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notesSlides/notesSlide3.xml" ContentType="application/vnd.openxmlformats-officedocument.presentationml.notesSlide+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notesSlides/notesSlide4.xml" ContentType="application/vnd.openxmlformats-officedocument.presentationml.notesSlide+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notesSlides/notesSlide5.xml" ContentType="application/vnd.openxmlformats-officedocument.presentationml.notesSlide+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1409" r:id="rId2"/>
    <p:sldId id="1410" r:id="rId3"/>
    <p:sldId id="1562" r:id="rId4"/>
    <p:sldId id="1411" r:id="rId5"/>
    <p:sldId id="1412" r:id="rId6"/>
    <p:sldId id="1413" r:id="rId7"/>
    <p:sldId id="1414" r:id="rId8"/>
    <p:sldId id="1415" r:id="rId9"/>
    <p:sldId id="1418" r:id="rId10"/>
    <p:sldId id="1420" r:id="rId11"/>
    <p:sldId id="1421" r:id="rId12"/>
    <p:sldId id="1422" r:id="rId13"/>
    <p:sldId id="1423" r:id="rId14"/>
    <p:sldId id="1427" r:id="rId15"/>
    <p:sldId id="1424" r:id="rId16"/>
    <p:sldId id="1425" r:id="rId17"/>
    <p:sldId id="1426" r:id="rId18"/>
    <p:sldId id="487" r:id="rId19"/>
    <p:sldId id="1561" r:id="rId20"/>
    <p:sldId id="489" r:id="rId21"/>
    <p:sldId id="1000" r:id="rId22"/>
    <p:sldId id="1400" r:id="rId23"/>
    <p:sldId id="270"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4.664"/>
    </inkml:context>
    <inkml:brush xml:id="br0">
      <inkml:brushProperty name="width" value="0.025" units="cm"/>
      <inkml:brushProperty name="height" value="0.025" units="cm"/>
    </inkml:brush>
  </inkml:definitions>
  <inkml:trace contextRef="#ctx0" brushRef="#br0">0 26 5990,'0'0'10436,"12"1"-10115,5 0-83,0 0 0,0-1 0,0-1 0,29-5 0,18-4 128,0 3-1,0 3 1,75 5 0,-31 0-254,21-3 133,217 6 540,-259 8-103,89 24-1,63 9-234,387-24-298,-153-14-69,-46 17 7,289 20 274,-3 39-77,-525-58-65,298 1 1,189-45-52,-511 11-156,379-6 36,162-8-43,-231-10 185,233-14-286,-233 34 4006,-474 5-8004,0-9-1223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6.801"/>
    </inkml:context>
    <inkml:brush xml:id="br0">
      <inkml:brushProperty name="width" value="0.025" units="cm"/>
      <inkml:brushProperty name="height" value="0.025" units="cm"/>
    </inkml:brush>
  </inkml:definitions>
  <inkml:trace contextRef="#ctx0" brushRef="#br0">1 31 7015,'0'0'10943,"11"13"-9240,-6-11-1484,0 0 0,0-1 0,0 0 0,1 0-1,-1 0 1,0-1 0,1 0 0,-1 0 0,0 0-1,8-2 1,5 1 182,-14 1-356,2-1 53,0 1 0,1-1 1,-1 2-1,1-1 0,-1 1 1,1 0-1,-1 0 0,0 1 1,0-1-1,0 2 0,0-1 1,0 0-1,0 1 0,0 0 0,6 5 1,-5-2-48,1-1 1,-1 0 0,1 0-1,0-1 1,1 0-1,-1-1 1,1 0-1,13 4 1,-16-6-38,-1-1-1,0 1 1,0-1-1,1 0 1,-1-1-1,0 1 1,0-1-1,1 0 1,-1 0-1,0 0 1,0-1-1,0 0 1,0 0-1,0 0 1,-1-1-1,7-3 1,14-12 93,-5 4-62,-1 1 1,2 1-1,30-13 0,-44 22-23,1 0 0,0 1 0,0 0 0,0 1 0,0-1 0,0 2 0,0-1 1,0 1-1,1 0 0,-1 1 0,0 0 0,0 0 0,0 1 0,8 2 0,-3-1-4,1 0-1,0-1 0,0-1 1,0 0-1,0-1 1,0 0-1,-1-2 1,1 1-1,0-1 1,14-5-1,-6 5 536,-9 6-1271,-9 2-2496,-19-6-11408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572"/>
    </inkml:context>
    <inkml:brush xml:id="br0">
      <inkml:brushProperty name="width" value="0.025" units="cm"/>
      <inkml:brushProperty name="height" value="0.025" units="cm"/>
    </inkml:brush>
  </inkml:definitions>
  <inkml:trace contextRef="#ctx0" brushRef="#br0">26 1 18033,'0'0'6657,"-3"14"-6721,-6 31 89,3-1 0,2 1 0,1 48 0,11 152 1402,-7-234-1352,1 29 280,1 1 1,14 58 0,-15-90-443,0 0 1,1 0 0,0-1 0,0 1-1,1-1 1,0 1 0,0-1-1,1-1 1,0 1 0,1-1 0,-1 0-1,1 0 1,1 0 0,-1-1 0,1 0-1,0 0 1,10 6 0,-12-10-292,0 0 1,0 0-1,0 0 1,1-1-1,-1 1 1,0-1-1,9 0 1,-12-1 42,0 0 1,0 0-1,0 0 1,0 0 0,-1 0-1,1-1 1,0 1-1,0-1 1,0 1 0,-1-1-1,1 0 1,0 1-1,-1-1 1,1 0 0,2-2-1,9-21-6402</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010"/>
    </inkml:context>
    <inkml:brush xml:id="br0">
      <inkml:brushProperty name="width" value="0.025" units="cm"/>
      <inkml:brushProperty name="height" value="0.025" units="cm"/>
    </inkml:brush>
  </inkml:definitions>
  <inkml:trace contextRef="#ctx0" brushRef="#br0">1 741 18289,'0'0'5424,"9"-7"-4239,8-4-924,1 1 0,-1 0 0,2 2 0,-1 0 0,1 1 0,0 1 0,40-7 0,231-47-53,351-83-3433,88-100-3929,-425 110 10043,-274 119-1974,-10 3 368,0 1 0,0 1 0,1 1 0,0 0 0,0 2 0,1 1 0,41-5 0,-60 10-1240,-1 0-1,1 1 1,0 0 0,0-1 0,0 1 0,0 0 0,0 1 0,-1-1 0,1 0 0,0 1 0,-1-1 0,1 1 0,-1 0 0,0 0 0,0 0 0,0 0 0,0 0 0,0 1 0,0-1 0,0 0 0,-1 1 0,1 0 0,1 3 0,4 9 154,-1 0 1,0 0-1,4 19 0,-4-13-133,12 43-965,-3 0 1,-3 0-1,5 95 1,-10 200-5933,-8-240 4888,1-90-5021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353"/>
    </inkml:context>
    <inkml:brush xml:id="br0">
      <inkml:brushProperty name="width" value="0.025" units="cm"/>
      <inkml:brushProperty name="height" value="0.025" units="cm"/>
    </inkml:brush>
  </inkml:definitions>
  <inkml:trace contextRef="#ctx0" brushRef="#br0">65 668 18481,'0'0'1314,"-64"29"768,68-28-353,42-4-1536,31-20 928,34-11 736,29-11-383,33-7-193,24-6-96,21 0-512,10-1-417,-7 7-192,-12 1-32,-21 4-480,-25-1-1026,-29-2-1056,-27-5-2883,-26-8-1250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2.405"/>
    </inkml:context>
    <inkml:brush xml:id="br0">
      <inkml:brushProperty name="width" value="0.025" units="cm"/>
      <inkml:brushProperty name="height" value="0.025" units="cm"/>
    </inkml:brush>
  </inkml:definitions>
  <inkml:trace contextRef="#ctx0" brushRef="#br0">1 27 9737,'0'0'7485,"10"-2"-7384,117-11 127,0 4 1,0 6-1,0 6 0,224 34 0,-135 2 1244,417 136-1,-499-127-1164,-2 6 1,163 92-1,-201-91 8,-2 5 1,-2 4-1,128 119 0,48 82 417,168 152-129,-241-261-394,362 221-1,-378-276 552,4-8-1,292 106 1,-195-113-121,-223-73-1047,1-3 0,0-2 0,61 2 0,-117-10 369,17-2-2193,-17 2 2080,1-1 0,-1 1 0,0 0 0,0-1-1,1 1 1,-1 0 0,0 0 0,0-1 0,0 1 0,0 0-1,1-1 1,-1 1 0,0 0 0,0-1 0,0 1 0,0-1-1,0 1 1,0 0 0,0-1 0,0 1 0,0 0 0,0-1-1,0 1 1,0-1 0,0 1 0,0 0 0,-1-1 0,1 1-1,0 0 1,0-1 0,0 1 0,0 0 0,-1-1 0,1 1-1,0 0 1,0 0 0,-1-1 0,1 1 0,0 0 0,-1-1-1,-21-24-11303</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3.209"/>
    </inkml:context>
    <inkml:brush xml:id="br0">
      <inkml:brushProperty name="width" value="0.025" units="cm"/>
      <inkml:brushProperty name="height" value="0.025" units="cm"/>
    </inkml:brush>
  </inkml:definitions>
  <inkml:trace contextRef="#ctx0" brushRef="#br0">829 1 12556,'0'0'6118,"-8"3"-4896,-74 24 690,-2-4 0,-110 15 0,97-20-664,-146 44 0,232-58-1193,-1 1-1,1 0 1,0 0 0,0 1-1,0 1 1,-13 10 0,21-15-53,1 0 0,0 0 0,-1 0 0,1 1 0,0-1 0,0 0 0,1 1 0,-1 0 0,0-1 0,1 1 0,0 0 0,-1 0 0,1-1 0,0 1 0,1 0 0,-1 0 1,0 1-1,1-1 0,0 0 0,0 0 0,-1 0 0,2 0 0,-1 0 0,0 0 0,1 0 0,-1 0 0,1 0 0,0 0 0,0 0 0,0 0 0,3 4 0,1 0 7,0 0 0,0 0 0,0-1-1,1 0 1,0 0 0,1 0 0,-1-1 0,1 0-1,0 0 1,0-1 0,10 5 0,17 8 33,40 13-1,-65-27-37,171 49 182,-132-41-385,-2 2 0,1 1 1,71 35-1,-108-43-263,0 0 0,-1 0 0,0 1 0,16 15 0,8 17-3986,-15-14-1067</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386"/>
    </inkml:context>
    <inkml:brush xml:id="br0">
      <inkml:brushProperty name="width" value="0.025" units="cm"/>
      <inkml:brushProperty name="height" value="0.025" units="cm"/>
    </inkml:brush>
  </inkml:definitions>
  <inkml:trace contextRef="#ctx0" brushRef="#br0">125 0 17360,'0'0'7773,"-4"9"-6940,-78 223 2962,71-191-3474,2-1 1,2 2-1,2-1 1,-1 47-1,6-84-342,0 0 0,0 0 0,0 0 0,1 0 0,-1 0 0,1 0 0,0 0 0,0 0 0,1 0 0,-1 0 0,1-1 0,0 1 0,0-1 0,0 1 0,0-1 0,0 1 0,1-1 0,0 0 0,5 5 0,-4-6-247,0 1 0,1-1 0,-1 0 1,1 0-1,0-1 0,-1 1 0,1-1 0,0 0 0,0 0 0,0-1 0,0 1 0,0-1 0,0 0 0,0-1 0,0 1 0,5-2 0,-1 0-627,1 0 0,-1-1 0,0 0 0,0 0-1,0-1 1,0 0 0,8-6 0,31-24-6651,-10 2-3467</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730"/>
    </inkml:context>
    <inkml:brush xml:id="br0">
      <inkml:brushProperty name="width" value="0.025" units="cm"/>
      <inkml:brushProperty name="height" value="0.025" units="cm"/>
    </inkml:brush>
  </inkml:definitions>
  <inkml:trace contextRef="#ctx0" brushRef="#br0">103 30 11979,'0'0'13549,"-11"-1"-12129,8 1-1334,0 0-1,-1-1 0,1 1 1,0 1-1,-1-1 0,1 1 1,0-1-1,0 1 0,-1 0 1,1 0-1,0 0 0,-6 3 1,6-1-24,0-1-1,0 1 1,1 0 0,-1 0 0,0 0 0,1 1 0,0-1-1,0 1 1,0-1 0,0 1 0,0 0 0,1-1 0,-2 9-1,0-6-10,1 0 0,1 1-1,-1 0 1,1-1 0,0 1-1,1 0 1,0 0 0,0-1 0,0 1-1,2 12 1,-1-17-27,0 0-1,0 0 1,0 1-1,0-1 1,0 0 0,1 0-1,-1 0 1,1 0-1,-1 0 1,1-1 0,0 1-1,-1 0 1,1-1 0,0 1-1,0-1 1,0 0-1,1 0 1,-1 0 0,0 0-1,0 0 1,0 0-1,1 0 1,-1-1 0,1 1-1,-1-1 1,0 1 0,1-1-1,-1 0 1,1 0-1,-1 0 1,5-1 0,1-1 53,0 1 1,0-2 0,0 1-1,0-1 1,0 0 0,-1-1 0,1 1-1,-1-1 1,0-1 0,0 0 0,0 0-1,-1 0 1,0-1 0,0 0-1,0 0 1,5-8 0,-3 6 23,-1-1-1,-1 0 1,0-1 0,0 0 0,-1 0-1,0 0 1,-1 0 0,0-1 0,0 0-1,-1 0 1,2-17 0,-23 70-101,4-15 0,6-9 0,4-9 0,-1-1 0,2 1 0,-1 1 0,1-1 0,1 0 0,0 1 0,0-1 0,1 1 0,0 0 0,1 15 0,0-24-63,1 0 1,-1 0-1,1-1 1,0 1-1,0 0 1,0 0-1,-1 0 1,1-1-1,0 1 1,0 0-1,0-1 1,0 1-1,0-1 1,0 1-1,0-1 1,0 0-1,1 1 0,-1-1 1,0 0-1,0 0 1,0 0-1,0 0 1,0 0-1,0 0 1,1 0-1,-1 0 1,0 0-1,0 0 1,0-1-1,0 1 1,0 0-1,0-1 1,1 0-1,39-13-4649,-12 0-2778,0-3-5792</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6.198"/>
    </inkml:context>
    <inkml:brush xml:id="br0">
      <inkml:brushProperty name="width" value="0.025" units="cm"/>
      <inkml:brushProperty name="height" value="0.025" units="cm"/>
    </inkml:brush>
  </inkml:definitions>
  <inkml:trace contextRef="#ctx0" brushRef="#br0">26 0 17585,'0'0'9246,"-1"10"-8013,-9 84 737,-5 52-38,16-146-1914,-1 1 0,0-1 0,0 0 0,0 0 0,0 0 0,1 0 0,-1 0 0,0 0 0,0 1 0,1-1 0,-1 0 0,0 0 0,0 0 0,0 0 1,1 0-1,-1 0 0,0 0 0,0 0 0,1 0 0,-1 0 0,0 0 0,0 0 0,1 0 0,-1 0 0,0 0 0,0-1 0,0 1 0,1 0 0,-1 0 0,0 0 0,0 0 0,1 0 0,-1 0 0,0-1 0,0 1 0,0 0 0,0 0 0,1 0 0,-1-1 0,5-4-10,-1 0 1,1-1-1,-1 0 0,0 0 1,-1 0-1,1-1 0,-1 1 1,0-1-1,-1 1 0,0-1 1,3-11-1,11-80-28,-13 52 20,-4 56 0,1-8 0,-1 0 0,0 0 0,1 0 0,0 0 0,0 0 0,-1 0 0,1 0 0,0 0 0,0 0 0,1 0 0,-1 0 0,0 0 0,1 0 0,-1 0 0,1-1 0,0 1 0,0 0 0,0 0 0,-1 0 0,2 0 0,-1-1 0,0 1 0,0-1 0,0 1 0,1-1 0,-1 1 0,1-1 0,-1 0 0,1 1 0,0-1 0,-1 0 0,1 0 0,0 0 0,0 0 0,0-1 0,3 2 0,6 0-460,0-1 0,0 0 1,0 0-1,0-1 0,0-1 0,0 0 1,19-4-1,-22 4-295,0-1 0,0-1 0,0 0 0,-1 0 0,1 0 0,-1-1 0,0 0 0,0 0 0,0-1 0,0 0 1,7-7-1,-1-4-12677</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144"/>
    </inkml:context>
    <inkml:brush xml:id="br0">
      <inkml:brushProperty name="width" value="0.025" units="cm"/>
      <inkml:brushProperty name="height" value="0.025" units="cm"/>
    </inkml:brush>
  </inkml:definitions>
  <inkml:trace contextRef="#ctx0" brushRef="#br0">181 64 16688,'0'0'6139,"-9"-3"-3753,8 2-2322,-3-1 70,1 1-1,-1 0 1,1-1 0,-1 1-1,1 1 1,-1-1 0,0 0 0,1 1-1,-1 0 1,0 0 0,0 0-1,1 0 1,-1 0 0,0 1-1,0 0 1,1 0 0,-1 0 0,1 0-1,-1 0 1,1 1 0,-1-1-1,-3 4 1,-3 2-30,0 0-1,1 1 0,0 0 1,0 0-1,1 1 1,0 0-1,-7 11 1,75-41 205,-56 21-318,0 0 0,-1 0 0,1 0 0,0 1 0,0-1 0,0 1 0,-1 0 0,1 0 0,0 0 0,-1 1 0,1-1 0,-1 1 0,0 0 0,1 0 0,-1 0 0,0 0 0,0 1 0,0-1 0,0 1 0,-1 0 0,1-1 0,-1 1 0,0 1 0,1-1 0,-1 0 0,-1 0 0,1 1 0,0-1 0,-1 1 0,1 4 0,5 9 9,-2 1-1,0-1 0,-1 1 1,-1 0-1,1 21 0,-2-14 299,-2 0-1,0 1 0,-2-1 1,0 0-1,-8 30 1,8-45-180,-1 1 0,-1-1 1,1 0-1,-2 0 1,1 0-1,-2 0 1,1-1-1,-1 1 0,0-2 1,-1 1-1,0-1 1,-1 0-1,0 0 1,-12 9-1,18-15-118,1-1 0,-1 0 0,0 1 0,0-1 0,0 0 0,0 0 0,0 0 0,0 0 0,0 0 0,0-1 0,0 1 0,0-1 0,0 1 0,0-1 0,0 0 0,-1 0 0,1 0 0,0 0 0,0 0 0,0 0 0,-1 0 0,-1-2 0,2 1 0,0 0 0,0 0 0,0-1 0,1 1 0,-1-1 0,1 0 0,-1 1 0,1-1 0,-1 0 0,1 0 0,0 0 0,0 0 0,0 0 0,0 0 0,0 0 0,1 0 0,-2-4 0,0-3 0,0 0 0,1 0 0,0 0 0,1-1 0,0 1 0,0 0 0,1 0 0,0-1 0,4-11 0,-3 15 0,1-1 0,1 1 0,-1-1 0,1 1 0,0 0 0,0 1 0,1-1 0,-1 1 0,1-1 0,1 1 0,9-7 0,10-5 0,39-22 0,-34 22 0,5-4 0,6-2 0,-1-2 0,69-56 0,-101 74 0,0-1 0,0 1 0,0-1 0,-1-1 0,-1 1 0,1-1 0,-1 0 0,-1-1 0,0 0 0,0 1 0,-1-2 0,0 1 0,-1 0 0,0-1 0,0 1 0,-1-1 0,-1 0 0,1-12 0,-2 22 0,-1-1 0,1 1 0,0 0 0,-1 0 0,1 0 0,-1 0 0,1 0 0,-1 0 0,1 0 0,-1 0 0,0 0 0,0 0 0,1 0 0,-1 0 0,0 0 0,0 0 0,0 1 0,0-1 0,0 0 0,0 1 0,0-1 0,0 1 0,0-1 0,0 1 0,0 0 0,-1-1 0,1 1 0,0 0 0,0 0 0,0-1 0,-1 1 0,1 0 0,0 0 0,0 1 0,0-1 0,0 0 0,-2 1 0,-2-1 0,0 1 0,0-1 0,0 1 0,0 1 0,0-1 0,0 1 0,0 0 0,-4 2 0,-5 6 0,1 0 0,0 1 0,1 0 0,0 1 0,1 0 0,0 1 0,1 0 0,1 1 0,0 0 0,0 0 0,2 1 0,-10 25 0,16-38-5,1-1-1,-1 1 1,1-1 0,-1 1-1,1-1 1,0 1 0,0-1-1,0 1 1,0 0 0,0-1-1,1 1 1,-1-1 0,0 1-1,1-1 1,-1 1 0,1-1-1,-1 1 1,1-1 0,0 0-1,-1 1 1,1-1 0,0 0-1,0 1 1,0-1 0,2 2-1,0-2-34,-1 1-1,1-1 1,0 1-1,0-1 0,0 0 1,0 0-1,0 0 1,0-1-1,0 1 1,0-1-1,0 0 1,4 0-1,8 0-536,-1-1 0,1-1 1,-1-1-1,25-7 0,12-10-5333,-1-4-2791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517"/>
    </inkml:context>
    <inkml:brush xml:id="br0">
      <inkml:brushProperty name="width" value="0.025" units="cm"/>
      <inkml:brushProperty name="height" value="0.025" units="cm"/>
    </inkml:brush>
  </inkml:definitions>
  <inkml:trace contextRef="#ctx0" brushRef="#br0">120 1 13613,'0'0'11264,"-9"1"-8622,-1 1-2187,1 0 0,0 0 0,0 1 0,1 0-1,-15 7 1,20-9-408,0 0-1,1 1 1,-1-1-1,1 1 1,0-1-1,-1 1 1,1 0-1,0 0 1,0-1-1,0 2 0,0-1 1,0 0-1,1 0 1,-1 1-1,1-1 1,-1 1-1,1-1 1,0 1-1,0-1 1,0 1-1,0 0 1,1 0-1,-1-1 1,1 1-1,0 0 1,-1 0-1,2 5 1,-1-8-47,1 1-1,-1 0 1,1 0 0,0 0 0,0-1 0,-1 1 0,1 0-1,0-1 1,0 1 0,0-1 0,0 1 0,0-1 0,0 1-1,0-1 1,0 0 0,0 1 0,0-1 0,0 0 0,0 0-1,0 0 1,0 0 0,1 0 0,31 3 70,-25-3-51,23 0-59,-22-1-71,-1 1 0,1 0 0,-1 0 0,1 1 0,0 0 0,-1 0 0,0 1 0,1 0 0,-1 0 0,0 1 0,12 6 0,-19-8 123,1 1 0,0 0 0,-1-1 0,0 1 0,1 0 0,-1 0 0,0 0 0,0 0 0,0 0 0,0 0 0,0 0 0,-1 0 0,1 0 0,-1 1 0,1-1 0,-1 0 0,0 0 0,0 0 0,0 1 0,0-1 0,0 0 0,-1 0-1,1 1 1,0-1 0,-1 0 0,0 0 0,1 0 0,-1 0 0,-2 3 0,-1 5 215,-1-1 0,0 0-1,-1 0 1,0-1 0,-7 9-1,-5 4 65,-39 35-1,52-51-276,0-1 1,-1 0 0,1 0-1,-1 0 1,0 0-1,0-1 1,-1 0-1,1 0 1,-1-1 0,1 0-1,-1 0 1,0-1-1,-9 2 1,15-3-12,1-1 0,-1 1 0,1 0 0,-1-1 0,1 1 0,0 0 0,-1-1 0,1 1 0,-1-1 0,1 1 1,0-1-1,-1 1 0,1-1 0,0 1 0,-1-1 0,1 1 0,0-1 0,0 1 0,0-1 0,-1 0 0,1 1 0,0-1 0,0 1 0,0-1 0,0 1 0,0-1 0,0 0 0,0 1 0,0-1 1,0 1-1,0-1 0,1 0 0,-1 1 0,0-2 0,6-24-537,8-4-2968,0 1 0,26-38 1,-2 2-4903,-3-1-4611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5.812"/>
    </inkml:context>
    <inkml:brush xml:id="br0">
      <inkml:brushProperty name="width" value="0.025" units="cm"/>
      <inkml:brushProperty name="height" value="0.025" units="cm"/>
    </inkml:brush>
  </inkml:definitions>
  <inkml:trace contextRef="#ctx0" brushRef="#br0">27 0 5381,'0'0'566,"-5"1"-2029,4 0 1544,0-1 0,0 0-1,0 0 1,0 1 0,0-1 0,0 0-1,0 1 1,0-1 0,0 1 0,0-1-1,0 1 1,0 0 0,0-1-1,1 1 1,-1 0 0,0 0 0,0 0-1,1-1 1,-1 1 0,1 0 0,-1 0-1,1 0 1,-1 0 0,1 0-1,-1 0 1,1 0 0,0 0 0,0 0-1,-1 2 1,11 40 4090,-10-42-4114,0 0 0,1 1-1,-1-1 1,0 1 0,1-1 0,-1 0 0,1 0-1,-1 1 1,1-1 0,-1 0 0,1 0-1,0 1 1,0-1 0,0 0 0,0 0-1,0 0 1,0 0 0,0 0 0,0-1-1,0 1 1,0 0 0,0 0 0,0-1 0,1 1-1,-1 0 1,0-1 0,1 0 0,-1 1-1,0-1 1,1 0 0,-1 1 0,0-1-1,3 0 1,-1-1 61,0-1 0,1 1 0,-1-1 0,0 0 0,0 0 0,0 0 0,0 0 1,0 0-1,0-1 0,-1 1 0,1-1 0,1-3 0,-2 4-45,0-1 0,1 1 0,-1 0 0,0-1 0,1 1 0,-1 0 0,1 0 0,0 0 0,0 1 0,0-1 0,0 1 0,0 0 0,0-1 0,0 1 0,0 0 0,0 1 0,0-1 0,1 1 0,-1-1 0,0 1 0,6 0 0,11-1 200,56-16 128,-66 14-382,-1 0 0,1 0 0,0 1 0,0 0 0,0 0 0,1 1 0,-1 1 0,0 0 1,0 0-1,0 1 0,15 3 0,0 1-13,1 0 1,0-1-1,0-2 1,0-1-1,0-1 1,0-1-1,0-1 1,48-10 0,-67 10 22,1 0 1,-1 1 0,1 1 0,-1-1 0,1 1 0,0 0 0,-1 1 0,1 0 0,-1 0-1,1 0 1,-1 1 0,1 0 0,-1 1 0,0 0 0,0 0 0,0 0 0,0 1 0,-1 0 0,11 8-1,-8-4 8,1-1-1,0 0 0,0-1 0,0 0 0,1 0 0,0-1 1,16 4-1,-21-7-24,0-1 0,1 0 0,-1 0 0,1 0 0,-1-1-1,1 0 1,-1-1 0,1 1 0,-1-1 0,0 0 0,1-1 0,-1 0 0,0 0 0,0 0 0,7-4 0,-3 1 24,0 0 1,0 1-1,0 0 0,1 1 1,-1 0-1,1 0 1,0 1-1,0 0 0,0 1 1,12 0-1,22 1-3041,-20-3-1303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845"/>
    </inkml:context>
    <inkml:brush xml:id="br0">
      <inkml:brushProperty name="width" value="0.025" units="cm"/>
      <inkml:brushProperty name="height" value="0.025" units="cm"/>
    </inkml:brush>
  </inkml:definitions>
  <inkml:trace contextRef="#ctx0" brushRef="#br0">200 1 14414,'-1'9'3480,"-27"112"3710,18-86-5919,1 1 0,2 0 0,-3 48-1,9-71-1320,1 0-1,0 0 1,1 0 0,1 0-1,0 0 1,1 0-1,0 0 1,1-1-1,1 0 1,-1 0 0,2 0-1,0 0 1,0-1-1,1 0 1,1 0 0,-1-1-1,12 12 1,-6-14-2480,-15-19 1325,-16-17 616,-15-4 1175,-63-47 1,27 24 1416,68 55-1935,1 0 1,-1-1 0,0 1-1,0-1 1,1 0-1,-1 1 1,0-1-1,1 0 1,-1 1-1,0-1 1,1 0 0,-1 0-1,1 0 1,0 1-1,-1-1 1,1 0-1,-1 0 1,1 0-1,0 0 1,0 0 0,0 0-1,-1 0 1,1 0-1,0 0 1,0 0-1,1-1 1,-1 1-34,1 0 0,0-1 0,0 1 0,0 0 0,0 0 0,0 1 0,0-1 0,0 0 0,0 0 0,0 0 0,0 1 1,1-1-1,-1 0 0,0 1 0,0-1 0,3 1 0,66-13-277,-57 12 338,86-13-3721,-43 6-2247</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559"/>
    </inkml:context>
    <inkml:brush xml:id="br0">
      <inkml:brushProperty name="width" value="0.025" units="cm"/>
      <inkml:brushProperty name="height" value="0.025" units="cm"/>
    </inkml:brush>
  </inkml:definitions>
  <inkml:trace contextRef="#ctx0" brushRef="#br0">1 0 5477,'0'0'12433,"0"11"-10441,5 201 5495,0 105-2755,-10-262-4261,1-37-341,3-31-85,4-43-45,2 0 0,2 1 0,3-1 0,2 2 0,27-72 0,-35 113 0,1-1 0,1 1 0,0 0 0,1 1 0,0-1 0,1 1 0,1 1 0,19-22 0,-23 28 0,1 1 0,0-1 0,0 1 0,1 0 0,-1 0 0,1 1 0,0 0 0,0 0 0,0 1 0,0-1 0,0 2 0,1-1 0,-1 1 0,1 0 0,-1 0 0,1 1 0,-1 0 0,12 2 0,-17-2 0,-1 0 0,1 0 0,-1 1 0,1-1 0,-1 1 0,1-1 0,-1 1 0,1-1 0,-1 1 0,0-1 0,1 1 0,-1 0 0,0 0 0,0 0 0,0 0 0,1 0 0,-1 0 0,0 0 0,0 0 0,0 0 0,-1 1 0,1-1 0,0 0 0,0 1 0,-1-1 0,1 0 0,-1 1 0,1-1 0,-1 1 0,0-1 0,1 1 0,-1-1 0,0 1 0,0-1 0,0 1 0,0-1 0,0 1 0,0-1 0,-1 1 0,1-1 0,0 1 0,-1-1 0,1 1 0,-1-1 0,0 2 0,-2 4 0,1 0 0,-1 0 0,-1-1 0,1 1 0,-1-1 0,0 0 0,-1 0 0,-4 6 0,-12 7 0,0 0 0,-42 27 0,51-38 0,0-1 0,0 0 0,-1-1 0,0-1 0,0 0 0,0 0 0,-22 3 0,16-9-221,22-8-420,26-12-1775,77-22-10791,-60 24 6950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917"/>
    </inkml:context>
    <inkml:brush xml:id="br0">
      <inkml:brushProperty name="width" value="0.025" units="cm"/>
      <inkml:brushProperty name="height" value="0.025" units="cm"/>
    </inkml:brush>
  </inkml:definitions>
  <inkml:trace contextRef="#ctx0" brushRef="#br0">60 30 10346,'0'0'20296,"-4"12"-19287,-8 25-689,-20 71 245,28-94-526,1 0-1,1 1 1,0-1-1,1 0 1,2 27-1,-1-41-38,0 1 0,0 0 0,0-1 0,0 1 0,0 0 0,0 0 0,0-1 0,1 1 0,-1 0 0,0-1 0,0 1 0,1 0 0,-1-1 0,0 1 0,1-1 0,-1 1 0,1 0 0,-1-1 0,0 1 0,1-1 0,0 1 0,-1-1 0,1 0 0,-1 1 0,1-1 0,-1 1 0,1-1 0,0 0 0,-1 0 0,1 1 0,0-1 0,-1 0 0,1 0 0,0 0 0,0 0 0,-1 1 0,1-1 0,0 0 0,-1 0 0,1-1 0,0 1 0,0 0 0,-1 0 0,1 0 0,0 0 0,-1-1 0,1 1 0,0 0 0,-1-1 0,1 1 0,-1 0 0,1-1 0,0 1 0,-1-1 0,1 1 0,-1-1 0,1 1 0,-1-1 0,1 0 0,4-3 0,-1 0 0,0 0 0,0 0 0,0 0 0,0 0 0,4-7 0,-1-4 0,0 0 0,-1 0 0,-1 0 0,-1-1 0,0 0 0,0 0 0,-2 0 0,0 0 0,-1 0 0,0-1 0,-2 1 0,-3-30 0,3 43 0,0 1 0,1 0 0,-1 0 0,0 0 0,0 0 0,0 0 0,-1 0 0,1 1 0,0-1 0,-1 0 0,1 0 0,-1 1 0,1-1 0,-1 1 0,0 0 0,0-1 0,0 1 0,0 0 0,0 0 0,0 0 0,0 0 0,0 0 0,0 1 0,0-1 0,-2 0 0,2 1 0,1 0 0,0 0 0,0 0 0,-1 0 0,1 1 0,0-1 0,0 0 0,-1 1 0,1-1 0,0 0 0,0 1 0,0-1 0,0 1 0,0 0 0,0-1 0,0 1 0,0 0 0,0 0 0,0 0 0,0-1 0,0 1 0,0 0 0,1 0 0,-1 0 0,0 0 0,1 1 0,-1-1 0,1 0 0,-1 0 0,1 0 0,-1 0 0,1 1 0,0-1 0,0 0 0,-1 0 0,1 0 0,0 1 0,0-1 0,0 0 0,1 0 0,-1 1 0,0-1 0,1 2 0,-1-1 0,1-1 0,-1 1 0,1-1 0,-1 1 0,1-1 0,0 0 0,0 1 0,-1-1 0,1 0 0,0 0 0,0 1 0,0-1 0,0 0 0,0 0 0,1 0 0,-1 0 0,0 0 0,0-1 0,1 1 0,-1 0 0,1-1 0,-1 1 0,0-1 0,1 1 0,-1-1 0,1 1 0,-1-1 0,3 0 0,52 3 0,-44-3 0,65-6-2159,-64 4 21,0-1 1,0-1 0,22-8-1,11-10-14827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225"/>
    </inkml:context>
    <inkml:brush xml:id="br0">
      <inkml:brushProperty name="width" value="0.025" units="cm"/>
      <inkml:brushProperty name="height" value="0.025" units="cm"/>
    </inkml:brush>
  </inkml:definitions>
  <inkml:trace contextRef="#ctx0" brushRef="#br0">108 120 12204,'0'0'4265,"2"-10"-507,7-32-475,-9 41-3215,1 1 0,-1 0 0,0-1 0,0 1 0,0 0-1,1-1 1,-1 1 0,0-1 0,0 1 0,0 0 0,0-1 0,0 1-1,0-1 1,0 1 0,0-1 0,0 1 0,0 0 0,0-1 0,0 1 0,0-1-1,0 1 1,0-1 0,0 1 0,0 0 0,0-1 0,0 1 0,-1-1-1,1 1 1,0 0 0,0-1 0,-1 1 0,1 0 0,0-1 0,0 1-1,-1 0 1,1 0 0,0-1 0,-1 1 0,1 0 0,0 0 0,-1-1-1,1 1 1,-1 0 0,1 0 0,0 0 0,-1 0 0,1-1 0,-1 1 0,1 0-1,-1 0 1,1 0 0,-1 0 0,-16 9 910,10-2-914,-1 2 0,1-1 0,0 1-1,0 0 1,1 0 0,1 0 0,-1 1 0,2 0-1,-6 14 1,4-8 66,1 1-1,1 0 1,0 0-1,1 0 0,-1 22 1,4-37-108,0 0 1,0 0-1,0 0 1,0 1-1,0-1 1,0 0 0,1 0-1,-1 0 1,1 0-1,0 0 1,1 3-1,-2-4 20,1 0 0,-1-1 0,1 1 0,-1-1 0,0 0 0,1 1 1,-1-1-1,1 1 0,-1-1 0,1 0 0,-1 1 0,1-1 0,0 0 0,-1 0 0,1 1 0,-1-1 0,1 0 0,0 0 0,-1 0 0,1 0 0,-1 0 0,1 0 0,0 0 1,-1 0-1,1 0 0,0 0 0,2-1 63,-1 0 0,1 0 0,-1 0 0,0 0 0,0-1 0,1 1 0,-1-1 0,0 0 1,0 1-1,0-1 0,-1 0 0,1 0 0,0 0 0,-1 0 0,1-1 0,1-4 0,9-19-86,-2 0 0,-2-2-1,10-43 1,-35 148-19,21-78 0,0 0 0,1-1 0,-1 1 0,0-1 0,0 0 0,0 0 0,0-1 0,7-4 0,-10 6 0,14-9 0,1 1 0,1 0 0,0 1 0,0 1 0,1 1 0,-1 0 0,1 1 0,1 1 0,-1 1 0,37-2 0,-52 5 0,-1 0 0,0 0 0,0 0 0,0 0 0,0 1 0,0-1 0,0 1 0,0-1 0,0 1 0,0 0 0,0-1 0,0 1 0,0 0 0,-1 0 0,1 0 0,0 1 0,0-1 0,-1 0 0,1 1 0,-1-1 0,1 1 0,-1-1 0,0 1 0,0 0 0,0 0 0,0-1 0,0 1 0,0 0 0,0 0 0,0 0 0,-1 0 0,1 4 0,1 6 0,-1 0 0,0 0 0,-1 0 0,-3 23 0,2 24 0,2-58 0,0-1 0,0 0 0,1 1 0,-1-1 0,0 0 0,0 0 0,1 0 0,-1 0 0,0 0 0,0 0 0,1 0 0,-1 0 0,0-1 0,0 1 0,0 0 0,1-1 0,-1 1 0,0-1 0,0 0 0,0 1 0,1-2 0,4-2 0,-1 0 0,1-1 0,-1 0 0,0 0 0,-1 0 0,0 0 0,1-1 0,-2 0 0,1 0 0,-1 0 0,0 0 0,0 0 0,0-1 0,-1 1 0,2-10 0,0-5 0,-1 0 0,-1 0 0,0-36 0,-2 57 0,0 1 0,0-1 0,0 0 0,-1 0 0,1 0 0,0 0 0,0 0 0,0 0 0,0 0 0,0 0 0,-1 0 0,1 0 0,0 0 0,0 0 0,0 0 0,0 0 0,0 0 0,0 0 0,-1 0 0,1 0 0,0 0 0,0 0 0,0 0 0,0 0 0,0 0 0,-1-1 0,1 1 0,0 0 0,0 0 0,0 0 0,0 0 0,0 0 0,0 0 0,0 0 0,0 0 0,-1 0 0,1-1 0,-4 20 0,4-18 0,0 0 0,0 0 0,0 0 0,0 0 0,0 0 0,1 0 0,-1 0 0,0 0 0,1 0 0,-1 0 0,1 0 0,-1 0 0,1 0 0,-1 0 0,1 0 0,0 0 0,-1-1 0,1 1 0,0 0 0,0 0 0,0-1 0,0 1 0,0-1 0,1 2 0,33 5 0,-27-8 0,0 1 0,0-1 0,0 0 0,0-1 0,0 1 0,13-6 0,-14 3 0,1 1 0,0-1 0,-1-1 0,1 1 0,-1-1 0,-1-1 0,1 1 0,-1-1 0,0 0 0,0-1 0,-1 1 0,1-1 0,-2 0 0,1-1 0,-1 1 0,0-1 0,4-10 0,-43 77 0,28-45 0,0 1 0,2 0 0,0 1 0,0-1 0,1 1 0,1 0 0,1 0 0,0 0 0,1 23 0,1-37 0,1 0 0,-1 0 0,1-1 0,-1 1 0,1 0 0,-1 0 0,1 0 0,0-1 0,0 1 0,0 0 0,0-1 0,1 1 0,-1-1 0,0 1 0,0-1 0,1 0 0,-1 0 0,1 1 0,-1-1 0,1 0 0,0 0 0,-1 0 0,1-1 0,0 1 0,0 0 0,0-1 0,-1 1 0,1-1 0,0 1 0,0-1 0,0 0 0,0 0 0,0 0 0,0 0 0,0 0 0,0 0 0,0-1 0,-1 1 0,1-1 0,4-1 0,0 1 0,0 0 0,0-1 0,0 0 0,0-1 0,-1 1 0,1-1 0,0 0 0,-1 0 0,0-1 0,0 0 0,8-7 0,-10 7-289,0 0-1,-1 0 1,0 0 0,1 0 0,-1 0-1,-1-1 1,1 1 0,1-8 0,-1-2-2173,0 0 0,-1 0 0,-1-20 0,0 19 216,0-39-9994</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585"/>
    </inkml:context>
    <inkml:brush xml:id="br0">
      <inkml:brushProperty name="width" value="0.025" units="cm"/>
      <inkml:brushProperty name="height" value="0.025" units="cm"/>
    </inkml:brush>
  </inkml:definitions>
  <inkml:trace contextRef="#ctx0" brushRef="#br0">1 0 17232,'0'0'12300,"50"33"-12204,-25-23-1505,0 1-2563,-4 0-3043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1.085"/>
    </inkml:context>
    <inkml:brush xml:id="br0">
      <inkml:brushProperty name="width" value="0.025" units="cm"/>
      <inkml:brushProperty name="height" value="0.025" units="cm"/>
    </inkml:brush>
  </inkml:definitions>
  <inkml:trace contextRef="#ctx0" brushRef="#br0">89 322 17424,'0'0'2995,"-9"9"267,2-4-2801,-44 45 3017,49-48-3294,0 1 0,0-1 0,0 1 0,0-1 0,0 1 0,1 0 0,-1 0 0,1 0 0,0 0 0,0 0 0,0 0 0,0 0 0,0 1 0,1-1-1,-1 0 1,1 0 0,0 0 0,0 1 0,0-1 0,1 0 0,0 5 0,1-6-171,-1-1-1,0 1 0,0-1 0,1 0 1,-1 1-1,1-1 0,-1 0 1,1 0-1,0 0 0,-1 0 0,1-1 1,0 1-1,0 0 0,-1-1 0,1 1 1,0-1-1,0 1 0,0-1 1,0 0-1,0 0 0,0 0 0,-1 0 1,1 0-1,0-1 0,3 0 0,51-11 160,-42 5-155,-1 0 0,1-1 0,-1-1 0,-1 0 0,0-1 0,0 0-1,-1-1 1,0 0 0,-1-1 0,0 0 0,-1 0 0,-1-1 0,10-18-1,5-14 36,-2-1-1,26-82 0,-42 116-30,-3 7-14,0 0 1,0 1-1,0-1 0,-1 0 0,0 0 0,1 0 0,-2 0 0,1-1 1,-1 1-1,0 0 0,0-7 0,-5 18 84,-31 55-78,-36 85 0,59-113-14,1-1 0,1 1 0,2 1 0,-9 61 0,17-87 1,0 0 0,1 0 0,0 1 0,0-1 0,1 0 0,0 0 0,4 16 0,-4-21 0,0 0 0,1-1 0,-1 1 0,1-1 0,-1 1 0,1-1 0,0 0 0,0 0 0,0 0 0,0 0 0,0 0 0,1 0 0,-1 0 0,0-1 0,1 1 0,0-1 0,-1 0 0,1 0 0,0 0 0,-1 0 0,1 0 0,0 0 0,0-1 0,5 1 0,3 0 0,0-1 0,0 0 0,0 0 0,0-2 0,0 1 0,-1-1 0,1-1 0,0 0 0,-1 0 0,0-1 0,0 0 0,0-1 0,0 0 0,-1-1 0,0 0 0,0 0 0,12-11 0,0-3 0,-1 0 0,-1-1 0,-1 0 0,-1-2 0,23-40 0,-39 61 0,18-34 0,-18 35 0,0-1 0,-1 1 0,1-1 0,0 1 0,-1-1 0,1 1 0,-1-1 0,0 0 0,1 1 0,-1-1 0,0 0 0,0 0 0,0 1 0,0-1 0,0 0 0,-1 1 0,1-1 0,-1-2 0,0 3 0,0 1 0,0-1 0,0 1 0,0 0 0,0-1 0,0 1 0,-1 0 0,1 0 0,0-1 0,0 1 0,0 0 0,0 0 0,0 0 0,0 1 0,0-1 0,-1 0 0,1 0 0,0 1 0,0-1 0,0 0 0,0 1 0,0-1 0,0 1 0,0-1 0,0 1 0,0 0 0,1-1 0,-2 2 0,-28 19 0,30-20 0,-3 1 0,-62 57 0,60-55 0,0 2 0,1-1 0,0 0 0,0 1 0,0 0 0,1-1 0,0 2 0,0-1 0,0 0 0,-2 11 0,5-16 0,0 0 0,0 0 0,0 0 0,0 0 0,0 0 0,0 0 0,0 0 0,1 0 0,-1 0 0,0 0 0,1 0 0,-1 0 0,1 0 0,-1 0 0,1 0 0,-1 0 0,1 0 0,0-1 0,-1 1 0,1 0 0,0 0 0,0 0 0,-1-1 0,1 1 0,0-1 0,0 1 0,0-1 0,0 1 0,0-1 0,0 1 0,0-1 0,0 0 0,0 1 0,0-1 0,0 0 0,0 0 0,0 0 0,0 0 0,2 0 0,53 1 0,-39-2 0,77-4 0,-71 2 0,1 1 0,-1 0 0,1 3 0,0 0 0,0 1 0,42 9 0,-62-10 0,1 1 0,-1-1 0,1 1 0,-1 0 0,0 0 0,0 0 0,0 1 0,0-1 0,0 1 0,-1 0 0,1 0 0,-1 0 0,1 1 0,-1-1 0,0 1 0,-1 0 0,5 7 0,-16-41 0,0-1 0,-8-62 0,11-50 0,7 142-2,-1-1 0,0 1 1,0 0-1,1-1 0,-1 1 0,1 0 0,-1-1 1,1 1-1,-1 0 0,1 0 0,0 0 0,-1 0 0,1 0 1,0 0-1,0 0 0,0 0 0,0 0 0,0 0 1,0 0-1,0 0 0,0 1 0,1-1 0,-1 0 1,0 1-1,0-1 0,1 1 0,-1-1 0,0 1 1,1 0-1,-1 0 0,0-1 0,1 1 0,-1 0 1,0 0-1,1 0 0,-1 0 0,2 1 0,64 7-1282,-50-4 261,28 0-5858,3-3-4970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2.395"/>
    </inkml:context>
    <inkml:brush xml:id="br0">
      <inkml:brushProperty name="width" value="0.025" units="cm"/>
      <inkml:brushProperty name="height" value="0.025" units="cm"/>
    </inkml:brush>
  </inkml:definitions>
  <inkml:trace contextRef="#ctx0" brushRef="#br0">54 530 7719,'0'0'5979,"10"-9"-3422,-3 2-2114,47-48 2810,-50 51-2737,0-1-1,-1 0 0,0 0 0,0 1 0,0-2 1,-1 1-1,0 0 0,0 0 0,0-1 1,0 0-1,-1 1 0,1-12 0,-2 16-406,1 0 0,-1 0 0,0 0 0,0 0 0,0 1 0,-1-1 0,1 0 0,0 0 0,0 0 0,0 0 0,-1 0-1,1 1 1,0-1 0,-1 0 0,1 0 0,-1 0 0,1 1 0,-1-1 0,1 0 0,-1 1 0,1-1 0,-1 0 0,0 1 0,1-1 0,-1 1 0,0-1-1,1 1 1,-1-1 0,-2 0 0,1 1-11,0 0-1,0 0 0,0 0 1,0 0-1,0 0 0,-1 0 1,1 0-1,0 1 0,0-1 1,0 1-1,0-1 0,-2 2 1,-4 1-27,1 1 0,0 0 0,0 0 0,0 0 0,-12 11 0,13-10-44,1 1 1,0-1-1,0 1 1,0 0-1,0 0 1,1 1 0,0-1-1,1 1 1,0 0-1,0 0 1,0 0 0,1 0-1,0 0 1,0 1-1,1-1 1,0 1-1,-1 7 1,2-14-20,0 0 1,1 0-1,-1 0 1,0 0-1,0 0 0,0 0 1,1 0-1,-1-1 1,0 1-1,1 0 0,-1 0 1,0 0-1,1-1 1,-1 1-1,1 0 0,0 0 1,-1-1-1,1 1 1,0 0-1,-1-1 0,1 1 1,0-1-1,-1 1 1,1-1-1,0 1 0,0-1 1,1 1-1,28-1 151,-22-3-120,0 1-1,0-1 0,0 0 1,-1 0-1,12-8 1,4-6-33,-1-1 1,-1-1 0,0-1-1,-2-1 1,-1-1 0,22-32-1,-14 14-9,-2-2 0,37-85 0,-70 166 3,-10 68 0,19-104 0,-2 8 0,1 0 0,0 1 0,1-1 0,2 22 0,-2-32 0,1 1 0,-1-1 0,0 1 0,0-1 0,1 1 0,-1-1 0,1 1 0,0-1 0,-1 1 0,1-1 0,0 0 0,0 0 0,0 1 0,0-1 0,0 0 0,0 0 0,0 0 0,0 0 0,0 0 0,0 0 0,1 0 0,-1 0 0,0-1 0,1 1 0,-1 0 0,0-1 0,1 1 0,-1-1 0,1 1 0,-1-1 0,1 0 0,-1 0 0,1 0 0,-1 0 0,1 0 0,0 0 0,-1 0 0,1 0 0,-1-1 0,1 1 0,-1 0 0,0-1 0,1 1 0,-1-1 0,1 0 0,2-1 0,5-3 0,-1 0 0,1 0 0,-1-1 0,0 0 0,0 0 0,0-1 0,-1 0 0,12-15 0,48-72 0,-62 87 0,34-59 0,41-91 0,-90 234 0,-16 10 0,-49 191 0,63-222 0,3 1 0,2 1 0,0 58 0,9-62 0,2 0 0,17 88 0,-17-125 0,-3-11 0,-2-8 0,-9-47 0,-6-28 0,4-1 0,4 0 0,1-89 0,6 160 0,1-1 0,1 1 0,-1 0 0,1 0 0,1 0 0,-1-1 0,1 1 0,4-10 0,-4 13 0,1 1 0,-1 0 0,0-1 0,1 1 0,0 1 0,-1-1 0,1 0 0,0 1 0,1-1 0,-1 1 0,0 0 0,1 0 0,-1 0 0,1 0 0,-1 1 0,1 0 0,5-2 0,84-22-4303,-32 8-2861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519"/>
    </inkml:context>
    <inkml:brush xml:id="br0">
      <inkml:brushProperty name="width" value="0.025" units="cm"/>
      <inkml:brushProperty name="height" value="0.025" units="cm"/>
    </inkml:brush>
  </inkml:definitions>
  <inkml:trace contextRef="#ctx0" brushRef="#br0">1 107 16496,'0'0'8167,"9"12"-7200,-6-8-871,3 3 67,0 0-1,-1 0 0,0 1 1,-1 0-1,1 0 0,-2 0 1,1 0-1,-1 1 0,0-1 1,-1 1-1,2 10 0,1 50 259,-5-52-411,0 0 0,1 0 0,1 0 0,1 0 1,1 0-1,0 0 0,8 20 0,-11-36-43,-1 0-1,0 0 1,1 0-1,-1-1 1,1 1-1,-1 0 1,1 0-1,0 0 1,-1-1-1,1 1 1,0 0 0,-1-1-1,1 1 1,0 0-1,0-1 1,0 1-1,-1-1 1,1 0-1,0 1 1,0-1 0,0 1-1,0-1 1,0 0-1,0 0 1,0 0-1,0 0 1,0 0-1,2 0 1,-1 0-24,0-1 0,0 0-1,0 0 1,0 0 0,0 0 0,0 0 0,0-1 0,0 1-1,-1 0 1,1-1 0,-1 1 0,3-3 0,34-53-1268,-17 13-369,-1 0 0,-2-1 0,14-55-1,-19 48 1886,7-57 0,-32 199 4054,-4 15-746,-5 208 0,26-294-3198,6-23 364,-9 1-504,0 0-1,0-1 0,1 1 0,-2 0 0,1-1 0,0 1 0,1-8 0,3-16-14,-1 0-1,-1-1 1,-1-48 0,-3 63-165,0 0 1,-1 0-1,-1 0 1,0 0-1,-1 0 1,0 1-1,-1-1 1,0 1-1,-1 0 1,-8-14-1,13 26 11,0-1-1,0 1 1,0 0-1,0-1 1,0 1-1,0-1 1,0 1-1,0 0 1,-1-1-1,1 1 1,0 0-1,0-1 1,0 1-1,-1 0 1,1-1-1,0 1 1,0 0-1,-1-1 1,1 1-1,0 0 1,-1 0-1,1-1 1,0 1 0,-1 0-1,1 0 1,0 0-1,-1 0 1,1-1-1,0 1 1,-1 0-1,1 0 1,-1 0-1,1 0 1,0 0-1,-1 0 1,1 0-1,0 0 1,-1 0-1,1 0 1,-1 0-1,1 0 1,0 0-1,-1 1 1,1-1-1,-1 0 1,-3 23-203,8 34 129,-2-49 78,0 0 0,1-1 1,0 1-1,0-1 0,0 0 0,1 0 1,0 0-1,0-1 0,1 1 1,0-1-1,0 0 0,1 0 0,-1-1 1,1 0-1,12 9 0,-14-12 9,1 1-1,-1-1 1,0 0 0,0-1-1,1 1 1,-1-1 0,1 0-1,0 0 1,-1 0 0,1-1-1,-1 1 1,1-1-1,0 0 1,0-1 0,-1 1-1,1-1 1,-1 0 0,1 0-1,-1 0 1,1-1 0,-1 0-1,1 1 1,-1-2-1,0 1 1,0 0 0,0-1-1,-1 0 1,5-3 0,4-5 18,-1-1 1,0 0-1,0-1 1,-1 0 0,-1 0-1,15-29 1,-4 7 19,-21 64-476,2-16 407,-7 207 976,6-220-948,0 1-1,0 0 1,0 0-1,0 0 1,0-1-1,0 1 1,0 0 0,0 0-1,0-1 1,0 1-1,0 0 1,0 0-1,1-1 1,-1 1-1,0 0 1,1-1 0,-1 1-1,1 0 1,-1-1-1,0 1 1,1 0-1,-1-1 1,1 1 0,0-1-1,-1 1 1,1-1-1,-1 1 1,1-1-1,0 0 1,-1 1 0,1-1-1,0 0 1,0 1-1,-1-1 1,1 0-1,0 0 1,0 0 0,-1 1-1,1-1 1,0 0-1,0 0 1,-1 0-1,1-1 1,0 1 0,0 0-1,0 0 1,-1 0-1,1 0 1,0-1-1,0 1 1,3-2-4,-1 1 1,1-1-1,-1 1 1,0-1-1,0 0 0,0-1 1,0 1-1,0 0 1,3-4-1,0-1-621,-1 0 0,0 0 0,0-1-1,5-11 1,-6 8-1042,1 0 0,-2 0 0,0-1 0,0 1 0,1-17 0,0-18-7362</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861"/>
    </inkml:context>
    <inkml:brush xml:id="br0">
      <inkml:brushProperty name="width" value="0.025" units="cm"/>
      <inkml:brushProperty name="height" value="0.025" units="cm"/>
    </inkml:brush>
  </inkml:definitions>
  <inkml:trace contextRef="#ctx0" brushRef="#br0">0 0 17681,'0'0'4548,"3"58"-4324,15-40-128,5-4-128,-1-2-1793,2-2-2852,-4-5-5444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235"/>
    </inkml:context>
    <inkml:brush xml:id="br0">
      <inkml:brushProperty name="width" value="0.025" units="cm"/>
      <inkml:brushProperty name="height" value="0.025" units="cm"/>
    </inkml:brush>
  </inkml:definitions>
  <inkml:trace contextRef="#ctx0" brushRef="#br0">31 337 11915,'0'11'2344,"0"5"-1645,-1 15 712,1-1 1,2 0-1,1 0 0,1 0 0,14 49 0,-2-39-958,0-1 64,12 46 0,-25-73-353,0 1-1,-1 0 1,-1 0 0,0 0 0,0 0 0,-1 0-1,-4 25 1,3-33-69,-1-1-1,1 1 1,-1-1 0,0 0-1,-1 1 1,1-1 0,-1 0-1,0-1 1,0 1 0,0 0-1,0-1 1,-1 1 0,1-1-1,-1 0 1,0-1 0,-8 6-1,11-7-42,-1 0 0,0-1-1,1 1 1,-1 0 0,1-1-1,-1 1 1,0-1 0,0 1-1,1-1 1,-1 0 0,0 1-1,0-1 1,1 0 0,-1 0-1,0-1 1,0 1 0,1 0-1,-1-1 1,0 1 0,0-1-1,1 1 1,-1-1 0,1 0-1,-1 1 1,0-1 0,1 0-1,-1 0 1,1 0 0,0 0-1,-1-1 1,1 1 0,0 0-1,0-1 1,0 1 0,0 0-1,0-1 1,0 1 0,0-1-1,0 0 1,1 1 0,-1-1-1,1 0 1,-1 1 0,1-1-1,-1 0 1,1 0 0,0-2-1,-2-8-41,0 0-1,1-1 0,1 1 0,0 0 1,0-1-1,2 1 0,-1 0 0,2 0 1,-1 0-1,1 0 0,8-17 0,7-13 16,41-69-1,-43 84-7,43-73 0,55-104-41,-103 181-14,-1 0 0,-2-1 0,0 0 0,-1 0 0,-2 0 0,5-51 0,-10 72 40,0 1-1,0-1 0,0 0 0,0 1 1,0-1-1,-1 0 0,1 1 0,-1-1 1,0 1-1,0-1 0,0 1 0,0-1 1,0 1-1,0 0 0,-1 0 0,1-1 1,-1 1-1,1 0 0,-4-3 1,3 4-4,1 1 1,-1-1-1,1 0 1,-1 1-1,0-1 1,1 1 0,-1 0-1,0-1 1,1 1-1,-1 0 1,1 0 0,-1 0-1,0 0 1,1 1-1,-1-1 1,0 0 0,1 1-1,-1-1 1,1 1-1,-1-1 1,1 1-1,-1 0 1,1-1 0,-1 1-1,1 0 1,0 0-1,-1 0 1,1 0 0,0 0-1,0 1 1,0-1-1,-2 3 1,-7 8 53,1 0 0,1 1 0,0 0 0,0 0 0,1 1 0,1 0 0,1 0 0,0 1 0,0-1 0,1 1-1,1 0 1,1 0 0,0 1 0,1 24 0,1-38-50,0 0-1,1 0 1,-1 0-1,0-1 0,1 1 1,0 0-1,-1 0 1,1 0-1,0-1 0,0 1 1,0-1-1,0 1 1,0 0-1,0-1 0,0 0 1,1 1-1,-1-1 1,0 0-1,1 1 1,-1-1-1,1 0 0,0 0 1,-1 0-1,1-1 1,0 1-1,-1 0 0,1-1 1,0 1-1,0-1 1,0 1-1,2-1 0,11 3 32,0-1 0,0-1 0,19-1 0,11 1-66,-42 0 14,0-1-1,1 1 0,-1 0 0,0 0 1,0 1-1,0-1 0,0 1 0,0-1 0,0 1 1,0 0-1,0 0 0,-1 0 0,1 0 0,-1 1 1,1-1-1,-1 1 0,4 5 0,-3-3 79,0 1 1,-1 0-1,0 0 0,1 0 0,-2 0 1,1 0-1,-1 0 0,1 13 0,-1 5-215,-2 0 0,0 0 0,-2 0 0,-6 24 0,8-41-4435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7.275"/>
    </inkml:context>
    <inkml:brush xml:id="br0">
      <inkml:brushProperty name="width" value="0.025" units="cm"/>
      <inkml:brushProperty name="height" value="0.025" units="cm"/>
    </inkml:brush>
  </inkml:definitions>
  <inkml:trace contextRef="#ctx0" brushRef="#br0">0 1 7303,'0'0'4730,"2"4"-4554,-1-2-132,0 0 0,1 0 0,-1 0 1,1 0-1,-1-1 0,1 1 0,0 0 0,-1-1 0,1 1 1,0-1-1,0 0 0,0 1 0,0-1 0,0 0 0,1 0 1,-1 0-1,0-1 0,0 1 0,1-1 0,-1 1 1,3 0-1,65 1 1006,-59-3-881,1 1-1,-1 0 0,0 0 0,0 2 1,12 2-1,37 17 224,-33-10-223,0-2-1,47 9 0,125 7 184,-168-23-331,1-2 1,-1-1-1,0-1 1,43-10-1,-3 1 76,1 2 0,-1 4 0,80 4 0,-113 1 22,-25 1-75,0 0 1,0 1-1,0 0 0,0 1 0,0 1 0,16 7 1,8 10-4375,-32-15-3117</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997"/>
    </inkml:context>
    <inkml:brush xml:id="br0">
      <inkml:brushProperty name="width" value="0.025" units="cm"/>
      <inkml:brushProperty name="height" value="0.025" units="cm"/>
    </inkml:brush>
  </inkml:definitions>
  <inkml:trace contextRef="#ctx0" brushRef="#br0">39 6 19218,'1'12'1030,"-2"249"4734,-33 147-2287,30-380-3205,3-25 48,2-7 39,7-47 190,13-64-420,2-5-319,49-158 0,-66 260 174,0 1 0,1 0 0,1 1 0,15-24 0,-21 37 5,0 0 0,0 0-1,0 1 1,0-1-1,0 1 1,0-1-1,1 1 1,-1 0-1,1 0 1,0 0-1,-1 0 1,1 0-1,0 0 1,0 1-1,0 0 1,1-1-1,-1 1 1,0 0-1,0 1 1,1-1-1,-1 0 1,0 1-1,1 0 1,-1 0-1,0 0 1,1 0-1,-1 1 1,0-1-1,1 1 1,-1 0-1,0-1 1,5 4-1,-4-2 1,-1 0-1,0 1 0,1 0 0,-1 0 1,0 0-1,-1 0 0,1 1 1,0-1-1,-1 1 0,0-1 1,0 1-1,0 0 0,0 0 0,-1 0 1,1 0-1,-1 0 0,0 0 1,0 0-1,-1 0 0,1 1 1,-1-1-1,0 0 0,-1 6 0,2 0 19,-2 0-1,1 0 0,-2 0 0,1 0 0,-1-1 1,-1 1-1,0-1 0,0 1 0,-5 9 0,1-8 102,1-1 0,-2 0 0,1 0 0,-2 0 0,1-1 0,-1-1 0,-10 9 0,15-14-55,0 0 0,0 0 0,0-1 0,0 1 0,-1-1 0,1 0 0,-1 0 0,1 0 0,-1-1-1,0 0 1,1 0 0,-1 0 0,0 0 0,0-1 0,0 1 0,0-1 0,0-1 0,0 1 0,0-1 0,-8-1 0,10 0-108,1 1 0,-1-1 0,0 1 0,1-1 0,-1 0 0,1 0 0,-1 0 0,1 0 0,0 0 0,0-1 0,0 1 0,0-1 1,0 0-1,0 1 0,1-1 0,-1 0 0,1 0 0,0 0 0,0 0 0,0 0 0,0 0 0,0-4 0,1 4-298,-1 0 0,1 0 0,0 0 0,0 0 1,1-1-1,-1 1 0,0 0 0,1 0 0,0 0 0,1-4 0,-1 5-148,0 0 1,0 0 0,0 0-1,0 0 1,1 1-1,-1-1 1,1 0 0,-1 0-1,1 1 1,-1-1-1,1 1 1,0-1-1,0 1 1,4-2 0,19-8-5570,2 4-3625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5.898"/>
    </inkml:context>
    <inkml:brush xml:id="br0">
      <inkml:brushProperty name="width" value="0.025" units="cm"/>
      <inkml:brushProperty name="height" value="0.025" units="cm"/>
    </inkml:brush>
  </inkml:definitions>
  <inkml:trace contextRef="#ctx0" brushRef="#br0">0 673 16752,'0'0'5424,"9"0"-2760,1-1-2360,0-1 0,0 0 0,-1-1 1,1 0-1,-1 0 0,0-1 1,0 0-1,0-1 0,-1 0 0,1-1 1,-1 1-1,0-1 0,-1-1 1,9-9-1,-8 10-260,0-2 1,-1 1-1,0-1 0,-1 0 1,0 0-1,0-1 1,0 0-1,-1 0 0,-1 0 1,1-1-1,-2 0 1,1 0-1,-1 0 0,-1 0 1,0 0-1,0 0 1,-1 0-1,0-13 0,-1 22-32,0 0 0,0 1 0,0-1 0,0 0 0,0 0 0,0 0 0,-1 0-1,1 0 1,0 1 0,0-1 0,-1 0 0,1 0 0,-1 0 0,1 1 0,0-1 0,-1 0-1,0 0 1,1 1 0,-1-1 0,1 0 0,-1 1 0,0-1 0,1 1 0,-1-1 0,0 1 0,0-1-1,1 1 1,-1 0 0,0-1 0,0 1 0,0 0 0,0-1 0,1 1 0,-1 0 0,0 0-1,0 0 1,0 0 0,0 0 0,0 0 0,0 0 0,1 0 0,-1 0 0,0 0 0,0 1 0,0-1-1,0 0 1,0 1 0,1-1 0,-1 0 0,0 1 0,0-1 0,1 1 0,-1-1 0,-1 2-1,-2 0-17,0 1-1,-1 0 0,1 0 0,0 1 0,0-1 0,1 1 1,-1 0-1,-3 4 0,-1 7 4,-1 1 1,2 0-1,0 1 0,1-1 1,0 1-1,2 0 0,0 1 0,1-1 1,1 1-1,0 0 0,1 20 1,1-36 5,0-1 0,0 1-1,1 0 1,-1 0 0,0 0 0,1-1 0,-1 1 0,1 0-1,-1 0 1,1-1 0,0 1 0,0 0 0,0-1 0,0 1 0,0-1-1,0 1 1,0-1 0,0 0 0,1 0 0,-1 1 0,1-1 0,-1 0-1,3 1 1,-1 0 5,0-1-1,1 0 1,-1 0 0,0-1-1,1 1 1,-1-1 0,1 0-1,-1 1 1,1-2-1,-1 1 1,6-1 0,4-2 19,0 0 1,0 0 0,0-2-1,-1 1 1,17-10-1,-12 5 9,72-43-39,-80 46-1,0-1 0,0 1 1,0-2-1,-1 1 0,0-1 0,12-16 0,-20 24 15,0-1 1,0 1 0,0-1 0,1 1-1,-1-1 1,0 1 0,0 0-1,0-1 1,0 1 0,0-1 0,0 1-1,0 0 1,0-1 0,0 1-1,0-1 1,0 1 0,-1-1-1,1 1 1,0 0 0,0-1 0,0 1-1,0-1 1,-1 1 0,1 0-1,0-1 1,0 1 0,-1 0-1,1-1 1,0 1 0,-1 0 0,1 0-1,0-1 1,-1 1 0,1 0-1,0 0 1,-1 0 0,1-1-1,-1 1 1,1 0 0,0 0 0,-1 0-1,1 0 1,-1 0 0,1 0-1,-1 0 1,1 0 0,0 0 0,-1 0-1,1 0 1,-1 0 0,1 0-1,-1 0 1,0 0 0,-36-1-31,25 2 68,-50-12-71,58 10 6,0 0 0,1-1-1,-1 1 1,0-1-1,1 1 1,-1-1 0,1 0-1,0 0 1,-1-1-1,1 1 1,0-1 0,1 1-1,-5-6 1,7 8 9,0 0 0,0-1 0,0 1 1,1-1-1,-1 1 0,0-1 0,0 1 0,0 0 1,0-1-1,1 1 0,-1 0 0,0-1 0,0 1 1,1 0-1,-1-1 0,0 1 0,0 0 0,1-1 0,-1 1 1,0 0-1,1 0 0,-1-1 0,1 1 0,-1 0 1,0 0-1,1 0 0,-1 0 0,1-1 0,-1 1 1,0 0-1,1 0 0,-1 0 0,1 0 0,-1 0 1,1 0-1,-1 0 0,0 0 0,1 0 0,-1 0 1,1 0-1,-1 1 0,1-1 0,-1 0 0,30 0-51,-25 0 37,25 0-375,0 0 0,-1-2 0,1-2 0,56-13 0,-77 14 52,1 0-1,-1-1 0,1 0 0,-1-1 0,0 0 1,-1 0-1,1-1 0,-1 0 0,0-1 0,-1 0 1,0 0-1,0 0 0,0-1 0,-1 0 0,0 0 1,0-1-1,-1 0 0,5-12 0,0-6-345,-2 0 1,0-1-1,-2-1 0,-2 1 0,0-1 1,-2 1-1,-1-1 0,-1 0 1,-5-33-1,3 57 2665,-2 14-1057,-2 16-192,-5 513 9655,12-370-9530,-2-146-735,1 0 0,1 0 0,1-1 0,1 1 0,1-1 0,8 24 0,-13-95 951,-11 10-1005,-20-47 0,22 64-111,1 0-1,0-1 0,2 0 0,1-1 1,1 0-1,-3-44 0,8 67 45,0 0 0,1-1-1,-1 1 1,1 0 0,-1 0-1,1 0 1,0 0 0,0-1-1,0 1 1,0 0 0,0 1-1,0-1 1,1 0 0,-1 0-1,1 0 1,-1 1 0,1-1-1,0 1 1,-1-1 0,1 1-1,0 0 1,0 0 0,0 0 0,0 0-1,0 0 1,0 0 0,0 0-1,1 1 1,-1-1 0,3 0-1,10-2-344,0 1 0,0 0-1,23 1 1,-20 1-732,59-7-6530,-41 2 1478</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6.802"/>
    </inkml:context>
    <inkml:brush xml:id="br0">
      <inkml:brushProperty name="width" value="0.025" units="cm"/>
      <inkml:brushProperty name="height" value="0.025" units="cm"/>
    </inkml:brush>
  </inkml:definitions>
  <inkml:trace contextRef="#ctx0" brushRef="#br0">150 50 13741,'0'0'8552,"-11"-4"-6059,4 2-2067,5 1-342,-1-1 1,1 1-1,-1 0 1,1 0-1,-1 0 1,1 1-1,-1-1 1,0 1-1,1-1 1,-1 1-1,0 0 1,1 0-1,-1 0 1,0 0-1,1 1 1,-1-1-1,0 1 1,1-1-1,-1 1 1,1 0 0,-1 0-1,1 0 1,-1 0-1,1 1 1,0-1-1,0 1 1,-3 1-1,-2 8 150,0 0 0,0 0 0,1 0 0,0 1 0,1 0-1,1 0 1,0 1 0,0-1 0,2 1 0,-1 0 0,1 0 0,1 0 0,1 0 0,-1 0-1,4 20 1,-3-31-214,0 0-1,1-1 0,-1 1 1,1 0-1,-1 0 0,1-1 0,-1 1 1,1 0-1,0-1 0,0 1 1,0-1-1,0 1 0,0-1 1,0 0-1,0 1 0,1-1 0,-1 0 1,0 0-1,1 0 0,-1 0 1,1 0-1,-1 0 0,1 0 1,0 0-1,-1-1 0,1 1 0,0 0 1,0-1-1,-1 0 0,1 1 1,0-1-1,0 0 0,-1 0 1,1 0-1,0 0 0,0 0 0,0 0 1,-1-1-1,1 1 0,3-2 1,1 1 39,-1-1 1,1 0-1,0-1 1,-1 1 0,1-1-1,-1 0 1,0-1-1,0 1 1,0-1-1,7-7 1,-3 0-60,0-1 0,0 0 0,-2 0 0,1-1 0,-2 0 0,1 0 0,-2 0 0,0-1 0,0 0 0,-2 0 0,0 0 0,0 0 0,1-26 0,-4 39 0,0 0 0,0 0 0,1 0 0,-1 0 0,0 0 0,0 0 0,0 0 0,0 0 0,0 0 0,0 0 0,-1 0 0,1 0 0,0 0 0,0 0 0,-1 0 0,1 0 0,-1 0 0,1 0 0,-1 0 0,1 0 0,-1 0 0,1 1 0,-1-1 0,0 0 0,1 0 0,-1 1 0,0-1 0,0 0 0,0 1 0,0-1 0,1 1 0,-1-1 0,0 1 0,0-1 0,0 1 0,0 0 0,0-1 0,0 1 0,0 0 0,0 0 0,0 0 0,0 0 0,0 0 0,0 0 0,0 0 0,0 0 0,0 0 0,0 0 0,0 1 0,-2 0 0,-2 0 0,1 1 0,0 0 0,0 1 0,0-1 0,0 1 0,0-1 0,0 1 0,1 0 0,-1 1 0,-2 3 0,5-6 0,-2 2 0,1-1 0,-1 1 0,1 0 0,0 0 0,0 1 0,0-1 0,0 0 0,1 1 0,-1-1 0,1 0 0,0 1 0,0 0 0,0-1 0,0 5 0,2-8 0,-1 1 0,1-1 0,-1 1 0,1-1 0,-1 1 0,1-1 0,-1 0 0,1 1 0,-1-1 0,1 0 0,0 0 0,-1 1 0,1-1 0,0 0 0,-1 0 0,1 0 0,0 0 0,-1 0 0,1 0 0,0 0 0,-1 0 0,1 0 0,0 0 0,-1 0 0,1 0 0,1-1 0,20-3 0,-3-4 0,0-1 0,-1-1 0,18-12 0,-26 14 0,1 1 0,1 0 0,-1 0 0,1 1 0,0 1 0,0 0 0,1 1 0,0 0 0,-1 1 0,25-3 0,-36 6 0,1 1 0,0 0 0,-1-1 0,1 1 0,-1 0 0,1 0 0,-1-1 0,1 1 0,-1 1 0,1-1 0,-1 0 0,0 0 0,0 0 0,1 1 0,-1-1 0,0 0 0,0 1 0,-1-1 0,1 1 0,0 0 0,0-1 0,-1 1 0,1-1 0,-1 1 0,1 0 0,-1 0 0,0-1 0,1 1 0,-1 0 0,0 0 0,0-1 0,-1 4 0,-2 62 0,-17 26 0,20-93 0,0 0 0,0 0 0,0 0 0,0-1 0,0 1 0,1 0 0,-1 0 0,0 0 0,0 0 0,0-1 0,0 1 0,1 0 0,-1 0 0,0 0 0,0 0 0,0 0 0,1 0 0,-1 0 0,0 0 0,0 0 0,1 0 0,-1 0 0,0 0 0,0 0 0,1 0 0,-1 0 0,0 0 0,0 0 0,0 0 0,1 0 0,-1 0 0,0 0 0,0 0 0,1 0 0,-1 0 0,0 0 0,0 0 0,0 1 0,0-1 0,1 0 0,-1 0 0,0 0 0,0 0 0,0 1 0,0-1 0,1 0 0,-1 0 0,0 0 0,0 1 0,0-1 0,0 0 0,0 0 0,0 0 0,0 1 0,0-1 0,0 0 0,0 0 0,0 0 0,0 1 0,0-1 0,0 0 0,0 0 0,0 1 0,0-1 0,0 0 0,12-11 0,27-36 0,-14 15 0,56-54 0,-79 84 0,0 0 0,0 0 0,0 1 0,0-1 0,0 1 0,1-1 0,-1 1 0,0 0 0,1 0 0,4-1 0,-6 2 0,0 0 0,-1 0 0,1 0 0,0 0 0,0 0 0,-1 0 0,1 0 0,0 0 0,0 0 0,-1 1 0,1-1 0,0 0 0,-1 1 0,1-1 0,0 0 0,-1 1 0,1-1 0,0 1 0,-1-1 0,1 1 0,-1-1 0,1 1 0,-1-1 0,1 2 0,2 3 0,-1 0 0,0 0 0,0 1 0,-1-1 0,1 1 0,-1 0 0,0 9 0,6 17 0,-7-31 0,1 0 0,0 0 0,-1 0 0,1 0 0,0-1 0,0 1 0,0 0 0,0 0 0,0-1 0,0 1 0,0 0 0,0-1 0,0 1 0,0-1 0,0 0 0,0 1 0,0-1 0,0 0 0,0 1 0,1-1 0,-1 0 0,0 0 0,0 0 0,0 0 0,0 0 0,1-1 0,-1 1 0,0 0 0,0 0 0,0-1 0,0 1 0,0 0 0,2-2 0,39-15 0,-42 17 0,19-10 0,2 0 0,-1 1 0,1 2 0,1 0 0,-1 1 0,1 1 0,0 1 0,27-2 0,-48 6 0,0 0 0,0 0 0,0 0 0,0 0 0,0 0 0,0 1 0,0-1 0,1 0 0,-1 0 0,0 1 0,0-1 0,0 1 0,0-1 0,0 1 0,0-1 0,0 1 0,-1 0 0,1-1 0,0 1 0,0 0 0,0 0 0,-1 0 0,1-1 0,0 1 0,-1 0 0,1 0 0,-1 0 0,1 0 0,-1 0 0,1 0 0,-1 0 0,0 0 0,1 2 0,-2 44 0,0-43 0,0 0 0,1 0 0,-1 0 0,1 0 0,0 0 0,0 0 0,1 0 0,-1 0 0,1 0 0,0 0 0,1 5 0,-1-8 0,0 0 0,0-1 0,0 1 0,0-1 0,0 1 0,0 0 0,0-1 0,0 0 0,0 1 0,0-1 0,0 0 0,0 1 0,0-1 0,0 0 0,1 0 0,-1 0 0,0 0 0,0 0 0,0 0 0,0 0 0,0 0 0,0-1 0,0 1 0,0 0 0,3-2 0,26-10 0,-26 9 9,41-20 142,-43 21-196,0 1 0,0 0 0,0 1 0,0-1 0,1 0 0,-1 1 0,0-1 0,1 1-1,-1-1 1,0 1 0,1 0 0,-1 0 0,0 0 0,1 0 0,-1 1 0,0-1 0,4 2 0,-5 3-3879,-1 5-3320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599"/>
    </inkml:context>
    <inkml:brush xml:id="br0">
      <inkml:brushProperty name="width" value="0.025" units="cm"/>
      <inkml:brushProperty name="height" value="0.025" units="cm"/>
    </inkml:brush>
  </inkml:definitions>
  <inkml:trace contextRef="#ctx0" brushRef="#br0">164 55 15887,'-5'-2'664,"0"1"-1,-1 0 1,1 0-1,-1 0 1,1 1-1,-1 0 1,1 0-1,-1 0 1,1 0-1,-1 1 1,1 0-1,-1 0 0,1 1 1,0-1-1,-1 1 1,-7 5-1,8-5-527,1 1-1,0 0 0,-1 0 1,1 0-1,1 0 0,-1 1 1,0 0-1,1-1 0,0 1 1,0 1-1,0-1 0,0 0 1,1 1-1,0-1 0,0 1 1,0 0-1,0-1 0,1 1 1,0 0-1,0 0 0,0 0 1,0 0-1,1 0 0,0 0 0,0 1 1,0-1-1,1 0 0,1 7 1,-1-10-125,0-1 0,-1 0 1,1 0-1,0 1 0,0-1 0,0 0 1,0 0-1,0 0 0,0 0 0,0 0 1,0 0-1,0 0 0,0 0 0,0-1 1,1 1-1,-1 0 0,0-1 0,1 1 1,-1-1-1,0 1 0,1-1 1,-1 0-1,1 0 0,-1 1 0,0-1 1,1 0-1,-1 0 0,1 0 0,1-1 1,3 1 46,0 0 1,0-1-1,0 0 1,0 0-1,0-1 1,6-2-1,6-5 12,1-1 0,-2-1 0,1-1 0,-2-1 0,0 0 0,0-1-1,21-25 1,-14 16-37,48-39 0,-70 62-42,-1 1 1,1-1-1,-1 1 1,1-1-1,-1 1 0,0-1 1,1 1-1,-1-1 1,0 1-1,1-1 1,-1 1-1,0-1 1,0 1-1,1 0 0,-1-1 1,0 1-1,0-1 1,0 1-1,0 0 1,0-1-1,0 1 1,0-1-1,0 1 1,0 0-1,0-1 0,0 1 1,0 0-1,0-1 1,-1 1-1,1-1 1,0 1-1,-1 0 1,-3 29 55,-9 12 75,8-27-52,0 1-1,1 0 1,0 0-1,1 1 1,0 17-1,3-33-69,0 0 0,0 0 0,0 0 0,0-1 0,0 1 0,0 0 0,0 0 0,0 0 0,0 0 0,1-1 0,-1 1 0,0 0 0,1 0 0,-1-1 0,0 1 0,1 0 0,-1-1 0,1 1 0,-1 0 0,1-1 0,-1 1 0,1 0 0,0-1 0,-1 1 0,1-1 0,0 0 0,-1 1 0,2 0 0,24-3 0,27-24 0,-5-9 0,-37 25 0,0 1 0,1 0 0,0 1 0,0 0 0,1 1 0,0 1 0,26-9 0,-39 15 0,1 0 0,-1 0 0,1 0 0,0 0 0,-1 0 0,1 1 0,-1-1 0,1 0 0,-1 1 0,1-1 0,-1 0 0,1 1 0,-1-1 0,1 0 0,-1 1 0,1-1 0,-1 1 0,1-1 0,-1 1 0,0-1 0,0 1 0,1-1 0,-1 1 0,0 0 0,0-1 0,1 1 0,-1-1 0,0 1 0,0 0 0,0-1 0,0 1 0,0 0 0,0-1 0,0 1 0,0-1 0,0 1 0,0 1 0,-1 30 0,1-27 0,-6 31 0,5-30 0,-1 1 0,1 0 0,0 0 0,1 0 0,0-1 0,1 15 0,0-21 0,-1 0 0,0 1 0,1-1 0,-1 0 0,1 0 0,-1 1 0,1-1 0,-1 0 0,1 0 0,-1 0 0,1 0 0,-1 0 0,1 0 0,-1 0 0,1 0 0,-1 0 0,1 0 0,-1 0 0,1 0 0,0 0 0,-1 0 0,1 0 0,-1-1 0,0 1 0,1 0 0,-1 0 0,1-1 0,-1 1 0,1 0 0,-1 0 0,1-1 0,-1 0 0,18-9 0,24-23-50,41-27-361,-74 54 287,0 1 0,0 0 0,0 1 0,1 0 1,0 0-1,-1 1 0,15-2 0,-22 4 62,6 1-2863,-4 5-5122,-4 3 66</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942"/>
    </inkml:context>
    <inkml:brush xml:id="br0">
      <inkml:brushProperty name="width" value="0.025" units="cm"/>
      <inkml:brushProperty name="height" value="0.025" units="cm"/>
    </inkml:brush>
  </inkml:definitions>
  <inkml:trace contextRef="#ctx0" brushRef="#br0">251 2 10666,'0'0'14061,"-13"-1"-11119,4 0-2771,0 1 0,1 0 0,-1 1 0,1 0 1,-1 0-1,0 1 0,1 0 0,0 1 0,0 0 0,0 0 1,0 0-1,0 1 0,0 1 0,1-1 0,-8 7 0,3-2 25,1 1 0,0 1 0,0 0 0,-10 15 0,17-21-162,0 1 1,0 0-1,1-1 1,0 1-1,0 1 1,1-1-1,0 0 1,0 1-1,0-1 1,1 1-1,-2 12 1,3-17-55,0-1 0,0 1 1,0 0-1,1-1 0,-1 1 1,0 0-1,1 0 0,-1-1 1,1 1-1,0-1 0,-1 1 1,1-1-1,0 1 0,0-1 0,0 1 1,0-1-1,0 0 0,0 1 1,1-1-1,-1 0 0,2 2 1,1-1-119,0 0 0,0 0 0,-1-1 0,1 1 0,0-1 0,0 0 0,1 0 0,6 1 0,5-1-1337,0 0 0,0-1 0,29-4 0,0-7-3837,1-8-2263</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301"/>
    </inkml:context>
    <inkml:brush xml:id="br0">
      <inkml:brushProperty name="width" value="0.025" units="cm"/>
      <inkml:brushProperty name="height" value="0.025" units="cm"/>
    </inkml:brush>
  </inkml:definitions>
  <inkml:trace contextRef="#ctx0" brushRef="#br0">37 178 17585,'0'0'6577,"-7"8"-3935,-20 26-1078,27-34-1543,0 1-1,0-1 1,-1 0-1,1 0 1,0 0-1,0 1 1,0-1-1,0 0 1,-1 0-1,1 1 1,0-1-1,0 0 1,0 1-1,0-1 1,0 0-1,0 1 1,0-1 0,0 0-1,0 0 1,0 1-1,0-1 1,0 0-1,0 1 1,0-1-1,0 0 1,0 1-1,0-1 1,0 0-1,0 0 1,0 1-1,0-1 1,0 0-1,1 1 1,-1-1-1,0 0 1,0 0-1,0 1 1,1-1-1,-1 0 1,0 0-1,0 0 1,0 1-1,1-1 1,-1 0 0,0 0-1,1 0 1,-1 0-1,0 0 1,0 1-1,1-1 1,-1 0-1,1 0 1,16 0 222,-14 0-116,9 0-17,0-1 1,1-1 0,-1 0 0,0-1 0,0 0 0,0-1 0,-1 0 0,1-1 0,-1 0 0,0-1 0,0 0 0,-1 0 0,0-2 0,0 1 0,0-1 0,-1 0 0,0-1 0,-1 0 0,0-1-1,0 0 1,-1 0 0,7-13 0,-13 20-91,1 0-1,-1 0 0,1 0 0,-1 0 0,0 0 1,0 0-1,0 0 0,-1 0 0,1 0 1,-1-1-1,0 1 0,0 0 0,0-1 1,0 1-1,0 0 0,-1-4 0,0 6-16,0-1-1,0 0 0,0 1 0,0-1 0,0 1 1,0-1-1,-1 1 0,1-1 0,0 1 1,-1 0-1,1 0 0,-1-1 0,1 1 1,-1 0-1,0 1 0,0-1 0,1 0 1,-1 0-1,0 1 0,0-1 0,0 1 1,1-1-1,-1 1 0,0 0 0,0 0 1,0 0-1,-3 0 0,-3 1-2,-1 0 0,0 1 0,1 0 0,-1 0 0,1 0 0,0 1 0,0 1 0,0-1 0,0 2 0,0-1 0,1 1 0,0 0 0,0 0 0,0 1 0,1-1 0,-11 13 0,8-8 0,0 0 0,1 1 0,0 0 0,1 0 0,0 1 0,0 0 0,2 0 0,-1 0 0,2 1 0,-5 18 0,8-28-1,1 0 0,-1 0 1,1 0-1,0 0 0,0 0 0,0 0 1,0 1-1,1-1 0,-1 0 0,1 0 0,0 0 1,0-1-1,0 1 0,0 0 0,0 0 1,1 0-1,-1-1 0,1 1 0,0-1 1,-1 1-1,1-1 0,1 1 0,-1-1 0,0 0 1,0 0-1,1 0 0,-1-1 0,1 1 1,0 0-1,-1-1 0,1 0 0,0 0 0,0 0 1,0 0-1,0 0 0,0 0 0,6 0 1,6 1-245,-1 0 1,1-1-1,0-1 1,0 0 0,0-1-1,24-5 1,20-14-5949,3-9-5637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673"/>
    </inkml:context>
    <inkml:brush xml:id="br0">
      <inkml:brushProperty name="width" value="0.025" units="cm"/>
      <inkml:brushProperty name="height" value="0.025" units="cm"/>
    </inkml:brush>
  </inkml:definitions>
  <inkml:trace contextRef="#ctx0" brushRef="#br0">227 31 20115,'0'0'2440,"-13"-2"-246,7 1-1971,-1 0-48,1-1-1,-1 2 1,1-1 0,-1 1 0,1-1-1,-1 2 1,0-1 0,1 1 0,-1 0-1,1 0 1,-1 1 0,1 0 0,0 0-1,0 1 1,0-1 0,0 1 0,-8 6-1,5-1-60,0 0-1,1 1 0,1 0 1,-1 0-1,1 1 0,1 0 1,-7 13-1,10-18-76,1 1 0,-1-1 0,1 1 0,0-1 0,1 1 1,-1 0-1,1-1 0,1 1 0,-1 0 0,1 0 0,-1 0 0,2 0 0,-1 0 0,1-1 1,0 1-1,2 10 0,-2-14-30,0-1 0,0 1 0,0 0 0,0 0 0,1-1 0,-1 1 0,0 0-1,1-1 1,-1 1 0,1-1 0,-1 0 0,1 1 0,0-1 0,-1 0 0,1 0 0,0 0 0,0 0 0,0-1 0,2 2 0,2-1-50,-1 0 0,1 0 1,-1 0-1,1-1 0,-1 0 0,1 0 0,6-1 0,1-1-433,0 0-1,-1-1 0,1-1 0,-1 0 0,20-9 0,-11 1-1201,-1-1 0,-1-1-1,0 0 1,-1-1 0,-1-1-1,0-1 1,-1-1-1,-1 0 1,17-25 0,7-23-5438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154"/>
    </inkml:context>
    <inkml:brush xml:id="br0">
      <inkml:brushProperty name="width" value="0.025" units="cm"/>
      <inkml:brushProperty name="height" value="0.025" units="cm"/>
    </inkml:brush>
  </inkml:definitions>
  <inkml:trace contextRef="#ctx0" brushRef="#br0">156 1 15439,'0'0'2455,"-11"10"311,-2 2-2186,1 2 0,0 0 0,1 0 0,0 1 0,1 1 0,1 0 0,0 0 0,-10 28 0,10-18-89,2 1-1,0 0 1,1 0-1,2 0 1,1 0-1,1 1 1,2 28-1,0-52-472,0 0 0,0-1 0,1 1 0,-1 0 0,1-1 0,0 1 0,0 0 0,0-1 0,1 1 0,-1-1 0,1 1 0,0-1 0,0 0 0,0 0 0,0 0 0,1 0 0,3 4 0,-3-5-1,0 0 0,0-1 0,0 1 1,0-1-1,0 1 0,0-1 0,0 0 1,1-1-1,-1 1 0,0 0 0,1-1 1,-1 0-1,0 0 0,1 0 0,-1 0 1,4-1-1,5-1-23,-1-1 1,1 0-1,-1-1 0,0 0 1,0-1-1,0 0 1,0-1-1,-1 0 0,16-13 1,102-98-545,-128 118 617,0 1 1,1-1 0,-1 0-1,0 1 1,0-1 0,0 1-1,0-1 1,0 1-1,0-1 1,0 0 0,0 1-1,0-1 1,-1 1 0,0 2-1,-15 35 356,11-29-285,0 1 0,0 0-1,1 0 1,1 0 0,0 0 0,1 1-1,0 0 1,0-1 0,1 1-1,1 13 1,0-24-138,0-1 0,1 1 0,-1 0 0,1 0 0,-1 0 0,0 0 0,1-1 0,0 1 0,-1 0 0,1-1 0,-1 1 0,1 0 0,0-1 0,-1 1 0,1-1 0,0 1 0,0-1 0,0 1 0,-1-1 0,1 1 0,0-1 0,0 0 0,0 0 0,0 1 0,0-1 0,0 0 0,-1 0 0,1 0 0,0 0 0,0 0 0,0 0 0,0 0 0,0 0 0,0 0 0,0-1 0,0 1 0,-1 0 0,1-1 0,1 1 0,36-16 0,-15-1 0,-1 0 0,-1-2 0,0 0 0,28-36 0,29-28 0,-78 83 0,0 0 0,0 0 0,0-1 0,0 1 0,0 0 0,0-1 0,0 1 0,1 0 0,-1-1 0,0 1 0,0 0 0,0 0 0,1-1 0,-1 1 0,0 0 0,0 0 0,1 0 0,-1-1 0,0 1 0,1 0 0,-1 0 0,0 0 0,0 0 0,1 0 0,-1 0 0,0-1 0,1 1 0,-1 0 0,0 0 0,1 0 0,-1 0 0,0 0 0,1 0 0,-1 0 0,0 0 0,1 0 0,-1 1 0,0-1 0,1 0 0,-1 0 0,0 0 0,0 0 0,1 0 0,-1 0 0,0 1 0,1-1 0,-1 0 0,0 0 0,0 1 0,1-1 0,-1 0 0,0 0 0,0 1 0,-2 24 0,-19 41 0,20-62 0,-5 13 0,0 0 0,1 0 0,1 1 0,1 0 0,1 0 0,0-1 0,2 26 0,0-43-10,0 1 0,0-1 1,0 1-1,0-1 0,0 1 0,0 0 1,0-1-1,0 1 0,0-1 0,1 1 1,-1-1-1,0 1 0,1-1 0,-1 1 0,0-1 1,0 1-1,1-1 0,-1 1 0,1-1 1,-1 0-1,1 1 0,-1-1 0,0 0 1,1 1-1,-1-1 0,1 0 0,-1 0 1,1 1-1,-1-1 0,1 0 0,0 0 0,-1 0 1,1 0-1,-1 0 0,1 1 0,-1-1 1,1 0-1,0 0 0,-1-1 0,1 1 1,-1 0-1,1 0 0,0 0 0,1-1-138,0 1-1,-1-1 1,1 0-1,0 1 1,-1-1-1,1 0 1,-1 0-1,1 0 1,-1 0-1,1-1 1,-1 1-1,0 0 0,2-3 1,2-4-2048,-1 1 0,-1-1 0,1 0 1,-1 0-1,3-14 0,4-23-12869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480"/>
    </inkml:context>
    <inkml:brush xml:id="br0">
      <inkml:brushProperty name="width" value="0.025" units="cm"/>
      <inkml:brushProperty name="height" value="0.025" units="cm"/>
    </inkml:brush>
  </inkml:definitions>
  <inkml:trace contextRef="#ctx0" brushRef="#br0">1 1 14990,'0'0'9385,"2"55"-9129,11-32-192,4 4-608,1-1-2307,0-3-2082,0-5-4515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853"/>
    </inkml:context>
    <inkml:brush xml:id="br0">
      <inkml:brushProperty name="width" value="0.025" units="cm"/>
      <inkml:brushProperty name="height" value="0.025" units="cm"/>
    </inkml:brush>
  </inkml:definitions>
  <inkml:trace contextRef="#ctx0" brushRef="#br0">150 0 9769,'0'0'12257,"-10"15"-10116,-11 18-817,2 0 0,2 1 0,-22 58 0,28-53-852,1 1 0,1 0 0,3 0 0,1 0 0,2 1 0,4 76 0,1-104-472,0 0 0,1 1 0,0-2 0,1 1 0,1 0 0,8 17 0,-9-90 0,-3 12-258,2 0-1,17-88 1,-14 109 130,1 1 0,1 0 0,2 0 0,0 1 0,1 0 0,24-36 0,-30 54 125,1 0 0,-1 1-1,1-1 1,1 1 0,-1 0 0,1 1-1,0 0 1,1 0 0,-1 0 0,1 1-1,13-5 1,-15 7 17,-1 0 0,1 0 0,1 0 0,-1 1 0,0 0 0,0 0 0,0 1-1,1-1 1,-1 2 0,0-1 0,1 0 0,-1 1 0,0 1 0,0-1 0,0 1 0,10 4 0,-14-6-10,-1 1 0,0-1 1,1 1-1,-1 0 0,0-1 0,0 1 1,0 0-1,1 0 0,-1 0 1,0 0-1,0 0 0,0 0 1,-1 0-1,1 1 0,0-1 0,0 0 1,0 0-1,-1 1 0,1-1 1,-1 1-1,1-1 0,-1 0 1,0 1-1,1-1 0,-1 1 0,0-1 1,0 1-1,0-1 0,0 0 1,0 1-1,0-1 0,-1 1 1,1-1-1,0 1 0,-1-1 0,1 0 1,-2 3-1,0 0 59,0 0 1,-1 0-1,1 0 0,-1 0 0,0 0 1,0-1-1,-1 1 0,1-1 1,-1 0-1,-4 4 0,-23 12 109,-1-2 1,-59 24-1,-4 2-75,94-40-162,12-2-241,15-2-1683,56-29-8938,-33 10 2850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0.053"/>
    </inkml:context>
    <inkml:brush xml:id="br0">
      <inkml:brushProperty name="width" value="0.025" units="cm"/>
      <inkml:brushProperty name="height" value="0.025" units="cm"/>
    </inkml:brush>
  </inkml:definitions>
  <inkml:trace contextRef="#ctx0" brushRef="#br0">882 78 7911,'0'0'3737,"-10"-4"-1772,-39-12-753,-2 2 0,0 1 0,-76-7 0,45 12-823,-132 5 1,198 4-367,0 1 1,0 0 0,1 1 0,-1 0 0,1 1 0,-1 1 0,1 1 0,1 0 0,-1 1 0,-17 11 0,23-12 26,1 0 1,0 1 0,0 0 0,0 0 0,1 0-1,1 1 1,-1 0 0,1 0 0,0 1-1,1 0 1,0 0 0,0 0 0,1 0 0,1 1-1,-1 0 1,-3 19 0,5-21-44,1 0 0,0 0-1,0 0 1,0 1 0,1-1 0,0 0 0,1 1-1,0-1 1,0 0 0,1 0 0,0 0 0,0 0-1,1 0 1,0 0 0,1-1 0,-1 1 0,1-1 0,1 0-1,0 0 1,0 0 0,0-1 0,0 0 0,1 0-1,0 0 1,0-1 0,1 1 0,0-1 0,12 6-1,9 5 280,0-2-1,0-1 1,1-1-1,1-2 0,0-1 1,53 10-1,-38-13-15,0-1 0,1-3 0,-1-1 0,49-6 0,-61 0-223,0-1 1,0-1-1,-1-3 1,0 0-1,-1-2 1,0-1 0,-1-2-1,0-1 1,-1-1-1,29-23 1,-50 34-23,0-1 0,0 0 0,-1 0 0,1-1 0,-2 0 0,1 0-1,-1-1 1,-1 0 0,1 0 0,6-18 0,-10 23-25,-1 1 0,0-1 0,0 0-1,-1 1 1,1-1 0,-1 0 0,0 0-1,0 1 1,0-1 0,0 0 0,-1 0 0,1 1-1,-1-1 1,0 0 0,0 1 0,-1-1-1,1 1 1,-1-1 0,1 1 0,-1 0-1,0 0 1,-1-1 0,1 2 0,0-1 0,-1 0-1,1 0 1,-1 1 0,0-1 0,0 1-1,0 0 1,0 0 0,-6-3 0,-14-6-1176,-2 0 0,1 1 1,-45-11-1,22 8-3901,-2-3-6673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0.194"/>
    </inkml:context>
    <inkml:brush xml:id="br0">
      <inkml:brushProperty name="width" value="0.025" units="cm"/>
      <inkml:brushProperty name="height" value="0.025" units="cm"/>
    </inkml:brush>
  </inkml:definitions>
  <inkml:trace contextRef="#ctx0" brushRef="#br0">203 0 15182,'0'0'13704,"-12"2"-11542,0 0-1979,0 1 1,0 0-1,1 0 1,0 2-1,-1-1 1,-17 12-1,23-13-159,1 0 0,-1 0 0,1 1 1,0 0-1,0 0 0,1 0 0,-1 1 0,1-1 0,0 1 1,0 0-1,1 0 0,-1 1 0,1-1 0,0 1 0,1-1 1,-1 1-1,-1 10 0,4-15-24,0 0 0,0 0 0,0 0 0,0 0 0,0 0 0,0 0 0,1 0 0,-1 0 0,1 0 0,-1 0 0,0-1 0,1 1 0,-1 0 0,1 0 0,0 0 0,-1 0 0,1-1 0,0 1 0,0 0 0,-1-1 0,1 1 0,0 0 0,0-1 0,0 1 0,0-1 0,0 1 0,-1-1 0,1 0 0,0 1 0,0-1 0,0 0 0,0 0 0,0 1 0,0-1 0,1 0 0,-1 0 0,0 0 0,0 0 0,1-1 0,49 0 0,-45 0 0,30-2-105,22-3-529,60 2 1,-117 4 653,1 0-1,-1 0 1,0-1 0,1 1 0,-1 0-1,1 1 1,-1-1 0,1 0-1,-1 0 1,0 0 0,1 1 0,-1-1-1,1 1 1,-1-1 0,0 1-1,0 0 1,1-1 0,-1 1 0,0 0-1,0 0 1,0 0 0,0 0-1,0 0 1,0 0 0,0 0 0,0 0-1,0 0 1,0 0 0,-1 1-1,1-1 1,0 0 0,-1 1 0,1-1-1,0 3 1,-2-2 16,1 1 0,-1 0 0,1-1 0,-1 1-1,0-1 1,0 1 0,0-1 0,-1 0 0,1 1 0,0-1 0,-1 0 0,1 0 0,-1 0 0,0 0-1,0 0 1,0 0 0,0 0 0,-3 1 0,-30 22-36,-2-2 0,0-1 0,-2-2 0,0-1 0,-54 16 0,88-33-8,-22 4-1292,27-6 1130,-1 0 0,1 0 0,-1 0 1,0 0-1,1 0 0,-1-1 0,1 1 0,-1 0 0,1 0 1,-1 0-1,1-1 0,-1 1 0,1 0 0,-1-1 0,1 1 0,-1 0 1,1-1-1,-1 1 0,1-1 0,0 1 0,-1-1 0,1 1 1,0-1-1,-1 1 0,1-1 0,0 1 0,0-1 0,-1 1 1,1-1-1,0 1 0,0-1 0,0 0 0,0 1 0,0-1 0,0 1 1,0-1-1,0-1 0,0-19-14681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425"/>
    </inkml:context>
    <inkml:brush xml:id="br0">
      <inkml:brushProperty name="width" value="0.025" units="cm"/>
      <inkml:brushProperty name="height" value="0.025" units="cm"/>
    </inkml:brush>
  </inkml:definitions>
  <inkml:trace contextRef="#ctx0" brushRef="#br0">9 1 14382,'0'0'9219,"-1"12"-8402,-1 10-355,-1-2-153,2 0-1,0 0 1,0-1-1,2 1 0,1 0 1,6 30-1,-7-48-279,-1 0 1,1-1-1,0 1 1,0 0-1,0-1 1,0 1-1,0-1 1,0 1-1,0-1 1,0 0-1,0 1 1,1-1-1,-1 0 1,1 0-1,-1 0 1,1 0-1,-1 0 1,1 0-1,0-1 1,-1 1-1,1 0 1,3 0-1,-2-1 44,1 0 0,-1 0 0,1 0 0,0 0-1,-1-1 1,1 1 0,-1-1 0,1 0 0,-1 0 0,7-3 0,4-3 184,1-1 1,-1-1-1,23-17 1,-35 25-254,25-22 70,-21 17-68,1-1-1,0 1 0,0 0 1,0 1-1,1 0 1,0 0-1,0 1 0,0 0 1,1 0-1,-1 0 1,19-3-1,-26 7 4,0 0-1,0 0 1,-1 0 0,1 1-1,0-1 1,0 0-1,0 1 1,0-1 0,-1 1-1,1-1 1,0 1-1,0-1 1,-1 1 0,1-1-1,0 1 1,-1 0 0,1-1-1,0 1 1,-1 0-1,1-1 1,-1 1 0,1 0-1,-1 0 1,0 0 0,1 0-1,-1-1 1,0 1-1,0 0 1,1 0 0,-1 0-1,0 0 1,0 1-1,2 38 641,-3-31-493,1 116 581,5-123 71,5-8-551,7-10-126,34-38-76,-4 3-56,53-45 0,-98 94-1,0 0 0,0 1 1,0-1-1,0 1 0,0-1 0,0 1 1,1 0-1,-1-1 0,0 1 0,1 0 0,-1 1 1,0-1-1,1 0 0,-1 1 0,1-1 1,-1 1-1,4 0 0,-5 1 1,1-1 0,-1 1 0,0 0 0,0 0-1,0 0 1,0 0 0,1 0 0,-1 0 0,0 0 0,-1 0 0,1 1 0,0-1 0,0 0 0,0 0-1,-1 1 1,1-1 0,-1 1 0,1-1 0,-1 0 0,0 1 0,1-1 0,-1 1 0,0-1-1,0 1 1,0-1 0,0 1 0,0-1 0,-1 3 0,2 14 7,-1-1 1,0 1-1,-2 0 1,0 0-1,-1-1 0,-1 0 1,0 1-1,-1-1 1,-9 18-1,14-35-40,0 1 1,0-1-1,0 1 1,0-1-1,0 0 1,0 1-1,0-1 1,0 1-1,-1-1 1,1 0-1,0 1 1,0-1-1,0 1 1,-1-1-1,1 0 1,0 1-1,-1-1 1,1 0-1,0 0 1,-1 1-1,1-1 1,0 0-1,-1 0 1,1 1-1,0-1 1,-1 0-1,1 0 1,-1 0-1,1 0 1,0 1-1,-1-1 1,1 0-1,-1 0 1,1 0-1,-1 0 1,-4-16-3119,3-33-6184,2 46 8029,0-46-11558</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770"/>
    </inkml:context>
    <inkml:brush xml:id="br0">
      <inkml:brushProperty name="width" value="0.025" units="cm"/>
      <inkml:brushProperty name="height" value="0.025" units="cm"/>
    </inkml:brush>
  </inkml:definitions>
  <inkml:trace contextRef="#ctx0" brushRef="#br0">0 0 19859,'0'0'2722,"5"50"-1697,7-28-800,5 1-161,4-2-897,1-6-3171,-1-2-7815</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211"/>
    </inkml:context>
    <inkml:brush xml:id="br0">
      <inkml:brushProperty name="width" value="0.025" units="cm"/>
      <inkml:brushProperty name="height" value="0.025" units="cm"/>
    </inkml:brush>
  </inkml:definitions>
  <inkml:trace contextRef="#ctx0" brushRef="#br0">71 61 18834,'-5'11'2092,"-8"19"-628,2-1 0,1 2-1,2-1 1,1 1 0,-7 62-1,12-59-878,1 0-1,2 0 1,5 40-1,-6-71-567,0-1 0,1 0 0,-1 1 0,1-1-1,-1 0 1,1 0 0,0 1 0,0-1 0,0 0-1,0 0 1,0 0 0,0 0 0,1 0 0,-1 0-1,1 0 1,-1-1 0,3 3 0,-3-4-9,-1 1 1,1-1-1,-1 0 1,0 0-1,1 0 1,-1 0-1,1 0 1,-1 0-1,0 0 1,1 0-1,-1 0 1,1 0-1,-1 0 1,1 0-1,-1 0 1,0 0 0,1 0-1,-1-1 1,1 1-1,-1 0 1,0 0-1,1 0 1,-1-1-1,0 1 1,1 0-1,-1 0 1,0-1-1,1 1 1,-1 0-1,1-1 1,8-24 129,-5 3-136,0 1 0,-2-1-1,0 0 1,-2 1 0,0-1 0,-2 0-1,0 0 1,-6-22 0,-2 26-77,4 29-92,5 32-98,2-40 262,0 0 0,0 0 0,0 0 0,0 0 0,0 0 0,1 0 0,-1 0 0,1 0 1,0-1-1,-1 1 0,1-1 0,1 1 0,-1-1 0,0 0 0,0 0 0,1 0 0,0 0 0,-1 0 0,1 0 0,0-1 0,0 1 0,0-1 1,-1 0-1,2 0 0,-1 0 0,0 0 0,0 0 0,0-1 0,0 0 0,0 1 0,5-1 0,1 0 11,-1-1 0,1 1 0,-1-1 0,0 0 0,1-1 0,-1 0 0,0-1 0,0 1 0,0-2 0,14-6 1,-5-2 25,0 0 0,-1-1 0,0 0 0,-1-1 0,-1-1 0,0-1 0,20-29 0,-26 33-16,-1 0 1,0 0-1,-1 0 1,0-1-1,-1 0 1,-1 0-1,0-1 1,0 1-1,-2-1 1,0 1-1,0-1 1,-1-20-1,-1 33-18,1 0 0,-1 0 0,0 0 0,0 0 0,0 0 0,0 0 0,0 0 0,-1 0 0,1 0 0,0 0 0,0 0 0,-1 0 0,1 1 0,0-1 0,-1 0 0,1 0 0,-1 0 0,1 0 0,-1 0 0,1 1 0,-1-1 0,0 0 0,1 1 0,-1-1 0,0 0 0,0 1 0,0-1 0,1 1 0,-1-1 0,0 1 0,0-1 0,0 1 0,0 0 0,0-1 0,0 1 0,0 0 0,0 0 0,0 0 0,0 0 0,0 0 0,1 0 0,-1 0 0,0 0 0,0 0 0,0 0 0,-1 1 0,-2 0 0,0 0 0,1 1 0,-1-1 0,1 1 0,0 0 0,0 0 0,-1 1 0,1-1 0,1 0 0,-1 1 0,-3 3 0,-7 10 0,1 1 0,0 0 0,1 1 0,1 0 0,1 1 0,0 0 0,2 1 0,0 0 0,1 0 0,1 0 0,1 0 0,-3 28 0,7-46 0,0 1 0,0 0 0,0-1 0,0 1 0,0 0 0,0 0 0,1-1 0,-1 1 0,1 0 0,0-1 0,0 1 0,0-1 0,0 1 0,0-1 0,0 1 0,1-1 0,-1 0 0,1 1 0,0-1 0,-1 0 0,1 0 0,3 2 0,-2-3 0,0 1 0,1 0 0,0-1 0,-1 1 0,1-1 0,0 0 0,0 0 0,-1-1 0,1 1 0,0-1 0,0 0 0,0 0 0,7-1 0,7-2 0,1-1 0,0 0 0,-1-2 0,0 0 0,19-10 0,-34 14 0,0 1 0,1-1 0,-1 1 0,0-1 0,1 1 0,0 0 0,-1 0 0,1 1 0,-1-1 0,1 1 0,6 0 0,-8 1 0,-1 0 0,0 0 0,1 0 0,-1 0 0,0 0 0,0 0 0,0 1 0,0-1 0,0 1 0,0-1 0,-1 0 0,1 1 0,0-1 0,-1 1 0,1 0 0,-1-1 0,1 1 0,-1-1 0,0 1 0,0 0 0,1-1 0,-1 1 0,-1 0 0,1-1 0,0 1 0,0 0 0,-1 1 0,-12 160-1602,13-162 1386,0-1 0,0 1-1,0-1 1,0 1-1,1-1 1,-1 1-1,0-1 1,0 1-1,0-1 1,1 1 0,-1-1-1,0 1 1,1-1-1,-1 1 1,0-1-1,1 1 1,-1-1-1,1 0 1,-1 1 0,1-1-1,-1 0 1,1 0-1,-1 1 1,1-1-1,-1 0 1,1 0-1,-1 0 1,1 1 0,-1-1-1,1 0 1,-1 0-1,1 0 1,-1 0-1,1 0 1,0 0-1,-1 0 1,1 0 0,-1 0-1,1 0 1,-1-1-1,1 1 1,-1 0-1,1 0 1,-1 0-1,1-1 1,-1 1-1,1 0 1,-1-1 0,1 1-1,-1 0 1,0-1-1,1 1 1,-1-1-1,1 1 1,14-18-6841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567"/>
    </inkml:context>
    <inkml:brush xml:id="br0">
      <inkml:brushProperty name="width" value="0.025" units="cm"/>
      <inkml:brushProperty name="height" value="0.025" units="cm"/>
    </inkml:brush>
  </inkml:definitions>
  <inkml:trace contextRef="#ctx0" brushRef="#br0">76 10 17457,'0'0'6961,"10"7"-5082,-3-3-1539,-2 0-15,0 0-1,0-1 0,0 1 0,0-1 0,0 0 1,1-1-1,0 0 0,-1 1 0,1-2 0,0 1 1,0-1-1,0 0 0,12 1 0,-18-2-303,1 0-1,-1 0 0,1 0 1,0 0-1,-1-1 1,1 1-1,-1 0 0,1 0 1,0 0-1,-1-1 0,1 1 1,-1 0-1,1-1 1,-1 1-1,1 0 0,-1-1 1,1 1-1,-1-1 1,0 1-1,1-1 0,-1 1 1,1-1-1,-1 1 1,0-1-1,0 1 0,1-1 1,-1 0-1,0 1 1,0-1-1,0 1 0,0-1 1,1 0-1,-1 1 0,0-1 1,0 1-1,0-1 1,0 0-1,0 1 0,-1-1 1,1 1-1,0-1 1,0 0-1,0 1 0,0-1 1,-1 1-1,1-1 1,0 1-1,-1-1 0,0 0 1,0-1 20,0 0-1,0 0 1,0 0 0,0 0 0,0 0 0,-1 0-1,1 1 1,-1-1 0,1 0 0,-1 1 0,0 0-1,0-1 1,-2 0 0,-1 0-41,0 0 0,0 1 0,-1 0 0,1 0 0,-1 0 0,1 1 0,-1 0 0,1 0 0,-1 1 0,0-1 0,1 1 0,0 0 0,-1 0 0,1 1 0,0 0 0,-1 0 0,1 0 0,0 0 0,1 1 0,-1 0 0,0 0 0,1 0 0,-1 1 0,1 0 0,0-1 0,0 1 0,1 1 0,-1-1 0,1 0 0,0 1 0,0 0 0,0 0 0,1 0 0,0 0 0,0 0 0,0 0 0,0 0 0,1 1 0,0-1 0,0 1 0,1-1 0,-1 1 0,1-1 0,1 10 0,0-12-33,0 0 1,1 0-1,-1 0 0,1 0 1,-1 0-1,1 0 0,0 0 1,0 0-1,1-1 1,-1 1-1,0-1 0,1 0 1,0 1-1,-1-1 0,1 0 1,0-1-1,0 1 0,0 0 1,0-1-1,0 0 0,1 0 1,-1 0-1,0 0 1,0 0-1,6 0 0,11 3-1179,-1-2 1,39 1-1,1-5-7308,7-11-7303</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279"/>
    </inkml:context>
    <inkml:brush xml:id="br0">
      <inkml:brushProperty name="width" value="0.025" units="cm"/>
      <inkml:brushProperty name="height" value="0.025" units="cm"/>
    </inkml:brush>
  </inkml:definitions>
  <inkml:trace contextRef="#ctx0" brushRef="#br0">30 58 14638,'0'0'8429,"-2"12"-7345,-9 41 133,-5 105 0,15-157-1193,1 1 0,0 0-1,0-1 1,0 1 0,0-1-1,1 1 1,-1-1 0,0 1 0,1-1-1,-1 1 1,0 0 0,1-1-1,0 0 1,-1 1 0,1-1 0,0 1-1,0-1 1,0 0 0,0 0 0,0 1-1,0-1 1,0 0 0,0 0-1,1 0 1,-1 0 0,0 0 0,1-1-1,-1 1 1,0 0 0,1-1-1,-1 1 1,1-1 0,-1 1 0,1-1-1,-1 1 1,1-1 0,0 0-1,-1 0 1,1 0 0,-1 0 0,1 0-1,0 0 1,1-1 0,3 0 89,1 0 1,-1-1-1,1 0 1,-1 0-1,0-1 0,0 1 1,0-2-1,0 1 1,7-5-1,5-6 51,-1-1 1,0-1-1,-1 0 0,0-1 1,23-34-1,-30 37-133,0 0 0,-2 0 0,1-1 0,-2 0 0,0 0 0,-1 0 0,0-1 0,4-31 0,-10 51-80,-3 33-166,2 0-1,2 40 1,0-66 237,1 0-1,1 0 1,0 0-1,0 0 1,1 0-1,0-1 0,1 1 1,0-1-1,1 0 1,0 0-1,0 0 1,12 14-1,-14-20 8,0-1 0,-1 0 0,1 0 0,1 0 0,-1-1 0,0 1 0,1-1 0,-1 0 0,1 0 0,0 0 0,0 0 0,0-1 0,0 1 0,0-1 0,0 0 0,0 0 0,0-1 1,7 1-1,-5-1 53,-1-1 1,1 0 0,0 0 0,-1-1 0,1 0 0,-1 1 0,1-2 0,-1 1 0,0-1 0,0 0 0,0 0 0,5-4 0,2-3 69,-1 0 1,0-1-1,0 0 1,-1-1-1,0 0 1,-1-1-1,-1 0 1,0 0-1,7-17 1,-11 21-153,0-1 0,-1 0 0,0 0 0,-1-1 0,2-17 0,-3 26 0,-1 0 0,0 0 0,0 0 0,0-1 0,0 1 0,0 0 0,0 0 0,-1 0 0,1 0 0,-1 0 0,1 0 0,-1 0 0,0 1 0,0-1 0,0 0 0,0 0 0,0 0 0,0 1 0,0-1 0,-1 0 0,1 1 0,0 0 0,-1-1 0,0 1 0,1 0 0,-1-1 0,0 1 0,1 0 0,-1 0 0,0 0 0,0 1 0,0-1 0,0 0 0,0 1 0,-2-1 0,-58-5 4,58 6-6,-1 0 1,1 0-1,-1 0 0,1 1 1,-1 0-1,1-1 0,0 2 1,-1-1-1,1 0 0,0 1 1,-5 2-1,8-3-155,1-1-1,0 1 1,0-1 0,0 1-1,0 0 1,0-1 0,0 1-1,0-1 1,0 1-1,0-1 1,0 1 0,0 0-1,1-1 1,-1 1 0,0-1-1,0 1 1,0-1 0,1 1-1,-1-1 1,0 1 0,1-1-1,-1 1 1,0-1 0,1 0-1,-1 1 1,0-1-1,1 1 1,-1-1 0,1 0-1,-1 1 1,1-1 0,-1 0-1,1 0 1,-1 1 0,1-1-1,-1 0 1,1 0 0,0 0-1,-1 0 1,2 0 0,23 12-4373,-3-6 254,4-1-2424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766"/>
    </inkml:context>
    <inkml:brush xml:id="br0">
      <inkml:brushProperty name="width" value="0.025" units="cm"/>
      <inkml:brushProperty name="height" value="0.025" units="cm"/>
    </inkml:brush>
  </inkml:definitions>
  <inkml:trace contextRef="#ctx0" brushRef="#br0">179 74 11659,'0'0'12348,"-8"-2"-10368,-1-1-1759,6 1-109,-1 0 0,1 1 0,0-1 1,-1 1-1,1 0 0,-1 0 0,0 1 1,1-1-1,-1 0 0,0 1 0,1 0 1,-1 0-1,0 0 0,1 1 0,-1-1 1,0 1-1,1 0 0,-1 0 0,1 0 1,-1 0-1,1 1 0,-1-1 0,1 1 0,0 0 1,0 0-1,0 0 0,-3 3 0,-4 7 336,0 1 0,-15 24-1,23-33-366,-1 1 0,1-1-1,0 1 1,1 0 0,-1 0-1,1 0 1,-1-1 0,2 2-1,-1-1 1,0 0 0,1 0-1,1 9 1,-1-12-75,1-1 0,0 1 1,0-1-1,0 0 0,0 1 0,0-1 0,1 0 0,-1 0 0,0 0 1,1 0-1,-1 0 0,0 0 0,1 0 0,-1 0 0,1-1 1,-1 1-1,1 0 0,0-1 0,-1 1 0,1-1 0,0 0 1,-1 1-1,1-1 0,0 0 0,-1 0 0,1 0 0,3-1 0,49-2 121,-53 3-127,18-4 35,1 0-1,-1-2 1,22-8-1,-26 8 17,0 0-1,1 1 1,-1 1-1,1 1 0,0 0 1,18 0-1,-34 3 148,0 0-198,0 1 1,0-1 0,0 0 0,0 0 0,0 0 0,0 0-1,-1 1 1,1-1 0,0 0 0,0 0 0,0 0 0,0 0-1,0 0 1,0 1 0,0-1 0,-1 0 0,1 0 0,0 0-1,0 0 1,0 0 0,0 0 0,-1 0 0,1 0 0,0 1-1,0-1 1,0 0 0,0 0 0,-1 0 0,1 0 0,0 0-1,0 0 1,0 0 0,-1 0 0,1 0 0,0 0 0,0 0-1,0 0 1,-1 0 0,1-1 0,0 1 0,0 0 0,0 0-1,0 0 1,-1 0 0,1 0 0,0 0 0,0 0 0,0 0 0,0 0-1,0-1 1,-1 1 0,1 0 0,0 0 0,0 0 0,0-1-1,-9-6-9,2-7 9,1 0 0,1 0 0,0-1 0,1 0 0,0 0 0,1 0 0,1 0 0,-1-26 0,4 41-12,-1-1-1,1 0 1,0 1 0,-1-1-1,1 1 1,0-1 0,-1 0-1,1 1 1,0-1 0,0 1-1,0 0 1,-1-1 0,1 1-1,0 0 1,0-1 0,0 1-1,0 0 1,0 0 0,0 0-1,-1 0 1,1 0 0,0 0-1,0 0 1,0 0 0,1 0-1,32 2-1102,-30-2 853,123 18-12859,-94-18 6095</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129"/>
    </inkml:context>
    <inkml:brush xml:id="br0">
      <inkml:brushProperty name="width" value="0.025" units="cm"/>
      <inkml:brushProperty name="height" value="0.025" units="cm"/>
    </inkml:brush>
  </inkml:definitions>
  <inkml:trace contextRef="#ctx0" brushRef="#br0">1 1 18866,'0'0'5061,"15"67"-2179,-11-22-864,-1 8-512,-2 6-321,-1 3-416,0-3-385,0-5-288,0-7-96,0-6 0,0-10 0,2-8 0,6-9-128,3-6-1602,-2-8-1537,4 0-2050,-2-14-2434</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520"/>
    </inkml:context>
    <inkml:brush xml:id="br0">
      <inkml:brushProperty name="width" value="0.025" units="cm"/>
      <inkml:brushProperty name="height" value="0.025" units="cm"/>
    </inkml:brush>
  </inkml:definitions>
  <inkml:trace contextRef="#ctx0" brushRef="#br0">213 277 12844,'0'0'7442,"-8"0"-3289,-1 1-3733,-1 0 0,2 0-1,-1 1 1,0 1 0,0 0-1,0 0 1,1 0 0,0 1 0,0 0-1,0 1 1,0 0 0,1 0-1,-1 1 1,-12 12 0,14-12-308,0 0-1,0 0 1,1 0 0,0 1-1,0 0 1,0 0 0,1 1 0,0-1-1,0 1 1,1 0 0,0 0-1,0 0 1,1 0 0,0 0 0,1 1-1,0-1 1,-1 11 0,3-17-111,-1-1-1,0 1 1,0-1 0,0 1 0,1 0 0,-1-1 0,1 1 0,-1-1 0,1 1 0,0-1-1,0 0 1,-1 1 0,1-1 0,0 0 0,0 0 0,0 1 0,1-1 0,-1 0 0,0 0-1,0 0 1,0 0 0,1 0 0,2 1 0,0 0 0,0-1-1,0 0 1,1 0-1,-1 0 1,0 0 0,0-1-1,1 1 1,8-2-1,-2 1 0,1-2-1,0 0 0,0 0 0,-1-1 1,0 0-1,12-6 0,0-3 1,-2-1 0,0 0 0,0-2 0,-1-1 0,-1 0 0,-1-1 0,0-2 0,27-36 0,-27 31 0,-2-1 0,0 0 0,-2-2 0,-1 1 0,-1-2 0,-1 0 0,8-30 0,-17 49 0,0-1 0,0 1 0,-1 0 0,0-1 0,-1-15 0,0 25 0,0-1 0,0 0 0,0 1 0,0-1 0,0 1 0,0-1 0,0 1 0,0-1 0,-1 1 0,1-1 0,0 0 0,0 1 0,0-1 0,-1 1 0,1-1 0,0 1 0,-1-1 0,1 1 0,0 0 0,-1-1 0,1 1 0,-1-1 0,1 1 0,-1 0 0,1-1 0,-1 1 0,1 0 0,-1 0 0,1-1 0,-1 1 0,1 0 0,-1 0 0,1 0 0,-1 0 0,1-1 0,-1 1 0,0 0 0,1 0 0,-1 0 0,1 0 0,-1 0 0,1 1 0,-1-1 0,0 0 0,1 0 0,-1 0 0,1 0 0,-1 1 0,1-1 0,-1 0 0,-25 20 0,17-7 0,0 0 0,1 1 0,0-1 0,1 2 0,1-1 0,0 1 0,1 0 0,-5 29 0,5-22 0,2 1 0,1-1 0,0 1 0,2 0 0,4 37 0,-3-53 19,1 0-1,-1 0 1,1 0-1,1 0 1,0 0 0,0 0-1,0 0 1,0-1-1,1 0 1,0 1 0,1-1-1,-1-1 1,1 1 0,1-1-1,-1 0 1,0 0-1,13 8 1,-8-7-171,0-1-1,1 0 1,-1 0 0,1-1 0,0 0-1,0-1 1,0 0 0,0-1 0,1-1-1,21 2 1,15-4-6548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17.402"/>
    </inkml:context>
    <inkml:brush xml:id="br0">
      <inkml:brushProperty name="width" value="0.025" units="cm"/>
      <inkml:brushProperty name="height" value="0.025" units="cm"/>
    </inkml:brush>
  </inkml:definitions>
  <inkml:trace contextRef="#ctx0" brushRef="#br0">3064 225 8296,'1'0'13,"-1"0"0,0 0 0,0 0 0,0 0 0,0 0 0,0 0 0,1 0 0,-1 0 0,0 0 0,0 0 0,0 0 0,0 0 0,1 0 0,-1 0 0,0 0 0,0 0 0,0 0 0,0 0 0,0-1 0,1 1 1,-1 0-1,0 0 0,0 0 0,0 0 0,0 0 0,0 0 0,0 0 0,0-1 0,0 1 0,1 0 0,-1 0 0,0 0 0,0 0 0,0 0 0,0-1 0,0 1 0,0 0 0,0 0 0,0 0 0,0 0 0,0-1 0,0 1 0,0 0 0,0 0 0,0 0 0,0 0 0,0 0 0,0-1 0,0 1 0,0 0 0,0 0 0,-8-12 1532,-11-7 1214,2 12-2001,1 1 0,-2 1 0,1 0 0,0 1 0,-28-2 0,-11-3 294,-40-5 791,0 4 0,-144 3 1,152 6-1529,54-2 240,0-1-1,1-2 0,-1-2 1,-51-18-1,42 12-237,-77-14 0,41 16-216,0 4 1,0 3-1,-1 4 1,-109 12-1,11 8-37,-266-7 0,366-14-63,17-1-3,0 3 1,1 2-1,-75 13 1,114-9-16,-1 0 1,2 1 0,-1 2-1,1 0 1,0 1-1,-21 14 1,-106 84-6,137-99 31,-2 3-30,1 1 1,0 0 0,1 1-1,1 0 1,0 1-1,1 0 1,0 0 0,1 1-1,1 0 1,-5 20 0,10-32 7,0 0 1,0 1-1,0-1 1,0 0 0,1 1-1,0-1 1,0 0 0,0 1-1,0-1 1,1 1-1,0-1 1,0 0 0,0 0-1,0 0 1,1 1 0,-1-1-1,5 7 1,-2-6 5,0 0-1,0 0 1,0-1 0,1 1 0,0-1 0,0 0 0,0 0-1,0-1 1,0 0 0,1 0 0,7 3 0,5 1 6,0-1 0,1 0 0,0-2 1,0 0-1,1-1 0,-1-1 0,21-1 1,26 2 48,78 12 0,53-2 19,-46-5-65,-94-5 16,-1-3 0,68-9 0,-66 4-13,103 0 9,34-4 4,-105 3-18,128 9 0,-139 1 0,0-4 0,116-14 0,-40-5-144,251 2 0,-381 16 126,1-1 1,-1-1 0,1-2 0,-1 0 0,-1-1-1,40-16 1,-24 5 41,0-3-1,-1-1 0,36-26 1,-74 46-8,1 0 0,-1 0 0,1 0 0,-1-1 0,0 1-1,1-1 1,-1 1 0,0-1 0,0 1 0,0-1 0,0 0 0,0 1 0,-1-1 0,1 0 0,0 0 0,-1 1 0,1-1 0,-1 0 0,0 0 0,1 0 0,-1 0-1,0 0 1,0 0 0,0 0 0,-1 0 0,1 1 0,0-1 0,-1-2 0,-3-7 12,0 1 1,0-1-1,-1 1 0,-6-10 1,-13-33-25,23 48-3,0 0-1,-1 0 0,1 0 1,-1 0-1,0 1 0,0-1 1,-1 0-1,0 1 0,1 0 1,-1-1-1,-1 1 0,-4-5 0,0 3 5,1 0 0,-2 1-1,1-1 1,0 2 0,-18-8-1,16 8-196,-1 0-1,0 1 1,0 1-1,0 0 0,0 0 1,-18 0-1,-71 5-6733,72-1 3638,-57 5-10651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3.221"/>
    </inkml:context>
    <inkml:brush xml:id="br0">
      <inkml:brushProperty name="width" value="0.025" units="cm"/>
      <inkml:brushProperty name="height" value="0.025" units="cm"/>
    </inkml:brush>
  </inkml:definitions>
  <inkml:trace contextRef="#ctx0" brushRef="#br0">1815 172 6598,'0'0'3716,"1"-9"-1122,-1 6-2448,0 0 0,0 0 1,0 0-1,0 0 0,0 0 0,-1 0 0,1 0 0,-1 0 0,0 1 1,0-1-1,0 0 0,0 0 0,-3-3 0,2 3-76,-1 0 0,0 0 1,0 0-1,0 1 0,0-1 0,-1 1 0,1 0 0,0 0 0,-1 0 0,0 1 0,1-1 1,-7-1-1,-46-12 126,0 2 0,-1 3 1,-62-4-1,47 6-138,-86-9 656,0 6-1,-163 11 1,287 2-564,-1 2 0,1 2 1,0 0-1,1 3 0,-1 1 0,2 1 1,-41 19-1,49-17-87,0 1 0,1 0 0,1 2-1,0 1 1,1 0 0,1 2 0,1 0 0,0 1 0,-26 38 0,12-8-52,1 2 1,4 0 0,1 2-1,3 1 1,-29 98-1,49-139-15,0 0-1,2 0 0,0 0 1,0 0-1,1 0 0,1 1 1,0-1-1,4 23 0,-3-31-4,1 0-1,0-1 0,0 1 0,1 0 0,0-1 1,0 1-1,0-1 0,0 0 0,1 0 1,0 0-1,0-1 0,0 1 0,1-1 0,-1 0 1,1 0-1,0-1 0,0 1 0,0-1 1,1 0-1,-1 0 0,1-1 0,6 2 0,13 5 35,0-2-1,0-1 1,1-2-1,36 3 0,110-3 72,-123-4-52,154-4 29,202-30 0,-271 14-15,-2-5 0,197-65 0,-272 70 114,-2-2-1,57-32 1,-91 42-60,0-1 1,-1 0-1,-1-1 1,0-2-1,-1 0 1,0 0-1,28-38 1,-41 48-50,0 0-1,-1-1 1,0 1 0,-1-1-1,1 0 1,-1 0-1,-1 0 1,1-1 0,-1 1-1,-1-1 1,1 1 0,-1-1-1,0 0 1,-1 0 0,0 1-1,0-1 1,-1 0 0,0 1-1,0-1 1,-4-12 0,0 9 5,0 0 1,0 1 0,-1-1 0,-1 1 0,0 1-1,0-1 1,-1 1 0,0 1 0,0-1 0,-1 1-1,0 1 1,-19-13 0,-7-1-112,-1 1 0,0 2 0,-74-26 0,-127-23-3883,165 48 758,-12-3-4134</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25.678"/>
    </inkml:context>
    <inkml:brush xml:id="br0">
      <inkml:brushProperty name="width" value="0.025" units="cm"/>
      <inkml:brushProperty name="height" value="0.025" units="cm"/>
    </inkml:brush>
  </inkml:definitions>
  <inkml:trace contextRef="#ctx0" brushRef="#br0">1233 1 6534,'0'0'2338,"-8"3"-3528,2-1 1299,2-1-8,1 1 0,-1-1-1,0 0 1,1 1 0,-1-2-1,0 1 1,0 0 0,0-1-1,0 0 1,0 0 0,0 0 0,0 0-1,0-1 1,1 1 0,-1-1-1,0 0 1,-5-2 0,7 2-13,0 0 1,0 0 0,0 0 0,0 1-1,-1-1 1,1 1 0,0 0 0,0-1-1,-1 1 1,1 0 0,0 0-1,0 1 1,-1-1 0,1 0 0,0 1-1,0-1 1,-4 2 0,-40 21 656,-3-1 329,33-20-764,-1-1 0,1 0 0,-1-1-1,1-1 1,-31-6 0,33 4-15,1 1 0,-1 0 0,0 1 0,1 1 0,-1 0 1,0 1-1,1 0 0,-1 1 0,-23 7 0,-40 23 103,58-22-331,0-2-1,0 0 1,-1-1 0,0-1 0,0-1-1,0 0 1,-1-2 0,-21 1-1,25-4 7,0 1-1,0 0 0,0 1 0,0 1 0,-25 7 0,31-6-13,1 0 0,0 1-1,0 0 1,0 1 0,1 0-1,-1 1 1,1 0 0,1 0-1,-11 12 1,-55 69 336,52-60-254,0-2-1,-2 0 0,-34 29 0,57-55-134,1 0 1,-1 1-1,1-1 1,-1 0-1,1 1 1,0-1-1,-1 0 1,1 1 0,-1-1-1,1 1 1,0-1-1,0 1 1,-1-1-1,1 1 1,0-1-1,0 1 1,-1-1-1,1 1 1,0-1 0,0 1-1,0-1 1,0 1-1,0-1 1,0 1-1,0-1 1,0 1-1,0 0 1,0-1-1,0 1 1,0-1 0,0 1-1,1 0 1,15 13 43,33 7-110,-43-19 67,39 12 17,1-2 0,1-2 0,0-2 0,0-2 0,0-2 0,1-2 0,-1-2 0,1-2 0,-1-2 0,0-3 0,71-18 0,-38 7 68,110-12 0,-150 26-78,0 3 1,0 1 0,0 2-1,75 13 1,-59-4 19,1-1 0,98 2 0,-131-12-29,1-1 0,-1-1 0,0-1 1,0-1-1,-1-1 0,1-2 1,-1 0-1,0-1 0,25-13 1,83-57 48,30-15 20,-158 91-52,-1 1 1,1-1 0,-1 0 0,0 1 0,1-1-1,-1 0 1,0-1 0,0 1 0,0 0-1,0 0 1,-1-1 0,1 1 0,0-1 0,-1 0-1,0 1 1,0-1 0,0 0 0,0 0-1,0 0 1,0 0 0,-1 0 0,0 1 0,1-1-1,-1 0 1,0 0 0,0 0 0,-1 0-1,1 0 1,-1-4 0,0 2 22,-1 0-1,1 0 1,-1-1 0,1 1 0,-2 0-1,1 1 1,0-1 0,-1 0-1,0 1 1,0-1 0,0 1 0,-1 0-1,1 0 1,-1 0 0,-7-4-1,-5-2-24,0 2-1,0 0 1,-1 1-1,-1 0 0,1 2 1,-1 0-1,0 1 0,-32-3 1,-18 2 80,-69 4 0,86 2 0,18 0-105,1 2 0,0 1-1,0 1 1,-32 11-1,-120 46-25,23-7-231,136-48-513,-1-1 0,0-1 0,0-2 0,0 0 0,-41-2 0,-35-8-6666</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4.951"/>
    </inkml:context>
    <inkml:brush xml:id="br0">
      <inkml:brushProperty name="width" value="0.025" units="cm"/>
      <inkml:brushProperty name="height" value="0.025" units="cm"/>
    </inkml:brush>
  </inkml:definitions>
  <inkml:trace contextRef="#ctx0" brushRef="#br0">2 1 6598,'0'0'10383,"0"6"-9902,-1-5-450,1 0 0,0 0 0,0 0 0,0 1 0,0-1 0,0 0 1,0 0-1,0 0 0,0 0 0,0 0 0,1 0 0,-1 0 0,0 0 0,1 0 0,-1 0 0,1 0 1,-1 0-1,1 0 0,-1 0 0,1 0 0,0-1 0,-1 1 0,1 0 0,0 0 0,0-1 1,-1 1-1,1 0 0,0-1 0,0 1 0,0-1 0,1 1 0,42 3 1136,-31-4-1087,36-2 708,85-16 1,-86 10-312,86-3-1,107 11 96,-239 0-718,0 0 0,0 0 0,-1 0 0,1 0 0,0 1 0,0-1 0,0 1 0,0 0 1,0 0-1,-1-1 0,1 1 0,0 0 0,-1 0 0,1 0 0,-1 1 0,3 1 0,-2 0-447,0-1 0,0 0-1,0 1 1,0 0 0,-1 0 0,1-1-1,-1 1 1,0 0 0,1 4-1,2 15-6527</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5.652"/>
    </inkml:context>
    <inkml:brush xml:id="br0">
      <inkml:brushProperty name="width" value="0.025" units="cm"/>
      <inkml:brushProperty name="height" value="0.025" units="cm"/>
    </inkml:brush>
  </inkml:definitions>
  <inkml:trace contextRef="#ctx0" brushRef="#br0">0 82 6662,'0'0'9070,"13"8"-8429,-6-4-538,0 1-1,0-1 1,1-1 0,0 1 0,0-1 0,0 0 0,0-1 0,0 0-1,0-1 1,1 1 0,-1-1 0,0-1 0,1 0 0,-1 0-1,1 0 1,-1-1 0,0-1 0,15-3 0,70-36 1077,-62 25-692,54-18 0,-76 31-351,1 1 0,0-1 0,1 2 1,-1-1-1,0 1 0,0 1 1,1 0-1,-1 0 0,19 4 0,10 12 333,-31-11-551,1-1 1,-1-1-1,1 1 0,0-1 1,-1-1-1,13 3 1,-19-5-103,-1 0 0,1 0 1,-1 0-1,0 0 1,1 0-1,-1-1 0,0 1 1,1 0-1,-1-1 0,0 1 1,0-1-1,1 1 0,-1-1 1,0 0-1,0 1 0,0-1 1,0 0-1,0 0 0,2-1 1,-2 0-327,1 0 1,-1-1-1,0 1 1,0 0-1,0-1 0,0 1 1,-1-1-1,1 1 1,0-1-1,-1 1 1,0-1-1,0 1 0,0-1 1,0-2-1,0-4-6799</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6.214"/>
    </inkml:context>
    <inkml:brush xml:id="br0">
      <inkml:brushProperty name="width" value="0.025" units="cm"/>
      <inkml:brushProperty name="height" value="0.025" units="cm"/>
    </inkml:brush>
  </inkml:definitions>
  <inkml:trace contextRef="#ctx0" brushRef="#br0">1 31 10410,'0'0'2466,"11"0"-1083,68 2-168,-35 0-307,0-1 0,-1-2 0,1-3 0,65-12 0,-91 11-774,-1 2 1,31-4-1,-5 10-1383,-39-2 669,-1-1 0,1 2 1,-1-1-1,1 0 0,-1 1 0,0-1 0,1 1 0,4 3 0,9 12-9141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38.937"/>
    </inkml:context>
    <inkml:brush xml:id="br0">
      <inkml:brushProperty name="width" value="0.025" units="cm"/>
      <inkml:brushProperty name="height" value="0.025" units="cm"/>
    </inkml:brush>
  </inkml:definitions>
  <inkml:trace contextRef="#ctx0" brushRef="#br0">808 240 4516,'-13'-1'2397,"-567"-30"9257,572 31-11529,0 1 0,-1-1-1,1 1 1,0 1 0,0 0 0,0 0 0,0 0-1,0 1 1,0 0 0,1 1 0,0-1 0,-1 2-1,1-1 1,1 1 0,-1 0 0,1 0 0,-1 1-1,2-1 1,-1 2 0,1-1 0,0 0 0,0 1 0,0 0-1,1 0 1,0 1 0,1-1 0,0 1 0,-4 11-1,1 1-95,0 1-1,1-1 1,2 1-1,0 1 1,1-1-1,1 0 1,1 0-1,0 1 1,8 38-1,-7-50-35,1-1 0,1 1 0,-1-1 0,2 0 0,-1 0 0,1 0 0,0 0 0,1-1 0,0 1 0,1-1 0,-1-1 0,1 1 0,1-1 1,-1 0-1,2 0 0,-1-1 0,0 0 0,1 0 0,0-1 0,1 0 0,-1 0 0,1-1 0,17 6 0,3-3 53,1-1 1,0-1 0,0-2 0,0-1-1,0-2 1,0-1 0,0-1 0,37-7-1,-8-3 0,-1-3 0,-1-2-1,66-29 1,-42 11 30,81-49-1,-125 63-47,-2-2-1,-1-2 1,-1-1-1,41-41 0,-66 59 14,-1 0-1,0-1 1,-1 0-1,1-1 1,-2 1-1,1-1 1,-2 0-1,1-1 1,-1 1-1,-1-1 1,0 1-1,3-20 1,-5 23 37,-1 0 1,1 0-1,-2 0 0,1 0 1,-1 0-1,0 0 1,-1 0-1,1 0 0,-1 0 1,-1 0-1,1 1 1,-1-1-1,0 1 0,-1 0 1,1 0-1,-1 0 0,0 0 1,-1 1-1,0 0 1,-10-10-1,-4 1 109,0 1 0,-1 0 0,-1 2 0,0 0-1,0 1 1,-1 1 0,0 2 0,-1 0 0,0 1 0,-38-5 0,-21 2-59,-134 2 0,176 8-837,0 3 1,-43 9 0,15-2-5880,47-10-1809</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1.870"/>
    </inkml:context>
    <inkml:brush xml:id="br0">
      <inkml:brushProperty name="width" value="0.025" units="cm"/>
      <inkml:brushProperty name="height" value="0.025" units="cm"/>
    </inkml:brush>
  </inkml:definitions>
  <inkml:trace contextRef="#ctx0" brushRef="#br0">2230 155 7911,'0'0'1789,"-2"-9"-983,0 4-562,0-1-1,-1 1 1,0-1-1,0 1 1,0 0 0,0 0-1,-1 0 1,0 0 0,0 1-1,0 0 1,-1 0-1,1 0 1,-1 0 0,0 1-1,0-1 1,0 1 0,-1 0-1,1 1 1,-1 0-1,1-1 1,-7 0 0,-35-9 83,-1 3 1,1 1 0,-1 3 0,-62 1-1,23 0-214,-420-10 1841,423 18-1789,0 4 1,0 3-1,1 4 1,-81 26-1,88-16-170,1 3-1,-121 64 1,151-67 12,1 3 0,1 1 0,2 2 1,1 2-1,-45 49 0,75-72 5,1 1 0,0 0 1,1 1-1,0 0 0,1 0 1,0 1-1,1 0 0,1 0 1,0 0-1,1 0 0,0 1 1,1 0-1,0 0 0,1 0 1,1 0-1,0 0 0,1 1 1,1-1-1,0 0 0,1 0 1,0 0-1,1 0 0,1 0 1,0-1-1,1 1 0,0-1 1,1 0-1,9 14 0,-3-7-43,1 0 1,1 0-1,1-1 0,1-1 0,0-1 0,1 0 1,1-1-1,0-1 0,1-1 0,1-1 0,24 13 0,-16-13-40,1 0-1,0-3 1,0 0-1,1-2 0,1-1 1,-1-1-1,1-2 1,36 0-1,17-3 140,1-4-1,-1-4 1,117-24 0,242-87 35,-330 80 350,189-89 0,-255 103-230,-2-2 0,-1-2-1,-1-1 1,-1-3 0,-2-1 0,55-59 0,-82 77-158,-1 0 1,-1-1-1,0 0 0,-1 0 1,-1-1-1,-1-1 1,0 1-1,-1-1 0,6-24 1,-11 34-58,-1 1 0,0-1 0,0 0 0,0 0 0,-1 0 0,0 0 0,0 0 0,-1 0 0,0 1 0,-1-1 0,1 0 0,-1 0 0,-1 1 0,0-1 0,0 1 0,0 0 0,-1 0 0,0 0 0,0 1 0,-1-1 0,0 1 0,0 0 0,0 0 0,-11-8 0,3 5-78,0 0-1,0 1 1,-1 0-1,0 2 1,0-1-1,-1 2 1,0 0-1,0 1 1,-17-3-1,-13 0-2005,-85-2-1,32 8-2690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2.938"/>
    </inkml:context>
    <inkml:brush xml:id="br0">
      <inkml:brushProperty name="width" value="0.025" units="cm"/>
      <inkml:brushProperty name="height" value="0.025" units="cm"/>
    </inkml:brush>
  </inkml:definitions>
  <inkml:trace contextRef="#ctx0" brushRef="#br0">95 24 2018,'0'0'3107,"-95"-23"-5734</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3.573"/>
    </inkml:context>
    <inkml:brush xml:id="br0">
      <inkml:brushProperty name="width" value="0.025" units="cm"/>
      <inkml:brushProperty name="height" value="0.025" units="cm"/>
    </inkml:brush>
  </inkml:definitions>
  <inkml:trace contextRef="#ctx0" brushRef="#br0">2562 219 4837,'-177'-34'8209,"2"-9"-3452,43 10-3203,-178-22-1,-32 22-803,-364 13 1,648 23-480,0 2 1,0 3-1,-106 30 1,130-28-166,1 2-1,0 1 1,1 1 0,0 2 0,2 2 0,0 0-1,-46 38 1,68-49-113,0 1-1,1-1 0,0 1 1,0 1-1,1-1 1,0 1-1,0 0 1,1 1-1,0-1 1,-5 17-1,8-21 5,1 1 0,0-1 0,0 1 0,0 0-1,1 0 1,0-1 0,0 1 0,0 0 0,1 0 0,-1-1-1,1 1 1,1 0 0,-1-1 0,1 1 0,0-1-1,0 1 1,1-1 0,0 0 0,0 0 0,6 8 0,4 2 20,2 0 1,-1-1 0,2-1 0,0 0 0,0-1 0,1-1 0,32 16 0,136 51 84,-103-51-76,1-4 0,1-4-1,1-3 1,117 7 0,351-13 205,-487-11-217,592-48 107,-4-52 128,-145 19 219,-6 41-425,-494 40-38,-7 1 10,-1 1-1,0-1 1,0 0 0,0-1-1,0 1 1,0 0-1,0 0 1,0 0 0,0-1-1,0 1 1,0 0 0,0-1-1,0 1 1,0-1 0,0 1-1,0-1 1,0 0 0,2-1-1,-3 2 29,0-1-1,0 1 1,0-1-1,0 1 0,0-1 1,0 0-1,0 1 1,0-1-1,0 1 1,0-1-1,0 1 1,0-1-1,-1 1 0,1-1 1,0 1-1,0-1 1,-1 1-1,1-1 1,0 1-1,0-1 1,-1 1-1,1-1 0,-1 1 1,1 0-1,-1-1 1,-37-26 1538,-32-5-940,-2 4 1,-107-28 0,-156-18-160,-465-33-192,259 78-4498,327 21-853,4-4-3192</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3.197"/>
    </inkml:context>
    <inkml:brush xml:id="br0">
      <inkml:brushProperty name="width" value="0.025" units="cm"/>
      <inkml:brushProperty name="height" value="0.025" units="cm"/>
    </inkml:brush>
  </inkml:definitions>
  <inkml:trace contextRef="#ctx0" brushRef="#br0">2542 291 1089,'0'0'15972,"-4"-8"-15224,1 3-533,0 0 0,0 0 0,0 1 0,0-1 1,-1 1-1,0 0 0,0 0 0,0 0 0,-1 0 0,1 1 0,-1-1 0,0 1 1,0 0-1,0 1 0,0-1 0,-1 1 0,1 0 0,-1 1 0,-5-2 1,-393-66 1102,124 27-613,-387-53 1283,577 90-1841,-1 3-1,1 5 0,0 3 1,0 4-1,-126 32 1,189-35-51,1 1-1,0 1 1,0 2 0,1 1 0,-35 21 0,45-22-38,1 0 0,-1 0-1,2 2 1,0-1 0,0 2 0,1 0-1,1 0 1,0 1 0,-10 20 0,6-9-24,-46 93 262,57-109-242,0 0 1,1 0-1,0 1 1,0-1 0,1 1-1,1-1 1,0 1-1,0-1 1,2 21-1,-1-28-45,1-1-1,0 1 0,0 0 1,1-1-1,-1 1 1,0-1-1,1 1 1,0-1-1,-1 0 0,1 0 1,0 1-1,0-1 1,1-1-1,-1 1 1,0 0-1,0 0 1,1-1-1,-1 0 0,1 1 1,-1-1-1,5 1 1,64 19 215,-63-20-201,86 14 106,1-5 0,187-4 0,-167-6-95,198 4 38,484-4 98,-4-59 197,-766 55-325,113-20 108,-126 21-134,0-1 0,-1 0 0,1-1 0,-1-1 0,0 0 0,0-1 0,16-11 0,-25 15-10,0 0-1,-1 0 1,0-1 0,0 1-1,0-1 1,0 1 0,0-1 0,-1 0-1,1 0 1,-1 0 0,0-1-1,0 1 1,-1 0 0,1-1-1,-1 1 1,0-1 0,0 1-1,-1-1 1,1 0 0,-1 1-1,0-1 1,0 0 0,-1 1-1,1-1 1,-1 0 0,0 1-1,0-1 1,-4-6 0,0-3-18,-1 1 0,-1 0 0,0 0 0,-1 1 0,0 0 0,-1 0 0,-20-20 1,7 11-12,-1 1 0,-1 1 1,0 2-1,-1 0 1,-1 1-1,-42-18 1,23 15-117,0 3 1,-1 2-1,-70-13 1,-17 9-2037,-258-1 1,134 19-4126,0 8-5695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622"/>
    </inkml:context>
    <inkml:brush xml:id="br0">
      <inkml:brushProperty name="width" value="0.025" units="cm"/>
      <inkml:brushProperty name="height" value="0.025" units="cm"/>
    </inkml:brush>
  </inkml:definitions>
  <inkml:trace contextRef="#ctx0" brushRef="#br0">134 0 9417,'-103'5'5676,"73"-5"-339,438-1-4638,1223 28 2707,-1482-14-5704,80 2-4420,-216-15 1673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0:47.897"/>
    </inkml:context>
    <inkml:brush xml:id="br0">
      <inkml:brushProperty name="width" value="0.025" units="cm"/>
      <inkml:brushProperty name="height" value="0.025" units="cm"/>
    </inkml:brush>
  </inkml:definitions>
  <inkml:trace contextRef="#ctx0" brushRef="#br0">2229 168 5029,'0'0'8306,"-9"-6"-7115,8 5-1195,-12-8 566,-1 0 0,0 0 0,0 2 0,0 0 0,-1 0 0,0 2 0,-1 0 0,1 0 0,-17-2 0,-204 12 1134,170 0-1037,0-3 0,-102-10 0,114-2 160,-65-21 0,72 18-760,-2 1 0,-51-6 0,-60 8-33,-258 15 1,169 22 89,223-23-62,-1 2-1,1 2 1,0 0-1,1 1 1,0 2-1,0 0 1,-26 18-1,43-23-46,0 0-1,0 0 0,1 1 0,0 0 0,1 0 0,-1 1 0,1 0 0,1 0 0,-7 12 0,9-14 11,0 0 1,1 0 0,-1 1-1,1-1 1,0 0 0,1 1 0,0-1-1,0 1 1,0-1 0,1 1-1,0 0 1,0-1 0,1 1-1,2 12 1,-1-14-4,1 1 0,-1-1-1,1 0 1,0 0 0,1 0 0,-1-1 0,1 1-1,0-1 1,0 0 0,1 0 0,-1 0-1,1 0 1,0-1 0,6 4 0,12 6 136,41 18 0,-62-30-144,77 30 128,1-3 0,1-4 1,92 15-1,258 17 220,-298-50-38,1-5 0,-1-6 0,1-6 0,142-30 0,-125 20 66,-90 14-285,-1-2 0,88-25 0,-129 28-47,-1-1 0,0-1-1,0-1 1,0 0 0,-1-1 0,-1-1 0,0-1 0,0 0-1,-2-1 1,1-1 0,15-18 0,-29 30-14,1 0-1,-1 0 1,0-1 0,0 1 0,0 0-1,0 0 1,0-1 0,0 1 0,-1 0 0,1-1-1,-1 1 1,1-1 0,-1 1 0,0 0-1,0-1 1,0 1 0,0-1 0,-1 1 0,1-1-1,-1 1 1,1 0 0,-1-1 0,0 1-1,0 0 1,0-1 0,0 1 0,0 0 0,0 0-1,-1 0 1,1 0 0,-1 0 0,0 0-1,1 1 1,-1-1 0,0 0 0,0 1 0,-3-2-1,-9-7-34,0 1 0,-1 0 0,0 2 0,-21-9-1,22 10 25,-285-108 91,261 103-374,-1 1-1,-1 3 0,1 0 0,-1 3 1,-78 1-1,96 5-880,1 1 0,0 1-1,-37 12 1,-20 12-6705,21-6-3116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965"/>
    </inkml:context>
    <inkml:brush xml:id="br0">
      <inkml:brushProperty name="width" value="0.025" units="cm"/>
      <inkml:brushProperty name="height" value="0.025" units="cm"/>
    </inkml:brush>
  </inkml:definitions>
  <inkml:trace contextRef="#ctx0" brushRef="#br0">0 26 17489,'0'0'3048,"15"-4"-2562,20-4-158,0 2 0,0 2 0,0 1 1,1 2-1,62 6 0,-67-1-287,-1 1-1,0 1 1,0 2-1,0 1 1,-1 1-1,28 15 0,-54-24-31,0 0 0,-1 1 0,1-1-1,0 1 1,-1 0 0,0 0 0,1 0-1,-1 0 1,0 1 0,0-1 0,0 0-1,0 1 1,-1-1 0,3 4-1,-4-4 25,1 0 0,-1-1 0,0 1 0,1 0-1,-1 0 1,0-1 0,0 1 0,0 0-1,0 0 1,0-1 0,-1 1 0,1 0-1,-1 0 1,1-1 0,-1 1 0,1 0-1,-1-1 1,-1 3 0,-2 2 119,-1 0-1,0 0 1,0-1-1,0 0 1,0 0-1,-1 0 1,0 0-1,0-1 1,-12 6-1,-36 18 1002,-101 34-1,99-42-2419,-96 49 0,135-58-6095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099"/>
    </inkml:context>
    <inkml:brush xml:id="br0">
      <inkml:brushProperty name="width" value="0.025" units="cm"/>
      <inkml:brushProperty name="height" value="0.025" units="cm"/>
    </inkml:brush>
  </inkml:definitions>
  <inkml:trace contextRef="#ctx0" brushRef="#br0">201 1 14061,'0'0'6679,"-12"2"-6076,5-1-563,2-1-21,0 1 0,0 0 1,0 0-1,0 0 0,1 0 0,-1 1 0,0 0 0,1 0 1,-1 0-1,1 1 0,-1 0 0,1-1 0,0 2 1,0-1-1,-4 4 0,-7 11 136,0 0-1,0 1 1,-14 26 0,25-37-39,0 0 1,0 1-1,0-1 1,1 1 0,0-1-1,1 1 1,0 0-1,0 0 1,1 0 0,0 0-1,1 15 1,0-23-100,1 1 0,-1-1 0,0 0 0,1 0 0,-1 1 0,1-1 0,0 0 0,-1 0 0,1 0 0,0 0 0,0 0 0,0 0 0,0 0 0,0 0 0,0 0 0,0 0 0,0 0 0,0-1-1,0 1 1,0 0 0,0-1 0,1 1 0,-1-1 0,0 1 0,0-1 0,1 1 0,-1-1 0,0 0 0,1 0 0,-1 0 0,0 0 0,1 0 0,-1 0 0,0 0 0,2-1 0,4 1 198,1-1 0,-1 0 0,0-1 0,0 1-1,11-5 1,1-3 95,0-1-1,-1 0 1,0-2 0,0 0-1,-2 0 1,1-2-1,17-20 1,11-13 472,37-56 0,-82 103-776,0 0-1,0 1 0,0-1 1,0 0-1,0 0 1,0 0-1,0 0 0,0 0 1,0 0-1,0 0 0,0 0 1,0 1-1,1-1 1,-1 0-1,0 0 0,0 0 1,0 0-1,0 0 0,0 0 1,0 0-1,0 0 0,0 0 1,0 0-1,0 0 1,0 1-1,0-1 0,0 0 1,0 0-1,0 0 0,1 0 1,-1 0-1,0 0 0,0 0 1,0 0-1,0 0 1,0 0-1,0 0 0,0 0 1,0 0-1,0 0 0,1 0 1,-1 0-1,-6 21-122,-11 27-18,7-24 156,3-10 30,0 0-1,1 1 0,1-1 1,1 2-1,0-1 1,0 0-1,2 1 1,-2 23-1,5-38-32,-1 1-1,1-1 0,-1 0 1,1 0-1,-1 0 1,1 0-1,0 0 1,0 0-1,-1 0 0,1 0 1,0 0-1,0 0 1,0 0-1,0 0 1,0 0-1,0-1 0,1 1 1,-1-1-1,0 1 1,0-1-1,0 1 1,0-1-1,1 1 0,-1-1 1,0 0-1,1 0 1,-1 0-1,0 1 0,0-1 1,1-1-1,-1 1 1,0 0-1,1 0 1,-1 0-1,0-1 0,0 1 1,2-1-1,5 0 204,0-1 0,-1 0 0,1 0 0,14-7 0,-1-4-131,0-1 0,0-1-1,-1-1 1,-1-1 0,-1 0-1,0-1 1,-2-1 0,0-1-1,21-34 1,-35 53-178,-3 9-110,-4 12-135,-27 39 357,24-46-362,0 0 0,1 1 0,0 0 0,1 0 0,1 0 0,0 1 0,-4 25 0,8-39 143,1 0 0,0 0 1,-1 0-1,1 0 0,0 0 0,0-1 1,0 1-1,0 0 0,0 0 0,0 0 1,0 0-1,0 0 0,0 0 0,0 0 1,1 0-1,-1 0 0,0-1 0,1 1 1,-1 0-1,0 0 0,1 0 0,-1 0 1,1-1-1,0 1 0,-1 0 0,1-1 1,-1 1-1,1 0 0,0-1 0,0 1 1,-1-1-1,1 1 0,0-1 0,0 1 1,0-1-1,-1 0 0,1 1 0,0-1 1,0 0-1,0 1 0,0-1 0,0 0 1,0 0-1,0 0 0,0 0 0,0 0 1,-1 0-1,1 0 0,0-1 0,0 1 1,1 0-1,24 0-5885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473"/>
    </inkml:context>
    <inkml:brush xml:id="br0">
      <inkml:brushProperty name="width" value="0.025" units="cm"/>
      <inkml:brushProperty name="height" value="0.025" units="cm"/>
    </inkml:brush>
  </inkml:definitions>
  <inkml:trace contextRef="#ctx0" brushRef="#br0">232 0 15310,'0'0'5221,"-6"13"-4286,-57 123 1861,-75 185 2490,138-321-5285,-6 16 90,1 1-1,1 0 1,-4 26 0,7-39-88,1 0 0,0 0-1,0 0 1,0 0 0,1 0 0,-1 0 0,1 0 0,0 0 0,2 6 0,-2-9-11,0 1 0,0 0 0,0-1 1,0 1-1,1-1 0,-1 1 0,0-1 0,0 0 1,1 1-1,-1-1 0,1 0 0,-1 0 1,1 0-1,0 0 0,-1 0 0,1 0 1,0-1-1,0 1 0,0 0 0,3 0 1,2 0-377,-1 0 0,1-1 0,0 0 1,0 0-1,-1 0 0,1-1 0,0 0 1,-1 0-1,8-3 0,-5 1-1178,0 0-1,0-1 1,-1 0-1,1-1 1,14-10-1,12-14-10678</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9.097"/>
    </inkml:context>
    <inkml:brush xml:id="br0">
      <inkml:brushProperty name="width" value="0.025" units="cm"/>
      <inkml:brushProperty name="height" value="0.025" units="cm"/>
    </inkml:brush>
  </inkml:definitions>
  <inkml:trace contextRef="#ctx0" brushRef="#br0">202 36 14958,'0'0'10874,"-2"9"-10361,-12 50 420,-3 0 0,-3-1 0,-40 83 0,-24 69 284,79-177-949,11-25 43,10-13 177,-8-2-446,0 1-1,-1-1 0,0 0 1,-1 0-1,1-1 0,9-14 1,31-59 69,-36 61-106,-11 20-5,0 0 0,0 0 0,0 1 0,0-1 0,0 0 0,0 0 0,0 0 0,0 0 0,0 0 0,0 0 0,0 0 0,0 1 0,0-1 0,0 0 0,1 0 0,-1 0 0,0 0 0,0 0 0,0 0 0,0 0 0,0 0 0,0 0 0,0 0 0,0 1 0,1-1 0,-1 0 0,0 0 0,0 0 0,0 0 0,0 0 0,0 0 0,0 0 0,1 0 0,-1 0 0,0 0 0,0 0 0,0 0 0,0 0 0,0 0 0,0 0 0,0 0 0,1 0 0,-1 0 0,0 0 0,0-1 0,0 1 0,0 0 0,0 0 0,0 0 0,0 0 0,1 0 0,-1 0 0,0 0 0,0 0 0,0 0 0,0 0 0,0-1 0,0 1 0,0 0 0,0 0 0,0 0 0,0 0 0,0 0 0,0 0 0,0-1 0,5 21 0,-5-15 0,1-1 0,0 1 0,0 0 0,0-1 0,0 1 0,1-1 0,-1 1 0,1-1 0,0 0 0,1 0 0,-1 0 0,1 0 0,5 7 0,-6-10 0,0 0 0,0 1 0,1-1 0,-1 0 0,0 0 0,0 0 0,1-1 0,-1 1 0,0 0 0,1-1 0,-1 0 0,1 1 0,-1-1 0,1 0 0,-1 0 0,0 0 0,1-1 0,-1 1 0,1-1 0,-1 1 0,0-1 0,1 0 0,2-1 0,-1-1 0,0 0 0,-1 1 0,0-1 0,1-1 0,-1 1 0,0 0 0,-1-1 0,1 1 0,-1-1 0,1 0 0,-1 0 0,2-5 0,0 0 0,0-1 0,-1 0 0,0 0 0,-1-1 0,0 1 0,-1 0 0,0-1 0,0 1 0,-1-1 0,-1-14 0,-23 54 0,18-18 0,0-1 0,1 1 0,0 0 0,0 0 0,2 0 0,-1 1 0,1-1 0,1 1 0,0 0 0,1 0 0,0 0 0,1 13 0,0-24 0,1 0 0,0 1 0,-1-1 0,1 1 0,0-1 0,-1 0 0,1 0 0,0 1 0,0-1 0,0 0 0,0 0 0,0 0 0,1 0 0,-1 0 0,0 0 0,0-1 0,1 1 0,-1 0 0,0-1 0,1 1 0,-1 0 0,1-1 0,-1 0 0,0 1 0,1-1 0,-1 0 0,1 0 0,-1 0 0,1 0 0,-1 0 0,1 0 0,-1 0 0,1 0 0,-1-1 0,1 1 0,-1-1 0,3 0 0,2 0 0,0-1 0,0 0 0,0 0 0,-1 0 0,1-1 0,-1 0 0,11-6 0,31-45 0,-11 11 0,-36 43 0,0-1 0,0 1 0,0 0 0,0 0 0,1-1 0,-1 1 0,0 0 0,0 0 0,0 0 0,1-1 0,-1 1 0,0 0 0,0 0 0,0 0 0,1 0 0,-1-1 0,0 1 0,0 0 0,1 0 0,-1 0 0,0 0 0,0 0 0,1 0 0,-1 0 0,0 0 0,0 0 0,1 0 0,-1 0 0,0 0 0,0 0 0,1 0 0,-1 0 0,0 0 0,1 0 0,-1 0 0,0 0 0,0 0 0,1 1 0,-1-1 0,0 0 0,0 0 0,0 0 0,1 0 0,-1 1 0,0-1 0,0 0 0,0 0 0,1 0 0,-1 1 0,0-1 0,0 0 0,0 0 0,0 1 0,0-1 0,0 0 0,4 25 0,-8 28 0,3-46 0,0-1 0,0 1 0,1-1 0,0 1 0,0-1 0,0 1 0,1-1 0,2 10 0,-2-14 0,0 0 0,0 0 0,0 0 0,1-1 0,-1 1 0,1 0 0,-1 0 0,1-1 0,-1 1 0,1-1 0,0 0 0,0 1 0,0-1 0,0 0 0,0 0 0,0 0 0,0 0 0,0 0 0,0-1 0,1 1 0,-1-1 0,0 1 0,0-1 0,1 0 0,-1 0 0,4 0 0,-1 1 0,1-1 0,0 0 0,0 0 0,-1 0 0,1-1 0,0 1 0,0-1 0,-1-1 0,1 1 0,-1-1 0,1 0 0,-1 0 0,8-5 0,-10 4 0,1 0 0,-1 0 0,-1 0 0,1-1 0,0 1 0,-1 0 0,0-1 0,0 0 0,0 0 0,0 1 0,0-1 0,-1 0 0,0 0 0,0-1 0,0 1 0,0 0 0,-1 0 0,1 0 0,-1-6 0,0-1 0,1 5 0,0 0 0,-1 0 0,0 0 0,0 0 0,-1 0 0,1 1 0,-1-1 0,-3-10 0,38 15 0,-3 4-1020,73 2-9096,-94-5 9141,0 0-1,0-1 1,0 0-1,-1-1 0,1 0 1,0-1-1,17-6 0,-8-5 214,-18 13 1032,-1 1-1,1-1 1,-1 1-1,1-1 1,-1 0-1,1 1 1,-1-1-1,0 0 1,1 1-1,-1-1 1,0 0-1,0 0 1,0 1-1,1-1 1,-1 0-1,0 0 1,0 1 0,0-1-1,0 0 1,0 0-1,0 1 1,0-1-1,0 0 1,-1 0-1,1 1 1,0-2-1,-1 1 244,0 0 0,0 0 0,1 0 0,-1 0 0,0 0 0,0 0 0,0 1 0,0-1 0,0 0 0,0 0 0,0 1 0,0-1 0,0 1 0,0-1 0,0 1 0,-3-1 0,-17-1 1292,15 3-1692,1 0 0,-1 0 0,1 1 0,0 0 1,-1 0-1,1 1 0,0-1 0,0 1 1,1 0-1,-1 0 0,-7 8 0,9-9-89,1-1-1,-1 2 1,1-1-1,0 0 1,-1 0 0,1 1-1,1-1 1,-1 1-1,0 0 1,0 0-1,1-1 1,0 1-1,0 0 1,-1 0 0,2 0-1,-1 0 1,0 0-1,1 1 1,-1-1-1,1 0 1,0 0-1,0 4 1,1-5-24,0-1 0,0 0 0,1 0 0,-1 0 0,0 0 0,1 0 0,-1 0 0,0 0 0,1-1 0,-1 1 0,1 0 0,-1-1 0,1 1 0,-1-1 0,1 0 0,-1 1 0,1-1 0,0 0 0,-1 0 0,1 0 0,-1 0 0,4-1 0,38-3 0,-29 0-49,-1-2-1,0 0 1,-1 0 0,1-1-1,-1-1 1,-1 0 0,0 0-1,0-1 1,16-17 0,23-17-440,-50 43 447,0 0 0,1-1-1,-1 1 1,0-1 0,1 1 0,-1 0 0,0-1 0,1 1 0,-1 0 0,0 0 0,1-1 0,-1 1 0,1 0 0,-1 0 0,1 0-1,-1-1 1,0 1 0,1 0 0,-1 0 0,1 0 0,-1 0 0,1 0 0,-1 0 0,1 0 0,-1 0 0,1 0 0,-1 0-1,1 0 1,-1 0 0,1 0 0,-1 1 0,0-1 0,1 0 0,-1 0 0,1 0 0,0 1 0,-1 18-449,-14 26 574,-15 36 559,27-73-517,0 0 0,1-1 0,0 1-1,0 0 1,1 0 0,-1 0 0,2-1-1,-1 1 1,3 8 0,-3-14-109,1-1 0,0 1 1,-1 0-1,1-1 0,0 1 0,0-1 1,0 1-1,0-1 0,0 1 0,1-1 1,-1 0-1,0 1 0,1-1 0,-1 0 0,1 0 1,-1 0-1,1 0 0,-1-1 0,1 1 1,0 0-1,0-1 0,-1 1 0,1-1 1,0 1-1,0-1 0,-1 0 0,1 1 0,0-1 1,0 0-1,0-1 0,-1 1 0,1 0 1,0 0-1,0-1 0,0 1 0,2-2 1,4 0 40,-1 0 0,1 0 0,0-1 0,-1 0 0,0-1 0,0 0 0,8-5 0,8-10-57,-1-1 0,-1 0 0,-1-2 0,-1-1 0,-1 0 0,0-1 0,-2-1 0,17-37 0,-4 1 0,-2-1 0,28-101 0,-42 94 0,-13 69 0,0-1 0,-1 1 0,1 0 0,0 0 0,0-1 0,0 1 0,0 0 0,0 0 0,0 0 0,-1 0 0,1-1 0,0 1 0,0 0 0,0 0 0,-1 0 0,1 0 0,0 0 0,0-1 0,0 1 0,-1 0 0,1 0 0,0 0 0,0 0 0,0 0 0,-1 0 0,1 0 0,0 0 0,0 0 0,-1 0 0,1 0 0,0 0 0,0 0 0,-1 0 0,1 0 0,0 0 0,0 0 0,0 0 0,-1 0 0,1 1 0,0-1 0,0 0 0,-1 0 0,1 0 0,0 0 0,0 0 0,0 1 0,-1-1 0,-11 6 0,-2 6 0,0 1 0,1 0 0,0 0 0,1 1 0,1 1 0,-13 21 0,5-3 0,1 0 0,-16 42 0,25-51 0,1 1 0,-7 32 0,13-48 0,1 1 0,-1 0 0,2 0 0,-1-1 0,1 1 0,1 0 0,0 0 0,0-1 0,4 12 0,-3-17 3,0 0 0,0 0 0,0-1 0,0 1 0,1-1 0,0 0 0,-1 1 0,1-1 0,1 0 0,-1-1 0,0 1 0,1-1 0,-1 1 0,1-1-1,0 0 1,0 0 0,0-1 0,-1 1 0,2-1 0,-1 0 0,8 1 0,9 2-96,0-1 0,42 0 0,-58-3 45,13 0-398,17 0-1834,-2-4-3615,4-10-6586</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0.796"/>
    </inkml:context>
    <inkml:brush xml:id="br0">
      <inkml:brushProperty name="width" value="0.025" units="cm"/>
      <inkml:brushProperty name="height" value="0.025" units="cm"/>
    </inkml:brush>
  </inkml:definitions>
  <inkml:trace contextRef="#ctx0" brushRef="#br0">186 360 6919,'0'0'16639,"-8"-6"-14338,4 2-2127,0 1-1,-1 0 1,1 0-1,-1 0 1,1 0-1,-1 1 1,0 0-1,0 0 1,-8-2-1,10 3-130,-1 1-1,1 0 0,0 0 0,0 0 1,0 0-1,0 1 0,0-1 0,0 1 0,0 0 1,0 0-1,0 0 0,0 0 0,0 0 1,1 1-1,-1-1 0,0 1 0,1 0 1,-1-1-1,1 1 0,0 1 0,-1-1 0,-2 4 1,-1 2-39,-1 1 0,1 1 0,1-1 0,0 1 0,0 0 0,1 0 0,0 1 0,1-1 0,0 1 0,1-1 0,0 1 0,0 0 0,1 0 0,1 0 0,0 15 0,0-24-1,0-1 0,0 1 0,0 0 1,1 0-1,-1-1 0,0 1 0,1 0 0,-1-1 1,1 1-1,-1 0 0,1-1 0,0 1 0,0-1 1,0 1-1,0-1 0,0 1 0,0-1 1,0 0-1,0 1 0,0-1 0,1 0 0,-1 0 1,1 0-1,-1 0 0,1 0 0,-1 0 0,1-1 1,-1 1-1,1 0 0,0-1 0,-1 1 0,1-1 1,0 0-1,-1 1 0,1-1 0,0 0 1,0 0-1,-1 0 0,1 0 0,2-1 0,2 1 75,1-1 1,-1-1-1,1 1 0,-1-1 0,0 0 0,1 0 0,-1-1 0,0 0 0,9-6 1,2-3 140,-1-1 1,-1 0 0,0-1-1,-1-1 1,-1-1-1,0 0 1,-1 0 0,-1-1-1,0 0 1,-1-1 0,-1-1-1,-1 1 1,7-26 0,-29 91-744,2-12 512,2 1 1,1 0-1,2 1 0,-4 53 1,11-90 6,-1 1 0,1 0 1,0 0-1,0 0 1,0-1-1,0 1 1,0 0-1,0 0 0,0 0 1,1 0-1,-1-1 1,0 1-1,0 0 0,1 0 1,-1-1-1,0 1 1,1 0-1,-1 0 1,1-1-1,-1 1 0,1 0 1,-1-1-1,1 1 1,-1-1-1,1 1 1,0-1-1,-1 1 0,1-1 1,0 1-1,-1-1 1,1 0-1,0 1 0,0-1 1,-1 0-1,1 1 1,0-1-1,0 0 1,0 0-1,-1 0 0,1 0 1,0 0-1,0 0 1,0 0-1,-1 0 0,1 0 1,0 0-1,0 0 1,0-1-1,-1 1 1,2-1-1,3 0-106,-1-1 0,1 0 0,-1-1 0,0 1 0,1-1 0,-1 0 1,6-5-1,5-6-550,-2-1 1,24-32-1,-22 24-1510,0-2 0,-2 0-1,13-33 1,20-87-7014,-22 47 6315,9-28 7302,-73 275 2620,7 9-3591,24-105-2851,3 1-1,2 1 1,5 103-1,0-145-579,0 0 0,0 0 0,2-1 0,-1 1 0,2-1 0,-1 0 0,9 19 0,-8-69 857,-6-17-69,0 34-695,1 0 0,5-42 0,-3 56-142,0 1 0,1-1 1,-1 1-1,1 0 0,1 0 0,-1 0 0,1 0 0,1 0 0,-1 0 1,1 1-1,-1 0 0,2 0 0,8-10 0,62-49-17,36-34 78,-98 84 44,-1-1 1,0 0-1,-1 0 0,0-1 0,15-33 0,-19 35 68,-1 0 0,-1 0 0,0-1-1,-1 1 1,-1-1 0,0 0 0,-1 0-1,0 0 1,-1-24 0,-2 39-155,1 0 1,-1 0-1,1 0 1,-1 0-1,1 0 1,-1 0-1,1 0 1,-1 0-1,1 0 1,-1 0-1,1 0 1,-1 1-1,1-1 1,-1 0-1,1 0 0,-1 0 1,1 1-1,-1-1 1,1 0-1,0 0 1,-1 1-1,1-1 1,-1 0-1,1 1 1,0-1-1,-1 1 1,1-1-1,0 0 1,0 1-1,-1 0 1,-10 20-36,1 1 1,1 0-1,1 0 0,1 0 1,-8 42-1,9-37 42,-13 70 258,4 1 0,5 0 0,2 138 1,11-214-291,4-18 61,-6-5-15,1-1-1,-1 0 1,1 1 0,-1-1-1,0 0 1,0 0 0,0 0-1,0 0 1,0 0 0,0-1-1,-1 1 1,1 0 0,-1 0-1,1-3 1,30-215 312,-10 56-664,-21 165 329,0-1-1,0 0 1,1 1 0,-1-1 0,0 0 0,0 0-1,0 1 1,0-1 0,0 0 0,1 1 0,-1-1-1,0 0 1,0 0 0,1 0 0,-1 1 0,0-1-1,0 0 1,1 0 0,-1 0 0,0 1 0,0-1-1,1 0 1,-1 0 0,0 0 0,1 0 0,-1 0-1,0 0 1,1 0 0,-1 0 0,0 0 0,1 0-1,-1 0 1,0 0 0,1 0 0,-1 0 0,0 0-1,1 0 1,-1 0 0,0 0 0,0 0 0,1-1-1,-1 1 1,0 0 0,1 0 0,-1 0 0,0 0-1,0-1 1,1 1 0,-1 0 0,0 0 0,0-1-1,0 1 1,1 0 0,-1 0 0,0-1 0,0 1-1,0 0 1,0 0 0,0-1 0,1 1 0,-1 0-1,0-1 1,0 1 0,0 0 0,0-1 0,0 1-1,0 0 1,0-1 0,0 1 0,23 33-348,-7-10 210,-15-21 153,1-1 0,-1 1 0,1 0 0,0 0 0,0-1 0,0 1 0,0-1 0,0 1 0,0-1 0,0 0 0,1 0 0,-1 0 0,0 0 0,1 0 0,-1 0-1,1-1 1,-1 1 0,0-1 0,1 0 0,-1 0 0,1 0 0,-1 0 0,1 0 0,-1 0 0,1-1 0,-1 1 0,1-1 0,-1 0 0,3-1 0,3-2 69,-1-1 0,0 0 0,0-1 0,0 1 0,-1-2 0,10-11 0,12-10 45,-27 28-133,-1 0 0,0 0 0,0-1 0,1 1 0,-1 0 0,0 0 0,1 0 0,-1 0 0,0 0 0,1 0 1,-1 0-1,1 0 0,-1 0 0,0 0 0,1 0 0,-1 0 0,0 1 0,1-1 0,-1 0 0,0 0 0,0 0 0,1 0 0,-1 0 0,0 1 0,1-1 0,-1 0 0,0 0 0,0 1 0,1-1 0,-1 0 0,0 0 0,0 1 0,0-1 0,1 0 0,-1 0 0,0 1 0,0-1 0,0 0 0,0 1 0,0-1 1,0 0-1,0 1 0,0-1 0,0 0 0,1 1 0,-1-1 0,-1 0 0,1 1 0,0-1 0,0 0 0,0 1 0,0-1 0,0 0 0,0 1 0,0-1 0,0 0 0,-1 1 0,2 29 96,-1-26-62,0 3 43,0 1-1,0-1 1,1 0 0,0 0 0,0 1 0,1-1-1,0 0 1,5 13 0,-6-19-46,-1 0 0,1 1 0,0-1 0,0 0 0,0 0 0,0 0-1,0 0 1,0 0 0,0 0 0,1 0 0,-1 0 0,0 0 0,1 0 0,-1-1 0,0 1 0,1-1 0,-1 1-1,1-1 1,1 1 0,0-1 30,0 0 0,0 0-1,0 0 1,0-1 0,0 1-1,0-1 1,0 1 0,0-1-1,-1 0 1,1-1 0,0 1-1,0 0 1,3-3 0,13-9-39,1 0 0,22-22 1,-30 23-18,1 1 1,1 0 0,0 1 0,0 1-1,1 0 1,20-8 0,-34 17 1,0-1 0,0 1 0,0-1 0,0 1 0,0 0 0,0 0 0,0-1 0,0 1 0,0 0 0,0 0 0,0 0 0,0 0 0,1 0 0,-1 0 0,0 1 0,0-1 0,0 0 0,0 0 0,0 1 0,0-1 0,0 1 0,0-1 0,0 1 0,0-1 0,0 1 0,0 0 0,0-1 0,-1 1 0,1 0 0,0 0 0,0-1 0,-1 1 0,1 0 0,0 0 0,-1 0 0,1 0 0,-1 0 0,1 0 0,-1 0 0,0 0 0,1 0 0,-1 0 0,0 0 0,0 0 0,0 2 0,2 7 0,-2 1 0,1-1 0,-1 1 0,-2 11 0,1-1 0,0-6 0,4 29 0,-2-43 0,-1 1 0,1-1 0,-1 0 0,1 0 0,0 1 0,0-1 0,-1 0 0,1 0 0,0 0 0,0 0 0,0 0 0,0 0 0,0 0 0,0-1 0,0 1 0,1 0 0,-1-1 0,0 1 0,0 0 0,1-1 0,-1 1 0,0-1 0,0 0 0,1 0 0,-1 1 0,0-1 0,1 0 0,-1 0 0,3 0 0,19 0-237,-11 1-244,0-1 0,0 0 0,0-1 0,0-1 0,17-3 0,-29 4 190,0 1 1,1 0-1,-1-1 0,0 1 0,0-1 1,1 1-1,-1-1 0,0 1 0,0-1 1,0 1-1,0-1 0,0 0 0,0 1 1,1-1-1,-1 1 0,0-1 0,-1 1 1,1-1-1,0 1 0,0-1 0,0 1 1,0-1-1,0 1 0,0-1 1,-1 1-1,1-1 0,0 1 0,0-1 1,-1 1-1,1-1 0,0 1 0,-1-1 1,1 1-1,0 0 0,-1-1 0,1 1 1,-1 0-1,1-1 0,-1 1 0,1 0 1,-1-1-1,1 1 0,-1 0 0,-1-2-1447,-10-12-11902</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141"/>
    </inkml:context>
    <inkml:brush xml:id="br0">
      <inkml:brushProperty name="width" value="0.025" units="cm"/>
      <inkml:brushProperty name="height" value="0.025" units="cm"/>
    </inkml:brush>
  </inkml:definitions>
  <inkml:trace contextRef="#ctx0" brushRef="#br0">1 1 12940,'3'0'4645,"-3"1"-4421,0 1-352,0-1 128,0 4 224,0 0-224,0 0-192,0 2 32,-1-2 224,1 4 64,-3-4-1666</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965"/>
    </inkml:context>
    <inkml:brush xml:id="br0">
      <inkml:brushProperty name="width" value="0.025" units="cm"/>
      <inkml:brushProperty name="height" value="0.025" units="cm"/>
    </inkml:brush>
  </inkml:definitions>
  <inkml:trace contextRef="#ctx0" brushRef="#br0">21 45 17008,'0'0'7170,"3"-9"-4154,6-27-1014,-7 117-209,-8 18-1592,-11 304 1376,6-683-1577,11 282 0,1 0 0,0 1 0,0-1 0,0 0 0,0 0 0,1 0 0,-1 0 0,1 0 0,-1 0 0,1 0 0,-1 0 0,1 0 0,0-1 0,3 3 0,30 21 0,-30-23 0,-1 1 0,1-1 0,0 0 0,0 0 0,0 0 0,-1-1 0,2 0 0,-1 0 0,0 0 0,0-1 0,0 1 0,0-1 0,0-1 0,1 1 0,-1-1 0,0 0 0,0 0 0,0 0 0,0 0 0,0-1 0,-1 0 0,9-5 0,-6 3 0,-1 0 0,0-1 0,0 0 0,0 0 0,-1 0 0,0-1 0,0 0 0,0 0 0,-1 0 0,0 0 0,0-1 0,-1 0 0,1 0 0,3-14 0,-15 46 0,-14 52 0,20-69 0,1-1 0,0 0 0,0 0 0,1 1 0,0-1 0,0 0 0,1 0 0,2 14 0,-2-20-5,0 1-1,0-1 1,0 1 0,-1-1 0,1 0-1,1 1 1,-1-1 0,0 0 0,0 0-1,0 0 1,1 0 0,-1 0 0,0 0-1,1 0 1,-1 0 0,1 0-1,-1-1 1,1 1 0,0-1 0,-1 1-1,1-1 1,2 1 0,43 4-323,-32-5 136,-4 1-64,-1 0-1,1 1 1,-1 0-1,0 0 1,0 1 0,0 0-1,17 9 1,-24-10 232,1 1 0,0-1 1,-1 1-1,0 0 0,0 0 0,0 0 1,0 0-1,0 1 0,-1-1 1,1 1-1,-1 0 0,0-1 1,0 1-1,0 0 0,-1 0 0,1 0 1,-1 1-1,0-1 0,0 0 1,-1 0-1,1 7 0,1 6 239,-1-1-1,0 1 0,-2 0 0,0-1 1,0 1-1,-2-1 0,0 1 0,-1-1 1,0 0-1,-1 0 0,-1 0 0,-1-1 1,0 0-1,-17 25 0,23-38-214,-1 1 0,1-1 0,-1 0 0,0 0 0,0 0 0,0 0 0,0 0 0,0 0 0,0 0 0,-1-1 0,1 1 0,0-1 0,-1 0 0,1 0 0,-1 0 0,0 0 0,1 0 0,-1 0 0,0-1 0,1 1 0,-1-1 0,0 1 0,0-1 0,0 0 0,1-1 0,-1 1 0,0 0 0,0-1 0,1 1 0,-1-1 0,-3-1 0,2-1 0,-1 1 0,1-1 0,0-1 0,0 1 0,0 0 0,0-1 0,1 0 0,-1 0 0,1 0 0,0 0 0,0-1 0,1 1 0,-1-1 0,1 0 0,-3-7 0,-3-12 0,1-1 0,1 1 0,1-1 0,2 0 0,0-1 0,1 1 0,2 0 0,0-1 0,2 1 0,6-31 0,-6 50-508,1-1 1,-1 0-1,1 1 0,1-1 1,5-8-1,-5 10-249,-1 1 0,0-1 0,-1 0-1,1 0 1,-1-1 0,0 1 0,0 0-1,0-1 1,0-8 0,-1-4-6658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2.307"/>
    </inkml:context>
    <inkml:brush xml:id="br0">
      <inkml:brushProperty name="width" value="0.025" units="cm"/>
      <inkml:brushProperty name="height" value="0.025" units="cm"/>
    </inkml:brush>
  </inkml:definitions>
  <inkml:trace contextRef="#ctx0" brushRef="#br0">414 28 20115,'0'0'10474</inkml:trace>
  <inkml:trace contextRef="#ctx0" brushRef="#br0" timeOffset="1">0 45 24215,'0'0'2883,"50"-37"-4036,-28 33-2179,-5 1-4131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242"/>
    </inkml:context>
    <inkml:brush xml:id="br0">
      <inkml:brushProperty name="width" value="0.025" units="cm"/>
      <inkml:brushProperty name="height" value="0.025" units="cm"/>
    </inkml:brush>
  </inkml:definitions>
  <inkml:trace contextRef="#ctx0" brushRef="#br0">312 85 6502,'0'0'6967,"7"-10"-3230,1 0-2839,-5 7-589,0 0 0,0-1 0,-1 1 0,1-1 0,-1 0 0,0 1 1,0-1-1,0 0 0,-1 0 0,1 0 0,-1-1 0,1-4 0,-2 8-233,0 1 0,0 0 1,0-1-1,0 1 0,0 0 0,0-1 0,0 1 0,0-1 0,0 1 0,0 0 0,0-1 0,0 1 1,0 0-1,0-1 0,0 1 0,-1 0 0,1-1 0,0 1 0,0 0 0,0-1 0,-1 1 0,1 0 0,0 0 1,0-1-1,-1 1 0,1 0 0,0 0 0,-1 0 0,1-1 0,0 1 0,-1 0 0,1 0 0,0 0 1,-1 0-1,1 0 0,0-1 0,-1 1 0,1 0 0,0 0 0,-1 0 0,1 0 0,0 0 0,-1 0 0,1 0 1,0 0-1,-1 0 0,1 1 0,-1-1 0,1 0 0,0 0 0,-1 0 0,1 0 0,0 0 0,-1 1 1,1-1-1,0 0 0,0 0 0,-1 0 0,1 1 0,-23 12 109,-1 7 39,2 1-1,0 0 1,1 2-1,2 1 1,-30 45-1,18-19 181,3 1-1,-24 60 1,43-90-450,0-1-1,2 1 1,1 0-1,0 1 1,1 0 0,2 0-1,0 0 1,1 0-1,3 43 1,-1-62-77,1-1 1,0 1-1,-1-1 1,1 1 0,0-1-1,0 1 1,0-1-1,0 1 1,1-1-1,-1 0 1,0 0 0,1 0-1,0 0 1,0 0-1,-1 0 1,1 0 0,0 0-1,0-1 1,1 1-1,-1-1 1,0 0-1,5 3 1,-2-3-467,1 1 1,-1-1-1,1 0 1,-1 0-1,1 0 0,-1-1 1,1 0-1,-1 0 1,11-2-1,21-6-6121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987"/>
    </inkml:context>
    <inkml:brush xml:id="br0">
      <inkml:brushProperty name="width" value="0.025" units="cm"/>
      <inkml:brushProperty name="height" value="0.025" units="cm"/>
    </inkml:brush>
  </inkml:definitions>
  <inkml:trace contextRef="#ctx0" brushRef="#br0">253 66 7399,'0'0'7810,"7"-8"-5061,0 0-1904,-4 6-523,-1-1-1,1 1 1,-1-1-1,0 0 1,1 0-1,-1 0 1,-1 0-1,1 0 1,0-1-1,-1 1 1,3-7-1,-5 10-193,1-1-1,0 1 0,0-1 0,0 1 1,0 0-1,-1-1 0,1 1 0,0 0 1,0-1-1,-1 1 0,1 0 1,0-1-1,0 1 0,-1 0 0,1-1 1,0 1-1,-1 0 0,1 0 0,0 0 1,-1-1-1,1 1 0,-1 0 0,1 0 1,0 0-1,-1 0 0,1 0 0,-1 0 1,1 0-1,0 0 0,-1 0 0,1 0 1,-1 0-1,1 0 0,0 0 0,-1 0 1,1 0-1,-1 0 0,1 0 0,0 0 1,-1 1-1,0-1 0,-20 5 379,0 8-272,1 0-1,0 2 1,1 0 0,1 1-1,1 1 1,0 0-1,-17 24 1,30-36-216,0-1-20,0 0-1,1 0 0,-1 1 1,1-1-1,0 1 0,0-1 1,1 1-1,-1 0 0,1 0 1,0 0-1,1 0 0,-2 6 1,3-10-4,1 0 0,-1 0 1,1 1-1,0-1 0,-1-1 1,1 1-1,0 0 0,0 0 1,0 0-1,-1 0 1,1 0-1,0-1 0,0 1 1,0 0-1,0-1 0,0 1 1,0-1-1,1 1 0,-1-1 1,0 0-1,0 1 0,0-1 1,0 0-1,1 0 0,-1 0 1,0 0-1,2 0 0,43 3 1,-39-3 3,58-1-333,-33 0-111,47 4-1,-79-3 446,1 0 0,0 0 0,0 0 0,-1 0-1,1 0 1,0 0 0,-1 0 0,1 0 0,0 0-1,-1 0 1,1 0 0,0 0 0,-1 1 0,1-1-1,0 0 1,-1 1 0,1-1 0,0 0 0,-1 1-1,1-1 1,-1 1 0,1-1 0,-1 1 0,1-1-1,-1 1 1,1-1 0,-1 1 0,0-1 0,1 1-1,-1 0 1,0-1 0,1 1 0,-1 0 0,0 0-1,0 1 46,-1-1-1,0 1 0,1 0 0,-1-1 0,0 0 0,0 1 1,0-1-1,0 1 0,0-1 0,0 0 0,-1 0 0,1 0 1,-2 2-1,-48 29 1604,2-13-1014,-63 17 0,12-5-313,140-45-1207,136-53-12357,-118 38 5178</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4:53.148"/>
    </inkml:context>
    <inkml:brush xml:id="br0">
      <inkml:brushProperty name="width" value="0.025" units="cm"/>
      <inkml:brushProperty name="height" value="0.025" units="cm"/>
    </inkml:brush>
  </inkml:definitions>
  <inkml:trace contextRef="#ctx0" brushRef="#br0">2386 253 5189,'-4'-10'651,"-3"-4"-499,0 1 0,-1 0-1,0 0 1,-2 1 0,1 0-1,-1 0 1,-1 1 0,0 0-1,-1 1 1,0 1 0,-14-10 0,-1 4 19,0 2 0,-1 1 0,-1 1 1,1 1-1,-2 1 0,1 2 0,-1 1 1,0 1-1,0 2 0,-1 1 0,1 1 1,-1 2-1,-58 9 0,-15 10 640,1 4 0,-163 62-1,218-70-979,-132 45 206,-352 137 924,482-176-901,1 2 0,2 3 0,1 2 0,1 1 0,1 3-1,-39 38 1,65-54-82,1 1 1,1 0-1,0 2 0,2 0 0,0 0 0,1 1 0,1 1 1,1 0-1,1 1 0,1 0 0,1 0 0,1 1 0,1 0 0,1 1 1,-2 35-1,5-32-4,2-1-1,1 0 1,2 0 0,9 47 0,-7-57 13,0 1 0,2-1 1,0 0-1,1-1 0,0 0 0,1 0 1,1 0-1,13 14 0,1-3 35,1-1 0,1-1 0,1-1 0,1-1-1,1-2 1,1 0 0,1-3 0,1 0 0,0-2 0,1-2 0,1-1-1,68 18 1,-15-13 40,1-4 0,0-3-1,1-5 1,98-5 0,-62-8-77,-1-6 1,-1-5 0,-1-6 0,-1-5-1,164-61 1,-210 62 248,-3-3 0,0-2 0,-2-4-1,-2-3 1,69-54 0,-96 62-96,-2-2 1,-1-1-1,-2-2 0,-1-2 1,-2-1-1,-2-2 0,-2-1 1,42-82-1,-48 75-102,-2 0 1,26-101-1,-40 123 144,-2 0 0,-1-1 0,-1 1 0,-1-1 0,-2 0-1,-1 0 1,-6-36 0,5 55-48,0-1 1,-1 1-1,0 0 0,-1 0 0,0 0 0,-1 1 0,0-1 0,0 1 1,-1 0-1,0 1 0,-1-1 0,0 1 0,0 1 0,-1-1 0,-15-11 1,11 11-86,0 0 0,-1 1 0,0 1 0,0 0 0,-1 1 0,0 0 0,0 1 1,0 0-1,0 1 0,0 1 0,-17-1 0,-23 4-128,-1 1 0,1 3 0,0 3 0,-72 19 1,-28 4-1240,-35-10-2225,-25-15-3224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594"/>
    </inkml:context>
    <inkml:brush xml:id="br0">
      <inkml:brushProperty name="width" value="0.025" units="cm"/>
      <inkml:brushProperty name="height" value="0.025" units="cm"/>
    </inkml:brush>
  </inkml:definitions>
  <inkml:trace contextRef="#ctx0" brushRef="#br0">184 1 18257,'-9'2'3315,"-3"2"-2431,1 0-1,0 1 0,0 0 0,0 1 0,0 0 0,1 0 0,-17 15 0,21-16-674,0 1 0,0-1 0,0 1 0,0 0-1,1 0 1,0 1 0,1-1 0,-1 1 0,1 0-1,1 1 1,-1-1 0,1 0 0,-4 16 0,7-21-210,0-1 1,0 0 0,0 1 0,0-1 0,1 0 0,-1 0 0,0 1 0,1-1 0,-1 0 0,1 0 0,-1 0 0,1 1 0,-1-1 0,1 0 0,0 0 0,0 0 0,-1 0 0,1 0 0,0 0 0,0 0 0,0-1 0,0 1 0,0 0-1,0 0 1,1-1 0,-1 1 0,0-1 0,0 1 0,0-1 0,1 1 0,-1-1 0,0 0 0,0 0 0,1 1 0,-1-1 0,0 0 0,0 0 0,1 0 0,-1-1 0,0 1 0,2 0 0,60-8 167,-37 0-466,1-1 0,-1-2 0,-1 0 0,0-2 0,36-24 0,10-5 219,-71 42 96,0 0 0,0 0 0,0 0 0,1 0 0,-1-1-1,0 1 1,0 0 0,0 0 0,0 0 0,0 0 0,0 0 0,1 0-1,-1 0 1,0 0 0,0 0 0,0-1 0,0 1 0,0 0 0,1 0-1,-1 0 1,0 0 0,0 0 0,0 0 0,0 0 0,1 0 0,-1 0-1,0 0 1,0 0 0,0 0 0,0 0 0,1 0 0,-1 0 0,0 1 0,0-1-1,0 0 1,0 0 0,0 0 0,1 0 0,-1 0 0,0 0 0,0 0-1,0 0 1,0 0 0,0 1 0,0-1 0,0 0 0,1 0 0,-1 0-1,0 0 1,0 0 0,0 1 0,0-1 0,0 0 0,-3 13 528,-12 14 280,15-26-743,-6 9 125,-15 27 105,20-36-305,0 1-1,0-1 1,1 1-1,-1-1 0,0 1 1,1 0-1,-1 0 1,1-1-1,0 1 0,-1 0 1,1 0-1,0-1 0,0 1 1,0 0-1,0 0 1,1 3-1,2-5-5,0 1 0,1 0 0,-1-1 0,0 0 0,0 1 0,0-1 0,0-1 0,1 1 0,-1 0 0,0-1 0,4-1 0,6-2-74,0-2 0,-1 0 0,0 0 1,0-1-1,14-11 0,21-12-97,-47 30 173,0-1 0,0 1-1,1 0 1,-1 0 0,0-1 0,1 1 0,-1 0-1,0 0 1,1 0 0,-1 0 0,1-1 0,-1 1-1,0 0 1,1 0 0,-1 0 0,0 0 0,1 0-1,-1 0 1,1 0 0,-1 0 0,0 0 0,1 0-1,-1 0 1,1 0 0,-1 0 0,0 1 0,1-1-1,-1 0 1,0 0 0,1 0 0,-1 0-1,1 1 1,-1-1 0,1 16 137,-16 33 182,8-27-228,7-21-93,0-1 0,0 0 0,0 1 0,-1-1 0,1 0 0,0 1 0,1-1 0,-1 0 0,0 1 0,0-1 0,0 0 0,0 1 0,0-1 0,0 0 0,0 1 0,0-1 0,1 0 0,-1 1 0,0-1 0,0 0 0,0 1 0,1-1 0,-1 0 0,0 0 0,0 1 0,1-1 0,-1 0 0,0 0 0,1 0 0,-1 1 0,0-1 0,1 0 0,-1 0 0,0 0 0,1 0 0,-1 0 0,19 0 0,18-11 0,11-17 0,-39 22 0,1-1 0,-1 1 0,1 1 0,1 0 0,-1 0 0,1 1 0,-1 1 0,1 0 0,13-3 0,-23 10 0,0-1 0,-1 1 0,1-1 0,-1 1 0,0 0 0,0-1 0,0 1 0,-1-1 0,1 1 0,-1-1 0,-1 4 0,-14 25 0,13-28 0,1-1 0,0 1 0,-1 0 0,2 0 0,-1 0 0,0 0 0,1 0 0,0 0 0,0 0 0,0 0 0,0 5 0,1-8-188,1 0-1,-1 0 1,1 0 0,0 0-1,-1-1 1,1 1 0,0 0-1,0 0 1,-1-1-1,1 1 1,0-1 0,0 1-1,0-1 1,0 1 0,0-1-1,0 1 1,0-1 0,0 0-1,0 1 1,0-1 0,0 0-1,0 0 1,0 0-1,0 0 1,0 0 0,0 0-1,0 0 1,0 0 0,1-1-1,36-3-10987,-18-8-3547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952"/>
    </inkml:context>
    <inkml:brush xml:id="br0">
      <inkml:brushProperty name="width" value="0.025" units="cm"/>
      <inkml:brushProperty name="height" value="0.025" units="cm"/>
    </inkml:brush>
  </inkml:definitions>
  <inkml:trace contextRef="#ctx0" brushRef="#br0">30 132 8712,'0'0'20836,"10"-3"-20590,5-2-219,3 0-11,0 0 1,-1-2-1,20-10 1,-34 16-45,1-1 0,-1 0 0,1 0 1,-1 0-1,0 0 0,0-1 1,0 1-1,0-1 0,0 0 0,-1 0 1,1 0-1,-1 0 0,0 0 1,0-1-1,0 1 0,0-1 0,0 1 1,-1-1-1,0 0 0,0 1 0,0-1 1,1-7-1,-2 10 54,-1 0 1,1 0-1,0 0 0,-1 1 0,1-1 1,-1 0-1,1 0 0,-1 0 1,0 1-1,1-1 0,-1 0 1,0 1-1,0-1 0,1 1 0,-1-1 1,0 1-1,0-1 0,0 1 1,1-1-1,-1 1 0,0 0 0,0-1 1,0 1-1,0 0 0,0 0 1,0 0-1,0 0 0,0 0 1,0 0-1,0 0 0,-2 0 0,-34 4 1065,29-1-1024,-1 1-1,1 0 0,0 0 0,0 1 0,0 0 0,1 1 0,0 0 0,0 0 0,0 0 0,1 1 0,0 0 0,0 0 0,1 0 0,0 1 0,0 0 0,0 0 1,1 0-1,1 1 0,-1 0 0,1-1 0,1 1 0,0 0 0,-2 11 0,5-18-64,-1 0 1,0 0-1,1 0 1,0 0-1,-1 0 1,1 0-1,0 0 1,0 0-1,0 0 0,0 0 1,0 0-1,1-1 1,-1 1-1,0 0 1,1-1-1,0 1 1,-1-1-1,1 1 0,0-1 1,-1 0-1,1 0 1,0 0-1,0 0 1,0 0-1,0 0 1,0-1-1,0 1 0,0-1 1,1 1-1,3-1 1,9 3-65,1-1 1,0-1-1,18-1 1,-23 0-79,46-5-2391,-3-10-4611,5-12-7090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3.561"/>
    </inkml:context>
    <inkml:brush xml:id="br0">
      <inkml:brushProperty name="width" value="0.025" units="cm"/>
      <inkml:brushProperty name="height" value="0.025" units="cm"/>
    </inkml:brush>
  </inkml:definitions>
  <inkml:trace contextRef="#ctx0" brushRef="#br0">75 52 13549,'0'0'7073,"4"-9"-4195,13-24-594,-17 32-2235,0 1-1,0 0 1,0-1 0,0 1-1,0-1 1,0 1-1,0 0 1,0-1-1,0 1 1,0 0-1,1-1 1,-1 1 0,0 0-1,0-1 1,0 1-1,1 0 1,-1-1-1,0 1 1,0 0-1,1 0 1,-1-1-1,0 1 1,1 0 0,-1 0-1,0 0 1,1-1-1,-1 1 1,0 0-1,1 0 1,-1 0-1,0 0 1,1 0 0,-1 0-1,1 0 1,-1 0-1,0 0 1,1 0-1,-1 0 1,0 0-1,1 0 1,-1 0-1,0 0 1,1 0 0,-1 0-1,1 0 1,-1 0-1,0 1 1,1-1-1,-1 0 1,0 0-1,1 0 1,-1 1 0,0-1-1,0 0 1,1 0-1,-1 1 1,0-1-1,0 0 1,1 1-1,-1-1 1,0 0-1,0 1 1,0-1 0,0 0-1,0 1 1,1-1-1,4 21 837,-4 3-699,0-1 0,-1 1 1,-2-1-1,0 1 0,-9 34 1,-40 110 1069,6-26-785,44-138-476,-1 2-110,1 0 0,-1 0 0,1-1-1,1 2 1,-1-1 0,1 10 0,0-15 71,0 0 0,1 0 0,-1 1 0,1-1 0,-1 0 0,1 0 0,0 0 0,-1 0-1,1 0 1,0-1 0,-1 1 0,1 0 0,0 0 0,0 0 0,0-1 0,0 1 0,0 0 0,0-1 0,0 1 0,0-1 0,0 1 0,0-1 0,0 1 0,0-1 0,1 0 0,-1 0 0,0 0-1,0 1 1,0-1 0,0 0 0,1 0 0,-1-1 0,0 1 0,0 0 0,0 0 0,0 0 0,0-1 0,1 1 0,0-1 0,7-2-1202,1 0 0,-1-1 0,0 0 0,0 0 0,0-1 0,-1 0 0,1-1 0,-1 1 0,14-15 0,14-11-5534</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216"/>
    </inkml:context>
    <inkml:brush xml:id="br0">
      <inkml:brushProperty name="width" value="0.025" units="cm"/>
      <inkml:brushProperty name="height" value="0.025" units="cm"/>
    </inkml:brush>
  </inkml:definitions>
  <inkml:trace contextRef="#ctx0" brushRef="#br0">139 0 13965,'0'0'9059,"-10"6"-6448,-2 3-1956,0 0 0,0 0 1,1 1-1,0 0 0,-10 14 0,15-18-448,1 1 1,0 0-1,1 0 0,-1 0 0,1 1 0,0-1 1,1 1-1,0 0 0,0 0 0,1 0 0,0 0 1,-1 12-1,3-18-203,0-1 1,1 0 0,-1 0-1,0 0 1,1 1-1,-1-1 1,1 0-1,-1 0 1,1 0 0,-1 0-1,1 0 1,0 0-1,0 0 1,-1 0-1,1 0 1,0 0 0,0 0-1,0-1 1,0 1-1,0 0 1,0-1-1,0 1 1,0-1-1,0 1 1,1-1 0,-1 1-1,0-1 1,0 0-1,0 1 1,1-1-1,-1 0 1,0 0 0,0 0-1,1 0 1,-1 0-1,1 0 1,51-4 157,-37-1-148,-1 0 0,0 0-1,0-2 1,0 1 0,-1-2 0,0 0 0,-1-1 0,0 0-1,0-1 1,12-13 0,25-16-123,-50 38 101,0 1 0,1 0 1,-1 0-1,0 0 0,0 0 1,0 0-1,0 0 0,0-1 1,1 1-1,-1 0 0,0 0 1,0 0-1,0 0 0,1 0 1,-1 0-1,0 0 1,0 0-1,0 0 0,1 0 1,-1 0-1,0 0 0,0 0 1,0 0-1,1 0 0,-1 0 1,0 0-1,0 0 0,0 0 1,0 0-1,1 0 1,-1 0-1,0 1 0,0-1 1,0 0-1,1 0 0,-1 0 1,0 0-1,0 0 0,0 0 1,0 1-1,0-1 0,0 0 1,1 0-1,-1 0 0,0 0 1,0 1-1,0-1 1,0 0-1,0 0 0,0 0 1,0 1-1,0-1 0,0 0 1,0 0-1,0 0 0,0 1 1,0 20-125,-8 21 139,3-27 0,-1 3 48,0 1 1,1 0-1,-3 22 1,7-34-53,1 0 0,0 0 0,0 0 0,1 0 0,0 0 0,0 0-1,1 0 1,-1 0 0,1-1 0,1 1 0,0 0 0,4 7 0,0-1 23,-1 0-1,0 1 1,-1-1 0,0 1-1,-2 0 1,1 0 0,1 19-1,-4-30-19,-1 1 0,0-1 0,0 0 0,0 1 0,0-1-1,0 0 1,-1 1 0,1-1 0,-1 0 0,0 1 0,0-1-1,0 0 1,0 0 0,-1 0 0,1 0 0,-1 0 0,0 0-1,0-1 1,0 1 0,0 0 0,0-1 0,-1 1 0,1-1-1,-1 0 1,1 0 0,-1 0 0,0 0 0,0-1 0,0 1-1,0-1 1,0 1 0,0-1 0,0 0 0,-1-1 0,1 1-1,0 0 1,-5-1 0,6 1-6,-1-1 0,0 0 0,0 1 0,1-1 0,-1-1 0,0 1 0,0 0 0,1-1 0,-1 1 0,0-1 0,1 0 0,-1 0 0,1 0 0,-1 0 0,1-1 0,-1 1 0,1-1 0,0 1 0,-1-1 0,-1-2 0,1 1 0,0-1 0,0 0 0,1 0 0,-1 0 0,1 0 0,0-1 0,0 1 0,0-1 0,1 1 0,-1-1 0,0-4 0,1 0 0,-1-1 0,2 1 0,-1 0 0,1 0 0,0-1 0,1 1 0,0 0 0,1 0 0,0 0 0,0 0 0,7-17 0,1 12 0,0-1 0,1 1 0,1 1 0,0 0 0,1 1 0,0 0 0,1 1 0,0 1 0,24-14 0,-14 8 0,-1-1 0,29-26 0,-47 38 0,-1 1 0,0-1 0,0 0 0,0 0 0,-1 0 0,0-1 0,0 1 0,0-1 0,0 0 0,1-6 0,-12 22-2565,-26 11-10501,23-21 5923</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589"/>
    </inkml:context>
    <inkml:brush xml:id="br0">
      <inkml:brushProperty name="width" value="0.025" units="cm"/>
      <inkml:brushProperty name="height" value="0.025" units="cm"/>
    </inkml:brush>
  </inkml:definitions>
  <inkml:trace contextRef="#ctx0" brushRef="#br0">1 0 3235,'0'0'705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5.582"/>
    </inkml:context>
    <inkml:brush xml:id="br0">
      <inkml:brushProperty name="width" value="0.025" units="cm"/>
      <inkml:brushProperty name="height" value="0.025" units="cm"/>
    </inkml:brush>
  </inkml:definitions>
  <inkml:trace contextRef="#ctx0" brushRef="#br0">225 115 12075,'0'0'7239,"-3"-10"-4591,2 8-2481,-13-41 2675,14 41-2560,-1 0 0,1 0 0,-1 0 0,0 0 0,0 0 0,0 0 0,0 0-1,-1 0 1,1 0 0,-1 0 0,1 1 0,-1-1 0,1 0 0,-1 1 0,0 0 0,1-1 0,-1 1-1,-3-2 1,0 4-242,1-1 0,-1 1 0,1 0 0,0 0-1,0 1 1,-1-1 0,1 1 0,0 0 0,0 0-1,1 0 1,-1 0 0,0 1 0,1 0 0,-1 0 0,1 0-1,0 0 1,0 0 0,0 1 0,-4 6 0,-8 10 344,-24 45 0,32-54-297,1 1 1,0 0-1,1 0 1,0 0-1,1 1 1,0 0-1,1 0 1,1 0-1,-1 15 1,3-27-88,0 0 0,0 0 0,0 1 0,1-1 0,-1 0 0,1 0 0,-1 0 0,1 0 0,-1 1 0,1-1 0,0 0 0,-1 0 0,1 0 0,0 0 0,0 0 0,0-1 0,0 1 0,0 0 0,0 0 0,0 0 0,0-1 0,0 1 0,0-1 0,0 1 0,0-1 0,0 1 0,1-1 0,-1 1 0,0-1 0,0 0 0,0 0 0,1 0 0,-1 0 0,0 0 0,1 0 0,-1 0 0,1 0 0,7-1 0,-1 1 0,0-1 0,0 0 0,15-5 0,-6-1 0,-1 0 0,0 0 0,-1-2 0,0 0 0,0 0 0,-1-2 0,0 0 0,0 0 0,13-16 0,-11 10 0,-1-2 0,0 1 0,-1-2 0,-1 0 0,-1 0 0,13-29 0,-26 50 0,-12 35 0,1 1 0,2-1 0,-9 62 0,19-97 0,0 0 0,0-1 0,1 1 0,-1 0 0,0 0 0,0-1 0,1 1 0,-1 0 0,1 0 0,-1-1 0,1 1 0,-1 0 0,1-1 0,-1 1 0,1-1 0,0 1 0,-1-1 0,1 1 0,0-1 0,-1 1 0,1-1 0,0 0 0,-1 1 0,1-1 0,0 0 0,0 0 0,0 1 0,-1-1 0,1 0 0,0 0 0,0 0 0,0 0 0,-1 0 0,1 0 0,0 0 0,0 0 0,0 0 0,-1-1 0,3 1 0,34-10 0,-20 0 0,-1 0 0,0-1 0,0-1 0,-1 0 0,22-24 0,34-27 0,-71 63 0,0 0 0,1 0 0,-1 0 0,0 0 0,0-1 0,0 1 0,1 0 0,-1 0 0,0 0 0,0 0 0,0 0 0,1 0 0,-1 0 0,0 0 0,0 0 0,1-1 0,-1 1 0,0 0 0,0 0 0,0 0 0,1 0 0,-1 1 0,0-1 0,0 0 0,1 0 0,-1 0 0,0 0 0,0 0 0,1 0 0,-1 0 0,0 0 0,0 0 0,0 0 0,1 1 0,-1-1 0,0 0 0,0 0 0,0 0 0,0 0 0,1 1 0,3 13 0,-4 23 0,0-30 0,-1-4 1,1-1 0,0 1 0,0-1-1,0 1 1,1-1 0,-1 1 0,0 0 0,1-1 0,0 1 0,-1-1-1,1 0 1,0 1 0,2 2 0,-2-4-17,1-1 0,-1 1 0,0-1 1,1 1-1,-1-1 0,1 0 0,-1 1 0,0-1 0,1 0 0,-1 0 0,1 0 1,-1 0-1,1 0 0,-1-1 0,0 1 0,1 0 0,-1-1 0,1 1 0,-1-1 1,0 1-1,0-1 0,1 1 0,-1-1 0,0 0 0,0 0 0,0 0 0,2-1 1,11-7-968,0-1 1,-1-1-1,0 0 0,-1-1 1,0 0-1,-1-1 1,15-22-1,12-21 179,-55 115 3724,3-24-1721,1 0 0,1 1-1,-11 63 1,19-70-1053,1 1 0,2-1-1,1 1 1,1-1 0,6 39 0,-5-57-115,0 0 0,-1 0 0,0 0 1,-1 0-1,-1 0 0,0-1 0,-2 12 0,3-20-20,-1 0-1,1 0 1,-1 0-1,0 0 0,0 0 1,0 0-1,0 0 1,0 0-1,-1 0 0,1-1 1,0 1-1,-1-1 1,1 1-1,-1-1 0,0 1 1,-3 1-1,2-2-5,0 0 0,0 0 0,0 0 0,1 0 0,-1-1 1,0 0-1,0 1 0,0-1 0,0 0 0,0-1 0,0 1 0,0 0 0,0-1 0,0 0 0,-5-1 0,4 0-5,0 0 0,0 0 0,1 0 0,-1-1 0,1 1 0,-1-1 0,1 0 0,0 0 0,0 0 0,0 0 0,1 0 0,-1-1 0,1 0 0,0 1 0,0-1 0,0 0 0,0 0 0,0 0 0,1 0 0,0 0 0,0 0 0,-1-7 0,0-1 0,0 0 0,1 0 0,0 0 0,1 0 0,1 0 0,3-23 0,-1 22 0,1 0 0,1 0 0,0 1 0,1-1 0,0 1 0,1 1 0,15-21 0,69-73 0,-54 64 0,75-96 0,-109 138 0,-4 9 0,-3 10 0,-10 19 0,6-17 0,1-1 0,1 1 0,-6 42 0,12-63 0,-1-1 0,1 0 0,0 1 0,0-1 0,0 0 0,0 1 0,0-1 0,0 0 0,0 1 0,0-1 0,0 0 0,1 1 0,-1-1 0,0 0 0,0 0 0,0 1 0,0-1 0,0 0 0,0 1 0,1-1 0,-1 0 0,0 0 0,0 1 0,1-1 0,-1 0 0,0 0 0,0 1 0,1-1 0,-1 0 0,0 0 0,0 0 0,1 1 0,-1-1 0,0 0 0,1 0 0,-1 0 0,0 0 0,1 0 0,-1 0 0,0 0 0,1 0 0,-1 0 0,0 0 0,1 0 0,-1 0 0,0 0 0,1 0 0,-1 0 0,0 0 0,1 0 0,-1 0 0,0 0 0,1-1 0,-1 1 0,0 0 0,0 0 0,1 0 0,-1 0 0,0-1 0,0 1 0,1 0 0,-1 0 0,0-1 0,20-14 0,-1-7 0,-2-1 0,-1-1 0,22-41 0,-20 32 0,26-35 0,-44 68 0,0 0 0,0 0 0,0 0 0,0 1 0,0-1 0,0 0 0,0 0 0,0 0 0,0 0 0,0 0 0,0 0 0,0 1 0,0-1 0,0 0 0,0 0 0,0 0 0,0 0 0,0 0 0,0 0 0,0 1 0,0-1 0,0 0 0,0 0 0,0 0 0,0 0 0,0 0 0,0 0 0,0 1 0,1-1 0,-1 0 0,0 0 0,0 0 0,0 0 0,0 0 0,0 0 0,0 0 0,0 0 0,0 0 0,1 0 0,-1 1 0,0-1 0,0 0 0,0 0 0,0 0 0,0 0 0,0 0 0,1 0 0,-1 0 0,0 0 0,0 0 0,0 0 0,0 0 0,0 0 0,1 0 0,-1 0 0,0 0 0,0 0 0,0 0 0,0 0 0,0-1 0,0 1 0,1 0 0,-1 0 0,0 0 0,0 0 0,0 0 0,0 0 0,0 0 0,1 10 0,-5 9 0,0-1 0,-2 0 0,-11 27 0,11-31 0,0 1 0,1-1 0,1 1 0,0 0 0,1 0 0,-1 24 0,3-39-32,1 0 0,0 1-1,0-1 1,0 0 0,0 0 0,0 1-1,0-1 1,0 0 0,0 0 0,0 1-1,0-1 1,0 0 0,0 1 0,0-1-1,1 0 1,-1 0 0,0 1 0,0-1 0,0 0-1,0 0 1,0 1 0,0-1 0,1 0-1,-1 0 1,0 0 0,0 1 0,0-1-1,1 0 1,-1 0 0,0 0 0,0 0-1,1 0 1,-1 1 0,0-1 0,0 0 0,1 0-1,-1 0 1,0 0 0,0 0 0,1 0-1,-1 0 1,0 0 0,1 0 0,14-8-3671,10-16-7239,-9 0-3744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6.439"/>
    </inkml:context>
    <inkml:brush xml:id="br0">
      <inkml:brushProperty name="width" value="0.025" units="cm"/>
      <inkml:brushProperty name="height" value="0.025" units="cm"/>
    </inkml:brush>
  </inkml:definitions>
  <inkml:trace contextRef="#ctx0" brushRef="#br0">138 40 16367,'-1'-1'243,"1"0"-1,0 1 0,0-1 0,-1 1 1,1-1-1,-1 1 0,1-1 0,0 1 1,-1-1-1,1 1 0,-1 0 0,1-1 0,-1 1 1,1-1-1,-1 1 0,0 0 0,1 0 1,-1-1-1,1 1 0,-1 0 0,0 0 1,1 0-1,-1 0 0,1 0 0,-1-1 0,0 1 1,1 0-1,-1 0 0,0 1 0,1-1 1,-1 0-1,0 0 0,1 0 0,-1 0 0,1 1 1,-1-1-1,0 0 0,1 0 0,-1 1 1,-28 11 6467,22-8-6710,0 1 0,1 0 0,0 0 0,0 1 0,0 0 0,1 0 0,0 0 0,0 0 0,1 1 0,-1 0 0,1 0 0,1 0 0,-1 1 0,1-1 0,1 1 0,0 0 0,0-1 0,0 1 0,-1 16 0,3-24 0,1 1 0,-1 0 0,1-1 0,-1 1 0,1 0 0,-1-1 0,1 1 0,-1-1 0,1 1 0,-1 0 0,1-1 0,0 0 0,-1 1 0,1-1 0,0 1 0,0-1 0,-1 0 0,1 1 0,0-1 0,0 0 0,-1 0 0,1 0 0,0 0 0,0 0 0,0 0 0,-1 0 0,1 0 0,0 0 0,0 0 0,0 0 0,-1 0 0,1 0 0,0-1 0,0 1 0,-1 0 0,1-1 0,0 1 0,-1 0 0,2-1 0,33-13 0,-16-2-321,-1-1 1,-1 0-1,-1-1 1,0-1-1,-1-1 1,-1 0-1,17-34 1,-28 50 295,-12 20-235,1 1 1,0 0 0,1 0-1,1 0 1,-6 34-1,6 8-2833,5-58 2961,1 0 0,0-1 0,0 1 0,0 0 0,0 0 0,0-1-1,0 1 1,0 0 0,0-1 0,1 1 0,-1 0 0,0-1 0,0 1 0,0 0 0,1-1 0,-1 1 0,0 0-1,1-1 1,-1 1 0,1-1 0,-1 1 0,0-1 0,1 1 0,0-1 0,-1 1 0,1-1 0,-1 1-1,1-1 1,-1 1 0,2-1 0,18-6-2399,-14 2 2127,-1 0-1,0 0 0,0 0 1,0-1-1,6-8 0,32-63 621,-37 64 720,-1-1 0,0 0 0,-1-1 0,3-14 0,-35 158 3759,15-81-3358,3 2 0,-8 96 0,17 76-1208,1-222-119,0 0 1,0 0-1,0 0 1,0 0-1,-1 0 1,1 0 0,0 0-1,-1-1 1,1 1-1,0 0 1,-1 0-1,1 0 1,-1-1 0,1 1-1,-1 0 1,0 0-1,1-1 1,-1 1 0,0-1-1,1 1 1,-1 0-1,0-1 1,0 0-1,0 1 1,1-1 0,-1 1-1,0-1 1,0 0-1,0 0 1,0 1-1,0-1 1,0 0 0,1 0-1,-1 0 1,0 0-1,0 0 1,0 0-1,0 0 1,-2-1 0,1 1 91,-1-1 1,1 1 0,-1-1 0,1 0 0,-1 1 0,1-1 0,-1-1 0,1 1-1,0 0 1,-1-1 0,1 1 0,0-1 0,-2-1 0,0-2-78,0 0 0,0-1 0,1 1 0,0-1 1,0 1-1,0-1 0,1 0 0,0 0 0,0 0 0,0-1 1,1 1-1,0 0 0,0 0 0,1-1 0,-1 1 0,1-1 1,1 1-1,-1 0 0,1-1 0,0 1 0,4-9 1,-1 0-8,2 1 0,0-1 0,0 2 0,1-1 0,1 1 1,1 0-1,17-21 0,41-38-18,24-28 0,-83 88 0,1 0 0,-1 0 0,-1-1 0,0 0 0,-1 0 0,9-28 0,-14 17 0,-1 24 0,0-1 0,-1 1 0,1 0 0,0-1 0,0 1 0,-1-1 0,1 1 0,0-1 0,-1 1 0,1 0 0,0-1 0,-1 1 0,1 0 0,-1-1 0,1 1 0,-1 0 0,1-1 0,-1 1 0,1 0 0,-1 0 0,1 0 0,-1 0 0,1-1 0,-1 1 0,0 0 0,-1 0 0,0 1 0,0-1 0,0 1 0,0-1 0,0 1 0,-1 0 0,1-1 0,1 1 0,-1 0 0,0 0 0,0 1 0,0-1 0,0 0 0,1 1 0,-1-1 0,-2 4 0,-6 6 0,1 0 0,1 1 0,0 1 0,0-1 0,-8 21 0,13-26 0,0 0 0,0 0 0,1 1 0,0-1 0,0 0 0,1 1 0,0-1 0,0 1 0,1 0 0,0-1 0,1 1 0,1 11 0,-1-17 1,0 0 1,0-1-1,0 1 1,0 0-1,1-1 1,-1 1-1,1-1 0,-1 0 1,1 1-1,-1-1 1,1 0-1,0 0 1,-1 0-1,1 0 1,0 0-1,0 0 0,0-1 1,0 1-1,0-1 1,0 1-1,0-1 1,0 0-1,0 1 0,0-1 1,0 0-1,2-1 1,56-3-196,-1-17-3111,-2-9-6698,-19 7-2639</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173"/>
    </inkml:context>
    <inkml:brush xml:id="br0">
      <inkml:brushProperty name="width" value="0.025" units="cm"/>
      <inkml:brushProperty name="height" value="0.025" units="cm"/>
    </inkml:brush>
  </inkml:definitions>
  <inkml:trace contextRef="#ctx0" brushRef="#br0">73 0 5349,'31'6'10235,"-2"9"-4203,-22-9-5266,1 1-1,-1-1 1,0 1-1,-1 0 1,8 12-1,-3-4-504,-2 1 0,0 0 0,-1 1 0,-1-1 1,9 29-1,-11-22-157,-1 1 0,-1-1 0,-1 0 0,-1 1 0,-1-1 0,-1 1 0,-2-1 0,0 1 1,-1-1-1,-1 0 0,-1 0 0,-1-1 0,-2 0 0,0 0 0,-1-1 0,-1 0 0,-1 0 0,0-2 0,-2 1 1,0-2-1,-27 27 0,36-41-565,1 0 0,-1 0 0,0 0 0,0-1 0,0 0 0,-7 4 0,-22-1-6364,14-5-473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499"/>
    </inkml:context>
    <inkml:brush xml:id="br0">
      <inkml:brushProperty name="width" value="0.025" units="cm"/>
      <inkml:brushProperty name="height" value="0.025" units="cm"/>
    </inkml:brush>
  </inkml:definitions>
  <inkml:trace contextRef="#ctx0" brushRef="#br0">0 1 19635,'0'0'8968,"16"53"-7623,-8-25 33,-2 3-770,3 2-480,1-1-160,5 2-1089,2-1-1729,-4-1-3172,4-1-5637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841"/>
    </inkml:context>
    <inkml:brush xml:id="br0">
      <inkml:brushProperty name="width" value="0.025" units="cm"/>
      <inkml:brushProperty name="height" value="0.025" units="cm"/>
    </inkml:brush>
  </inkml:definitions>
  <inkml:trace contextRef="#ctx0" brushRef="#br0">0 0 20916,'0'0'11659</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2:50.604"/>
    </inkml:context>
    <inkml:brush xml:id="br0">
      <inkml:brushProperty name="width" value="0.025" units="cm"/>
      <inkml:brushProperty name="height" value="0.025" units="cm"/>
    </inkml:brush>
  </inkml:definitions>
  <inkml:trace contextRef="#ctx0" brushRef="#br0">1883 118 8008,'0'0'3389,"-9"-2"-2727,-3-1-474,-10-3 1082,0 1 0,0 1 1,-29-2-1,11 6-1061,0-1-1,0-2 0,-76-16 0,56 4 366,-1 3 0,0 2 0,-112-2 0,67 16-475,65-1 24,0-2 1,0-2-1,-62-8 0,79 4-59,0 1 0,-1 1 0,1 2 0,-1 0 1,0 1-1,1 2 0,-1 0 0,1 2 0,-1 1 0,1 0 0,1 2 0,-36 15 0,-206 82 125,207-83-26,46-16-122,1-1-1,0 2 1,0-1-1,0 1 1,0 1-1,1 0 1,-16 15 0,21-18-50,1 1 1,0 0 0,0 0 0,0 1 0,1-1 0,0 1 0,0-1 0,0 1 0,1 0 0,0 0 0,0 0 0,0 0 0,1 1-1,0-1 1,0 0 0,0 11 0,1-10 8,1 0 0,0 0-1,0 0 1,0 0 0,1 0-1,0 0 1,0-1 0,1 1 0,0 0-1,0-1 1,0 0 0,1 0 0,5 7-1,-1-4 0,0 0 0,0 0-1,1-1 1,1 0 0,-1-1 0,1 0-1,14 7 1,-2-3-13,0-1-1,1-1 1,0-1 0,0 0 0,1-2 0,0-2-1,32 4 1,50-5 39,139-12-1,-4-2 23,-156 9-41,1-4-1,-1-4 0,0-3 1,-1-4-1,85-30 0,-139 38 18,371-97 499,-382 103-392,-5 1-72,1-1 1,-1 0-1,0-1 0,19-8 0,-32 12-41,-1 0-1,1-1 0,-1 1 1,1-1-1,-1 1 0,0-1 1,1 1-1,-1-1 0,0 1 1,1-1-1,-1 0 0,0 1 1,0-1-1,1 1 0,-1-1 1,0 0-1,0 1 0,0-1 1,0 0-1,0 1 0,0-1 0,0 1 1,0-1-1,0 0 0,0 1 1,0-1-1,-1 0 0,1 1 1,0-1-1,0 1 0,-1-1 1,1 0-1,0 1 0,-1-1 1,1 1-1,0-1 0,-1 1 1,1-1-1,-1 1 0,1-1 1,-1 1-1,0-1 0,-23-23 305,22 22-335,-30-25 122,-2 2 0,-1 1 0,-1 2-1,-1 1 1,-1 2 0,0 2 0,-2 1-1,0 2 1,0 2 0,-52-9 0,-6 4-647,-116-5 1,6 11-4258,152 9 2672,-81-4-7870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546"/>
    </inkml:context>
    <inkml:brush xml:id="br0">
      <inkml:brushProperty name="width" value="0.025" units="cm"/>
      <inkml:brushProperty name="height" value="0.025" units="cm"/>
    </inkml:brush>
  </inkml:definitions>
  <inkml:trace contextRef="#ctx0" brushRef="#br0">1 261 11275,'0'0'10516,"13"-5"-9880,89-25 981,193-30 1,-193 42-1367,603-90 156,-401 83-2923,-288 23-139,-13 0-553,-12-2-843,-12-2-2824</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902"/>
    </inkml:context>
    <inkml:brush xml:id="br0">
      <inkml:brushProperty name="width" value="0.025" units="cm"/>
      <inkml:brushProperty name="height" value="0.025" units="cm"/>
    </inkml:brush>
  </inkml:definitions>
  <inkml:trace contextRef="#ctx0" brushRef="#br0">1 9 11563,'0'0'6838,"14"-1"-6261,21-1-153,141-4 1024,-149 7-1375,0 0 0,0 2 0,0 1 0,41 11 0,-64-14-17,-1 0 0,0 1 0,1-1 0,-1 1 1,0 0-1,0 0 0,0 0 0,0 0 0,0 0 0,0 1 1,-1-1-1,5 6 0,-7-7 17,1 1-1,0-1 1,0 1 0,-1-1-1,1 1 1,-1-1 0,0 1-1,1-1 1,-1 1 0,0-1-1,0 1 1,0-1 0,0 1-1,0-1 1,0 1 0,0 0-1,-1-1 1,1 1 0,0-1-1,-1 1 1,1-1 0,-1 0-1,0 1 1,0-1 0,1 1-1,-1-1 1,0 0 0,0 0-1,0 0 1,0 1 0,0-1-1,-3 1 1,-20 18 432,-1-1 0,0-1 0,-50 25 0,-16 12-502,58-34-1002,13-10-4461,10-7-6407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515"/>
    </inkml:context>
    <inkml:brush xml:id="br0">
      <inkml:brushProperty name="width" value="0.025" units="cm"/>
      <inkml:brushProperty name="height" value="0.025" units="cm"/>
    </inkml:brush>
  </inkml:definitions>
  <inkml:trace contextRef="#ctx0" brushRef="#br0">252 23 10698,'0'0'8445,"-13"-5"-6213,8 3-2053,0 0-11,0-1 0,0 1 1,0 0-1,0 1 0,-1-1 1,1 1-1,0 0 0,-1 0 0,1 1 1,-1-1-1,1 1 0,-1 0 0,1 1 1,-1 0-1,1 0 0,0 0 1,-1 0-1,1 1 0,0-1 0,0 2 1,-6 2-1,-1 3 180,2 1-1,-1 0 1,1 0-1,1 1 1,-13 17 0,17-21-242,1-1 0,0 2 0,1-1 0,-1 0 0,1 1 0,0 0 0,1-1 0,0 1 0,0 0 0,0 0 0,1 0 0,-1 8 1,2-15-104,0 0 1,0 0 0,0 1 0,0-1 0,0 0 0,0 0 0,0 0 0,0 0 0,0 0 0,0 0 0,0 1 0,0-1 0,0 0 0,0 0 0,0 0 0,0 0 0,0 0 0,0 0 0,1 0 0,-1 1 0,0-1 0,0 0 0,0 0 0,0 0 0,0 0 0,0 0 0,0 0 0,0 0 0,0 0 0,1 0 0,-1 0 0,0 0 0,0 1 0,0-1 0,0 0 0,0 0 0,0 0 0,1 0 0,-1 0 0,0 0 0,0 0 0,0 0 0,0 0 0,0 0 0,1 0 0,-1 0-1,0 0 1,0 0 0,0-1 0,0 1 0,0 0 0,0 0 0,1 0 0,-1 0 0,11-7 148,7-10 81,-12 11-214,0 0 1,0 0-1,1 1 1,0 0-1,0 0 1,0 1-1,0 0 1,15-6-1,-18 9-33,-1 0-1,1 0 1,0 0 0,0 1 0,0-1-1,-1 1 1,1 0 0,0 0 0,0 0-1,0 0 1,0 1 0,0 0-1,-1-1 1,1 1 0,0 1 0,0-1-1,-1 1 1,1-1 0,-1 1-1,0 0 1,6 4 0,2 4 4,0 1 0,0 0 1,-1 1-1,-1 0 0,0 1 0,-1 0 1,0 0-1,-1 1 0,10 26 0,-3-1 50,-1 0 0,10 60-1,-18-66 347,4 55 0,-9-79-143,0 0 0,0 1 1,-1-1-1,0 0 1,0 0-1,-1 0 0,0 0 1,-1 0-1,0-1 0,-8 18 1,10-24-240,-1 1 0,0-1 0,1 1-1,-1-1 1,0 0 0,0 0 0,-1 0 0,1 0 0,0 0 0,-1 0 0,1-1 0,-1 1-1,0-1 1,1 0 0,-1 1 0,0-1 0,0-1 0,0 1 0,0 0 0,1-1 0,-1 1 0,0-1-1,0 0 1,0 0 0,0 0 0,0 0 0,0-1 0,0 1 0,0-1 0,0 0 0,0 1-1,0-1 1,0-1 0,1 1 0,-5-2 0,-2-3-7,0 0 0,0 0 0,0-1 0,1 0-1,0 0 1,0-1 0,0 0 0,-7-11 0,-10-16 3,-27-49 0,47 74 0,0 0 0,0 0 0,1-1 0,0 1 0,1-1 0,0 0 0,0 0 0,2 0 0,-1-1 0,1-13 0,1 22-4,1 0 0,0 1 0,0-1 1,0 1-1,0 0 0,0-1 0,1 1 0,-1 0 0,1-1 0,-1 1 1,1 0-1,0 0 0,0 0 0,0 1 0,0-1 0,0 0 0,0 1 0,1-1 1,2 0-1,55-27-608,-34 18-103,-22 9 468,19-9-3834,-1-1-1,36-26 0,-29 14-2970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857"/>
    </inkml:context>
    <inkml:brush xml:id="br0">
      <inkml:brushProperty name="width" value="0.025" units="cm"/>
      <inkml:brushProperty name="height" value="0.025" units="cm"/>
    </inkml:brush>
  </inkml:definitions>
  <inkml:trace contextRef="#ctx0" brushRef="#br0">49 119 15503,'0'0'12641,"8"-3"-11333,0-1-1032,5-1 194,0 0 1,-1-1-1,19-13 1,-29 18-436,0 0 0,0 0 0,0 0 0,0 0 0,0-1 0,0 1 0,-1-1 0,1 0 0,-1 1 0,1-1 0,-1 0 1,0 0-1,0 0 0,1 0 0,-1 0 0,-1 0 0,1 0 0,0 0 0,0 0 0,-1-1 0,1 1 0,-1 0 0,0 0 0,0-1 0,0 1 1,0 0-1,0 0 0,0-1 0,-1 1 0,1 0 0,-1 0 0,0-3 0,0 4-35,1 0 0,-1 0 0,0 0 0,0 1 0,0-1 0,0 0 0,0 0 0,0 1 0,0-1 0,0 1 0,0-1 0,0 1 0,0-1 0,0 1 0,0 0 0,0-1 0,0 1 0,-1 0 0,1 0 0,0 0 0,0 0 0,0 0 0,0 0 0,-1 0 0,1 0 0,0 1 0,0-1 0,0 0 0,0 1 0,0-1 0,0 0 0,-2 2 0,-2 0 0,1 0 0,0 0 0,0 0 0,0 0 0,0 1 0,0 0 0,-4 3 0,-2 6 0,0 0 0,2 1 0,-1 0 0,2 0 0,0 1 0,0 0 0,1 0 0,1 1 0,0 0 0,2-1 0,-1 1 0,2 1 0,0-1 0,0 0 0,2 1 0,1 22 0,-1-36-13,0 0 0,1 0 0,-1 0 0,0 0 0,1 0-1,-1-1 1,1 1 0,0 0 0,0 0 0,-1-1 0,1 1 0,0 0 0,1-1 0,-1 1 0,0-1-1,0 1 1,1-1 0,-1 0 0,0 0 0,1 1 0,-1-1 0,3 1 0,-1-1-62,1 1 1,-1-1-1,1 0 1,0 0-1,-1-1 1,1 1-1,0-1 1,0 1-1,-1-1 0,7-1 1,1 0-262,0-1-1,0 0 1,-1-1 0,0 0-1,1 0 1,-1-1 0,10-6-1,-5 0-2065,0 0 0,0-1 0,19-20-1,4-6-5156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185"/>
    </inkml:context>
    <inkml:brush xml:id="br0">
      <inkml:brushProperty name="width" value="0.025" units="cm"/>
      <inkml:brushProperty name="height" value="0.025" units="cm"/>
    </inkml:brush>
  </inkml:definitions>
  <inkml:trace contextRef="#ctx0" brushRef="#br0">93 3 17489,'0'0'3646,"-11"13"-577,4-4-2700,-39 48 2266,42-52-2292,1 1 0,0 0 0,-1-1-1,2 1 1,-1 0 0,1 1 0,0-1-1,0 0 1,1 1 0,-2 10 0,4-16-330,-1 0 0,1 0 1,-1 0-1,1-1 0,-1 1 1,1 0-1,0-1 1,-1 1-1,1 0 0,0-1 1,-1 1-1,1-1 0,0 1 1,0-1-1,0 1 1,0-1-1,-1 1 0,1-1 1,0 0-1,0 0 0,0 1 1,0-1-1,0 0 0,0 0 1,0 0-1,0 0 1,0 0-1,0 0 0,0 0 1,-1-1-1,1 1 0,2 0 1,34-7 703,-23 2-633,0-1 0,-1-1 0,0 0-1,13-10 1,-21 14-68,0-1 1,0 1-1,0-1 0,0 0 0,-1-1 0,1 1 1,-1-1-1,0 0 0,-1 0 0,1 0 1,-1-1-1,4-7 0,-7 11-16,0 1 0,1 0 0,-1-1 0,0 1 0,0 0 0,0 0 0,0-1 0,0 1 0,0 0 0,0-1 0,0 1 0,0 0 0,0-1 0,-1 1 0,1 0 0,-1 0 0,1-1 0,-1 1 0,1 0 0,-1 0 0,0 0 0,0 0 0,1 0 0,-3-2 0,1 2 0,0-1 0,-1 0 0,0 1 0,1-1 0,-1 1 0,0 0 0,0 0 0,1 0 0,-1 0 0,-5-1 0,-11 0 0,1 1 0,-1 0 0,-19 3 0,16-1 0,-9 1 0,27 0 0,19-1 0,20 0-1250,-13 0-2111,1-1 0,28-4 0,-14-6-5261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948"/>
    </inkml:context>
    <inkml:brush xml:id="br0">
      <inkml:brushProperty name="width" value="0.025" units="cm"/>
      <inkml:brushProperty name="height" value="0.025" units="cm"/>
    </inkml:brush>
  </inkml:definitions>
  <inkml:trace contextRef="#ctx0" brushRef="#br0">143 9 14542,'0'0'16276,"-10"3"-15437,7-2-797,-1 0-1,1 0 1,-1 0 0,1 1 0,0-1 0,0 1 0,-1 0 0,1 0 0,0 0-1,1 1 1,-1-1 0,0 1 0,1-1 0,-1 1 0,1 0 0,0 0 0,0 0 0,0 0-1,0 0 1,1 0 0,-1 1 0,1-1 0,0 1 0,0-1 0,-1 5 0,-4 17-37,0 0 0,2 0 1,1 1-1,0 33 0,4-48-5,-1 1 0,1-1-1,1 0 1,0 0-1,1 0 1,0 0-1,0 0 1,1 0 0,1-1-1,0 1 1,0-1-1,7 9 1,-9-17 0,-1 1 0,0 0 0,0-1 0,0 1 0,0 0 0,0 0 0,-1 0 0,1 0 0,-1 0 0,0 0 0,0 0 0,0 1 0,0-1 0,-1 0 0,1 1 0,-1-1 0,0 0 0,0 1 0,0-1 0,0 1 0,-1-1 0,1 0 0,-1 1 0,0-1 0,0 0 0,0 0 0,0 0 0,-1 0 0,1 0 0,-1 0 0,0 0 0,0 0 0,0 0 0,-3 2 0,-3 7 0,4-4 0,-1-1 0,0 1 0,-1-1 0,1-1 0,-1 1 0,0-1 0,-1 0 0,0 0 0,0 0 0,-9 4 0,16-9 0,-1-1 0,1 0 0,-1 0 0,1 0 0,-1 0 0,1-1 0,-1 1 0,1 0 0,-1 0 0,1 0 0,0 0 0,-1 0 0,1-1 0,-1 1 0,1 0 0,0 0 0,-1-1 0,1 1 0,-1 0 0,1 0 0,0-1 0,-1 1 0,1-1 0,0 1 0,0 0 0,-1-1 0,1 1 0,0 0 0,0-1 0,-1 1 0,1-1 0,0 1 0,0-1 0,0 1 0,0-1 0,0 1 0,0-1 0,0 1 0,0 0 0,0-1 0,0 0 0,-1-27 0,1 23 0,2-18 0,0 0 0,1 0 0,2 1 0,0-1 0,1 1 0,1 0 0,1 1 0,15-27 0,-11 24 0,1 1 0,1 0 0,2 1 0,0 1 0,1 0 0,37-34 0,-52 53 0,1 0 0,-1 0 0,1 0 0,0 0 0,-1 0 0,1 1 0,0-1 0,0 1 0,1 0 0,-1 0 0,6-2 0,-8 3 0,0 1 0,0-1 0,0 0 0,0 0 0,0 0 0,0 1 0,0-1 0,0 1 0,0-1 0,0 0 0,0 1 0,0 0 0,0-1 0,0 1 0,0 0 0,0-1 0,-1 1 0,1 0 0,0 0 0,-1 0 0,1-1 0,0 1 0,-1 0 0,1 0 0,-1 0 0,1 0 0,-1 0 0,0 0 0,0 0 0,1 0 0,-1 0 0,0 0 0,0 1 0,0-1 0,0 0 0,0 2 0,2 96 0,-3-55 0,4-40 0,3-11 0,4-14 0,-5 1 0,-1 0 0,-2 0 0,0-1 0,0 1 0,-2-1 0,-1 1 0,0-1 0,-2 1 0,-8-34 0,11 51 0,0 2 0,0 1 0,0-1 0,0 0 0,0 1 0,0-1 0,0 1 0,0-1 0,-1 0 0,1 1 0,0-1 0,0 1 0,-1-1 0,1 0 0,0 1 0,-1-1 0,1 1 0,0-1 0,-1 1 0,1-1 0,-1 1 0,1 0 0,-1-1 0,1 1 0,-1-1 0,0 1 0,3 30 0,1-26-446,0 0-1,0 0 1,1-1 0,0 1-1,-1-1 1,1 0 0,0 0 0,1-1-1,-1 1 1,0-1 0,1 0-1,-1 0 1,1 0 0,0-1-1,-1 1 1,9 0 0,-2 0-1209,-1-1 0,1 0 1,0 0-1,0-1 0,0 0 1,18-4-1,1-6-7394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289"/>
    </inkml:context>
    <inkml:brush xml:id="br0">
      <inkml:brushProperty name="width" value="0.025" units="cm"/>
      <inkml:brushProperty name="height" value="0.025" units="cm"/>
    </inkml:brush>
  </inkml:definitions>
  <inkml:trace contextRef="#ctx0" brushRef="#br0">94 75 10410,'0'0'18551,"-9"-5"-16507,4 3-1814,2 0-119,0 0 0,0 1 0,0-1 0,-1 1 0,1 0 1,0 0-1,-1 0 0,1 0 0,-4 0 0,5 1-97,1 0 1,-1 1 0,0-1-1,1 1 1,-1-1-1,1 1 1,-1-1-1,1 1 1,-1 0-1,1 0 1,0 0-1,-1 0 1,1 0-1,0 0 1,0 0-1,-1 0 1,1 0-1,0 0 1,0 1-1,0-1 1,1 1-1,-1-1 1,0 0-1,0 1 1,1-1-1,-1 1 1,1 0-1,-1 1 1,-1 5-15,0-1 0,0 1 0,1-1 0,0 1 0,0-1 0,0 1 0,1 0 0,2 13 0,-2-20 0,0 1 0,0 0 0,1-1 0,-1 1 0,0-1 0,1 1 0,0-1 0,-1 0 0,1 1 0,0-1 0,-1 1 0,1-1 0,0 0 0,0 0 0,0 0 0,0 1 0,0-1 0,0 0 0,1 0 0,-1 0 0,0 0 0,1-1 0,-1 1 0,0 0 0,1-1 0,-1 1 0,1 0 0,-1-1 0,1 0 0,-1 1 0,1-1 0,-1 0 0,1 0 0,-1 0 0,1 0 0,-1 0 0,1 0 0,0 0 0,-1-1 0,1 1 0,-1 0 0,1-1 0,-1 1 0,0-1 0,1 0 0,-1 1 0,1-1 0,-1 0 0,2-1 0,2-2 0,1 1 0,-1-1 0,0 0 0,0 0 0,-1-1 0,1 0 0,-1 1 0,0-2 0,0 1 0,-1 0 0,1-1 0,-1 1 0,0-1 0,-1 0 0,3-7 0,3-11 0,-1 0 0,6-37 0,-9 169 0,-4-98-553,1-1 1,1 0-1,-1 0 1,1 0-1,1 0 1,5 14-1,-7-21 409,-1-1-1,1 1 0,-1-1 1,1 1-1,0-1 1,0 1-1,0-1 0,-1 0 1,1 0-1,0 1 0,1-1 1,-1 0-1,0 0 1,0 0-1,0 0 0,1 0 1,-1 0-1,0-1 0,1 1 1,-1 0-1,1-1 1,-1 1-1,1-1 0,-1 1 1,1-1-1,-1 0 0,1 0 1,-1 1-1,1-1 1,0 0-1,-1 0 0,1-1 1,-1 1-1,1 0 0,-1 0 1,1-1-1,-1 1 1,1-1-1,-1 0 0,1 1 1,-1-1-1,1 0 0,-1 0 1,0 0-1,0 0 1,1 0-1,-1 0 0,1-1 1,15-17-7383</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862"/>
    </inkml:context>
    <inkml:brush xml:id="br0">
      <inkml:brushProperty name="width" value="0.025" units="cm"/>
      <inkml:brushProperty name="height" value="0.025" units="cm"/>
    </inkml:brush>
  </inkml:definitions>
  <inkml:trace contextRef="#ctx0" brushRef="#br0">0 135 11787,'0'0'5605,"3"12"1079,18 179 2007,11 178-8691,-38-446 0,-8-293 0,15 360 0,0 0 0,0 0 0,1 0 0,1 0 0,-1 0 0,2 0 0,-1 1 0,1 0 0,1-1 0,8-13 0,-9 19 0,-1-1 0,0 1 0,1 0 0,0 0 0,0 0 0,0 1 0,1-1 0,-1 1 0,1 0 0,0 0 0,-1 0 0,1 1 0,1 0 0,-1 0 0,0 0 0,0 1 0,1-1 0,-1 1 0,1 1 0,8-1 0,-13 1 0,0 0 0,0 0 0,1 0 0,-1 0 0,0 0 0,0 0 0,0 0 0,0 0 0,0 1 0,0-1 0,0 0 0,0 1 0,0-1 0,0 1 0,-1-1 0,1 1 0,0-1 0,0 1 0,0 0 0,0 0 0,-1-1 0,1 1 0,0 0 0,-1 0 0,1 0 0,-1 0 0,1-1 0,0 3 0,0 0 0,-1-1 0,1 1 0,-1 0 0,0 0 0,0-1 0,0 1 0,0 0 0,-1 0 0,1-1 0,-2 6 0,-2 4 0,0-1 0,0 0 0,-1 0 0,-8 11 0,3-4 0,-1-1 0,-1 0 0,0-1 0,-1 0 0,-1-1 0,-22 19 0,36-34 0,0 0 0,0-1 0,0 1 0,0 0 0,0 0 0,0-1 0,1 1 0,-1 0 0,0 0 0,0-1 0,0 1 0,0 0 0,0 0 0,0-1 0,0 1 0,0 0 0,0 0 0,0-1 0,-1 1 0,1 0 0,0 0 0,0 0 0,0-1 0,0 1 0,0 0 0,0 0 0,0-1 0,-1 1 0,1 0 0,0 0 0,0 0 0,0 0 0,0-1 0,-1 1 0,1 0 0,0 0 0,0 0 0,0 0 0,-1 0 0,1 0 0,0-1 0,0 1 0,-1 0 0,1 0 0,0 0 0,0 0 0,-1 0 0,1 0 0,0 0 0,0 0 0,-1 0 0,1 0 0,0 0 0,0 0 0,-1 0 0,1 0 0,0 1 0,0-1 0,0 0 0,-1 0 0,1 0 0,0 0 0,0 0 0,0 0 0,-1 1 0,7-22 0,45-102-7899,3-5-4200,-34 75 4070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467"/>
    </inkml:context>
    <inkml:brush xml:id="br0">
      <inkml:brushProperty name="width" value="0.025" units="cm"/>
      <inkml:brushProperty name="height" value="0.025" units="cm"/>
    </inkml:brush>
  </inkml:definitions>
  <inkml:trace contextRef="#ctx0" brushRef="#br0">1 60 4228,'3'-8'8018,"4"-9"-4803,0 0-188,0 0 1910,-10 34 2187,4 17-5511,1-3-1131,-5 1-389,1-3-64,1 45 1,1-69-32,0 1 0,1-1 0,0 1 0,0-1 0,0 0 0,0 1 0,1-1 0,0 0 0,0 0 1,0 0-1,1 0 0,0-1 0,0 1 0,6 7 0,-7-11-3,0 1 0,0-1 0,1 1 0,-1-1 0,0 0 0,1 0 1,-1 0-1,1 0 0,-1 0 0,1-1 0,-1 1 0,1-1 0,0 1 0,-1-1 0,1 0 0,0 0 0,-1 0 0,1-1 0,0 1 1,-1-1-1,1 1 0,-1-1 0,1 0 0,-1 0 0,1 0 0,-1 0 0,0 0 0,1-1 0,-1 1 0,0-1 0,3-2 1,4-3-25,0-1 0,0 0 0,0 0 0,-1-1 0,10-13 0,-18 22 30,0 0-1,0 0 1,0 0 0,0-1-1,1 1 1,-1 0 0,0 0-1,0 0 1,0 0 0,0 0-1,1 0 1,-1 0 0,0 0-1,0 0 1,0 0-1,0 0 1,1 0 0,-1 0-1,0 0 1,0 1 0,0-1-1,0 0 1,1 0 0,-1 0-1,0 0 1,0 0 0,0 0-1,0 0 1,0 0 0,0 0-1,1 1 1,-1-1 0,0 0-1,0 0 1,0 0 0,0 0-1,0 0 1,0 1 0,0-1-1,0 0 1,0 0-1,0 0 1,0 0 0,0 0-1,1 1 1,-1-1 0,0 0-1,0 0 1,0 0 0,0 0-1,-1 1 1,1-1 0,0 0-1,0 0 1,0 0 0,0 0-1,0 1 1,0-1 0,0 0-1,0 0 1,0 0 0,0 1-1,2 24 112,-1 31 66,-1-55-178,0-1 0,0 1 0,0 0 0,0 0 0,0-1 0,0 1 0,0 0 0,0 0 0,0-1 0,0 1 0,0 0 0,1-1 0,-1 1 0,0 0 0,0-1 0,1 1 0,-1 0 0,0-1 0,1 1 0,-1 0 0,1-1 0,-1 1 0,1-1 0,-1 1 0,1-1 0,-1 1 0,1-1 0,-1 1 0,1-1 0,0 0 0,-1 1 0,1-1 0,0 0 0,-1 1 0,1-1 0,0 0 0,0 0 0,-1 0 0,1 0 0,0 0 0,0 0 0,-1 0 0,1 0 0,0 0 0,0 0 0,-1 0 0,1 0 0,0 0 0,-1-1 0,1 1 0,0 0 0,-1 0 0,1-1 0,0 1 0,0-1 0,3-1 0,0 0 0,-1 0 0,1 0 0,-1 0 0,0-1 0,1 0 0,-1 1 0,5-7 0,2-8 0,-9 13 0,1 0 0,1 0 0,-1 0 0,1 0 0,-1 0 0,1 0 0,0 0 0,0 1 0,1 0 0,-1-1 0,1 1 0,0 1 0,4-4 0,-7 6 0,0 0 0,0 0 0,0 1 0,0-1 0,0 0 0,0 0 0,-1 1 0,1-1 0,0 1 0,0-1 0,0 1 0,-1-1 0,1 1 0,0-1 0,-1 1 0,1 0 0,0-1 0,-1 1 0,1 0 0,-1 0 0,1-1 0,-1 1 0,1 0 0,-1 0 0,1 0 0,-1 0 0,0 0 0,0-1 0,1 1 0,-1 0 0,0 0 0,0 2 0,6 37 0,-5-33 0,12 170 0,13 92 0,-25-267 0,2 16 0,0-1 0,0 1 0,-2 0 0,0 0 0,-4 35 0,3-51 0,-1 0 0,1-1 0,0 1 0,-1 0 0,0-1 0,1 1 0,-1-1 0,0 1 0,0-1 0,0 1 0,0-1 0,0 0 0,0 1 0,0-1 0,0 0 0,-1 0 0,1 0 0,-1 0 0,1 0 0,0 0 0,-1 0 0,0 0 0,1 0 0,-1-1 0,1 1 0,-1-1 0,0 1 0,1-1 0,-1 0 0,0 0 0,1 0 0,-1 0 0,0 0 0,0 0 0,1 0 0,-1 0 0,0-1 0,1 1 0,-4-1 0,-1-1 0,1 0 0,0 0 0,-1 0 0,1-1 0,0 1 0,0-1 0,0-1 0,0 1 0,1 0 0,-7-8 0,1-1 0,0-1 0,1-1 0,1 0 0,0 0 0,1 0 0,0-1 0,1 0 0,1 0 0,0-1 0,1 0 0,-2-24 0,4 26 0,1 1 0,1-1 0,0 0 0,0 1 0,2-1 0,0 1 0,0-1 0,1 1 0,1 0 0,0 0 0,1 0 0,0 1 0,1 0 0,7-12 0,24-28-2509,3 3-5894,-14 19-6565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831"/>
    </inkml:context>
    <inkml:brush xml:id="br0">
      <inkml:brushProperty name="width" value="0.025" units="cm"/>
      <inkml:brushProperty name="height" value="0.025" units="cm"/>
    </inkml:brush>
  </inkml:definitions>
  <inkml:trace contextRef="#ctx0" brushRef="#br0">0 1 21524,'0'0'6823,"5"65"-4293,-2-31-640,2 4-1890,4 3 0,2-3 0,5-4 0,1-5-2178,-1-7-4164,-2-4-5830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08.265"/>
    </inkml:context>
    <inkml:brush xml:id="br0">
      <inkml:brushProperty name="width" value="0.025" units="cm"/>
      <inkml:brushProperty name="height" value="0.025" units="cm"/>
    </inkml:brush>
  </inkml:definitions>
  <inkml:trace contextRef="#ctx0" brushRef="#br0">1912 300 7015,'0'0'6817,"-2"-9"-5536,1 0-1275,1 5 234,0-1 0,-1 1 0,1-1-1,-1 1 1,0 0 0,0 0 0,0-1 0,-1 1-1,1 0 1,-1 0 0,0 0 0,0 1 0,-1-1-1,1 0 1,-1 1 0,0-1 0,1 1 0,-2 0-1,1 0 1,0 0 0,-1 1 0,1-1 0,-1 1-1,0-1 1,1 1 0,-8-2 0,-46-15 457,0 3 0,-1 2 0,-1 3 1,-98-6-1,-62 2-353,-102-3 801,189 15-897,37 0 207,-96 10 1,158-2-447,1 1 0,0 2 0,-58 22 0,-86 50 3,164-74 11,1 0 0,0 1 0,0 1 0,1-1 1,0 2-1,0-1 0,-11 14 0,18-19-14,1 0-1,0 0 0,0 0 1,0 0-1,0 1 1,0-1-1,1 1 1,0-1-1,0 1 0,0-1 1,0 1-1,0 0 1,0-1-1,1 1 0,0 0 1,0-1-1,0 1 1,0 0-1,1 0 0,-1-1 1,1 1-1,0 0 1,0-1-1,0 1 0,1-1 1,-1 1-1,1-1 1,0 0-1,3 6 0,8 7 5,1 0 0,0-1-1,1 0 1,1-1 0,0 0 0,1-2-1,0 0 1,1-1 0,28 14-1,-7-7 22,1-2 0,0-2-1,70 16 1,-55-20 4,0-3 0,80 0 0,111-14 59,-230 7-89,-10-1-9,279-18 37,-219 11 20,-1-3 0,84-26 0,-74 14 82,357-121 642,-421 140-755,0-1 0,0 0 1,-1-1-1,14-8 0,-21 12 22,-1 0-1,1-1 1,-1 1-1,0 0 1,1-1-1,-1 0 1,0 1-1,-1-1 1,1 0 0,0 0-1,-1 0 1,1 0-1,-1 0 1,0 0-1,0 0 1,0-1-1,-1 1 1,1 0-1,-1-7 1,0 2-1,-1-1 0,0 1 1,-1 0-1,1-1 0,-2 1 0,1 0 1,-1 0-1,0 0 0,-1 1 0,0-1 1,0 1-1,-1 0 0,0 0 1,0 0-1,0 1 0,-1 0 0,0 0 1,0 0-1,-1 1 0,0 0 0,-8-6 1,-5 0-56,0 0 1,0 1 0,-1 1 0,0 1 0,0 0 0,-41-7 0,-116-11 31,-2 7 0,-258 6 0,370 15-31,0 3-1,1 3 0,0 3 0,0 3 1,1 3-1,1 3 0,-64 28 1,13 6-78,-69 28 140,174-78-67,-1 1 0,1 0 0,0 0 0,0 1 0,0 1 0,1 0 0,0 0 1,-16 17-1,21-19-6,0 1 0,1 1 0,0-1 1,0 1-1,0-1 0,1 1 0,0 0 0,0 0 1,1 1-1,0-1 0,0 0 0,1 1 1,0 0-1,0-1 0,1 13 0,0-15 9,0 1-1,0-1 1,1 1-1,0-1 1,0 0-1,0 1 1,1-1-1,0 0 1,0 0-1,0 0 1,1 0-1,-1 0 1,1-1-1,0 1 1,7 6-1,-4-5 2,0-1-1,1 1 1,-1-1 0,1-1-1,0 1 1,1-1 0,-1 0-1,1-1 1,11 3 0,13 3 3,2-2 0,-1-2 1,1-1-1,36 0 0,-47-3 13,494 58-1069,-440-46 991,1-3-1,94-1 0,-129-10 83,-1-2 0,0-2 0,0-2 0,0-1 0,68-23 0,359-171 304,-456 195-238,0 0 0,-1 0 1,0-1-1,0-1 1,-1 0-1,0-1 0,10-11 1,-19 18-47,1 0 0,0 0 1,-1 0-1,0-1 0,0 1 1,0-1-1,0 1 0,0-1 1,-1 0-1,0 0 0,0 1 1,0-1-1,0 0 0,0 0 1,-1 0-1,0 0 0,0 0 1,0 0-1,0 0 0,-1 0 1,1 0-1,-1 0 0,0 0 0,0 0 1,-1 0-1,1 0 0,-1 1 1,1-1-1,-6-6 0,-2-3-11,-2 1 0,1 0-1,-1 1 1,-1 1 0,0-1-1,-1 2 1,-21-14 0,-1 4 19,-68-29-1,73 36-470,-2 1-1,1 2 1,-1 1 0,-45-4-1,60 10-39,-1 1-1,1 1 1,0 0-1,0 2 1,-1 0 0,1 0-1,0 2 1,1 0-1,-33 13 1,5 4-7018,8-1-5424</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7.202"/>
    </inkml:context>
    <inkml:brush xml:id="br0">
      <inkml:brushProperty name="width" value="0.025" units="cm"/>
      <inkml:brushProperty name="height" value="0.025" units="cm"/>
    </inkml:brush>
  </inkml:definitions>
  <inkml:trace contextRef="#ctx0" brushRef="#br0">0 1 20852,'0'0'10474</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018"/>
    </inkml:context>
    <inkml:brush xml:id="br0">
      <inkml:brushProperty name="width" value="0.025" units="cm"/>
      <inkml:brushProperty name="height" value="0.025" units="cm"/>
    </inkml:brush>
  </inkml:definitions>
  <inkml:trace contextRef="#ctx0" brushRef="#br0">474 167 3011,'5'-9'9145,"-2"5"-8345,26-56 5399,-27 55-5487,0 0 1,-1 0 0,1 0 0,-1 0 0,0 0 0,0 0 0,-1-1-1,0 1 1,0 0 0,0 0 0,0-1 0,-2-6 0,1 11-572,0 0 1,0-1 0,0 1 0,0-1-1,0 1 1,-1 0 0,1 0 0,0 0 0,-1 0-1,1 0 1,0 0 0,-1 0 0,1 0-1,-1 0 1,0 1 0,1-1 0,-1 1 0,0-1-1,1 1 1,-1 0 0,0-1 0,1 1-1,-1 0 1,-2 0 0,-45 3 387,34 0-510,0 1-1,0 0 1,1 1 0,0 1 0,0 0 0,0 1-1,1 1 1,0 0 0,-19 16 0,-4 6 23,-57 63 0,75-73-42,0 1 0,2 0 0,0 2 0,-17 33 0,26-42 0,0 1 0,2 0 0,-1 0 0,2 1 0,0-1 0,1 1 0,0 0 0,0 28 0,3-40 0,0 0 0,1 0 0,-1 0 0,1 0 0,0-1 0,0 1 0,0 0 0,0 0 0,1-1 0,-1 1 0,1-1 0,0 1 0,0-1 0,0 0 0,1 0 0,-1 0 0,1 0 0,0 0 0,5 4 0,-1-3 0,-1 0 0,1 0 0,0-1 0,0 1 0,0-2 0,1 1 0,-1-1 0,0 0 0,16 2 0,-13-3 0,1 0 0,-1 0 0,1-1 0,-1-1 0,1 1 0,0-2 0,-1 0 0,0 0 0,1 0 0,-1-1 0,0-1 0,0 0 0,-1 0 0,1-1 0,11-8 0,-19 12 0,-1 0 0,1 0 0,-1 0 0,0 0 0,1-1 0,-1 1 0,0 0 0,0-1 0,0 1 0,0 0 0,0-1 0,0 0 0,0 1 0,-1-1 0,1 1 0,0-1 0,-1 0 0,0 1 0,1-1 0,-1 0 0,0 0 0,0 1 0,0-1 0,0-3 0,-1 3 0,0 1 0,0-1 0,0 0 0,0 0 0,-1 1 0,1-1 0,0 1 0,-1-1 0,1 1 0,-1 0 0,0 0 0,1-1 0,-1 1 0,0 0 0,0 1 0,0-1 0,-2-1 0,-8-2 0,1 1 0,-1 0 0,0 1 0,0 0 0,-19-1 0,23 5 0,17 0 0,19 3 0,-9-7 0,0 0 0,-1-2 0,1 0 0,-1 0 0,0-2 0,0 0 0,-1-2 0,0 1 0,20-14 0,-10 7 0,1 1 0,37-12 0,-64 25 0,-1 0 0,1-1 0,-1 1 0,1 0 0,-1 0 0,1 0 0,-1-1 0,1 1 0,-1 0 0,1 0 0,-1 0 0,1 0 0,-1 0 0,1 0 0,-1 0 0,1 0 0,-1 0 0,1 0 0,-1 1 0,1-1 0,-1 0 0,1 0 0,-1 0 0,1 0 0,-1 1 0,0-1 0,1 0 0,-1 1 0,1-1 0,-1 0 0,0 1 0,1-1 0,-1 0 0,0 1 0,1-1 0,-1 1 0,0-1 0,0 1 0,1 0 0,-4 24 0,-20 27 0,11-32 0,7-14 0,1 1 0,0 0 0,0 0 0,1 0 0,0 0 0,0 1 0,1-1 0,0 1 0,-2 12 0,4-20-65,0 0 1,0 1-1,0-1 0,0 0 1,0 0-1,0 1 0,0-1 1,0 0-1,0 0 0,1 1 1,-1-1-1,0 0 0,0 0 1,0 1-1,0-1 1,1 0-1,-1 0 0,0 0 1,0 1-1,0-1 0,1 0 1,-1 0-1,0 0 0,0 0 1,1 0-1,-1 0 0,0 1 1,0-1-1,1 0 0,-1 0 1,0 0-1,0 0 0,1 0 1,-1 0-1,0 0 0,1 0 1,-1 0-1,0 0 0,0 0 1,1 0-1,-1 0 0,0-1 1,0 1-1,1 0 0,-1 0 1,0 0-1,15-7-6681,4-10-1918</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362"/>
    </inkml:context>
    <inkml:brush xml:id="br0">
      <inkml:brushProperty name="width" value="0.025" units="cm"/>
      <inkml:brushProperty name="height" value="0.025" units="cm"/>
    </inkml:brush>
  </inkml:definitions>
  <inkml:trace contextRef="#ctx0" brushRef="#br0">18 0 14926,'0'0'11179,"-5"50"-8553,0-19-640,0 6-577,2 4-960,3 0-417,0 3-449,0-3-1536,0-2-1090,0-4-1089,3-7-256,-3-9-1122,0-12-2369</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752"/>
    </inkml:context>
    <inkml:brush xml:id="br0">
      <inkml:brushProperty name="width" value="0.025" units="cm"/>
      <inkml:brushProperty name="height" value="0.025" units="cm"/>
    </inkml:brush>
  </inkml:definitions>
  <inkml:trace contextRef="#ctx0" brushRef="#br0">17 144 17809,'0'0'5797,"-4"-11"-3304,1 5-2107,2 4-328,0 1 1,0-1 0,0 1-1,0-1 1,0 1 0,0-1-1,1 0 1,-1 1 0,1-1 0,-1 0-1,1 0 1,-1 1 0,1-1-1,0 0 1,0 0 0,0 0-1,0 1 1,0-1 0,1 0 0,-1 0-1,0 0 1,1 1 0,-1-1-1,1 0 1,0 1 0,0-1-1,-1 0 1,1 1 0,0-1 0,0 1-1,0-1 1,1 1 0,-1 0-1,0-1 1,1 1 0,1-2-1,22-8 99,1 0 1,0 2-1,1 0 0,0 2 0,0 1 0,0 1 0,1 2 0,0 1 0,0 0 0,-1 2 0,45 6 0,-65-4-137,0-1 0,0 1 0,0 0 0,-1 1 0,1 0 0,-1 0 0,0 0 0,0 1 0,0 0 0,0 0 0,-1 0 0,1 1 0,-1 0 0,0 0 0,-1 0 0,1 0 0,-1 1 0,0 0 0,0 0 0,-1 0 0,0 0 0,0 1 0,0-1 0,-1 1 0,0 0 0,2 8 0,-2-4 82,0 1 0,0-1-1,-1 1 1,0-1 0,-1 1 0,-1 0-1,0-1 1,0 1 0,-1-1-1,0 1 1,-1-1 0,-1 0-1,0 0 1,0 0 0,-8 13-1,0-6-92,-1 0 1,-1-1-1,-1-1 0,0 0 0,-1-1 0,0-1 1,-22 15-1,23-19-11,-1 0 1,1-1-1,-1-1 1,-1 0-1,1-1 1,-1-1-1,-1-1 1,1 0-1,-20 2 1,34-6-33,0-1 0,1 1-1,-1-1 1,0 0 0,0 0-1,1 0 1,-1 0 0,0-1 0,1 1-1,-1-1 1,0 1 0,1-1 0,-1 0-1,0 0 1,1-1 0,-1 1 0,1 0-1,0-1 1,0 1 0,-1-1 0,1 0-1,0 0 1,0 0 0,0 0 0,1 0-1,-1 0 1,0 0 0,1 0 0,0-1-1,-1 1 1,1-1 0,0 1 0,0-1-1,0 0 1,1 1 0,-1-1 0,1 0-1,-1 1 1,1-1 0,0 0 0,0-3-1,0-2-412,0-1 0,1 1 0,0-1 0,1 1 0,0-1 0,0 1 0,0 0 0,1 0 0,0 0 0,1 0 0,0 1 0,7-11 0,13-11-9920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098"/>
    </inkml:context>
    <inkml:brush xml:id="br0">
      <inkml:brushProperty name="width" value="0.025" units="cm"/>
      <inkml:brushProperty name="height" value="0.025" units="cm"/>
    </inkml:brush>
  </inkml:definitions>
  <inkml:trace contextRef="#ctx0" brushRef="#br0">23 1 16944,'0'0'10826,"6"10"-9230,-2-5-1385,0 0-59,-1 1 0,1-1 0,-1 1 0,0-1-1,-1 1 1,0 0 0,0 0 0,0 1 0,0-1 0,-1 0 0,1 13 0,-2 42 375,-12 95 0,5-110-3624,-14 50 0,21-95 2879,0-1 1,0 1 0,-1-1 0,1 1 0,0-1 0,0 1 0,0-1-1,0 1 1,0-1 0,-1 0 0,1 1 0,0-1 0,0 1 0,-1-1-1,1 0 1,0 1 0,-1-1 0,1 0 0,0 1 0,-1-1 0,1 0-1,-1 1 1,1-1 0,0 0 0,-1 0 0,1 0 0,-1 1 0,1-1-1,-1 0 1,1 0 0,-1 0 0,1 0 0,-1 0 0,1 0 0,-1 0-1,0 0 1,-9 0-6765</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450"/>
    </inkml:context>
    <inkml:brush xml:id="br0">
      <inkml:brushProperty name="width" value="0.025" units="cm"/>
      <inkml:brushProperty name="height" value="0.025" units="cm"/>
    </inkml:brush>
  </inkml:definitions>
  <inkml:trace contextRef="#ctx0" brushRef="#br0">0 125 7399,'0'0'9695,"2"-11"-5371,-2 4-3805,0 4-352,0 0 0,0 0 0,0 0 0,1 0 0,-1 0 1,1 0-1,0 0 0,0 0 0,0 0 0,0 1 0,0-1 0,0 0 1,1 0-1,0 1 0,-1-1 0,1 1 0,0 0 0,0-1 0,0 1 1,0 0-1,1 0 0,-1 0 0,1 0 0,3-1 0,15-6 548,1 2 0,0 0 0,1 2 0,-1 0 0,1 2 0,27-2-1,139 7 683,-176-1-1381,-1 0 0,0 1 1,0 0-1,-1 1 0,1 0 0,0 1 0,-1 0 0,0 1 0,12 7 1,-19-10-15,-1 0 1,0 0-1,0 0 1,0 1 0,0-1-1,-1 1 1,1 0 0,-1 0-1,1 0 1,-1 0 0,0 0-1,0 0 1,0 0-1,-1 1 1,1-1 0,-1 1-1,0-1 1,0 1 0,0-1-1,0 1 1,-1 0-1,1 0 1,-1-1 0,0 1-1,0 0 1,-1 0 0,1-1-1,-1 1 1,1 0-1,-1-1 1,-1 1 0,1-1-1,-3 6 1,0-1-3,-1 0 0,0-1 0,0 0 0,-1 0 0,0 0 0,0 0 0,-1-1 0,1 0 0,-1-1 0,-1 0 0,1 0 0,-1 0 0,-9 4 0,-6 2 0,0-1 0,0-1 0,-36 8 0,53-15-5,-24 4-707,29-6 595,0 0 0,0 0 0,1 0 0,-1 1 0,0-1 0,0 0 0,0-1 0,0 1 0,1 0 0,-1 0 0,0 0-1,0 0 1,0-1 0,1 1 0,-1 0 0,0-1 0,0 1 0,1 0 0,-1-1 0,0 1 0,1-1 0,-1 1 0,1-1 0,-1 0 0,0 1 0,1-1 0,-1 0 0,1 1 0,-1-2 0,-1-19-8595</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2.957"/>
    </inkml:context>
    <inkml:brush xml:id="br0">
      <inkml:brushProperty name="width" value="0.025" units="cm"/>
      <inkml:brushProperty name="height" value="0.025" units="cm"/>
    </inkml:brush>
  </inkml:definitions>
  <inkml:trace contextRef="#ctx0" brushRef="#br0">9 0 18706,'0'0'7158,"0"12"-6464,-8 206 3268,8-217-3949,-1-1 0,1 1 1,0 0-1,0 0 0,0 0 1,0-1-1,0 1 0,0 0 1,1 0-1,-1 0 0,0-1 1,0 1-1,0 0 0,1 0 1,-1 0-1,0-1 0,1 1 1,-1 0-1,1-1 0,-1 1 1,1 0-1,-1-1 0,1 1 1,-1-1-1,1 1 0,0-1 1,-1 1-1,1-1 0,0 1 1,-1-1-1,1 0 0,0 1 1,0-1-1,-1 0 0,1 1 1,1-1-1,1 0 55,0-1 0,0 1 0,0-1 0,0 1 0,0-1 0,0 0 0,0 0 0,0-1 0,-1 1 0,4-3 0,59-43 938,-65 47-1006,32-32 0,-26 25 0,0 0 0,0 1 0,0 0 0,1 0 0,0 0 0,0 1 0,0 0 0,1 0 0,0 1 0,-1 0 0,11-3 0,-17 7 0,0 0 0,0 1 0,1-1 0,-1 0 0,0 1 0,0-1 0,0 1 0,0-1 0,0 1 0,0-1 0,0 1 0,0 0 0,0 0 0,0 0 0,0-1 0,0 1 0,-1 0 0,1 0 0,0 0 0,-1 0 0,1 0 0,0 0 0,-1 0 0,0 0 0,1 1 0,-1-1 0,1 0 0,-1 0 0,0 0 0,0 0 0,0 1 0,0-1 0,0 0 0,0 0 0,0 2 0,2 55 0,-2-48 0,-1-8 0,1 0 0,0 0 0,0 0 0,0-1 0,0 1 0,0 0 0,1 0 0,-1 0 0,0 0 0,1 0 0,0-1 0,-1 1 0,1 0 0,0 0 0,0-1 0,0 1 0,0-1 0,0 1 0,0-1 0,1 1 0,-1-1 0,0 0 0,1 1 0,1 0 0,-1-1 0,0-1 0,1 0 0,-1 1 0,0-1 0,0 0 0,0 0 0,0-1 0,0 1 0,0 0 0,0-1 0,0 1 0,0-1 0,0 0 0,0 1 0,0-1 0,0 0 0,0 0 0,0 0 0,-1-1 0,1 1 0,0 0 0,1-3 0,29-24 0,32-25 0,-59 50 0,0 0 0,-1 0 0,1 0 0,0 1 0,0-1 0,1 1 0,-1 0 0,0 1 0,1-1 0,-1 1 0,8 0 0,-12 1 0,0 0 0,-1 0 0,1 1 0,0-1 0,-1 0 0,1 1 0,-1-1 0,1 1 0,-1-1 0,1 1 0,-1-1 0,1 1 0,-1-1 0,1 1 0,-1-1 0,0 1 0,1 0 0,-1-1 0,0 1 0,1-1 0,-1 1 0,0 0 0,0-1 0,0 1 0,0 0 0,0 0 0,1-1 0,-1 1 0,0 0 0,-1 1 0,1 30 0,0-21 0,0-1 0,0 3 0,0 0 0,-1-1 0,0 1 0,-5 19 0,3-45-3557,-2-10-7374,-3-7-5843</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3.311"/>
    </inkml:context>
    <inkml:brush xml:id="br0">
      <inkml:brushProperty name="width" value="0.025" units="cm"/>
      <inkml:brushProperty name="height" value="0.025" units="cm"/>
    </inkml:brush>
  </inkml:definitions>
  <inkml:trace contextRef="#ctx0" brushRef="#br0">1 1 18738,'0'0'14029</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4.635"/>
    </inkml:context>
    <inkml:brush xml:id="br0">
      <inkml:brushProperty name="width" value="0.025" units="cm"/>
      <inkml:brushProperty name="height" value="0.025" units="cm"/>
    </inkml:brush>
  </inkml:definitions>
  <inkml:trace contextRef="#ctx0" brushRef="#br0">28 0 17296,'0'0'9241,"1"13"-8461,-1 47 419,-13 101 0,-2 41-469,15-202-712,-1 1 0,1-1 0,0 1 0,0-1 0,0 1 0,0 0 0,0-1 0,0 1 0,0-1 0,0 1 0,0-1 0,1 1-1,-1-1 1,0 1 0,0-1 0,0 1 0,1-1 0,-1 1 0,0-1 0,0 1 0,1-1 0,-1 1 0,0-1 0,1 1 0,-1-1 0,1 0 0,-1 1 0,0-1 0,1 0 0,-1 1 0,1-1 0,-1 0 0,1 0 0,-1 1 0,1-1 0,-1 0 0,1 0 0,-1 0 0,1 0 0,0 0 0,-1 0 0,2 0 0,-1 0 53,1-1 0,-1 1 0,0-1 0,1 1 0,-1-1 0,0 0 0,1 0 0,-1 0 0,0 0 0,0 0 0,0 0 0,0 0 0,0 0 0,0 0 0,0 0 0,1-2 0,5-10-35,-1 0 0,0-1 0,-1 1-1,0-1 1,-1 0 0,-1 0-1,-1-1 1,3-24 0,-5-122-15,-1 134-22,0 21 1,2 4 0,-1-1 0,0 1 0,0-1 0,0 0 0,0 1 0,0-1 0,0 1 0,-1-1 0,0 1 0,1-1 0,-1 1 0,0 0 0,0-1 0,0 1 0,0 0 0,-1 0 0,1-1 0,-3-2 0,3 5 0,0 1 0,1-1 0,-1 0 0,0 0 0,1 1 0,-1-1 0,0 1 0,1-1 0,-1 1 0,1-1 0,-1 1 0,0-1 0,1 1 0,0-1 0,-1 1 0,1 0 0,-1-1 0,1 1 0,0 0 0,-1-1 0,1 1 0,0 0 0,0-1 0,-1 1 0,1 0 0,0 0 0,0-1 0,0 1 0,0 0 0,0 0 0,0-1 0,0 1 0,0 1 0,-1 31 0,1-32 0,-1 1 0,1 0 0,0-1 0,0 1 0,0 0 0,0-1 0,0 1 0,0 0 0,0-1 0,1 1 0,-1 0 0,1-1 0,-1 1 0,1 0 0,0-1 0,-1 1 0,1-1 0,0 1 0,0-1 0,0 0 0,0 1 0,0-1 0,0 0 0,1 0 0,-1 1 0,0-1 0,1 0 0,-1 0 0,0-1 0,1 1 0,-1 0 0,1 0 0,0-1 0,-1 1 0,1-1 0,-1 1 0,1-1 0,0 0 0,0 1 0,-1-1 0,1 0 0,0 0 0,-1 0 0,1-1 0,0 1 0,-1 0 0,4-1 0,2-1 0,1-1 0,-1 1 0,0-1 0,1-1 0,-1 1 0,-1-1 0,1 0 0,0-1 0,6-6 0,72-79 0,-85 89 0,1 1-1,-1-1 1,0 1 0,1 0-1,-1-1 1,0 1-1,1 0 1,-1-1 0,1 1-1,-1 0 1,1 0 0,-1-1-1,1 1 1,-1 0-1,0 0 1,1 0 0,-1 0-1,1 0 1,-1-1 0,1 1-1,-1 0 1,1 0 0,-1 0-1,1 0 1,0 0-1,-1 1 1,1-1 0,-1 0-1,0 0 1,1 0 0,-1 0-1,1 0 1,-1 1-1,1-1 1,0 1 0,8 20-34,-6 41-54,-3-53 68,-1 126 49,-1-67 34,7 76 0,-5-141-63,0-1 0,0 0 0,0 0 0,1 0 0,-1 1 0,0-1 0,1 0 0,0 0 0,-1 0 0,1 0 0,0 0 0,0 0 0,0 0 0,0 0 0,0 0 0,1 0 0,-1-1 0,1 1 0,-1 0 0,1-1 0,-1 1 0,1-1 0,0 0 0,0 0 0,0 1 0,0-1 0,0 0 0,0 0 0,0-1 0,0 1 0,0 0 0,0-1 0,0 1 0,1-1 0,-1 0 0,0 0 0,0 0 0,0 0 0,4 0 0,1-2 0,-1 1 0,0-1 0,0 0 0,0 0 0,0-1 0,0 0 0,-1 0 0,1 0 0,-1-1 0,0 0 0,0 0 0,7-7 0,-3 1 0,-1-1 0,0 0 0,0 0 0,-2 0 0,1-1 0,-1 0 0,-1-1 0,0 1 0,-1-1 0,0 0 0,-1 0 0,-1 0 0,0 0 0,-1-1 0,0-14 0,-1 29-1,0-1-1,0 0 1,0 0-1,0 0 1,0 0 0,0 0-1,-1 0 1,1 0 0,0 0-1,0 0 1,0 0-1,0 0 1,0 0 0,-1 0-1,1 0 1,0 0-1,0 0 1,0 0 0,0 0-1,0 0 1,-1 0 0,1 0-1,0 0 1,0-1-1,0 1 1,0 0 0,0 0-1,0 0 1,0 0 0,-1 0-1,1 0 1,0 0-1,0 0 1,0 0 0,0-1-1,0 1 1,0 0-1,0 0 1,0 0 0,0 0-1,0 0 1,0 0 0,0-1-1,0 1 1,0 0-1,0 0 1,-1 0 0,1 0-1,0 0 1,1-1-1,-1 1 1,0 0 0,0 0-1,0 0 1,0 0 0,0 0-1,0-1 1,0 1-1,0 0 1,0 0 0,0 0-1,0 0 1,-9 16-192,-8 25-104,12-28 311,1 1-1,0-1 0,1 1 1,1 0-1,0 0 1,1 0-1,0 28 0,2-41-97,-1 0 0,0 0-1,1 0 1,-1 0 0,1 0-1,-1 0 1,1 0 0,-1 0 0,1 0-1,0 0 1,-1 0 0,1 0-1,0-1 1,0 1 0,0 0-1,-1 0 1,1-1 0,0 1 0,0-1-1,0 1 1,0-1 0,0 1-1,0-1 1,0 0 0,0 1 0,1-1-1,-1 0 1,0 0 0,2 0-1,35-1-6696,-13-6-543</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166"/>
    </inkml:context>
    <inkml:brush xml:id="br0">
      <inkml:brushProperty name="width" value="0.025" units="cm"/>
      <inkml:brushProperty name="height" value="0.025" units="cm"/>
    </inkml:brush>
  </inkml:definitions>
  <inkml:trace contextRef="#ctx0" brushRef="#br0">30 93 22325,'0'0'4500,"0"11"-3069,-1 54 522,-12 71 1,5-67-1794,1 92 1,7-159-180,0-1 0,0 0-1,0 1 1,0-1 0,0 0 0,0 1-1,0-1 1,1 0 0,-1 1 0,1-1 0,-1 0-1,1 1 1,-1-1 0,1 0 0,0 0-1,-1 0 1,1 0 0,0 0 0,0 0 0,0 0-1,0 0 1,0 0 0,0 0 0,0 0-1,0-1 1,0 1 0,0 0 0,1-1-1,-1 1 1,0-1 0,2 1 0,-1-1-10,0 0 0,0 0 0,-1 0 0,1 0 0,0-1 0,0 1 0,0 0 0,0-1 0,-1 0 0,1 1 0,0-1 0,0 0 0,-1 0 0,1 0 0,-1 0 1,1 0-1,-1 0 0,1-1 0,-1 1 0,0 0 0,1-1 0,0-1 0,9-13-404,0 0 0,-2-1 1,0 0-1,0 0 0,6-22 0,26-98-2308,-15 41 675,47-99 1462,-94 276 3743,7-36-2267,2 1 0,3 1-1,1 0 1,2 0 0,2 0-1,6 93 1,-1-131-824,1-1 0,0 0 0,1 0 1,0 0-1,0 0 0,7 10 0,-10-16-154,1 0 0,0-1 0,0 1 0,0 0 0,0-1 0,0 1 0,0 0 0,0-1 0,0 0 0,1 1 0,-1-1 0,1 0 0,-1 1 0,1-1 0,-1 0 0,1 0 0,0 0 0,-1-1 0,1 1-1,0 0 1,0 0 0,0-1 0,-1 0 0,1 1 0,0-1 0,0 0 0,0 0 0,0 0 0,0 0 0,0 0 0,0 0 0,0 0 0,-1-1 0,4 0 0,-4 0-295,0 0 1,-1 0-1,1 0 0,0 0 1,0 0-1,0 0 0,-1 0 1,1 0-1,0 0 0,-1-1 0,1 1 1,-1 0-1,0-1 0,1 1 1,-1 0-1,0-1 0,0 1 1,0 0-1,0-1 0,0 1 1,0-2-1,0 2 360,0-24-8890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41.433"/>
    </inkml:context>
    <inkml:brush xml:id="br0">
      <inkml:brushProperty name="width" value="0.025" units="cm"/>
      <inkml:brushProperty name="height" value="0.025" units="cm"/>
    </inkml:brush>
  </inkml:definitions>
  <inkml:trace contextRef="#ctx0" brushRef="#br0">324 62 3716,'0'0'544,"-51"-22"289,29 9-609,-1 1-32,0 3-128,-6 3-32,-4 6-32,-1 0-640,-1 15-866,-3 6-127,2 6 95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510"/>
    </inkml:context>
    <inkml:brush xml:id="br0">
      <inkml:brushProperty name="width" value="0.025" units="cm"/>
      <inkml:brushProperty name="height" value="0.025" units="cm"/>
    </inkml:brush>
  </inkml:definitions>
  <inkml:trace contextRef="#ctx0" brushRef="#br0">1 23 18962,'0'0'11627,"53"-23"-16336,-38 23-4195</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129"/>
    </inkml:context>
    <inkml:brush xml:id="br0">
      <inkml:brushProperty name="width" value="0.025" units="cm"/>
      <inkml:brushProperty name="height" value="0.025" units="cm"/>
    </inkml:brush>
  </inkml:definitions>
  <inkml:trace contextRef="#ctx0" brushRef="#br0">64 40 18674,'0'0'8776,"-10"5"-8402,7-3-354,0-1 1,-1 1-1,1 0 0,0 0 1,0 0-1,0 1 1,0-1-1,0 1 1,0-1-1,1 1 0,-1 0 1,1 0-1,0 0 1,0 1-1,0-1 1,1 0-1,-1 1 0,1-1 1,-1 1-1,1-1 1,0 1-1,0 0 1,1 0-1,-1-1 0,1 1 1,0 0-1,0 0 1,1 3-1,-1-6-1,0 0 0,1-1 0,-1 1 0,1-1 0,-1 1-1,1-1 1,-1 1 0,1-1 0,-1 1 0,1-1 0,-1 1 0,1-1-1,0 0 1,-1 1 0,1-1 0,-1 0 0,1 0 0,0 1 0,-1-1-1,1 0 1,0 0 0,0 0 0,-1 0 0,1 0 0,0 0 0,-1 0-1,1 0 1,0 0 0,1 0 0,23-4 696,-9-1-489,0-1-1,0-1 0,0-1 0,-1 0 0,-1-1 0,24-18 0,-25 17-218,1 0 0,0 1-1,1 0 1,0 1 0,0 1 0,29-10-1,-43 17-5,-1 0-1,1 0 1,0 0-1,0-1 0,0 1 1,-1 0-1,1 0 1,0 0-1,0 1 1,-1-1-1,1 0 0,0 0 1,0 0-1,-1 0 1,1 1-1,0-1 0,0 0 1,-1 1-1,1-1 1,0 1-1,-1-1 1,1 1-1,-1-1 0,1 1 1,0-1-1,-1 1 1,1-1-1,-1 1 1,0 0-1,1-1 0,-1 1 1,1 0-1,-1 1 1,5 36 461,-16 41 375,5-45-704,6-34-133,0 0 0,0 1 0,0-1 0,0 0 0,0 1 0,1-1 0,-1 0 0,0 0 0,0 1 0,0-1 0,0 0 0,0 1 0,0-1 0,0 0 0,1 0 0,-1 0 0,0 1 0,0-1 0,0 0 0,0 0 0,1 0 0,-1 1 0,0-1 0,0 0 0,1 0 0,-1 0 0,0 0 0,0 1 0,1-1 0,-1 0 0,0 0 0,1 0 0,-1 0 0,0 0 0,0 0 0,1 0 0,-1 0 0,0 0 0,0 0 0,1 0 0,-1 0 0,0 0 0,1 0 0,-1 0 0,0 0 0,0-1 0,1 1 0,-1 0 0,0 0 0,1 0 0,11-5 0,-12 5 0,16-10-206,-1 0 0,22-19 0,24-16-2310,-36 31-3874,-9 6-1067,3-1-7784</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517"/>
    </inkml:context>
    <inkml:brush xml:id="br0">
      <inkml:brushProperty name="width" value="0.025" units="cm"/>
      <inkml:brushProperty name="height" value="0.025" units="cm"/>
    </inkml:brush>
  </inkml:definitions>
  <inkml:trace contextRef="#ctx0" brushRef="#br0">97 1 21588,'0'0'9967,"-10"5"-9593,7-4-345,-46 28 149,47-27-176,-1 0 1,0 0 0,1 0-1,-1 0 1,1 0-1,0 1 1,0-1 0,0 1-1,0 0 1,0-1-1,1 1 1,-1 0 0,1 0-1,-1 0 1,1 0-1,0 0 1,1 0 0,-2 5-1,4-7 0,-1-1 1,1 1-1,-1 0 0,1-1 0,-1 1 1,1-1-1,0 0 0,-1 0 0,1 1 1,-1-1-1,1 0 0,0 0 0,-1-1 1,4 1-1,-1-1 28,51 1 29,68 1-1666,-121-1 1621,0 0 0,-1 0 0,1 0 0,0 1 0,0-1 0,-1 1 0,1-1 0,0 1 0,-1-1 0,1 1 0,0 0-1,-1 0 1,1 0 0,-1 0 0,1 0 0,1 1 0,-3-1 19,1 0 0,-1 0-1,1 0 1,-1 0 0,0-1 0,1 1-1,-1 0 1,0 0 0,0 0-1,1 0 1,-1 0 0,0 0 0,0 0-1,0 0 1,0 0 0,-1 0-1,1 0 1,0 0 0,0-1 0,0 1-1,-1 2 1,-1 1 68,-1 0 0,1 0-1,-1 0 1,1 0 0,-1 0 0,0-1 0,-1 1 0,1-1-1,0 0 1,-5 4 0,1-2-261,0 0 0,0-1 0,0 1-1,0-1 1,-1-1 0,1 1 0,-1-1 0,0 0 0,0-1-1,0 0 1,-1 0 0,-13 0 0</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232"/>
    </inkml:context>
    <inkml:brush xml:id="br0">
      <inkml:brushProperty name="width" value="0.025" units="cm"/>
      <inkml:brushProperty name="height" value="0.025" units="cm"/>
    </inkml:brush>
  </inkml:definitions>
  <inkml:trace contextRef="#ctx0" brushRef="#br0">33 24 10410,'0'0'17814,"-4"10"-17328,-3 13-386,1 0 0,0 1 0,2 0-1,1-1 1,1 2 0,2 46 0,0-69-91,1 0-1,-1 0 1,0 0-1,1-1 1,0 1-1,-1 0 0,1 0 1,0 0-1,0 0 1,0-1-1,0 1 1,1-1-1,-1 1 1,0-1-1,1 1 1,-1-1-1,1 1 1,-1-1-1,1 0 1,-1 0-1,1 0 1,0 0-1,0 0 1,0 0-1,-1-1 1,1 1-1,0-1 0,0 1 1,0-1-1,0 0 1,0 1-1,0-1 1,0 0-1,0 0 1,0 0-1,0-1 1,3 0-1,2 0 124,0 0 0,1 0 0,-1-1 1,0-1-1,0 1 0,-1-1 0,1 0 0,12-8 0,0-3 91,-1-2 0,0-1 0,-1 0 0,29-38 1,46-85 507,-90 155-731,-5 14 0,-12 28 0,4-20 0,2 0 0,2 1 0,1-1 0,-1 41 0,7-76-25,0-1 1,0 1-1,0 0 0,0-1 0,0 1 1,0-1-1,0 1 0,1 0 1,-1-1-1,0 1 0,1-1 0,0 1 1,-1-1-1,1 1 0,0-1 1,0 0-1,0 1 0,-1-1 0,2 0 1,-1 0-1,0 0 0,0 1 1,0-1-1,2 1 0,-1-1-78,0-1 0,1 1 0,-1-1-1,0 0 1,0 1 0,0-1 0,0 0 0,1 0-1,-1 0 1,0-1 0,0 1 0,0 0 0,0-1 0,0 0-1,4-1 1,2-1-473,-1 0 0,1-1 0,-1-1 0,0 1 0,0-1 0,0 0 1,0-1-1,7-8 0,14-23-6258</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653"/>
    </inkml:context>
    <inkml:brush xml:id="br0">
      <inkml:brushProperty name="width" value="0.025" units="cm"/>
      <inkml:brushProperty name="height" value="0.025" units="cm"/>
    </inkml:brush>
  </inkml:definitions>
  <inkml:trace contextRef="#ctx0" brushRef="#br0">230 12 19763,'0'0'12572,"-9"-4"-12199,6 3-368,-1 0-1,1-1 1,0 1-1,-1 1 0,1-1 1,-1 0-1,1 1 1,-1 0-1,1-1 0,-1 1 1,0 1-1,-6 0 1,4 1-9,-1 0 0,1 1 0,0-1 0,0 1 0,0 1 1,0-1-1,-9 8 0,6-4 5,-53 43 16,58-46-16,0 0 0,0 0 0,1 0 1,-1 1-1,1-1 0,0 1 0,0 0 0,0 0 0,1 0 1,0 0-1,-2 8 0,4-13-1,0 1 0,0 0 0,0 0 0,0 0 0,1 0 0,-1 0 0,1 0 0,-1 0 0,0 0 0,1 0 0,-1-1 0,1 1 0,0 0 0,-1 0 0,1-1 0,0 1 0,-1 0 0,1-1 0,0 1 0,0-1 0,-1 1 0,1-1 0,0 1 0,0-1 0,0 1 0,0-1 0,0 0 0,0 0 0,0 1 0,0-1 0,0 0 0,0 0 0,0 0 0,-1 0 0,1 0 0,2-1 0,47 3 0,-39-3 0,50 0-59,-26-1-155,0 2 1,64 9 0,-95-9 111,-1 1 0,1 0 0,0 1 0,0-1 0,0 1 1,-1-1-1,1 1 0,-1 0 0,0 1 0,1-1 0,-1 0 1,0 1-1,0 0 0,3 3 0,-6-5 136,1 1-1,0-1 1,0 1-1,-1-1 1,1 0-1,-1 1 1,1-1 0,-1 1-1,1-1 1,-1 1-1,0-1 1,0 1-1,0 0 1,0-1-1,0 1 1,0-1 0,0 1-1,-1-1 1,1 1-1,0-1 1,-1 1-1,1-1 1,-1 1-1,0-1 1,1 0 0,-1 1-1,0-1 1,0 0-1,0 0 1,0 1-1,0-1 1,0 0-1,0 0 1,0 0 0,-1 0-1,1 0 1,0 0-1,-3 0 1,-13 10 49,0-2 1,-1 0-1,0-1 1,-1-1-1,0 0 1,0-2-1,0 0 1,0-1-1,-1-1 1,-35 1-1,54-4-93,1 0 0,0 0 1,0 1-1,0-1 0,0 0 0,0 0 0,-1 0 1,1 0-1,0 0 0,0 0 0,0 0 0,0 0 1,-1 0-1,1 0 0,0 0 0,0 0 0,0 0 1,0 0-1,-1-1 0,1 1 0,0 0 0,0 0 1,0 0-1,0 0 0,0 0 0,-1 0 0,1 0 1,0 0-1,0 0 0,0-1 0,0 1 0,0 0 1,0 0-1,0 0 0,0 0 0,-1 0 0,1 0 1,0-1-1,0 1 0,0 0 0,0 0 0,0 0 1,0 0-1,0-1 0,0 1 0,0 0 0,0 0 1,0 0-1,0 0 0,0-1 0,0 1 0,0 0 1,0 0-1,0 0 0,0 0 0,0 0 0,0-1 1,1 1-1,-1 0 0,0 0 0,0 0 0,0 0 1,0-1-1,8-7-3384,7-11-8120</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103"/>
    </inkml:context>
    <inkml:brush xml:id="br0">
      <inkml:brushProperty name="width" value="0.025" units="cm"/>
      <inkml:brushProperty name="height" value="0.025" units="cm"/>
    </inkml:brush>
  </inkml:definitions>
  <inkml:trace contextRef="#ctx0" brushRef="#br0">69 0 19090,'0'0'8872,"-1"68"-8103,-12-26-192,-2 5-417,2 3-96,1-3-64,1-5-448,8-6-1410,3-9-1121,0-9-288,0-12-705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430"/>
    </inkml:context>
    <inkml:brush xml:id="br0">
      <inkml:brushProperty name="width" value="0.025" units="cm"/>
      <inkml:brushProperty name="height" value="0.025" units="cm"/>
    </inkml:brush>
  </inkml:definitions>
  <inkml:trace contextRef="#ctx0" brushRef="#br0">21 72 18001,'0'0'1826,"-5"-8"693,-11-27 65,16 35-2543,0-1 0,0 1 0,0-1 0,0 0 0,0 1 0,0-1 1,0 1-1,0-1 0,1 0 0,-1 1 0,0-1 0,0 1 0,0-1 0,1 1 0,-1-1 0,0 1 0,0-1 0,1 1 0,-1-1 0,1 1 0,-1-1 0,0 1 0,1-1 0,-1 1 0,1 0 0,-1-1 0,1 1 0,-1 0 0,1-1 0,-1 1 0,1 0 0,0 0 1,-1-1-1,1 1 0,-1 0 0,1 0 0,0 0 0,26-4 234,-21 4-60,78-6 789,1 4-1,126 12 1,-174-6-981,0 2 1,43 12-1,-70-16-39,0 1 0,-1 0 0,0 0 0,0 1 0,0 1 0,0 0 0,0 0 0,-1 0 0,0 1 0,0 0-1,-1 1 1,0 0 0,10 11 0,-15-14 39,0 0 1,0 0-1,0-1 0,0 1 0,0 1 0,-1-1 1,0 0-1,0 0 0,0 0 0,0 1 0,-1-1 1,0 0-1,0 1 0,0-1 0,0 0 0,-1 1 0,0 3 1,-2 0 88,1 0 0,-1 0 1,0-1-1,-1 1 1,0-1-1,0 0 1,-1 0-1,-7 9 1,-7 5 262,-2 0 0,0-1 1,-47 33-1,32-28-375,0-2 0,-75 35 0,93-50 0,0-1 0,-1 0 0,0-2 0,0 0 0,0-1 0,-1-1 0,1-1 0,-34 0 0,50-2-21,0 0-1,0-1 1,1 1 0,-1-1-1,0 1 1,0-1 0,1 0 0,-1 0-1,0 0 1,1-1 0,-1 1-1,1 0 1,-1-1 0,1 0-1,0 1 1,0-1 0,0 0-1,0 0 1,0 0 0,0-1 0,0 1-1,1 0 1,-1-1 0,1 1-1,0-1 1,-1 1 0,0-6-1,0 1-335,1 0-1,0 1 0,0-1 0,1 0 0,0 0 1,0 0-1,1 1 0,-1-1 0,2 0 1,3-12-1,14-26-8467</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04.714"/>
    </inkml:context>
    <inkml:brush xml:id="br0">
      <inkml:brushProperty name="width" value="0.025" units="cm"/>
      <inkml:brushProperty name="height" value="0.025" units="cm"/>
    </inkml:brush>
  </inkml:definitions>
  <inkml:trace contextRef="#ctx0" brushRef="#br0">1725 161 5221,'-21'-15'7225,"-8"5"-4269,-35 2-2634,33 5 679,-21-7 1043,-83-26 0,82 19-1013,-80-13 0,-66 10 497,-286 9 1,378 11-689,88 0-798,0 1 0,0 1 0,0 1 0,0 0 0,0 2 0,1 0 0,-1 1 0,1 0 0,1 2 0,-1 0 0,1 1 0,-29 21 0,34-20-42,-1 0 1,2 2-1,-1-1 0,2 1 0,-1 1 1,2 0-1,0 0 0,0 1 0,1 0 0,1 1 1,0 0-1,1 0 0,1 0 0,0 1 1,-4 25-1,7-31 1,1 1 1,0 0-1,0 0 0,1 0 1,0 0-1,1 0 1,0 0-1,1-1 1,4 16-1,-3-18 11,1 0 0,0 0 0,0 0 0,0-1 0,1 0 0,0 0 0,1 0 0,0-1 0,0 1 1,0-1-1,1-1 0,10 8 0,15 8 116,2-1 1,0-2-1,1-1 1,0-2-1,1-1 0,1-2 1,0-2-1,59 10 1,2-8 155,0-4-1,116-4 1,-115-8-107,-1-3 0,0-5 0,0-4 0,-2-4 0,111-39 0,-164 44-49,-1-2 1,47-28-1,-73 37-5,0-2 0,-2 0 1,1-1-1,-1-1 1,-1 0-1,0-1 0,0 0 1,13-20-1,-22 28-87,0-1-1,-1 1 1,0-1 0,-1 0 0,1 0-1,-1 0 1,0 0 0,0 0-1,-1 0 1,0 0 0,0-1-1,0 1 1,-1 0 0,0-1 0,0 1-1,-1 0 1,-1-7 0,0 4-25,-1 1 1,0-1 0,-1 1-1,1 0 1,-2 0-1,1 1 1,-1-1 0,0 1-1,-1 0 1,0 0 0,-6-6-1,-6-2-40,0 0 1,0 1-1,-2 1 0,0 0 0,0 2 1,-1 0-1,0 2 0,-33-11 0,28 13-687,1 1-1,-1 2 1,0 0-1,-1 2 1,1 0-1,0 2 1,-45 5-1,45-1-1586,1 1 0,0 2 0,0 0-1,-37 16 1,-9 12-10178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11.089"/>
    </inkml:context>
    <inkml:brush xml:id="br0">
      <inkml:brushProperty name="width" value="0.025" units="cm"/>
      <inkml:brushProperty name="height" value="0.025" units="cm"/>
    </inkml:brush>
  </inkml:definitions>
  <inkml:trace contextRef="#ctx0" brushRef="#br0">2240 154 5733,'-9'-16'8157,"-12"4"-4859,-28-4-1993,41 14-526,-45-11 554,0 2 0,-109-7 0,-110 15-410,7 1-614,207-4-230,-79-18-1,89 13 113,0 3 1,-83-4 0,89 14-178,1 2 0,-1 2 0,1 1 0,1 2 0,-1 2 0,2 2 1,0 1-1,0 2 0,-43 26 0,-8 10-2,2 5-1,-119 100 1,195-147 32,1 0-1,0 0 1,0 1 0,1 1 0,-14 20 0,22-29-40,1-1 1,-1 1-1,0 0 1,1-1-1,0 1 1,-1 0-1,1 0 1,0 0-1,1 0 1,-1 0 0,0 0-1,1 1 1,0-1-1,0 0 1,0 0-1,0 0 1,0 0-1,1 0 1,-1 0-1,1 1 1,0-1-1,0 0 1,0 0-1,0-1 1,0 1-1,1 0 1,-1 0-1,1 0 1,0-1-1,0 1 1,0-1-1,0 0 1,5 5-1,8 4 39,0-1 0,1-1 0,0 0 0,1-1 0,0 0 0,0-1 0,34 8 0,134 18 290,-168-30-316,102 10 239,0-5 0,222-13 0,236-70 70,-284 26-136,185-33 389,-465 80-330,1-1 0,-1 0-1,1-1 1,-1 0 0,0-2 0,15-7-1,-26 12-184,1-1 0,0 0 0,-1 0 0,1 0 1,-1 0-1,0-1 0,0 1 0,0-1 0,0 1 0,0-1 0,0 0 0,-1 0 0,1 0 0,-1 0 0,0 0 0,0 0 0,0 0 0,0 0 0,-1 0 0,1 0 0,-1-1 0,0 1 0,0 0 0,0 0 0,0 0 0,0-1 0,-1 1 0,1 0 0,-1 0 0,0 0 0,0 0 0,-2-5 1,-2-1-32,1 0 0,-1-1 0,-1 2 0,0-1 0,0 0 0,0 1 0,-1 1 0,-1-1 0,-10-8 0,-11-8-43,-39-25-1,40 32-246,0 1 1,-2 1-1,1 1 0,-2 2 0,1 1 0,-2 1 1,1 1-1,-35-3 0,-42 3-3596,-4 14-3366,60 2-319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39.349"/>
    </inkml:context>
    <inkml:brush xml:id="br0">
      <inkml:brushProperty name="width" value="0.025" units="cm"/>
      <inkml:brushProperty name="height" value="0.025" units="cm"/>
    </inkml:brush>
  </inkml:definitions>
  <inkml:trace contextRef="#ctx0" brushRef="#br0">1 172 16335,'0'0'1116,"8"4"-1175,8 4 69,0-2 0,1 1 0,0-2-1,0 0 1,0-2 0,1 1-1,29 0 1,141-3 1062,-92-4-54,991-42 2018,-580 16-2287,623-49 66,-820 53-466,515-4 896,0 43-927,-285-3-280,1450-7 1587,-1049-6-100,-939 2-3279,0-5-5793,-1 0 5674,4-22-10864</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7.312"/>
    </inkml:context>
    <inkml:brush xml:id="br0">
      <inkml:brushProperty name="width" value="0.025" units="cm"/>
      <inkml:brushProperty name="height" value="0.025" units="cm"/>
    </inkml:brush>
  </inkml:definitions>
  <inkml:trace contextRef="#ctx0" brushRef="#br0">6079 241 4644,'-190'-36'8016,"1"-8"-5988,31 6-2435,-185-20 0,-457 9 1911,-4 34-736,732 14-936,-887 11 174,3 80 559,866-76-623,-373 64 284,9 37 1752,412-101-1589,0 2 1,1 2-1,1 2 1,1 1-1,0 2 1,-47 38-1,62-41-402,1 2-1,1 0 0,0 1 0,2 2 1,1 0-1,1 1 0,1 0 1,1 2-1,-22 52 0,27-54-182,2 1 0,1 0 0,1 0 0,1 1 0,1 0 0,2 0 0,0 40 0,3-55 209,1 0 0,1 0 0,0 0 0,0-1-1,2 1 1,-1 0 0,2-1 0,0 0 0,0 0 0,1 0-1,0-1 1,1 0 0,0 0 0,1-1 0,1 1 0,-1-2 0,1 1-1,12 8 1,9 4 31,0-2 1,1-1-1,1-1 0,1-2 0,0-1 0,52 15 1,219 44 259,-277-69-261,886 128-306,9-64-287,-36-4 263,-772-54 292,1274 85 289,-443-95-223,-4-75 24,-787 50 56,238-69 1,-318 69-110,0-2 0,-2-5 0,-1-2 0,-2-3 0,72-50 0,-121 72-35,0-2-1,0 0 1,-2-1 0,0 0 0,-1-2 0,0 0-1,19-32 1,-30 41 0,0 0-1,-1-1 1,0 0-1,0 0 0,-2 0 1,1-1-1,-1 1 1,-1-1-1,0 0 1,-1 0-1,0 1 1,-1-1-1,0 0 1,-1 0-1,0 0 1,-1 0-1,-6-22 1,1 17 1,0 1 1,-1 0 0,-1 1 0,0 0-1,-1 0 1,-1 1 0,0 0-1,-1 1 1,0 0 0,-1 1 0,-15-12-1,-15-8-37,-2 1-1,-64-33 1,-2 8 119,-1 6 0,-226-67 0,-251-22 237,357 98-563,-2 9-1,-277-1 1,-98 32-6357,276 6-3678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58.532"/>
    </inkml:context>
    <inkml:brush xml:id="br0">
      <inkml:brushProperty name="width" value="0.025" units="cm"/>
      <inkml:brushProperty name="height" value="0.025" units="cm"/>
    </inkml:brush>
  </inkml:definitions>
  <inkml:trace contextRef="#ctx0" brushRef="#br0">360 675 3940,'0'0'1377,"9"5"-726,21 10-764,1-2-1,0-1 1,50 12 0,-23-10 304,1-2 1,1-3-1,-1-2 1,1-3-1,0-3 1,0-2 0,0-3-1,75-15 1,-55 2-94,202-40 330,-205 46 83,134-4 0,-170 16-427,1-3 0,-1-1 0,57-13 0,-80 12-53,-1-1 0,1-1 0,-1-1 0,-1 0 0,1-2 0,-1 1 0,0-2 1,-1 0-1,0-1 0,14-14 0,-22 18 126,0 0-1,0 0 1,-1 0-1,0-1 1,-1 0 0,1-1-1,-2 1 1,1-1 0,6-18-1,-9 22-9,-1-1 0,0 0 0,0 0 0,0 0 0,-1 0 0,0 0 0,0 0 0,0 0 0,-1 0 0,0 0 0,0 0 0,-1 1 0,1-1 0,-1 0 0,0 1 0,-1-1 0,-4-8 0,-8-8 46,-1 0-1,0 1 1,-2 1-1,0 1 1,-2 0 0,0 2-1,-23-17 1,12 12-173,-1 2-1,-1 1 1,-1 2-1,-49-19 1,44 24 138,0 2-1,-1 2 1,-1 1 0,1 2-1,-1 2 1,0 1 0,0 2-1,-45 7 1,-23 8-53,-187 50-1,203-39-27,1 5-1,1 4 1,-122 65-1,149-64-69,1 3 0,2 2 0,2 4-1,1 1 1,-56 61 0,90-80-391,1 1-1,2 1 1,0 1 0,2 1-1,-25 56 1,28-55-4191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46.285"/>
    </inkml:context>
    <inkml:brush xml:id="br0">
      <inkml:brushProperty name="width" value="0.025" units="cm"/>
      <inkml:brushProperty name="height" value="0.025" units="cm"/>
    </inkml:brush>
  </inkml:definitions>
  <inkml:trace contextRef="#ctx0" brushRef="#br0">0 111 5573,'0'0'9145,"11"-6"-8366,11-2-200,0 0 0,0 1 0,0 2 0,0 0-1,1 1 1,43-1 0,65 7 808,148 23 0,57 2-1198,382-35 733,-179-1 1028,1557-11-386,-2048 19-1421,18 1 255,1-3-1,-1-2 0,0-4 1,70-19-1,-132 27-330,28-10 251,-31 11-303,-1 0-1,1-1 0,0 1 0,0 0 0,-1 0 0,1-1 0,0 1 0,-1 0 0,1-1 1,0 1-1,-1-1 0,1 1 0,-1-1 0,1 1 0,-1-1 0,1 1 0,-1-1 0,1 1 0,-1-1 1,1 0-1,-1 1 0,0-1 0,0 0 0,1 1 0,-1-1 0,0 0 0,0 0 0,1 1 0,-1-1 1,0 0-1,0 0 0,0 1 0,0-3 0,-20 1-2991,5 4-1925,13-1 2451,-6-1-5087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1.749"/>
    </inkml:context>
    <inkml:brush xml:id="br0">
      <inkml:brushProperty name="width" value="0.025" units="cm"/>
      <inkml:brushProperty name="height" value="0.025" units="cm"/>
    </inkml:brush>
  </inkml:definitions>
  <inkml:trace contextRef="#ctx0" brushRef="#br0">1 167 5349,'0'0'5488,"10"0"-5104,342 13 4219,193-18-4342,196-29 1530,21-2 197,647 41-14,-488 3-1871,-63-16 1079,-5-42 764,-750 38-1820,139-36-1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5.736"/>
    </inkml:context>
    <inkml:brush xml:id="br0">
      <inkml:brushProperty name="width" value="0.025" units="cm"/>
      <inkml:brushProperty name="height" value="0.025" units="cm"/>
    </inkml:brush>
  </inkml:definitions>
  <inkml:trace contextRef="#ctx0" brushRef="#br0">54 0 1057,'-54'3'-1057</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6.107"/>
    </inkml:context>
    <inkml:brush xml:id="br0">
      <inkml:brushProperty name="width" value="0.025" units="cm"/>
      <inkml:brushProperty name="height" value="0.025" units="cm"/>
    </inkml:brush>
  </inkml:definitions>
  <inkml:trace contextRef="#ctx0" brushRef="#br0">1 201 4548,'0'0'10330,"13"0"-10111,773 24 1561,-758-23-1521,1424-36 4023,-925 6-3737,1741-70 1029,-1460 96-338,-540 3-1223,-248 1-212,44-4-347,-61 2 264,0 1-1,0-1 0,0 0 0,0 0 0,-1 0 1,1 0-1,0 0 0,0-1 0,-1 1 1,1-1-1,-1 0 0,1 0 0,-1 0 0,0 0 1,0 0-1,0 0 0,3-4 0,6-22-6977</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8.967"/>
    </inkml:context>
    <inkml:brush xml:id="br0">
      <inkml:brushProperty name="width" value="0.025" units="cm"/>
      <inkml:brushProperty name="height" value="0.025" units="cm"/>
    </inkml:brush>
  </inkml:definitions>
  <inkml:trace contextRef="#ctx0" brushRef="#br0">415 48 13293,'0'0'8445,"-8"-8"-6812,2 3-1312,3 2-168,0 0 1,-1 0-1,1 0 0,-1 0 0,0 1 0,0-1 0,0 1 0,0 0 0,0 0 0,0 0 1,-1 1-1,1 0 0,-1 0 0,1 0 0,-9-1 0,-4 2 61,0 0 0,0 1 1,0 0-1,0 2 0,0 0 0,0 1 0,1 1 1,0 0-1,0 1 0,0 1 0,0 0 0,1 1 1,0 1-1,1 0 0,-24 21 0,36-29-198,0 0 1,1 1-1,-1-1 0,1 0 0,-1 1 0,1-1 0,0 1 0,0 0 0,0-1 0,-1 1 0,1 0 1,1 0-1,-1 0 0,0 0 0,0 0 0,1 0 0,-1 0 0,1 0 0,0 0 0,-1 2 0,2-2-8,-1-1-1,1 0 0,0 1 0,0-1 0,-1 1 1,1-1-1,0 0 0,0 0 0,0 1 0,0-1 1,0 0-1,0 0 0,1 0 0,-1 0 0,0 0 1,1-1-1,-1 1 0,0 0 0,1 0 0,1 0 1,13 4 8,-1-1 0,1 0 1,0-1-1,18 1 1,-11-1 36,-18-2-41,19 3-59,0 1-1,0 0 1,-1 2-1,30 13 1,-48-18 41,0 1 0,0 0 0,0 0 0,0 0 0,0 1 0,-1 0 0,0 0 0,0 0 0,0 0 0,6 8 0,-9-9 23,1 1 0,0-1 0,-1 0 0,0 1 0,0-1 0,0 1 0,0 0 0,0-1 0,-1 1 0,0 0 0,1-1 0,-1 1 0,-1 0 0,1 0 0,-1-1 0,1 1 0,-1-1 0,-2 6 0,1-4 69,-1 0 1,1 0-1,-2 0 1,1-1-1,0 1 0,-1-1 1,0 0-1,0 0 1,0 0-1,0 0 0,-1-1 1,0 0-1,1 0 1,-1 0-1,-10 4 1,-8 4 299,-1-2 0,-27 7 0,19-7-386,0-1 0,-1-2 0,0-1 0,-46 1 0,79-6 0,0 0 0,-1 0 0,1 0 0,0 0 0,0 0 0,0 0 0,-1 0 0,1 0 0,0 0 0,0 0 0,0 0 0,-1 0 0,1 0 0,0 0 0,0 0 0,0 0 0,0 0 0,-1 0 0,1 0 0,0 0 0,0 0 0,0 0 0,0 0 0,-1-1 0,1 1 0,0 0 0,0 0 0,0 0 0,0 0 0,0 0 0,-1-1 0,1 1 0,0 0 0,0 0 0,0 0 0,0 0 0,0-1 0,0 1 0,0 0 0,0 0 0,0 0 0,0-1 0,0 1 0,0 0 0,0 0 0,0 0 0,0-1 0,0 1 0,0 0 0,0 0 0,0 0 0,0-1 0,0 1 0,0 0 0,0 0 0,0 0 0,0 0 0,1-1 0,9-8 0,6 3-2019,0 0 1,1 2-1,25-4 0,-3 0-2665,4-2-3473</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9.325"/>
    </inkml:context>
    <inkml:brush xml:id="br0">
      <inkml:brushProperty name="width" value="0.025" units="cm"/>
      <inkml:brushProperty name="height" value="0.025" units="cm"/>
    </inkml:brush>
  </inkml:definitions>
  <inkml:trace contextRef="#ctx0" brushRef="#br0">62 1 20307,'0'0'7709,"-8"3"-6593,5-1-1052,-1-1 0,1 0 1,0 1-1,0-1 0,1 1 1,-1 0-1,0 0 0,1 0 1,-1 0-1,1 0 1,-1 1-1,1-1 0,0 1 1,0 0-1,0 0 0,1-1 1,-1 1-1,0 0 1,1 0-1,0 1 0,0-1 1,0 0-1,0 0 0,1 0 1,-1 1-1,1-1 0,-1 0 1,1 1-1,0-1 1,1 0-1,-1 1 0,1-1 1,-1 0-1,2 5 0,0-6-51,-1 0-1,1 0 0,-1 0 0,1 0 1,-1 0-1,1-1 0,0 1 0,0 0 1,0-1-1,0 0 0,0 1 0,0-1 1,1 0-1,-1 0 0,0 0 0,1 0 0,-1-1 1,0 1-1,1-1 0,-1 1 0,1-1 1,-1 0-1,1 0 0,-1 0 0,1 0 1,4-1-1,1 0 39,0 1 1,-1-2-1,1 1 1,0-1-1,0 0 1,-1 0-1,9-5 0,-3-1 42,-1 0 0,0-1-1,21-20 1,0-1 150,-33 30-242,1 0-1,-1 0 1,0-1-1,0 1 1,0 0-1,0 0 1,1 0-1,-1-1 1,0 1-1,0 0 1,1 0-1,-1 0 1,0 0 0,0 0-1,1 0 1,-1 0-1,0 0 1,0 0-1,1 0 1,-1-1-1,0 1 1,0 0-1,1 0 1,-1 1-1,0-1 1,1 0-1,-1 0 1,0 0-1,0 0 1,1 0-1,-1 0 1,0 0-1,0 0 1,1 0-1,-1 1 1,0-1-1,0 0 1,0 0-1,1 0 1,-1 0-1,0 1 1,0-1-1,0 0 1,0 0-1,1 0 1,-1 1-1,0-1 1,0 0-1,0 0 1,0 1 0,0-1-1,3 24 7,-7 26-14,2-41 7,0 0 0,1-1 0,-1 1 0,2 0 0,-1 0 0,2 15 0,-1-22 0,0 0 0,1 0 0,-1 0 0,1 0 0,0 0 0,0-1 0,-1 1 0,1 0 0,0 0 0,0-1 0,1 1 0,-1-1 0,0 1 0,1-1 0,-1 1 0,0-1 0,1 0 0,0 0 0,-1 0 0,1 1 0,0-2 0,-1 1 0,1 0 0,0 0 0,0 0 0,0-1 0,0 1 0,0-1 0,0 0 0,0 1 0,2-1 0,4 1-380,0-1-1,0 0 1,0 0 0,1 0-1,13-4 1,-17 3-208,0 0 1,0-1-1,0 0 1,0 0 0,-1-1-1,1 1 1,-1-1-1,1 0 1,-1 0-1,5-4 1,16-21-9695</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152"/>
    </inkml:context>
    <inkml:brush xml:id="br0">
      <inkml:brushProperty name="width" value="0.025" units="cm"/>
      <inkml:brushProperty name="height" value="0.025" units="cm"/>
    </inkml:brush>
  </inkml:definitions>
  <inkml:trace contextRef="#ctx0" brushRef="#br0">73 1 20083,'0'0'1511,"-4"10"-113,-12 40 63,3 0 0,3 1 0,-9 96 0,9 169 2144,13-330-3540,0-1 0,1 1 0,0 0-1,14-27 1,-3 3-63,17-48-2,3 1 0,80-136 0,-79 176 0,-34 43 0,-1 1 0,1 0 0,-1-1 0,1 1 0,0 0 0,0 0 0,0 0 0,0 0 0,0 0 0,0 0 0,0 1 0,0-1 0,0 1 0,0-1 0,0 1 0,0 0 0,0-1 0,0 1 0,0 1 0,1-1 0,-1 0 0,0 0 0,3 1 0,-4 0 0,0 0 0,0 0 0,0 0 0,0 0 0,0 0 0,-1 0 0,1 0 0,0 0 0,0 0 0,-1 0 0,1 1 0,0-1 0,-1 0 0,1 0 0,-1 1 0,0-1 0,1 0 0,-1 1 0,0-1 0,0 0 0,0 1 0,0-1 0,0 0 0,0 1 0,0-1 0,-1 0 0,0 3 0,-11 37 0,3-28 0,-1-1 0,0 0 0,0 0 0,-1-1 0,-1 0 0,-20 14 0,6-7 0,-1-1 0,-36 17 0,33-24-116,30-10 107,-1 0 1,1 0-1,0 0 1,0 0-1,-1 0 0,1 0 1,0 0-1,0 0 1,-1 0-1,1-1 1,0 1-1,0 0 1,0 0-1,-1 0 0,1 0 1,0-1-1,0 1 1,0 0-1,-1 0 1,1 0-1,0 0 0,0-1 1,0 1-1,0 0 1,0 0-1,0-1 1,0 1-1,0 0 0,-1 0 1,1-1-1,0 1 1,0 0-1,0 0 1,0-1-1,0 1 0,0 0 1,0 0-1,0-1 1,1 1-1,-1 0 1,0 0-1,0-1 0,0 1 1,0 0-1,0 0 1,0 0-1,0-1 1,0 1-1,1 0 0,2-6-315,1 0-1,0 0 0,0 1 0,0-1 0,1 1 0,5-4 0,61-57-9673,-30 29 2412</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496"/>
    </inkml:context>
    <inkml:brush xml:id="br0">
      <inkml:brushProperty name="width" value="0.025" units="cm"/>
      <inkml:brushProperty name="height" value="0.025" units="cm"/>
    </inkml:brush>
  </inkml:definitions>
  <inkml:trace contextRef="#ctx0" brushRef="#br0">40 2 14542,'0'0'3875,"-13"-2"-2657,8 6-1122,-2 5-289,0 1-2337,0 3-3235</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011"/>
    </inkml:context>
    <inkml:brush xml:id="br0">
      <inkml:brushProperty name="width" value="0.025" units="cm"/>
      <inkml:brushProperty name="height" value="0.025" units="cm"/>
    </inkml:brush>
  </inkml:definitions>
  <inkml:trace contextRef="#ctx0" brushRef="#br0">72 112 8584,'4'-12'7367,"0"-5"-5362,-2 7-959,1 0 1,0 1 0,1-1 0,4-9 0,-8 19-984,0 0-1,0 0 1,0 0-1,1 0 1,-1 0 0,0 1-1,0-1 1,0 0-1,0 0 1,0 0-1,0 0 1,0 0 0,0 0-1,0 0 1,0 0-1,0 0 1,0 0 0,0 0-1,0 0 1,0 1-1,0-1 1,0 0 0,1 0-1,-1 0 1,0 0-1,0 0 1,0 0 0,0 0-1,0 0 1,0 0-1,0 0 1,0 0 0,0 0-1,1 0 1,-1 0-1,0 0 1,0 0 0,0 0-1,0 0 1,0 0-1,0 0 1,0 0 0,0 0-1,0 0 1,0 0-1,1 0 1,-1 0 0,0 0-1,0 0 1,0-1-1,0 1 1,0 0 0,0 0-1,0 0 1,0 0-1,2 17 981,-5 26-295,-41 133 715,29-128-945,2 2 0,3 0-1,1 1 1,-2 64-1,12-120-490,0 1 0,1 0 0,-1 0 0,1 0 0,0 0 0,0 0 0,5-6 0,3-7-13,87-230-14,-7 16 0,-88 227 0,0 0 0,0 0 0,0 0 0,1 1 0,0-1 0,0 1 0,0-1 0,6-5 0,-8 9 0,-1 0 0,1-1 0,-1 1 0,0 0 0,1 0 0,-1-1 0,1 1 0,-1 0 0,1 0 0,-1 0 0,0 0 0,1 0 0,-1-1 0,1 1 0,-1 0 0,1 0 0,-1 0 0,1 0 0,-1 0 0,1 0 0,-1 1 0,1-1 0,-1 0 0,1 0 0,-1 0 0,0 0 0,1 0 0,-1 1 0,1-1 0,0 1 0,0 0 0,-1 0 0,1 1 0,0-1 0,-1 1 0,1-1 0,-1 1 0,1-1 0,-1 1 0,1-1 0,-1 1 0,0-1 0,0 1 0,0 0 0,0 2 0,-1 7 0,-1 0 0,0-1 0,0 1 0,-1-1 0,0 1 0,-1-1 0,0 0 0,0 0 0,-1 0 0,-1-1 0,0 0 0,0 0 0,-9 10 0,-2 0 0,0 0 0,-2-1 0,0-1 0,-33 23 0,69-58-1826,73-76-7943,-49 50 2792,0-7-4367</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723"/>
    </inkml:context>
    <inkml:brush xml:id="br0">
      <inkml:brushProperty name="width" value="0.025" units="cm"/>
      <inkml:brushProperty name="height" value="0.025" units="cm"/>
    </inkml:brush>
  </inkml:definitions>
  <inkml:trace contextRef="#ctx0" brushRef="#br0">127 1 18674,'0'0'6464,"-6"9"-4638,-15 29-583,1 0-1,2 2 0,-14 43 0,25-63-1200,1 0 0,1 0-1,1 1 1,1 0-1,1-1 1,0 1 0,2 0-1,4 40 1,-4-59-63,0-1 0,1 0 0,0 1 0,-1-1 0,1 1-1,0-1 1,0 0 0,0 1 0,0-1 0,0 0 0,0 0 0,0 0 0,0 0 0,0 0 0,1 0 0,-1 0 0,0 0-1,1 0 1,-1-1 0,0 1 0,1 0 0,-1-1 0,1 1 0,-1-1 0,1 0 0,-1 1 0,1-1 0,0 0 0,-1 0 0,1 0-1,-1 0 1,1 0 0,-1-1 0,1 1 0,-1 0 0,1-1 0,-1 1 0,3-1 0,2-1-168,0 0 0,1 0 0,-1 0 0,0 0 1,0-1-1,-1 0 0,11-7 0,-5 0-348,0-1 1,0 0-1,-1 0 1,9-15-1,-15 20 644,0 0-1,0 0 1,-1 0-1,0 0 1,0-1 0,-1 1-1,0-1 1,0 0-1,0 0 1,-1 0-1,1-8 1,-9 21 1003,0 3-863,1 0 1,0 1-1,1 0 0,-5 12 0,8-18-212,0 0 1,1 0-1,-1 0 1,1 0-1,0 1 0,0-1 1,1 0-1,-1 0 1,1 1-1,0-1 1,0 0-1,0 1 1,1-1-1,1 7 0,-1-10-26,0 0 0,0 0 0,0 0 0,0 0 0,1 0 0,-1-1 0,0 1 0,0 0 0,0-1 0,1 1 0,-1-1 0,0 1 0,1-1 0,-1 0-1,0 0 1,1 1 0,-1-1 0,1 0 0,-1 0 0,0 0 0,1-1 0,-1 1 0,0 0 0,1 0 0,-1-1 0,0 1 0,1-1 0,-1 1 0,2-2 0,39-17 176,-17 0-114,-2-2-1,0 0 1,26-30-1,-1-1-53,-48 52-22,0 0 1,0 1-1,0-1 0,0 0 0,0 0 0,1 0 1,-1 0-1,0 0 0,0 0 0,0 0 0,0 0 0,0 0 1,0 1-1,0-1 0,0 0 0,0 0 0,0 0 1,0 0-1,0 0 0,0 0 0,0 0 0,0 0 1,0 0-1,0 0 0,1 0 0,-1 0 0,0 0 1,0 0-1,0 0 0,0 0 0,0 0 0,0 0 1,0 0-1,0 0 0,0 0 0,0 0 0,1 0 1,-1 0-1,0 0 0,0 0 0,0 0 0,0 0 1,0 0-1,0 0 0,0 0 0,0 0 0,0 0 1,0 0-1,1 0 0,-1 0 0,0 0 0,0 0 1,0 0-1,0 0 0,0 0 0,0 0 0,0 0 1,0 0-1,0 0 0,0-1 0,-3 15 70,-9 18 403,2-10-402,0 0 0,1 1 0,-8 34-1,15-49-60,0 1-1,1-1 1,0 1-1,1 0 1,0-1-1,0 1 1,1 0-1,0-1 1,0 1-1,1-1 1,0 1-1,1-1 1,4 11-1,41 73-4,-25-53 0,-3 2 0,17 46 0,-32-73 0,-1 0 0,0 0 0,-2 1 0,1-1 0,-2 1 0,0 0 0,0 0 0,-2-1 0,0 1 0,-4 23 0,2-29 0,1 0 0,-1-1 0,-1 0 0,1 1 0,-2-1 0,1-1 0,-1 1 0,-6 8 0,8-12 0,0 0 0,-1-1 0,1 1 0,-1-1 0,0 1 0,0-1 0,0 0 0,0 0 0,-1-1 0,1 1 0,-1-1 0,1 0 0,-1 0 0,0-1 0,-8 3 0,11-4 0,1 0 0,-1-1 0,1 1 0,-1 0 0,1 0 0,-1-1 0,1 1 0,0-1 0,-1 1 0,1-1 0,-1 1 0,1-1 0,0 0 0,0 0 0,-1 0 0,1 1 0,0-1 0,0-1 0,0 1 0,0 0 0,0 0 0,0 0 0,1 0 0,-1-1 0,0 1 0,0 0 0,1-1 0,-1 1 0,1 0 0,-1-1 0,1-2 0,-9-53 0,9 51 0,-2-21 0,1 1 0,2 0 0,0-1 0,2 1 0,1 0 0,14-50 0,-11 58 0,-1 1 0,2 0 0,1 0 0,0 0 0,1 1 0,0 0 0,1 1 0,1 1 0,1-1 0,22-19 0,47-32-3385,-38 34-3416</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348"/>
    </inkml:context>
    <inkml:brush xml:id="br0">
      <inkml:brushProperty name="width" value="0.025" units="cm"/>
      <inkml:brushProperty name="height" value="0.025" units="cm"/>
    </inkml:brush>
  </inkml:definitions>
  <inkml:trace contextRef="#ctx0" brushRef="#br0">88 117 9385,'0'0'17061,"0"15"-16666,-2 30-210,-1-1 1,-16 69-1,-3-22-108,-19 95-197,55-252 1460,24-64 1,14-55-1235,-51 179-79,7-31 227,-2 1 0,3-60 1,-10 105-211,0-1 0,0 1 0,-1-1 0,-5 13 0,-4 24-110,7-12 72,2 0-1,2 39 0,-1-70 3,1-1 0,0 1 0,0-1 0,0 1 1,0 0-1,0-1 0,1 1 0,-1-1 0,0 1 0,1-1 0,-1 1 0,1-1 0,0 1 0,-1-1 0,1 0 0,0 1 0,0-1 0,0 0 0,0 1 0,0-1 0,0 0 0,0 0 0,0 0 0,1 0 0,-1 0 0,0 0 0,1-1 0,-1 1 0,0 0 0,1-1 0,-1 1 0,1-1 0,-1 1 0,1-1 0,-1 0 0,1 1 0,0-1 0,-1 0 0,1 0 0,-1 0 0,1 0 0,-1 0 0,1-1 0,0 1 0,-1 0 0,1-1 0,-1 1 0,1-1 0,2-1 0,4-2 134,1 1 0,-1-2 0,0 1 1,0-1-1,-1 0 0,1-1 0,8-8 0,7-12-126,0 0 0,-2-2 0,-1 0 0,-1-1 0,-2-1 0,-1-1 0,20-54 0,-34 84-16,-3 14 0,-5 21 0,-20 57 0,10-44 0,2 1 0,3 0 0,1 1 0,-5 92 0,15-139-132,0 1 0,1-1-1,-1 0 1,0 0 0,1 0 0,-1 1 0,1-1 0,0 0-1,-1 0 1,1 0 0,0 0 0,0 0 0,0 0 0,1 0-1,-1-1 1,0 1 0,1 0 0,-1-1 0,1 1 0,0-1-1,-1 1 1,1-1 0,0 0 0,0 0 0,0 0 0,0 0-1,3 1 1,-1 0-438,0-1-1,1 0 1,-1-1 0,0 1-1,1-1 1,-1 0 0,1 0-1,-1 0 1,1 0 0,-1-1-1,0 0 1,1 0 0,5-2-1,17-13-9716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2.985"/>
    </inkml:context>
    <inkml:brush xml:id="br0">
      <inkml:brushProperty name="width" value="0.025" units="cm"/>
      <inkml:brushProperty name="height" value="0.025" units="cm"/>
    </inkml:brush>
  </inkml:definitions>
  <inkml:trace contextRef="#ctx0" brushRef="#br0">217 519 15022,'0'0'4095,"-8"-8"-2270,4 4-1524,2 1-227,0 1 0,1 0 0,-1-1 1,0 1-1,0 0 0,0 0 0,0 0 1,-1 1-1,1-1 0,0 0 1,-1 1-1,1-1 0,-1 1 0,0 0 1,1 0-1,-1 0 0,0 0 0,0 1 1,1-1-1,-1 1 0,0 0 0,0-1 1,0 1-1,-5 1 0,-1 3 68,1 1 0,0 0-1,1 0 1,-1 0 0,1 1-1,0 0 1,0 1 0,1-1-1,0 1 1,0 0 0,-6 11-1,6-9 107,0 1 0,0 0 0,1 0 0,0 0 0,1 0 0,0 1 0,1-1 0,0 1 0,-2 12 0,5-22-223,0-1 0,0 1 0,0 0 0,0-1 0,0 1 0,0 0 0,0-1 0,0 1 0,0 0 0,0 0 0,0-1 1,0 1-1,1 0 0,-1-1 0,0 1 0,0 0 0,1-1 0,-1 1 0,1 0 0,-1-1 0,0 1 0,1-1 0,-1 1 0,1-1 0,-1 1 0,1-1 0,-1 1 0,1-1 0,0 0 0,-1 1 0,1-1 0,0 0 0,-1 1 0,1-1 0,1 0 0,0 1 22,1-1 1,0 0-1,0-1 0,-1 1 0,1 0 0,0-1 1,-1 1-1,1-1 0,0 0 0,2-1 0,6-3 151,-1 0-1,1-1 1,18-13-1,-2-4 64,-2-1 0,0-1 0,-2-1 0,30-43 0,-39 48-139,-1 0-1,-1-1 0,0-1 0,-2 0 0,-1 0 0,-1-1 0,6-25 0,-60 184-494,43-124 368,1 0 1,0 0-1,0 0 0,1 1 1,1-1-1,1 14 1,-1-25 3,0 1 1,0 0 0,0-1-1,1 1 1,-1 0 0,0-1-1,1 1 1,-1-1-1,1 1 1,-1-1 0,1 1-1,-1-1 1,1 1 0,-1-1-1,1 1 1,-1-1 0,1 1-1,0-1 1,-1 0-1,1 1 1,0-1 0,-1 0-1,1 0 1,0 0 0,-1 1-1,1-1 1,0 0 0,-1 0-1,1 0 1,0 0 0,-1 0-1,1 0 1,0 0-1,0 0 1,-1-1 0,1 1-1,0 0 1,-1 0 0,1-1-1,0 1 1,-1 0 0,1-1-1,-1 1 1,2-1-1,29-17 92,-5-5-35,-1-2 0,-2 0-1,0-1 1,-2-2-1,-1 0 1,24-45-1,80-192 32,-159 397-434,22-90 372,-21 62 305,-28 142 1,56-213-274,1 0 1,2 0 0,2 0 0,1 1 0,1-1 0,2 0-1,1 0 1,16 60 0,5-18-58,-14-49 0,-2 0 0,-1 1 0,-1 0 0,-2 0 0,5 52 0,-10-78 0,0 0 0,1 0 0,-1 0 0,0 0 0,0 0 0,0 0 0,0 0 0,0 0 0,-1 0 0,1 0 0,0 0 0,0 0 0,-1 0 0,1 0 0,0 0 0,-1 0 0,1 0 0,-1 0 0,1 0 0,-1 0 0,0-1 0,1 1 0,-1 0 0,-1 0 0,1-1 0,0 0 0,0 0 0,0 0 0,1 0 0,-1 0 0,0-1 0,0 1 0,0 0 0,0-1 0,0 1 0,0-1 0,1 1 0,-1-1 0,0 1 0,0-1 0,1 0 0,-1 1 0,0-1 0,1 0 0,-1 0 0,-5-6 0,1 0 0,0 0 0,0 0 0,-6-15 0,-5-25 0,2-1 0,3-1 0,1 0 0,3 0 0,2-1 0,2-81 0,2 124-56,2 0 0,-1 1 0,1-1 1,0 0-1,0 1 0,0-1 0,1 1 0,0 0 0,1-1 0,-1 1 1,1 0-1,1 1 0,6-12 0,-3 10-289,0 0 0,1 0 0,0 1 0,0 0 0,0 0 0,1 1 0,-1 0 1,18-6-1,18-9-7156,10-2-7089</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3.626"/>
    </inkml:context>
    <inkml:brush xml:id="br0">
      <inkml:brushProperty name="width" value="0.025" units="cm"/>
      <inkml:brushProperty name="height" value="0.025" units="cm"/>
    </inkml:brush>
  </inkml:definitions>
  <inkml:trace contextRef="#ctx0" brushRef="#br0">285 107 17777,'0'0'3230,"-2"-9"-337,1 1-2388,-1 1 0,0 0 0,0 0 0,-1 0-1,0 0 1,0 1 0,-1-1 0,-4-6 0,7 11-431,-1 0-1,1 0 1,-1 0 0,1 0 0,-1 0-1,0 0 1,0 1 0,0-1 0,0 1-1,0-1 1,-1 1 0,1 0 0,0 0-1,-1 0 1,1 0 0,0 0-1,-1 1 1,1-1 0,-1 1 0,1-1-1,-1 1 1,1 0 0,-1 0 0,0 0-1,1 0 1,-1 1 0,1-1 0,-1 1-1,1-1 1,-1 1 0,1 0 0,-4 2-1,1 0-73,1 0 0,-1 0-1,1 0 1,0 1 0,1 0 0,-1 0-1,1 0 1,-1 0 0,1 0-1,0 1 1,1 0 0,-1-1 0,1 1-1,0 0 1,0 0 0,0 0 0,1 0-1,0 1 1,-1 5 0,-1 7-12,1 0 0,0 1 1,2-1-1,1 24 0,0-32 11,1 1 0,0-1 0,1 0 0,0 0 0,1 0 0,0 0 1,0 0-1,1-1 0,9 14 0,8 7 2,36 40 1,-41-52-1,0 2 0,-1 0 1,-1 1-1,17 30 0,-30-47 13,-1-1 0,1 0 0,-1 1 0,1-1 0,-1 1-1,0 0 1,0-1 0,-1 1 0,1 0 0,-1-1 0,0 1 0,0 0 0,0 0-1,0-1 1,0 1 0,-1 0 0,0-1 0,0 1 0,0 0 0,0-1 0,-3 7-1,1-7 32,-1 1 0,1 0 0,0-1 0,-1 1-1,0-1 1,0 0 0,0-1 0,0 1-1,0 0 1,0-1 0,-1 0 0,1 0 0,-1-1-1,-7 3 1,-2-1 36,1 0 1,-1-1-1,0-1 1,1 0-1,-1-1 1,0 0-1,0-1 0,0-1 1,1 0-1,-1-1 1,-13-4-1,21 5-81,1-1 0,0 1 0,-1-1 0,1 0 0,0-1 0,1 1 0,-1-1 0,1 0 0,-1 0 0,1 0 0,0 0 0,1-1 0,-1 0 0,1 0 0,0 0 0,0 0 0,0 0 0,1-1 0,0 1 0,0-1 0,0 1 0,1-1 0,-1 0 0,1-7 0,0 5 0,1-1 0,1 1 0,-1 0 0,1-1 0,1 1 0,0 0 0,0 0 0,0 0 0,1 0 0,0 1 0,1-1 0,-1 1 0,2 0 0,-1 0 0,1 0 0,10-11 0,0 2-843,1 0-1,21-14 1,79-46-8909,-77 52 6056,21-15-9890</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248"/>
    </inkml:context>
    <inkml:brush xml:id="br0">
      <inkml:brushProperty name="width" value="0.025" units="cm"/>
      <inkml:brushProperty name="height" value="0.025" units="cm"/>
    </inkml:brush>
  </inkml:definitions>
  <inkml:trace contextRef="#ctx0" brushRef="#br0">160 36 18353,'-11'0'3865,"5"1"-3555,0-1 0,-1 1 1,1 0-1,0 0 0,0 1 0,0 0 0,0 0 0,0 0 0,0 1 0,1 0 0,-1 0 0,1 0 0,0 1 0,0-1 0,0 1 0,0 1 0,1-1 0,-1 1 0,1-1 0,0 1 0,1 0 1,-1 1-1,1-1 0,-3 7 0,3-5-165,0 0 1,0 0 0,1 1 0,0-1 0,0 1-1,1-1 1,0 1 0,0 0 0,1 0 0,0 13-1,0-18-135,1-1-1,-1 1 1,1 0-1,0 0 0,-1 0 1,1 0-1,0 0 1,1-1-1,-1 1 0,0-1 1,1 1-1,0-1 1,-1 1-1,1-1 0,0 0 1,0 0-1,0 0 1,1 0-1,-1 0 0,0 0 1,1 0-1,-1-1 1,1 1-1,0-1 0,-1 0 1,1 0-1,0 0 1,0 0-1,-1 0 0,6 0 1,0-1 13,1 0 0,0 0 0,-1-1 0,1 0 1,-1-1-1,1 0 0,-1 0 0,0-1 0,0 0 0,0 0 1,0-1-1,0 0 0,-1 0 0,0-1 0,0 1 0,0-2 0,0 1 1,-1-1-1,7-8 0,-7 8-1,0-1 0,0 1 0,-1-1 0,0 0 0,0 0 0,-1-1 0,0 0 0,0 1 0,-1-1-1,0-1 1,0 1 0,-1 0 0,0-1 0,0 1 0,-1-1 0,0 0 0,-1 1 0,0-1 0,-1-11 0,0 19-57,1-1-1,0 1 1,-1 0 0,1-1-1,-1 1 1,1 0-1,-1 0 1,1-1 0,-1 1-1,0 0 1,0 0 0,0 0-1,0 0 1,0 0 0,0 0-1,0 0 1,0 0-1,0 0 1,0 1 0,0-1-1,0 0 1,-1 1 0,1-1-1,0 1 1,-1-1-1,1 1 1,0 0 0,-1-1-1,1 1 1,0 0 0,-1 0-1,1 0 1,-3 0 0,2 0-47,0 0 1,0 1-1,-1-1 1,1 1-1,0-1 1,0 1 0,0 0-1,0 0 1,0 0-1,0 0 1,0 0 0,0 0-1,0 1 1,0-1-1,1 0 1,-1 1 0,0 0-1,-1 2 1,0 0-142,1 0 1,0 0 0,0 0 0,0 1-1,1-1 1,0 0 0,0 1-1,0-1 1,0 1 0,0-1-1,1 1 1,0 0 0,0-1 0,1 7-1,-1-9 9,1 0-1,0 0 0,-1 1 0,1-1 1,0 0-1,0 0 0,0 0 1,0 0-1,1 0 0,-1 0 0,1 0 1,-1 0-1,1-1 0,-1 1 1,1 0-1,0-1 0,0 1 0,0-1 1,0 0-1,0 0 0,0 0 1,0 0-1,0 0 0,0 0 1,1 0-1,-1-1 0,0 1 0,4-1 1,8 2-620,1-1 0,-1-1 0,0 0 1,0-1-1,0-1 0,0 0 0,22-7 1,-25 6 757,0-1 0,-1 0 1,1-1-1,-1 0 1,0 0-1,-1-1 1,1-1-1,-1 1 1,16-17-1,-10-1 3579,-15 24-3386,0-1 1,0 1-1,0 0 0,0-1 1,0 1-1,0 0 0,0-1 0,0 1 1,0-1-1,0 1 0,0 0 0,-1-1 1,1 1-1,0 0 0,0 0 0,0-1 1,0 1-1,-1 0 0,1-1 0,0 1 1,0 0-1,-1 0 0,1-1 0,0 1 1,-1 0-1,1 0 0,0 0 0,0-1 1,-1 1-1,1 0 0,0 0 0,-1 0 1,1 0-1,0 0 0,-1 0 0,1 0 1,-1 0-1,-2 0 110,0 0 0,1 0 1,-1 1-1,0-1 0,1 1 0,-1 0 1,0-1-1,1 1 0,-1 0 0,1 1 1,-1-1-1,1 0 0,0 1 0,-1 0 1,-2 2-1,-7 7 289,2 1 0,-1-1 0,1 1-1,1 1 1,-13 22 0,18-28-280,0 1 0,0 0 0,1 0 0,0 0-1,1 0 1,0 1 0,0-1 0,0 1 0,1-1 0,1 1 0,0 15 0,0-22-220,0-1 1,0 0 0,0 0-1,0 0 1,1 0 0,-1 0 0,0 0-1,1 0 1,-1 0 0,1 0-1,-1 0 1,1 0 0,-1 0-1,1 0 1,0 0 0,0 0 0,-1 0-1,1 0 1,0-1 0,0 1-1,0 0 1,0-1 0,0 1 0,0 0-1,0-1 1,0 1 0,1-1-1,1 1 47,-1-1-1,1 0 0,0 0 1,-1 0-1,1 0 0,0 0 1,-1 0-1,1-1 0,0 0 1,-1 1-1,4-2 0,3-2 105,-1 1 0,0-1-1,1-1 1,-1 0-1,13-11 1,-11 7-167,0 0 0,-1-1 0,0 0 0,0-1 0,-1 0 0,-1 0 0,0-1 0,0 0 0,-1 0 0,-1-1 0,0 1 0,-1-1 0,0 0 0,-1 0 0,0-1 0,1-19 0,-4 31-13,0 1-1,0 0 1,0 0-1,0-1 1,0 1 0,0 0-1,0 0 1,0-1-1,-1 1 1,1 0 0,0 0-1,-1 0 1,1-1-1,-1 1 1,1 0 0,-1 0-1,0 0 1,0 0-1,1 0 1,-1 0 0,0 0-1,0 0 1,0 0-1,0 1 1,0-1 0,0 0-1,0 0 1,0 1-1,0-1 1,0 1 0,-1-1-1,1 1 1,0-1-1,0 1 1,0 0 0,-1 0-1,1 0 1,0-1-1,0 1 1,-1 0 0,1 0-1,0 1 1,0-1-1,-1 0 1,1 0 0,0 1-1,-2 0 1,0 0-35,1 0-1,-1 0 1,0 0 0,1 0 0,-1 0 0,1 1 0,-1 0-1,1-1 1,0 1 0,0 0 0,0 0 0,0 0 0,0 0-1,0 1 1,0-1 0,1 0 0,-1 1 0,1-1 0,0 1 0,0 0-1,0-1 1,-1 4 0,1-3-215,0 0 0,0-1 0,1 1 0,-1 0 0,1 0 0,0 0 0,0 0 0,0 0 0,0 0 0,0 0 0,1 0 0,-1 0 0,1 0-1,0 0 1,0-1 0,0 1 0,0 0 0,0 0 0,0-1 0,1 1 0,0-1 0,-1 1 0,1-1 0,0 0 0,0 0 0,0 0 0,0 0 0,1 0 0,-1 0 0,1 0 0,-1-1 0,1 1 0,-1-1 0,1 0 0,0 0 0,0 0 0,-1 0 0,1 0 0,0-1 0,0 1-1,0-1 1,0 0 0,4 0 0,37 3-3367,9-3-3598</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651"/>
    </inkml:context>
    <inkml:brush xml:id="br0">
      <inkml:brushProperty name="width" value="0.025" units="cm"/>
      <inkml:brushProperty name="height" value="0.025" units="cm"/>
    </inkml:brush>
  </inkml:definitions>
  <inkml:trace contextRef="#ctx0" brushRef="#br0">287 338 18674,'-13'0'3544,"12"0"-3435,-14-1 698,0 1 0,0 1 0,0 0 0,0 1 0,0 1 0,0 0 0,1 1 1,-19 7-1,21-5-425,0 2 1,0-1-1,1 1 1,-21 19-1,28-23-298,0 0 1,0 1-1,1-1 0,-1 0 0,1 1 1,0 0-1,1 0 0,-1 0 0,1 0 1,0 0-1,0 1 0,1-1 0,-1 1 1,0 10-1,2-15-84,0 1 0,1-1 0,-1 0 0,0 1 0,1-1 0,-1 0 0,1 0 0,0 1 0,-1-1 0,1 0 0,0 0 0,0 0 0,0 0 0,0 0 0,0 0 0,0 0 0,0 0 0,0 0 0,0 0 0,0 0 0,1-1 0,-1 1 0,0 0 0,0-1 0,1 1 0,-1-1 0,0 0 0,1 1 0,-1-1 0,1 0 0,-1 0 0,0 0 0,1 0 0,-1 0 0,2 0 0,7 0 0,-1 0 0,1 0 0,-1-1 0,13-3 0,-7 0 0,-1-1 0,-1 0 0,1-1 0,-1-1 0,0 0 0,-1-1 0,1 0 0,-1-1 0,-1 0 0,0-1 0,0 0 0,-1-1 0,-1 0 0,1 0 0,9-18 0,0 0 0,-2-1 0,-1-1 0,-2 0 0,-1-1 0,13-49 0,-23 70 0,3-8 0,-1 0 0,-1-1 0,-1 1 0,1-24 0,-4 43 0,1 0 0,-1 0 0,0-1 0,0 1 0,0 0 0,0 0 0,0-1 0,0 1 0,0 0 0,0-1 0,0 1 0,0 0 0,0 0 0,0-1 0,0 1 0,0 0 0,0-1 0,0 1 0,0 0 0,0 0 0,0-1 0,0 1 0,-1 0 0,1-1 0,0 1 0,0 0 0,0 0 0,0-1 0,-1 1 0,1 0 0,0 0 0,0 0 0,0-1 0,-1 1 0,1 0 0,0 0 0,0 0 0,-1 0 0,1 0 0,0 0 0,0-1 0,-1 1 0,1 0 0,0 0 0,-1 0 0,1 0 0,-1 0 0,-12 13 0,-12 26 0,10-9 0,1 1 0,2 0 0,1 1 0,1 0 0,2 1 0,1 0 0,2 0 0,1 0 0,1 58 0,4-84-139,0 0 1,0-1-1,1 1 0,0-1 1,0 0-1,0 0 0,1 1 1,0-2-1,0 1 0,1 0 1,0-1-1,0 1 0,0-1 1,0 0-1,1 0 0,0-1 1,0 1-1,0-1 1,1 0-1,-1-1 0,1 1 1,0-1-1,0 0 0,0-1 1,0 1-1,1-1 0,-1 0 1,1-1-1,-1 0 0,1 0 1,-1 0-1,1-1 0,0 0 1,-1 0-1,1 0 0,0-1 1,6-2-1,10-10-4895,0-9-1543</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996"/>
    </inkml:context>
    <inkml:brush xml:id="br0">
      <inkml:brushProperty name="width" value="0.025" units="cm"/>
      <inkml:brushProperty name="height" value="0.025" units="cm"/>
    </inkml:brush>
  </inkml:definitions>
  <inkml:trace contextRef="#ctx0" brushRef="#br0">225 7 19186,'0'0'11392,"-12"-3"-9945,6 2-1406,0 0 0,-1 0 1,1 0-1,0 1 0,-1 0 0,1 0 1,-1 1-1,1 0 0,0 0 0,0 0 0,-1 1 1,1 0-1,0 0 0,0 0 0,0 1 1,1 0-1,-10 6 0,3-1-41,-38 27 0,47-33 0,0 0 0,1 0 0,-1 1 0,1-1 0,0 1 0,0 0 0,0-1 0,0 1 0,0 0 0,0 0 0,1 0 0,0 1 0,-1-1 0,0 4 0,3-7 0,-1 1 0,0 0 0,0-1 0,1 1 0,-1-1 0,0 1 0,1 0 0,-1-1 0,1 1 0,-1-1 0,0 1 0,1-1 0,-1 1 0,1-1 0,0 0 0,-1 1 0,1-1 0,-1 0 0,1 1 0,-1-1 0,1 0 0,0 0 0,-1 1 0,1-1 0,0 0 0,-1 0 0,1 0 0,0 0 0,-1 0 0,1 0 0,1 0 0,29 1 0,-24 0 0,135-2-551,54 3-345,-182-1 885,0 1 0,-1 0 0,1 1 0,19 7 0,-31-10 17,1 1 0,-1 0 0,1 1-1,-1-1 1,0 0 0,0 1-1,1-1 1,-1 1 0,0 0-1,0-1 1,0 1 0,-1 0-1,4 4 1,-5-4 9,1-1 1,-1 1-1,0-1 0,1 1 0,-1-1 1,0 1-1,0-1 0,0 1 1,0-1-1,0 1 0,0-1 1,-1 1-1,1-1 0,0 1 0,-1-1 1,1 0-1,-1 1 0,0-1 1,1 1-1,-1-1 0,0 0 1,0 0-1,0 1 0,0-1 0,0 0 1,-1 2-1,-8 6 71,0 0 1,0 0-1,0-1 0,-1 0 0,0-1 1,-19 9-1,-81 33 292,80-36-351,15-6-27,-31 13 0,-1-1 0,-89 21 0,137-40-22,0 0 0,0 0 0,0 0 0,-1 0 0,1 0 0,0 0 0,0 0 0,0 0 0,-1 0 0,1 0 1,0 0-1,0 0 0,0 0 0,0 0 0,-1 0 0,1 0 0,0 0 0,0 0 0,0 0 0,0 0 0,-1-1 0,1 1 0,0 0 0,0 0 0,0 0 0,0 0 0,0 0 0,-1 0 0,1-1 0,0 1 1,0 0-1,0 0 0,0 0 0,0 0 0,0-1 0,0 1 0,0 0 0,0 0 0,0 0 0,0 0 0,-1-1 0,1 1 0,0 0 0,0 0 0,0 0 0,1-1 0,-1 1 0,0 0 0,0 0 0,0-1 1,1-6-4136,0 6 2931,7-21-11939</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017"/>
    </inkml:context>
    <inkml:brush xml:id="br0">
      <inkml:brushProperty name="width" value="0.025" units="cm"/>
      <inkml:brushProperty name="height" value="0.025" units="cm"/>
    </inkml:brush>
  </inkml:definitions>
  <inkml:trace contextRef="#ctx0" brushRef="#br0">1 1 17360,'0'0'1250,"0"56"-834,0-12 321,0 6-417,5 4-288,3-2 0,2-6-1794,3-6-2145,-3-10-353,-2-6 1793,-5-8 674,-3-5-4165</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358"/>
    </inkml:context>
    <inkml:brush xml:id="br0">
      <inkml:brushProperty name="width" value="0.025" units="cm"/>
      <inkml:brushProperty name="height" value="0.025" units="cm"/>
    </inkml:brush>
  </inkml:definitions>
  <inkml:trace contextRef="#ctx0" brushRef="#br0">13 230 9225,'-3'-8'3897,"2"2"-3437,-1 3-149,1 0 0,0 0 1,0 0-1,0-1 0,0 1 1,0 0-1,1-1 0,0 1 0,0 0 1,0-1-1,0 1 0,0-1 1,0 1-1,1 0 0,0-1 1,0 1-1,0 0 0,0 0 0,0-1 1,0 1-1,1 0 0,0 0 1,-1 1-1,4-5 0,9-6 7,0 1 0,1 1 0,1 0 0,-1 1 0,1 1 0,1 0 0,0 1 0,0 1 0,24-7 0,-14 7-261,0 0-1,1 2 0,0 1 1,0 1-1,43 1 0,-61 3-51,-1 1-1,0 0 1,0 0-1,0 0 0,0 1 1,0 1-1,0-1 1,-1 1-1,0 1 1,0 0-1,0 0 0,0 0 1,-1 1-1,0 0 1,0 1-1,-1 0 1,1 0-1,-1 0 1,-1 0-1,0 1 0,0 0 1,0 0-1,5 15 1,-3-9 255,-2 1 1,0 0-1,0 0 1,-1 0-1,-1 0 0,-1 1 1,0-1-1,-1 1 1,-1-1-1,0 1 1,-1-1-1,-1 1 1,-6 28-1,2-31-88,0 1 0,-1-1 1,0 0-1,-1-1 0,0 1 0,-1-2 0,0 1 0,-1-1 1,-1-1-1,0 1 0,0-2 0,-1 0 0,0 0 0,0-1 1,-1-1-1,0 0 0,0 0 0,-1-1 0,0-1 0,0-1 1,0 0-1,-1 0 0,-22 1 0,32-5-278,0 0 0,0 0 0,0 0 0,0-1 0,0 0 0,0 0 1,0 0-1,0-1 0,0 1 0,0-1 0,1-1 0,-1 1 0,1 0 0,0-1 0,-1 0 0,1 0 0,0 0 0,1-1 0,-1 0 0,1 1 1,-1-1-1,1 0 0,0 0 0,1-1 0,-1 1 0,-2-6 0,-1-5-897,0 1 0,1-1 0,1 0-1,0 0 1,1-1 0,1 1 0,-1-22 0,3-9-11750</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5.353"/>
    </inkml:context>
    <inkml:brush xml:id="br0">
      <inkml:brushProperty name="width" value="0.025" units="cm"/>
      <inkml:brushProperty name="height" value="0.025" units="cm"/>
    </inkml:brush>
  </inkml:definitions>
  <inkml:trace contextRef="#ctx0" brushRef="#br0">8 198 256,'0'0'18263,"-2"10"-15957,-4 32-245,6-42-1995,0 1 0,0 0 0,1-1 0,-1 1 0,0 0 0,0 0 1,0-1-1,0 1 0,1 0 0,-1-1 0,0 1 0,1-1 0,-1 1 0,0 0 1,1-1-1,-1 1 0,1-1 0,-1 1 0,1-1 0,-1 1 0,1-1 0,-1 0 1,1 1-1,-1-1 0,1 1 0,0-1 0,-1 0 0,1 0 0,0 1 0,-1-1 1,1 0-1,0 0 0,-1 0 0,1 0 0,0 0 0,0 0 0,-1 0 0,1 0 1,0 0-1,0 0 0,26-6 1557,-20 2-1390,0 0 0,0-1-1,0 0 1,0-1-1,-1 1 1,0-1 0,0-1-1,0 1 1,-1-1-1,0 0 1,-1 0 0,1 0-1,4-12 1,-4 10-68,-1 0 0,-1 0 0,1-1 0,-1 1 0,-1-1 0,0 0 0,0 1 0,-1-1 0,0 0 0,-1 0 0,-1-14 0,1 22-158,-1 0 0,1 1 0,0-1-1,-1 0 1,1 1 0,-1-1 0,0 1-1,1-1 1,-1 1 0,0-1 0,0 1-1,0 0 1,0-1 0,0 1 0,0 0-1,0 0 1,0 0 0,-1 0 0,1 0-1,0 0 1,-1 0 0,1 0 0,-1 0-1,1 1 1,-1-1 0,1 0 0,-1 1-1,0 0 1,1-1 0,-1 1 0,1 0-1,-1 0 1,0 0 0,1 0 0,-3 0-1,1 0-2,0 1 0,0-1-1,0 1 1,0 0 0,0 0 0,0 0-1,0 1 1,0-1 0,0 1-1,1-1 1,-1 1 0,1 0-1,-1 0 1,1 0 0,-1 0 0,1 0-1,-3 5 1,-1 5-4,0 0 0,1 0 0,0 1 0,1 0 0,0 0 0,1 0 0,1 0 0,0 0 0,0 0 0,2 1 0,-1-1 0,2 0 0,0 1 0,3 14 0,-3-25 0,-1 0 0,1 0 0,0 0 0,0 0 0,0 0 0,0 0 0,1-1 0,-1 1 0,1 0 0,0-1 0,0 1 0,0-1 0,0 1 0,0-1 0,0 0 0,0 0 0,1 0 0,-1 0 0,1-1 0,0 1 0,0 0 0,-1-1 0,1 0 0,0 0 0,0 0 0,0 0 0,0 0 0,0-1 0,0 1 0,1-1 0,-1 0 0,0 0 0,4 0 0,2-1 0,-1 0 0,1-1 0,-1 1 0,0-2 0,0 1 0,0-1 0,0 0 0,-1-1 0,1 0 0,-1 0 0,10-8 0,6-8 0,-1-1 0,23-28 0,6-5 0,-51 53 0,1 0 0,0 0 0,0 0 0,-1 0 0,1 1 0,0-1 0,0 0 0,0 0 0,0 1 0,0-1 0,0 1 0,0-1 0,0 1 0,0 0 0,0-1 0,0 1 0,1 0 0,-1 0 0,0-1 0,2 1 0,-2 1 0,0-1 0,-1 1 0,1-1 0,0 1 0,-1-1 0,1 1 0,0-1 0,-1 1 0,1-1 0,-1 1 0,1 0 0,-1 0 0,1-1 0,-1 1 0,1 0 0,-1 0 0,0-1 0,1 1 0,-1 0 0,0 0 0,0 1 0,4 55 0,-4-45 0,1 0 0,-1-3 0,0 0 0,0-1 0,1 1 0,1-1 0,-1 1 0,5 9 0,-6-17 0,0 0 0,1 0 0,-1-1 0,0 1 0,1 0 0,-1 0 0,1-1 0,-1 1 0,1 0 0,0-1 0,-1 1 0,1-1 0,0 1 0,-1-1 0,1 1 0,0-1 0,0 1 0,-1-1 0,1 0 0,0 0 0,0 1 0,0-1 0,0 0 0,-1 0 0,1 0 0,1 0 0,1 0 0,-1-1 0,1 1 0,0-1 0,-1 0 0,1 0 0,-1-1 0,0 1 0,1 0 0,-1-1 0,0 0 0,0 1 0,0-1 0,2-2 0,52-53 0,-42 41 0,1 0 0,1 1 0,0 0 0,1 2 0,19-13 0,-35 25 0,0 1 0,-1-1 0,1 0 0,0 1 0,0-1 0,0 0 0,0 1 0,0 0 0,0-1 0,0 1 0,0-1 0,0 1 0,0 0 0,0 0 0,0 0 0,0-1 0,1 1 0,-1 0 0,0 0 0,0 1 0,0-1 0,0 0 0,0 0 0,0 0 0,0 1 0,0-1 0,0 0 0,0 1 0,0-1 0,0 1 0,0 0 0,0-1 0,0 1 0,0 0 0,0-1 0,1 3 0,0 1 0,-1 1 0,1-1 0,0 1 0,-1 0 0,0 0 0,0 0 0,-1 6 0,8 28 0,-8-37 0,1-1 0,-1 0 0,1 0 0,-1 1 0,1-1 0,0 0 0,-1 0 0,1 0 0,0 0 0,0 0 0,0 0 0,-1 0 0,1 0 0,0 0 0,1 0 0,-1 0 0,0-1 0,0 1 0,0 0 0,0-1 0,1 1 0,0 0 0,2-1 0,0 0 0,0 0 0,0 0 0,0-1 0,0 0 0,0 1 0,0-1 0,-1 0 0,1-1 0,0 1 0,-1-1 0,1 0 0,0 0 0,-1 0 0,0 0 0,0 0 0,0-1 0,0 1 0,0-1 0,3-3 0,-3 2 0,1 1 0,0-1 0,-1 1 0,1 0 0,0 1 0,1-1 0,-1 1 0,0-1 0,1 1 0,0 1 0,-1-1 0,1 1 0,0-1 0,5 1 0,-9 1-5,0 0 1,0 0-1,-1 0 1,1 0-1,0 0 0,0 0 1,0 0-1,-1 1 1,1-1-1,0 0 0,0 1 1,-1-1-1,1 1 1,0-1-1,-1 1 0,1-1 1,0 1-1,-1-1 1,1 1-1,-1-1 0,1 1 1,-1 0-1,1-1 1,-1 1-1,0 0 1,1 0-1,-1-1 0,0 1 1,1 1-1,3 31-716,-4-31 552,-1 0 0,1 0 0,0 0 0,0 0 0,0 0-1,0 0 1,0 1 0,0-1 0,1 0 0,-1 0 0,1 0-1,0-1 1,-1 1 0,1 0 0,0 0 0,0 0 0,0 0 0,0-1-1,0 1 1,1 0 0,-1-1 0,0 1 0,1-1 0,1 2 0,9-2-9126</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195"/>
    </inkml:context>
    <inkml:brush xml:id="br0">
      <inkml:brushProperty name="width" value="0.025" units="cm"/>
      <inkml:brushProperty name="height" value="0.025" units="cm"/>
    </inkml:brush>
  </inkml:definitions>
  <inkml:trace contextRef="#ctx0" brushRef="#br0">206 24 15951,'0'0'3342,"-10"-5"37,3 2-2932,0 0 0,0 0 0,0 1-1,-1 0 1,1 0 0,-1 1 0,-8-1 0,11 2-324,1 0 0,0 0-1,0 1 1,0 0 0,-1 0 0,1 0 0,0 0 0,0 0 0,1 1 0,-1 0 0,0 0-1,0 0 1,1 0 0,-1 1 0,1-1 0,0 1 0,0 0 0,-3 3 0,-1 1-43,1 1 0,0 0 0,1 0 0,-1 0 1,-7 18-1,12-22-68,-1 0 0,0 0 0,1 0 1,0 0-1,0 0 0,0 0 0,0 1 0,1-1 1,0 0-1,0 0 0,0 1 0,0-1 0,1 0 1,-1 0-1,1 0 0,2 6 0,-2-9-6,0 1-1,0-1 0,1 0 0,-1 1 0,0-1 1,1 0-1,-1 0 0,1 0 0,-1 0 0,1 0 1,0 0-1,-1 0 0,1-1 0,0 1 0,-1-1 1,1 1-1,0-1 0,0 0 0,0 1 0,0-1 1,-1 0-1,1 0 0,0 0 0,0-1 0,2 1 1,3-1 32,-1 0 1,1 0 0,-1-1-1,1 1 1,-1-1-1,7-3 1,2-5 138,0 1 0,-1-2-1,0 0 1,-1-1 0,0 0 0,14-17-1,6-6 253,-33 34-430,0 1 1,1 0 0,-1-1 0,0 1 0,0 0-1,1-1 1,-1 1 0,0 0 0,0 0 0,1-1 0,-1 1-1,0 0 1,1 0 0,-1 0 0,0 0 0,1-1-1,-1 1 1,0 0 0,1 0 0,-1 0 0,0 0-1,1 0 1,-1 0 0,1 0 0,-1 0 0,0 0-1,1 0 1,-1 0 0,0 0 0,1 0 0,-1 0 0,1 0-1,-1 1 1,0-1 0,1 0 0,-1 0 0,0 0-1,1 0 1,-1 1 0,0-1 0,1 1 0,6 19 12,-3 40 119,-4-49-53,0-8-66,0 5 81,1-1 1,-1 0 0,1 0 0,1 1 0,-1-1 0,4 9 0,-4-14-81,-1-1 0,1 0 0,0 0 1,0 0-1,0 1 0,0-1 0,0 0 1,0 0-1,0 0 0,0 0 0,0-1 1,0 1-1,0 0 0,1 0 0,-1-1 1,0 1-1,1 0 0,-1-1 0,0 0 1,1 1-1,-1-1 0,1 0 0,-1 1 1,0-1-1,1 0 0,-1 0 0,1 0 1,-1-1-1,1 1 0,-1 0 0,0 0 1,1-1-1,-1 1 0,0-1 0,1 1 1,-1-1-1,0 0 0,1 1 0,-1-1 1,2-1-1,11-7-13,0 0 0,0-1 0,0-1 0,-1 0 0,18-21 0,-16 17 0,0 0 0,2 1 0,18-14 0,-34 27 0,0 0 0,0 1 0,0-1 0,1 0 0,-1 0 0,0 0 0,0 1 0,1-1 0,-1 0 0,0 1 0,1 0 0,-1-1 0,0 1 0,1 0 0,-1-1 0,1 1 0,-1 0 0,0 0 0,1 0 0,-1 0 0,1 0 0,-1 1 0,0-1 0,1 0 0,-1 1 0,1-1 0,-1 1 0,0-1 0,1 1 0,-1 0 0,0-1 0,0 1 0,0 0 0,0 0 0,0 0 0,0 0 0,0 0 0,0 0 0,0 0 0,0 0 0,0 0 0,0 1 0,-1-1 0,1 0 0,0 1 0,-1-1 0,1 2 0,2 8 0,0 1 0,-1-1 0,0 1 0,1 21 0,-1-11 0,-3-21 0,1 0 0,0 1 0,0-1 0,1 0 0,-1 0 0,0 1 0,0-1 0,1 0 0,-1 0 0,1 0 0,-1 1 0,1-1 0,-1 0 0,1 0 0,0 0 0,-1 0 0,1 0 0,0 0 0,0 0 0,0 0 0,0 0 0,0-1 0,0 1 0,0 0 0,0-1 0,0 1 0,0 0 0,0-1 0,0 1 0,0-1 0,1 0 0,-1 1 0,0-1 0,0 0 0,1 0 0,-1 0 0,0 0 0,0 0 0,1 0 0,-1 0 0,0 0 0,0 0 0,1-1 0,-1 1 0,0 0 0,0-1 0,0 1 0,0-1 0,1 1 0,-1-1 0,1-1 0,12-5 0,0-1 0,-1-1 0,20-16 0,-6 5 0,28-10-5114,-17 9-2008,-9 4-3704</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569"/>
    </inkml:context>
    <inkml:brush xml:id="br0">
      <inkml:brushProperty name="width" value="0.025" units="cm"/>
      <inkml:brushProperty name="height" value="0.025" units="cm"/>
    </inkml:brush>
  </inkml:definitions>
  <inkml:trace contextRef="#ctx0" brushRef="#br0">135 286 6086,'0'0'12689,"-10"-2"-6582,5 0-5737,0 1 227,-1-1 1,0 1 0,0 0 0,1 0 0,-1 0 0,-11 1 0,15 0-481,-1 1 0,0 0 1,1-1-1,-1 1 1,1 0-1,-1 0 0,1 0 1,0 1-1,-1-1 1,1 0-1,0 1 1,0 0-1,0-1 0,0 1 1,0 0-1,0 0 1,1 0-1,-1 0 0,1 0 1,-1 1-1,-1 2 1,0 2-65,0 0 0,0 1 1,0-1-1,1 0 1,0 1-1,0 0 0,1-1 1,0 1-1,0 0 0,1-1 1,0 1-1,1 0 1,1 9-1,-1-15-53,-1-1 0,1 1 0,1-1 0,-1 1 0,0-1 0,0 1 0,0-1 0,1 0 0,-1 0 0,1 0 0,-1 1 0,1-1 0,-1-1 0,1 1 0,-1 0 0,1 0 0,0-1 0,0 1 0,-1-1 0,1 1 0,0-1 0,0 0 0,0 1 0,-1-1 0,1 0 0,0 0 0,0 0 0,0-1 0,1 1 0,6-1 0,-1 0 0,0 0 0,0-1 0,0 0 0,11-4 0,-7-1 0,1 1 0,-1-2 0,-1 0 0,1 0 0,-2-1 0,1-1 0,-1 0 0,0 0 0,-1-1 0,0 0 0,-1-1 0,7-13 0,1-2 0,-2-1 0,-1 0 0,-1-1 0,11-43 0,-15 41 0,6-53 0,-51 222 0,37-137 0,-6 29 80,-2 48 1,8-72-156,-1 1 1,1-1 0,1 0-1,-1 0 1,1 0-1,0 0 1,0 0-1,1 0 1,0 0-1,0 0 1,0 0-1,1-1 1,-1 1 0,1-1-1,5 6 1,14 4-5590,6-9-5963</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690"/>
    </inkml:context>
    <inkml:brush xml:id="br0">
      <inkml:brushProperty name="width" value="0.025" units="cm"/>
      <inkml:brushProperty name="height" value="0.025" units="cm"/>
    </inkml:brush>
  </inkml:definitions>
  <inkml:trace contextRef="#ctx0" brushRef="#br0">1 84 21813,'0'0'4970,"10"6"-4244,-5-2-681,1 0 1,0-1 0,0 0 0,0 0 0,0 0-1,1-1 1,-1 0 0,1 0 0,-1-1 0,1 1-1,0-2 1,0 1 0,-1-1 0,1 0 0,0 0-1,0-1 1,-1 1 0,1-2 0,0 1-1,-1-1 1,1 0 0,-1 0 0,0-1 0,1 0-1,7-5 1,-11 6 40,-1 0 0,1 0 0,-1 0 0,1 0 1,-1-1-1,0 1 0,0-1 0,0 0 0,0 1 0,-1-1 0,1 0 0,-1 0 0,0 0 0,0 0 0,0 0 0,0-1 1,0 1-1,-1 0 0,1 0 0,-1 0 0,0-1 0,0 1 0,0-5 0,-1 7-26,1 0 0,0-1 0,-1 1 0,1 0 0,-1 0 0,1 0 0,-1 0 0,0 0-1,1-1 1,-1 1 0,0 0 0,0 0 0,0 1 0,0-1 0,1 0 0,-1 0 0,-1 0 0,1 1 0,0-1 0,0 0 0,0 1-1,-2-2 1,0 2-21,1 0 0,-1-1 0,0 1 0,1 0 0,-1 0 0,0 1 0,1-1 0,-1 0 0,0 1 0,1 0 0,-1-1 0,1 1 0,-1 0 0,1 0 0,-4 3 0,-3 2-39,1 1 0,-1 0 0,1 0 0,0 1 0,1 1 0,0-1 0,0 1 0,1 0 0,0 0 0,0 1 0,1 0 0,0 0 0,1 0 0,1 1 0,-1-1 0,1 1 0,1 0 0,0 0 0,1 0 0,0 0 0,1 0 0,0 11 0,1-20-20,0 1 1,0-1-1,0 0 0,0 0 0,0 0 1,0 0-1,1 0 0,-1 0 0,1-1 1,-1 1-1,1 0 0,0-1 0,0 1 1,-1-1-1,1 0 0,0 1 1,0-1-1,1 0 0,-1 0 0,0 0 1,0-1-1,0 1 0,1 0 0,-1-1 1,0 0-1,4 1 0,8 0-541,0 0-1,-1 0 1,17-3-1,-26 2 362,46-7-4951,0-9-2734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7.362"/>
    </inkml:context>
    <inkml:brush xml:id="br0">
      <inkml:brushProperty name="width" value="0.025" units="cm"/>
      <inkml:brushProperty name="height" value="0.025" units="cm"/>
    </inkml:brush>
  </inkml:definitions>
  <inkml:trace contextRef="#ctx0" brushRef="#br0">63 154 13805,'3'-14'2456,"10"-60"85,-9 8 2872,-27 87-2055,14-11-4768,-12 7 7539,13-16-9616,-5 0-7648,4-1 2145</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8.795"/>
    </inkml:context>
    <inkml:brush xml:id="br0">
      <inkml:brushProperty name="width" value="0.025" units="cm"/>
      <inkml:brushProperty name="height" value="0.025" units="cm"/>
    </inkml:brush>
  </inkml:definitions>
  <inkml:trace contextRef="#ctx0" brushRef="#br0">180 333 11115,'2'-2'352,"-1"0"1,0 0 0,-1 0 0,1 0-1,0 0 1,-1 0 0,1-1 0,-1 1-1,1 0 1,-1 0 0,0-1 0,0 1-1,0 0 1,-1 0 0,1 0 0,0-1-1,-1 1 1,1 0 0,-1 0 0,0 0-1,0 0 1,0 0 0,0 0 0,0 0-1,0 0 1,0 0 0,-1 0 0,1 1-1,-1-1 1,1 0 0,-1 1 0,-2-2-1,1 1-198,0 1 0,0 0 0,-1-1 0,1 1 0,0 1 0,-1-1 0,1 0 0,0 1 0,-1 0 0,1 0 0,-1 0 0,1 0 0,-1 0 0,1 1-1,0 0 1,-1-1 0,1 1 0,0 1 0,-1-1 0,1 0 0,-5 4 0,1-1-97,1 1 0,0-1-1,0 1 1,0 1 0,0-1 0,1 1-1,0 0 1,0 0 0,1 1 0,0-1 0,-6 14-1,7-15 19,0 1 0,1 0 0,0 0 0,0 0 0,0 1 0,1-1-1,0 0 1,0 1 0,1-1 0,-1 0 0,1 1 0,1-1 0,-1 1 0,4 11-1,-3-16-47,0-1-1,0 1 1,0 0-1,0-1 1,0 1-1,1-1 1,-1 0-1,1 1 1,-1-1-1,1 0 1,-1 0-1,1 0 1,0 0-1,-1 0 0,1 0 1,0 0-1,0-1 1,0 1-1,0-1 1,0 1-1,0-1 1,0 0-1,0 1 1,0-1-1,0 0 1,-1-1-1,1 1 1,0 0-1,0 0 1,0-1-1,2 0 0,4 0 95,0-1 0,0 0 0,0-1-1,0 0 1,-1 0 0,12-6 0,0-4 17,0 0 0,-1-2 0,-1 0 0,0-1 0,-1 0 0,-1-2 0,0 0 0,-2 0 0,0-1 0,-1-1 0,-1 0 0,0-1 0,-2 0 0,-1 0 0,0-1 0,-2 0 0,0-1 0,-1 1 0,-2-1 0,2-38 0,-8 56-194,-2 11 12,-4 11 6,6-6 40,1 0 1,0 0-1,0-1 1,1 1 0,0 0-1,1 0 1,2 17-1,-2-26 2,1 1 0,-1-1-1,1 0 1,-1 0-1,1 1 1,0-1-1,0 0 1,0 0 0,0 0-1,0 0 1,0 0-1,1 0 1,-1 0-1,1-1 1,-1 1 0,1 0-1,0-1 1,0 1-1,0-1 1,-1 0-1,1 0 1,0 1 0,1-1-1,-1 0 1,0-1-1,0 1 1,0 0-1,1-1 1,-1 1 0,0-1-1,0 0 1,1 0-1,-1 1 1,0-2-1,1 1 1,-1 0 0,0 0-1,1-1 1,-1 1-1,0-1 1,4-1-1,1-1 6,0 1-1,0-1 1,0-1-1,-1 1 1,1-1-1,-1-1 1,0 1-1,0-1 1,0 0-1,-1 0 1,1-1-1,-1 1 1,8-13-1,-5 6 4,0-1-1,-1 0 0,0 0 0,-1-1 1,0 0-1,4-16 0,-81 388-128,63-300 137,3 0 1,2 0 0,5 60-1,1-91-16,0-1 0,2 1 0,0-1 0,2 0 0,2 0-1,0 0 1,1-2 0,24 43 0,-9-28-4,-230-405 0,204 365 0,-5-11 0,1 0 0,0 0 0,0-1 0,2 1 0,-4-14 0,7 23 0,0 0 0,-1 0 0,1 1 0,0-1 0,0 0 0,0 0 0,1 0 0,-1 1 0,1-1 0,0 0 0,-1 1 0,1-1 0,0 0 0,0 1 0,1-1 0,-1 1 0,1 0 0,-1-1 0,1 1 0,0 0 0,-1 0 0,1 0 0,0 0 0,1 0 0,-1 1 0,0-1 0,0 0 0,1 1 0,-1 0 0,4-2 0,108-38-2623,2-2-5351,-45 9-5163</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9.792"/>
    </inkml:context>
    <inkml:brush xml:id="br0">
      <inkml:brushProperty name="width" value="0.025" units="cm"/>
      <inkml:brushProperty name="height" value="0.025" units="cm"/>
    </inkml:brush>
  </inkml:definitions>
  <inkml:trace contextRef="#ctx0" brushRef="#br0">184 95 18225,'-14'0'889,"0"1"-1,0 0 1,0 0 0,1 1-1,-1 1 1,-18 6-1,28-7-721,0-1 0,0 1 0,0 0 0,0 0 0,1 1 0,-1-1 0,0 1 0,1 0 0,0 0 0,0 0 0,0 0 0,0 0 0,0 1 0,1-1 0,-1 1-1,1 0 1,0 0 0,0 0 0,0 0 0,1 0 0,0 0 0,-1 0 0,1 1 0,0 4 0,1-8-161,0 0 0,0 0 0,-1-1 0,1 1 0,0 0 0,0 0 0,0-1 0,1 1 0,-1 0 0,0 0 0,0-1 0,0 1 0,0 0 0,1 0 0,-1-1 0,0 1 0,1 0-1,-1-1 1,1 1 0,-1 0 0,0-1 0,1 1 0,0-1 0,-1 1 0,1-1 0,-1 1 0,1-1 0,-1 1 0,2 0 0,25 0 75,-19-2-63,0-1 0,0-1 0,0 1 0,-1-2 0,9-3 0,3-4 3,-1-1-1,-1-1 1,0-1-1,0 0 0,-2-1 1,1 0-1,-2-2 0,-1 1 1,0-2-1,21-37 1,-48 124 702,-9 100 0,8 70 440,15-207-1006,2 1 1,1-1 0,2 0 0,1-1-1,13 43 1,-15-64-158,-2-5 0,0 1 0,1 0 0,-2-1 0,1 1 0,-1 0 0,0 0 0,0 0 0,0 0 0,-1 0 0,0 0 0,0 0 0,-2 9 0,1-14 0,0 0 0,0 0 0,0 0 0,0 0 0,0 0 0,0-1 0,-1 1 0,1 0 0,0 0 0,-1-1 0,1 1 0,0-1 0,-1 1 0,1-1 0,-1 0 0,1 0 0,-1 0 0,1 1 0,-1-1 0,1 0 0,0-1 0,-1 1 0,1 0 0,-1 0 0,1-1 0,-3 0 0,-40-12 0,31 5 0,0 0 0,0-1 0,1 0 0,1-1 0,-1-1 0,1 1 0,1-2 0,0 1 0,1-2 0,-10-14 0,14 19 0,0 0 0,1-1 0,0 1 0,0 0 0,1-1 0,0 0 0,0 0 0,1 0 0,0 0 0,1-1 0,0 1 0,0 0 0,1 0 0,0-1 0,1 1 0,0 0 0,1-1 0,2-8 0,-1 11-389,1-1 1,0 1-1,0 0 1,1 0-1,0 1 1,0 0-1,0 0 1,1 0-1,0 0 1,0 1-1,9-6 1,16-10-4473,39-20 1,-26 16 228,16-12-8864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149"/>
    </inkml:context>
    <inkml:brush xml:id="br0">
      <inkml:brushProperty name="width" value="0.025" units="cm"/>
      <inkml:brushProperty name="height" value="0.025" units="cm"/>
    </inkml:brush>
  </inkml:definitions>
  <inkml:trace contextRef="#ctx0" brushRef="#br0">184 64 16047,'0'0'7244,"-13"-8"-4852,6 4-2004,-31-16 661,36 20-1006,0-1 1,0 1-1,0 0 0,0-1 1,0 1-1,1 0 0,-1 0 0,0 1 1,0-1-1,0 0 0,0 1 1,0-1-1,0 1 0,1-1 1,-1 1-1,0 0 0,0 0 1,1 0-1,-1 0 0,1 0 0,-1 0 1,1 0-1,-1 0 0,-1 3 1,-7 8 92,1 1 0,1 0 0,0 0-1,1 1 1,0 0 0,1 0 0,1 1 0,0-1 0,1 1 0,1 0 0,0 1 0,1-1 0,0 0 0,2 25 0,0-36-109,0-1 0,0 0 0,1 0 0,-1 0-1,1 1 1,0-1 0,0 0 0,0 0 0,0 0 0,1 0 0,-1-1 0,1 1 0,-1 0 0,1 0-1,0-1 1,0 1 0,0-1 0,1 0 0,-1 0 0,1 1 0,-1-2 0,1 1 0,0 0 0,-1 0-1,1-1 1,0 0 0,0 1 0,0-1 0,0 0 0,0 0 0,0-1 0,1 1 0,-1-1 0,0 1 0,0-1-1,4-1 1,3 2 45,-1-2-1,1 0 1,-1 0-1,1-1 0,-1 0 1,0 0-1,1-1 1,-1 0-1,-1-1 1,1 0-1,11-7 0,-7 2-23,-1 0 0,0-1 0,-1-1 1,0 0-1,-1 0 0,0-1 0,0-1 0,13-23 0,-18 27-33,-1 1 0,0-1 0,0 0 0,-1 0 0,0 0 0,0 0 0,-1-1 0,-1 1 0,1-1 0,-2 0 0,1 1 0,-1-1 0,-1 0 0,0 1 0,-2-13 0,2 19-15,1 1 0,-1 0 0,0 0 0,0 0 0,0 0 0,0 0 0,0 0 0,0 0 0,0 0 0,-1 0 0,1 0 0,-1 1 0,1-1 0,-1 1 0,0-1 0,0 1 0,1-1 0,-1 1 0,0 0 0,0 0 0,0 0 0,-1 0 0,1 0 0,0 1 0,0-1 0,0 1 0,-1-1 0,1 1 0,0 0 0,0 0 0,-1 0 0,1 0 0,0 0 0,0 0 0,-1 1 0,-3 0 0,0 1 0,1-1 0,-1 1 0,1 0 0,-1 1 0,1-1 0,0 1 0,0 0 0,0 0 0,0 1 0,0-1 0,1 1 0,-9 9 0,10-9-101,0 0 0,0 0 0,0 1-1,0-1 1,1 1 0,-1 0 0,1-1 0,0 1 0,1 0 0,-1 0-1,1 1 1,0-1 0,0 0 0,1 0 0,0 1 0,0-1-1,0 0 1,1 6 0,-1-10-128,1 0 1,-1 0-1,1 0 0,0 0 0,-1 0 0,1-1 1,0 1-1,0 0 0,-1 0 0,1 0 0,0-1 1,0 1-1,0 0 0,0-1 0,0 1 0,0-1 1,0 1-1,0-1 0,0 0 0,0 1 1,1-1-1,-1 0 0,0 0 0,0 0 0,0 1 1,2-2-1,32-1-8125,-1-5-2995</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475"/>
    </inkml:context>
    <inkml:brush xml:id="br0">
      <inkml:brushProperty name="width" value="0.025" units="cm"/>
      <inkml:brushProperty name="height" value="0.025" units="cm"/>
    </inkml:brush>
  </inkml:definitions>
  <inkml:trace contextRef="#ctx0" brushRef="#br0">174 55 18770,'-9'6'2552,"-10"6"-967,0 2 0,1 0 0,1 1 0,-20 22 0,31-31-1444,1 0-1,0 0 1,0 1-1,0 0 1,1 0-1,0 0 1,0 1-1,1-1 0,0 1 1,1 0-1,-1 0 1,1 0-1,1 0 1,0 0-1,0 0 1,0 14-1,2-20-137,-1 0 0,1-1 0,-1 1 0,1 0 0,0 0 0,-1-1 0,1 1 0,0-1 0,0 1 0,0 0 0,0-1 0,1 0 0,-1 1 0,0-1 0,1 0 0,-1 0 0,0 1 0,1-1 0,0 0 0,-1-1 0,1 1 0,-1 0 0,1 0 0,0-1 0,0 1 0,0-1 0,-1 1 0,1-1 0,0 0 0,0 0 0,0 0 0,0 0 0,-1 0 0,1 0 0,3-1 0,2 1 12,-1-1 1,0 0-1,1 0 0,-1-1 1,0 1-1,0-1 1,0-1-1,0 1 0,8-6 1,-4 0 29,1-1 1,-1-1-1,-1 1 1,1-2-1,-2 1 1,0-1-1,0-1 1,-1 0-1,11-22 1,-13 24-11,-1-1-1,0-1 1,0 1-1,-1-1 1,-1 1-1,0-1 1,0 0 0,-1 1-1,0-1 1,-1 0-1,-3-19 1,3 30-35,0 0 0,0 0 0,0 0 0,0 0 0,-1 0 0,1 0 0,0 1 0,-1-1 0,1 0 0,0 0 0,-1 0 0,1 0 0,-1 0 0,1 0 0,-1 1 0,0-1 0,1 0 0,-1 1 0,0-1 0,0 0 0,1 1 0,-1-1 0,0 1 0,0-1 0,0 1 0,0-1 0,-1 1 0,0 0 0,1 0 0,-1 0 0,0 0 0,1 0 0,-1 0 0,0 1 0,1-1 0,-1 1 0,0 0 0,1-1 0,-1 1 0,1 0 0,-1 0 0,-1 1 0,-4 3 0,0 1 0,0 0 0,1 0 0,-10 12 0,12-13 0,0 1 0,0 0 0,0-1 0,1 1 0,0 1 0,0-1 0,1 0 0,-1 1 0,1-1 0,1 1 0,-1 0 0,1 0 0,1-1 0,-1 10 0,2-15 2,-1 0 0,1 0 0,0 0 0,0 0-1,0 1 1,0-1 0,0 0 0,0-1 0,0 1 0,0 0 0,0 0 0,0 0 0,1-1 0,-1 1-1,0 0 1,1-1 0,-1 1 0,0-1 0,1 0 0,-1 1 0,0-1 0,1 0 0,-1 0-1,1 0 1,-1 0 0,1 0 0,-1 0 0,0-1 0,1 1 0,1-1 0,46-9-1001,-32 2-1630,0 0 0,-1-1 0,17-13 0,12-10-6222</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852"/>
    </inkml:context>
    <inkml:brush xml:id="br0">
      <inkml:brushProperty name="width" value="0.025" units="cm"/>
      <inkml:brushProperty name="height" value="0.025" units="cm"/>
    </inkml:brush>
  </inkml:definitions>
  <inkml:trace contextRef="#ctx0" brushRef="#br0">214 376 19506,'-12'9'3721,"-17"12"-1237,-59 47 2439,77-59-4722,1 1 0,0 0-1,1 0 1,0 1-1,-15 22 1,23-31-200,-1 1 1,1-1-1,0 0 0,0 1 0,0-1 0,0 1 0,0-1 1,0 1-1,1-1 0,-1 1 0,1-1 0,0 1 1,0 0-1,0-1 0,0 1 0,0 0 0,0-1 1,1 1-1,-1 0 0,1-1 0,0 1 0,0-1 1,1 3-1,0-3 5,0 0 1,0 0-1,0 0 1,0 0-1,1-1 1,-1 1-1,1-1 1,-1 1-1,1-1 1,0 0-1,-1 0 1,1 0-1,0 0 1,0 0 0,-1-1-1,1 0 1,0 1-1,0-1 1,0 0-1,5-1 1,1 0 19,1 0 0,0-1 0,0 0 1,-1-1-1,1 0 0,-1-1 0,0 1 1,0-2-1,0 1 0,-1-2 0,1 1 0,12-12 1,3-3 7,-1-2 0,35-41 0,-23 19 6,-2-1 0,-2-1 0,-1-2 0,-4-1 0,-1-1 0,-2-1 0,23-78 0,-44 113-40,-4 14 0,-6 12 0,8-10 0,-30 48 0,3 2 0,2 1 0,1 1 0,4 0 0,-24 89 0,40-125 0,1-1 0,0 1 0,1 0 0,1 0 0,1 26 0,0-39 0,0-1 0,1 1 0,-1 0 0,0-1 0,1 1 0,0 0 0,0-1 0,-1 1 0,1-1 0,1 1 0,-1-1 0,0 0 0,1 1 0,-1-1 0,1 0 0,0 0 0,-1 0 0,1 0 0,0 0 0,0-1 0,1 1 0,-1 0 0,0-1 0,0 0 0,1 1 0,-1-1 0,1 0 0,-1 0 0,1-1 0,-1 1 0,1 0 0,0-1 0,-1 0 0,1 1 0,0-1 0,-1 0 0,1 0 0,0-1 0,-1 1 0,5-1 0,-1 0-203,-1 0 0,1-1 0,-1 0 0,1 1-1,-1-2 1,10-4 0,14-13-3495,12-17-4346</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1.177"/>
    </inkml:context>
    <inkml:brush xml:id="br0">
      <inkml:brushProperty name="width" value="0.025" units="cm"/>
      <inkml:brushProperty name="height" value="0.025" units="cm"/>
    </inkml:brush>
  </inkml:definitions>
  <inkml:trace contextRef="#ctx0" brushRef="#br0">350 1 19218,'0'0'6646,"-14"3"-2546,-18 4-3005,-54 22 0,73-24-1027,1 0 1,-1 1-1,1 1 0,0 0 0,1 1 0,0 0 0,0 0 0,-12 13 0,22-20-68,0 0 0,0 0 0,0 0 0,0 0 0,0 0 0,0 1 0,0-1 0,0 0 0,1 0 0,-1 1 0,1-1 0,-1 0 0,1 1 0,-1-1 0,1 1 0,0-1 0,-1 1 0,1-1 0,0 0 0,0 1 0,0-1 0,0 1 0,1 1 0,0-1 0,0-1 0,0 0 0,0 0 0,0 0 0,0 0 0,0 0 0,0 0 0,1 0 0,-1 0 0,0 0 0,0-1 0,1 1 0,-1 0 0,1-1 0,-1 1 0,1-1 0,-1 0 0,3 1 0,12 1 0,1-1 0,0 0 0,22-3 0,-20 2 0,94-3 0,78 3 0,-186 0 0,0 1 0,1 0 0,-1 0 0,0 0 0,0 1 0,0-1 0,-1 1 0,9 5 0,-12-7 0,0 1 0,1 0 0,-1 0 0,0-1 0,0 1 0,0 0 0,0 0 0,0 0 0,-1 0 0,1 0 0,0 1 0,0-1 0,-1 0 0,1 0 0,-1 0 0,1 1 0,-1-1 0,1 0 0,-1 1 0,0-1 0,1 0 0,-1 1 0,0-1 0,0 0 0,0 1 0,0-1 0,0 0 0,-1 1 0,1-1 0,0 0 0,-1 1 0,1-1 0,0 0 0,-1 0 0,0 1 0,1-1 0,-1 0 0,-1 2 0,-2 2 0,0 0 0,0-1 0,0 1 0,-1-1 0,1 0 0,-1 0 0,0-1 0,0 1 0,-10 4 0,-56 23 0,57-26 0,-33 14 0,-1-3 0,-1-2 0,0-2 0,-1-2 0,0-2 0,-78 2 0,126-10 2,-15-2-716,10-7-2850,6-7-6926</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0.077"/>
    </inkml:context>
    <inkml:brush xml:id="br0">
      <inkml:brushProperty name="width" value="0.025" units="cm"/>
      <inkml:brushProperty name="height" value="0.025" units="cm"/>
    </inkml:brush>
  </inkml:definitions>
  <inkml:trace contextRef="#ctx0" brushRef="#br0">1 196 4676,'0'0'5398,"10"5"-4037,1 0-883,0-1 0,1 1 0,-1-2 0,1 0 0,0 0 0,-1-1 0,1-1 0,21 0 1,555-34 3351,-143 2-3475,-140 20-222,858-39 1773,-197 6 777,-133 7-914,-649 34-1346,-35 1-1364,-51-4-3233,-26-4-4704</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1.173"/>
    </inkml:context>
    <inkml:brush xml:id="br0">
      <inkml:brushProperty name="width" value="0.025" units="cm"/>
      <inkml:brushProperty name="height" value="0.025" units="cm"/>
    </inkml:brush>
  </inkml:definitions>
  <inkml:trace contextRef="#ctx0" brushRef="#br0">6146 1205 7847,'-2'-15'2750,"-3"-8"-2345,0 0 0,-2 0 0,0 0 0,-1 1-1,-1 0 1,-15-23 0,3 16-387,-1 1-1,-1 1 0,-2 1 0,-1 1 0,0 1 1,-2 1-1,-1 2 0,-58-33 0,-8 5 93,-169-63-1,-77-9 879,-497-108 0,569 177-77,-1 11 0,-412-9 0,-271 90-842,781-17-77,0 7 0,2 7 0,-244 88 0,279-73 4,-215 118-1,271-124-10,3 4 0,2 2 0,-124 116-1,172-143 6,1 2-1,2 1 0,0 1 0,2 0 0,2 2 0,0 1 0,2 0 0,-22 59 1,33-72 30,0 0 1,2 0 0,0 0 0,1 0 0,1 1 0,0-1 0,2 1-1,0 0 1,2-1 0,0 1 0,1-1 0,0 0 0,2 0 0,1 0 0,0 0-1,1-1 1,17 32 0,-5-22 50,1-1 0,1-1 0,1 0 0,1-2 0,1 0 0,1-2 0,1-1 0,1-1 0,1-1 1,1-2-1,56 26 0,-1-7 84,2-4 0,2-3 0,102 18 0,15-8 566,382 21 0,219-53 373,-381-24-253,0-20 0,-3-17 0,564-148-1,-382 17-688,-461 130-101,-2-7 0,144-86 0,-226 113-18,-2-2 1,-1-3-1,87-82 0,-123 103-19,-2-1-1,0 0 0,-1-1 0,-1-1 0,-1-1 0,-1 0 0,-2-1 0,0-1 0,-1 0 1,-1 0-1,-2-1 0,7-33 0,-12 43 1,-2 0 0,0 1-1,0-1 1,-2 0 0,0 0 0,0 0 0,-2 0 0,0 1-1,-1-1 1,0 1 0,-1 0 0,-8-15 0,3 10-6,-2 0 1,0 0 0,-1 1 0,-1 1 0,-1 0-1,-1 1 1,-26-23 0,-4 4-4,-2 2 1,-1 2-1,-2 3 1,-1 1-1,-94-35 1,29 22-250,-2 6 0,-1 4 0,-227-26 1,-381 22-5727,408 34 562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2.366"/>
    </inkml:context>
    <inkml:brush xml:id="br0">
      <inkml:brushProperty name="width" value="0.025" units="cm"/>
      <inkml:brushProperty name="height" value="0.025" units="cm"/>
    </inkml:brush>
  </inkml:definitions>
  <inkml:trace contextRef="#ctx0" brushRef="#br0">5065 398 12588,'-133'-65'1035,"-3"6"0,-2 6 0,-277-67-1,228 83-1100,-1 9-1,-305-8 1,188 36 66,0 14 0,1 13 0,-586 131 0,229 36-69,568-158 163,2 3 0,2 5-1,1 3 1,-153 112 0,211-135-89,1 0 0,1 3 0,2 0 0,0 1-1,2 2 1,1 0 0,1 2 0,2 0 0,-18 40 0,31-56 1,0 1 0,1 0 1,1 1-1,0-1 0,1 1 1,1 0-1,1 0 0,1 0 0,0 0 1,1 0-1,1 0 0,1 0 0,0 0 1,1 0-1,2-1 0,-1 1 1,2-1-1,0 0 0,1 0 0,1-1 1,11 18-1,3-3 72,1-1-1,1-2 1,1 0 0,2-1 0,1-2-1,0-1 1,2-1 0,1-1 0,40 21-1,4-4 53,0-4 0,3-2 0,87 23 0,-19-16-54,1-7 1,265 24-1,309-31 565,-348-35-437,-1-15-1,634-125 0,-676 73 75,-4-14-1,-4-14 0,372-176 0,-259 56 374,-347 171-546,-4-3 0,136-118 0,-192 149-80,-2-1-1,-1-1 1,-1-2-1,-2 0 1,0-1-1,30-59 1,-47 76-20,1 0 1,-1 0 0,-1-1 0,-1 0 0,0 1 0,0-1 0,-1 0-1,-1-29 1,-1 33-12,-2 0 0,1 0 0,-1 0 0,-1 0 0,0 1 0,0-1 0,-1 1 0,0-1 0,-1 1 0,0 0-1,0 1 1,-1-1 0,-12-13 0,-1 4-63,0 0 0,-1 2 0,-1 0 0,0 1 0,-1 1 0,-1 1 0,0 2 0,-1 0 0,0 1 0,-43-11 0,2 4-234,0 4 1,-1 2-1,-70-2 0,36 10 52,0 3 0,1 5 0,-1 5-1,1 3 1,-175 49 0,155-25-64,1 6 1,2 5-1,3 5 1,-133 83-1,108-48-2317,-177 150 0,119-66-4355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048"/>
    </inkml:context>
    <inkml:brush xml:id="br0">
      <inkml:brushProperty name="width" value="0.025" units="cm"/>
      <inkml:brushProperty name="height" value="0.025" units="cm"/>
    </inkml:brush>
  </inkml:definitions>
  <inkml:trace contextRef="#ctx0" brushRef="#br0">234 1 14958,'0'0'16368,"-57"86"-15632,25-35-319,-1 6-257,-2-3-32,7-2-128,5-8-545,8-10-608,6-10-160,7-15 128,2-17-8616,11-20-193</inkml:trace>
  <inkml:trace contextRef="#ctx0" brushRef="#br0" timeOffset="1">46 89 12268,'0'0'16655,"-22"58"-15309,22-36-33,3 5-416,12-3-609,5 0-288,7-1 0,3-3-1217,0-4-1762,1-6-2947,-5-7-3811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4.901"/>
    </inkml:context>
    <inkml:brush xml:id="br0">
      <inkml:brushProperty name="width" value="0.025" units="cm"/>
      <inkml:brushProperty name="height" value="0.025" units="cm"/>
    </inkml:brush>
  </inkml:definitions>
  <inkml:trace contextRef="#ctx0" brushRef="#br0">4346 274 5285,'-14'-10'3059,"-38"-28"-922,-1 2 0,-109-52 0,103 67-2056,0 2 0,-2 4 0,0 1 0,-108-8 0,-254 12-988,340 10 523,-307 13-814,-472 76-1,645-55 1954,1 10 1,-235 80-1,349-89-605,1 4 0,2 5 0,2 5-1,2 3 1,3 5 0,-115 91 0,184-129-81,0 1 0,1 2 0,1 0 0,1 1 0,1 1 0,1 1 0,2 0 0,-16 31 0,28-47-46,-1 1 0,2 0 0,-1 0 0,1 1 0,1-1 0,0 1-1,0 0 1,1-1 0,0 1 0,1 0 0,0 0 0,1-1 0,0 1 0,1 0-1,0-1 1,1 1 0,0-1 0,0 0 0,1 0 0,1 0 0,-1 0-1,2-1 1,-1 0 0,1 0 0,1 0 0,8 8 0,7 5 90,1 0-1,0-2 1,2-1 0,1-1-1,0-2 1,1 0 0,0-1-1,38 13 1,23 5 119,132 30 1,-45-26-135,1-8 1,2-7-1,0-9 1,224-10 0,712-116 176,-306-41 191,-681 121-395,-1-6 1,-3-5-1,-1-6 0,142-80 0,-261 129-66,44-26 77,72-55 1,-109 74-36,0 0 0,0-1 1,-1 0-1,0 0 0,-1-1 1,0 0-1,0-1 0,-1 0 1,-1 0-1,0 0 0,0-1 1,7-22-1,-12 27-27,0 1 0,0 0-1,-1 0 1,0-1 0,0 1 0,0 0 0,-1-1-1,0 1 1,0 0 0,0 0 0,-1 0-1,0 0 1,0 0 0,-1 0 0,0 0 0,0 1-1,0-1 1,0 1 0,-1 0 0,0 0-1,0 0 1,-8-6 0,-3-3-25,-1 2 1,-1 0-1,0 0 0,-1 2 1,-33-16-1,-22-4-166,-1 2-1,-1 4 0,-2 4 1,-119-18-1,46 21-416,-219 2 0,287 18-129,0 4-1,0 3 0,0 4 0,2 4 1,0 3-1,1 3 0,2 4 1,-84 42-1,-38 30-4081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7.525"/>
    </inkml:context>
    <inkml:brush xml:id="br0">
      <inkml:brushProperty name="width" value="0.025" units="cm"/>
      <inkml:brushProperty name="height" value="0.025" units="cm"/>
    </inkml:brush>
  </inkml:definitions>
  <inkml:trace contextRef="#ctx0" brushRef="#br0">1 78 13581,'8'-5'656,"10"-4"-642,0 0 0,0 1-1,1 1 1,0 1-1,1 1 1,-1 0-1,29-2 1,157-6-177,-152 12 148,16-2 37,636 4 1168,-534 19-426,229 59 0,-245-43-1168,308 30 1,-245-61 1090,1-9 0,-1-10 1,307-60-1,-469 64-262,69-4-1,-46 15-4391,-69-1-1772</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39.779"/>
    </inkml:context>
    <inkml:brush xml:id="br0">
      <inkml:brushProperty name="width" value="0.025" units="cm"/>
      <inkml:brushProperty name="height" value="0.025" units="cm"/>
    </inkml:brush>
  </inkml:definitions>
  <inkml:trace contextRef="#ctx0" brushRef="#br0">110 16 2498,'0'0'2856,"-11"0"-1339,-5 0-1151,-67 0 4109,84 0-4412,-1 0 0,0-1 0,1 1 0,-1 0 0,0 0 0,1 0-1,-1 0 1,0 0 0,0 0 0,1 0 0,-1 0 0,0-1 0,1 1 0,-1 0-1,0 0 1,0 0 0,1-1 0,-1 1 0,0 0 0,0 0 0,0-1-1,1 1 1,-1 0 0,0-1 0,0 1 0,0 0 0,0-1 0,1 1 0,-1 0-1,0 0 1,0-1 0,0 1 0,0 0 0,0-1 0,0 1 0,0 0-1,0-1 1,0 1 0,0 0 0,0-1 0,0 1 0,0 0 0,-1-1-1,1 1 1,0 0 0,0-1 0,0 1 0,0 0 0,-1-1 0,1 1 0,0 0-1,0 0 1,0-1 0,-1 1 0,1 0 0,0 0 0,0 0 0,-1-1-1,1 1 1,0 0 0,-1 0 0,1 0 0,0 0 0,-1 0 0,1-1 0,-1 1-1,11 2 5,-1 1 0,0 0 0,0 0 0,0 1 0,-1 0 0,16 9 0,23 11 9,-16-14-9,0-1 1,0-2-1,1-1 1,55 4-1,133-10 1297,-106-2-444,607 16 20,30 10-836,-465-12 512,-265-11-484,18 0 62,0 1 0,-1 2 0,42 10 0,-73-11-162,-50-6 486,-186-55-35,-6-1 641,135 44-757,0 4 1,0 4 0,-149 10 0,-298 62-879,330-33 70,-1-9 0,-237-7 0,389-21-1006,67 5 1354,-1 0 1,0-1 0,0 1 0,0 0-1,1 0 1,-1 0 0,0 0-1,0-1 1,0 1 0,0 0-1,0 0 1,1-1 0,-1 1-1,0 0 1,0 0 0,0 0-1,0-1 1,0 1 0,0 0-1,0 0 1,0-1 0,0 1-1,0 0 1,0 0 0,0-1-1,0 1 1,0 0 0,0 0-1,0-1 1,0 1 0,0 0-1,0 0 1,0-1 0,-1 1-1,1 0 1,0 0 0,0-1-1,0 1 1,0 0 0,0 0-1,-1 0 1,1 0 0,0-1-1,0 1 1,0 0 0,-1 0-1,1 0 1,0 0 0,0 0-1,-1-1 1,1 1 0,0 0-1,0 0 1,-1 0 0,1 0-1,0 0 1,0 0 0,-1 0 0,1 0-1,0 0 1,26-13-7729</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49.055"/>
    </inkml:context>
    <inkml:brush xml:id="br0">
      <inkml:brushProperty name="width" value="0.025" units="cm"/>
      <inkml:brushProperty name="height" value="0.025" units="cm"/>
    </inkml:brush>
  </inkml:definitions>
  <inkml:trace contextRef="#ctx0" brushRef="#br0">0 213 12075,'0'0'-176,"8"2"-117,-5-1 318,-1 0 0,1-1 0,-1 1 0,1-1-1,-1 0 1,1 1 0,0-1 0,-1 0 0,1-1 0,-1 1 0,1 0 0,-1-1 0,1 1 0,-1-1 0,1 0 0,-1 0 0,1 0 0,-1 0 0,0 0 0,0 0 0,1-1 0,-1 1 0,0-1 0,0 0 0,0 1 0,-1-1 0,1 0 0,0 0 0,-1 0 0,2-3 0,-1 3 15,0 0 0,-1 0 0,1 0 0,0 0 1,0 0-1,0 1 0,1-1 0,-1 0 0,0 1 1,0 0-1,1 0 0,-1 0 0,1 0 0,-1 0 0,1 0 1,0 0-1,-1 1 0,1 0 0,0-1 0,-1 1 1,1 0-1,0 0 0,-1 0 0,5 1 0,2 2 139,0 1 0,-1-1-1,0 1 1,0 0 0,15 11 0,-16-10-128,0 0 0,1 0 1,-1-1-1,1 0 0,0-1 1,0 0-1,17 4 0,-9-6 27,1-2 0,0 0 0,0 0-1,0-2 1,-1 0 0,1-1-1,-1 0 1,0-2 0,23-10-1,-19 7-9,1 2 0,0 0 0,0 1-1,42-5 1,8 10-12,0 3 0,0 3-1,85 18 1,-64-8-37,105 2 1,-41-17 30,-75-3 94,1 4-1,124 19 0,21 20 196,283 57 854,-401-76-1092,207 14-1,115-28-75,88 7 0,-234 2-12,-1-12-1,360-42 1,-568 30-17,533-66 153,-434 45 80,248-76 0,-412 102-229,474-137 269,-382 117-179,0 4 0,190-9 0,-22 30-81,-225 2 296,0 1 0,0 3-1,82 25 1,118 37 195,-216-64-998,-1-1 0,0-1 1,1-2-1,0-1 0,0-2 0,45-6 1,-64 5-242,1-1 0,0 0 0,-1-1 0,1-1 0,-1 1 0,11-8 0,-3 0-1989,-2-1 0,22-20 0,-38 33 2605</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52.724"/>
    </inkml:context>
    <inkml:brush xml:id="br0">
      <inkml:brushProperty name="width" value="0.025" units="cm"/>
      <inkml:brushProperty name="height" value="0.025" units="cm"/>
    </inkml:brush>
  </inkml:definitions>
  <inkml:trace contextRef="#ctx0" brushRef="#br0">8798 525 6854,'-15'-2'9679,"-71"-13"-7843,-243-32-880,247 37-538,0-4 1,-137-42-1,-38-7 1477,-211-3-562,43 8-1332,-786-63 271,560 86-261,105 4 107,245 25-116,-415 43 1,-393 61 56,631-53-294,-510 115 0,842-129 115,-263 91 0,392-115 133,1 1 0,0 0 0,0 2 0,0-1 0,2 2 1,-1 0-1,1 1 0,1 0 0,0 1 0,1 0 0,0 1 1,-14 22-1,14-16-25,2 0 1,0 0 0,1 1 0,1 0 0,1 0-1,1 1 1,1 0 0,1 0 0,-3 39-1,6-34-15,0 0 0,2-1-1,1 1 1,1-1 0,13 52-1,-11-62 16,1 1 0,1-1 0,0 0-1,1-1 1,1 0 0,0 0-1,1-1 1,1 0 0,0-1 0,16 15-1,1-4-2,1-1-1,1-2 0,1-1 0,1-1 0,0-2 0,1-1 0,1-1 0,38 10 1,40 7-45,138 21 1,686 80 69,-734-109-9,436 37-73,2-27 1,774-60 0,602-94 194,-1157 51 79,-646 40 148,415-112 0,-551 117-297,106-49 1,-156 60-45,0-1 0,-1-1 1,-1-1-1,0-1 0,-2-2 1,0 0-1,24-28 0,-37 36 30,-1-1 0,-1 0 0,0 0 0,-1-1 0,0 0 0,-1 0 0,0-1 0,-1 0 0,-1 0 0,0 0 0,-1-1 0,-1 1 0,0-1 0,-1 1 0,0-24 0,-3 19 35,0 0 0,-1 0 0,-1 1 0,0-1-1,-2 1 1,0 0 0,-1 0 0,-1 1 0,0 0 0,-2 0 0,-16-23 0,-4 3 149,-1 2-1,-1 1 1,-2 1 0,-2 2-1,-1 2 1,-1 1-1,-63-34 1,18 17 29,-3 5-1,-162-53 1,125 58-82,-1 5 0,-2 6-1,0 5 1,-2 6 0,-189 4 0,104 20-551,1 8 1,-314 71-1,474-79 64,-412 79-5548,205-58-1785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378"/>
    </inkml:context>
    <inkml:brush xml:id="br0">
      <inkml:brushProperty name="width" value="0.025" units="cm"/>
      <inkml:brushProperty name="height" value="0.025" units="cm"/>
    </inkml:brush>
  </inkml:definitions>
  <inkml:trace contextRef="#ctx0" brushRef="#br0">0 0 15631,'0'0'14349,"15"85"-13996,-13-48-257,-1 2-64,0-6-993,-1-2-1377,3-9-801,0-9-289,0-12 418,1-1-4261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815"/>
    </inkml:context>
    <inkml:brush xml:id="br0">
      <inkml:brushProperty name="width" value="0.025" units="cm"/>
      <inkml:brushProperty name="height" value="0.025" units="cm"/>
    </inkml:brush>
  </inkml:definitions>
  <inkml:trace contextRef="#ctx0" brushRef="#br0">0 0 23831,'0'0'7719,"29"60"-11787,-14-41-1729,-1-1-3749</inkml:trace>
  <inkml:trace contextRef="#ctx0" brushRef="#br0" timeOffset="1">342 137 5509,'0'0'22715,"-8"9"-21370,5-5-1224,-21 26 567,-36 58 0,54-79-695,1 0 0,1 0 0,-1 0 0,2 0 0,-1 1 0,1 0 0,1-1 0,-1 1 0,2 0 0,0 0 0,0 1 0,0-1 0,2 12 0,0-20-87,0 0 1,0 1-1,0-1 0,0 0 1,0 0-1,1 0 1,-1 0-1,1 0 0,0 0 1,-1 0-1,1-1 0,0 1 1,0-1-1,0 1 0,0-1 1,0 1-1,0-1 1,0 0-1,1 0 0,-1 0 1,0-1-1,1 1 0,-1 0 1,1-1-1,-1 0 1,0 1-1,1-1 0,-1 0 1,4-1-1,7 2-1548,0-1 0,0-1 0,0 0 0,15-4 1,15-8-7963</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175"/>
    </inkml:context>
    <inkml:brush xml:id="br0">
      <inkml:brushProperty name="width" value="0.025" units="cm"/>
      <inkml:brushProperty name="height" value="0.025" units="cm"/>
    </inkml:brush>
  </inkml:definitions>
  <inkml:trace contextRef="#ctx0" brushRef="#br0">152 26 18546,'-9'3'4281,"-6"2"-3069,1 1 0,0 1-1,0 0 1,-23 17 0,32-21-1000,0 1 0,1 0 0,-1 0 0,1 1 0,0-1 0,1 1 0,-1 0 0,-3 6 0,6-8-190,0-1-1,0 1 1,0-1-1,0 1 1,0 0-1,1-1 1,-1 1-1,1 0 1,0 0-1,0-1 1,0 1-1,0 0 1,0 0-1,0-1 1,1 1-1,0 0 1,-1 0-1,3 4 1,-1-4-20,0-1 1,0 1-1,1-1 0,-1 1 1,1-1-1,-1 0 0,1 0 1,0 0-1,0-1 0,0 1 1,0 0-1,0-1 0,0 0 1,0 0-1,0 0 0,1 0 1,-1-1-1,0 1 0,1-1 1,5 1-1,4 0 59,1-1-1,0 0 1,-1-1 0,15-2-1,-18 0 6,1 0 0,-1-1 0,0 0-1,0 0 1,0-1 0,0-1 0,-1 0 0,0 0-1,10-9 1,-12 10-26,-1 0-1,0-1 1,-1 0-1,1 0 1,-1 0 0,0 0-1,-1-1 1,0 0-1,0 0 1,0 0-1,-1 0 1,0-1-1,3-10 1,-6 16-40,1 1 0,-1-1 0,0 0 0,0 1 0,0-1 0,0 1 0,0-1 0,-1 1 0,1-1 0,0 1 0,-1-1 0,1 1 0,-1 0 0,1-1 0,-1 1 0,0-1 0,1 1 0,-1 0 0,0 0 0,0-1 0,0 1 0,0 0 0,0 0 0,0 0 0,-2-1 0,-1 0 0,1 0 0,-1 0 0,0 1 0,1-1 0,-1 1 0,0 0 0,0 0 0,0 0 0,-8 0 0,4 1 0,0 0 0,-1 0 0,1 0 0,0 1 0,-1 1 0,1-1 0,0 1 0,0 1 0,-11 4 0,-7 12-1701,11-5-2823,13-11 3323</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3.588"/>
    </inkml:context>
    <inkml:brush xml:id="br0">
      <inkml:brushProperty name="width" value="0.025" units="cm"/>
      <inkml:brushProperty name="height" value="0.025" units="cm"/>
    </inkml:brush>
  </inkml:definitions>
  <inkml:trace contextRef="#ctx0" brushRef="#br0">188 62 6983,'0'0'12908,"-3"-9"-11163,-11-28-116,14 36-1555,-1 0-1,0 0 1,0 0 0,0 0 0,0 0 0,0 0 0,0 0 0,0 0-1,0 0 1,0 0 0,0 1 0,0-1 0,-1 0 0,1 1 0,0-1-1,0 1 1,-1 0 0,1-1 0,0 1 0,-1 0 0,1 0 0,0 0-1,-1 0 1,1 0 0,0 0 0,-1 0 0,1 0 0,0 0 0,-1 1-1,1-1 1,0 1 0,-1-1 0,0 1 0,-3 1 56,1 0 0,0 0-1,0 1 1,0-1 0,0 1 0,0-1 0,-4 6 0,-4 5 210,1 1 0,0 0-1,1 1 1,-11 22 0,16-29-183,1 0-1,1 1 1,0-1 0,0 1-1,0 0 1,1 0-1,1 0 1,-1 0-1,1 0 1,1 12 0,0-20-156,1 0 1,-1 0 0,0 0 0,1 0 0,-1 0 0,1 0-1,-1-1 1,1 1 0,0 0 0,-1 0 0,1 0 0,0-1-1,0 1 1,-1 0 0,1-1 0,0 1 0,0-1 0,0 1-1,0-1 1,0 1 0,0-1 0,0 0 0,0 1 0,0-1-1,0 0 1,0 0 0,0 0 0,0 0 0,0 0 0,0 0-1,0 0 1,0 0 0,1 0 0,38-7 192,-27 2-144,1-1 0,-1 0 1,-1-1-1,1-1 0,-1 0 1,-1 0-1,21-19 0,-17 13 134,-1-1 0,-1-1 0,0 0 0,0-1-1,9-17 1,-13 15 393,-22 40-385,-1 11-492,-15 41 1,26-62 133,-1 1 0,2 0 0,0-1 0,0 1 0,1 0 0,0 0 0,2 17 0,-1-28 25,0 0 0,1 1 1,-1-1-1,0 0 0,1 0 0,-1 0 0,1 0 1,-1 0-1,1 0 0,0 0 0,-1 0 1,1 0-1,0-1 0,0 1 0,-1 0 0,1 0 1,0 0-1,0-1 0,0 1 0,0-1 1,0 1-1,0-1 0,0 1 0,0-1 1,0 1-1,1-1 0,-1 0 0,0 0 0,0 1 1,0-1-1,2 0 0,1 0-526,-1 0-1,1 0 1,-1-1 0,1 1-1,-1-1 1,1 1-1,-1-1 1,1 0 0,5-3-1,14-12-5989</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166"/>
    </inkml:context>
    <inkml:brush xml:id="br0">
      <inkml:brushProperty name="width" value="0.025" units="cm"/>
      <inkml:brushProperty name="height" value="0.025" units="cm"/>
    </inkml:brush>
  </inkml:definitions>
  <inkml:trace contextRef="#ctx0" brushRef="#br0">43 38 20980,'0'0'8087,"-2"11"-6656,-38 265 838,43-290-2269,0 1 0,1 0 0,7-16 0,10-34 0,-12-10 0,-7 50 0,-1 19 0,-1 8 0,0-1 0,0 0 0,0 0 0,0 1 0,1-1 0,-1 0 0,1 0 0,0 0 0,0 0 0,0 0 0,0 0 0,0 0 0,1-1 0,-1 1 0,1 0 0,0-1 0,0 1 0,0-1 0,0 1 0,0-1 0,0 0 0,1 0 0,-1 0 0,1 0 0,0-1 0,-1 1 0,1-1 0,0 1 0,0-1 0,0 0 0,0 0 0,0 0 0,0-1 0,0 1 0,0-1 0,0 1 0,0-1 0,0 0 0,1 0 0,5-1 0,-2 0 0,0 0 0,1 0 0,-1 0 0,0-1 0,0 0 0,0-1 0,0 1 0,0-1 0,0-1 0,-1 1 0,1-1 0,-1 0 0,0-1 0,0 1 0,-1-1 0,8-8 0,-3-1 0,0 0 0,-1-1 0,-1 0 0,0-1 0,8-23 0,-17 38 0,0 1 0,0 0 0,0 0 0,-1-1 0,1 1 0,0 0 0,0 0 0,-1 0 0,1 0 0,0 0 0,0 1 0,0-1 0,-1 0 0,1 1 0,0-1 0,0 0 0,0 1 0,-2 1 0,-9 5 0,1 0 0,0 2 0,1-1 0,-1 1 0,2 1 0,-15 16 0,20-21 0,0 0 0,1-1 0,-1 1 0,1 0 0,0 1 0,0-1 0,1 0 0,-1 1 0,1 0 0,1 0 0,-1-1 0,1 1 0,0 0 0,0 0 0,0 0 0,1 12 0,1-16 0,0 0 0,0 0 0,0-1 0,0 1 0,0 0 0,0-1 0,0 1 0,0-1 0,1 1 0,-1-1 0,1 0 0,-1 1 0,1-1 0,-1 0 0,1 0 0,0 0 0,-1 0 0,1 0 0,0-1 0,0 1 0,0-1 0,0 1 0,0-1 0,0 1 0,2-1 0,56 3 0,-50-3 0,9 0-71,58-1-2114,-61 0-38,-1-1-1,31-8 1,12-10-11336</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936"/>
    </inkml:context>
    <inkml:brush xml:id="br0">
      <inkml:brushProperty name="width" value="0.025" units="cm"/>
      <inkml:brushProperty name="height" value="0.025" units="cm"/>
    </inkml:brush>
  </inkml:definitions>
  <inkml:trace contextRef="#ctx0" brushRef="#br0">163 83 6822,'0'0'11515,"2"-10"-8792,4-34 186,-5 43-2800,-1 0 0,0 0 0,0-1 0,-1 1 0,1 0 0,0 0 0,0 0 0,-1 0 0,1 0 0,0 0 0,-1 0 0,1 0 0,-1 0 0,1 0 0,-1 0 0,0 0 0,1 0 0,-1 0 0,0 0-1,0 1 1,1-1 0,-1 0 0,0 0 0,0 1 0,0-1 0,0 1 0,0-1 0,0 1 0,0-1 0,0 1 0,0 0 0,0-1 0,0 1 0,-1 0 0,1 0 0,0 0 0,-1 0 0,-2-1-31,0 1 1,0 0-1,0 0 1,1 1-1,-1-1 1,0 1-1,0 0 1,-6 2 0,4 1-59,0 0 0,0 0 1,0 0-1,0 1 0,1 0 1,0 0-1,0 1 0,0-1 1,0 1-1,1 0 0,0 0 1,1 1-1,-5 8 1,3-4-18,0 0 1,1 0 0,0 1 0,1-1-1,1 1 1,-1 0 0,0 17 0,3-27 1,0 0 1,0 0 0,0-1-1,0 1 1,0 0 0,1 0-1,-1-1 1,0 1-1,1 0 1,0-1 0,-1 1-1,1-1 1,0 1 0,0-1-1,-1 1 1,1-1 0,0 1-1,1-1 1,-1 0 0,0 1-1,0-1 1,1 0 0,-1 0-1,0 0 1,1 0 0,-1 0-1,1 0 1,-1-1 0,1 1-1,0 0 1,-1-1 0,1 1-1,0-1 1,-1 0 0,1 1-1,0-1 1,0 0-1,-1 0 1,1 0 0,0 0-1,2-1 1,4 0 100,0 0 0,0-1 0,0 0 0,-1 0-1,1 0 1,-1-1 0,1-1 0,8-4 0,6-5 200,0-2-1,-1 0 1,0-1 0,-1-1-1,-1-1 1,-1-1-1,25-33 1,-40 73-306,-5 13 0,-5 28 0,7-61 0,0-1 0,0 0 0,0 1 0,0-1 0,0 1 0,1-1 0,-1 1 0,0-1 0,0 0 0,0 1 0,0-1 0,0 1 0,1-1 0,-1 0 0,0 1 0,0-1 0,1 0 0,-1 1 0,0-1 0,1 0 0,-1 1 0,0-1 0,1 0 0,-1 0 0,0 1 0,1-1 0,-1 0 0,0 0 0,1 0 0,-1 0 0,1 0 0,-1 1 0,1-1 0,20-2 0,16-14 0,14-20 0,-31 21 0,0 1 0,35-18 0,-54 32 0,-1-1 0,1 1 0,0-1 0,0 1 0,0 0 0,0-1 0,0 1 0,0 0 0,0 0 0,0 0 0,-1 0 0,1 0 0,0 0 0,0 0 0,0 0 0,0 0 0,0 0 0,0 0 0,0 0 0,0 1 0,0-1 0,0 0 0,0 1 0,-1-1 0,1 1 0,0-1 0,1 2 0,-1-1 0,0 1 0,0 0 0,1-1 0,-1 1 0,0 0 0,-1 0 0,1 0 0,0 0 0,-1 0 0,1 0 0,-1 0 0,1 3 0,0 11 0,-1 0 0,-2 30 0,1-30 0,-3 42 0,4-57 0,1-1 0,0 1 0,0-1 0,-1 0 0,1 0 0,0 1 0,0-1 0,0 0 0,-1 0 0,1 0 0,0 0 0,0 0 0,0 0 0,0 0 0,-1 0 0,1 0 0,0 0 0,0 0 0,0 0 0,0-1 0,-1 1 0,2-1 0,14-6 0,-1 0 0,-1-1 0,1-1 0,-2 0 0,1-1 0,15-15 0,18-12 0,-33 27 0,-9 6 0,-1 0 0,1 0 0,1 1 0,-1 0 0,0 0 0,1 0 0,7-2 0,-12 5 0,-1 1 0,0-1 0,1 0 0,-1 0 0,1 0 0,-1 0 0,0 1 0,1-1 0,-1 0 0,1 0 0,-1 1 0,0-1 0,1 0 0,-1 0 0,0 1 0,0-1 0,1 1 0,-1-1 0,0 0 0,0 1 0,1-1 0,-1 0 0,0 1 0,0-1 0,0 1 0,0-1 0,0 1 0,0-1 0,0 0 0,1 1 0,-1-1 0,0 1 0,0-1 0,-1 1 0,1-1 0,0 1 0,0 19 0,0-19 0,-1 10-1372,0-7-278,0 1-1,1-1 1,0 0 0,0 1 0,0-1 0,0 0-1,2 9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25.644"/>
    </inkml:context>
    <inkml:brush xml:id="br0">
      <inkml:brushProperty name="width" value="0.025" units="cm"/>
      <inkml:brushProperty name="height" value="0.025" units="cm"/>
    </inkml:brush>
  </inkml:definitions>
  <inkml:trace contextRef="#ctx0" brushRef="#br0">1 0 3683,'0'0'17724,"9"7"-16384,-8-7-1297,4 4 107,-1-1 1,1 1-1,1-1 0,-1-1 0,0 1 0,1-1 1,-1 0-1,1 0 0,0 0 0,-1-1 0,1 0 0,0 0 1,8 0-1,424-1 3513,0 1-2831,-415-1-514,0 2 0,0 1 0,-1 1 0,1 1 0,-1 0 0,22 10 0,-29-11-127,0-1 1,0-1-1,0 0 1,0-1-1,28-2 1,-15 1-588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278"/>
    </inkml:context>
    <inkml:brush xml:id="br0">
      <inkml:brushProperty name="width" value="0.025" units="cm"/>
      <inkml:brushProperty name="height" value="0.025" units="cm"/>
    </inkml:brush>
  </inkml:definitions>
  <inkml:trace contextRef="#ctx0" brushRef="#br0">210 130 19442,'0'0'11435,"-12"1"-10303,7 0-1040,-1-1-49,0 0-1,0 0 1,0 1 0,0 0-1,0 0 1,0 1-1,1 0 1,-1 0 0,0 0-1,1 0 1,0 1-1,0 0 1,0 0 0,-6 5-1,-5 7-31,1 0 1,-20 24-1,31-33-12,0-1 1,0 1-1,0 0 0,1 1 1,0-1-1,0 0 1,0 1-1,1-1 1,0 1-1,0 0 1,0 11-1,2-17 1,0-1 0,0 1 0,0 0 0,0-1 0,0 1 0,0 0 0,0 0 0,0-1 0,0 1 0,1 0 0,-1-1 0,0 1 0,1 0 0,-1-1 0,0 1 0,1-1 0,-1 1 0,1 0 0,-1-1 0,1 1 0,-1-1 0,1 1 0,-1-1 0,1 0 0,0 1 0,-1-1 0,1 0 0,1 1 0,25 2 0,-19-4 0,1 0 0,0-1 0,-1 0 0,14-6 0,-3-2 0,0-1 0,-1-1 0,0 0 0,-1-2 0,0 1 0,-2-2 0,1-1 0,21-28 0,-15 15 0,-1-1 0,-1-1 0,25-56 0,-77 148 0,25-50 0,0 1 0,0 0 0,1 0 0,1 0 0,0 1 0,1 0 0,0 0 0,1 0 0,0 1 0,1-1 0,-1 21 0,4-32-7,-1 0 0,1 0 0,-1 0-1,1 0 1,0 0 0,0 0 0,0 0 0,0 0 0,0 0 0,0-1-1,0 1 1,1 0 0,-1-1 0,1 1 0,-1-1 0,1 1 0,0-1-1,-1 0 1,1 0 0,0 0 0,0 0 0,0 0 0,0 0-1,0 0 1,0 0 0,0-1 0,0 1 0,0-1 0,0 0 0,3 1-1,5 0-603,1 0 0,0-1 0,-1 0-1,21-3 1,19-8-7450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778"/>
    </inkml:context>
    <inkml:brush xml:id="br0">
      <inkml:brushProperty name="width" value="0.025" units="cm"/>
      <inkml:brushProperty name="height" value="0.025" units="cm"/>
    </inkml:brush>
  </inkml:definitions>
  <inkml:trace contextRef="#ctx0" brushRef="#br0">348 19 13293,'0'0'16789,"-9"-5"-15652,6 4-1071,1-1-46,0 1 0,0-1 0,0 1 0,0 0 0,0 0 0,0 0 0,-1 0 0,1 0-1,0 1 1,-1-1 0,1 1 0,0-1 0,-1 1 0,1 0 0,-1 0 0,1 0 0,0 0 0,-1 1-1,1-1 1,-1 1 0,1-1 0,0 1 0,-1 0 0,1 0 0,0 0 0,0 0 0,0 0-1,0 0 1,0 1 0,-4 2 0,-25 21 104,0 2-1,2 1 1,1 1-1,1 2 1,2 0-1,-40 67 1,60-90-115,1 1-1,0 0 1,1 0 0,0 1-1,-3 14 1,6-22-17,-1 0 0,1 0 0,0 0 0,0 0-1,0 0 1,0 0 0,0 0 0,0 0 0,0 0 0,1 0 0,-1 0-1,1 0 1,0 0 0,-1 0 0,1 0 0,0 0 0,0-1 0,0 1 0,0 0-1,0 0 1,1-1 0,-1 1 0,1-1 0,-1 0 0,1 1 0,-1-1-1,1 0 1,0 0 0,-1 0 0,1 0 0,3 1 0,10 2-1011,0 0 1,0-2 0,0 0 0,1-1-1,-1 0 1,1-1 0,26-4-1,16-5-5936</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246"/>
    </inkml:context>
    <inkml:brush xml:id="br0">
      <inkml:brushProperty name="width" value="0.025" units="cm"/>
      <inkml:brushProperty name="height" value="0.025" units="cm"/>
    </inkml:brush>
  </inkml:definitions>
  <inkml:trace contextRef="#ctx0" brushRef="#br0">161 1 18321,'-9'3'4645,"-4"1"-3628,1 2 0,-1-1 0,2 2 0,-1 0 0,-19 15 0,26-18-901,0-1-1,1 1 0,-1 0 1,1 0-1,0 1 0,0-1 1,1 1-1,-1 0 0,1 0 1,0 0-1,1 1 0,-1-1 1,1 0-1,0 1 0,0 0 1,1 0-1,-2 11 0,3-16-116,1 0-1,-1 0 0,1-1 1,0 1-1,-1 0 0,1 0 1,0 0-1,0-1 1,-1 1-1,1 0 0,0-1 1,0 1-1,0-1 1,0 1-1,0-1 0,0 1 1,0-1-1,0 0 1,0 0-1,0 1 0,0-1 1,0 0-1,0 0 1,0 0-1,0 0 0,0 0 1,0 0-1,0 0 1,0 0-1,0-1 0,0 1 1,0 0-1,2-1 0,40-9 185,-26 2-114,0-1-1,0 0 0,29-23 0,-32 22-55,1 0 0,0 0-1,1 2 1,27-13 0,-45 47 435,-14 4-48,12-25-355,1 0-1,0 1 0,0-1 0,1 1 1,0 0-1,-2 8 0,6-13-44,0-1 0,0 1 0,0-1 0,0 1 0,0-1 0,0 0 0,0 0 0,0 0 0,0 0 0,0 0 0,1 0 0,-1-1 0,0 1 0,0-1 0,2 0 0,80-33 0,-68 26 0,0 1 0,1 0 0,0 1 0,0 1 0,0 0 0,33-3 0,-49 8 0,0 0 0,0 0 0,0 0 0,-1 0 0,1 1 0,0-1 0,0 0 0,0 1 0,-1-1 0,1 0 0,0 1 0,0-1 0,-1 1 0,1-1 0,0 1 0,-1 0 0,1-1 0,0 1 0,-1 0 0,1-1 0,-1 1 0,1 0 0,-1 0 0,0-1 0,1 1 0,-1 0 0,0 0 0,0 0 0,1 0 0,-1-1 0,0 1 0,0 0 0,0 0 0,0 0 0,0 0 0,0 0 0,0-1 0,0 1 0,0 0 0,-1 0 0,1 0 0,0 0 0,-1-1 0,1 1 0,0 0 0,-2 1 0,-16 46 0,16-44 0,0 0-64,1 0 0,-1 0-1,1 0 1,0 0 0,-1 0 0,2 0-1,-2 6 1,2-10 38,0 1-1,0-1 1,0 0-1,0 1 1,0-1-1,0 0 1,1 1-1,-1-1 1,0 0-1,0 1 1,0-1 0,0 0-1,0 1 1,1-1-1,-1 0 1,0 1-1,0-1 1,0 0-1,1 0 1,-1 1-1,0-1 1,0 0-1,1 0 1,-1 0-1,0 1 1,1-1 0,-1 0-1,0 0 1,1 0-1,-1 0 1,0 0-1,1 1 1,21-9-1464,24-24-11552,-18 10 38</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601"/>
    </inkml:context>
    <inkml:brush xml:id="br0">
      <inkml:brushProperty name="width" value="0.025" units="cm"/>
      <inkml:brushProperty name="height" value="0.025" units="cm"/>
    </inkml:brush>
  </inkml:definitions>
  <inkml:trace contextRef="#ctx0" brushRef="#br0">115 18 15214,'0'0'15994,"-11"3"-14686,4 0-1273,0-1 0,0 1 0,0 0-1,1 1 1,-1-1 0,1 1 0,0 1 0,-7 5 0,9-7-39,1 0 1,0 1-1,0-1 1,0 1-1,0 0 1,1-1-1,-1 1 1,1 0-1,0 1 1,0-1-1,0 0 1,1 1-1,0-1 1,0 1-1,0-1 1,0 1-1,0 7 1,1-11 3,0-1 0,0 1 0,0 0 0,0 0 0,0 0 0,1-1 0,-1 1 0,0 0 0,0 0 0,1-1 0,-1 1 0,0 0 0,1-1 0,-1 1 0,1 0 0,-1-1 0,1 1 0,-1 0 0,1-1 0,-1 1 0,1-1 0,-1 1 0,1-1 0,0 1 0,-1-1 0,1 0 0,0 1 0,0-1 0,28 2 0,-22-3 0,-1-1 0,1 0 0,0 0 0,-1 0 0,1-1 0,7-4 0,5-7 0,-2-1 0,0-1 0,0-1 0,-2 0 0,23-32 0,-30 38 0,-28 58 0,15-40-14,1 1 0,0 1-1,0-1 1,1 0 0,0 1 0,0 0-1,1 0 1,0-1 0,1 1 0,0 1-1,0 9 1,7-5-1854,9-11-3860,6-3-5435</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282"/>
    </inkml:context>
    <inkml:brush xml:id="br0">
      <inkml:brushProperty name="width" value="0.025" units="cm"/>
      <inkml:brushProperty name="height" value="0.025" units="cm"/>
    </inkml:brush>
  </inkml:definitions>
  <inkml:trace contextRef="#ctx0" brushRef="#br0">157 224 6342,'0'0'9577,"9"-8"-5835,-4 5-3149,32-32 2467,-35 33-2615,-1 0 1,1 0 0,-1 0-1,0 0 1,0 0 0,0 0-1,0 0 1,0 0 0,0 0-1,0-1 1,-1 1 0,1 0 0,-1-3-1,-2 4-352,0 0-1,0 0 1,-1 1-1,1-1 0,0 1 1,0-1-1,-1 1 1,1 0-1,0 0 1,-1 0-1,1 0 0,0 0 1,-1 1-1,1-1 1,-3 1-1,-2 2-103,0-1 0,1 1 0,-1 1 0,1-1 0,-1 1 0,1 0 0,0 0 0,0 1 0,1 0 0,-1 0 0,-4 6 0,-5 7-6,0 1 1,-14 22 0,28-39 13,-32 55 44,32-54-35,-1 1 0,1-1 0,-1 1 0,1-1 0,0 1 0,0-1 0,1 1 0,-1 0 0,1-1 0,-1 1 0,1 0 0,1 0 0,-1-1 0,1 8 0,1-10-3,-1 0 1,0 0-1,0 0 1,0 0-1,0 0 1,1 0-1,-1 0 1,0-1-1,1 1 1,-1 0 0,1-1-1,-1 1 1,1-1-1,-1 1 1,1-1-1,-1 0 1,1 0-1,-1 0 1,1 0-1,0 0 1,-1 0-1,1 0 1,-1 0 0,1 0-1,-1-1 1,3 0-1,43-11 233,-23 2-125,-1-1 1,-1 0-1,0-2 1,-1-1 0,-1-1-1,30-26 1,-22 15 49,0-3 0,-2 0 0,35-50 0,-54 69-157,0-1 0,0 0 0,-1 0 0,-1 0 0,1 0 0,-2-1 0,5-17 0,-9 21-4,-4 10 0,-4 7 0,-133 222 0,135-222 0,1 1 0,0 0 0,1 1 0,0-1 0,0 1 0,1-1 0,-3 16 0,6-25 0,0-1 0,0 0-1,0 1 1,0-1 0,0 1 0,1-1 0,-1 1-1,0-1 1,0 1 0,0-1 0,0 0-1,1 1 1,-1-1 0,0 1 0,0-1 0,0 0-1,1 1 1,-1-1 0,0 0 0,1 1 0,-1-1-1,0 0 1,1 0 0,-1 1 0,1-1 0,-1 0-1,0 0 1,1 1 0,-1-1 0,1 0 0,-1 0-1,0 0 1,1 0 0,0 0 0,24 0-140,21-12-1240,-37 6-344,1 0 0,-1-1-1,-1 0 1,1 0 0,8-11-1,13-13-7862</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701"/>
    </inkml:context>
    <inkml:brush xml:id="br0">
      <inkml:brushProperty name="width" value="0.025" units="cm"/>
      <inkml:brushProperty name="height" value="0.025" units="cm"/>
    </inkml:brush>
  </inkml:definitions>
  <inkml:trace contextRef="#ctx0" brushRef="#br0">210 96 13613,'0'0'4575,"5"-9"-449,-3 4-3628,1 1 265,-1-1 0,1 0-1,-1 0 1,-1 0-1,1 0 1,-1 0 0,2-9-1,-3 12-663,0 1 0,0-1 0,-1 1-1,1-1 1,0 1 0,-1 0 0,1-1 0,-1 1 0,1-1-1,-1 1 1,0 0 0,0-1 0,0 1 0,0 0-1,0 0 1,0 0 0,0 0 0,0 0 0,0 0 0,0 0-1,0 0 1,-1 0 0,1 0 0,0 1 0,-1-1-1,1 0 1,0 1 0,-1-1 0,1 1 0,-1 0-1,1 0 1,-1-1 0,1 1 0,-1 0 0,1 0 0,-1 0-1,1 0 1,-2 1 0,-5-1-99,0 1 0,1 0 0,-1 0 0,0 0 0,1 1 0,-1 1 0,1-1 0,0 1 0,0 0 0,0 1 0,0-1 0,1 2 0,-1-1 0,1 1 0,0-1 0,-10 12 0,10-10 0,0 0 0,0 1 0,1-1 0,0 1 0,0 0 0,1 1 0,0-1 0,0 1 0,0 0 0,1 0 0,1 0 0,-1 0 0,1 0 0,0 0 0,0 11 0,2-18 0,0 0 0,0 0 0,0 0 0,1 0 0,-1 0 0,0-1 0,0 1 0,1 0 0,-1 0 0,0 0 0,1-1 0,-1 1 0,1 0 0,-1 0 0,1-1 0,0 1 0,-1 0 0,1-1 0,-1 1 0,1-1 0,0 1 0,0-1 0,-1 1 0,1-1 0,0 1 0,1-1 0,30 6 0,-20-6 0,-1-1 0,1-1 0,18-4 0,-13 1 0,0-2 0,0 0 0,-1 0 0,0-2 0,0 0 0,15-13 0,81-73 0,-115 114 0,-23 24 70,-17 33-26,40-71-97,1 0 0,0 0-1,1 0 1,-1 0 0,1 0 0,0 1 0,0-1 0,1 1 0,-1-1 0,1 1 0,1-1 0,0 10-1,0-14-306,-1 0 0,1 0 0,-1 0-1,1 0 1,-1 0 0,1 0-1,0 0 1,-1 0 0,1 0 0,0-1-1,0 1 1,0 0 0,0 0-1,0-1 1,0 1 0,0 0 0,0-1-1,0 1 1,0-1 0,0 0-1,0 1 1,0-1 0,0 0 0,0 1-1,1-1 1,-1 0 0,0 0 0,0 0-1,0 0 1,0 0 0,1 0-1,0-1 1,-1 1 62,30 0-10865</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929"/>
    </inkml:context>
    <inkml:brush xml:id="br0">
      <inkml:brushProperty name="width" value="0.025" units="cm"/>
      <inkml:brushProperty name="height" value="0.025" units="cm"/>
    </inkml:brush>
  </inkml:definitions>
  <inkml:trace contextRef="#ctx0" brushRef="#br0">22 1 9673,'0'0'16608,"1"8"-15471,1 11-779,-2 0 1,-1 0-1,0-1 0,-1 1 1,-6 22-1,3-12 24,-3 52 1,8-81-365,0 0-1,0 1 1,0-1 0,0 0 0,0 1 0,0-1 0,0 0-1,0 1 1,0-1 0,0 0 0,0 1 0,1-1 0,-1 0 0,0 1-1,0-1 1,0 0 0,0 0 0,0 1 0,1-1 0,-1 0 0,0 0-1,0 1 1,1-1 0,-1 0 0,0 0 0,0 1 0,1-1-1,-1 0 1,0 0 0,0 0 0,1 0 0,-1 1 0,0-1 0,1 0-1,-1 0 1,0 0 0,1 0 0,-1 0 0,0 0 0,1 0 0,0 0-1,17-7 647,14-17 197,128-157-701,-159 180-160,0 0 0,-1 0 0,1 0 0,0 0 0,0 0 0,0 1 0,0-1 0,0 0 0,0 1 0,0-1 0,0 1 0,0-1 0,0 1 0,0 0 0,0-1 0,0 1 0,0 0 0,0 0 0,1 0 0,0-1 0,-1 2 0,-1-1 0,1 1 0,0-1 0,-1 0 0,1 1 0,-1-1 0,1 1 0,-1 0 0,1-1 0,-1 1 0,1-1 0,-1 1 0,1 0 0,-1-1 0,0 1 0,1 0 0,-1-1 0,0 1 0,0 0 0,0 0 0,1-1 0,-1 2 0,0 53 0,0-45 0,-2 7 0,-1 1 0,0-1 0,-2 0 0,0 0 0,-12 27 0,18-43-5,-1-1-1,0 0 1,0 0 0,0 1-1,0-1 1,0 0-1,0 0 1,0 1 0,0-1-1,0 0 1,0 0 0,0 0-1,1 1 1,-1-1 0,0 0-1,0 0 1,0 0-1,1 1 1,-1-1 0,0 0-1,0 0 1,0 0 0,1 0-1,-1 0 1,0 1 0,0-1-1,0 0 1,1 0-1,-1 0 1,0 0 0,0 0-1,1 0 1,-1 0 0,0 0-1,1 0 1,-1 0 0,0 0-1,0 0 1,1 0-1,-1 0 1,0 0 0,0 0-1,1 0 1,-1 0 0,0-1-1,0 1 1,0 0 0,1 0-1,-1 0 1,0 0-1,0 0 1,0-1 0,1 1-1,-1 0 1,0 0 0,0-1-1,4-1-754,0-1 47,0 0-1,-1 0 1,0 0-1,1 0 1,-1-1-1,3-4 1,12-17-6855,-15 19 5170,15-22-14151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461"/>
    </inkml:context>
    <inkml:brush xml:id="br0">
      <inkml:brushProperty name="width" value="0.025" units="cm"/>
      <inkml:brushProperty name="height" value="0.025" units="cm"/>
    </inkml:brush>
  </inkml:definitions>
  <inkml:trace contextRef="#ctx0" brushRef="#br0">10 95 20980,'0'0'7329,"1"8"-6875,-1-5-436,0-1 0,1 0-1,-1 0 1,1 1 0,-1-1-1,1 0 1,0 0 0,0 1-1,0-1 1,0 0-1,0 0 1,0 0 0,1-1-1,-1 1 1,1 0 0,-1 0-1,1-1 1,3 4 0,-3-4-6,1 0 1,-1 0-1,1 0 1,-1-1 0,1 1-1,-1 0 1,1-1-1,0 0 1,-1 1-1,1-1 1,0 0 0,-1-1-1,1 1 1,0 0-1,-1-1 1,1 1-1,-1-1 1,1 0 0,-1 0-1,1 0 1,-1 0-1,3-2 1,-1 1 77,0-1-1,0 1 1,0-1 0,-1 0 0,1 0 0,-1 0 0,0-1-1,1 1 1,-2-1 0,1 0 0,0 0 0,-1 0 0,1 0-1,-1 0 1,0 0 0,-1-1 0,1 1 0,-1 0 0,0-1-1,0 0 1,0 1 0,-1-1 0,1 0 0,-1 1 0,0-1-1,-1 0 1,1 1 0,-2-7 0,1 10-81,1 0 1,-1 0-1,1-1 0,-1 1 0,0 0 1,0 0-1,1 0 0,-1-1 1,0 1-1,0 0 0,0 0 1,0 0-1,-1 1 0,1-1 1,0 0-1,0 0 0,0 1 0,-1-1 1,1 0-1,0 1 0,-1 0 1,1-1-1,0 1 0,-1 0 1,1-1-1,-1 1 0,1 0 1,0 0-1,-1 0 0,1 0 0,-1 1 1,1-1-1,0 0 0,-1 0 1,1 1-1,-1-1 0,1 1 1,0 0-1,0-1 0,-1 1 0,-1 1 1,-3 1-48,1 1 1,0-1-1,0 1 1,0 0-1,0 0 1,0 0-1,-7 10 1,6-7 73,1 1 1,-1 0 0,1 1 0,1-1-1,0 1 1,0 0 0,1 0-1,0 0 1,0 0 0,1 0-1,0 1 1,1-1 0,0 1 0,1 0-1,0 11 1,1-19-35,0 0 1,0 0-1,0 0 0,0 0 1,1 0-1,-1 0 0,1-1 1,-1 1-1,1 0 0,-1-1 0,1 1 1,0-1-1,0 0 0,0 1 1,0-1-1,0 0 0,0 0 1,0 0-1,0-1 0,0 1 1,1 0-1,-1-1 0,0 1 1,0-1-1,1 0 0,-1 0 1,0 0-1,1 0 0,-1 0 1,3-1-1,6 1 2,0-1 0,-1 0 0,1-1 0,0 0 0,13-4 0,-8-1-4,0-1 0,0-1 0,-1 0 0,0-1 0,-1-1 0,0 0 0,0-1 0,-1-1 0,-1 0 0,0 0 0,-1-1 0,15-24 0,-23 35 0,-3 11 0,-6 29 0,2-18 0,0 0 0,1 0 0,2 0 0,0 25 0,2-42-10,0 0-1,0 0 1,0 0-1,1 0 1,-1 0-1,1 0 1,-1-1 0,1 1-1,0 0 1,0-1-1,-1 1 1,1-1-1,0 0 1,0 0 0,0 1-1,1-1 1,-1-1-1,0 1 1,0 0-1,1 0 1,-1-1 0,0 0-1,1 1 1,-1-1-1,0 0 1,5 0-1,-2 0-127,0 0 0,-1 0 0,1 0 0,0 0 0,0-1 0,-1 0 0,1 0 0,-1 0 0,1 0 0,-1-1 0,1 0-1,7-4 1,-8 2-1066,0 0-1,-1 0 0,1 0 1,-1-1-1,0 1 0,0-1 1,-1 0-1,3-6 0,8-21-8521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806"/>
    </inkml:context>
    <inkml:brush xml:id="br0">
      <inkml:brushProperty name="width" value="0.025" units="cm"/>
      <inkml:brushProperty name="height" value="0.025" units="cm"/>
    </inkml:brush>
  </inkml:definitions>
  <inkml:trace contextRef="#ctx0" brushRef="#br0">0 1 17969,'0'0'12876,"48"59"-38596</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164"/>
    </inkml:context>
    <inkml:brush xml:id="br0">
      <inkml:brushProperty name="width" value="0.025" units="cm"/>
      <inkml:brushProperty name="height" value="0.025" units="cm"/>
    </inkml:brush>
  </inkml:definitions>
  <inkml:trace contextRef="#ctx0" brushRef="#br0">167 0 22101,'0'0'8990,"-9"4"-9086,6-3 95,1-1 1,-1 1-1,0 1 0,1-1 1,-1 0-1,1 1 1,-1-1-1,1 1 1,0 0-1,0 0 1,0 0-1,0 0 0,0 0 1,0 0-1,0 0 1,0 1-1,1-1 1,0 1-1,-1-1 1,1 1-1,0 0 1,0-1-1,0 1 0,1 0 1,-1 0-1,1 0 1,-1 0-1,1 5 1,-1 11-51,1 1 1,1-1 0,0 0-1,2 1 1,0-1 0,1 0-1,1-1 1,1 1 0,0-1-1,2 0 1,0 0 0,1-1-1,13 19 1,-16-26 78,-1 1 0,0 0 1,0 0-1,-1 0 0,0 0 0,-1 1 1,0 0-1,-1 0 0,-1-1 0,1 1 0,-2 0 1,0 0-1,-2 19 0,1-28 7,1 1 0,-1 0 0,0 0 0,-1-1 0,1 1-1,-1-1 1,1 1 0,-1-1 0,0 0 0,0 0 0,-1 1 0,1-1 0,-1-1 0,1 1 0,-1 0 0,0-1-1,0 1 1,0-1 0,0 0 0,-1 0 0,1 0 0,0-1 0,-1 1 0,0-1 0,1 1 0,-1-1 0,0-1-1,1 1 1,-1 0 0,0-1 0,-6 0 0,4 1 8,1-2-1,0 1 1,0 0 0,-1-1-1,1 0 1,0 0 0,0-1-1,0 1 1,0-1 0,0 0-1,0-1 1,1 1 0,-1-1-1,1 0 1,0 0-1,-1 0 1,1 0 0,1-1-1,-1 0 1,0 0 0,1 0-1,-5-7 1,5 4-66,-1 1 0,1-1 0,1 0 1,0 0-1,0 0 0,0 0 0,1 0 0,0 0 0,0 0 1,1-1-1,0 1 0,0 0 0,0-1 0,1 1 0,0 0 0,3-7 1,-1 5-110,0 0 0,1 0 0,0 1 0,1 0 1,-1 0-1,2 0 0,-1 0 0,1 1 1,0 0-1,1 0 0,14-12 0,50-38-8351,-36 27 967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38.253"/>
    </inkml:context>
    <inkml:brush xml:id="br0">
      <inkml:brushProperty name="width" value="0.025" units="cm"/>
      <inkml:brushProperty name="height" value="0.025" units="cm"/>
    </inkml:brush>
  </inkml:definitions>
  <inkml:trace contextRef="#ctx0" brushRef="#br0">11 118 8168,'0'0'11162,"-10"11"-9704,59 4 944,-2-5-1721,-1-3 0,1-1 0,54-1 0,24 2 583,-43 0-1093,-34-4 380,0 2 1,90 22-1,-83-13-481,1-3 0,0-2-1,72 3 1,173-11 112,-148-3-45,289-26-131,-1-33-5,158-16-2,-428 68 110,37-3 65,-208 12-198,1 0 0,0 0 1,-1 0-1,1 0 1,0 0-1,-1-1 1,1 1-1,0 0 1,-1 0-1,1 0 0,-1-1 1,1 1-1,0 0 1,-1-1-1,1 1 1,-1 0-1,1-1 1,-1 1-1,1-1 0,-1 1 1,1-1-1,-1 1 1,1-1-1,-1 0 1,0 1-1,1-1 1,-1 1-1,0-1 0,0 0 1,1 1-1,-1-1 1,0 0-1,0 1 1,0-1-1,0 0 1,0 0-1,-7-28-5060,3 19 1169,0-13-6815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507"/>
    </inkml:context>
    <inkml:brush xml:id="br0">
      <inkml:brushProperty name="width" value="0.025" units="cm"/>
      <inkml:brushProperty name="height" value="0.025" units="cm"/>
    </inkml:brush>
  </inkml:definitions>
  <inkml:trace contextRef="#ctx0" brushRef="#br0">89 1 11787,'0'0'16346,"-7"8"-16100,-4 10 67,0 1 1,1 0-1,1 0 1,1 1-1,1 0 0,0 1 1,2-1-1,0 1 1,2 0-1,0 1 1,1-1-1,1 0 1,3 36-1,-2-55-313,0-1 0,1 0 0,-1 1 0,0-1 0,0 0 0,1 1 0,-1-1 0,1 0 0,-1 0 0,1 1 0,0-1 0,-1 0 0,1 0 0,0 0 0,0 0 0,0 0 0,0 0 0,0 0 0,0 0 0,0 0 0,0 0 0,0-1 0,0 1 0,1 0 0,1 0 0,0 0 0,-1-1 0,1 0 0,0 0 0,-1 0 0,1 0 0,0 0 0,0 0 0,-1-1 0,1 1 0,0-1 0,-1 0 0,4-1 0,4-2 0,0 0 0,-1-1 0,1-1 0,-1 0 0,10-8 0,56-59 0,-75 73 0,0 0 0,0 0 0,0 0 0,1 0 0,-1 0 0,0 0 0,0 0 0,0 0 0,0-1 0,0 1 0,1 0 0,-1 0 0,0 0 0,0 0 0,0 0 0,0 0 0,1 0 0,-1 0 0,0 0 0,0 0 0,0 0 0,0 0 0,0 1 0,1-1 0,-1 0 0,0 0 0,0 0 0,0 0 0,0 0 0,0 0 0,1 0 0,-1 0 0,0 0 0,0 0 0,0 1 0,0-1 0,0 0 0,0 0 0,0 0 0,0 0 0,1 0 0,-1 1 0,0-1 0,0 0 0,0 0 0,0 0 0,0 0 0,0 0 0,0 1 0,0-1 0,0 0 0,0 0 0,0 0 0,0 0 0,0 1 0,0-1 0,0 0 0,0 19 0,-5 19 0,-4-3 0,4-21 0,2 0 0,-1 0 0,2 1 0,-2 18 0,4-33-22,0 1-1,0-1 1,0 0 0,0 0-1,0 1 1,0-1-1,0 0 1,1 0 0,-1 1-1,0-1 1,0 0 0,0 0-1,0 1 1,0-1 0,0 0-1,0 0 1,1 0-1,-1 1 1,0-1 0,0 0-1,0 0 1,0 0 0,1 1-1,-1-1 1,0 0-1,0 0 1,1 0 0,-1 0-1,0 0 1,0 0 0,0 0-1,1 0 1,-1 1 0,0-1-1,0 0 1,1 0-1,-1 0 1,0 0 0,0 0-1,1 0 1,-1 0 0,0 0-1,0-1 1,1 1 0,-1 0-1,0 0 1,0 0-1,1 0 1,-1 0 0,0 0-1,0 0 1,1-1 0,-1 1-1,0 0 1,0 0-1,0 0 1,1-1 0,13-10-5535,1-13-5142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7.193"/>
    </inkml:context>
    <inkml:brush xml:id="br0">
      <inkml:brushProperty name="width" value="0.025" units="cm"/>
      <inkml:brushProperty name="height" value="0.025" units="cm"/>
    </inkml:brush>
  </inkml:definitions>
  <inkml:trace contextRef="#ctx0" brushRef="#br0">144 0 19186,'0'0'4719,"-4"9"-2130,-12 26-1972,-43 102 2560,52-119-2858,2 1 0,0-1 0,0 1-1,2 1 1,-2 32 0,5-51-317,0-1-1,0 1 0,0 0 1,0-1-1,0 1 1,0 0-1,0 0 1,1-1-1,-1 1 0,0-1 1,0 1-1,1 0 1,-1-1-1,0 1 0,1-1 1,-1 1-1,1 0 1,-1-1-1,1 1 1,-1-1-1,1 0 0,-1 1 1,1-1-1,-1 1 1,1-1-1,-1 0 1,1 1-1,0-1 0,-1 0 1,1 0-1,0 1 1,0-1-1,30-2 107,28-20 92,-59 22-197,6-3 2,7-3-13,0-1 0,1 1-1,0 1 1,0 1 0,0 0-1,1 1 1,-1 0 0,25-1-1,-38 4-3,0 0 0,1 0 0,-1 0 0,0 1 0,0-1 0,0 0 0,-1 0 0,1 1 0,0-1 0,0 0 0,0 1 0,0-1 0,0 1 0,0 0 0,0-1 0,-1 1 0,1 0 0,0-1 0,0 1 0,-1 0 0,1 0 0,-1-1 0,1 1 0,0 0 0,-1 0 0,1 1 0,0 1 4,-1-1 1,1 1 0,-1-1 0,0 1-1,1-1 1,-1 1 0,0 0 0,0-1-1,-1 1 1,0 3 0,0 0 51,-1-1-1,1 1 1,-1 0 0,0-1 0,-1 1-1,1-1 1,-1 0 0,-7 10 0,1-7-23,-1 1 1,0-2 0,0 1-1,-1-1 1,0-1-1,0 0 1,0-1 0,-1 0-1,-13 4 1,6-4-8,-1 0 1,1-1-1,-1-1 1,-40 1-1,58-4-12,0 1 0,1-2 0,-1 1 1,0 0-1,0 0 0,1 0 0,-1-1 0,0 1 0,0-1 0,1 1 0,-1-1 1,1 0-1,-1 0 0,-1-1 0,2 2-1,1-1 1,-1 0-1,1 1 1,-1-1-1,1 0 0,-1 1 1,1-1-1,0 0 1,-1 1-1,1-1 0,0 0 1,0 0-1,-1 1 1,1-1-1,0 0 0,0 0 1,0 1-1,0-1 1,0 0-1,0 0 0,0 0 1,1 0-1,0-3-24,0 1 0,0 0 0,0 0 1,1 0-1,0 0 0,0 0 0,0 1 0,0-1 0,0 1 0,0-1 0,0 1 1,1-1-1,3-1 0,13-9-2436,0 2 1,1 0 0,36-14-1,-11 7-4235</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128"/>
    </inkml:context>
    <inkml:brush xml:id="br0">
      <inkml:brushProperty name="width" value="0.025" units="cm"/>
      <inkml:brushProperty name="height" value="0.025" units="cm"/>
    </inkml:brush>
  </inkml:definitions>
  <inkml:trace contextRef="#ctx0" brushRef="#br0">135 101 19603,'0'0'11562,"-9"0"-10985,3 0-557,0 1-1,0 0 1,1 1-1,-1-1 1,0 1-1,1 0 1,-1 1-1,1-1 1,-1 1-1,1 0 1,0 1-1,1-1 1,-1 1-1,0 0 0,1 0 1,0 0-1,0 0 1,0 1-1,1 0 1,-1 0-1,1 0 1,-4 8-1,6-11 5,-1 1-1,1 0 0,0-1 0,-1 1 0,1-1 0,1 1 0,-1 0 0,0 0 0,1 0 1,-1 0-1,1-1 0,0 1 0,0 0 0,0 0 0,1 3 0,-1-5-17,1 0 0,0 1 1,0-1-1,0 0 0,0 0 0,0 0 0,0 0 0,0 0 1,0 0-1,0-1 0,0 1 0,0 0 0,1-1 0,-1 1 0,0 0 1,0-1-1,1 1 0,-1-1 0,0 0 0,1 0 0,-1 1 1,1-1-1,-1 0 0,0 0 0,1 0 0,-1 0 0,1-1 1,-1 1-1,0 0 0,3-1 0,3-1-5,0 0 0,-1 0 1,1 0-1,0-1 0,-1 0 0,1-1 0,-1 1 0,0-1 1,0-1-1,-1 1 0,1-1 0,-1 0 0,0 0 0,0 0 1,0-1-1,3-6 0,-2 4-1,0 0-1,-1 0 1,0-1 0,-1 1-1,0-1 1,0 0 0,-1 0-1,0 0 1,0-1 0,-1 1-1,1-16 1,-3 25 0,0-1 0,0 1 0,0 0 0,0 0 0,0 0 0,0-1 0,0 1 0,0 0 0,0 0 0,0-1 0,0 1 0,0 0 0,0 0 0,0 0 0,0-1 0,0 1 0,0 0 0,0 0 0,0 0 0,0-1 0,0 1 0,-1 0 0,1 0 0,0 0 0,0 0 0,0-1 0,0 1 0,0 0 0,-1 0 0,1 0 0,0 0 0,0 0 0,0-1 0,-1 1 0,1 0 0,0 0 0,0 0 0,0 0 0,-1 0 0,1 0 0,0 0 0,0 0 0,0 0 0,-1 0 0,-10 7 0,-8 14 0,17-19 0,1 0 0,-1-1 0,1 2 0,0-1 0,0 0 0,0 0 0,0 0 0,0 0 0,0 1 0,1-1 0,-1 0 0,1 1 0,0-1 0,-1 1 0,1-1 0,0 1 0,0-1 0,1 0 0,-1 1 0,0-1 0,2 4 0,-1-4 0,1-1 0,-1 1 0,1-1 0,-1 1 0,1-1 0,0 0 0,-1 1 0,1-1 0,0 0 0,0 0 0,0 0 0,0-1 0,0 1 0,0 0 0,0-1 0,0 1 0,0-1 0,0 0 0,1 0 0,-1 0 0,0 0 0,0 0 0,4-1 0,0 1 0,1-2 0,-1 1 0,0-1 0,1 0 0,-1 0 0,0 0 0,0-1 0,0 0 0,-1 0 0,1-1 0,-1 0 0,0 0 0,6-5 0,-2 1 0,-1 0 0,0-1 0,0 0 0,-1 0 0,0-1 0,8-15 0,-33 53 0,15-24 0,-1 1 0,1-1 0,0 1 0,0 0 0,0 0 0,0 0 0,1 1 0,0-1 0,0 0 0,1 1 0,0-1 0,-1 1 0,2 0 0,-1-1 0,1 1 0,0 0 0,1 10 0,0-15 0,-1 0 0,1 0 0,0 0 0,0-1 0,0 1 0,0 0 0,1 0 0,-1-1 0,0 1 0,0 0 0,0-1 0,0 0 0,1 1 0,-1-1 0,0 0 0,1 1 0,-1-1 0,0 0 0,1 0 0,-1 0 0,0 0 0,0 0 0,1 0 0,1-1 0,34-5 0,-30 3 0,0-1 0,0 1 0,0-1 0,-1 0 0,0-1 0,0 1 0,0-1 0,0-1 0,5-5 0,-8 7 0,0 0 0,1 0 0,-1 0 0,0-1 0,-1 1 0,1-1 0,-1 1 0,0-1 0,0 0 0,-1 0 0,1 0 0,-1 0 0,0 0 0,0-6 0,-5 7 0,-6 9 0,-6 10 0,-16 36 0,31-48 0,-1-1 0,1 1 0,0 0 0,0 0 0,0 0 0,0-1 0,1 1 0,-1 0 0,1 0 0,0 0 0,0 0 0,0 0 0,0 0 0,0 0 0,1 0 0,-1 0 0,1 0 0,1 3 0,-1-5 0,1 0 0,0 0 0,-1 0 0,1 0 0,-1 0 0,1 0 0,0-1 0,0 1 0,-1-1 0,1 1 0,0-1 0,0 0 0,0 0 0,0 1 0,-1-1 0,1-1 0,2 1 0,41-2 0,-38 1 0,64-10 0,-53 7 0,1 0 0,-1 2 0,1 0 0,26 2 0,-45 0 0,1 1 0,-1-1 0,1 1 0,-1-1 0,0 1 0,1-1 0,-1 1 0,0-1 0,1 1 0,-1-1 0,0 1 0,0 0 0,1-1 0,-1 1 0,0-1 0,0 1 0,0 0 0,0-1 0,0 1 0,0 0 0,0-1 0,0 1 0,0 0 0,-1 3 0,0-16 0,-4-132 0,8 142 0,0 1 0,0 1 0,0-1 0,0 0 0,0 1 0,0-1 0,0 1 0,0 0 0,0 0 0,5 1 0,-4-1 0,25 0-2537,42 0-12126,-47 0 3068</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518"/>
    </inkml:context>
    <inkml:brush xml:id="br0">
      <inkml:brushProperty name="width" value="0.025" units="cm"/>
      <inkml:brushProperty name="height" value="0.025" units="cm"/>
    </inkml:brush>
  </inkml:definitions>
  <inkml:trace contextRef="#ctx0" brushRef="#br0">95 77 15214,'0'0'8109,"3"-9"-4986,-2 8-2815,13-45 3495,-14 45-3732,0 1 1,0-1-1,0 0 0,0 0 1,1 0-1,-1 0 0,0 0 1,-1 0-1,1 0 0,0 1 1,0-1-1,0 0 0,0 0 0,-1 0 1,1 0-1,-1 0 0,1 1 1,0-1-1,-1 0 0,1 0 1,-1 0-1,-1 1-43,1-1 0,0 1 0,0 0 0,0 0-1,0 0 1,0 0 0,-1 0 0,1 0 0,0 0 0,0 0 0,0 0-1,0 0 1,0 1 0,0-1 0,-1 1 0,1-1 0,0 1 0,0-1 0,0 1-1,0-1 1,1 1 0,-3 1 0,-2 1-28,0 0 0,0 1 0,0 0 0,0 0 0,1 0 0,0 0 0,0 1 0,0 0 0,0 0 0,1 0 0,-1 0 0,1 0 0,1 1 0,-1-1 0,1 1 0,0 0 0,-2 8 0,4-13 0,0 0 0,1 0 0,-1 0 0,0 0 0,0-1 0,1 1 0,-1 0 0,0 0 0,1-1 0,-1 1 0,1 0 0,-1-1 0,1 1 0,0 0 0,-1-1 0,1 1 0,0-1 0,-1 1 0,1-1 0,0 1 0,-1-1 0,1 1 0,0-1 0,0 0 0,0 0 0,-1 1 0,1-1 0,0 0 0,0 0 0,0 0 0,0 0 0,1 0 0,34 2 0,-29-2 0,55-2-151,-36 0 16,-1 1 1,1 1 0,42 7-1,-67-7 141,0 0 0,0 0-1,-1 0 1,1 0 0,0 0 0,0 0-1,0 0 1,0 1 0,-1-1-1,1 0 1,0 1 0,0-1 0,-1 0-1,1 1 1,0-1 0,-1 1-1,1-1 1,0 1 0,-1-1 0,1 1-1,0 0 1,-1-1 0,1 1-1,-1 0 1,0-1 0,1 1 0,-1 0-1,1 0 1,-1-1 0,0 1-1,0 0 1,1 0 0,-1 0 0,0 0-1,0-1 1,0 1 0,0 0-1,0 0 1,0 0 0,0 0 0,0-1-1,0 1 1,-1 0 0,1 0-1,0 0 1,0-1 0,-1 1 0,1 0-1,0 0 1,-1-1 0,1 1-1,-1 0 1,1-1 0,-1 1 0,0 0-1,0 0 1,-36 36 355,35-36-359,-54 41-2,-112 65 0,140-95 0,28-12 2,-1 0 0,1 0 0,0-1 0,-1 1 0,1 0 0,0 0 0,0 0 0,-1 0 0,1 0 0,0 0 0,0 0 0,-1 0 0,1-1 0,0 1 0,0 0 0,-1 0 0,1 0 0,0 0 1,0-1-1,-1 1 0,1 0 0,0 0 0,0-1 0,0 1 0,0 0 0,0 0 0,-1-1 0,1 1 0,0 0 0,0 0 0,0-1 0,0 1 0,0 0 0,0-1 0,0 1 0,0 0 0,0 0 0,0-1 0,0 1 0,0 0 0,0-1 0,0 1 0,0 0 0,0 0 0,0-1 0,1 1 0,-1 0 0,0 0 0,0-1 0,5-12-509,16-17-5897,-13 20 2110,12-16-8561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996"/>
    </inkml:context>
    <inkml:brush xml:id="br0">
      <inkml:brushProperty name="width" value="0.025" units="cm"/>
      <inkml:brushProperty name="height" value="0.025" units="cm"/>
    </inkml:brush>
  </inkml:definitions>
  <inkml:trace contextRef="#ctx0" brushRef="#br0">1 1 9865,'0'0'22902,"51"80"-22902,-39-34 0,-2 2-705,-3-3-2306,-3-3-2850,-4-2-2915</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9.324"/>
    </inkml:context>
    <inkml:brush xml:id="br0">
      <inkml:brushProperty name="width" value="0.025" units="cm"/>
      <inkml:brushProperty name="height" value="0.025" units="cm"/>
    </inkml:brush>
  </inkml:definitions>
  <inkml:trace contextRef="#ctx0" brushRef="#br0">1 35 4612,'0'0'24792,"47"-35"-47406</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128"/>
    </inkml:context>
    <inkml:brush xml:id="br0">
      <inkml:brushProperty name="width" value="0.025" units="cm"/>
      <inkml:brushProperty name="height" value="0.025" units="cm"/>
    </inkml:brush>
  </inkml:definitions>
  <inkml:trace contextRef="#ctx0" brushRef="#br0">393 27 15887,'0'0'6171,"-11"-5"-4308,3 1-1700,0 1-1,-1 0 0,0 0 1,0 1-1,0 0 0,0 0 1,0 1-1,0 0 0,-1 1 1,1 0-1,0 0 1,0 1-1,-1 0 0,1 1 1,0 0-1,-13 5 0,7 0-30,1 1-1,0 1 1,0 0-1,1 1 1,0 1-1,0 0 1,2 0-1,-1 1 1,1 1-1,1 0 1,0 0-1,1 1 1,1 1-1,0-1 1,1 1 0,0 0-1,2 1 1,-1 0-1,2 0 1,0 0-1,-3 31 1,7-44-134,0-1 0,0 0 0,0 1 0,0-1 0,0 1 0,1-1 0,-1 0 0,1 1 0,-1-1 0,1 0 0,0 1 0,0-1 1,0 0-1,0 0 0,1 0 0,-1 0 0,1 0 0,-1 0 0,1 0 0,-1 0 0,1-1 0,0 1 0,3 1 0,-2-1-105,1 0 0,0-1 0,0 0-1,0 0 1,0 0 0,0 0 0,0 0 0,0-1-1,1 0 1,-1 0 0,0 0 0,7-1 0,4-2-831,0 0 1,0-1-1,0-1 1,0 0-1,-1-1 1,18-10-1,31-25-6423,3-8-4864</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499"/>
    </inkml:context>
    <inkml:brush xml:id="br0">
      <inkml:brushProperty name="width" value="0.025" units="cm"/>
      <inkml:brushProperty name="height" value="0.025" units="cm"/>
    </inkml:brush>
  </inkml:definitions>
  <inkml:trace contextRef="#ctx0" brushRef="#br0">136 0 15086,'0'0'12247,"-11"17"-11276,-12 24-445,2 1 0,-17 46 1,29-64-337,1 1 0,1 0 0,1 0 0,1 0 0,2 1 0,-2 34 1,5-57-166,0-1 1,0 1 0,0 0-1,1 0 1,-1 0 0,1-1-1,0 1 1,0 0 0,0-1-1,0 1 1,0 0 0,0-1 0,1 0-1,-1 1 1,1-1 0,-1 0-1,1 0 1,0 1 0,0-2-1,3 4 1,-2-3 9,1 0 1,0-1-1,0 1 1,-1-1-1,1 1 0,0-1 1,0 0-1,0-1 0,0 1 1,0-1-1,0 1 1,7-2-1,3 0 26,0-1-1,0 0 1,0-1-1,-1-1 1,1 0-1,-1-1 1,14-7 0,29-24-275,-46 29 188,-1 0 0,1 0 0,1 1 0,-1 0 0,1 1 0,0 1 0,20-7 0,-31 29 464,-4-8-429,0 0 1,-1 0-1,0 0 1,-1 0-1,0-1 1,-9 10-1,8-10-11,0 0 1,1-1-1,1 2 0,-1-1 0,1 1 0,-6 18 0,11-27 4,0-1 0,1 1 0,-1-1 0,0 1 0,0-1-1,1 0 1,-1 1 0,1-1 0,-1 1 0,0-1 0,1 0 0,-1 0 0,1 1 0,-1-1 0,0 0-1,1 0 1,-1 1 0,1-1 0,-1 0 0,1 0 0,-1 0 0,1 0 0,-1 0 0,1 0 0,-1 0-1,1 0 1,-1 0 0,1 0 0,-1 0 0,1 0 0,0 0 0,-1 0 0,0 0 0,1 0 0,-1-1-1,1 1 1,-1 0 0,1 0 0,0-1 0,24-6-382,4-10-2260,-1-5-3806,6-6-5112</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830"/>
    </inkml:context>
    <inkml:brush xml:id="br0">
      <inkml:brushProperty name="width" value="0.025" units="cm"/>
      <inkml:brushProperty name="height" value="0.025" units="cm"/>
    </inkml:brush>
  </inkml:definitions>
  <inkml:trace contextRef="#ctx0" brushRef="#br0">30 1 19635,'0'0'10409,"-26"62"-8423,23-38-1249,3-1-737,0 3 0,0-2 0,0-2 0,1 0 0,2-5 0,-1-3 0,3-6-961,0-6-2018,3-2-1953,2-11-1282,4-14-8712</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201"/>
    </inkml:context>
    <inkml:brush xml:id="br0">
      <inkml:brushProperty name="width" value="0.025" units="cm"/>
      <inkml:brushProperty name="height" value="0.025" units="cm"/>
    </inkml:brush>
  </inkml:definitions>
  <inkml:trace contextRef="#ctx0" brushRef="#br0">38 164 20179,'0'0'4340,"-3"9"-2172,-7 27-1021,2 0 1,1 0 0,-3 59 0,10-94-1125,0-1 1,1 1 0,-1 0 0,0 0 0,1-1 0,-1 1-1,0 0 1,1 0 0,-1-1 0,1 1 0,-1-1 0,1 1-1,0 0 1,-1-1 0,1 1 0,0-1 0,-1 1 0,1-1 0,0 0-1,-1 1 1,1-1 0,0 0 0,0 1 0,-1-1 0,1 0-1,0 0 1,0 0 0,0 1 0,-1-1 0,1 0 0,0 0-1,0 0 1,0-1 0,0 1 0,-1 0 0,1 0 0,0 0-1,0-1 1,0 1 0,38-11 475,-14-4-488,-2 0 1,1-1 0,29-28-1,-29 23-14,1 2 0,38-24 0,-62 42 3,0 0 0,0 1 0,0-1 0,0 0 0,-1 1 0,1-1 0,0 1 0,0 0 0,0-1 0,0 1 0,0-1 0,0 1 0,1 0 0,-1 0 0,0 0 0,0 0 0,0 0 0,0 0 0,0 0 0,0 0 0,0 0 0,0 0 0,0 1 0,0-1 0,0 0 0,2 1 0,-2 1 0,-1-1 0,1 0 0,-1 0 0,1 1 0,-1-1 0,0 0 0,1 1 0,-1-1 0,0 0 0,0 0 0,0 1 0,0-1 0,0 1 0,0-1 0,0 0 0,-1 0 0,0 3 0,-22 59 0,19-54-72,-5 10-1864,0 1 0,2 0 0,-7 23 1,16-57-4295,-1-10-1698</inkml:trace>
  <inkml:trace contextRef="#ctx0" brushRef="#br0" timeOffset="1">276 1 16944,'0'0'10314,"30"47"-13197,-15-26-4324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9:28.534"/>
    </inkml:context>
    <inkml:brush xml:id="br0">
      <inkml:brushProperty name="width" value="0.025" units="cm"/>
      <inkml:brushProperty name="height" value="0.025" units="cm"/>
    </inkml:brush>
  </inkml:definitions>
  <inkml:trace contextRef="#ctx0" brushRef="#br0">7789 311 6278,'-12'-5'4474,"-23"-8"-4056,0 1 1,-1 2 0,-1 1-1,0 2 1,0 2 0,-43-1-1,-241 11-2056,-118-2 1088,-238-6 4403,-696-32-2790,702-5-664,71 7 766,3-34-876,392 35-260,-344-10 0,368 49-9,-1 7-1,-190 40 1,109-14 70,-44 8 535,218-30-400,-120 41-1,176-47-238,1 2 0,1 2 1,0 0-1,2 2 0,0 2 0,1 0 1,0 2-1,2 1 0,1 1 1,1 1-1,1 1 0,1 2 0,-24 38 1,41-58 31,0 1 0,1-1 1,-1 1-1,2 0 0,-1 0 0,1 0 1,1 0-1,0 1 0,0-1 1,1 1-1,0 0 0,0-1 0,1 1 1,1 9-1,2-5-5,-1 0 0,1-1 0,1 0 0,1 1 0,0-1 1,0-1-1,1 1 0,16 22 0,-6-13-36,1-1 0,1 0 1,1-1-1,0-2 0,2 0 1,0-1-1,1 0 0,0-2 1,38 18-1,-16-13-1,0-3-1,1-2 0,83 17 1,149 9 209,-75-14 32,93 30-90,-154-26-123,1-6 0,189 8 0,254-44 50,172 7 15,-683 8-69,896 35 0,-708-39 32,1043-7 384,-722-24-394,-236 9 20,4 16-24,158-12-9,-161-34-228,-343 51 240,0-1-1,0 0 1,0 0-1,0-1 1,0 1-1,-1-1 1,0 0-1,1 0 0,-1 0 1,0-1-1,0 1 1,3-6-1,41-56 55,-22 28-95,3-4 9,-25 34 9,-1 0 1,2 1-1,-1 0 1,1 0-1,0 0 0,0 0 1,0 1-1,1-1 1,0 1-1,0 1 1,0-1-1,1 1 1,-1 0-1,1 1 0,0 0 1,12-4-1,22-2-30,32-9-391,-68 17 404,-1-1 0,1 0 0,0 0 0,-1 0 0,1-1 0,-1 0 0,0 0 0,0 0 0,0 0 0,0 0 0,4-5 0,-6 2 89,0 0-1,-1 0 1,0 0 0,0 0 0,0 0 0,0 0-1,-1 0 1,0 0 0,-1 0 0,-1-10-1,1-7-19,1 3 13,-1 0 1,0 0-1,-5-21 1,4 33-5,0-1 1,-1 1-1,0 0 1,-1 0-1,0 0 1,0 1-1,0-1 1,-1 1-1,-10-11 1,-21-20 294,-2 2 0,-2 2 0,-1 2 0,-1 1 0,-76-41 0,95 61-333,-1 1-1,0 0 1,0 2 0,-1 1-1,0 1 1,0 1 0,-1 1-1,0 2 1,-47 0 0,17 5-413,1 2 0,-1 3 0,-78 20 0,92-17-2000,-68 9 1,33-17-4336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542"/>
    </inkml:context>
    <inkml:brush xml:id="br0">
      <inkml:brushProperty name="width" value="0.025" units="cm"/>
      <inkml:brushProperty name="height" value="0.025" units="cm"/>
    </inkml:brush>
  </inkml:definitions>
  <inkml:trace contextRef="#ctx0" brushRef="#br0">149 48 20179,'0'0'3208,"-9"-1"-53,5 0-2871,0 0-102,0 0 0,0 0 1,0 0-1,0 0 0,0 1 0,0 0 0,0 0 0,0 0 0,0 0 1,0 0-1,0 1 0,1 0 0,-1 0 0,0 0 0,0 0 0,0 1 1,1-1-1,-1 1 0,1 0 0,-1 0 0,1 0 0,0 1 0,-5 4 1,3-2-136,1 0 0,0 1 1,0 0-1,1-1 1,-1 2-1,1-1 1,1 0-1,-1 0 1,1 1-1,0 0 0,1-1 1,-1 1-1,1 0 1,1 0-1,-1-1 1,1 1-1,1 11 1,0-16-36,0 0 0,0 0 0,0 0 0,0-1 1,0 1-1,1-1 0,-1 1 0,0-1 0,1 1 0,-1-1 1,1 0-1,0 0 0,-1 1 0,1-1 0,0 0 1,-1-1-1,1 1 0,0 0 0,0 0 0,0-1 0,0 1 1,0-1-1,0 0 0,0 1 0,0-1 0,0 0 0,0 0 1,0-1-1,0 1 0,0 0 0,2-1 0,5 0 35,-1 0-1,0 0 1,0-1-1,-1 0 1,1-1-1,12-5 1,-7 0-47,-1 0 0,0-1 0,-1 0 0,0-1 0,0 0 0,12-17 0,-17 21 0,-1 0 0,0-1 0,-1 0 0,1 0 0,-1 0 0,-1-1 0,1 1 0,-1-1 0,0 0 0,-1 0 0,0 0 0,1-14 0,-3 22 0,0-1 0,0 1 0,0-1 0,0 1 0,0-1 0,-1 1 0,1-1 0,0 1 0,0 0 0,-1-1 0,1 1 0,0-1 0,-1 1 0,1 0 0,0-1 0,-1 1 0,1 0 0,-1-1 0,1 1 0,0 0 0,-1 0 0,1-1 0,-1 1 0,1 0 0,-1 0 0,1 0 0,-1 0 0,1 0 0,-1 0 0,1 0 0,-1 0 0,1 0 0,-1 0 0,1 0 0,-1 0 0,1 0 0,-1 0 0,1 0 0,-1 0 0,1 0 0,0 1 0,-1-1 0,-24 9 0,18-3 0,-1 0 0,1 0 0,0 1 0,1 0 0,-1 0 0,1 0 0,1 1 0,0 0 0,-7 13 0,9-16 0,0 1 0,0 0 0,0 0 0,1 0 0,0 0 0,1 0 0,-1 1 0,1-1 0,0 1 0,1-1 0,-1 1 0,1-1 0,1 0 0,-1 1 0,2 7 0,0-11 4,0 0 0,0 0 1,-1 0-1,2 0 0,-1-1 0,0 1 0,0 0 1,1-1-1,0 1 0,-1-1 0,1 0 0,0 0 1,0 0-1,0-1 0,0 1 0,1-1 0,-1 1 1,0-1-1,1 0 0,4 1 0,7 1-114,0 0 0,0-1 0,20 1 0,19-4-2874,4-4-5243</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4.707"/>
    </inkml:context>
    <inkml:brush xml:id="br0">
      <inkml:brushProperty name="width" value="0.025" units="cm"/>
      <inkml:brushProperty name="height" value="0.025" units="cm"/>
    </inkml:brush>
  </inkml:definitions>
  <inkml:trace contextRef="#ctx0" brushRef="#br0">0 79 20692,'12'-7'1580,"13"-5"-539,1 1 0,0 0 0,0 2 0,1 2 0,1 0 0,-1 1 0,44-2 0,-69 8-1031,0 0 0,-1-1 0,1 1 0,0 1 0,0-1 0,0 0-1,0 0 1,0 1 0,0-1 0,0 1 0,0 0 0,-1-1 0,1 1 0,0 0 0,0 0 0,-1 0 0,1 0 0,-1 0 0,1 1 0,-1-1 0,1 0 0,-1 1 0,0-1 0,2 3 0,-2-1 27,0 0-1,0 0 1,-1-1-1,1 1 1,-1 0-1,0 0 1,0 0 0,0 0-1,0-1 1,-1 1-1,1 0 1,-1 0-1,1 0 1,-1-1-1,0 1 1,0 0 0,-2 2-1,-4 9 54,-2 0 0,0-1 0,0 0 0,-2 0 0,1-1 0,-1 0-1,-1-1 1,0-1 0,-17 12 0,13-10-30,1 1 0,0 0 1,1 2-1,0-1 0,-12 19 0,25-33-60,1 1 0,-1-1 0,1 1 0,-1-1 0,1 1 0,-1-1 0,1 1 0,0-1 0,-1 1 0,1 0 0,0-1 0,-1 1 0,1 0 0,0-1 0,0 1 0,-1 0 0,1-1 0,0 1 0,0 0 0,0-1 0,0 1 0,0 0 0,0 0 0,0-1 0,0 1 0,1 0 0,-1-1 0,0 1 0,0 0 0,0-1 0,1 1 0,-1 0 0,0-1 0,1 1 0,-1-1 0,1 1 0,-1-1 0,1 1 0,-1-1 0,1 1 0,-1-1 0,1 1 0,-1-1 0,1 1 0,-1-1 0,1 0 0,0 1 0,-1-1 0,1 0 0,0 0 0,1 1 0,42 1 0,-32-2 0,22-1-1222,58-8-1,-62 3-980,-1-1 0,36-13 0,-5-3-7577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5.435"/>
    </inkml:context>
    <inkml:brush xml:id="br0">
      <inkml:brushProperty name="width" value="0.025" units="cm"/>
      <inkml:brushProperty name="height" value="0.025" units="cm"/>
    </inkml:brush>
  </inkml:definitions>
  <inkml:trace contextRef="#ctx0" brushRef="#br0">79 56 14221,'0'0'10202,"-4"10"-7554,-7 32-250,-12 84 1,12 56-1810,12-182-1049,3-10 22,2-17-682,-5 15 549,-1-65-3596,0 74 4081,0-1-1,0 0 0,-1 1 1,0-1-1,1 1 0,-1-1 0,-1 1 1,1-1-1,0 1 0,-1 0 0,0 0 1,0-1-1,0 1 0,0 0 0,0 1 1,0-1-1,-5-3 0,7 5 110,0 1 0,0 0 0,0 0 0,-1-1-1,1 1 1,0 0 0,0 0 0,0-1 0,-1 1 0,1 0 0,0 0-1,0 0 1,-1 0 0,1-1 0,0 1 0,-1 0 0,1 0 0,0 0-1,-1 0 1,1 0 0,0 0 0,0 0 0,-1 0 0,1 0-1,0 0 1,-1 0 0,1 0 0,0 0 0,-1 0 0,1 0 0,0 0-1,-1 0 1,1 0 0,0 0 0,0 1 0,-1-1 0,1 0 0,0 0-1,0 0 1,-1 0 0,1 1 0,0-1 0,0 0 0,-1 0 0,1 1-1,0-1 1,0 0 0,0 0 0,0 1 0,-1-1 0,1 0 0,0 0-1,0 1 1,0 0 0,0-1 6,0 1 1,0 0-1,0 0 0,0 0 0,1 0 1,-1 0-1,0-1 0,0 1 0,1 0 1,-1 0-1,1-1 0,-1 1 0,1 0 1,-1 0-1,1-1 0,-1 1 0,1-1 1,-1 1-1,1 0 0,0-1 0,1 1 1,5 3 167,1-1 1,0 0-1,0 0 1,0-1-1,1 0 1,-1-1-1,0 0 1,1 0-1,12-1 1,-7 0-113,0-1 1,0 0-1,0-1 0,0 0 1,14-5-1,-19 4 24,0-1-1,-1 0 1,1 0 0,-1 0-1,0-1 1,0-1-1,0 1 1,-1-1-1,1-1 1,-1 1-1,-1-1 1,0 0-1,0-1 1,0 1 0,-1-1-1,0 0 1,0-1-1,-1 1 1,0-1-1,0 0 1,-1 0-1,-1 0 1,1 0-1,-2-1 1,1 1 0,-1-1-1,0 1 1,-1-1-1,-1-13 1,1 22-94,0 0 0,0 0 1,-1 0-1,1 0 0,0 0 1,0 1-1,0-1 0,-1 0 1,1 0-1,0 0 0,-1 0 1,1 1-1,-1-1 0,1 0 1,-1 0-1,1 1 0,-1-1 1,1 0-1,-1 1 0,0-1 1,1 1-1,-1-1 0,0 1 1,0-1-1,1 1 0,-1-1 1,0 1-1,0 0 0,-1-1 1,1 1-3,-1 0 0,0 0-1,0 1 1,0-1 0,0 0 0,0 1 0,1-1 0,-1 1 0,0 0 0,0-1 0,1 1 0,-1 0-1,-1 1 1,-4 3 10,0 0 1,1 0-1,0 0 0,0 1 0,-7 8 0,6-5-7,-1 1-1,2 0 1,-1 0 0,2 0-1,-1 0 1,1 1-1,1 0 1,0 0 0,0 1-1,1-1 1,1 1-1,-2 15 1,4-25-16,1 0 0,-1-1 0,1 1 0,0-1 0,0 1 0,-1-1 0,1 0 0,0 1 0,0-1 0,0 0 0,0 0 0,0 1 0,1-1 0,-1 0 0,0 0 0,0 0 0,1 0 0,-1-1 0,1 1 0,-1 0 0,1-1 0,-1 1 0,1 0 0,-1-1 0,1 0 0,-1 1 0,1-1 0,0 0 0,-1 0 0,1 0 0,1 0 0,67 1 0,-51-2 0,12-1-28,-19 0-9,1 1 1,-1 1 0,22 2 0,-32-2 33,-1 0 0,1 0 0,0 1-1,0-1 1,0 0 0,-1 1 0,1 0 0,0-1 0,-1 1 0,1 0 0,0 0 0,-1 0 0,1 0 0,-1 0 0,1 0 0,-1 0 0,0 1 0,0-1 0,1 1 0,-1-1 0,0 0 0,0 1 0,0 0 0,0-1 0,-1 1 0,1 0 0,0-1 0,-1 1 0,1 0 0,0 3 0,-7 77-5042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8.680"/>
    </inkml:context>
    <inkml:brush xml:id="br0">
      <inkml:brushProperty name="width" value="0.025" units="cm"/>
      <inkml:brushProperty name="height" value="0.025" units="cm"/>
    </inkml:brush>
  </inkml:definitions>
  <inkml:trace contextRef="#ctx0" brushRef="#br0">440 133 14350,'1'-12'3197,"1"2"-2778,-1 2 130,0 1 0,0-1 0,0 1 0,-1-1 0,0 1 0,-2-13-1,1 18-413,1-1 0,-1 1 0,0 0 0,0-1 0,0 1 0,0 0 0,0 0 0,-1 0-1,1 0 1,-1 0 0,1 0 0,-1 0 0,0 0 0,1 1 0,-1-1 0,0 1 0,0-1 0,0 1-1,-1 0 1,1-1 0,0 1 0,0 0 0,-1 1 0,1-1 0,0 0 0,-1 1 0,1-1-1,-4 1 1,-4-1-31,1 1 1,-1 1-1,1 0 0,0 0 0,-1 1 0,1 0 0,0 0 1,0 1-1,0 1 0,1-1 0,-1 1 0,1 1 0,0 0 1,0 0-1,0 0 0,1 1 0,0 0 0,-11 11 0,-5 7 50,2 1 0,0 1 1,1 0-1,-16 30 0,18-25 144,1 1 0,-23 59 0,35-79-216,1 1 1,1-1 0,0 1 0,0 0-1,2 0 1,-1 1 0,2-1 0,0 0-1,0 0 1,5 25 0,-4-34-78,0-1-1,0 1 1,0-1 0,1 1-1,0-1 1,-1 0-1,1 1 1,1-1 0,-1 0-1,0 0 1,1-1 0,-1 1-1,1 0 1,0-1 0,0 0-1,0 0 1,5 4 0,-1-3 12,0 0 1,-1-1 0,1 0-1,0 0 1,0 0-1,0-1 1,0 0 0,15 1-1,-12-2 2,0 0-1,0-1 1,0 0 0,0-1-1,0 0 1,0 0-1,0-1 1,-1 0-1,1-1 1,-1 0-1,0-1 1,0 0-1,11-8 1,-15 8 53,0 0 1,0 0-1,0-1 1,-1 0 0,0 0-1,0 0 1,-1 0-1,0 0 1,0-1-1,0 0 1,-1 0-1,0 1 1,1-11-1,-2 15-48,-1-1-1,0 1 0,0 0 0,0-1 1,0 1-1,0-1 0,0 1 0,-1 0 0,1-1 1,-1 1-1,0 0 0,1-1 0,-1 1 1,0 0-1,0 0 0,-1 0 0,1 0 1,0 0-1,-1 0 0,1 0 0,-1 0 0,0 1 1,1-1-1,-1 0 0,0 1 0,0 0 1,0-1-1,0 1 0,0 0 0,-1 0 0,1 0 1,0 0-1,0 1 0,-1-1 0,1 0 1,0 1-1,-1 0 0,1-1 0,-1 1 1,1 0-1,-4 1 0,1-1-23,0-1 0,1 1 0,-1 1 0,0-1 0,1 1 0,-1 0 0,1 0 0,-1 0 0,1 1 0,-1-1 0,1 1 0,0 0 0,0 1 0,0-1 0,0 1 0,0-1 0,0 1 0,1 0 0,-1 1 0,1-1 0,0 1 0,0-1 0,0 1 0,0 0 0,1 0 0,0 0 0,-2 5 0,3-9 0,1 1 0,0-1 0,0 1 0,0-1 0,0 1 0,0-1 0,0 0 0,0 1 0,0-1 0,0 1 0,0-1 0,0 1 0,0-1 0,0 1 0,0-1 0,0 1 0,0-1 0,0 1 0,1-1 0,-1 0 0,0 1 0,0-1 0,1 1 0,-1-1 0,0 0 0,1 1 0,-1-1 0,0 0 0,1 1 0,-1-1 0,0 0 0,1 1 0,-1-1 0,1 0 0,21 3 0,24-13 0,-13-2 0,-1-1 0,-1-2 0,52-33 0,-19 10 0,-63 38 0,-1-1 0,1 0 0,0 1 0,0 0 0,-1-1 0,1 1 0,0-1 0,0 1 0,-1 0 0,1 0 0,0-1 0,0 1 0,0 0 0,0 0 0,-1 0 0,1 0 0,0 0 0,0 0 0,0 0 0,0 0 0,-1 0 0,1 0 0,2 1 0,-1 15 0,-18 28 0,15-42 0,-33 62 0,22-44 0,2 0 0,0 1 0,1 0 0,-7 24 0,16-45-21,0 0 0,-1 1 1,1-1-1,0 0 0,0 1 0,0-1 1,0 0-1,0 1 0,0-1 0,0 0 1,-1 1-1,1-1 0,0 1 0,0-1 1,0 0-1,1 1 0,-1-1 0,0 0 1,0 1-1,0-1 0,0 1 0,0-1 1,0 0-1,0 1 0,1-1 0,-1 0 1,0 1-1,0-1 0,0 0 0,1 0 1,-1 1-1,0-1 0,0 0 0,1 0 1,-1 1-1,0-1 0,1 0 0,0 1 1,15-7-2147,15-19-4669,-9-2-2378</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9.474"/>
    </inkml:context>
    <inkml:brush xml:id="br0">
      <inkml:brushProperty name="width" value="0.025" units="cm"/>
      <inkml:brushProperty name="height" value="0.025" units="cm"/>
    </inkml:brush>
  </inkml:definitions>
  <inkml:trace contextRef="#ctx0" brushRef="#br0">1 216 17969,'0'0'10127,"14"-2"-9342,13-2-254,1-1 1,-1-1 0,49-18 0,-66 21-422,0-1 0,-1 0 0,1-1 0,-1 0 0,0 0 0,-1-1 0,1 0 0,-1 0-1,-1-1 1,1 0 0,-1-1 0,0 0 0,-1 0 0,1 0 0,6-14 0,-12 20-110,0 0 0,0-1 0,0 1 0,0 0 0,0 0 0,-1 0 0,1 0 0,-1-1 0,0 1 0,1 0 0,-1 0 0,0-1 0,0 1 0,-1 0 0,1 0 0,0-1 0,-1 1 0,1 0 0,-2-2 0,1 2 0,0 1 0,0 0 0,0 0 0,0 0 0,0 0 0,0 0 0,-1 0 0,1 0 0,0 0 0,-1 0 0,1 0 0,-1 1 0,1-1 0,-1 1 0,1-1 0,-1 1 0,1-1 0,-1 1 0,0 0 0,-1 0 0,-4 0 0,1 0 0,0 0 0,0 1 0,0 0 0,0 1 0,0-1 0,0 1 0,0 0 0,0 0 0,1 1 0,-1 0 0,-7 5 0,-2 4 0,1 0 0,0 1 0,1 1 0,1 0 0,-14 20 0,19-24 0,0 1 0,1 0 0,0 0 0,1 1 0,0-1 0,1 1 0,0 0 0,-3 22 0,6-33 0,1 1 0,0-1 0,0 0 0,0 1 0,0-1 0,0 1 0,0-1 0,0 0 0,1 1 0,-1-1 0,0 0 0,1 1 0,-1-1 0,1 0 0,-1 1 0,1-1 0,0 0 0,0 0 0,-1 0 0,1 1 0,0-1 0,0 0 0,0 0 0,2 1 0,-1-1 0,1 0 0,-1 0 0,1 1 0,0-1 0,0-1 0,-1 1 0,1 0 0,0-1 0,0 1 0,0-1 0,4 0 0,4-1 0,1 0 0,0 0 0,-1-1 0,1-1 0,11-4 0,8-6 0,-1-2 0,0-1 0,-1-1 0,-1-1 0,34-30 0,-56 44 0,-5 3 0,-1 0 0,1 1 0,0-1 0,0 1 0,-1-1 0,1 0 0,0 1 0,0 0 0,0-1 0,-1 1 0,1-1 0,0 1 0,0 0 0,0 0 0,0-1 0,0 1 0,0 0 0,0 0 0,0 0 0,0 0 0,0 0 0,0 0 0,-1 0 0,3 1 0,-3-1 0,1 1 0,0 0 0,-1 0 0,1 0 0,-1 0 0,1-1 0,-1 1 0,1 0 0,-1 0 0,0 0 0,1 0 0,-1 0 0,0 0 0,0 0 0,0 0 0,0 0 0,0 0 0,0 0 0,0 1 0,-10 69 0,5-43 0,4-27 0,1 0 0,0-1 0,0 1 0,0 0 0,0-1 0,0 1 0,0-1 0,0 1 0,0 0 0,0-1 0,0 1 0,0 0 0,0-1 0,0 1 0,0-1 0,1 1 0,-1 0 0,0-1 0,0 1 0,1-1 0,-1 1 0,0-1 0,1 1 0,-1-1 0,1 1 0,-1-1 0,1 1 0,-1-1 0,1 1 0,-1-1 0,1 0 0,-1 1 0,1-1 0,-1 0 0,1 1 0,-1-1 0,2 0 0,0 0 0,1 0 0,-1-1 0,0 1 0,1-1 0,-1 1 0,0-1 0,0 0 0,0 0 0,1 0 0,3-3 0,56-43 0,-57 42 0,1 0 0,-1 0 0,-1 1 0,1 0 0,0 0 0,0 0 0,0 1 0,0 0 0,1 0 0,-1 0 0,1 1 0,0-1 0,-1 1 0,1 1 0,0-1 0,7 0 0,-12 2 0,0 1 0,0-1 0,0 1 0,-1-1 0,1 1 0,0 0 0,0-1 0,0 1 0,0 0 0,-1-1 0,1 1 0,0 0 0,-1 0 0,1 0 0,-1-1 0,1 1 0,-1 0 0,1 0 0,-1 0 0,1 2 0,14 16 0,-7-17 0,1-1 0,-1 1 0,0-1 0,1-1 0,-1 0 0,1 0 0,-1-1 0,0 0 0,1 0 0,-1 0 0,0-2 0,0 1 0,11-5 0,46-8 0,-64 15 0,0-1 0,1 1 0,-1 0 0,1 0 0,-1 0 0,0 0 0,1 0 0,-1 0 0,1 0 0,-1 0 0,0 0 0,1 1 0,-1-1 0,1 1 0,-1-1 0,0 1 0,1-1 0,-1 1 0,0 0 0,0 0 0,0 0 0,0-1 0,0 1 0,1 0 0,-2 0 0,1 1 0,0-1 0,0 0 0,0 0 0,0 0 0,-1 1 0,1-1 0,0 3 0,0 1 0,0 1 0,-1-1 0,0 0 0,0 1 0,-1-1 0,1 1 0,-1-1 0,-2 6 0,3-10 0,-1 0 0,1 0 0,-1 0 0,1-1 0,0 1 0,0 0 0,0 0 0,-1 0 0,1 0 0,0 0 0,0 0 0,0 0 0,0-1 0,0 1 0,1 0 0,-1 0 0,0 0 0,0 0 0,0 0 0,1 0 0,-1-1 0,0 1 0,1 0 0,-1 0 0,1 0 0,-1-1 0,1 1 0,0 0 0,-1-1 0,1 1 0,0 0 0,-1-1 0,1 1 0,0-1 0,-1 1 0,1-1 0,0 1 0,0-1 0,0 0 0,0 1 0,0-1 0,3 0 0,0 0 0,0 0 0,0-1 0,0 1 0,-1-1 0,1 0 0,0 0 0,-1 0 0,6-3 0,17-7-502,71-33-8061,-79 33 332</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0.365"/>
    </inkml:context>
    <inkml:brush xml:id="br0">
      <inkml:brushProperty name="width" value="0.025" units="cm"/>
      <inkml:brushProperty name="height" value="0.025" units="cm"/>
    </inkml:brush>
  </inkml:definitions>
  <inkml:trace contextRef="#ctx0" brushRef="#br0">242 5 21076,'0'0'6155,"-11"-1"-4532,3-1-1559,1 1 1,-1 1-1,0-1 1,0 1-1,1 1 1,-1 0-1,0 0 1,1 0-1,-1 1 1,1 0-1,-1 0 1,-10 6-1,4 0-12,1 0 1,1 0-1,0 2 0,-15 14 1,23-20-39,0 0 0,0 0 1,1 0-1,-1 0 0,1 1 1,0 0-1,0-1 0,1 1 1,0 0-1,0 0 0,0 0 1,0 1-1,1-1 1,0 0-1,-1 9 0,2-13-14,1-1 0,-1 1 0,1 0 0,0 0 0,-1 0-1,1 0 1,0-1 0,0 1 0,-1 0 0,1-1 0,0 1 0,0-1 0,0 1 0,0-1-1,0 1 1,0-1 0,0 1 0,0-1 0,0 0 0,0 0 0,0 0 0,0 1-1,0-1 1,0 0 0,0 0 0,0 0 0,0-1 0,0 1 0,1 0 0,-1 0-1,0-1 1,1 1 0,38-8-108,-32 4 58,0 0-1,-1 0 0,0-1 1,0 0-1,9-7 1,-10 6 219,0 1-1,0 1 1,1-1 0,0 1 0,11-5 0,-16 9-104,-1 0-1,0 1 1,0-1 0,0 1-1,1-1 1,-1 1 0,0 0-1,0-1 1,0 1 0,0 0-1,0 0 1,0 0 0,0 0-1,-1 0 1,1 0 0,0 0-1,0 0 1,-1 0-1,2 2 1,19 19 628,-16-21-693,1 1 0,-1-1 0,1 0 0,0-1 0,-1 1 0,1-1 0,0 0 0,0-1 0,-1 1 0,1-1 0,7-2 0,59-24 0,-29 9 0,-42 18 0,1 0 0,-1-1 0,1 1 0,-1 0 0,1 0 0,-1 0 0,0 0 0,1 0 0,-1 1 0,1-1 0,-1 0 0,1 1 0,-1-1 0,0 1 0,1-1 0,-1 1 0,0-1 0,1 1 0,-1 0 0,0 0 0,0 0 0,0 0 0,0 0 0,2 2 0,-2-2 0,1 0 0,-1 1 0,1-1 0,0 0 0,0 0 0,-1 0 0,1 0 0,0 0 0,0 0 0,0 0 0,3 0 0,4-1 0,0 0 0,1 0 0,-1-1 0,1 0 0,-1-1 0,0 0 0,0 0 0,0-1 0,0 0 0,12-7 0,-8 5 0,0 0 0,1 0 0,20-4 0,-33 9 0,-1 0 0,1 0 0,-1 0 0,1 1 0,0-1 0,-1 0 0,1 0 0,-1 0 0,1 0 0,-1 0 0,1 1 0,-1-1 0,1 0 0,-1 0 0,1 1 0,-1-1 0,1 0 0,-1 1 0,1-1 0,-1 1 0,0-1 0,1 0 0,-1 1 0,0-1 0,1 1 0,-1-1 0,0 1 0,0-1 0,1 1 0,-1-1 0,0 1 0,0-1 0,0 1 0,0 0 0,3 31 0,-11 31 0,2-22 0,2 1 0,3 0 0,5 75 0,0-4 0,-4-109 0,0 0 0,-1 0 0,0 0 0,0 0 0,0 0 0,0 0 0,0 0 0,-1 0 0,0-1 0,0 1 0,0 0 0,0-1 0,-1 0 0,1 1 0,-1-1 0,0 0 0,0 0 0,0-1 0,0 1 0,0 0 0,-1-1 0,1 0 0,-6 3 0,3-3 0,1 1 0,-1-1 0,0 0 0,0 0 0,0 0 0,0-1 0,-1 0 0,1 0 0,0-1 0,0 0 0,-1 0 0,1 0 0,0-1 0,0 0 0,-9-2 0,11 1 0,0 0 0,0 0 0,1 0 0,-1-1 0,0 1 0,1-1 0,0 0 0,0 0 0,-1-1 0,2 1 0,-1-1 0,0 1 0,1-1 0,0 0 0,0 0 0,0 0 0,0 0 0,0 0 0,1 0 0,0-1 0,0 1 0,0 0 0,0-5 0,0 0 0,0-1 0,0 1 0,0 0 0,2 0 0,-1 0 0,1-1 0,0 1 0,1 0 0,0 0 0,5-13 0,-2 13-158,0-1-1,1 1 1,1 1-1,-1-1 1,1 1-1,1 0 1,-1 1-1,1 0 1,1 0-1,-1 1 1,1-1-1,0 2 1,17-8-1,14-5-3290,85-26 0,-88 33 1040,20-7-12394</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407"/>
    </inkml:context>
    <inkml:brush xml:id="br0">
      <inkml:brushProperty name="width" value="0.025" units="cm"/>
      <inkml:brushProperty name="height" value="0.025" units="cm"/>
    </inkml:brush>
  </inkml:definitions>
  <inkml:trace contextRef="#ctx0" brushRef="#br0">0 259 17681,'0'0'865,"10"-10"117,18-16-97,1 1-1,1 1 1,59-34 0,-63 44-370,-1-1-1,-1-1 1,0-1 0,39-37-1,-75 71-297,2-1-1,0 2 1,1-1-1,1 1 1,1 1 0,-6 21-1,8-28-82,-9 33 96,2 2 0,2-1 0,2 1 0,-2 54 0,7 193 1276,5-162-254,-2-129-1204,0 0 0,0 0 0,0 0 0,-1 0 0,1 0 0,-1-1 0,0 1 0,0 0 0,0 0 0,0-1 0,0 1 0,0 0 0,-1-1 0,1 1 0,-1-1 0,0 0 0,0 1 0,1-1 0,-6 3 0,6-4-29,-1 0-1,0 0 1,1-1-1,-1 1 1,0-1-1,0 1 1,0-1-1,1 0 0,-1 0 1,0 0-1,0 0 1,0 0-1,1 0 1,-1 0-1,0-1 0,0 1 1,0-1-1,1 1 1,-1-1-1,0 0 1,1 0-1,-1 1 1,1-1-1,-1 0 0,1 0 1,-1-1-1,1 1 1,0 0-1,-1 0 1,1-1-1,0 1 1,-2-4-1,-7-8-18,0-1 0,1 0 0,0 0 0,1-1 0,1 0 0,0-1 0,1 0 0,1 0 0,-4-19 0,4 14 0,2-1 0,0 0 0,1-1 0,1 1 0,1 0 0,5-33 0,-5 52-160,1 0 0,0 0 1,0 0-1,0 0 0,0 0 0,0 0 0,1 0 1,-1 1-1,1-1 0,0 1 0,0-1 0,0 1 0,0-1 1,0 1-1,0 0 0,1 0 0,-1 0 0,1 0 1,-1 0-1,1 1 0,0-1 0,0 1 0,0 0 1,0 0-1,4-1 0,7-2-1389,1 2 0,-1 0 0,0 1-1,20 0 1,-18 1 259,28 0-6723</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780"/>
    </inkml:context>
    <inkml:brush xml:id="br0">
      <inkml:brushProperty name="width" value="0.025" units="cm"/>
      <inkml:brushProperty name="height" value="0.025" units="cm"/>
    </inkml:brush>
  </inkml:definitions>
  <inkml:trace contextRef="#ctx0" brushRef="#br0">243 48 12876,'0'0'12086,"-10"-8"-10185,-34-24-1175,41 31-717,1 0 0,0 0 0,-1 0 0,1 0 0,-1 0-1,1 1 1,-1-1 0,1 1 0,-1 0 0,0 0 0,1 0 0,-1 0 0,1 0 0,-1 0 0,1 1 0,-1-1 0,1 1 0,-1 0 0,1 0 0,-1 0 0,1 0 0,0 0 0,-4 2 0,-2 3 15,0 0 0,0 1 0,0 0 1,-8 9-1,10-10 19,-5 6 287,0 0 0,-17 27 1,25-35-223,0 0 0,1 0 1,0 0-1,0 0 0,0 0 0,0 1 0,1-1 1,0 1-1,0-1 0,0 1 0,0 0 0,1-1 1,0 1-1,0-1 0,0 6 0,1-9-89,-1 1 0,1-1-1,0 0 1,0 0-1,0 0 1,0 0 0,0 0-1,0 0 1,0-1-1,0 1 1,0 0 0,0 0-1,1-1 1,-1 1-1,0-1 1,0 1-1,1-1 1,-1 1 0,0-1-1,1 0 1,-1 0-1,0 0 1,1 0 0,-1 0-1,0 0 1,1 0-1,1 0 1,40-5 592,-24 0-513,-1-1 0,0-1 0,-1-1-1,1 0 1,-2-1 0,1-1 0,26-21 0,-27 18-70,0 0 0,-1 0 0,0-2 0,22-27 1,-47 59-408,1 1 0,1 0 0,-9 27 0,15-36-869,0 0-1,0 0 1,1 0 0,0 1-1,0 15 1,1-24 1081,0-1 1,0 1 0,0-1-1,0 1 1,0 0-1,0-1 1,0 1-1,0-1 1,0 1 0,1-1-1,-1 1 1,0-1-1,0 1 1,0-1 0,1 1-1,-1-1 1,0 1-1,0-1 1,1 1-1,-1-1 1,1 1 0,-1-1-1,0 0 1,1 1-1,-1-1 1,1 0-1,-1 1 1,1-1 0,-1 0-1,1 0 1,-1 1-1,1-1 1,-1 0 0,1 0-1,-1 0 1,1 0-1,-1 0 1,1 1-1,-1-1 1,1 0 0,-1 0-1,1-1 1,0 1-1,-1 0 1,1 0 0,19 0-6022</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2.234"/>
    </inkml:context>
    <inkml:brush xml:id="br0">
      <inkml:brushProperty name="width" value="0.025" units="cm"/>
      <inkml:brushProperty name="height" value="0.025" units="cm"/>
    </inkml:brush>
  </inkml:definitions>
  <inkml:trace contextRef="#ctx0" brushRef="#br0">92 21 21300,'-5'9'2119,"-9"16"-1536,2 2-1,1-1 0,1 2 0,1-1 0,1 1 0,2 0 0,1 1 0,-2 41 0,3 21 1472,11 132 1,-2-216-2055,3-16 0,5-18 0,91-280 0,-37 97 0,-64 201-124,1-1 0,0 1 0,0 1 0,1-1-1,7-9 1,-11 16 92,0 1-1,0-1 0,1 1 0,-1-1 0,0 1 1,1-1-1,-1 1 0,1 0 0,-1 0 0,1 0 1,0 0-1,0 0 0,-1 0 0,1 0 1,0 0-1,0 1 0,0-1 0,0 1 0,0-1 1,0 1-1,0 0 0,0 0 0,0 0 1,0 0-1,0 0 0,0 0 0,-1 1 0,1-1 1,0 0-1,0 1 0,4 1 0,-4 0-34,0 0 1,1 0-1,-1 1 0,0-1 0,0 0 0,0 1 0,0 0 0,0-1 0,-1 1 1,1 0-1,-1 0 0,0 0 0,0 0 0,0 0 0,0 0 0,0 0 0,-1 0 0,0 0 1,1 0-1,-1 6 0,0 0 26,0 0 1,0 0 0,-1 0-1,0-1 1,-1 1 0,-3 13-1,1-14 201,0 0 0,0-1-1,-1 0 1,1 0 0,-2 0-1,1-1 1,-1 1 0,0-1-1,0-1 1,-14 10 0,17-12-82,-1 0 0,0 0 1,0-1-1,0 1 1,-1-1-1,1 0 0,0-1 1,-1 1-1,1-1 0,-1 0 1,0 0-1,1 0 1,-1 0-1,0-1 0,0 0 1,1 0-1,-1 0 0,0-1 1,1 0-1,-1 0 1,-5-1-1,8 0-263,-1 1 0,1-1 0,0 1 0,0-1 0,0 0 0,0 0 0,0 0 0,0 0 0,0-1 0,1 1 0,-1 0 0,1-1 0,0 1 0,0-1 0,-1 1 0,2-1 0,-1 0 0,0 1 0,0-1 0,1 0 0,0 1 0,-1-1 0,1-5 0,0 5-212,0-1 0,0 1 0,1-1 0,-1 1 0,1 0 0,-1-1 0,1 1 0,0 0 0,0 0 0,1 0 0,-1-1 0,1 1 0,-1 0 0,1 1 0,0-1 0,0 0 0,0 0 0,0 1 0,4-4 0,14-6-7722</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3.104"/>
    </inkml:context>
    <inkml:brush xml:id="br0">
      <inkml:brushProperty name="width" value="0.025" units="cm"/>
      <inkml:brushProperty name="height" value="0.025" units="cm"/>
    </inkml:brush>
  </inkml:definitions>
  <inkml:trace contextRef="#ctx0" brushRef="#br0">237 27 15983,'0'0'11355,"-10"-6"-9545,5 3-1658,3 1-117,0 0 1,0 0-1,-1 1 0,1-1 1,0 1-1,-1 0 0,1 0 1,-1-1-1,0 2 0,1-1 1,-1 0-1,0 0 1,0 1-1,1 0 0,-1-1 1,0 1-1,0 0 0,0 0 1,1 1-1,-1-1 0,0 1 1,0-1-1,1 1 1,-1 0-1,0 0 0,1 0 1,-5 2-1,-6 7 9,-1 1 1,1 0-1,1 1 1,0 0-1,-15 21 0,20-24 48,1 0 0,0 0 0,0 1 0,1 0 0,1 0 0,-1 0 0,2 0-1,-1 1 1,-2 16 0,6-25-82,-1-1 0,1 1 0,0-1 1,0 1-1,0-1 0,0 1 0,0-1 0,0 1 0,0-1 0,1 1 0,-1-1 0,0 1 0,1-1 1,-1 1-1,1-1 0,0 1 0,-1-1 0,1 0 0,0 1 0,0-1 0,0 0 0,0 0 1,0 0-1,0 0 0,0 0 0,0 0 0,2 2 0,0-2 24,0 0-1,1 0 0,-1-1 1,0 1-1,0 0 1,0-1-1,1 0 1,-1 0-1,0 0 1,0 0-1,1 0 1,3-2-1,7-1 63,0-1-1,0 0 1,-1-1 0,0-1-1,14-7 1,2-5-96,-1-1 0,-1-1 0,0-2 0,-2 0 0,-1-2 0,-1 0 0,23-31 0,-58 71 0,1-4 0,2 1 0,0 0 0,0 1 0,1-1 0,1 2 0,0-1 0,1 1 0,1 0 0,-4 16 0,9-30 0,0 1 0,-1-1 0,1 0 0,0 0 0,0 1 0,1-1 0,-1 0 0,0 0 0,0 1 0,0-1 0,1 0 0,-1 0 0,1 1 0,-1-1 0,1 0 0,-1 0 0,1 0 0,0 0 0,0 0 0,-1 0 0,1 0 0,0 0 0,0 0 0,1 1 0,1-1 0,-1 0 0,1 0 0,-1 0 0,1 0 0,-1 0 0,1 0 0,0-1 0,-1 1 0,1-1 0,0 0 0,2 0 0,7 0 0,-1-1 0,0 0 0,1-1 0,17-6 0,0-3 0,-1-1 0,0-2 0,-1-1 0,-1-1 0,48-38 0,-66 51 0,-10 13 0,-17 27 0,10-21 0,8-15 0,1 0 0,-1-1 0,1 1 0,0 0 0,-1-1 0,1 1 0,-1 0 0,1-1 0,0 1 0,0 0 0,-1 0 0,1 0 0,0-1 0,0 1 0,0 0 0,0 0 0,0 0 0,0-1 0,0 1 0,0 0 0,0 0 0,0 0 0,1-1 0,-1 1 0,0 0 0,0 0 0,1-1 0,-1 1 0,1 0 0,-1-1 0,0 1 0,1 0 0,-1-1 0,1 1 0,0 0 0,-1-1 0,2 1 0,1 0 0,-1-1 0,1 1 0,0-1 0,-1 0 0,1 0 0,0 0 0,-1-1 0,1 1 0,0-1 0,-1 1 0,5-2 0,80-35 0,-81 34 0,41-22 0,-29 15 0,0 0 0,34-12 0,-52 22 0,1 0 0,-1 1 0,0-1 0,1 0 0,-1 0 0,0 1 0,1-1 0,-1 0 0,0 1 0,0-1 0,1 0 0,-1 1 0,0-1 0,0 0 0,0 1 0,1-1 0,-1 1 0,0-1 0,0 0 0,0 1 0,0-1 0,0 1 0,0-1 0,0 0 0,0 1 0,0-1 0,0 1 0,0-1 0,0 1 0,0-1 0,0 0 0,0 1 0,0-1 0,0 1 0,-1-1 0,1 0 0,0 1 0,-1 0 0,-19 37 35,17-32-62,-1 0 0,1 1 0,-1-1 0,2 1 0,-1-1-1,-2 14 1,5-16-2183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014"/>
    </inkml:context>
    <inkml:brush xml:id="br0">
      <inkml:brushProperty name="width" value="0.025" units="cm"/>
      <inkml:brushProperty name="height" value="0.025" units="cm"/>
    </inkml:brush>
  </inkml:definitions>
  <inkml:trace contextRef="#ctx0" brushRef="#br0">0 1 3171,'0'0'416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454"/>
    </inkml:context>
    <inkml:brush xml:id="br0">
      <inkml:brushProperty name="width" value="0.025" units="cm"/>
      <inkml:brushProperty name="height" value="0.025" units="cm"/>
    </inkml:brush>
  </inkml:definitions>
  <inkml:trace contextRef="#ctx0" brushRef="#br0">79 55 18578,'0'0'6608,"14"-7"-6282,2-1-83,0 1-1,1 0 1,0 2-1,0 0 1,1 1-1,34-4 1,-37 7 86,-9 0-232,0 0 1,0 1-1,-1-1 1,1 1-1,0 0 1,0 1-1,0-1 1,7 3-1,-13-2-61,0 0 1,1 0-1,-1 0 0,0 0 0,0 0 0,0 0 0,0-1 1,-1 1-1,1 0 0,0 0 0,0 0 0,-1 0 1,1 0-1,0 0 0,-1-1 0,1 1 0,-1 0 0,1 0 1,-1 0-1,1-1 0,-1 1 0,1 0 0,-1-1 1,0 1-1,1 0 0,-2 0 0,-18 14 431,-1-1 1,0-1-1,-1-1 0,0-1 0,-37 13 0,-9 6 104,76-27-571,23 0 0,36 5 0,-61-5 0,0-1 0,-1 1 0,1 0 0,-1 0 0,0 0 0,0 1 0,0 0 0,-1 0 0,1 0 0,-1 0 0,0 1 0,0 0 0,-1 0 0,1 0 0,-1 0 0,0 0 0,0 1 0,-1-1 0,3 8 0,-4-9 0,0 1 0,0 0 0,0 0 0,0 0 0,-1 0 0,1 0 0,-1-1 0,-1 1 0,1 0 0,-1 0 0,0 0 0,0 0 0,0-1 0,0 1 0,-1 0 0,0-1 0,0 1 0,0-1 0,-1 0 0,1 1 0,-1-1 0,0-1 0,-7 8 0,2-4 0,0-1 0,0 0 0,0 0 0,-1-1 0,0 0 0,0 0 0,0-1 0,0 0 0,-1-1 0,0 0 0,1-1 0,-1 0 0,0 0 0,0-1 0,0 0 0,-1-1 0,1 0 0,0-1 0,0 0 0,-11-2 0,20 2-4,-1 1 0,0-1 0,0 1 0,1-1 0,-1 0 0,0 1 0,1-1 0,-1 0 0,1 0 0,-1 0 0,1 0 0,-1-1 0,1 1 0,0 0 0,-1-1 0,1 1 0,0 0 0,0-1 0,0 0 0,0 1 0,0-1 0,1 1 0,-1-1 0,0 0 0,1 0 0,0 1 0,-1-1 0,1 0 0,0 0 0,-1 0 0,1 1 0,0-1 0,1 0 0,-1 0 0,0 0 0,0 1 0,1-1 0,-1 0 0,1 0 0,-1 1 0,1-1 0,0 0 0,0 1 0,0-1 0,0 1 0,0-1 0,0 1 0,0-1 0,0 1 0,1 0 0,-1-1 0,1 1 0,-1 0 0,0 0 0,4-1 0,26-10-3077,11-5-8946,-16 5-3038</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815"/>
    </inkml:context>
    <inkml:brush xml:id="br0">
      <inkml:brushProperty name="width" value="0.025" units="cm"/>
      <inkml:brushProperty name="height" value="0.025" units="cm"/>
    </inkml:brush>
  </inkml:definitions>
  <inkml:trace contextRef="#ctx0" brushRef="#br0">45 1 19603,'0'0'11344,"-1"13"-10266,-16 99-591,6-45-360,-5 104 1,19-190-5636,1-17-6489,-4 6 6120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7.154"/>
    </inkml:context>
    <inkml:brush xml:id="br0">
      <inkml:brushProperty name="width" value="0.025" units="cm"/>
      <inkml:brushProperty name="height" value="0.025" units="cm"/>
    </inkml:brush>
  </inkml:definitions>
  <inkml:trace contextRef="#ctx0" brushRef="#br0">0 240 2210,'0'0'21487,"8"0"-19939,13 3-670,0-2 1,1 0-1,-1-1 0,22-4 0,-34 2-642,1 0-1,-1 0 1,0-1-1,0 0 1,0-1-1,0 0 1,-1 0-1,0-1 1,0 0-1,0 0 1,0-1-1,9-9 1,-11 9-232,1-1 0,-1 0 0,-1-1 0,1 0 0,-1 1 0,0-2 0,-1 1 0,0 0 0,0-1 0,-1 0 1,0 0-1,-1 0 0,1 0 0,-2 0 0,1-1 0,-1-15 0,-1 24-4,0 0 0,0 0 0,0 0 0,0 1 0,0-1 0,0 0 0,0 0 0,-1 0 0,1 0 0,0 0 0,-1 0 0,1 1 0,0-1 0,-1 0 0,1 0 0,-1 0 0,1 1 0,-1-1 0,1 0 0,-1 1 0,0-1 0,1 1 0,-1-1 0,0 0 0,0 1 0,1-1 0,-1 1 0,0 0 0,0-1 0,0 1 0,0 0 0,1-1 0,-1 1 0,0 0 0,0 0 0,0 0 0,0 0 0,0 0 0,0 0 0,0 0 0,0 0 0,1 0 0,-1 0 0,-1 1 0,-2 0 0,1 0 0,-1 0 0,0 0 0,1 1 0,0 0 0,-1-1 0,1 1 0,0 0 0,0 1 0,-3 2 0,-10 11 0,0 1 0,2 1 0,0 0 0,-16 27 0,25-36 0,0 0 0,0 0 0,0 1 0,2 0 0,-1 0 0,1 0 0,0 0 0,1 0 0,0 1 0,1-1 0,0 20 0,2-29 0,0 1 0,0 0 0,-1-1 0,1 1 0,1-1 0,-1 1 0,0-1 0,0 1 0,1-1 0,-1 0 0,0 1 0,1-1 0,-1 0 0,1 0 0,0 0 0,-1 0 0,1-1 0,0 1 0,0 0 0,-1-1 0,1 1 0,0-1 0,0 1 0,0-1 0,0 0 0,0 0 0,-1 0 0,1 0 0,3-1 0,62-3 0,-46-1 0,-1 0 0,31-13 0,-33 11 0,1 1 0,0 0 0,26-4 0,-44 10 1,-1 0-1,0 0 1,0 0 0,1 0-1,-1 0 1,0 0 0,1-1-1,-1 1 1,0 0 0,1 0 0,-1 0-1,0 1 1,1-1 0,-1 0-1,0 0 1,1 0 0,-1 0-1,0 0 1,1 0 0,-1 0-1,0 1 1,1-1 0,-1 0-1,0 0 1,0 0 0,1 1-1,-1-1 1,0 0 0,0 0 0,0 0-1,1 1 1,-1-1 0,0 0-1,0 1 1,0-1 0,0 0-1,1 1 1,-1-1 0,0 0-1,0 1 1,-5 16 27,-17 15-308,1-7-1803,7-10-2059,1-1-4079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009"/>
    </inkml:context>
    <inkml:brush xml:id="br0">
      <inkml:brushProperty name="width" value="0.025" units="cm"/>
      <inkml:brushProperty name="height" value="0.025" units="cm"/>
    </inkml:brush>
  </inkml:definitions>
  <inkml:trace contextRef="#ctx0" brushRef="#br0">61 51 17328,'0'0'3769,"8"-10"43,22-28-396,-23 35-539,-6 14-2180,-5 13-587,-39 85 432,32-87-569,1 0 1,1 1 0,1 0-1,1 0 1,2 1 0,-4 28 0,8-51 13,1 0 0,0 0 0,0 0 0,0 0 0,0 0 1,0 0-1,0 0 0,0 0 0,1 0 0,-1 0 0,0 0 1,1 0-1,-1 0 0,0 0 0,1-1 0,-1 1 0,1 0 1,-1 0-1,1 0 0,0 0 0,-1-1 0,1 1 0,0 0 1,-1-1-1,1 1 0,0 0 0,0-1 0,1 1 0,0 0-2,1 0 1,-1-1-1,1 0 0,-1 1 0,1-1 0,-1 0 0,1 0 0,-1 0 0,0 0 0,1-1 1,3 0-1,5-2-60,-1 0 1,1-1-1,0 0 1,11-7-1,11-10-599,38-31 0,-19 14 218,-53 53-334,-4 4 790,-2 0 1,0 0-1,-1-1 0,-12 22 1,11-25 3,1 1 0,0 1 1,1-1-1,1 1 0,1 0 0,-4 21 1,9-37-119,-1 0 0,1 0 0,0 0 1,0 0-1,0 1 0,0-1 0,0 0 1,0 0-1,0 0 0,0 1 0,0-1 0,0 0 1,1 0-1,-1 0 0,1 0 0,-1 0 1,1 0-1,-1 0 0,1 0 0,-1 0 1,1 0-1,0 0 0,0 0 0,-1 0 0,1 0 1,0 0-1,0 0 0,2 0 0,-1 0-402,0-1-1,0 1 1,0-1-1,0 0 1,1 1 0,-1-1-1,0 0 1,0-1-1,0 1 1,1 0-1,-1-1 1,0 1-1,0-1 1,0 1-1,3-3 1,23-13-9115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352"/>
    </inkml:context>
    <inkml:brush xml:id="br0">
      <inkml:brushProperty name="width" value="0.025" units="cm"/>
      <inkml:brushProperty name="height" value="0.025" units="cm"/>
    </inkml:brush>
  </inkml:definitions>
  <inkml:trace contextRef="#ctx0" brushRef="#br0">105 0 12492,'0'0'13356,"-33"48"-11145,19-17-1219,1 2-319,1 1-192,2 2-353,0-4-32,4-1-32,2-4-32,2-6-224,2-3-673,0-7-576,0-2-1378,0-5-1505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726"/>
    </inkml:context>
    <inkml:brush xml:id="br0">
      <inkml:brushProperty name="width" value="0.025" units="cm"/>
      <inkml:brushProperty name="height" value="0.025" units="cm"/>
    </inkml:brush>
  </inkml:definitions>
  <inkml:trace contextRef="#ctx0" brushRef="#br0">0 315 14061,'0'0'7469,"11"2"-6444,-1 0-673,0 0 0,0-1 1,1 0-1,-1-1 0,0 0 1,1 0-1,-1-1 0,0-1 1,0 0-1,0 0 0,0-1 1,0 0-1,0 0 0,15-9 1,-5-4 38,-1-1 0,0 0 0,-2-1 0,0-1 0,-1-1 1,-1 0-1,0-1 0,-2 0 0,-1-2 0,16-36 0,-27 58-384,0 0 0,-1-1-1,1 1 1,0-1-1,-1 0 1,1 1-1,0-1 1,-1 0 0,0 1-1,1-1 1,-1 0-1,0 1 1,0-1-1,0 0 1,0 1 0,0-1-1,0 0 1,-1 0-1,1 1 1,-1-1-1,1 1 1,-2-4 0,1 4-8,-1 1 0,1-1 0,0 1 0,0-1 0,-1 1 0,1 0 0,-1-1 0,1 1 0,0 0 0,-1 0 0,1 0 0,0 0 0,-1 0 0,1 0 0,0 1 0,-1-1 0,1 0 0,0 1 1,-1-1-1,1 1 0,-2 0 0,-10 5-13,-1 0 0,1 2 0,-21 13 0,16-8 43,0 1 0,1 0-1,0 1 1,1 1 0,1 1-1,1 0 1,-20 30 0,32-45-25,1 0-1,0 0 1,0 0 0,0 0 0,0 1 0,0-1 0,0 0 0,1 1-1,-1-1 1,1 1 0,0-1 0,-1 0 0,1 1 0,0-1 0,0 1-1,1-1 1,-1 1 0,1 2 0,0-4 1,0 1 0,0-1 0,0 1-1,0-1 1,0 1 0,0-1 0,1 1 0,-1-1 0,1 0-1,-1 0 1,1 0 0,-1 0 0,1 0 0,-1 0 0,1 0-1,0 0 1,0-1 0,2 1 0,10 2 19,0-1 0,0 0 0,1-1 0,-1-1 0,15-1 0,-5 0-13,10-1-33,-24 1 9,0 0 0,-1 1-1,1 0 1,0 0 0,-1 1-1,1 0 1,12 4 0,-20-4 15,-1 0-1,1 0 1,-1 0-1,0 0 1,0 0 0,1 0-1,-1 1 1,0-1 0,0 1-1,0-1 1,0 0 0,0 1-1,-1 0 1,1-1 0,0 1-1,-1-1 1,1 1 0,-1 0-1,1 0 1,-1-1-1,0 1 1,0 0 0,0-1-1,0 1 1,0 0 0,0 0-1,0-1 1,-1 1 0,1 0-1,-1-1 1,1 1 0,-1 0-1,-1 2 1,-1 5 12,-1 1 1,0-1-1,0 1 1,-8 9-1,-23 34-2891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9.984"/>
    </inkml:context>
    <inkml:brush xml:id="br0">
      <inkml:brushProperty name="width" value="0.025" units="cm"/>
      <inkml:brushProperty name="height" value="0.025" units="cm"/>
    </inkml:brush>
  </inkml:definitions>
  <inkml:trace contextRef="#ctx0" brushRef="#br0">37 0 8520,'-6'10'4362,"2"-2"-4124,0-1 1,0 1 0,0 1 0,1-1 0,0 1-1,1-1 1,0 1 0,0 0 0,1-1 0,0 1 0,1 0-1,0 0 1,0 0 0,1 0 0,0 0 0,0 0 0,1-1-1,3 10 1,1-6-177,0 0-1,1-1 0,0 0 1,1 0-1,0 0 0,0-1 1,1 0-1,1-1 0,-1 0 1,2-1-1,-1 0 0,1 0 1,0-1-1,1-1 0,-1 0 1,1 0-1,1-1 0,-1-1 1,18 5-1,17 2-37,0-2-1,0-3 1,0-1 0,51-2-1,64-2-752,1-6-1,237-40 1,139-70 1100,-14 3 3143,-370 86-970,221-8 1,-354 34-2366,46-3 716,116 11 1,-164-5-855,1 0 0,-1 1 0,0 2 1,-1-1-1,1 2 0,-1 1 0,0 0 0,-1 2 1,0 0-1,18 14 0,8 12-301,-30-22 526,2-2-1,-1 1 0,2-2 0,22 12 1,-34-20-507,0-1 0,0 0 0,0 0 0,0-1 0,1 1 0,-1-1 0,1-1 0,-1 1 0,1-1 0,-1 1 0,1-2 0,-1 1 1,1-1-1,-1 1 0,0-2 0,1 1 0,-1 0 0,0-1 0,0 0 0,6-4 0,23-16-7307</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0.623"/>
    </inkml:context>
    <inkml:brush xml:id="br0">
      <inkml:brushProperty name="width" value="0.025" units="cm"/>
      <inkml:brushProperty name="height" value="0.025" units="cm"/>
    </inkml:brush>
  </inkml:definitions>
  <inkml:trace contextRef="#ctx0" brushRef="#br0">1 261 17296,'11'-15'369,"3"-5"22,1 0 0,1 1 0,1 1 0,0 0 0,2 2 0,0 0 0,30-20 0,-19 22-163,1 1 0,1 1 0,0 2 0,1 1 0,0 1-1,0 2 1,1 1 0,-1 2 0,1 1 0,0 2 0,37 4 0,19 7-74,-1 3 0,169 49 1,-121-15-174,162 79 0,-160-65-2,-100-46 143,2-1 1,-1-3-1,2-1 0,0-2 1,0-2-1,0-2 1,1-2-1,0-2 0,51-4 1,-9-6 819,1-5 0,-2-3-1,127-42 1,-118 29-383,50-18 520,246-47 1,-386 95-1216,1-1 1,-1 1-1,0-1 1,0 0 0,0 0-1,1 0 1,-1-1-1,0 1 1,3-3 0,-5 3-148,0 0 1,0 0 0,0 0 0,0 0 0,0 0 0,0 0 0,-1 0 0,1 0 0,0-1 0,-1 1 0,1 0 0,-1 0 0,1-1 0,-1 1 0,1-3 0,0-21-6786</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1.869"/>
    </inkml:context>
    <inkml:brush xml:id="br0">
      <inkml:brushProperty name="width" value="0.025" units="cm"/>
      <inkml:brushProperty name="height" value="0.025" units="cm"/>
    </inkml:brush>
  </inkml:definitions>
  <inkml:trace contextRef="#ctx0" brushRef="#br0">147 63 12332,'5'-9'5162,"21"-44"224,-33 79-1946,-2 4-3266,-37 84 507,-59 222 0,102-319-662,0-1 0,1 1 0,0 0 1,2 31-1,0-46-28,0 0 0,1 0 0,-1 1 0,0-1 1,1 0-1,0-1 0,-1 1 0,1 0 0,0 0 0,0 0 0,0 0 1,0 0-1,0-1 0,1 1 0,-1-1 0,0 1 0,1-1 0,-1 1 1,1-1-1,0 0 0,-1 1 0,1-1 0,3 1 0,0 0-43,-1-1 0,1 0-1,-1 0 1,1 0 0,-1-1 0,1 0-1,0 1 1,-1-2 0,1 1 0,6-1-1,5-3-319,1 0 0,-1 0 0,0-2 0,29-13 0,-19 4-1617,0 0 1,-1-2-1,-1 0 0,0-2 1,24-26-1,-36 33 1143,0-2 0,-1 1 0,-1-2-1,0 1 1,10-23 0,-15 27 1197,-1-1-1,0 0 1,-1 0 0,0 0-1,2-14 1,-5 24-223,0 0 1,1 1-1,-1-1 0,0 1 0,0-1 0,0 0 0,0 1 1,0-1-1,0 0 0,0 1 0,0-1 0,0 0 0,0 1 1,0-1-1,0 1 0,-1-1 0,1 0 0,0 1 0,0-1 1,-1 1-1,1-1 0,0 0 0,-1 1 0,1-1 0,0 1 1,-1-1-1,1 1 0,-1 0 0,1-1 0,-1 0 0,-17 7 1955,-17 26-126,11-3 77,-33 56 0,51-75-1667,0 1 1,0 0 0,2 0 0,-1 0 0,1 0 0,1 1 0,0 0-1,1 0 1,-2 17 0,4-28-356,0 0 0,0-1-1,0 1 1,0 0 0,0 0-1,0-1 1,0 1 0,1 0 0,-1-1-1,0 1 1,0 0 0,1-1-1,-1 1 1,0 0 0,1-1 0,-1 1-1,1 0 1,-1-1 0,1 1-1,-1-1 1,1 1 0,-1-1 0,1 1-1,-1-1 1,1 0 0,0 1 0,-1-1-1,1 0 1,1 1 0,25-1 238,-19-3-163,0 1 1,0-1-1,-1 0 1,1 0-1,7-6 0,8-7 71,-1-1 0,-1-1 0,25-27 0,-37 36-131,-1-1-1,0 0 1,0-1-1,-1 0 1,0 0-1,-1-1 1,0 1-1,-1-1 1,5-15-1,-10 27-29,-1 0-1,1 0 1,0 0-1,0 0 0,0 0 1,0 0-1,0 0 1,0 0-1,0 0 1,0 0-1,-1 0 0,1 0 1,0 0-1,0 0 1,0 0-1,0 0 0,0 0 1,0 0-1,0 0 1,0-1-1,0 1 1,-1 0-1,1 0 0,0 0 1,0 0-1,0 0 1,0 0-1,0 0 0,0 0 1,0 0-1,0 0 1,0 0-1,0-1 1,0 1-1,0 0 0,0 0 1,0 0-1,0 0 1,0 0-1,0 0 0,0 0 1,0 0-1,0 0 1,0-1-1,0 1 1,0 0-1,0 0 0,0 0 1,0 0-1,0 0 1,0 0-1,0 0 0,-11 12-155,-11 23 44,9-14 200,7-13 2,0 1 0,1 0 1,0 0-1,0 1 0,1-1 0,0 1 0,1 0 1,0 0-1,0 0 0,1 0 0,-1 16 1,4-25-77,-1-1 0,1 1 1,-1 0-1,1-1 0,-1 1 1,1 0-1,-1-1 1,1 1-1,0 0 0,-1-1 1,1 1-1,0-1 0,0 1 1,-1-1-1,1 1 1,0-1-1,0 0 0,0 1 1,-1-1-1,1 0 0,0 0 1,0 0-1,0 0 0,0 1 1,0-1-1,-1 0 1,1-1-1,0 1 0,0 0 1,0 0-1,0 0 0,0 0 1,1-1-1,32-7 281,50-34 96,4-2-319,-80 41-78,0 0 1,0 1 0,0 0-1,0 0 1,1 1 0,-1 0-1,1 0 1,-1 1 0,11 1-1,-18-1 9,1 1 0,-1-1 0,0 0 0,1 1-1,-1-1 1,0 1 0,0-1 0,1 1 0,-1 0 0,0 0-1,0-1 1,0 1 0,0 0 0,0 0 0,0 0 0,0 0-1,0 0 1,0 0 0,0 1 0,-1-1 0,1 0 0,0 0-1,-1 1 1,1-1 0,-1 0 0,1 2 0,4 42 809,-3-22 287,6-68-130,-1-173-966,28 256-2669,-30-32 1742,1 0-1,-1-1 1,2 0 0,-1 0 0,0 0 0,1-1-1,0 0 1,0 0 0,0-1 0,0 0 0,1 0-1,-1 0 1,1-1 0,0 0 0,14 1-1,14-2-6294</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336"/>
    </inkml:context>
    <inkml:brush xml:id="br0">
      <inkml:brushProperty name="width" value="0.025" units="cm"/>
      <inkml:brushProperty name="height" value="0.025" units="cm"/>
    </inkml:brush>
  </inkml:definitions>
  <inkml:trace contextRef="#ctx0" brushRef="#br0">173 93 8136,'0'0'11979,"-8"8"-10543,1 1-1107,0 0-1,0 0 1,1 1 0,0-1 0,1 1-1,0 1 1,0-1 0,1 1-1,1 0 1,-1 0 0,2 0-1,0 0 1,-1 14 0,3 16 308,1-1 1,3 0-1,1 0 1,20 75-1,-25-111-616,7 21 325,-2 1-1,-1 0 0,-1-1 1,-1 33-1,-2-52-240,0 0 0,-1 0 0,0 0 0,0 0 0,-1-1 0,0 1 1,0 0-1,0-1 0,0 0 0,-6 10 0,5-12-78,1 0 1,-1-1-1,1 1 1,-1-1 0,0 1-1,0-1 1,0 0-1,0 0 1,0 0-1,-1 0 1,1-1-1,0 0 1,-1 1-1,0-1 1,1 0-1,-1-1 1,1 1-1,-8 0 1,9-1-28,0 0 0,-1 0 0,1 0 0,0 0 0,0 0 0,-1 0 0,1-1 0,0 1 0,0-1 0,0 0 0,0 0 0,0 1 0,0-1 0,0 0 0,0-1 0,0 1 0,0 0 0,0-1 0,1 1 0,-1-1 0,-2-3 0,1 2 0,1-2 0,0 1 0,0 0 0,0 0 0,0-1 0,1 1 0,-1-1 0,1 1 0,0-1 0,0-5 0,0-6 0,1 1 0,1-1 0,0 0 0,0 0 0,7-22 0,-2 16 0,2 1 0,0 1 0,1 0 0,1 0 0,1 0 0,0 1 0,20-24 0,113-114 0,-96 110 0,46-61 0,-90 102 0,30-44 0,-33 48 0,1-1 0,-1 1 0,0 0 0,0-1 0,0 1 0,0-1 0,0 1 0,-1-1 0,1 0 0,-1 1 0,1-1 0,-1 1 0,0-1 0,0 0 0,-1 1 0,1-1 0,0 0 0,-2-2 0,2 4 0,-1 0 0,0 0 0,0 1 0,0-1 0,1 0 0,-1 1 0,0-1 0,0 0 0,0 1 0,0-1 0,0 1 0,0 0 0,0-1 0,0 1 0,0 0 0,0 0 0,0 0 0,-1-1 0,1 1 0,0 0 0,0 0 0,0 1 0,0-1 0,0 0 0,0 0 0,0 0 0,-2 2 0,-30 9 0,22-3 0,-1 0 0,1 1 0,0 0 0,1 1 0,0 0 0,0 0 0,1 1 0,-9 14 0,12-17 0,1 1 0,-1 0 0,2 0 0,-1 0 0,1 1 0,1 0 0,0-1 0,0 1 0,1 0 0,0 0 0,-1 21 0,3-30-27,1 0 0,-1 1 1,0-1-1,0 0 0,1 0 0,-1 0 1,0 0-1,1 0 0,-1 0 0,1 1 1,-1-1-1,1 0 0,0 0 0,0-1 0,-1 1 1,1 0-1,0 0 0,0 0 0,0 0 1,0-1-1,0 1 0,0 0 0,0-1 0,1 1 1,2 1-185,0-1 1,0 0 0,-1 0 0,1 0-1,0 0 1,0-1 0,7 1-1,1-2-901,1 0 0,0 0-1,24-6 1,-23 2-1188,0-1 0,0 0 1,-1-1-1,19-12 0,14-11-8676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964"/>
    </inkml:context>
    <inkml:brush xml:id="br0">
      <inkml:brushProperty name="width" value="0.025" units="cm"/>
      <inkml:brushProperty name="height" value="0.025" units="cm"/>
    </inkml:brush>
  </inkml:definitions>
  <inkml:trace contextRef="#ctx0" brushRef="#br0">27 73 1281,'0'0'1255,"-6"2"-433,-12 2-531,15-3-744,6 0 1406,18 3 8591,-2 5-7617,-17-8-1865,0 0-1,0 0 1,0 0-1,0 0 1,0 0 0,0 0-1,0-1 1,0 1-1,0-1 1,0 1 0,1-1-1,2 0 1,-2 0-16,1 0-1,0-1 1,-1 0-1,1 0 1,-1 0 0,1 0-1,-1-1 1,0 0 0,5-2-1,-6 2 0,0 1 1,0 0-1,0-1 0,1 1 0,-1 0 0,0 0 1,0 0-1,1 1 0,-1-1 0,0 0 0,1 1 0,-1-1 1,1 1-1,-1 0 0,1 0 0,-1 0 0,0 0 0,1 1 1,-1-1-1,1 1 0,-1-1 0,0 1 0,1 0 1,-1 0-1,0 0 0,3 1 0,24 18 228,-25-16-236,2 0 0,-1 0 1,0 0-1,1-1 0,0 0 1,-1 0-1,1 0 0,1-1 1,-1 0-1,0 0 0,0-1 1,1 1-1,-1-1 1,9 0-1,9 0 131,0 1-1,35 8 1,-43-6-147,1 0-1,0-2 1,0 0-1,0-1 1,0-1-1,0 0 1,17-3-1,-26 2 29,-1 1-1,1 0 1,0 0-1,0 1 1,-1 0-1,1 0 1,0 1-1,-1 0 0,1 0 1,-1 1-1,0 0 1,9 4-1,-7-2-33,0-1 0,0-1-1,0 0 1,0 0 0,1-1-1,-1 0 1,16 1 0,234-23 262,-253 20-255,0-2 0,0 1 0,0 0 0,-1-1 0,1 0 0,0-1 1,-1 1-1,1-1 0,-1 0 0,0 0 0,0-1 0,0 1 0,8-9 0,-6 6 44,1 0 0,0 0 0,0 1 0,0 0 0,13-6 0,5 0 8,45-27 0,-58 30-49,0 0 1,1 0-1,0 1 0,0 1 1,0 0-1,1 1 0,0 1 1,0 0-1,0 1 1,19-2-1,-28 6-17,1-1 1,-1 1-1,0 0 0,1 0 1,-1 0-1,0 1 0,0 0 1,0 0-1,0 1 0,8 4 1,15 13-5141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678"/>
    </inkml:context>
    <inkml:brush xml:id="br0">
      <inkml:brushProperty name="width" value="0.025" units="cm"/>
      <inkml:brushProperty name="height" value="0.025" units="cm"/>
    </inkml:brush>
  </inkml:definitions>
  <inkml:trace contextRef="#ctx0" brushRef="#br0">120 55 6758,'0'0'16896,"-8"-6"-14926,8 6-1959,-1-1 67,-1-1 0,1 1 1,-1-1-1,1 1 1,-1 0-1,0-1 0,0 1 1,1 0-1,-1 0 0,0 0 1,0 1-1,0-1 0,0 0 1,0 1-1,0-1 0,0 1 1,0 0-1,0 0 0,0-1 1,0 1-1,0 1 0,0-1 1,0 0-1,0 0 0,0 1 1,0-1-1,0 1 0,0 0 1,0-1-1,0 1 0,0 0 1,0 0-1,1 0 0,-1 1 1,0-1-1,1 0 0,-1 1 1,1-1-1,-1 1 0,1-1 1,0 1-1,-2 2 0,-23 36 514,25-38-587,0 0 0,0 1 0,0-1 0,0 0 1,0 0-1,1 0 0,-1 0 0,1 1 0,0-1 0,-1 0 0,1 0 0,0 1 0,0-1 1,0 0-1,1 0 0,-1 1 0,1-1 0,0 4 0,3-4-1,-1-1-1,0 1 1,0-1 0,1 0-1,-1 0 1,1 0 0,-1 0-1,1-1 1,-1 1-1,1-1 1,-1 0 0,1 0-1,-1-1 1,1 1 0,4-1-1,5 0-34,27 0-279,-12 0-403,47 3 0,-69-1 696,1-1 0,-1 1 0,0 1 1,0-1-1,0 1 0,-1 0 1,1 0-1,0 1 0,-1 0 1,1 0-1,-1 0 0,0 1 1,6 5-1,-9-8 54,-1 0 0,1 1-1,-1-1 1,0 1 0,0 0 0,0 0 0,0-1 0,0 1-1,0 0 1,0 0 0,-1 0 0,1 0 0,-1 0 0,1 0-1,-1 0 1,0 0 0,1 0 0,-1 0 0,0 0 0,-1 0-1,1 0 1,-1 2 0,0 1 119,-1-1 0,1 0 1,-1 0-1,0 0 0,0-1 0,-1 1 0,1 0 0,-1-1 1,0 0-1,-3 4 0,-6 4 335,-1 0-1,-1 0 1,0-2-1,-19 11 1,27-16-501,0-1 0,0 0 0,-1 0-1,1-1 1,-1 1 0,1-1 0,-1-1 0,0 0 0,-13 2 0,19-4-47,1 1-1,-1 0 1,1 0 0,-1 0 0,0 0 0,1-1 0,-1 1 0,1 0 0,-1 0 0,1-1 0,-1 1 0,1-1 0,-1 1 0,1 0 0,-1-1 0,1 1 0,0-1 0,-1 1 0,1-1 0,0 1 0,-1-1 0,1 1 0,0-1 0,-1 0 0,1 1 0,0-1 0,0 1-1,0-1 1,0 1 0,0-1 0,0 0 0,0 1 0,0-1 0,0 0 0,0 0 0,4-25-2160,6 3 411,0 2 1,2 0-1,1 0 1,21-26-1,4-7-1930,3-10-1757,2-3-1986</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037"/>
    </inkml:context>
    <inkml:brush xml:id="br0">
      <inkml:brushProperty name="width" value="0.025" units="cm"/>
      <inkml:brushProperty name="height" value="0.025" units="cm"/>
    </inkml:brush>
  </inkml:definitions>
  <inkml:trace contextRef="#ctx0" brushRef="#br0">179 1 11050,'0'0'15599,"-4"14"-14323,-6 27-706,2 1 0,2 1 0,-2 51 0,7-56-477,2 0 0,2 0 1,1 0-1,1-1 1,18 58-1,-23-93-194,-5-18-193,-9-9 266,0 1 0,-2 0 1,-21-24-1,20 26 488,0 0 0,1-2 0,-16-31 1,31 52-433,-1 0-1,1 0 1,0 1 0,0-1 0,0 0 0,0 0 0,1 0 0,-1 0 0,1 0 0,0 0-1,-1-1 1,2 1 0,-1 0 0,0 0 0,0 0 0,2-3 0,-1 4-10,0 0 0,0 0 1,0 0-1,0 1 1,0-1-1,1 0 0,-1 1 1,1-1-1,-1 1 0,1-1 1,0 1-1,-1 0 0,1 0 1,0 0-1,0 0 1,0 0-1,0 0 0,2 0 1,10-2-203,0 0 0,0 1 0,0 1 0,0 0 0,24 2 0,-10-1-966,32-2-4055,2-2-3539</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733"/>
    </inkml:context>
    <inkml:brush xml:id="br0">
      <inkml:brushProperty name="width" value="0.025" units="cm"/>
      <inkml:brushProperty name="height" value="0.025" units="cm"/>
    </inkml:brush>
  </inkml:definitions>
  <inkml:trace contextRef="#ctx0" brushRef="#br0">339 24 18385,'0'0'1282,"-11"-5"517,10 5-1769,-3-3 121,-1 1 0,0-1-1,0 1 1,0 0 0,0 1 0,0-1 0,0 1 0,-1 0 0,1 0 0,0 1 0,-1 0 0,1-1 0,-1 2 0,1-1 0,0 1 0,0 0 0,-1 0 0,1 0 0,0 1 0,0-1 0,0 1 0,-9 5 0,-3 6 99,0 1 0,2 1 1,-1 0-1,2 1 0,0 0 0,1 1 1,1 1-1,0 0 0,1 1 1,2 0-1,-1 0 0,2 1 1,1 0-1,0 0 0,2 1 1,0 0-1,-2 32 0,7-48-209,0 1 0,1-1 0,-1 1 0,1 0-1,1-1 1,-1 1 0,1-1 0,0 0 0,0 0 0,0 1 0,1-1-1,0-1 1,0 1 0,0 0 0,0-1 0,1 1 0,0-1-1,0 0 1,0 0 0,0-1 0,1 1 0,0-1 0,-1 0-1,1 0 1,0-1 0,0 1 0,1-1 0,-1 0 0,0-1 0,1 1-1,-1-1 1,1 0 0,0 0 0,-1-1 0,1 0 0,-1 0-1,1 0 1,0 0 0,-1-1 0,1 0 0,-1 0 0,10-4 0,-11 3 2,0 0 0,1 0 1,-1 0-1,-1 0 1,1-1-1,0 0 1,-1 1-1,1-2 1,-1 1-1,0 0 1,0 0-1,0-1 1,0 0-1,-1 0 1,1 0-1,-1 0 1,0 0-1,0 0 0,-1 0 1,2-6-1,-2 7-27,0 1 0,-1 0-1,1-1 1,-1 1-1,0 0 1,0-1 0,0 1-1,0 0 1,0-1 0,0 1-1,-1 0 1,1-1-1,-1 1 1,0 0 0,1-1-1,-1 1 1,0 0-1,0 0 1,-1 0 0,1 0-1,0 0 1,-1 0 0,1 0-1,-1 1 1,1-1-1,-1 0 1,0 1 0,0-1-1,0 1 1,0 0-1,0 0 1,0-1 0,0 1-1,0 1 1,0-1 0,-1 0-1,1 0 1,0 1-1,-5-1 1,-2 0-16,1 0 0,0 0 0,0 1 0,-1 0 0,-7 1 0,14-1 0,1 0 0,0 0 0,-1 0 0,1 0 0,0 1 0,-1-1 0,1 0 0,0 1 0,-1-1 0,1 1 0,0-1 0,0 1 0,0-1 0,-1 1 0,1 0 0,0-1 0,0 1 0,0 0 0,0 0 0,0 0 0,0 0 0,1 0 0,-1 0 0,0 0 0,0 0 0,1 1 0,-1-1 0,1 0 0,-1 0 0,1 0 0,-1 1 0,1-1 0,0 0 0,-1 1 0,1-1 0,0 0 0,0 1 0,0-1 0,0 3 0,1-4 0,0 1 0,0 0 0,0-1 0,1 1 0,-1 0 0,0-1 0,0 0 0,0 1 0,0-1 0,0 1 0,1-1 0,-1 0 0,0 0 0,0 0 0,0 0 0,1 0 0,-1 0 0,0 0 0,0 0 0,0 0 0,1-1 0,0 1 0,31-6 0,-1-6 0,1-1 0,-2-2 0,44-27 0,21-10 0,-61 41 0,-35 11 0,1 0 0,0 0 0,0 0 0,-1 0 0,1 1 0,0-1 0,0 0 0,-1 1 0,1-1 0,0 1 0,-1-1 0,1 0 0,0 1 0,-1-1 0,1 1 0,-1 0 0,1-1 0,-1 1 0,1-1 0,-1 1 0,0 0 0,1-1 0,-1 1 0,0 0 0,1 0 0,-1-1 0,0 1 0,0 0 0,1 0 0,-1-1 0,0 1 0,0 0 0,0 0 0,0-1 0,0 1 0,0 0 0,-1 0 0,1 0 0,0 0 0,-2 17 0,0-1 0,-1 0 0,0 0 0,-2 0 0,0 0 0,-1 0 0,-12 22 0,0 6 0,13-26-1367,5-18 1299,0-1 1,0 0 0,0 0 0,1 0-1,-1 0 1,0 0 0,0 1-1,0-1 1,0 0 0,0 0 0,0 0-1,1 0 1,-1 0 0,0 0-1,0 0 1,0 0 0,0 0 0,0 1-1,1-1 1,-1 0 0,0 0-1,0 0 1,0 0 0,0 0-1,1 0 1,-1 0 0,0 0 0,0 0-1,0 0 1,0 0 0,1 0-1,-1 0 1,0 0 0,0 0 0,0-1-1,0 1 1,1 0 0,-1 0-1,0 0 1,0 0 0,0 0 0,0 0-1,0 0 1,1 0 0,-1-1-1,0 1 1,0 0 0,0 0 0,26-27-7489,-1-9 974</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076"/>
    </inkml:context>
    <inkml:brush xml:id="br0">
      <inkml:brushProperty name="width" value="0.025" units="cm"/>
      <inkml:brushProperty name="height" value="0.025" units="cm"/>
    </inkml:brush>
  </inkml:definitions>
  <inkml:trace contextRef="#ctx0" brushRef="#br0">106 0 18514,'0'0'2049,"-23"65"354,4-20-289,2 4-545,4 3-288,3-3-736,3-2-449,6-8-801,1-6-1377,-3-9-1153,-1-12-1089,-5-7-2242</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450"/>
    </inkml:context>
    <inkml:brush xml:id="br0">
      <inkml:brushProperty name="width" value="0.025" units="cm"/>
      <inkml:brushProperty name="height" value="0.025" units="cm"/>
    </inkml:brush>
  </inkml:definitions>
  <inkml:trace contextRef="#ctx0" brushRef="#br0">0 116 18417,'2'-9'2686,"-1"4"-2412,0 1 1,0 0 0,0-1-1,1 1 1,0 0-1,0 0 1,0 0 0,0 0-1,0 0 1,1 1 0,0-1-1,0 1 1,0 0-1,0-1 1,0 1 0,1 1-1,-1-1 1,1 0 0,0 1-1,0 0 1,0 0-1,0 0 1,0 0 0,0 1-1,0 0 1,7-2 0,13-3 52,0 1 0,0 1 0,0 1 0,0 1 0,0 1 0,0 1 1,0 1-1,26 5 0,-36-4-321,0 1 0,0 0 0,-1 1 0,0 0 1,0 1-1,0 0 0,0 2 0,-1-1 0,0 1 0,0 1 1,-1 0-1,0 1 0,0 0 0,-1 0 0,12 15 1,-18-18 12,0-1 1,0 1-1,0-1 1,-1 1-1,0 0 1,-1 0 0,1 1-1,-1-1 1,0 0-1,-1 1 1,1-1-1,-1 1 1,-1 0 0,1-1-1,-1 1 1,0 0-1,-1-1 1,0 1-1,0 0 1,0-1 0,0 1-1,-1-1 1,-1 0-1,1 1 1,-1-1-1,0 0 1,0 0 0,0-1-1,-5 7 1,-3 1 36,0 0 0,-1-1 1,0 0-1,-1-1 0,0 0 1,-1-1-1,0 0 0,0-1 0,-1-1 1,-21 9-1,7-6-56,-1 0 0,-40 8 0,57-16 0,1-1 0,-1 0 0,0-1 0,0-1 0,0 0 0,0 0 0,0-1 0,-17-4 0,26 4-28,1-1 0,-1 1 0,1-1 0,-1 0 1,1 0-1,0 0 0,0 0 0,0-1 0,0 1 0,0-1 0,0 0 0,1 1 0,-1-1 0,1 0 1,0-1-1,0 1 0,0 0 0,0-1 0,1 1 0,-3-7 0,3 8-40,1-1-1,-1 1 0,0-1 1,1 1-1,0-1 0,0 1 1,-1-1-1,2 1 1,-1-1-1,0 0 0,0 1 1,1-1-1,-1 1 1,1 0-1,0-1 0,0 1 1,0-1-1,0 1 1,0 0-1,0 0 0,1 0 1,-1-1-1,1 2 1,0-1-1,-1 0 0,1 0 1,0 0-1,0 1 1,0-1-1,0 1 0,3-2 1,77-29-8090,-78 31 7716,51-17-5954</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794"/>
    </inkml:context>
    <inkml:brush xml:id="br0">
      <inkml:brushProperty name="width" value="0.025" units="cm"/>
      <inkml:brushProperty name="height" value="0.025" units="cm"/>
    </inkml:brush>
  </inkml:definitions>
  <inkml:trace contextRef="#ctx0" brushRef="#br0">359 139 18610,'0'0'11653,"-9"16"-11455,-17 36 70,3 1 0,2 0 1,-25 103-1,38-117-176,-2 47 1,10-32-2435,0-55 2202,0 1 1,0 0-1,0 0 0,0 0 0,0 0 1,1 0-1,-1 0 0,0 0 0,0 0 1,0 0-1,0 0 0,0 0 0,1 0 0,-1 0 1,0 0-1,0 0 0,0 0 0,0 0 1,0 0-1,1 0 0,-1 0 0,0 0 1,0 0-1,0 0 0,0 0 0,1 0 1,-1 0-1,0 0 0,0 0 0,0 0 1,0 0-1,0 0 0,0 0 0,1 1 0,-1-1 1,0 0-1,0 0 0,0 0 0,0 0 1,0 0-1,0 0 0,0 0 0,0 1 1,0-1-1,1 0 0,-1 0 0,0 0 1,0 0-1,0 1 0,0-1 0,0 0 1,0 0-1,0 0 0,0 0 0,0 0 1,0 1-1,0-1 0,0 0 0,0 0 0,-1 0 1,4-13-6972</inkml:trace>
  <inkml:trace contextRef="#ctx0" brushRef="#br0" timeOffset="1">1 158 12716,'0'0'5483,"6"-11"-1677,-3 6-3430,0-2 44,1 1-1,0-1 0,1 1 0,-1 0 1,1 1-1,0-1 0,1 1 0,-1 0 1,1 0-1,0 0 0,13-7 1,10 0-59,1 0 1,0 2-1,1 1 1,0 2-1,1 1 1,-1 1-1,1 2 1,0 1 0,0 2-1,38 3 1,-58-1-277,0 0 1,1 1-1,-2 0 0,1 0 1,0 1-1,-1 1 1,0 0-1,19 12 0,-26-15-67,-1 0 0,0 0 0,0 0 0,0 0 0,0 1 0,0-1 0,-1 1 0,1 0 0,-1 0-1,0 0 1,0 0 0,0 0 0,0 0 0,0 0 0,-1 1 0,1-1 0,-1 1 0,0-1 0,0 1-1,0 0 1,-1-1 0,1 1 0,-1 0 0,0-1 0,0 1 0,0 0 0,0 0 0,-1-1 0,0 1-1,1 0 1,-1-1 0,-1 1 0,-1 4 0,-1-1-18,-1 0 0,0 0 0,0 0 0,-1 0 0,0-1 0,0 0 0,0 0 0,-1 0 0,0-1 0,-11 7 0,-9 4 0,-45 19 0,56-28 0,0 0 0,-1-1 0,0-1 0,0 0 0,0-1 0,0-1 0,-1-1 0,-31 0 0,47-2-50,1 0 0,0 0 0,0 0 0,0 0 0,-1 0 0,1 0 0,0-1 1,0 1-1,0 0 0,0-1 0,0 1 0,0-1 0,0 0 0,0 1 0,0-1 0,0 0 0,0 0 0,0 1 0,0-1 0,0 0 0,0 0 0,1 0 0,-2-2 1,-2-27-5042,4 3-4187</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6.882"/>
    </inkml:context>
    <inkml:brush xml:id="br0">
      <inkml:brushProperty name="width" value="0.025" units="cm"/>
      <inkml:brushProperty name="height" value="0.025" units="cm"/>
    </inkml:brush>
  </inkml:definitions>
  <inkml:trace contextRef="#ctx0" brushRef="#br0">299 1 22453,'0'0'2787,"-63"33"-897,21 8-321,3 8-800,-3 12-545,6 3-32,3 0-96,10 0-32,8-2-96,9-5-384,6-6-481,10-2-800,15-9-770,6-7-928,8-6-1730,1-4-3075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437"/>
    </inkml:context>
    <inkml:brush xml:id="br0">
      <inkml:brushProperty name="width" value="0.025" units="cm"/>
      <inkml:brushProperty name="height" value="0.025" units="cm"/>
    </inkml:brush>
  </inkml:definitions>
  <inkml:trace contextRef="#ctx0" brushRef="#br0">102 123 3940,'0'0'18556,"-6"12"-17013,-11 20-355,2 1 1,1 0-1,-9 37 1,16-47-946,1 1 1,1 0 0,1 1-1,1-1 1,2 0 0,1 27-1,0-50-240,0 1 0,0-1 0,0 1 0,0 0 0,1-1 0,-1 1 0,1-1 1,-1 1-1,1-1 0,-1 1 0,1-1 0,0 0 0,0 1 0,0-1 0,0 0 0,0 0 0,0 1 0,0-1 0,0 0 0,0 0 0,1 0 0,-1 0 0,0 0 0,1-1 0,-1 1 0,1 0 0,-1-1 0,1 1 0,-1-1 0,1 1 0,-1-1 0,1 0 0,-1 1 1,1-1-1,0 0 0,-1 0 0,1 0 0,-1 0 0,1-1 0,-1 1 0,3-1 0,4 0 18,-1-1 1,0-1-1,0 1 0,0-1 1,0 0-1,-1 0 1,13-9-1,7-8 125,-1-1 0,-1-2 0,0 0 0,-2-2-1,-1 0 1,29-47 0,-28 35 44,-1-1 0,-2 0-1,-2-2 1,20-67 0,-29 73-190,-8 34 0,0 0 0,0 0 0,0 0 0,0 0 0,0 0 0,0 0 0,0 0 0,0 0 0,-1 0 0,1 0 0,0 1 0,0-1 0,0 0 0,0 0 0,0 0 0,0 0 0,0 0 0,0 0 0,0 0 0,0 0 0,0 0 0,0 0 0,-1 0 0,1 0 0,0 0 0,0 0 0,0 0 0,0 0 0,0 0 0,0 0 0,0 0 0,0 0 0,0 0 0,0 0 0,0 0 0,0 0 0,-1 0 0,1 0 0,0 0 0,0 0 0,0 0 0,0-1 0,0 1 0,0 0 0,0 0 0,0 0 0,0 0 0,0 0 0,0 0 0,0 0 0,0 0 0,0 0 0,-10 12 0,-9 20 0,-10 22 0,3 3 0,2 0 0,3 1 0,-19 80 0,39-132 0,-1 3 0,0 1 0,1-1 0,0 1 0,2 14 0,-1-22 0,0 0 0,0 0 0,0-1 0,1 1 0,-1 0 0,1 0 0,-1-1 0,1 1 0,0 0 0,-1-1 0,1 1 0,0-1 0,0 1 0,0-1 0,1 1 0,-1-1 0,0 0 0,0 0 0,1 1 0,-1-1 0,1 0 0,-1 0 0,1 0 0,-1-1 0,1 1 0,0 0 0,-1 0 0,1-1 0,3 1 0,30 3-1778,20-7-5199,-28-7-539</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908"/>
    </inkml:context>
    <inkml:brush xml:id="br0">
      <inkml:brushProperty name="width" value="0.025" units="cm"/>
      <inkml:brushProperty name="height" value="0.025" units="cm"/>
    </inkml:brush>
  </inkml:definitions>
  <inkml:trace contextRef="#ctx0" brushRef="#br0">285 60 11979,'0'0'9369,"-2"-9"-4527,2 4-4537,0 3-150,0 0-1,0 1 1,0-1-1,0 0 1,-1 0-1,1 0 1,0 1-1,-1-1 1,1 0-1,-1 0 1,0 1-1,0-1 1,1 1 0,-1-1-1,0 1 1,0-1-1,0 1 1,-1-1-1,1 1 1,0 0-1,0-1 1,-1 1-1,1 0 1,-1 0-1,1 0 1,-1 0-1,0 1 1,1-1-1,-1 0 1,0 1 0,1-1-1,-1 1 1,0-1-1,0 1 1,1 0-1,-1 0 1,0 0-1,0 0 1,-3 0-1,-3 1-145,0 1 0,1 0-1,-1 0 1,1 1 0,0 0 0,0 0-1,0 1 1,0 0 0,0 0 0,1 0-1,0 1 1,-8 7 0,1-1-14,1 1 1,0 1-1,1 0 1,-15 23-1,24-34 6,1 0-1,-1 1 1,1-1 0,0 1-1,0-1 1,0 1-1,0-1 1,0 1 0,0 0-1,1-1 1,-1 1 0,1 0-1,0-1 1,0 1 0,0 0-1,0 3 1,1-4 0,0 0 0,0 0-1,-1 0 1,1-1 0,0 1 0,1 0 0,-1 0 0,0-1 0,0 1 0,1-1 0,-1 1 0,1-1-1,-1 1 1,1-1 0,0 0 0,-1 0 0,3 1 0,9 4-9,-1-1-1,2-1 1,-1 0-1,0-1 1,20 2 0,5 2-86,-32-5 1,12 2-274,1 2 0,23 9 0,-39-14 331,0 0-1,0 1 1,0-1-1,0 1 1,0-1-1,0 1 1,-1 0-1,1 0 1,0 0-1,-1 1 1,0-1-1,1 0 1,-1 1-1,0 0 1,0-1-1,-1 1 1,1 0-1,-1 0 1,1 0-1,-1 0 1,2 5-1,-4-6 74,1 1-1,0-1 1,-1 0 0,0 1-1,1-1 1,-1 0 0,0 0-1,0 0 1,0 0 0,0 0-1,-1 0 1,1 0-1,0 0 1,-1 0 0,1 0-1,-1-1 1,0 1 0,0-1-1,0 1 1,0-1 0,0 0-1,0 1 1,0-1 0,-3 1-1,-61 25 1098,54-23-1070,-26 9-64,0-2 0,-1-1 0,-76 8 0,115-18-4,0 0 0,1 0 1,-1 0-1,0 0 0,0 0 0,1-1 0,-1 1 0,0 0 1,0 0-1,1 0 0,-1 0 0,0-1 0,0 1 0,0 0 1,0 0-1,1-1 0,-1 1 0,0 0 0,0 0 0,0-1 1,0 1-1,0 0 0,0 0 0,1-1 0,-1 1 0,0 0 1,0-1-1,0 1 0,0 0 0,0 0 0,0-1 0,0 1 1,0 0-1,0-1 0,-1 1 0,1 0 0,0 0 0,0-1 1,0 1-1,0 0 0,0 0 0,0-1 0,0 1 0,-1 0 1,1 0-1,0-1 0,0 1 0,0 0 0,-1 0 0,1 0 1,0-1-1,0 1 0,-1 0 0,1 0 0,0 0 0,0 0 1,-1 0-1,1 0 0,0-1 0,0 1 0,-1 0 0,1 0 1,0 0-1,-1 0 0,1 0 0,0 0 0,-1 0 0,1 0-39,9-7-1537,1 0 0,-1 0 1,1 0-1,16-6 0,-2 0-1849,16-9-3581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281"/>
    </inkml:context>
    <inkml:brush xml:id="br0">
      <inkml:brushProperty name="width" value="0.025" units="cm"/>
      <inkml:brushProperty name="height" value="0.025" units="cm"/>
    </inkml:brush>
  </inkml:definitions>
  <inkml:trace contextRef="#ctx0" brushRef="#br0">116 0 17969,'0'0'10762,"-23"56"-8936,10-16-737,-3 10-545,1 3-159,0 2-193,5 0-192,-3-5 0,6-5 0,3-10-865,4-7-896,0-12-1218,0-11-2178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3.844"/>
    </inkml:context>
    <inkml:brush xml:id="br0">
      <inkml:brushProperty name="width" value="0.025" units="cm"/>
      <inkml:brushProperty name="height" value="0.025" units="cm"/>
    </inkml:brush>
  </inkml:definitions>
  <inkml:trace contextRef="#ctx0" brushRef="#br0">1 86 4901,'0'0'4249,"10"-4"-3881,-4 1-263,0 0 0,0 1 0,0 0 0,1 0 0,-1 0 0,0 1 0,1 0 0,0 0-1,-1 1 1,1-1 0,0 2 0,-1-1 0,1 1 0,-1 0 0,1 0 0,-1 0 0,1 1 0,-1 0-1,11 5 1,-11-3-36,0-1 0,0 0 0,0-1 0,1 1 0,0-1 0,-1 0 0,1-1 0,0 0 0,0 0 0,0 0 0,0-1 0,9-1 0,0-2 207,0 0 1,0-1 0,27-11 0,-17 6-92,-6 4-41,0 0 0,0 2 0,1 0 1,-1 1-1,33 2 0,-31 1-98,1-2 0,-1 0 0,0-2 0,33-7-1,-23 3 105,1 2 0,0 1 0,0 1-1,67 4 1,-37 0-108,-53 0-5,0 0 0,0 0 0,-1 1 0,1 1 0,0 0 0,13 6 0,-14-5 89,1-1-1,-1 0 0,1 0 1,-1-1-1,1 0 0,15 0 1,25-5 145,-41 2-260,0 0 1,-1 0-1,1 1 0,0 0 0,-1 1 0,1 0 0,0 0 1,-1 1-1,1 0 0,-1 0 0,11 5 0,-14-4 21,1-1-1,0 1 0,-1-1 1,1-1-1,0 1 0,0-1 1,0 0-1,0 0 0,0-1 1,0 0-1,0 0 0,0 0 1,0 0-1,0-1 0,0 0 1,0-1-1,0 1 0,-1-1 1,1 0-1,0-1 0,-1 1 1,7-5-1,-2 3 9,1 0 1,0 1-1,0 0 1,0 1-1,0 0 1,1 1-1,-1 0 0,0 1 1,1 0-1,-1 1 1,1 0-1,-1 0 0,20 7 1,10-1 44,-33-7 92,1 1 0,-1-1-1,1 0 1,-1-1-1,0 0 1,0 0 0,1-1-1,14-5 1,10-2-224,-7 7 93,-25 2-76,-1 1 0,1-1 0,0 0 0,0 0 0,0 1-1,0-1 1,0 0 0,0 0 0,1 0 0,-1 0 0,0 0 0,0-1-1,0 1 1,0 0 0,0 0 0,-1-1 0,1 1 0,0 0 0,0-1-1,0 1 1,0-1 0,0 1 0,0-1 0,-1 0 0,1 1 0,0-1-1,0 0 1,-1 0 0,1 1 0,0-1 0,-1 0 0,1 0 0,-1 0-1,1 0 1,-1 0 0,0 0 0,1 1 0,-1-1 0,0 0 0,1 0-1,-1 0 1,0 0 0,0 0 0,0 0 0,0-1 0,0 1 0,0 0 0,-1-1-1,-2-5-2798,-10 2-2648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624"/>
    </inkml:context>
    <inkml:brush xml:id="br0">
      <inkml:brushProperty name="width" value="0.025" units="cm"/>
      <inkml:brushProperty name="height" value="0.025" units="cm"/>
    </inkml:brush>
  </inkml:definitions>
  <inkml:trace contextRef="#ctx0" brushRef="#br0">13 73 19891,'0'0'3256,"2"-9"438,-2 6-3518,1 0-1,-1 0 1,1 0-1,-1 1 1,1-1 0,0 0-1,0 1 1,1-1-1,-1 0 1,0 1-1,1 0 1,0-1-1,-1 1 1,1 0-1,0 0 1,0 0-1,0 0 1,1 0-1,-1 0 1,0 1-1,1-1 1,-1 1-1,1-1 1,-1 1-1,1 0 1,0 0-1,-1 0 1,1 0-1,0 1 1,0-1 0,0 1-1,5 0 1,11-2-158,0 2 1,1 0-1,-1 2 1,0 0-1,0 1 1,0 0-1,0 2 1,25 9-1,-36-11-19,-1-1 0,0 1-1,0 1 1,0-1-1,-1 1 1,1 1 0,-1-1-1,0 1 1,0 0-1,-1 0 1,1 1 0,-1-1-1,0 1 1,-1 0 0,0 1-1,0-1 1,0 1-1,0 0 1,-1 0 0,0 0-1,-1 0 1,0 1-1,3 14 1,-5-12 1,0 1 0,0-1 0,-1 0 0,-1 1 0,0-1 0,0 0 0,-1 0 0,0 0 0,-1 0 0,0-1 0,0 1 0,-1-1 0,-1 0 0,1-1 0,-1 1 0,-1-1 0,-9 10 0,3-5 0,-1 1 0,-1-2 0,0 0 0,0-1 0,-1-1 0,0 0 0,-1-1 0,-30 12 0,38-19-128,-1 1 0,1-1 0,-1 0 0,1-1-1,-1 0 1,0 0 0,1-1 0,-20-3 0,27 3 34,-1 0 1,0-1-1,1 1 1,-1-1-1,1 1 1,-1-1-1,1 0 1,-1 0-1,1 0 1,0 0-1,-1-1 1,1 1-1,0-1 1,0 1 0,0-1-1,0 0 1,0 0-1,0 0 1,1 0-1,-1 0 1,0 0-1,1 0 1,0 0-1,0-1 1,-1 1-1,1-1 1,1 1-1,-1-1 1,0 1-1,1-1 1,-1 1-1,1-1 1,0 0-1,-1 1 1,2-1-1,-1-5 1,5-3-5507,9 1-1709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968"/>
    </inkml:context>
    <inkml:brush xml:id="br0">
      <inkml:brushProperty name="width" value="0.025" units="cm"/>
      <inkml:brushProperty name="height" value="0.025" units="cm"/>
    </inkml:brush>
  </inkml:definitions>
  <inkml:trace contextRef="#ctx0" brushRef="#br0">382 0 17649,'0'0'4970,"2"11"-2472,13 89-1234,-5-44 104,-2 1 1,0 86-1,-8-125-1193,-1 0 1,-1 0-1,-1-1 1,0 1-1,-1-1 1,-1 1-1,-1-1 1,-1-1-1,0 1 1,-1-1-1,0 0 1,-17 21-1,2-7-269,-2-1 0,-2-1 0,0-1 1,-34 25-1,42-38-540,0-1 1,-2-1 0,1 0 0,-32 12 0,0-8-8832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9.947"/>
    </inkml:context>
    <inkml:brush xml:id="br0">
      <inkml:brushProperty name="width" value="0.025" units="cm"/>
      <inkml:brushProperty name="height" value="0.025" units="cm"/>
    </inkml:brush>
  </inkml:definitions>
  <inkml:trace contextRef="#ctx0" brushRef="#br0">0 1 9417,'0'0'17371,"4"10"-16218,2 11-776,-1 0 1,-1 1-1,-1 0 0,0 34 0,-2-28-358,1 0-1,2 1 0,9 35 0,-12-61-33,-1 0 0,1 0 0,0-1 1,0 1-1,1-1 0,-1 1 0,0-1 0,1 1 0,-1-1 0,1 0 0,0 0 0,0 0 0,0 0 0,0 0 0,0 0 0,4 2 0,-4-3 10,-1-1 0,1 1 0,0-1 0,0 1 0,0-1 0,0 1 0,0-1 0,0 0 0,0 0-1,1 0 1,-1 0 0,0-1 0,0 1 0,0 0 0,0-1 0,0 1 0,2-2 0,4-2 26,0 0 1,-1-1 0,1 0 0,-1 0 0,-1-1-1,1 0 1,-1 0 0,10-12 0,87-107 346,-102 124-369,-1 0 1,1 0-1,0 0 0,0 0 0,-1 0 1,1 0-1,0 1 0,0-1 1,0 0-1,0 1 0,0-1 0,0 0 1,0 1-1,0-1 0,0 1 0,1 0 1,-1-1-1,0 1 0,0 0 0,0 0 1,2 0-1,-2 0-1,0 0 1,-1 1-1,1 0 0,0-1 1,-1 1-1,1-1 1,0 1-1,-1 0 0,1-1 1,-1 1-1,1 0 0,-1 0 1,0-1-1,1 1 1,-1 0-1,0 0 0,1 0 1,-1 0-1,0-1 0,0 1 1,0 2-1,1 64 3,-2-50 66,0-14-65,1 1-1,1-1 1,-1 0 0,0 1-1,1-1 1,-1 0 0,1 1-1,0-1 1,0 0-1,1 0 1,-1 0 0,3 4-1,-3-6 17,0 0 0,0-1-1,0 1 1,0 0-1,0-1 1,0 1 0,0-1-1,1 1 1,-1-1-1,0 1 1,0-1 0,0 0-1,1 0 1,-1 0-1,0 1 1,1-1 0,-1-1-1,0 1 1,0 0-1,1 0 1,-1 0 0,0-1-1,0 1 1,1 0 0,-1-1-1,0 1 1,0-1-1,0 0 1,0 1 0,0-1-1,0 0 1,0 0-1,0 1 1,0-1 0,0 0-1,1-2 1,27-21 430,-1-1 0,35-43 0,25-23 167,-85 88-615,0 0 0,0 1 0,0 0 0,0-1 0,1 1 0,-1 1 0,1-1 0,-1 0 0,5-1 0,-7 3 0,-1 0 0,1 0 0,0 0 0,0 0 0,0 0 0,-1 0 0,1 1 0,0-1 0,0 0 0,0 0 0,-1 1 0,1-1 0,0 0 0,0 1 0,-1-1 0,1 0 0,0 1 0,-1-1 0,1 1 0,-1-1 0,1 1 0,0 0 0,-1-1 0,1 1 0,-1-1 0,0 1 0,1 0 0,-1 0 0,1-1 0,-1 1 0,0 0 0,0 0 0,1-1 0,-1 1 0,0 0 0,0 0 0,0 0 0,0-1 0,0 1 0,0 0 0,0 0 0,0 0 0,-1 1 0,3 27-8,-2 1-1,-1-1 1,-1 0-1,-2 1 1,-1-1 0,-10 33-1,13-56-645,0-8-1420,1-11-2714,1 9 3992,-2-26-7969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290"/>
    </inkml:context>
    <inkml:brush xml:id="br0">
      <inkml:brushProperty name="width" value="0.025" units="cm"/>
      <inkml:brushProperty name="height" value="0.025" units="cm"/>
    </inkml:brush>
  </inkml:definitions>
  <inkml:trace contextRef="#ctx0" brushRef="#br0">1 0 18289,'0'0'6502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975"/>
    </inkml:context>
    <inkml:brush xml:id="br0">
      <inkml:brushProperty name="width" value="0.025" units="cm"/>
      <inkml:brushProperty name="height" value="0.025" units="cm"/>
    </inkml:brush>
  </inkml:definitions>
  <inkml:trace contextRef="#ctx0" brushRef="#br0">0 138 17777,'0'0'7164,"3"13"-5504,7 65 178,-3 1-1,-5 101 1,0 0-1447,-1-172-376,1-10 16,3-19 58,4-35 38,12-282-127,-14 312 0,-7 26 0,1 0 0,-1 0 0,0 0 0,1 0 0,-1 0 0,0 0 0,1 0 0,-1 0 0,0 0 0,1 0 0,-1 0 0,0 0 0,1 0 0,-1 0 0,0 0 0,1 0 0,-1 1 0,0-1 0,0 0 0,1 0 0,-1 0 0,0 0 0,1 1 0,-1-1 0,0 0 0,0 0 0,1 1 0,-1-1 0,0 0 0,0 0 0,0 1 0,0-1 0,1 0 0,-1 0 0,0 1 0,0-1 0,0 0 0,0 1 0,22 53 0,-14-34 0,-5-14 0,0 0 0,0 0 0,1 0 0,0-1 0,0 1 0,0-1 0,1 0 0,-1 0 0,1-1 0,1 1 0,-1-1 0,1 0 0,-1-1 0,12 6 0,-13-7 0,1-1 0,-1 0 0,1 0 0,0 0 0,0 0 0,-1-1 0,1 0 0,0 0 0,0 0 0,0 0 0,-1-1 0,1 0 0,0 0 0,-1 0 0,1-1 0,0 1 0,-1-1 0,0 0 0,1 0 0,-1-1 0,6-4 0,5-4 0,-2-1 0,1 0 0,-2-1 0,0-1 0,0 0 0,-1 0 0,-1-1 0,0 0 0,8-19 0,-12 22 0,-1 0 0,0 1 0,0-2 0,-2 1 0,1-1 0,-2 1 0,1-1 0,-2 0 0,0 0 0,0 0 0,-1 0 0,-1 0 0,-3-19 0,4 31 0,0 0 0,0 0 0,0 0 0,0 0 0,-1-1 0,1 1 0,0 0 0,-1 0 0,1 0 0,-1 0 0,1 0 0,-1 0 0,0 0 0,1 0 0,-1 0 0,0 0 0,0 0 0,1 1 0,-1-1 0,0 0 0,0 0 0,0 1 0,0-1 0,0 1 0,0-1 0,0 1 0,0-1 0,0 1 0,-1 0 0,1-1 0,0 1 0,0 0 0,0 0 0,0 0 0,0 0 0,-1 0 0,1 0 0,0 0 0,0 0 0,0 0 0,0 1 0,0-1 0,-1 0 0,1 1 0,-2 0 0,-1 2 0,0-1 0,-1 1 0,1 0 0,0 0 0,0 0 0,1 0 0,-1 1 0,1-1 0,-5 7 0,-18 31 0,2 1 0,2 0 0,1 2 0,3 1 0,1 0 0,-16 76 0,31-113 0,0 1 0,1-1 0,0 0 0,0 1 0,1-1 0,1 16 0,-1-22 0,1 0 0,-1 0 0,1-1 0,0 1 0,-1-1 0,1 1 0,0-1 0,0 1 0,0-1 0,0 1 0,0-1 0,0 0 0,1 0 0,-1 1 0,0-1 0,1 0 0,-1 0 0,1 0 0,-1 0 0,1-1 0,-1 1 0,1 0 0,0-1 0,-1 1 0,1-1 0,0 1 0,-1-1 0,1 0 0,0 0 0,-1 0 0,1 0 0,0 0 0,0 0 0,-1 0 0,1 0 0,0-1 0,2 0 0,15-4 0,-1 0 0,0-1 0,0-1 0,0-1 0,-1 0 0,0-2 0,-1 0 0,30-23 0,-28 19 0,2 0 0,0 2 0,1 0 0,0 1 0,28-10 0,-49 21 0,1 0 0,-1 0 0,1-1 0,0 1 0,-1 0 0,1 0 0,-1 0 0,1 0 0,-1 0 0,1 0 0,-1 0 0,1 0 0,-1 0 0,1 0 0,-1 0 0,1 1 0,0-1 0,-1 0 0,1 0 0,-1 0 0,1 1 0,-1-1 0,0 0 0,1 1 0,-1-1 0,1 0 0,-1 1 0,1-1 0,-1 0 0,0 1 0,1 0 0,3 20 0,-11 24 0,-2-20-745,-1 0 0,-20 36 0,0 2-1296,36-79-8556,5-8 4394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1.332"/>
    </inkml:context>
    <inkml:brush xml:id="br0">
      <inkml:brushProperty name="width" value="0.025" units="cm"/>
      <inkml:brushProperty name="height" value="0.025" units="cm"/>
    </inkml:brush>
  </inkml:definitions>
  <inkml:trace contextRef="#ctx0" brushRef="#br0">1 132 8264,'0'0'18177,"6"9"-15983,-3-5-2065,0-1 0,0 1 0,0-1 1,0 0-1,0 0 0,1 0 0,-1 0 0,1 0 0,0-1 0,0 0 0,0 0 1,0 0-1,0 0 0,0 0 0,1-1 0,-1 0 0,0 0 0,1 0 0,-1-1 1,1 1-1,-1-1 0,1 0 0,-1 0 0,1-1 0,-1 1 0,1-1 0,-1 0 0,1 0 1,-1 0-1,0-1 0,5-2 0,2 0-129,-1-1 0,0 0 0,-1-1 0,1 0 0,-1 0 0,17-15 0,-22 17 0,0 0 0,-1 0 0,1 0 0,-1 0 0,0-1 0,0 1 0,0-1 0,0 0 0,-1 0 0,0 0 0,0 0 0,0 0 0,0 0 0,-1-1 0,0 1 0,0-7 0,-1 10 0,0 1 0,-1-1 0,1 0 0,-1 1 0,1-1 0,-1 0 0,1 1 0,-1-1 0,0 1 0,0-1 0,0 1 0,0-1 0,0 1 0,0 0 0,-1 0 0,1-1 0,0 1 0,0 0 0,-1 0 0,1 0 0,-1 0 0,1 1 0,-1-1 0,1 0 0,-1 1 0,0-1 0,1 1 0,-1-1 0,0 1 0,1 0 0,-1 0 0,0-1 0,0 1 0,1 1 0,-1-1 0,-2 0 0,-4 0 0,1 1 0,0 0 0,0 0 0,-1 0 0,1 1 0,0 0 0,-13 5 0,12-2 0,0 0 0,0 0 0,1 1 0,-1 0 0,1 1 0,1-1 0,-1 1 0,1 1 0,0-1 0,1 1 0,0 0 0,-7 14 0,6-10 0,1 1 0,0-1 0,1 1 0,1 0 0,0 1 0,1-1 0,0 0 0,0 19 0,2-29-96,0 1 0,1 0 0,-1 0 0,1 0 0,0-1 0,0 1 0,0 0 0,0-1 0,1 1 0,-1-1-1,1 1 1,0-1 0,0 0 0,0 0 0,1 0 0,-1 0 0,1 0 0,0 0 0,-1-1 0,1 1 0,0-1 0,1 0 0,-1 0 0,0 0 0,1 0 0,-1 0 0,1-1 0,6 2 0,2 0-862,-1 0 0,1-1-1,-1-1 1,1 0 0,0 0 0,-1-1 0,1-1 0,19-2 0,16-11-13803</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2.484"/>
    </inkml:context>
    <inkml:brush xml:id="br0">
      <inkml:brushProperty name="width" value="0.025" units="cm"/>
      <inkml:brushProperty name="height" value="0.025" units="cm"/>
    </inkml:brush>
  </inkml:definitions>
  <inkml:trace contextRef="#ctx0" brushRef="#br0">5 259 13453,'-2'-8'1938,"1"1"-1656,0 1 0,1 0 1,-1 0-1,1 0 0,1 0 1,-1-1-1,1 1 1,0 0-1,0 0 0,1 0 1,0 0-1,0 0 0,0 1 1,1-1-1,0 1 1,0-1-1,0 1 0,7-8 1,3-2 361,1 0 1,1 1 0,0 1-1,1 0 1,20-11-1,-29 19-286,1 0 0,0 1 0,1 0 0,-1 1 0,1-1 0,-1 2-1,1-1 1,0 1 0,0 0 0,0 1 0,0 0 0,0 1 0,16 0-1,-23 1-310,-1-1 0,1 0 0,0 1-1,-1-1 1,1 1 0,0 0-1,-1 0 1,1-1 0,0 1 0,-1 0-1,0 0 1,1 1 0,-1-1-1,1 0 1,-1 0 0,0 1 0,0-1-1,0 0 1,0 1 0,0-1-1,0 1 1,1 2 0,0 1 22,-1-1 0,0 1 0,0 0 0,0 0 0,0 0 0,-1 0 0,0 0 0,0 6 0,-2 5 84,0 1-1,-1-1 1,-10 31 0,-4-2-39,-13 37-71,28-75-61,0 0 0,1 0 0,0 0 0,0 0 0,0 0-1,1 1 1,0-1 0,2 14 0,-1-21 18,-1 1 0,1 0-1,-1 0 1,1 0 0,-1 0-1,1-1 1,0 1 0,-1 0-1,1-1 1,0 1 0,0 0 0,-1-1-1,1 1 1,0-1 0,0 1-1,0-1 1,0 1 0,0-1-1,0 0 1,0 0 0,0 1 0,0-1-1,0 0 1,0 0 0,0 0-1,0 0 1,0 0 0,0 0-1,-1 0 1,1 0 0,0-1-1,0 1 1,0 0 0,1-1 0,35-11 106,-13 0-47,-1-1-1,0-1 0,-1 0 1,38-35-1,-26 17 4,58-70 1,-85 94-25,-1 0 0,0 0 0,0-1 0,-1 1 0,0-1 0,-1 0 0,4-11 0,-9 19-37,1 1-1,-1 0 1,1 0-1,-1 0 1,1 0-1,-1 0 1,1 0-1,-1 0 1,1 0-1,-1 0 1,1 0-1,-1 0 1,1 0-1,-1 1 1,1-1 0,-1 0-1,1 0 1,-1 0-1,1 1 1,-1-1-1,1 0 1,-1 1-1,1-1 1,-1 0-1,1 1 1,0-1-1,-1 1 1,1-1-1,-1 1 1,-8 10-1,0 0 0,1 0 0,0 1 0,1 0 0,0 0 0,1 0 0,0 1 0,-7 26 0,7-16 0,0 0 0,2 0 0,1 0 0,-1 38 0,3-58 0,1 1 0,0-1 0,1 0 0,-1 1 0,1-1 0,-1 0 0,1 1 0,0-1 0,0 0 0,1 0 0,-1 0 0,0 0 0,1 0 0,0 0 0,0 0 0,0-1 0,0 1 0,0 0 0,0-1 0,1 0 0,-1 0 0,7 4 0,-5-4 0,0 0 0,0-1 0,0 1 0,1-1 0,-1 0 0,1 0 0,-1-1 0,1 1 0,-1-1 0,1 0 0,-1 0 0,1-1 0,-1 1 0,0-1 0,1 0 0,-1 0 0,6-3 0,-1 0 0,-1 0 0,1-1 0,-1 0 0,-1-1 0,1 1 0,-1-1 0,0-1 0,0 0 0,0 0 0,-1 0 0,-1 0 0,9-15 0,-3 5 0,-1-1 0,-1 0 0,-1-1 0,12-37 0,-17 46 0,0 0 0,-1-1 0,0 1 0,0-1 0,-2 1 0,1-1 0,-1 1 0,0-1 0,-1 1 0,-4-16 0,5 24 0,0 1 0,-1 0 0,1 0 0,-1 0 0,1 0 0,-1 0 0,1 0 0,-1 0 0,0 0 0,1 0 0,-1 0 0,0 0 0,0 0 0,0 0 0,0 1 0,0-1 0,0 0 0,0 1 0,0-1 0,0 0 0,0 1 0,0-1 0,0 1 0,0 0 0,0-1 0,-1 1 0,1 0 0,0 0 0,0 0 0,0 0 0,-1 0 0,1 0 0,0 0 0,0 0 0,0 0 0,-1 1 0,1-1 0,0 0 0,0 1 0,0-1 0,0 1 0,0-1 0,0 1 0,0 0 0,0-1 0,-1 2 0,-2 1 0,1-1 0,-1 1 0,1 0 0,0 0 0,0 0 0,1 1 0,-1-1 0,1 1 0,-1-1 0,1 1 0,-3 7 0,4-7-506,0 0-1,0 0 1,0 0 0,0 1-1,1-1 1,-1 0-1,1 1 1,0-1 0,0 0-1,1 1 1,0 4 0,0-7 127,0 0 0,0 0 0,0 0 1,0-1-1,0 1 0,0 0 0,0-1 0,1 1 1,-1-1-1,0 1 0,1-1 0,-1 1 1,1-1-1,0 0 0,-1 0 0,1 0 1,0 0-1,0 0 0,0-1 0,0 1 0,0 0 1,0-1-1,-1 1 0,1-1 0,3 0 1,25 3-8842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3.447"/>
    </inkml:context>
    <inkml:brush xml:id="br0">
      <inkml:brushProperty name="width" value="0.025" units="cm"/>
      <inkml:brushProperty name="height" value="0.025" units="cm"/>
    </inkml:brush>
  </inkml:definitions>
  <inkml:trace contextRef="#ctx0" brushRef="#br0">262 399 21492,'0'0'4202,"-12"-3"-567,9 2-3475,-5-2 23,0 0 0,0 1 0,0 1 0,0-1 0,0 1 0,0 0 1,-1 1-1,1 0 0,0 0 0,0 1 0,0 0 0,-1 1 0,1 0 0,0 0 0,1 0 0,-11 5 1,8-1-169,0 0 0,1 1 0,0 0 0,0 0 0,1 1 0,0 0 0,0 0 0,1 1 0,0 0 0,-7 12 0,13-20-15,1-1 0,0 1 0,0-1 0,0 1 0,0 0 0,0-1 0,0 1 0,0-1 0,1 1 0,-1 0 0,0-1 0,0 1 0,0-1 0,1 1 0,-1-1 0,0 1 0,1-1 0,-1 1 0,0-1 0,1 1 0,-1-1 0,0 1 0,1-1 0,-1 1 0,1-1 0,-1 0 0,1 1 0,-1-1 0,1 0 0,0 1 0,-1-1 0,1 0 0,-1 0 0,1 0 0,-1 1 0,1-1 0,0 0 0,-1 0 0,1 0 0,-1 0 0,1 0 0,0 0 0,-1 0 0,1 0 0,0-1 0,42 2 0,-31-2 0,14 1 0,2 0 0,46 5 0,-68-5 0,-1 1 0,1 0 0,-1 0 0,0 1 0,1 0 0,-1-1 0,0 2 0,0-1 0,0 0 0,-1 1 0,1 0 0,-1 0 0,1 1 0,-1-1 0,4 5 0,-6-3 0,0 0 0,-1 0 0,0 1 0,0-1 0,0 0 0,-1 0 0,1 8 0,-1-7 0,2-20 0,12-94 0,-7 65 0,2-69 0,-9 111 0,0 1 0,0-1 0,0 1 0,0 0 0,-1-1 0,1 1 0,0-1 0,0 1 0,1-1 0,-1 1 0,0-1 0,0 1 0,0-1 0,0 1 0,0 0 0,0-1 0,1 1 0,-1-1 0,0 1 0,0 0 0,1-1 0,-1 1 0,0-1 0,0 1 0,1 0 0,-1 0 0,0-1 0,1 1 0,-1 0 0,1-1 0,-1 1 0,0 0 0,1 0 0,-1 0 0,1 0 0,-1-1 0,1 1 0,-1 0 0,0 0 0,1 0 0,-1 0 0,1 0 0,-1 0 0,1 0 0,-1 0 0,1 0 0,-1 0 0,1 0 0,-1 0 0,0 1 0,1-1 0,0 0 0,29 17 0,-13-6 0,-6-8 0,-1 0 0,1 0 0,-1-1 0,1-1 0,0 1 0,-1-2 0,1 1 0,0-2 0,0 1 0,-1-2 0,1 1 0,0-1 0,-1-1 0,1 0 0,-1 0 0,0-1 0,0-1 0,-1 1 0,1-2 0,13-9 0,-13 9 0,-1-1 0,0 0 0,-1-1 0,0 0 0,0 0 0,0 0 0,-1-1 0,-1 0 0,1-1 0,-1 0 0,-1 0 0,0 0 0,0 0 0,-1-1 0,-1 1 0,0-1 0,0 0 0,-1 0 0,1-18 0,-2 28 0,-1 0 0,0 0 0,1 0 0,-1-1 0,0 1 0,0 0 0,0 0 0,0 0 0,0-1 0,0 1 0,-1 0 0,1 0 0,0 0 0,0 0 0,-1 0 0,1-1 0,-1 1 0,1 0 0,-1 0 0,0 0 0,1 0 0,-1 0 0,0 0 0,0 0 0,1 1 0,-1-1 0,0 0 0,0 0 0,0 1 0,0-1 0,0 0 0,0 1 0,0-1 0,0 1 0,-1-1 0,1 1 0,0 0 0,0 0 0,0-1 0,0 1 0,-1 0 0,1 0 0,0 0 0,0 0 0,0 0 0,0 0 0,-1 0 0,1 1 0,0-1 0,-2 1 0,-2 1 0,0 0 0,-1 0 0,1 1 0,0 0 0,0 0 0,0 0 0,1 1 0,-1-1 0,-6 7 0,-6 10 0,1 0 0,1 1 0,1 1 0,0 0 0,-15 35 0,23-43 0,0 1 0,1 0 0,1-1 0,0 1 0,1 1 0,0-1 0,1 0 0,1 1 0,1-1 0,2 24 0,-2-36 1,1 0 1,-1-1-1,1 1 0,0 0 1,0 0-1,0-1 0,0 1 0,1 0 1,-1-1-1,1 0 0,-1 1 1,1-1-1,0 0 0,0 0 1,0 1-1,0-2 0,1 1 0,3 3 1,-2-3-10,1 0 0,0 1 0,0-1 0,0-1 0,0 1 0,0-1 0,1 0 0,-1 0 0,9 0 0,-1-1-166,1 0 0,0-1 0,-1-1 0,1 0 0,-1-1 0,1-1 0,14-5 0,22-14-3504,-32 13-662,1-1 1,22-18-1,-7-2-1139,-7-4 3396,-25 30 2836,1 0 0,-1 0 0,1 0 0,-2 0 0,1-1 0,0 1 0,1-11-1,-3 16-446,0-1 1,0 1-1,0-1 0,0 1 0,0-1 0,0 1 0,0-1 0,0 1 0,0-1 0,0 1 0,0 0 0,0-1 0,-1 1 1,1-1-1,0 1 0,0-1 0,0 1 0,-1-1 0,1 1 0,0 0 0,0-1 0,-1 1 0,1-1 0,0 1 0,-1 0 1,1-1-1,-1 1 0,-13 0 3914,-15 15-867,21-7-3145,-1 0 0,1 0 0,0 1 0,1 0 1,0 0-1,1 1 0,0 0 0,0 0 0,1 0 1,0 1-1,1 0 0,0 0 0,1 0 0,0 0 1,1 1-1,-2 22 0,4-33-208,0 0 0,0 0 0,0 0 0,0 0 0,0 0 0,0 0 0,0 0 0,0-1 0,1 1 0,-1 0 0,0 0 0,1 0 0,-1 0 0,1 0 0,-1 0 0,1-1 0,-1 1 0,1 0 0,-1 0 0,1-1 0,0 1 0,0 0 0,-1-1 0,1 1 0,0-1 0,0 1 0,-1-1 0,1 1 0,0-1 0,0 1 0,1-1 0,1 1 0,0-1 0,0 0 0,-1 0 0,1 0 0,0-1 0,0 1 0,0-1 0,0 1 0,-1-1 0,6-2 0,2-1 0,0-1 0,0 0 0,0-1 0,17-13 0,7-13 0,-1-1 0,-1-2 0,-2-2 0,-2-1 0,-1-1 0,-2-1 0,-2-1 0,-2-1 0,22-58 0,-42 94 0,1 2 0,0 0 0,-1 0 0,0-1 0,0 1 0,0 0 0,0-1 0,-1 1 0,0-9 0,-23 36 0,5 3 0,2 1 0,1 0 0,1 2 0,1-1 0,1 1 0,2 1 0,1 0 0,2 0 0,0 1 0,2 0 0,-1 43 0,6-67-30,0 0 0,0 0 1,1-1-1,-1 1 0,2 0 0,-1-1 1,1 1-1,0-1 0,0 1 0,1-1 1,0 0-1,0 0 0,0 0 0,1 0 0,0-1 1,0 1-1,0-1 0,1 0 0,-1 0 1,1-1-1,7 6 0,-5-6-284,0-1 0,-1 0-1,1 0 1,0 0 0,0 0-1,1-1 1,-1-1 0,0 1 0,1-1-1,-1 0 1,1-1 0,11 0 0,37-4-11730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7.858"/>
    </inkml:context>
    <inkml:brush xml:id="br0">
      <inkml:brushProperty name="width" value="0.025" units="cm"/>
      <inkml:brushProperty name="height" value="0.025" units="cm"/>
    </inkml:brush>
  </inkml:definitions>
  <inkml:trace contextRef="#ctx0" brushRef="#br0">0 4 9129,'0'0'7884,"9"9"-7120,0 0-645,0-1 1,1 0-1,-1 0 0,1-1 1,1 0-1,-1-1 1,1 0-1,0-1 0,1 0 1,19 5-1,-11-5-11,0-2 1,0 0-1,0 0 1,0-2-1,1-1 1,-1-1-1,0 0 1,0-1-1,0-2 0,0 0 1,0-1-1,-1 0 1,0-2-1,0 0 1,28-16-1,-31 14-59,0 2-1,1 0 1,0 0 0,0 2 0,23-5-1,-33 9-101,1 0 1,0 1-1,0 0 0,-1 0 0,1 1 0,0 0 0,0 0 0,-1 1 0,1-1 0,-1 2 0,1-1 0,-1 1 0,0 0 0,10 7 0,-2 0-949,14 8-1769,-11-12-3844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8.604"/>
    </inkml:context>
    <inkml:brush xml:id="br0">
      <inkml:brushProperty name="width" value="0.025" units="cm"/>
      <inkml:brushProperty name="height" value="0.025" units="cm"/>
    </inkml:brush>
  </inkml:definitions>
  <inkml:trace contextRef="#ctx0" brushRef="#br0">1 27 8360,'0'0'9732,"9"-4"-8894,11-1-496,0 0 1,1 1-1,0 1 1,0 1-1,-1 1 0,27 2 1,257 15 153,-300-17-726,1 1 0,-1-1-1,1 0 1,-1 0 0,0 0-1,1-1 1,6-3-1,9-3-8885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5.463"/>
    </inkml:context>
    <inkml:brush xml:id="br0">
      <inkml:brushProperty name="width" value="0.025" units="cm"/>
      <inkml:brushProperty name="height" value="0.025" units="cm"/>
    </inkml:brush>
  </inkml:definitions>
  <inkml:trace contextRef="#ctx0" brushRef="#br0">68 100 3651,'0'0'2606,"-8"-5"-2041,6 4-412,-4-2 409,0 0 0,0 0 0,0-1 0,1 0 0,0 0 0,0 0 0,0-1 0,-6-7 0,10 20 2053,-1 28-2193,2-34-377,1 0-1,-1-1 0,0 1 1,0 0-1,1 0 1,-1 0-1,1-1 0,0 1 1,-1 0-1,1-1 0,0 1 1,0 0-1,0-1 1,0 1-1,0-1 0,1 0 1,-1 1-1,0-1 0,1 0 1,-1 0-1,3 2 1,-3-3 37,1 0 0,-1 0 0,0 0 0,0-1 1,0 1-1,1 0 0,-1-1 0,0 1 0,0-1 1,0 0-1,0 1 0,0-1 0,0 0 0,0 1 1,0-1-1,0 0 0,-1 0 0,1 0 0,0 0 1,0 0-1,-1 0 0,1 0 0,0 0 0,-1 0 1,1 0-1,-1 0 0,0 0 0,1-1 0,-1 1 0,0 0 1,0 0-1,1-3 0,0 1 41,0-2 113,0 0 0,1 0 0,0 0 0,0 1 0,0-1 0,0 1-1,1-1 1,3-4 0,-3 7-194,-1 0 0,0 1 0,1-1 0,-1 1-1,1 0 1,0 0 0,-1 0 0,1 0 0,0 0 0,0 0-1,0 1 1,0 0 0,-1-1 0,1 1 0,0 0 0,5 1 0,68 6 108,-61-4-109,0-1 0,1-1-1,0 0 1,-1-1 0,29-4 0,-34 1 52,0 0 0,0-1 0,0 0 1,10-6-1,-13 6-10,0 1 0,0-1-1,1 1 1,-1 1 0,1-1 0,0 1 0,0 0 0,12 0-1,-8 3-13,1 0-1,-1 1 1,0 1-1,0 0 0,0 1 1,-1 0-1,1 1 0,-1 0 1,0 1-1,20 13 1,-13-8 24,0-1 0,29 11 0,-40-18-90,0-1 0,-1 0-1,1-1 1,0 0-1,0 0 1,0 0-1,1-1 1,-1 0-1,0-1 1,0 1-1,9-3 1,-7 0 59,0-1 0,0 1 0,-1-1 0,1-1 0,-1 1 0,12-10 0,-14 9-16,0 0 1,1 1 0,-1 0-1,1 1 1,0-1-1,0 1 1,0 0-1,1 1 1,-1 0 0,0 0-1,13-1 1,99 6 156,-117 4-3410,-5-1-3233,-9-2-7349</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9.243"/>
    </inkml:context>
    <inkml:brush xml:id="br0">
      <inkml:brushProperty name="width" value="0.025" units="cm"/>
      <inkml:brushProperty name="height" value="0.025" units="cm"/>
    </inkml:brush>
  </inkml:definitions>
  <inkml:trace contextRef="#ctx0" brushRef="#br0">0 30 12748,'0'0'5125,"11"3"-4575,-1-1-469,0 1 0,1-1 1,-1-1-1,0 0 0,0 0 0,1-1 1,-1 0-1,20-4 0,12-5-23,1 3-1,-1 1 0,73 2 1,-55-5-1858,-14 1-3057,-34 7 682</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5.410"/>
    </inkml:context>
    <inkml:brush xml:id="br0">
      <inkml:brushProperty name="width" value="0.025" units="cm"/>
      <inkml:brushProperty name="height" value="0.025" units="cm"/>
    </inkml:brush>
  </inkml:definitions>
  <inkml:trace contextRef="#ctx0" brushRef="#br0">50 3908 5317,'0'0'8349,"-8"1"-6443,1 0-1620,6 0-226,0-1 0,0 0 0,0 1 1,0-1-1,0 0 0,0 1 0,0-1 0,0 0 0,0 0 1,0 0-1,0 0 0,0 0 0,0 0 0,0 0 0,0 0 1,0 0-1,0-1 0,0 1 0,1 0 0,-1-1 1,0 1-1,0 0 0,0-1 0,0 1 0,0-1 0,0 0 1,1 1-1,-1-1 0,0 0 0,0 1 0,1-1 1,-1 0-1,1 0 0,-1 1 0,0-1 0,1 0 0,0 0 1,-1 0-1,1 0 0,-1 0 0,1 0 0,0 0 1,0 0-1,0 0 0,-1 0 0,1 0 0,0 0 0,0 0 1,0 0-1,1 0 0,-1 0 0,0-1 0,2-19 146,1 1 0,1 0 0,1 1 0,0-1 0,12-27 0,4-15-91,366-1197 1577,-322 1070-1374,9 4 1,8 2-1,8 5 0,210-310 0,197-138 2318,-93 125-1978,-399 495-650,1-2 31,0 0 0,0-1 0,0 0 0,6-16 0,-31 36-482,-23 26-5269,20-19-929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048"/>
    </inkml:context>
    <inkml:brush xml:id="br0">
      <inkml:brushProperty name="width" value="0.025" units="cm"/>
      <inkml:brushProperty name="height" value="0.025" units="cm"/>
    </inkml:brush>
  </inkml:definitions>
  <inkml:trace contextRef="#ctx0" brushRef="#br0">1 86 9321,'0'0'5936,"4"9"-3672,5 14-1397,-2 0 1,-1 1 0,0-1 0,-2 1-1,2 48 1,-3-36-333,1-1 0,14 55 0,-17-87-483,-1-1 1,1 0-1,-1 1 0,1-1 0,0 0 0,0 0 0,0 1 0,0-1 0,0 0 0,0 0 0,1 0 0,-1 0 1,1-1-1,-1 1 0,1 0 0,0-1 0,0 1 0,0-1 0,-1 1 0,2-1 0,-1 0 0,0 0 0,0 0 0,0 0 1,0 0-1,1 0 0,-1-1 0,0 1 0,1-1 0,3 1 0,-2-2 135,1 0 1,-1 0-1,1-1 1,-1 1-1,1-1 0,-1 0 1,0 0-1,0 0 0,0-1 1,0 0-1,0 1 0,-1-1 1,1 0-1,-1-1 0,3-3 1,91-112 1440,-74 88-1539,0 1 0,2 1 0,2 1 0,0 1 0,41-31 0,19 5-1039,-12 7-5846,-27 13-2504</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782"/>
    </inkml:context>
    <inkml:brush xml:id="br0">
      <inkml:brushProperty name="width" value="0.025" units="cm"/>
      <inkml:brushProperty name="height" value="0.025" units="cm"/>
    </inkml:brush>
  </inkml:definitions>
  <inkml:trace contextRef="#ctx0" brushRef="#br0">0 0 20147,'0'0'6983,"11"53"-6343,-5-21-351,1 6-225,0 2-32,1 0-64,0 0-481,2-8-448,-3-4 0,0-7-416,-2-7-1185,-4-5-1154</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109"/>
    </inkml:context>
    <inkml:brush xml:id="br0">
      <inkml:brushProperty name="width" value="0.025" units="cm"/>
      <inkml:brushProperty name="height" value="0.025" units="cm"/>
    </inkml:brush>
  </inkml:definitions>
  <inkml:trace contextRef="#ctx0" brushRef="#br0">1 154 17681,'0'0'8520,"61"-53"-7175,-9 38 96,9-3-352,8 0-672,-2 1-481,-4 4 224,-11 3-416,-5 3-1186,-14 5-1729,-11 1-1537,-10 1-2467</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562"/>
    </inkml:context>
    <inkml:brush xml:id="br0">
      <inkml:brushProperty name="width" value="0.025" units="cm"/>
      <inkml:brushProperty name="height" value="0.025" units="cm"/>
    </inkml:brush>
  </inkml:definitions>
  <inkml:trace contextRef="#ctx0" brushRef="#br0">103 124 9577,'0'0'4618,"0"-9"-1869,1 1-2029,-1 5-483,1 0 0,-1 0-1,0 1 1,0-1 0,0 0 0,0 0 0,-1 0 0,1 1 0,-1-1-1,1 0 1,-1 0 0,0 1 0,-2-6 0,2 8 21,1-1 0,0 1 0,-1-1 1,1 0-1,0 1 0,-1-1 0,1 1 0,-1-1 1,1 1-1,-1-1 0,1 1 0,-1-1 0,1 1 1,-1-1-1,1 1 0,-1 0 0,0-1 0,1 1 1,-1 0-1,0 0 0,1 0 0,-1-1 0,0 1 1,1 0-1,-1 0 0,0 0 0,-1 0 0,-15 12 1426,-10 29-1989,26-38 788,-5 6-334,1 1-1,1 1 1,-1-1-1,2 1 1,-1-1 0,2 1-1,-1 0 1,2 0-1,-1 0 1,1 1 0,1 12-1,0-22-137,1-1-1,-1 0 1,1 0-1,-1 0 1,1 0-1,-1 0 0,1 0 1,0 0-1,-1 0 1,1 0-1,0 0 1,0-1-1,-1 1 1,1 0-1,0 0 1,0-1-1,0 1 1,0 0-1,0-1 1,0 1-1,0-1 1,1 1-1,-1-1 1,0 0-1,0 0 1,0 1-1,0-1 1,0 0-1,1 0 1,-1 0-1,0 0 1,0 0-1,0 0 0,0 0 1,1-1-1,-1 1 1,2-1-1,3 0 54,0-1 0,-1 1-1,1-1 1,0 0-1,-1-1 1,8-4 0,0-2-60,-1-2 0,0 0 0,0 0 0,-1-1 0,-1 0 0,0-1 0,0-1 0,-2 1 0,1-1 0,-2-1 0,0 1 1,-1-1-1,0 0 0,-1-1 0,-1 0 0,3-23 0,-7 43-4,-6 44 0,3 0 0,3 63 0,0-109-19,0 0 1,0 0-1,0 0 0,0 0 0,1 0 1,-1-1-1,1 1 0,-1 0 0,1 0 1,0-1-1,0 1 0,0 0 0,0-1 1,0 1-1,0-1 0,0 1 0,1-1 1,-1 1-1,0-1 0,1 0 0,-1 0 1,1 0-1,-1 0 0,1 0 0,0 0 1,-1 0-1,1 0 0,0-1 0,0 1 1,-1-1-1,1 1 0,0-1 0,0 0 1,0 1-1,0-1 0,0 0 0,0 0 1,-1-1-1,1 1 0,3-1 0,0 0-173,0 0 0,0 0 0,0-1 0,0 0-1,0 0 1,-1 0 0,1-1 0,-1 1 0,0-1-1,1 0 1,-1-1 0,0 1 0,-1-1 0,5-4 0,7-18-4955,-5-1-1654</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890"/>
    </inkml:context>
    <inkml:brush xml:id="br0">
      <inkml:brushProperty name="width" value="0.025" units="cm"/>
      <inkml:brushProperty name="height" value="0.025" units="cm"/>
    </inkml:brush>
  </inkml:definitions>
  <inkml:trace contextRef="#ctx0" brushRef="#br0">1 0 18546,'0'0'13100,"39"58"-12812,-23-37-256,-2 3 32,-2 4-640,-1-1-994,-5-1-1344,-2-4-1,-2-7-384,-2-8-2723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247"/>
    </inkml:context>
    <inkml:brush xml:id="br0">
      <inkml:brushProperty name="width" value="0.025" units="cm"/>
      <inkml:brushProperty name="height" value="0.025" units="cm"/>
    </inkml:brush>
  </inkml:definitions>
  <inkml:trace contextRef="#ctx0" brushRef="#br0">1 1 14990,'0'0'14190,"18"10"-27643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622"/>
    </inkml:context>
    <inkml:brush xml:id="br0">
      <inkml:brushProperty name="width" value="0.025" units="cm"/>
      <inkml:brushProperty name="height" value="0.025" units="cm"/>
    </inkml:brush>
  </inkml:definitions>
  <inkml:trace contextRef="#ctx0" brushRef="#br0">1 54 15919,'0'0'10335,"9"0"-8349,-4-1-1845,-3 1-96,-1-1 0,1 1 0,0-1 1,0 1-1,0 0 0,0 0 0,-1 0 0,1 0 0,0 0 0,0 0 0,0 1 0,0-1 1,-1 1-1,1-1 0,0 1 0,0 0 0,-1-1 0,1 1 0,0 0 0,-1 0 0,1 0 1,-1 0-1,1 1 0,-1-1 0,0 0 0,1 1 0,-1-1 0,0 0 0,0 1 1,0 0-1,0-1 0,0 1 0,0 0 0,-1-1 0,1 1 0,0 0 0,-1 0 0,1 2 1,1 13 18,-1 1 0,-1 0 0,-1-1 1,0 1-1,-6 28 0,-2 43 394,9-88-448,0-1 0,0 1-1,0-1 1,0 1 0,0-1 0,0 1 0,0-1 0,0 1 0,1-1-1,-1 1 1,0-1 0,0 0 0,1 1 0,-1-1 0,0 1-1,1-1 1,-1 1 0,0-1 0,1 0 0,-1 1 0,1-1-1,-1 0 1,1 0 0,-1 1 0,0-1 0,1 0 0,-1 0-1,1 0 1,-1 1 0,1-1 0,-1 0 0,1 0 0,0 0 0,-1 0-1,1 0 1,-1 0 0,1 0 0,-1 0 0,1 0 0,-1 0-1,1 0 1,-1-1 0,1 1 0,-1 0 0,1 0 0,-1 0-1,1-1 1,-1 1 0,0 0 0,1 0 0,-1-1 0,1 1-1,-1 0 1,1-1 0,27-18 421,-7 1-267,-1-1 1,31-39-1,-43 48-124,0-2 0,0 1-1,-1-1 1,0 0 0,-1 0 0,-1-1-1,7-20 1,-15 43-40,-2 7 0,1 0 0,1 0 0,0 1 0,0 31 0,3-45 0,0 1 0,1-1 0,0 1 0,-1-1 0,2 1 0,-1-1 0,0 1 0,1-1 0,0 0 0,0 0 0,4 7 0,-4-9 0,0 1 0,0-1 0,1 0 0,-1 0 0,1 0 0,-1-1 0,1 1 0,0 0 0,-1-1 0,1 0 0,0 1 0,0-1 0,0 0 0,0-1 0,0 1 0,0-1 0,0 1 0,1-1 0,4 0 0,-1 0 0,0-1 0,-1 0 0,1 0 0,0 0 0,0-1 0,-1 0 0,1 0 0,-1-1 0,1 0 0,-1 0 0,0 0 0,0-1 0,0 0 0,-1 0 0,1 0 0,-1-1 0,0 0 0,-1 0 0,1 0 0,-1-1 0,0 1 0,0-1 0,0 0 0,-1 0 0,0 0 0,0-1 0,-1 1 0,0-1 0,0 0 0,0 1 0,-1-1 0,0 0 0,-1 0 0,1 0 0,-1 0 0,0 0 0,-1 0 0,0 0 0,0 0 0,0 1 0,-1-1 0,0 0 0,0 1 0,-1-1 0,0 1 0,0 0 0,0 0 0,-1 0 0,-5-7 0,6 10 0,1-1 0,-1 1 0,0-1 0,1 1 0,-1 0 0,-1 0 0,1 0 0,0 0 0,-1 1 0,1-1 0,-1 1 0,0 0 0,-7-3 0,11 7-37,-1 1 1,1-1-1,0 1 1,0-1-1,0 1 1,0-1-1,1 1 1,-1-1-1,1 0 1,0 1-1,-1-1 0,3 4 1,-2-4-663,1 0 1,0 1-1,0-1 1,0-1-1,0 1 1,0 0-1,1 0 1,-1-1-1,1 1 1,-1-1-1,1 0 1,4 2-1,18 4-7714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057"/>
    </inkml:context>
    <inkml:brush xml:id="br0">
      <inkml:brushProperty name="width" value="0.025" units="cm"/>
      <inkml:brushProperty name="height" value="0.025" units="cm"/>
    </inkml:brush>
  </inkml:definitions>
  <inkml:trace contextRef="#ctx0" brushRef="#br0">165 56 6598,'0'0'15097,"-8"-3"-8264,1 1-6476,-1 0-1,0 0 1,0 1-1,1 0 1,-1 0-1,0 1 1,0 0-1,-11 1 1,15 0-316,1 0 0,-1-1 0,1 1 1,0 0-1,-1 1 0,1-1 0,0 1 0,0-1 1,-1 1-1,1 0 0,1 0 0,-1 0 0,0 1 1,0-1-1,1 1 0,-1-1 0,1 1 1,0 0-1,0 0 0,0 0 0,0 0 0,1 0 1,-1 0-1,-1 6 0,2-7-41,0 1 0,0-1 0,0 0 0,0 1 0,1-1 0,-1 1 0,1-1 0,0 1 0,-1-1 0,1 1 0,0-1 0,1 1 0,-1 0 0,0-1 0,1 1 0,-1-1 0,1 0 0,0 1 0,0-1 0,0 1 0,0-1 0,0 0 0,0 0 0,1 0 0,-1 0 0,1 0 0,0 0 0,-1 0 0,1 0 0,0 0 0,0-1 0,0 1 0,0-1 0,3 2 0,-1-2 0,0 1 0,-1-1 0,1-1 0,0 1 0,0-1 0,0 1 0,-1-1 0,1 0 0,0-1 0,0 1 0,0-1 0,0 1 0,-1-1 0,1 0 0,0 0 0,-1-1 0,1 1 0,-1-1 0,1 0 0,-1 0 0,0 0 0,5-4 0,5-6 0,0-1 0,-1 0 0,16-23 0,12-13 0,-39 84 0,-2-23 0,-1-6 0,1 0 0,0 0 0,1 0 0,0 0 0,0 0 0,1 10 0,0-15 0,-1 1 0,1-1 0,-1 0 0,1 1 0,-1-1 0,1 0 0,0 0 0,0 0 0,0 1 0,-1-1 0,1 0 0,0 0 0,1 0 0,-1-1 0,0 1 0,0 0 0,0 0 0,0-1 0,1 1 0,-1 0 0,0-1 0,1 1 0,-1-1 0,0 0 0,1 1 0,-1-1 0,0 0 0,1 0 0,-1 0 0,1 0 0,-1 0 0,0 0 0,3-1 0,6 0 0,-1-1 0,1 0 0,-1-1 0,0 0 0,0 0 0,0-1 0,-1 0 0,1-1 0,11-8 0,72-59 0,-70 55 0,21-18 0,-43 35 0,-1 0 0,1 0 0,0 1 0,0-1 0,0 0 0,-1 0 0,1 0 0,0 1 0,0-1 0,0 0 0,0 0 0,0 1 0,0-1 0,0 0 0,-1 0 0,1 1 0,0-1 0,0 0 0,0 1 0,0-1 0,0 0 0,0 0 0,0 1 0,0-1 0,0 0 0,1 1 0,-1-1 0,0 0 0,0 0 0,0 1 0,0-1 0,0 0 0,0 0 0,1 1 0,-1-1 0,0 0 0,0 0 0,0 0 0,0 1 0,1-1 0,-1 0 0,0 0 0,0 0 0,1 0 0,-1 1 0,0-1 0,0 0 0,1 0 0,-1 0 0,0 0 0,0 0 0,1 0 0,-1 0 0,0 0 0,1 0 0,-1 0 0,0 0 0,0 0 0,1 0 0,-1 0 0,0 0 0,1 0 0,-1 0 0,0 0 0,0 0 0,1-1 0,-1 2 0,-18 44 0,14-37 0,0-1 0,1 1 0,0 0 0,0 0 0,1 0 0,0 0 0,0 0 0,1 1 0,0-1 0,0 0 0,1 1 0,1 10 0,-1-18 0,1 0 0,-1 0 0,0-1 0,1 1 0,-1 0 0,1-1 0,-1 1 0,1-1 0,0 1 0,-1 0 0,1-1 0,0 1 0,-1-1 0,1 0 0,0 1 0,0-1 0,-1 1 0,1-1 0,0 0 0,0 0 0,-1 1 0,1-1 0,0 0 0,0 0 0,0 0 0,0 0 0,-1 0 0,1 0 0,0 0 0,0 0 0,0-1 0,0 1 0,-1 0 0,1 0 0,0-1 0,0 1 0,-1 0 0,2-1 0,30-16 0,-10-4 0,0-1 0,25-35 0,-28 33 0,-19 24-10,0 0 1,0 0-1,0 0 0,0 0 1,0 0-1,0 0 0,0 1 1,0-1-1,0 0 0,0 0 1,0 0-1,0 0 0,0 0 1,0 0-1,0 1 0,0-1 1,0 0-1,0 0 0,0 0 1,0 0-1,0 0 0,0 0 1,0 1-1,0-1 1,0 0-1,1 0 0,-1 0 1,0 0-1,0 0 0,0 0 1,0 0-1,0 0 0,0 0 1,0 0-1,1 0 0,-1 0 1,0 1-1,0-1 0,0 0 1,0 0-1,0 0 0,0 0 1,1 0-1,-1 0 0,0 0 1,0 0-1,0 0 0,0 0 1,0 0-1,1-1 0,-1 1 1,0 0-1,0 0 0,0 0 1,0 0-1,0 0 0,0 0 1,0 0-1,1 0 0,-1 0 1,0 0-1,0 0 0,0 0 1,0-1-1,0 1 0,0 0 1,0 21-1703,-4 26-3530,4-46 4958,-3 23-6341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25.03.2026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CC5D0-9A96-D8C5-5BE0-15FF437FEF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EC00431-8E09-67E3-C9A7-5E1EEFFB667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672DFFD-8AB5-27C9-5327-64D54A95C27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94723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E5A5-71CB-CA4B-06E1-9508C4EF1F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39037F-2FA9-75CB-3BC5-AA0227C2CB9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08A7EF3-5717-85CA-D2F5-938616645494}"/>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6970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19DA5-7EEC-D936-6E57-AE0C307723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ECB0CB-43B4-BD2E-2F57-61C6FAF69F5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AED20FB-30C7-9264-D86C-AFDDA4EC0B6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67402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9EC84-5481-0114-CBCB-4A666A47BD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81F8BF0-800B-3237-9AFC-75ED499E3B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C35BB50-D299-E634-7BC4-4D4384D9483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53985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CD719-96F9-7C9B-174E-359954AFFA9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B3D523-5D40-25C0-1B17-731BCB075AA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DBD4789-1F9B-27DE-12EA-6EA1A2D20FDB}"/>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4133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C124B-D237-37E9-2582-344D1DFC2D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5B41BF5-5752-82F5-FE48-B210A70EBA9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71B5D5F-1414-A07E-79A7-04A790535F0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91119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2DEF4-C34C-6744-11F6-496CB1728D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7A0DB0-C04E-26CF-4ACC-D2F286EBA45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8401093-3DA2-5118-CA6E-B1135475D3C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805195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0683F-1ADD-E62C-59D6-07604116A9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E09CFE3-676D-178E-B01B-44996F304B6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A8FD53B-6565-248C-3590-D11A8B377C1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1220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B47B3-7131-2476-D46E-FCFD595C5E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8FD3C2-E5DC-D6D0-EFDC-B0CE0B35B21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A58066E-D649-9001-28E7-F1A27B60F3F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423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5pPr>
            <a:lvl6pPr marL="2649885"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6pPr>
            <a:lvl7pPr marL="3131683"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7pPr>
            <a:lvl8pPr marL="3613480"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8pPr>
            <a:lvl9pPr marL="4095278"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9pPr>
          </a:lstStyle>
          <a:p>
            <a:pPr eaLnBrk="1" hangingPunct="1">
              <a:spcBef>
                <a:spcPct val="0"/>
              </a:spcBef>
              <a:buClrTx/>
              <a:buFontTx/>
              <a:buNone/>
            </a:pPr>
            <a:fld id="{E3F192D7-24DA-426D-8F30-C0EC6330AA66}" type="slidenum">
              <a:rPr lang="de-DE" altLang="de-DE" smtClean="0">
                <a:latin typeface="Sparkasse Rg" pitchFamily="34" charset="0"/>
              </a:rPr>
              <a:pPr eaLnBrk="1" hangingPunct="1">
                <a:spcBef>
                  <a:spcPct val="0"/>
                </a:spcBef>
                <a:buClrTx/>
                <a:buFontTx/>
                <a:buNone/>
              </a:pPr>
              <a:t>23</a:t>
            </a:fld>
            <a:endParaRPr lang="de-DE" altLang="de-DE">
              <a:latin typeface="Sparkasse Rg" pitchFamily="34" charset="0"/>
            </a:endParaRPr>
          </a:p>
        </p:txBody>
      </p:sp>
      <p:sp>
        <p:nvSpPr>
          <p:cNvPr id="88067" name="Rectangle 1"/>
          <p:cNvSpPr>
            <a:spLocks noGrp="1" noRot="1" noChangeAspect="1" noChangeArrowheads="1" noTextEdit="1"/>
          </p:cNvSpPr>
          <p:nvPr>
            <p:ph type="sldImg"/>
          </p:nvPr>
        </p:nvSpPr>
        <p:spPr>
          <a:xfrm>
            <a:off x="-214313" y="812800"/>
            <a:ext cx="7237413" cy="4071938"/>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p:cNvSpPr>
            <a:spLocks noGrp="1" noChangeArrowheads="1"/>
          </p:cNvSpPr>
          <p:nvPr>
            <p:ph type="body" idx="1"/>
          </p:nvPr>
        </p:nvSpPr>
        <p:spPr>
          <a:xfrm>
            <a:off x="904334" y="5156994"/>
            <a:ext cx="4998466" cy="4884476"/>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6371" tIns="48184" rIns="96371" bIns="48184" anchor="ctr"/>
          <a:lstStyle/>
          <a:p>
            <a:endParaRPr lang="de-DE" altLang="de-DE"/>
          </a:p>
        </p:txBody>
      </p:sp>
    </p:spTree>
    <p:extLst>
      <p:ext uri="{BB962C8B-B14F-4D97-AF65-F5344CB8AC3E}">
        <p14:creationId xmlns:p14="http://schemas.microsoft.com/office/powerpoint/2010/main" val="3950748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03184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2569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8A904-B7E6-D36E-EA1F-49969D7C5C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C37EA0A-5549-216F-1597-02B4DFCDE30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B960CB5-C6AE-C653-38FE-897EDF0F8E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9908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025E9-8B80-5D79-E1CB-2D74DA00AE8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89889F-9B30-7472-496F-C614A4CC82B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0CC1088-570C-ADDC-B48A-52ABB6CCC0B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53719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2CF7-3810-6D4F-ACC6-5CBDA4394A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1A72D4-6A79-43D9-E056-E701D2F7BB0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2D14E8C-6BE7-DEE2-28D4-5C948CDD17A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4442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29A77-3E7B-17B9-C3ED-F1090BB90C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E91F36-617D-A032-7409-37DEAFB5CE5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33A2D5-1B87-8660-CDC4-F6A998BBA8CF}"/>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54495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EC1E-3D1C-7148-902A-2D885DBEAA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CCCB8D7-B9D0-61F6-48E8-34685630342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48BFAE9-C1F8-E985-EC8B-C7807EDA7EC6}"/>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31755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F6CA9-4BE1-6D1E-D141-DFA3125D17E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9321B4-21CF-9019-4EC9-F495E2D5D8A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BC66BDA-4847-7F7D-2B9A-5EB6020B024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925549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25.03.2026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25.03.2026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25.03.2026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25.03.2026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25.03.2026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25.03.2026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25.03.2026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25.03.2026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25.03.2026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25.03.2026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25.03.2026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25.03.2026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5.png"/><Relationship Id="rId3" Type="http://schemas.openxmlformats.org/officeDocument/2006/relationships/hyperlink" Target="https://www.trademap.org/" TargetMode="External"/><Relationship Id="rId7" Type="http://schemas.openxmlformats.org/officeDocument/2006/relationships/image" Target="../media/image2.png"/><Relationship Id="rId12" Type="http://schemas.openxmlformats.org/officeDocument/2006/relationships/customXml" Target="../ink/ink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20.png"/><Relationship Id="rId5" Type="http://schemas.openxmlformats.org/officeDocument/2006/relationships/image" Target="../media/image311.png"/><Relationship Id="rId4" Type="http://schemas.openxmlformats.org/officeDocument/2006/relationships/image" Target="../media/image30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3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17" Type="http://schemas.openxmlformats.org/officeDocument/2006/relationships/image" Target="../media/image63.png"/><Relationship Id="rId299" Type="http://schemas.openxmlformats.org/officeDocument/2006/relationships/customXml" Target="../ink/ink154.xml"/><Relationship Id="rId21" Type="http://schemas.openxmlformats.org/officeDocument/2006/relationships/image" Target="../media/image15.png"/><Relationship Id="rId63" Type="http://schemas.openxmlformats.org/officeDocument/2006/relationships/image" Target="../media/image36.png"/><Relationship Id="rId159" Type="http://schemas.openxmlformats.org/officeDocument/2006/relationships/customXml" Target="../ink/ink84.xml"/><Relationship Id="rId324" Type="http://schemas.openxmlformats.org/officeDocument/2006/relationships/customXml" Target="../ink/ink167.xml"/><Relationship Id="rId170" Type="http://schemas.openxmlformats.org/officeDocument/2006/relationships/image" Target="../media/image89.png"/><Relationship Id="rId226" Type="http://schemas.openxmlformats.org/officeDocument/2006/relationships/image" Target="../media/image117.png"/><Relationship Id="rId268" Type="http://schemas.openxmlformats.org/officeDocument/2006/relationships/image" Target="../media/image138.png"/><Relationship Id="rId32" Type="http://schemas.openxmlformats.org/officeDocument/2006/relationships/customXml" Target="../ink/ink20.xml"/><Relationship Id="rId74" Type="http://schemas.openxmlformats.org/officeDocument/2006/relationships/customXml" Target="../ink/ink41.xml"/><Relationship Id="rId128" Type="http://schemas.openxmlformats.org/officeDocument/2006/relationships/customXml" Target="../ink/ink68.xml"/><Relationship Id="rId335" Type="http://schemas.openxmlformats.org/officeDocument/2006/relationships/customXml" Target="../ink/ink173.xml"/><Relationship Id="rId5" Type="http://schemas.openxmlformats.org/officeDocument/2006/relationships/image" Target="../media/image7.png"/><Relationship Id="rId181" Type="http://schemas.openxmlformats.org/officeDocument/2006/relationships/customXml" Target="../ink/ink95.xml"/><Relationship Id="rId237" Type="http://schemas.openxmlformats.org/officeDocument/2006/relationships/customXml" Target="../ink/ink123.xml"/><Relationship Id="rId279" Type="http://schemas.openxmlformats.org/officeDocument/2006/relationships/customXml" Target="../ink/ink144.xml"/><Relationship Id="rId43" Type="http://schemas.openxmlformats.org/officeDocument/2006/relationships/image" Target="../media/image26.png"/><Relationship Id="rId139" Type="http://schemas.openxmlformats.org/officeDocument/2006/relationships/image" Target="../media/image74.png"/><Relationship Id="rId290" Type="http://schemas.openxmlformats.org/officeDocument/2006/relationships/image" Target="../media/image149.png"/><Relationship Id="rId304" Type="http://schemas.openxmlformats.org/officeDocument/2006/relationships/image" Target="../media/image156.png"/><Relationship Id="rId346" Type="http://schemas.openxmlformats.org/officeDocument/2006/relationships/image" Target="../media/image176.png"/><Relationship Id="rId85" Type="http://schemas.openxmlformats.org/officeDocument/2006/relationships/image" Target="../media/image47.png"/><Relationship Id="rId150" Type="http://schemas.openxmlformats.org/officeDocument/2006/relationships/customXml" Target="../ink/ink79.xml"/><Relationship Id="rId192" Type="http://schemas.openxmlformats.org/officeDocument/2006/relationships/image" Target="../media/image100.png"/><Relationship Id="rId206" Type="http://schemas.openxmlformats.org/officeDocument/2006/relationships/image" Target="../media/image107.png"/><Relationship Id="rId248" Type="http://schemas.openxmlformats.org/officeDocument/2006/relationships/image" Target="../media/image128.png"/><Relationship Id="rId12" Type="http://schemas.openxmlformats.org/officeDocument/2006/relationships/customXml" Target="../ink/ink10.xml"/><Relationship Id="rId108" Type="http://schemas.openxmlformats.org/officeDocument/2006/relationships/customXml" Target="../ink/ink58.xml"/><Relationship Id="rId315" Type="http://schemas.openxmlformats.org/officeDocument/2006/relationships/customXml" Target="../ink/ink162.xml"/><Relationship Id="rId54" Type="http://schemas.openxmlformats.org/officeDocument/2006/relationships/customXml" Target="../ink/ink31.xml"/><Relationship Id="rId96" Type="http://schemas.openxmlformats.org/officeDocument/2006/relationships/customXml" Target="../ink/ink52.xml"/><Relationship Id="rId161" Type="http://schemas.openxmlformats.org/officeDocument/2006/relationships/customXml" Target="../ink/ink85.xml"/><Relationship Id="rId217" Type="http://schemas.openxmlformats.org/officeDocument/2006/relationships/customXml" Target="../ink/ink113.xml"/><Relationship Id="rId259" Type="http://schemas.openxmlformats.org/officeDocument/2006/relationships/customXml" Target="../ink/ink134.xml"/><Relationship Id="rId23" Type="http://schemas.openxmlformats.org/officeDocument/2006/relationships/image" Target="../media/image16.png"/><Relationship Id="rId119" Type="http://schemas.openxmlformats.org/officeDocument/2006/relationships/image" Target="../media/image64.png"/><Relationship Id="rId270" Type="http://schemas.openxmlformats.org/officeDocument/2006/relationships/image" Target="../media/image139.png"/><Relationship Id="rId326" Type="http://schemas.openxmlformats.org/officeDocument/2006/relationships/customXml" Target="../ink/ink168.xml"/><Relationship Id="rId65" Type="http://schemas.openxmlformats.org/officeDocument/2006/relationships/image" Target="../media/image37.png"/><Relationship Id="rId130" Type="http://schemas.openxmlformats.org/officeDocument/2006/relationships/customXml" Target="../ink/ink69.xml"/><Relationship Id="rId172" Type="http://schemas.openxmlformats.org/officeDocument/2006/relationships/image" Target="../media/image90.png"/><Relationship Id="rId228" Type="http://schemas.openxmlformats.org/officeDocument/2006/relationships/image" Target="../media/image118.png"/><Relationship Id="rId281" Type="http://schemas.openxmlformats.org/officeDocument/2006/relationships/customXml" Target="../ink/ink145.xml"/><Relationship Id="rId337" Type="http://schemas.openxmlformats.org/officeDocument/2006/relationships/customXml" Target="../ink/ink174.xml"/><Relationship Id="rId34" Type="http://schemas.openxmlformats.org/officeDocument/2006/relationships/customXml" Target="../ink/ink21.xml"/><Relationship Id="rId76" Type="http://schemas.openxmlformats.org/officeDocument/2006/relationships/customXml" Target="../ink/ink42.xml"/><Relationship Id="rId141" Type="http://schemas.openxmlformats.org/officeDocument/2006/relationships/image" Target="../media/image75.png"/><Relationship Id="rId7" Type="http://schemas.openxmlformats.org/officeDocument/2006/relationships/image" Target="../media/image8.png"/><Relationship Id="rId183" Type="http://schemas.openxmlformats.org/officeDocument/2006/relationships/customXml" Target="../ink/ink96.xml"/><Relationship Id="rId239" Type="http://schemas.openxmlformats.org/officeDocument/2006/relationships/customXml" Target="../ink/ink124.xml"/><Relationship Id="rId250" Type="http://schemas.openxmlformats.org/officeDocument/2006/relationships/image" Target="../media/image129.png"/><Relationship Id="rId292" Type="http://schemas.openxmlformats.org/officeDocument/2006/relationships/image" Target="../media/image150.png"/><Relationship Id="rId306" Type="http://schemas.openxmlformats.org/officeDocument/2006/relationships/image" Target="../media/image157.png"/><Relationship Id="rId45" Type="http://schemas.openxmlformats.org/officeDocument/2006/relationships/image" Target="../media/image27.png"/><Relationship Id="rId87" Type="http://schemas.openxmlformats.org/officeDocument/2006/relationships/image" Target="../media/image48.png"/><Relationship Id="rId110" Type="http://schemas.openxmlformats.org/officeDocument/2006/relationships/customXml" Target="../ink/ink59.xml"/><Relationship Id="rId348" Type="http://schemas.openxmlformats.org/officeDocument/2006/relationships/image" Target="../media/image177.png"/><Relationship Id="rId152" Type="http://schemas.openxmlformats.org/officeDocument/2006/relationships/customXml" Target="../ink/ink80.xml"/><Relationship Id="rId194" Type="http://schemas.openxmlformats.org/officeDocument/2006/relationships/image" Target="../media/image101.png"/><Relationship Id="rId208" Type="http://schemas.openxmlformats.org/officeDocument/2006/relationships/image" Target="../media/image108.png"/><Relationship Id="rId261" Type="http://schemas.openxmlformats.org/officeDocument/2006/relationships/customXml" Target="../ink/ink135.xml"/><Relationship Id="rId14" Type="http://schemas.openxmlformats.org/officeDocument/2006/relationships/customXml" Target="../ink/ink11.xml"/><Relationship Id="rId56" Type="http://schemas.openxmlformats.org/officeDocument/2006/relationships/customXml" Target="../ink/ink32.xml"/><Relationship Id="rId317" Type="http://schemas.openxmlformats.org/officeDocument/2006/relationships/customXml" Target="../ink/ink163.xml"/><Relationship Id="rId8" Type="http://schemas.openxmlformats.org/officeDocument/2006/relationships/customXml" Target="../ink/ink8.xml"/><Relationship Id="rId98" Type="http://schemas.openxmlformats.org/officeDocument/2006/relationships/customXml" Target="../ink/ink53.xml"/><Relationship Id="rId121" Type="http://schemas.openxmlformats.org/officeDocument/2006/relationships/image" Target="../media/image65.png"/><Relationship Id="rId142" Type="http://schemas.openxmlformats.org/officeDocument/2006/relationships/customXml" Target="../ink/ink75.xml"/><Relationship Id="rId163" Type="http://schemas.openxmlformats.org/officeDocument/2006/relationships/customXml" Target="../ink/ink86.xml"/><Relationship Id="rId184" Type="http://schemas.openxmlformats.org/officeDocument/2006/relationships/image" Target="../media/image96.png"/><Relationship Id="rId219" Type="http://schemas.openxmlformats.org/officeDocument/2006/relationships/customXml" Target="../ink/ink114.xml"/><Relationship Id="rId230" Type="http://schemas.openxmlformats.org/officeDocument/2006/relationships/image" Target="../media/image119.png"/><Relationship Id="rId251" Type="http://schemas.openxmlformats.org/officeDocument/2006/relationships/customXml" Target="../ink/ink130.xml"/><Relationship Id="rId25" Type="http://schemas.openxmlformats.org/officeDocument/2006/relationships/image" Target="../media/image17.png"/><Relationship Id="rId46" Type="http://schemas.openxmlformats.org/officeDocument/2006/relationships/customXml" Target="../ink/ink27.xml"/><Relationship Id="rId67" Type="http://schemas.openxmlformats.org/officeDocument/2006/relationships/image" Target="../media/image38.png"/><Relationship Id="rId272" Type="http://schemas.openxmlformats.org/officeDocument/2006/relationships/image" Target="../media/image140.png"/><Relationship Id="rId293" Type="http://schemas.openxmlformats.org/officeDocument/2006/relationships/customXml" Target="../ink/ink151.xml"/><Relationship Id="rId307" Type="http://schemas.openxmlformats.org/officeDocument/2006/relationships/customXml" Target="../ink/ink158.xml"/><Relationship Id="rId328" Type="http://schemas.openxmlformats.org/officeDocument/2006/relationships/customXml" Target="../ink/ink169.xml"/><Relationship Id="rId349" Type="http://schemas.openxmlformats.org/officeDocument/2006/relationships/customXml" Target="../ink/ink180.xml"/><Relationship Id="rId88" Type="http://schemas.openxmlformats.org/officeDocument/2006/relationships/customXml" Target="../ink/ink48.xml"/><Relationship Id="rId111" Type="http://schemas.openxmlformats.org/officeDocument/2006/relationships/image" Target="../media/image60.png"/><Relationship Id="rId132" Type="http://schemas.openxmlformats.org/officeDocument/2006/relationships/customXml" Target="../ink/ink70.xml"/><Relationship Id="rId153" Type="http://schemas.openxmlformats.org/officeDocument/2006/relationships/image" Target="../media/image81.png"/><Relationship Id="rId174" Type="http://schemas.openxmlformats.org/officeDocument/2006/relationships/image" Target="../media/image91.png"/><Relationship Id="rId195" Type="http://schemas.openxmlformats.org/officeDocument/2006/relationships/customXml" Target="../ink/ink102.xml"/><Relationship Id="rId209" Type="http://schemas.openxmlformats.org/officeDocument/2006/relationships/customXml" Target="../ink/ink109.xml"/><Relationship Id="rId220" Type="http://schemas.openxmlformats.org/officeDocument/2006/relationships/image" Target="../media/image114.png"/><Relationship Id="rId241" Type="http://schemas.openxmlformats.org/officeDocument/2006/relationships/customXml" Target="../ink/ink125.xml"/><Relationship Id="rId15" Type="http://schemas.openxmlformats.org/officeDocument/2006/relationships/image" Target="../media/image12.png"/><Relationship Id="rId36" Type="http://schemas.openxmlformats.org/officeDocument/2006/relationships/customXml" Target="../ink/ink22.xml"/><Relationship Id="rId57" Type="http://schemas.openxmlformats.org/officeDocument/2006/relationships/image" Target="../media/image33.png"/><Relationship Id="rId262" Type="http://schemas.openxmlformats.org/officeDocument/2006/relationships/image" Target="../media/image135.png"/><Relationship Id="rId283" Type="http://schemas.openxmlformats.org/officeDocument/2006/relationships/customXml" Target="../ink/ink146.xml"/><Relationship Id="rId318" Type="http://schemas.openxmlformats.org/officeDocument/2006/relationships/image" Target="../media/image163.png"/><Relationship Id="rId339" Type="http://schemas.openxmlformats.org/officeDocument/2006/relationships/customXml" Target="../ink/ink175.xml"/><Relationship Id="rId78" Type="http://schemas.openxmlformats.org/officeDocument/2006/relationships/customXml" Target="../ink/ink43.xml"/><Relationship Id="rId99" Type="http://schemas.openxmlformats.org/officeDocument/2006/relationships/image" Target="../media/image54.png"/><Relationship Id="rId101" Type="http://schemas.openxmlformats.org/officeDocument/2006/relationships/image" Target="../media/image55.png"/><Relationship Id="rId122" Type="http://schemas.openxmlformats.org/officeDocument/2006/relationships/customXml" Target="../ink/ink65.xml"/><Relationship Id="rId143" Type="http://schemas.openxmlformats.org/officeDocument/2006/relationships/image" Target="../media/image76.png"/><Relationship Id="rId164" Type="http://schemas.openxmlformats.org/officeDocument/2006/relationships/image" Target="../media/image86.png"/><Relationship Id="rId185" Type="http://schemas.openxmlformats.org/officeDocument/2006/relationships/customXml" Target="../ink/ink97.xml"/><Relationship Id="rId9" Type="http://schemas.openxmlformats.org/officeDocument/2006/relationships/image" Target="../media/image9.png"/><Relationship Id="rId210" Type="http://schemas.openxmlformats.org/officeDocument/2006/relationships/image" Target="../media/image109.png"/><Relationship Id="rId26" Type="http://schemas.openxmlformats.org/officeDocument/2006/relationships/customXml" Target="../ink/ink17.xml"/><Relationship Id="rId231" Type="http://schemas.openxmlformats.org/officeDocument/2006/relationships/customXml" Target="../ink/ink120.xml"/><Relationship Id="rId252" Type="http://schemas.openxmlformats.org/officeDocument/2006/relationships/image" Target="../media/image130.png"/><Relationship Id="rId273" Type="http://schemas.openxmlformats.org/officeDocument/2006/relationships/customXml" Target="../ink/ink141.xml"/><Relationship Id="rId294" Type="http://schemas.openxmlformats.org/officeDocument/2006/relationships/image" Target="../media/image151.png"/><Relationship Id="rId308" Type="http://schemas.openxmlformats.org/officeDocument/2006/relationships/image" Target="../media/image158.png"/><Relationship Id="rId329" Type="http://schemas.openxmlformats.org/officeDocument/2006/relationships/customXml" Target="../ink/ink170.xml"/><Relationship Id="rId47" Type="http://schemas.openxmlformats.org/officeDocument/2006/relationships/image" Target="../media/image28.png"/><Relationship Id="rId68" Type="http://schemas.openxmlformats.org/officeDocument/2006/relationships/customXml" Target="../ink/ink38.xml"/><Relationship Id="rId89" Type="http://schemas.openxmlformats.org/officeDocument/2006/relationships/image" Target="../media/image49.png"/><Relationship Id="rId112" Type="http://schemas.openxmlformats.org/officeDocument/2006/relationships/customXml" Target="../ink/ink60.xml"/><Relationship Id="rId133" Type="http://schemas.openxmlformats.org/officeDocument/2006/relationships/image" Target="../media/image71.png"/><Relationship Id="rId154" Type="http://schemas.openxmlformats.org/officeDocument/2006/relationships/customXml" Target="../ink/ink81.xml"/><Relationship Id="rId175" Type="http://schemas.openxmlformats.org/officeDocument/2006/relationships/customXml" Target="../ink/ink92.xml"/><Relationship Id="rId340" Type="http://schemas.openxmlformats.org/officeDocument/2006/relationships/image" Target="../media/image173.png"/><Relationship Id="rId196" Type="http://schemas.openxmlformats.org/officeDocument/2006/relationships/image" Target="../media/image102.png"/><Relationship Id="rId200" Type="http://schemas.openxmlformats.org/officeDocument/2006/relationships/image" Target="../media/image104.png"/><Relationship Id="rId16" Type="http://schemas.openxmlformats.org/officeDocument/2006/relationships/customXml" Target="../ink/ink12.xml"/><Relationship Id="rId221" Type="http://schemas.openxmlformats.org/officeDocument/2006/relationships/customXml" Target="../ink/ink115.xml"/><Relationship Id="rId242" Type="http://schemas.openxmlformats.org/officeDocument/2006/relationships/image" Target="../media/image125.png"/><Relationship Id="rId263" Type="http://schemas.openxmlformats.org/officeDocument/2006/relationships/customXml" Target="../ink/ink136.xml"/><Relationship Id="rId284" Type="http://schemas.openxmlformats.org/officeDocument/2006/relationships/image" Target="../media/image146.png"/><Relationship Id="rId319" Type="http://schemas.openxmlformats.org/officeDocument/2006/relationships/customXml" Target="../ink/ink164.xml"/><Relationship Id="rId37" Type="http://schemas.openxmlformats.org/officeDocument/2006/relationships/image" Target="../media/image23.png"/><Relationship Id="rId58" Type="http://schemas.openxmlformats.org/officeDocument/2006/relationships/customXml" Target="../ink/ink33.xml"/><Relationship Id="rId79" Type="http://schemas.openxmlformats.org/officeDocument/2006/relationships/image" Target="../media/image44.png"/><Relationship Id="rId102" Type="http://schemas.openxmlformats.org/officeDocument/2006/relationships/customXml" Target="../ink/ink55.xml"/><Relationship Id="rId123" Type="http://schemas.openxmlformats.org/officeDocument/2006/relationships/image" Target="../media/image66.png"/><Relationship Id="rId144" Type="http://schemas.openxmlformats.org/officeDocument/2006/relationships/customXml" Target="../ink/ink76.xml"/><Relationship Id="rId330" Type="http://schemas.openxmlformats.org/officeDocument/2006/relationships/image" Target="../media/image168.png"/><Relationship Id="rId90" Type="http://schemas.openxmlformats.org/officeDocument/2006/relationships/customXml" Target="../ink/ink49.xml"/><Relationship Id="rId165" Type="http://schemas.openxmlformats.org/officeDocument/2006/relationships/customXml" Target="../ink/ink87.xml"/><Relationship Id="rId186" Type="http://schemas.openxmlformats.org/officeDocument/2006/relationships/image" Target="../media/image97.png"/><Relationship Id="rId211" Type="http://schemas.openxmlformats.org/officeDocument/2006/relationships/customXml" Target="../ink/ink110.xml"/><Relationship Id="rId232" Type="http://schemas.openxmlformats.org/officeDocument/2006/relationships/image" Target="../media/image120.png"/><Relationship Id="rId253" Type="http://schemas.openxmlformats.org/officeDocument/2006/relationships/customXml" Target="../ink/ink131.xml"/><Relationship Id="rId274" Type="http://schemas.openxmlformats.org/officeDocument/2006/relationships/image" Target="../media/image141.png"/><Relationship Id="rId295" Type="http://schemas.openxmlformats.org/officeDocument/2006/relationships/customXml" Target="../ink/ink152.xml"/><Relationship Id="rId309" Type="http://schemas.openxmlformats.org/officeDocument/2006/relationships/customXml" Target="../ink/ink159.xml"/><Relationship Id="rId27" Type="http://schemas.openxmlformats.org/officeDocument/2006/relationships/image" Target="../media/image18.png"/><Relationship Id="rId48" Type="http://schemas.openxmlformats.org/officeDocument/2006/relationships/customXml" Target="../ink/ink28.xml"/><Relationship Id="rId69" Type="http://schemas.openxmlformats.org/officeDocument/2006/relationships/image" Target="../media/image39.png"/><Relationship Id="rId113" Type="http://schemas.openxmlformats.org/officeDocument/2006/relationships/image" Target="../media/image61.png"/><Relationship Id="rId134" Type="http://schemas.openxmlformats.org/officeDocument/2006/relationships/customXml" Target="../ink/ink71.xml"/><Relationship Id="rId320" Type="http://schemas.openxmlformats.org/officeDocument/2006/relationships/customXml" Target="../ink/ink165.xml"/><Relationship Id="rId80" Type="http://schemas.openxmlformats.org/officeDocument/2006/relationships/customXml" Target="../ink/ink44.xml"/><Relationship Id="rId155" Type="http://schemas.openxmlformats.org/officeDocument/2006/relationships/image" Target="../media/image82.png"/><Relationship Id="rId176" Type="http://schemas.openxmlformats.org/officeDocument/2006/relationships/image" Target="../media/image92.png"/><Relationship Id="rId197" Type="http://schemas.openxmlformats.org/officeDocument/2006/relationships/customXml" Target="../ink/ink103.xml"/><Relationship Id="rId341" Type="http://schemas.openxmlformats.org/officeDocument/2006/relationships/customXml" Target="../ink/ink176.xml"/><Relationship Id="rId201" Type="http://schemas.openxmlformats.org/officeDocument/2006/relationships/customXml" Target="../ink/ink105.xml"/><Relationship Id="rId222" Type="http://schemas.openxmlformats.org/officeDocument/2006/relationships/image" Target="../media/image115.png"/><Relationship Id="rId243" Type="http://schemas.openxmlformats.org/officeDocument/2006/relationships/customXml" Target="../ink/ink126.xml"/><Relationship Id="rId264" Type="http://schemas.openxmlformats.org/officeDocument/2006/relationships/image" Target="../media/image136.png"/><Relationship Id="rId285" Type="http://schemas.openxmlformats.org/officeDocument/2006/relationships/customXml" Target="../ink/ink147.xml"/><Relationship Id="rId17" Type="http://schemas.openxmlformats.org/officeDocument/2006/relationships/image" Target="../media/image13.png"/><Relationship Id="rId38" Type="http://schemas.openxmlformats.org/officeDocument/2006/relationships/customXml" Target="../ink/ink23.xml"/><Relationship Id="rId59" Type="http://schemas.openxmlformats.org/officeDocument/2006/relationships/image" Target="../media/image34.png"/><Relationship Id="rId103" Type="http://schemas.openxmlformats.org/officeDocument/2006/relationships/image" Target="../media/image56.png"/><Relationship Id="rId124" Type="http://schemas.openxmlformats.org/officeDocument/2006/relationships/customXml" Target="../ink/ink66.xml"/><Relationship Id="rId310" Type="http://schemas.openxmlformats.org/officeDocument/2006/relationships/image" Target="../media/image159.png"/><Relationship Id="rId70" Type="http://schemas.openxmlformats.org/officeDocument/2006/relationships/customXml" Target="../ink/ink39.xml"/><Relationship Id="rId91" Type="http://schemas.openxmlformats.org/officeDocument/2006/relationships/image" Target="../media/image50.png"/><Relationship Id="rId145" Type="http://schemas.openxmlformats.org/officeDocument/2006/relationships/image" Target="../media/image77.png"/><Relationship Id="rId166" Type="http://schemas.openxmlformats.org/officeDocument/2006/relationships/image" Target="../media/image87.png"/><Relationship Id="rId187" Type="http://schemas.openxmlformats.org/officeDocument/2006/relationships/customXml" Target="../ink/ink98.xml"/><Relationship Id="rId331" Type="http://schemas.openxmlformats.org/officeDocument/2006/relationships/customXml" Target="../ink/ink171.xml"/><Relationship Id="rId1" Type="http://schemas.openxmlformats.org/officeDocument/2006/relationships/slideLayout" Target="../slideLayouts/slideLayout7.xml"/><Relationship Id="rId212" Type="http://schemas.openxmlformats.org/officeDocument/2006/relationships/image" Target="../media/image110.png"/><Relationship Id="rId233" Type="http://schemas.openxmlformats.org/officeDocument/2006/relationships/customXml" Target="../ink/ink121.xml"/><Relationship Id="rId254" Type="http://schemas.openxmlformats.org/officeDocument/2006/relationships/image" Target="../media/image131.png"/><Relationship Id="rId28" Type="http://schemas.openxmlformats.org/officeDocument/2006/relationships/customXml" Target="../ink/ink18.xml"/><Relationship Id="rId49" Type="http://schemas.openxmlformats.org/officeDocument/2006/relationships/image" Target="../media/image29.png"/><Relationship Id="rId114" Type="http://schemas.openxmlformats.org/officeDocument/2006/relationships/customXml" Target="../ink/ink61.xml"/><Relationship Id="rId275" Type="http://schemas.openxmlformats.org/officeDocument/2006/relationships/customXml" Target="../ink/ink142.xml"/><Relationship Id="rId296" Type="http://schemas.openxmlformats.org/officeDocument/2006/relationships/image" Target="../media/image152.png"/><Relationship Id="rId300" Type="http://schemas.openxmlformats.org/officeDocument/2006/relationships/image" Target="../media/image154.png"/><Relationship Id="rId60" Type="http://schemas.openxmlformats.org/officeDocument/2006/relationships/customXml" Target="../ink/ink34.xml"/><Relationship Id="rId81" Type="http://schemas.openxmlformats.org/officeDocument/2006/relationships/image" Target="../media/image45.png"/><Relationship Id="rId135" Type="http://schemas.openxmlformats.org/officeDocument/2006/relationships/image" Target="../media/image72.png"/><Relationship Id="rId156" Type="http://schemas.openxmlformats.org/officeDocument/2006/relationships/customXml" Target="../ink/ink82.xml"/><Relationship Id="rId177" Type="http://schemas.openxmlformats.org/officeDocument/2006/relationships/customXml" Target="../ink/ink93.xml"/><Relationship Id="rId198" Type="http://schemas.openxmlformats.org/officeDocument/2006/relationships/image" Target="../media/image103.png"/><Relationship Id="rId321" Type="http://schemas.openxmlformats.org/officeDocument/2006/relationships/image" Target="../media/image164.png"/><Relationship Id="rId342" Type="http://schemas.openxmlformats.org/officeDocument/2006/relationships/image" Target="../media/image174.png"/><Relationship Id="rId202" Type="http://schemas.openxmlformats.org/officeDocument/2006/relationships/image" Target="../media/image105.png"/><Relationship Id="rId223" Type="http://schemas.openxmlformats.org/officeDocument/2006/relationships/customXml" Target="../ink/ink116.xml"/><Relationship Id="rId244" Type="http://schemas.openxmlformats.org/officeDocument/2006/relationships/image" Target="../media/image126.png"/><Relationship Id="rId18" Type="http://schemas.openxmlformats.org/officeDocument/2006/relationships/customXml" Target="../ink/ink13.xml"/><Relationship Id="rId39" Type="http://schemas.openxmlformats.org/officeDocument/2006/relationships/image" Target="../media/image24.png"/><Relationship Id="rId265" Type="http://schemas.openxmlformats.org/officeDocument/2006/relationships/customXml" Target="../ink/ink137.xml"/><Relationship Id="rId286" Type="http://schemas.openxmlformats.org/officeDocument/2006/relationships/image" Target="../media/image147.png"/><Relationship Id="rId50" Type="http://schemas.openxmlformats.org/officeDocument/2006/relationships/customXml" Target="../ink/ink29.xml"/><Relationship Id="rId104" Type="http://schemas.openxmlformats.org/officeDocument/2006/relationships/customXml" Target="../ink/ink56.xml"/><Relationship Id="rId125" Type="http://schemas.openxmlformats.org/officeDocument/2006/relationships/image" Target="../media/image67.png"/><Relationship Id="rId146" Type="http://schemas.openxmlformats.org/officeDocument/2006/relationships/customXml" Target="../ink/ink77.xml"/><Relationship Id="rId167" Type="http://schemas.openxmlformats.org/officeDocument/2006/relationships/customXml" Target="../ink/ink88.xml"/><Relationship Id="rId188" Type="http://schemas.openxmlformats.org/officeDocument/2006/relationships/image" Target="../media/image98.png"/><Relationship Id="rId311" Type="http://schemas.openxmlformats.org/officeDocument/2006/relationships/customXml" Target="../ink/ink160.xml"/><Relationship Id="rId332" Type="http://schemas.openxmlformats.org/officeDocument/2006/relationships/image" Target="../media/image169.png"/><Relationship Id="rId71" Type="http://schemas.openxmlformats.org/officeDocument/2006/relationships/image" Target="../media/image40.png"/><Relationship Id="rId92" Type="http://schemas.openxmlformats.org/officeDocument/2006/relationships/customXml" Target="../ink/ink50.xml"/><Relationship Id="rId213" Type="http://schemas.openxmlformats.org/officeDocument/2006/relationships/customXml" Target="../ink/ink111.xml"/><Relationship Id="rId234" Type="http://schemas.openxmlformats.org/officeDocument/2006/relationships/image" Target="../media/image121.png"/><Relationship Id="rId2" Type="http://schemas.openxmlformats.org/officeDocument/2006/relationships/notesSlide" Target="../notesSlides/notesSlide2.xml"/><Relationship Id="rId29" Type="http://schemas.openxmlformats.org/officeDocument/2006/relationships/image" Target="../media/image19.png"/><Relationship Id="rId255" Type="http://schemas.openxmlformats.org/officeDocument/2006/relationships/customXml" Target="../ink/ink132.xml"/><Relationship Id="rId276" Type="http://schemas.openxmlformats.org/officeDocument/2006/relationships/image" Target="../media/image142.png"/><Relationship Id="rId297" Type="http://schemas.openxmlformats.org/officeDocument/2006/relationships/customXml" Target="../ink/ink153.xml"/><Relationship Id="rId40" Type="http://schemas.openxmlformats.org/officeDocument/2006/relationships/customXml" Target="../ink/ink24.xml"/><Relationship Id="rId115" Type="http://schemas.openxmlformats.org/officeDocument/2006/relationships/image" Target="../media/image62.png"/><Relationship Id="rId136" Type="http://schemas.openxmlformats.org/officeDocument/2006/relationships/customXml" Target="../ink/ink72.xml"/><Relationship Id="rId157" Type="http://schemas.openxmlformats.org/officeDocument/2006/relationships/image" Target="../media/image83.png"/><Relationship Id="rId178" Type="http://schemas.openxmlformats.org/officeDocument/2006/relationships/image" Target="../media/image93.png"/><Relationship Id="rId301" Type="http://schemas.openxmlformats.org/officeDocument/2006/relationships/customXml" Target="../ink/ink155.xml"/><Relationship Id="rId322" Type="http://schemas.openxmlformats.org/officeDocument/2006/relationships/customXml" Target="../ink/ink166.xml"/><Relationship Id="rId343" Type="http://schemas.openxmlformats.org/officeDocument/2006/relationships/customXml" Target="../ink/ink177.xml"/><Relationship Id="rId61" Type="http://schemas.openxmlformats.org/officeDocument/2006/relationships/image" Target="../media/image35.png"/><Relationship Id="rId82" Type="http://schemas.openxmlformats.org/officeDocument/2006/relationships/customXml" Target="../ink/ink45.xml"/><Relationship Id="rId199" Type="http://schemas.openxmlformats.org/officeDocument/2006/relationships/customXml" Target="../ink/ink104.xml"/><Relationship Id="rId203" Type="http://schemas.openxmlformats.org/officeDocument/2006/relationships/customXml" Target="../ink/ink106.xml"/><Relationship Id="rId19" Type="http://schemas.openxmlformats.org/officeDocument/2006/relationships/image" Target="../media/image14.png"/><Relationship Id="rId224" Type="http://schemas.openxmlformats.org/officeDocument/2006/relationships/image" Target="../media/image116.png"/><Relationship Id="rId245" Type="http://schemas.openxmlformats.org/officeDocument/2006/relationships/customXml" Target="../ink/ink127.xml"/><Relationship Id="rId266" Type="http://schemas.openxmlformats.org/officeDocument/2006/relationships/image" Target="../media/image137.png"/><Relationship Id="rId287" Type="http://schemas.openxmlformats.org/officeDocument/2006/relationships/customXml" Target="../ink/ink148.xml"/><Relationship Id="rId30" Type="http://schemas.openxmlformats.org/officeDocument/2006/relationships/customXml" Target="../ink/ink19.xml"/><Relationship Id="rId105" Type="http://schemas.openxmlformats.org/officeDocument/2006/relationships/image" Target="../media/image57.png"/><Relationship Id="rId126" Type="http://schemas.openxmlformats.org/officeDocument/2006/relationships/customXml" Target="../ink/ink67.xml"/><Relationship Id="rId147" Type="http://schemas.openxmlformats.org/officeDocument/2006/relationships/image" Target="../media/image78.png"/><Relationship Id="rId168" Type="http://schemas.openxmlformats.org/officeDocument/2006/relationships/image" Target="../media/image88.png"/><Relationship Id="rId312" Type="http://schemas.openxmlformats.org/officeDocument/2006/relationships/image" Target="../media/image160.png"/><Relationship Id="rId333" Type="http://schemas.openxmlformats.org/officeDocument/2006/relationships/customXml" Target="../ink/ink172.xml"/><Relationship Id="rId51" Type="http://schemas.openxmlformats.org/officeDocument/2006/relationships/image" Target="../media/image30.png"/><Relationship Id="rId72" Type="http://schemas.openxmlformats.org/officeDocument/2006/relationships/customXml" Target="../ink/ink40.xml"/><Relationship Id="rId93" Type="http://schemas.openxmlformats.org/officeDocument/2006/relationships/image" Target="../media/image51.png"/><Relationship Id="rId189" Type="http://schemas.openxmlformats.org/officeDocument/2006/relationships/customXml" Target="../ink/ink99.xml"/><Relationship Id="rId3" Type="http://schemas.openxmlformats.org/officeDocument/2006/relationships/image" Target="../media/image6.emf"/><Relationship Id="rId214" Type="http://schemas.openxmlformats.org/officeDocument/2006/relationships/image" Target="../media/image111.png"/><Relationship Id="rId235" Type="http://schemas.openxmlformats.org/officeDocument/2006/relationships/customXml" Target="../ink/ink122.xml"/><Relationship Id="rId256" Type="http://schemas.openxmlformats.org/officeDocument/2006/relationships/image" Target="../media/image132.png"/><Relationship Id="rId277" Type="http://schemas.openxmlformats.org/officeDocument/2006/relationships/customXml" Target="../ink/ink143.xml"/><Relationship Id="rId298" Type="http://schemas.openxmlformats.org/officeDocument/2006/relationships/image" Target="../media/image153.png"/><Relationship Id="rId116" Type="http://schemas.openxmlformats.org/officeDocument/2006/relationships/customXml" Target="../ink/ink62.xml"/><Relationship Id="rId137" Type="http://schemas.openxmlformats.org/officeDocument/2006/relationships/image" Target="../media/image73.png"/><Relationship Id="rId158" Type="http://schemas.openxmlformats.org/officeDocument/2006/relationships/customXml" Target="../ink/ink83.xml"/><Relationship Id="rId302" Type="http://schemas.openxmlformats.org/officeDocument/2006/relationships/image" Target="../media/image155.png"/><Relationship Id="rId323" Type="http://schemas.openxmlformats.org/officeDocument/2006/relationships/image" Target="../media/image165.png"/><Relationship Id="rId344" Type="http://schemas.openxmlformats.org/officeDocument/2006/relationships/image" Target="../media/image175.png"/><Relationship Id="rId20" Type="http://schemas.openxmlformats.org/officeDocument/2006/relationships/customXml" Target="../ink/ink14.xml"/><Relationship Id="rId41" Type="http://schemas.openxmlformats.org/officeDocument/2006/relationships/image" Target="../media/image25.png"/><Relationship Id="rId62" Type="http://schemas.openxmlformats.org/officeDocument/2006/relationships/customXml" Target="../ink/ink35.xml"/><Relationship Id="rId83" Type="http://schemas.openxmlformats.org/officeDocument/2006/relationships/image" Target="../media/image46.png"/><Relationship Id="rId179" Type="http://schemas.openxmlformats.org/officeDocument/2006/relationships/customXml" Target="../ink/ink94.xml"/><Relationship Id="rId190" Type="http://schemas.openxmlformats.org/officeDocument/2006/relationships/image" Target="../media/image99.png"/><Relationship Id="rId204" Type="http://schemas.openxmlformats.org/officeDocument/2006/relationships/image" Target="../media/image106.png"/><Relationship Id="rId225" Type="http://schemas.openxmlformats.org/officeDocument/2006/relationships/customXml" Target="../ink/ink117.xml"/><Relationship Id="rId246" Type="http://schemas.openxmlformats.org/officeDocument/2006/relationships/image" Target="../media/image127.png"/><Relationship Id="rId267" Type="http://schemas.openxmlformats.org/officeDocument/2006/relationships/customXml" Target="../ink/ink138.xml"/><Relationship Id="rId288" Type="http://schemas.openxmlformats.org/officeDocument/2006/relationships/image" Target="../media/image148.png"/><Relationship Id="rId106" Type="http://schemas.openxmlformats.org/officeDocument/2006/relationships/customXml" Target="../ink/ink57.xml"/><Relationship Id="rId127" Type="http://schemas.openxmlformats.org/officeDocument/2006/relationships/image" Target="../media/image68.png"/><Relationship Id="rId313" Type="http://schemas.openxmlformats.org/officeDocument/2006/relationships/customXml" Target="../ink/ink161.xml"/><Relationship Id="rId10" Type="http://schemas.openxmlformats.org/officeDocument/2006/relationships/customXml" Target="../ink/ink9.xml"/><Relationship Id="rId31" Type="http://schemas.openxmlformats.org/officeDocument/2006/relationships/image" Target="../media/image20.png"/><Relationship Id="rId52" Type="http://schemas.openxmlformats.org/officeDocument/2006/relationships/customXml" Target="../ink/ink30.xml"/><Relationship Id="rId73" Type="http://schemas.openxmlformats.org/officeDocument/2006/relationships/image" Target="../media/image41.png"/><Relationship Id="rId94" Type="http://schemas.openxmlformats.org/officeDocument/2006/relationships/customXml" Target="../ink/ink51.xml"/><Relationship Id="rId148" Type="http://schemas.openxmlformats.org/officeDocument/2006/relationships/customXml" Target="../ink/ink78.xml"/><Relationship Id="rId169" Type="http://schemas.openxmlformats.org/officeDocument/2006/relationships/customXml" Target="../ink/ink89.xml"/><Relationship Id="rId334" Type="http://schemas.openxmlformats.org/officeDocument/2006/relationships/image" Target="../media/image170.png"/><Relationship Id="rId4" Type="http://schemas.openxmlformats.org/officeDocument/2006/relationships/customXml" Target="../ink/ink6.xml"/><Relationship Id="rId180" Type="http://schemas.openxmlformats.org/officeDocument/2006/relationships/image" Target="../media/image94.png"/><Relationship Id="rId215" Type="http://schemas.openxmlformats.org/officeDocument/2006/relationships/customXml" Target="../ink/ink112.xml"/><Relationship Id="rId236" Type="http://schemas.openxmlformats.org/officeDocument/2006/relationships/image" Target="../media/image122.png"/><Relationship Id="rId257" Type="http://schemas.openxmlformats.org/officeDocument/2006/relationships/customXml" Target="../ink/ink133.xml"/><Relationship Id="rId278" Type="http://schemas.openxmlformats.org/officeDocument/2006/relationships/image" Target="../media/image143.png"/><Relationship Id="rId303" Type="http://schemas.openxmlformats.org/officeDocument/2006/relationships/customXml" Target="../ink/ink156.xml"/><Relationship Id="rId42" Type="http://schemas.openxmlformats.org/officeDocument/2006/relationships/customXml" Target="../ink/ink25.xml"/><Relationship Id="rId84" Type="http://schemas.openxmlformats.org/officeDocument/2006/relationships/customXml" Target="../ink/ink46.xml"/><Relationship Id="rId138" Type="http://schemas.openxmlformats.org/officeDocument/2006/relationships/customXml" Target="../ink/ink73.xml"/><Relationship Id="rId345" Type="http://schemas.openxmlformats.org/officeDocument/2006/relationships/customXml" Target="../ink/ink178.xml"/><Relationship Id="rId191" Type="http://schemas.openxmlformats.org/officeDocument/2006/relationships/customXml" Target="../ink/ink100.xml"/><Relationship Id="rId205" Type="http://schemas.openxmlformats.org/officeDocument/2006/relationships/customXml" Target="../ink/ink107.xml"/><Relationship Id="rId247" Type="http://schemas.openxmlformats.org/officeDocument/2006/relationships/customXml" Target="../ink/ink128.xml"/><Relationship Id="rId107" Type="http://schemas.openxmlformats.org/officeDocument/2006/relationships/image" Target="../media/image58.png"/><Relationship Id="rId289" Type="http://schemas.openxmlformats.org/officeDocument/2006/relationships/customXml" Target="../ink/ink149.xml"/><Relationship Id="rId11" Type="http://schemas.openxmlformats.org/officeDocument/2006/relationships/image" Target="../media/image10.png"/><Relationship Id="rId53" Type="http://schemas.openxmlformats.org/officeDocument/2006/relationships/image" Target="../media/image31.png"/><Relationship Id="rId149" Type="http://schemas.openxmlformats.org/officeDocument/2006/relationships/image" Target="../media/image79.png"/><Relationship Id="rId314" Type="http://schemas.openxmlformats.org/officeDocument/2006/relationships/image" Target="../media/image161.png"/><Relationship Id="rId95" Type="http://schemas.openxmlformats.org/officeDocument/2006/relationships/image" Target="../media/image52.png"/><Relationship Id="rId160" Type="http://schemas.openxmlformats.org/officeDocument/2006/relationships/image" Target="../media/image84.png"/><Relationship Id="rId216" Type="http://schemas.openxmlformats.org/officeDocument/2006/relationships/image" Target="../media/image112.png"/><Relationship Id="rId258" Type="http://schemas.openxmlformats.org/officeDocument/2006/relationships/image" Target="../media/image133.png"/><Relationship Id="rId22" Type="http://schemas.openxmlformats.org/officeDocument/2006/relationships/customXml" Target="../ink/ink15.xml"/><Relationship Id="rId64" Type="http://schemas.openxmlformats.org/officeDocument/2006/relationships/customXml" Target="../ink/ink36.xml"/><Relationship Id="rId118" Type="http://schemas.openxmlformats.org/officeDocument/2006/relationships/customXml" Target="../ink/ink63.xml"/><Relationship Id="rId325" Type="http://schemas.openxmlformats.org/officeDocument/2006/relationships/image" Target="../media/image166.png"/><Relationship Id="rId171" Type="http://schemas.openxmlformats.org/officeDocument/2006/relationships/customXml" Target="../ink/ink90.xml"/><Relationship Id="rId227" Type="http://schemas.openxmlformats.org/officeDocument/2006/relationships/customXml" Target="../ink/ink118.xml"/><Relationship Id="rId269" Type="http://schemas.openxmlformats.org/officeDocument/2006/relationships/customXml" Target="../ink/ink139.xml"/><Relationship Id="rId33" Type="http://schemas.openxmlformats.org/officeDocument/2006/relationships/image" Target="../media/image21.png"/><Relationship Id="rId129" Type="http://schemas.openxmlformats.org/officeDocument/2006/relationships/image" Target="../media/image69.png"/><Relationship Id="rId280" Type="http://schemas.openxmlformats.org/officeDocument/2006/relationships/image" Target="../media/image144.png"/><Relationship Id="rId336" Type="http://schemas.openxmlformats.org/officeDocument/2006/relationships/image" Target="../media/image171.png"/><Relationship Id="rId75" Type="http://schemas.openxmlformats.org/officeDocument/2006/relationships/image" Target="../media/image42.png"/><Relationship Id="rId140" Type="http://schemas.openxmlformats.org/officeDocument/2006/relationships/customXml" Target="../ink/ink74.xml"/><Relationship Id="rId182" Type="http://schemas.openxmlformats.org/officeDocument/2006/relationships/image" Target="../media/image95.png"/><Relationship Id="rId6" Type="http://schemas.openxmlformats.org/officeDocument/2006/relationships/customXml" Target="../ink/ink7.xml"/><Relationship Id="rId238" Type="http://schemas.openxmlformats.org/officeDocument/2006/relationships/image" Target="../media/image123.png"/><Relationship Id="rId291" Type="http://schemas.openxmlformats.org/officeDocument/2006/relationships/customXml" Target="../ink/ink150.xml"/><Relationship Id="rId305" Type="http://schemas.openxmlformats.org/officeDocument/2006/relationships/customXml" Target="../ink/ink157.xml"/><Relationship Id="rId347" Type="http://schemas.openxmlformats.org/officeDocument/2006/relationships/customXml" Target="../ink/ink179.xml"/><Relationship Id="rId44" Type="http://schemas.openxmlformats.org/officeDocument/2006/relationships/customXml" Target="../ink/ink26.xml"/><Relationship Id="rId86" Type="http://schemas.openxmlformats.org/officeDocument/2006/relationships/customXml" Target="../ink/ink47.xml"/><Relationship Id="rId151" Type="http://schemas.openxmlformats.org/officeDocument/2006/relationships/image" Target="../media/image80.png"/><Relationship Id="rId193" Type="http://schemas.openxmlformats.org/officeDocument/2006/relationships/customXml" Target="../ink/ink101.xml"/><Relationship Id="rId207" Type="http://schemas.openxmlformats.org/officeDocument/2006/relationships/customXml" Target="../ink/ink108.xml"/><Relationship Id="rId249" Type="http://schemas.openxmlformats.org/officeDocument/2006/relationships/customXml" Target="../ink/ink129.xml"/><Relationship Id="rId13" Type="http://schemas.openxmlformats.org/officeDocument/2006/relationships/image" Target="../media/image11.png"/><Relationship Id="rId109" Type="http://schemas.openxmlformats.org/officeDocument/2006/relationships/image" Target="../media/image59.png"/><Relationship Id="rId260" Type="http://schemas.openxmlformats.org/officeDocument/2006/relationships/image" Target="../media/image134.png"/><Relationship Id="rId316" Type="http://schemas.openxmlformats.org/officeDocument/2006/relationships/image" Target="../media/image162.png"/><Relationship Id="rId55" Type="http://schemas.openxmlformats.org/officeDocument/2006/relationships/image" Target="../media/image32.png"/><Relationship Id="rId97" Type="http://schemas.openxmlformats.org/officeDocument/2006/relationships/image" Target="../media/image53.png"/><Relationship Id="rId120" Type="http://schemas.openxmlformats.org/officeDocument/2006/relationships/customXml" Target="../ink/ink64.xml"/><Relationship Id="rId162" Type="http://schemas.openxmlformats.org/officeDocument/2006/relationships/image" Target="../media/image85.png"/><Relationship Id="rId218" Type="http://schemas.openxmlformats.org/officeDocument/2006/relationships/image" Target="../media/image113.png"/><Relationship Id="rId271" Type="http://schemas.openxmlformats.org/officeDocument/2006/relationships/customXml" Target="../ink/ink140.xml"/><Relationship Id="rId24" Type="http://schemas.openxmlformats.org/officeDocument/2006/relationships/customXml" Target="../ink/ink16.xml"/><Relationship Id="rId66" Type="http://schemas.openxmlformats.org/officeDocument/2006/relationships/customXml" Target="../ink/ink37.xml"/><Relationship Id="rId131" Type="http://schemas.openxmlformats.org/officeDocument/2006/relationships/image" Target="../media/image70.png"/><Relationship Id="rId327" Type="http://schemas.openxmlformats.org/officeDocument/2006/relationships/image" Target="../media/image167.png"/><Relationship Id="rId173" Type="http://schemas.openxmlformats.org/officeDocument/2006/relationships/customXml" Target="../ink/ink91.xml"/><Relationship Id="rId229" Type="http://schemas.openxmlformats.org/officeDocument/2006/relationships/customXml" Target="../ink/ink119.xml"/><Relationship Id="rId240" Type="http://schemas.openxmlformats.org/officeDocument/2006/relationships/image" Target="../media/image124.png"/><Relationship Id="rId35" Type="http://schemas.openxmlformats.org/officeDocument/2006/relationships/image" Target="../media/image22.png"/><Relationship Id="rId77" Type="http://schemas.openxmlformats.org/officeDocument/2006/relationships/image" Target="../media/image43.png"/><Relationship Id="rId100" Type="http://schemas.openxmlformats.org/officeDocument/2006/relationships/customXml" Target="../ink/ink54.xml"/><Relationship Id="rId282" Type="http://schemas.openxmlformats.org/officeDocument/2006/relationships/image" Target="../media/image145.png"/><Relationship Id="rId338" Type="http://schemas.openxmlformats.org/officeDocument/2006/relationships/image" Target="../media/image172.png"/></Relationships>
</file>

<file path=ppt/slides/_rels/slide20.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image" Target="../media/image23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8.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23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183.png"/><Relationship Id="rId18" Type="http://schemas.openxmlformats.org/officeDocument/2006/relationships/customXml" Target="../ink/ink188.xml"/><Relationship Id="rId26" Type="http://schemas.openxmlformats.org/officeDocument/2006/relationships/customXml" Target="../ink/ink192.xml"/><Relationship Id="rId39" Type="http://schemas.openxmlformats.org/officeDocument/2006/relationships/image" Target="../media/image195.png"/><Relationship Id="rId21" Type="http://schemas.openxmlformats.org/officeDocument/2006/relationships/image" Target="../media/image186.png"/><Relationship Id="rId34" Type="http://schemas.openxmlformats.org/officeDocument/2006/relationships/customXml" Target="../ink/ink196.xml"/><Relationship Id="rId7" Type="http://schemas.openxmlformats.org/officeDocument/2006/relationships/image" Target="../media/image180.png"/><Relationship Id="rId12" Type="http://schemas.openxmlformats.org/officeDocument/2006/relationships/customXml" Target="../ink/ink185.xml"/><Relationship Id="rId17" Type="http://schemas.openxmlformats.org/officeDocument/2006/relationships/image" Target="../media/image7.png"/><Relationship Id="rId25" Type="http://schemas.openxmlformats.org/officeDocument/2006/relationships/image" Target="../media/image188.png"/><Relationship Id="rId33" Type="http://schemas.openxmlformats.org/officeDocument/2006/relationships/image" Target="../media/image192.png"/><Relationship Id="rId38" Type="http://schemas.openxmlformats.org/officeDocument/2006/relationships/customXml" Target="../ink/ink198.xml"/><Relationship Id="rId2" Type="http://schemas.openxmlformats.org/officeDocument/2006/relationships/notesSlide" Target="../notesSlides/notesSlide3.xml"/><Relationship Id="rId16" Type="http://schemas.openxmlformats.org/officeDocument/2006/relationships/customXml" Target="../ink/ink187.xml"/><Relationship Id="rId20" Type="http://schemas.openxmlformats.org/officeDocument/2006/relationships/customXml" Target="../ink/ink189.xml"/><Relationship Id="rId29"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customXml" Target="../ink/ink182.xml"/><Relationship Id="rId11" Type="http://schemas.openxmlformats.org/officeDocument/2006/relationships/image" Target="../media/image182.png"/><Relationship Id="rId24" Type="http://schemas.openxmlformats.org/officeDocument/2006/relationships/customXml" Target="../ink/ink191.xml"/><Relationship Id="rId32" Type="http://schemas.openxmlformats.org/officeDocument/2006/relationships/customXml" Target="../ink/ink195.xml"/><Relationship Id="rId37" Type="http://schemas.openxmlformats.org/officeDocument/2006/relationships/image" Target="../media/image194.png"/><Relationship Id="rId5" Type="http://schemas.openxmlformats.org/officeDocument/2006/relationships/image" Target="../media/image179.png"/><Relationship Id="rId15" Type="http://schemas.openxmlformats.org/officeDocument/2006/relationships/image" Target="../media/image184.png"/><Relationship Id="rId23" Type="http://schemas.openxmlformats.org/officeDocument/2006/relationships/image" Target="../media/image187.png"/><Relationship Id="rId28" Type="http://schemas.openxmlformats.org/officeDocument/2006/relationships/customXml" Target="../ink/ink193.xml"/><Relationship Id="rId36" Type="http://schemas.openxmlformats.org/officeDocument/2006/relationships/customXml" Target="../ink/ink197.xml"/><Relationship Id="rId10" Type="http://schemas.openxmlformats.org/officeDocument/2006/relationships/customXml" Target="../ink/ink184.xml"/><Relationship Id="rId19" Type="http://schemas.openxmlformats.org/officeDocument/2006/relationships/image" Target="../media/image185.png"/><Relationship Id="rId31" Type="http://schemas.openxmlformats.org/officeDocument/2006/relationships/image" Target="../media/image191.png"/><Relationship Id="rId4" Type="http://schemas.openxmlformats.org/officeDocument/2006/relationships/customXml" Target="../ink/ink181.xml"/><Relationship Id="rId9" Type="http://schemas.openxmlformats.org/officeDocument/2006/relationships/image" Target="../media/image181.png"/><Relationship Id="rId14" Type="http://schemas.openxmlformats.org/officeDocument/2006/relationships/customXml" Target="../ink/ink186.xml"/><Relationship Id="rId22" Type="http://schemas.openxmlformats.org/officeDocument/2006/relationships/customXml" Target="../ink/ink190.xml"/><Relationship Id="rId27" Type="http://schemas.openxmlformats.org/officeDocument/2006/relationships/image" Target="../media/image189.png"/><Relationship Id="rId30" Type="http://schemas.openxmlformats.org/officeDocument/2006/relationships/customXml" Target="../ink/ink194.xml"/><Relationship Id="rId35" Type="http://schemas.openxmlformats.org/officeDocument/2006/relationships/image" Target="../media/image193.png"/><Relationship Id="rId8" Type="http://schemas.openxmlformats.org/officeDocument/2006/relationships/customXml" Target="../ink/ink183.xml"/><Relationship Id="rId3" Type="http://schemas.openxmlformats.org/officeDocument/2006/relationships/image" Target="../media/image178.emf"/></Relationships>
</file>

<file path=ppt/slides/_rels/slide4.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customXml" Target="../ink/ink199.xml"/><Relationship Id="rId7" Type="http://schemas.openxmlformats.org/officeDocument/2006/relationships/customXml" Target="../ink/ink201.xml"/><Relationship Id="rId12" Type="http://schemas.openxmlformats.org/officeDocument/2006/relationships/image" Target="../media/image20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7.png"/><Relationship Id="rId11" Type="http://schemas.openxmlformats.org/officeDocument/2006/relationships/customXml" Target="../ink/ink203.xml"/><Relationship Id="rId5" Type="http://schemas.openxmlformats.org/officeDocument/2006/relationships/customXml" Target="../ink/ink200.xml"/><Relationship Id="rId10" Type="http://schemas.openxmlformats.org/officeDocument/2006/relationships/image" Target="../media/image199.png"/><Relationship Id="rId4" Type="http://schemas.openxmlformats.org/officeDocument/2006/relationships/image" Target="../media/image196.png"/><Relationship Id="rId9" Type="http://schemas.openxmlformats.org/officeDocument/2006/relationships/customXml" Target="../ink/ink202.xml"/></Relationships>
</file>

<file path=ppt/slides/_rels/slide5.xml.rels><?xml version="1.0" encoding="UTF-8" standalone="yes"?>
<Relationships xmlns="http://schemas.openxmlformats.org/package/2006/relationships"><Relationship Id="rId13" Type="http://schemas.openxmlformats.org/officeDocument/2006/relationships/customXml" Target="../ink/ink209.xml"/><Relationship Id="rId18" Type="http://schemas.openxmlformats.org/officeDocument/2006/relationships/image" Target="../media/image208.png"/><Relationship Id="rId26" Type="http://schemas.openxmlformats.org/officeDocument/2006/relationships/image" Target="../media/image212.png"/><Relationship Id="rId39" Type="http://schemas.openxmlformats.org/officeDocument/2006/relationships/customXml" Target="../ink/ink222.xml"/><Relationship Id="rId21" Type="http://schemas.openxmlformats.org/officeDocument/2006/relationships/customXml" Target="../ink/ink213.xml"/><Relationship Id="rId34" Type="http://schemas.openxmlformats.org/officeDocument/2006/relationships/image" Target="../media/image216.png"/><Relationship Id="rId42" Type="http://schemas.openxmlformats.org/officeDocument/2006/relationships/image" Target="../media/image220.png"/><Relationship Id="rId47" Type="http://schemas.openxmlformats.org/officeDocument/2006/relationships/customXml" Target="../ink/ink226.xml"/><Relationship Id="rId7" Type="http://schemas.openxmlformats.org/officeDocument/2006/relationships/customXml" Target="../ink/ink206.xml"/><Relationship Id="rId2" Type="http://schemas.openxmlformats.org/officeDocument/2006/relationships/notesSlide" Target="../notesSlides/notesSlide5.xml"/><Relationship Id="rId16" Type="http://schemas.openxmlformats.org/officeDocument/2006/relationships/image" Target="../media/image207.png"/><Relationship Id="rId29" Type="http://schemas.openxmlformats.org/officeDocument/2006/relationships/customXml" Target="../ink/ink217.xml"/><Relationship Id="rId1" Type="http://schemas.openxmlformats.org/officeDocument/2006/relationships/slideLayout" Target="../slideLayouts/slideLayout7.xml"/><Relationship Id="rId6" Type="http://schemas.openxmlformats.org/officeDocument/2006/relationships/image" Target="../media/image202.png"/><Relationship Id="rId11" Type="http://schemas.openxmlformats.org/officeDocument/2006/relationships/customXml" Target="../ink/ink208.xml"/><Relationship Id="rId24" Type="http://schemas.openxmlformats.org/officeDocument/2006/relationships/image" Target="../media/image211.png"/><Relationship Id="rId32" Type="http://schemas.openxmlformats.org/officeDocument/2006/relationships/image" Target="../media/image215.png"/><Relationship Id="rId37" Type="http://schemas.openxmlformats.org/officeDocument/2006/relationships/customXml" Target="../ink/ink221.xml"/><Relationship Id="rId40" Type="http://schemas.openxmlformats.org/officeDocument/2006/relationships/image" Target="../media/image219.png"/><Relationship Id="rId45" Type="http://schemas.openxmlformats.org/officeDocument/2006/relationships/customXml" Target="../ink/ink225.xml"/><Relationship Id="rId5" Type="http://schemas.openxmlformats.org/officeDocument/2006/relationships/customXml" Target="../ink/ink205.xml"/><Relationship Id="rId15" Type="http://schemas.openxmlformats.org/officeDocument/2006/relationships/customXml" Target="../ink/ink210.xml"/><Relationship Id="rId23" Type="http://schemas.openxmlformats.org/officeDocument/2006/relationships/customXml" Target="../ink/ink214.xml"/><Relationship Id="rId28" Type="http://schemas.openxmlformats.org/officeDocument/2006/relationships/image" Target="../media/image213.png"/><Relationship Id="rId36" Type="http://schemas.openxmlformats.org/officeDocument/2006/relationships/image" Target="../media/image217.png"/><Relationship Id="rId10" Type="http://schemas.openxmlformats.org/officeDocument/2006/relationships/image" Target="../media/image204.png"/><Relationship Id="rId19" Type="http://schemas.openxmlformats.org/officeDocument/2006/relationships/customXml" Target="../ink/ink212.xml"/><Relationship Id="rId31" Type="http://schemas.openxmlformats.org/officeDocument/2006/relationships/customXml" Target="../ink/ink218.xml"/><Relationship Id="rId44" Type="http://schemas.openxmlformats.org/officeDocument/2006/relationships/image" Target="../media/image221.png"/><Relationship Id="rId4" Type="http://schemas.openxmlformats.org/officeDocument/2006/relationships/image" Target="../media/image201.png"/><Relationship Id="rId9" Type="http://schemas.openxmlformats.org/officeDocument/2006/relationships/customXml" Target="../ink/ink207.xml"/><Relationship Id="rId14" Type="http://schemas.openxmlformats.org/officeDocument/2006/relationships/image" Target="../media/image206.png"/><Relationship Id="rId22" Type="http://schemas.openxmlformats.org/officeDocument/2006/relationships/image" Target="../media/image210.png"/><Relationship Id="rId27" Type="http://schemas.openxmlformats.org/officeDocument/2006/relationships/customXml" Target="../ink/ink216.xml"/><Relationship Id="rId30" Type="http://schemas.openxmlformats.org/officeDocument/2006/relationships/image" Target="../media/image214.png"/><Relationship Id="rId35" Type="http://schemas.openxmlformats.org/officeDocument/2006/relationships/customXml" Target="../ink/ink220.xml"/><Relationship Id="rId43" Type="http://schemas.openxmlformats.org/officeDocument/2006/relationships/customXml" Target="../ink/ink224.xml"/><Relationship Id="rId48" Type="http://schemas.openxmlformats.org/officeDocument/2006/relationships/image" Target="../media/image223.png"/><Relationship Id="rId8" Type="http://schemas.openxmlformats.org/officeDocument/2006/relationships/image" Target="../media/image203.png"/><Relationship Id="rId3" Type="http://schemas.openxmlformats.org/officeDocument/2006/relationships/customXml" Target="../ink/ink204.xml"/><Relationship Id="rId12" Type="http://schemas.openxmlformats.org/officeDocument/2006/relationships/image" Target="../media/image205.png"/><Relationship Id="rId17" Type="http://schemas.openxmlformats.org/officeDocument/2006/relationships/customXml" Target="../ink/ink211.xml"/><Relationship Id="rId25" Type="http://schemas.openxmlformats.org/officeDocument/2006/relationships/customXml" Target="../ink/ink215.xml"/><Relationship Id="rId33" Type="http://schemas.openxmlformats.org/officeDocument/2006/relationships/customXml" Target="../ink/ink219.xml"/><Relationship Id="rId38" Type="http://schemas.openxmlformats.org/officeDocument/2006/relationships/image" Target="../media/image218.png"/><Relationship Id="rId46" Type="http://schemas.openxmlformats.org/officeDocument/2006/relationships/image" Target="../media/image222.png"/><Relationship Id="rId20" Type="http://schemas.openxmlformats.org/officeDocument/2006/relationships/image" Target="../media/image209.png"/><Relationship Id="rId41" Type="http://schemas.openxmlformats.org/officeDocument/2006/relationships/customXml" Target="../ink/ink2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26.png"/><Relationship Id="rId13" Type="http://schemas.openxmlformats.org/officeDocument/2006/relationships/customXml" Target="../ink/ink232.xml"/><Relationship Id="rId18" Type="http://schemas.openxmlformats.org/officeDocument/2006/relationships/image" Target="../media/image231.png"/><Relationship Id="rId3" Type="http://schemas.openxmlformats.org/officeDocument/2006/relationships/customXml" Target="../ink/ink227.xml"/><Relationship Id="rId7" Type="http://schemas.openxmlformats.org/officeDocument/2006/relationships/customXml" Target="../ink/ink229.xml"/><Relationship Id="rId12" Type="http://schemas.openxmlformats.org/officeDocument/2006/relationships/image" Target="../media/image228.png"/><Relationship Id="rId17" Type="http://schemas.openxmlformats.org/officeDocument/2006/relationships/customXml" Target="../ink/ink234.xml"/><Relationship Id="rId2" Type="http://schemas.openxmlformats.org/officeDocument/2006/relationships/notesSlide" Target="../notesSlides/notesSlide9.xml"/><Relationship Id="rId16" Type="http://schemas.openxmlformats.org/officeDocument/2006/relationships/image" Target="../media/image230.png"/><Relationship Id="rId1" Type="http://schemas.openxmlformats.org/officeDocument/2006/relationships/slideLayout" Target="../slideLayouts/slideLayout7.xml"/><Relationship Id="rId6" Type="http://schemas.openxmlformats.org/officeDocument/2006/relationships/image" Target="../media/image225.png"/><Relationship Id="rId11" Type="http://schemas.openxmlformats.org/officeDocument/2006/relationships/customXml" Target="../ink/ink231.xml"/><Relationship Id="rId5" Type="http://schemas.openxmlformats.org/officeDocument/2006/relationships/customXml" Target="../ink/ink228.xml"/><Relationship Id="rId15" Type="http://schemas.openxmlformats.org/officeDocument/2006/relationships/customXml" Target="../ink/ink233.xml"/><Relationship Id="rId10" Type="http://schemas.openxmlformats.org/officeDocument/2006/relationships/image" Target="../media/image227.png"/><Relationship Id="rId4" Type="http://schemas.openxmlformats.org/officeDocument/2006/relationships/image" Target="../media/image224.png"/><Relationship Id="rId9" Type="http://schemas.openxmlformats.org/officeDocument/2006/relationships/customXml" Target="../ink/ink230.xml"/><Relationship Id="rId14" Type="http://schemas.openxmlformats.org/officeDocument/2006/relationships/image" Target="../media/image2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28C8F-7437-201C-CA2E-7FBF6F89E083}"/>
            </a:ext>
          </a:extLst>
        </p:cNvPr>
        <p:cNvGrpSpPr/>
        <p:nvPr/>
      </p:nvGrpSpPr>
      <p:grpSpPr>
        <a:xfrm>
          <a:off x="0" y="0"/>
          <a:ext cx="0" cy="0"/>
          <a:chOff x="0" y="0"/>
          <a:chExt cx="0" cy="0"/>
        </a:xfrm>
      </p:grpSpPr>
      <p:sp>
        <p:nvSpPr>
          <p:cNvPr id="8" name="Titel 1">
            <a:extLst>
              <a:ext uri="{FF2B5EF4-FFF2-40B4-BE49-F238E27FC236}">
                <a16:creationId xmlns:a16="http://schemas.microsoft.com/office/drawing/2014/main" id="{40C22EEC-7F08-AAA4-771D-80FF1C276DD9}"/>
              </a:ext>
            </a:extLst>
          </p:cNvPr>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The gravity model:</a:t>
            </a:r>
          </a:p>
          <a:p>
            <a:r>
              <a:rPr lang="en-US" sz="2903" b="1" dirty="0">
                <a:solidFill>
                  <a:sysClr val="windowText" lastClr="000000"/>
                </a:solidFill>
                <a:latin typeface="Times New Roman" panose="02020603050405020304" pitchFamily="18" charset="0"/>
                <a:cs typeface="Times New Roman" panose="02020603050405020304" pitchFamily="18" charset="0"/>
              </a:rPr>
              <a:t> who trades with whom and on which variables do the trading volumes depend?</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6" name="Rectangle 3">
            <a:extLst>
              <a:ext uri="{FF2B5EF4-FFF2-40B4-BE49-F238E27FC236}">
                <a16:creationId xmlns:a16="http://schemas.microsoft.com/office/drawing/2014/main" id="{7A6DBE56-6BFB-B37C-9D8F-37BBD8390841}"/>
              </a:ext>
            </a:extLst>
          </p:cNvPr>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a:latin typeface="Times New Roman" panose="02020603050405020304" pitchFamily="18" charset="0"/>
                <a:cs typeface="Times New Roman" panose="02020603050405020304" pitchFamily="18" charset="0"/>
              </a:rPr>
              <a:t>Find the data on exports and imports of the 20 largest trading partners (countries) of the USA measured in US dollars</a:t>
            </a:r>
          </a:p>
          <a:p>
            <a:pPr>
              <a:spcBef>
                <a:spcPct val="50000"/>
              </a:spcBef>
            </a:pPr>
            <a:r>
              <a:rPr lang="en-US" altLang="en-US" sz="2177" dirty="0">
                <a:latin typeface="Times New Roman" panose="02020603050405020304" pitchFamily="18" charset="0"/>
                <a:cs typeface="Times New Roman" panose="02020603050405020304" pitchFamily="18" charset="0"/>
              </a:rPr>
              <a:t>Use the database International Trade Center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9DE3281C-FBCC-9022-9C3E-8B5F9DF6DBA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295E93EE-4CA4-46EF-8343-8077CC72E010}"/>
              </a:ext>
            </a:extLst>
          </p:cNvPr>
          <p:cNvGrpSpPr/>
          <p:nvPr/>
        </p:nvGrpSpPr>
        <p:grpSpPr>
          <a:xfrm>
            <a:off x="3996107" y="231907"/>
            <a:ext cx="3501360" cy="669600"/>
            <a:chOff x="3996107" y="231907"/>
            <a:chExt cx="3501360" cy="669600"/>
          </a:xfrm>
        </p:grpSpPr>
        <mc:AlternateContent xmlns:mc="http://schemas.openxmlformats.org/markup-compatibility/2006">
          <mc:Choice xmlns:p14="http://schemas.microsoft.com/office/powerpoint/2010/main" Requires="p14">
            <p:contentPart p14:bwMode="auto" r:id="rId4">
              <p14:nvContentPartPr>
                <p14:cNvPr id="2" name="Freihand 1">
                  <a:extLst>
                    <a:ext uri="{FF2B5EF4-FFF2-40B4-BE49-F238E27FC236}">
                      <a16:creationId xmlns:a16="http://schemas.microsoft.com/office/drawing/2014/main" id="{22875D49-537A-420B-9CCB-858BF129B3A6}"/>
                    </a:ext>
                  </a:extLst>
                </p14:cNvPr>
                <p14:cNvContentPartPr/>
                <p14:nvPr/>
              </p14:nvContentPartPr>
              <p14:xfrm>
                <a:off x="3996107" y="739147"/>
                <a:ext cx="3209040" cy="118080"/>
              </p14:xfrm>
            </p:contentPart>
          </mc:Choice>
          <mc:Fallback>
            <p:pic>
              <p:nvPicPr>
                <p:cNvPr id="2" name="Freihand 1">
                  <a:extLst>
                    <a:ext uri="{FF2B5EF4-FFF2-40B4-BE49-F238E27FC236}">
                      <a16:creationId xmlns:a16="http://schemas.microsoft.com/office/drawing/2014/main" id="{22875D49-537A-420B-9CCB-858BF129B3A6}"/>
                    </a:ext>
                  </a:extLst>
                </p:cNvPr>
                <p:cNvPicPr/>
                <p:nvPr/>
              </p:nvPicPr>
              <p:blipFill>
                <a:blip r:embed="rId5"/>
                <a:stretch>
                  <a:fillRect/>
                </a:stretch>
              </p:blipFill>
              <p:spPr>
                <a:xfrm>
                  <a:off x="3991787" y="734827"/>
                  <a:ext cx="321768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Freihand 2">
                  <a:extLst>
                    <a:ext uri="{FF2B5EF4-FFF2-40B4-BE49-F238E27FC236}">
                      <a16:creationId xmlns:a16="http://schemas.microsoft.com/office/drawing/2014/main" id="{0A2FC323-3C13-4FC4-8F03-3BCF5A91BB06}"/>
                    </a:ext>
                  </a:extLst>
                </p14:cNvPr>
                <p14:cNvContentPartPr/>
                <p14:nvPr/>
              </p14:nvContentPartPr>
              <p14:xfrm>
                <a:off x="4588307" y="231907"/>
                <a:ext cx="2909160" cy="669600"/>
              </p14:xfrm>
            </p:contentPart>
          </mc:Choice>
          <mc:Fallback>
            <p:pic>
              <p:nvPicPr>
                <p:cNvPr id="3" name="Freihand 2">
                  <a:extLst>
                    <a:ext uri="{FF2B5EF4-FFF2-40B4-BE49-F238E27FC236}">
                      <a16:creationId xmlns:a16="http://schemas.microsoft.com/office/drawing/2014/main" id="{0A2FC323-3C13-4FC4-8F03-3BCF5A91BB06}"/>
                    </a:ext>
                  </a:extLst>
                </p:cNvPr>
                <p:cNvPicPr/>
                <p:nvPr/>
              </p:nvPicPr>
              <p:blipFill>
                <a:blip r:embed="rId7"/>
                <a:stretch>
                  <a:fillRect/>
                </a:stretch>
              </p:blipFill>
              <p:spPr>
                <a:xfrm>
                  <a:off x="4583987" y="227587"/>
                  <a:ext cx="2917800" cy="67824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
            <p14:nvContentPartPr>
              <p14:cNvPr id="7" name="Freihand 6">
                <a:extLst>
                  <a:ext uri="{FF2B5EF4-FFF2-40B4-BE49-F238E27FC236}">
                    <a16:creationId xmlns:a16="http://schemas.microsoft.com/office/drawing/2014/main" id="{DC42C8A1-9B41-4199-B73B-3E7E93A6EF44}"/>
                  </a:ext>
                </a:extLst>
              </p14:cNvPr>
              <p14:cNvContentPartPr/>
              <p14:nvPr/>
            </p14:nvContentPartPr>
            <p14:xfrm>
              <a:off x="7748387" y="3052867"/>
              <a:ext cx="466920" cy="30600"/>
            </p14:xfrm>
          </p:contentPart>
        </mc:Choice>
        <mc:Fallback>
          <p:pic>
            <p:nvPicPr>
              <p:cNvPr id="7" name="Freihand 6">
                <a:extLst>
                  <a:ext uri="{FF2B5EF4-FFF2-40B4-BE49-F238E27FC236}">
                    <a16:creationId xmlns:a16="http://schemas.microsoft.com/office/drawing/2014/main" id="{DC42C8A1-9B41-4199-B73B-3E7E93A6EF44}"/>
                  </a:ext>
                </a:extLst>
              </p:cNvPr>
              <p:cNvPicPr/>
              <p:nvPr/>
            </p:nvPicPr>
            <p:blipFill>
              <a:blip r:embed="rId9"/>
              <a:stretch>
                <a:fillRect/>
              </a:stretch>
            </p:blipFill>
            <p:spPr>
              <a:xfrm>
                <a:off x="7744067" y="3048547"/>
                <a:ext cx="47556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Freihand 8">
                <a:extLst>
                  <a:ext uri="{FF2B5EF4-FFF2-40B4-BE49-F238E27FC236}">
                    <a16:creationId xmlns:a16="http://schemas.microsoft.com/office/drawing/2014/main" id="{34ECD079-2C89-4E5A-86A6-4AC43CC59114}"/>
                  </a:ext>
                </a:extLst>
              </p14:cNvPr>
              <p14:cNvContentPartPr/>
              <p14:nvPr/>
            </p14:nvContentPartPr>
            <p14:xfrm>
              <a:off x="8403227" y="3035587"/>
              <a:ext cx="1208880" cy="96840"/>
            </p14:xfrm>
          </p:contentPart>
        </mc:Choice>
        <mc:Fallback>
          <p:pic>
            <p:nvPicPr>
              <p:cNvPr id="9" name="Freihand 8">
                <a:extLst>
                  <a:ext uri="{FF2B5EF4-FFF2-40B4-BE49-F238E27FC236}">
                    <a16:creationId xmlns:a16="http://schemas.microsoft.com/office/drawing/2014/main" id="{34ECD079-2C89-4E5A-86A6-4AC43CC59114}"/>
                  </a:ext>
                </a:extLst>
              </p:cNvPr>
              <p:cNvPicPr/>
              <p:nvPr/>
            </p:nvPicPr>
            <p:blipFill>
              <a:blip r:embed="rId11"/>
              <a:stretch>
                <a:fillRect/>
              </a:stretch>
            </p:blipFill>
            <p:spPr>
              <a:xfrm>
                <a:off x="8398907" y="3031267"/>
                <a:ext cx="1217520" cy="105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0" name="Freihand 9">
                <a:extLst>
                  <a:ext uri="{FF2B5EF4-FFF2-40B4-BE49-F238E27FC236}">
                    <a16:creationId xmlns:a16="http://schemas.microsoft.com/office/drawing/2014/main" id="{C28DA52B-B50C-4945-BFB5-8922A77596B8}"/>
                  </a:ext>
                </a:extLst>
              </p14:cNvPr>
              <p14:cNvContentPartPr/>
              <p14:nvPr/>
            </p14:nvContentPartPr>
            <p14:xfrm>
              <a:off x="4510187" y="2639947"/>
              <a:ext cx="3053160" cy="499320"/>
            </p14:xfrm>
          </p:contentPart>
        </mc:Choice>
        <mc:Fallback>
          <p:pic>
            <p:nvPicPr>
              <p:cNvPr id="10" name="Freihand 9">
                <a:extLst>
                  <a:ext uri="{FF2B5EF4-FFF2-40B4-BE49-F238E27FC236}">
                    <a16:creationId xmlns:a16="http://schemas.microsoft.com/office/drawing/2014/main" id="{C28DA52B-B50C-4945-BFB5-8922A77596B8}"/>
                  </a:ext>
                </a:extLst>
              </p:cNvPr>
              <p:cNvPicPr/>
              <p:nvPr/>
            </p:nvPicPr>
            <p:blipFill>
              <a:blip r:embed="rId13"/>
              <a:stretch>
                <a:fillRect/>
              </a:stretch>
            </p:blipFill>
            <p:spPr>
              <a:xfrm>
                <a:off x="4505867" y="2635627"/>
                <a:ext cx="3061800" cy="507960"/>
              </a:xfrm>
              <a:prstGeom prst="rect">
                <a:avLst/>
              </a:prstGeom>
            </p:spPr>
          </p:pic>
        </mc:Fallback>
      </mc:AlternateContent>
    </p:spTree>
    <p:extLst>
      <p:ext uri="{BB962C8B-B14F-4D97-AF65-F5344CB8AC3E}">
        <p14:creationId xmlns:p14="http://schemas.microsoft.com/office/powerpoint/2010/main" val="289694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strips(downRigh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Righ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37B64-6E9D-ABC8-C229-AC7CA615EAB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5CB0FD3-63D0-00AD-F380-620A2F146C75}"/>
              </a:ext>
            </a:extLst>
          </p:cNvPr>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Why </a:t>
            </a:r>
            <a:r>
              <a:rPr lang="en-US" sz="3991" dirty="0" err="1">
                <a:solidFill>
                  <a:sysClr val="windowText" lastClr="000000"/>
                </a:solidFill>
                <a:latin typeface="Times New Roman" panose="02020603050405020304" pitchFamily="18" charset="0"/>
                <a:cs typeface="Times New Roman" panose="02020603050405020304" pitchFamily="18" charset="0"/>
              </a:rPr>
              <a:t>Gravitaty</a:t>
            </a:r>
            <a:r>
              <a:rPr lang="en-US" sz="3991" dirty="0">
                <a:solidFill>
                  <a:sysClr val="windowText" lastClr="000000"/>
                </a:solidFill>
                <a:latin typeface="Times New Roman" panose="02020603050405020304" pitchFamily="18" charset="0"/>
                <a:cs typeface="Times New Roman" panose="02020603050405020304" pitchFamily="18" charset="0"/>
              </a:rPr>
              <a:t> model?</a:t>
            </a:r>
          </a:p>
        </p:txBody>
      </p:sp>
      <p:pic>
        <p:nvPicPr>
          <p:cNvPr id="9" name="Grafik 8">
            <a:extLst>
              <a:ext uri="{FF2B5EF4-FFF2-40B4-BE49-F238E27FC236}">
                <a16:creationId xmlns:a16="http://schemas.microsoft.com/office/drawing/2014/main" id="{76661AB2-D787-3936-97EE-669B30C572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xmlns:a14="http://schemas.microsoft.com/office/drawing/2010/main">
        <mc:Choice Requires="a14">
          <p:sp>
            <p:nvSpPr>
              <p:cNvPr id="2" name="Rechteck 1">
                <a:extLst>
                  <a:ext uri="{FF2B5EF4-FFF2-40B4-BE49-F238E27FC236}">
                    <a16:creationId xmlns:a16="http://schemas.microsoft.com/office/drawing/2014/main" id="{A0791C05-58C6-61CD-A16D-5E8454122C5A}"/>
                  </a:ext>
                </a:extLst>
              </p:cNvPr>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Traade</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volume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Constant</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Elasticities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trade</a:t>
                </a:r>
              </a:p>
            </p:txBody>
          </p:sp>
        </mc:Choice>
        <mc:Fallback xmlns="">
          <p:sp>
            <p:nvSpPr>
              <p:cNvPr id="2" name="Rechteck 1">
                <a:extLst>
                  <a:ext uri="{FF2B5EF4-FFF2-40B4-BE49-F238E27FC236}">
                    <a16:creationId xmlns:a16="http://schemas.microsoft.com/office/drawing/2014/main" id="{A0791C05-58C6-61CD-A16D-5E8454122C5A}"/>
                  </a:ext>
                </a:extLst>
              </p:cNvPr>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3D1C3F2F-D6BD-019E-C846-E0892D455327}"/>
                  </a:ext>
                </a:extLst>
              </p:cNvPr>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(Law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Gravity)</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Force </a:t>
                </a:r>
                <a:r>
                  <a:rPr lang="de-DE" dirty="0" err="1">
                    <a:latin typeface="Times New Roman" panose="02020603050405020304" pitchFamily="18" charset="0"/>
                    <a:cs typeface="Times New Roman" panose="02020603050405020304" pitchFamily="18" charset="0"/>
                  </a:rPr>
                  <a:t>between</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two</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planets</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constant</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gravity</a:t>
                </a:r>
                <a:endParaRPr lang="de-DE" dirty="0">
                  <a:latin typeface="Times New Roman" panose="02020603050405020304" pitchFamily="18" charset="0"/>
                  <a:cs typeface="Times New Roman" panose="02020603050405020304" pitchFamily="18" charset="0"/>
                </a:endParaRP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a:extLst>
                  <a:ext uri="{FF2B5EF4-FFF2-40B4-BE49-F238E27FC236}">
                    <a16:creationId xmlns:a16="http://schemas.microsoft.com/office/drawing/2014/main" id="{3D1C3F2F-D6BD-019E-C846-E0892D455327}"/>
                  </a:ext>
                </a:extLst>
              </p:cNvPr>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679CD72F-7AD3-E87E-CE59-7A38DDD1E93E}"/>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err="1">
                    <a:latin typeface="Times New Roman" panose="02020603050405020304" pitchFamily="18" charset="0"/>
                    <a:cs typeface="Times New Roman" panose="02020603050405020304" pitchFamily="18" charset="0"/>
                  </a:rPr>
                  <a:t>Conceptionally</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the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models</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coincide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for</a:t>
                </a:r>
                <a:r>
                  <a:rPr lang="de-DE" sz="1400" b="1" dirty="0">
                    <a:latin typeface="Times New Roman" panose="02020603050405020304" pitchFamily="18" charset="0"/>
                    <a:cs typeface="Times New Roman" panose="02020603050405020304" pitchFamily="18" charset="0"/>
                  </a:rPr>
                  <a: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and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679CD72F-7AD3-E87E-CE59-7A38DDD1E93E}"/>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6"/>
                <a:stretch>
                  <a:fillRect/>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7CC5B0A1-3A2C-7E18-D378-8F4165D4C84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74605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77F67-30D4-8B67-4E83-374845265A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734F009-16D8-3F7D-2947-538E47A877FC}"/>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General numerical effect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1E21CE05-2217-5B92-4FDA-2048D335A96C}"/>
              </a:ext>
            </a:extLst>
          </p:cNvPr>
          <p:cNvSpPr txBox="1">
            <a:spLocks/>
          </p:cNvSpPr>
          <p:nvPr/>
        </p:nvSpPr>
        <p:spPr>
          <a:xfrm>
            <a:off x="377687" y="2102974"/>
            <a:ext cx="10284337"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a:solidFill>
                  <a:sysClr val="windowText" lastClr="000000"/>
                </a:solidFill>
                <a:latin typeface="Times New Roman" panose="02020603050405020304" pitchFamily="18" charset="0"/>
                <a:cs typeface="Times New Roman" panose="02020603050405020304" pitchFamily="18" charset="0"/>
              </a:rPr>
              <a:t>Estimates of the effect of distance from the gravity model predict that a 1% increase in the distance between countries is associated with a decrease in the volume of trade of 0.7% to 1%.</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B58462F-538B-354C-20EF-6C790CF4CB6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84369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8AD72-C83F-DEE8-E73F-723AB2E156F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464876D-B6B7-1EA3-911E-89F751BB00F9}"/>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5" name="Rechteck 4">
            <a:extLst>
              <a:ext uri="{FF2B5EF4-FFF2-40B4-BE49-F238E27FC236}">
                <a16:creationId xmlns:a16="http://schemas.microsoft.com/office/drawing/2014/main" id="{0C082D2C-935B-DB09-F861-A329BD762BD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Content Placeholder 2">
            <a:extLst>
              <a:ext uri="{FF2B5EF4-FFF2-40B4-BE49-F238E27FC236}">
                <a16:creationId xmlns:a16="http://schemas.microsoft.com/office/drawing/2014/main" id="{9A16D7A8-3ACC-0AC9-E2DF-3656C9FED04B}"/>
              </a:ext>
            </a:extLst>
          </p:cNvPr>
          <p:cNvSpPr txBox="1">
            <a:spLocks/>
          </p:cNvSpPr>
          <p:nvPr/>
        </p:nvSpPr>
        <p:spPr>
          <a:xfrm>
            <a:off x="457200" y="1600200"/>
            <a:ext cx="8229600" cy="4525963"/>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Besides distance, borders increase the cost and time needed to trade.</a:t>
            </a:r>
          </a:p>
          <a:p>
            <a:pPr marL="342900" indent="-342900">
              <a:spcBef>
                <a:spcPct val="50000"/>
              </a:spcBef>
              <a:buFont typeface="Arial" panose="020B0604020202020204" pitchFamily="34" charset="0"/>
              <a:buChar char="•"/>
            </a:pPr>
            <a:r>
              <a:rPr lang="en-US" altLang="en-US" sz="2400" i="1" dirty="0">
                <a:solidFill>
                  <a:sysClr val="windowText" lastClr="000000"/>
                </a:solidFill>
                <a:latin typeface="Arial" panose="020B0604020202020204" pitchFamily="34" charset="0"/>
                <a:cs typeface="Arial" panose="020B0604020202020204" pitchFamily="34" charset="0"/>
              </a:rPr>
              <a:t>Trade agreements</a:t>
            </a:r>
            <a:r>
              <a:rPr lang="en-US" altLang="en-US" sz="2400" dirty="0">
                <a:solidFill>
                  <a:sysClr val="windowText" lastClr="000000"/>
                </a:solidFill>
                <a:latin typeface="Arial" panose="020B0604020202020204" pitchFamily="34" charset="0"/>
                <a:cs typeface="Arial" panose="020B0604020202020204" pitchFamily="34" charset="0"/>
              </a:rPr>
              <a:t> between countries are intended to reduce the formalities and tariffs needed to cross borders, and therefore to increase trade.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The gravity model can assess the effect of trade agreements on trade: does a trade agreement lead to significantly more trade among its partners than one would otherwise predict given their GDPs and distances from one another?</a:t>
            </a:r>
            <a:endParaRPr lang="en-US" sz="2400" dirty="0">
              <a:solidFill>
                <a:sysClr val="windowText" lastClr="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352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DD00-6005-3FAD-028E-5A452ADC602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47E4882-0A32-07FB-6779-1CEA5DB881D2}"/>
              </a:ext>
            </a:extLst>
          </p:cNvPr>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a:solidFill>
                  <a:sysClr val="windowText" lastClr="000000"/>
                </a:solidFill>
                <a:latin typeface="Times New Roman" panose="02020603050405020304" pitchFamily="18" charset="0"/>
                <a:cs typeface="Times New Roman" panose="02020603050405020304" pitchFamily="18" charset="0"/>
              </a:rPr>
              <a:t>Example: NAFTA/USMCA</a:t>
            </a:r>
          </a:p>
        </p:txBody>
      </p:sp>
      <p:sp>
        <p:nvSpPr>
          <p:cNvPr id="6" name="Content Placeholder 2">
            <a:extLst>
              <a:ext uri="{FF2B5EF4-FFF2-40B4-BE49-F238E27FC236}">
                <a16:creationId xmlns:a16="http://schemas.microsoft.com/office/drawing/2014/main" id="{2C155329-A21C-24E9-D7E2-ABBF6BC793B9}"/>
              </a:ext>
            </a:extLst>
          </p:cNvPr>
          <p:cNvSpPr txBox="1">
            <a:spLocks/>
          </p:cNvSpPr>
          <p:nvPr/>
        </p:nvSpPr>
        <p:spPr>
          <a:xfrm>
            <a:off x="0" y="1169941"/>
            <a:ext cx="12245340" cy="1938992"/>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Mexico and Canada and the USA signed the North American Free Trade Agreement (NAFTA).Trump described NAFTA as the “worst deal ever”. This was “renegotiated” in 2017/2018 and since December 2019, the agreement has replaced the NFTA agreement under the acronym of the three countries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USMCA.Contrary</a:t>
            </a:r>
            <a:r>
              <a:rPr lang="en-US" altLang="en-US" sz="2400" dirty="0">
                <a:solidFill>
                  <a:sysClr val="windowText" lastClr="000000"/>
                </a:solidFill>
                <a:latin typeface="Times New Roman" panose="02020603050405020304" pitchFamily="18" charset="0"/>
                <a:cs typeface="Times New Roman" panose="02020603050405020304" pitchFamily="18" charset="0"/>
              </a:rPr>
              <a:t> to other announcements, USMCA can only be seen as a marginal adjustment to the previous NAFTA agreement</a:t>
            </a:r>
          </a:p>
        </p:txBody>
      </p:sp>
      <p:sp>
        <p:nvSpPr>
          <p:cNvPr id="5" name="Rechteck 4">
            <a:extLst>
              <a:ext uri="{FF2B5EF4-FFF2-40B4-BE49-F238E27FC236}">
                <a16:creationId xmlns:a16="http://schemas.microsoft.com/office/drawing/2014/main" id="{022F43A9-6CBB-C94F-0D57-D30CDC73621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51D17682-2AEF-FFBB-9470-9DDE98A6E241}"/>
              </a:ext>
            </a:extLst>
          </p:cNvPr>
          <p:cNvSpPr txBox="1"/>
          <p:nvPr/>
        </p:nvSpPr>
        <p:spPr>
          <a:xfrm>
            <a:off x="198782" y="3184789"/>
            <a:ext cx="8269357" cy="3016210"/>
          </a:xfrm>
          <a:prstGeom prst="rect">
            <a:avLst/>
          </a:prstGeom>
          <a:noFill/>
        </p:spPr>
        <p:txBody>
          <a:bodyPr wrap="square">
            <a:spAutoFit/>
          </a:bodyPr>
          <a:lstStyle/>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But only slight modifications in the area of automotive production</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Adjustments to intellectual property</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Due to USMCA/NAFTA and the small physical distance between the countries, trade in this region is much more pronounced between the USA and CAN &amp; MEX than with and the EU.</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This pattern is still true after the first year of the second administration of Donald Trump!</a:t>
            </a:r>
          </a:p>
        </p:txBody>
      </p:sp>
    </p:spTree>
    <p:extLst>
      <p:ext uri="{BB962C8B-B14F-4D97-AF65-F5344CB8AC3E}">
        <p14:creationId xmlns:p14="http://schemas.microsoft.com/office/powerpoint/2010/main" val="3849162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A21E-6A7D-349C-0BEE-739F84EA2E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636E3C-D95C-0461-3F68-B362B7FC8643}"/>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 + Mex + Canada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A967D5-E5DA-053C-B327-18AB0F3EF1D5}"/>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A8009060-E04D-BAB5-069A-DA9DA0F6B494}"/>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0158348D-0AA9-541F-8A3A-6FC9E0B5B69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76065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5C068-7E53-8EAB-605F-E427F044E82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AF9E5D3-5769-3FB9-7F04-A7A3E68CDE02}"/>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6" name="Content Placeholder 2">
            <a:extLst>
              <a:ext uri="{FF2B5EF4-FFF2-40B4-BE49-F238E27FC236}">
                <a16:creationId xmlns:a16="http://schemas.microsoft.com/office/drawing/2014/main" id="{EBF36AC1-BBD9-D65B-E360-332BFE79BEBD}"/>
              </a:ext>
            </a:extLst>
          </p:cNvPr>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Yet even with a free trade agreement between the U.S. and Canada, which use a common language, the border between these countries still seems to be associated with a reduction in trade.</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785B75-522E-61CE-911A-9777D6EFA0B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689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6DDBD-DE89-C8A5-03B8-ED99945E0BE1}"/>
            </a:ext>
          </a:extLst>
        </p:cNvPr>
        <p:cNvGrpSpPr/>
        <p:nvPr/>
      </p:nvGrpSpPr>
      <p:grpSpPr>
        <a:xfrm>
          <a:off x="0" y="0"/>
          <a:ext cx="0" cy="0"/>
          <a:chOff x="0" y="0"/>
          <a:chExt cx="0" cy="0"/>
        </a:xfrm>
      </p:grpSpPr>
      <p:sp>
        <p:nvSpPr>
          <p:cNvPr id="5" name="Foliennummernplatzhalter 3">
            <a:extLst>
              <a:ext uri="{FF2B5EF4-FFF2-40B4-BE49-F238E27FC236}">
                <a16:creationId xmlns:a16="http://schemas.microsoft.com/office/drawing/2014/main" id="{CD0A737D-EB25-FBEC-481B-6F4B66C23793}"/>
              </a:ext>
            </a:extLst>
          </p:cNvPr>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16</a:t>
            </a:fld>
            <a:endParaRPr lang="de-DE" dirty="0">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D8580C90-BF5B-B26F-274E-0DC7548B261A}"/>
              </a:ext>
            </a:extLst>
          </p:cNvPr>
          <p:cNvSpPr txBox="1">
            <a:spLocks/>
          </p:cNvSpPr>
          <p:nvPr/>
        </p:nvSpPr>
        <p:spPr>
          <a:xfrm>
            <a:off x="1938720" y="171474"/>
            <a:ext cx="7464960" cy="640485"/>
          </a:xfrm>
          <a:prstGeom prst="rect">
            <a:avLst/>
          </a:prstGeom>
        </p:spPr>
        <p:txBody>
          <a:bodyPr>
            <a:normAutofit fontScale="55000" lnSpcReduction="2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Canadian provinces and U.S. States that trade</a:t>
            </a:r>
            <a:br>
              <a:rPr lang="en-US" altLang="en-US" sz="3991" dirty="0">
                <a:solidFill>
                  <a:sysClr val="windowText" lastClr="000000"/>
                </a:solidFill>
                <a:latin typeface="Times New Roman" panose="02020603050405020304" pitchFamily="18" charset="0"/>
                <a:cs typeface="Times New Roman" panose="02020603050405020304" pitchFamily="18" charset="0"/>
              </a:rPr>
            </a:br>
            <a:r>
              <a:rPr lang="en-US" altLang="en-US" sz="3991" dirty="0">
                <a:solidFill>
                  <a:sysClr val="windowText" lastClr="000000"/>
                </a:solidFill>
                <a:latin typeface="Times New Roman" panose="02020603050405020304" pitchFamily="18" charset="0"/>
                <a:cs typeface="Times New Roman" panose="02020603050405020304" pitchFamily="18" charset="0"/>
              </a:rPr>
              <a:t>with British Columbia</a:t>
            </a:r>
          </a:p>
          <a:p>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a:extLst>
              <a:ext uri="{FF2B5EF4-FFF2-40B4-BE49-F238E27FC236}">
                <a16:creationId xmlns:a16="http://schemas.microsoft.com/office/drawing/2014/main" id="{C427C76E-88FF-C377-2048-4AA12231C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49B27B4E-1DA6-CDF6-D7B5-E611E53211F8}"/>
              </a:ext>
            </a:extLst>
          </p:cNvPr>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CCBAD4DB-D591-A509-D619-D4D716ECF47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74839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59FF8-5B06-B63E-A3B3-455D7272246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4ADB0B9-B813-3607-3999-AF69D4BAD751}"/>
              </a:ext>
            </a:extLst>
          </p:cNvPr>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Trade with British Columbia, as percent of GDP (2009)</a:t>
            </a:r>
          </a:p>
        </p:txBody>
      </p:sp>
      <p:pic>
        <p:nvPicPr>
          <p:cNvPr id="6" name="Picture 1" descr="tbl02_01.gif">
            <a:extLst>
              <a:ext uri="{FF2B5EF4-FFF2-40B4-BE49-F238E27FC236}">
                <a16:creationId xmlns:a16="http://schemas.microsoft.com/office/drawing/2014/main" id="{78FA5A4C-8CA1-2DEC-988F-D284434166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9E26B9B8-3EBC-ECB6-EEE8-2119F451DD66}"/>
              </a:ext>
            </a:extLst>
          </p:cNvPr>
          <p:cNvSpPr txBox="1"/>
          <p:nvPr/>
        </p:nvSpPr>
        <p:spPr>
          <a:xfrm>
            <a:off x="3995192" y="3426319"/>
            <a:ext cx="1378904" cy="461665"/>
          </a:xfrm>
          <a:prstGeom prst="rect">
            <a:avLst/>
          </a:prstGeom>
          <a:noFill/>
        </p:spPr>
        <p:txBody>
          <a:bodyPr wrap="none" rtlCol="0">
            <a:spAutoFit/>
          </a:bodyPr>
          <a:lstStyle/>
          <a:p>
            <a:r>
              <a:rPr lang="de-DE" sz="2400" dirty="0" err="1">
                <a:latin typeface="Times New Roman" panose="02020603050405020304" pitchFamily="18" charset="0"/>
                <a:cs typeface="Times New Roman" panose="02020603050405020304" pitchFamily="18" charset="0"/>
              </a:rPr>
              <a:t>Interprete</a:t>
            </a:r>
            <a:endParaRPr lang="de-DE" sz="2400" dirty="0">
              <a:latin typeface="Times New Roman" panose="02020603050405020304" pitchFamily="18" charset="0"/>
              <a:cs typeface="Times New Roman" panose="02020603050405020304" pitchFamily="18" charset="0"/>
            </a:endParaRPr>
          </a:p>
        </p:txBody>
      </p:sp>
      <p:sp>
        <p:nvSpPr>
          <p:cNvPr id="2" name="Textfeld 1">
            <a:extLst>
              <a:ext uri="{FF2B5EF4-FFF2-40B4-BE49-F238E27FC236}">
                <a16:creationId xmlns:a16="http://schemas.microsoft.com/office/drawing/2014/main" id="{9F33B494-185D-6180-30A0-EAC19BEDF095}"/>
              </a:ext>
            </a:extLst>
          </p:cNvPr>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a:extLst>
              <a:ext uri="{FF2B5EF4-FFF2-40B4-BE49-F238E27FC236}">
                <a16:creationId xmlns:a16="http://schemas.microsoft.com/office/drawing/2014/main" id="{5B19DDED-FBE2-9A8C-1F7C-3EB3468F4B03}"/>
              </a:ext>
            </a:extLst>
          </p:cNvPr>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a:extLst>
              <a:ext uri="{FF2B5EF4-FFF2-40B4-BE49-F238E27FC236}">
                <a16:creationId xmlns:a16="http://schemas.microsoft.com/office/drawing/2014/main" id="{41591EA9-94FD-5457-9210-8CD907FF8B7B}"/>
              </a:ext>
            </a:extLst>
          </p:cNvPr>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a:extLst>
              <a:ext uri="{FF2B5EF4-FFF2-40B4-BE49-F238E27FC236}">
                <a16:creationId xmlns:a16="http://schemas.microsoft.com/office/drawing/2014/main" id="{73D1C124-408C-D1AB-2164-0D57CDF8C8BA}"/>
              </a:ext>
            </a:extLst>
          </p:cNvPr>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a:extLst>
              <a:ext uri="{FF2B5EF4-FFF2-40B4-BE49-F238E27FC236}">
                <a16:creationId xmlns:a16="http://schemas.microsoft.com/office/drawing/2014/main" id="{3D1A044A-53F5-2727-F9F9-ABB282BF5261}"/>
              </a:ext>
            </a:extLst>
          </p:cNvPr>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a:extLst>
              <a:ext uri="{FF2B5EF4-FFF2-40B4-BE49-F238E27FC236}">
                <a16:creationId xmlns:a16="http://schemas.microsoft.com/office/drawing/2014/main" id="{C4E1A40A-9972-F8C1-C71C-CD5101AD9A6E}"/>
              </a:ext>
            </a:extLst>
          </p:cNvPr>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9380C9F0-6B2D-372D-55CC-94AAF33041C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7610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43653" y="-13447"/>
            <a:ext cx="8899494" cy="567680"/>
          </a:xfrm>
          <a:prstGeom prst="rect">
            <a:avLst/>
          </a:prstGeom>
          <a:noFill/>
        </p:spPr>
        <p:txBody>
          <a:bodyPr wrap="square" rtlCol="0">
            <a:noAutofit/>
          </a:bodyPr>
          <a:lstStyle/>
          <a:p>
            <a:pPr algn="ctr"/>
            <a:r>
              <a:rPr lang="de-DE" sz="3200" b="1" dirty="0" err="1"/>
              <a:t>Descriptive</a:t>
            </a:r>
            <a:r>
              <a:rPr lang="de-DE" sz="3200" b="1" dirty="0"/>
              <a:t> Case Study Germany</a:t>
            </a:r>
          </a:p>
          <a:p>
            <a:pPr algn="ctr"/>
            <a:endParaRPr lang="de-DE" sz="3200" dirty="0"/>
          </a:p>
          <a:p>
            <a:pPr algn="ctr"/>
            <a:r>
              <a:rPr lang="de-DE" sz="3200" dirty="0"/>
              <a:t>Regional trade </a:t>
            </a:r>
            <a:r>
              <a:rPr lang="de-DE" sz="3200" dirty="0" err="1"/>
              <a:t>relations</a:t>
            </a:r>
            <a:endParaRPr lang="de-DE" sz="3200" dirty="0"/>
          </a:p>
          <a:p>
            <a:pPr algn="ctr"/>
            <a:endParaRPr lang="de-DE" sz="3200" dirty="0"/>
          </a:p>
          <a:p>
            <a:pPr algn="ctr"/>
            <a:r>
              <a:rPr lang="de-DE" sz="3200" dirty="0"/>
              <a:t>Historical </a:t>
            </a:r>
            <a:r>
              <a:rPr lang="de-DE" sz="3200" dirty="0" err="1"/>
              <a:t>developments</a:t>
            </a:r>
            <a:endParaRPr lang="de-DE" sz="3200" dirty="0"/>
          </a:p>
          <a:p>
            <a:pPr algn="ctr"/>
            <a:endParaRPr lang="de-DE" sz="3200" dirty="0"/>
          </a:p>
          <a:p>
            <a:pPr algn="ctr"/>
            <a:r>
              <a:rPr lang="de-DE" sz="3200" dirty="0"/>
              <a:t>General </a:t>
            </a:r>
            <a:r>
              <a:rPr lang="de-DE" sz="3200" dirty="0" err="1"/>
              <a:t>aggregates</a:t>
            </a:r>
            <a:endParaRPr lang="de-DE" sz="3200" dirty="0"/>
          </a:p>
        </p:txBody>
      </p:sp>
      <p:sp>
        <p:nvSpPr>
          <p:cNvPr id="22" name="Rechteck 21">
            <a:extLst>
              <a:ext uri="{FF2B5EF4-FFF2-40B4-BE49-F238E27FC236}">
                <a16:creationId xmlns:a16="http://schemas.microsoft.com/office/drawing/2014/main" id="{97136846-D6BF-416F-93B4-B9714268190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20016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EE0B7-4348-C84C-B6EF-1F92FE62E616}"/>
            </a:ext>
          </a:extLst>
        </p:cNvPr>
        <p:cNvGrpSpPr/>
        <p:nvPr/>
      </p:nvGrpSpPr>
      <p:grpSpPr>
        <a:xfrm>
          <a:off x="0" y="0"/>
          <a:ext cx="0" cy="0"/>
          <a:chOff x="0" y="0"/>
          <a:chExt cx="0" cy="0"/>
        </a:xfrm>
      </p:grpSpPr>
      <p:sp>
        <p:nvSpPr>
          <p:cNvPr id="5" name="Textfeld 4">
            <a:extLst>
              <a:ext uri="{FF2B5EF4-FFF2-40B4-BE49-F238E27FC236}">
                <a16:creationId xmlns:a16="http://schemas.microsoft.com/office/drawing/2014/main" id="{2B74C647-39E0-E555-488E-E4F78F8AA6EE}"/>
              </a:ext>
            </a:extLst>
          </p:cNvPr>
          <p:cNvSpPr txBox="1"/>
          <p:nvPr/>
        </p:nvSpPr>
        <p:spPr>
          <a:xfrm>
            <a:off x="143653" y="-13447"/>
            <a:ext cx="8899494" cy="567680"/>
          </a:xfrm>
          <a:prstGeom prst="rect">
            <a:avLst/>
          </a:prstGeom>
          <a:noFill/>
        </p:spPr>
        <p:txBody>
          <a:bodyPr wrap="square" rtlCol="0">
            <a:noAutofit/>
          </a:bodyPr>
          <a:lstStyle/>
          <a:p>
            <a:pPr algn="ctr"/>
            <a:r>
              <a:rPr lang="de-DE" sz="3200" dirty="0"/>
              <a:t>International Trade Germany </a:t>
            </a:r>
            <a:r>
              <a:rPr lang="de-DE" sz="3200" dirty="0" err="1"/>
              <a:t>vs</a:t>
            </a:r>
            <a:r>
              <a:rPr lang="de-DE" sz="3200" dirty="0"/>
              <a:t> World (real)</a:t>
            </a:r>
          </a:p>
        </p:txBody>
      </p:sp>
      <p:sp>
        <p:nvSpPr>
          <p:cNvPr id="11" name="Textfeld 10">
            <a:extLst>
              <a:ext uri="{FF2B5EF4-FFF2-40B4-BE49-F238E27FC236}">
                <a16:creationId xmlns:a16="http://schemas.microsoft.com/office/drawing/2014/main" id="{04229AE6-8E9B-E394-9259-54CBB3F35CA8}"/>
              </a:ext>
            </a:extLst>
          </p:cNvPr>
          <p:cNvSpPr txBox="1"/>
          <p:nvPr/>
        </p:nvSpPr>
        <p:spPr>
          <a:xfrm>
            <a:off x="0" y="5453759"/>
            <a:ext cx="1565506" cy="646331"/>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Source: Destatis, CPB</a:t>
            </a:r>
          </a:p>
        </p:txBody>
      </p:sp>
      <p:sp>
        <p:nvSpPr>
          <p:cNvPr id="22" name="Rechteck 21">
            <a:extLst>
              <a:ext uri="{FF2B5EF4-FFF2-40B4-BE49-F238E27FC236}">
                <a16:creationId xmlns:a16="http://schemas.microsoft.com/office/drawing/2014/main" id="{CCC2E502-860C-E3E7-5306-99A38786B8E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C499DF6A-4960-D62E-110A-959F191BED48}"/>
              </a:ext>
            </a:extLst>
          </p:cNvPr>
          <p:cNvPicPr>
            <a:picLocks noChangeAspect="1"/>
          </p:cNvPicPr>
          <p:nvPr/>
        </p:nvPicPr>
        <p:blipFill>
          <a:blip r:embed="rId2"/>
          <a:stretch>
            <a:fillRect/>
          </a:stretch>
        </p:blipFill>
        <p:spPr>
          <a:xfrm>
            <a:off x="1031069" y="757910"/>
            <a:ext cx="6759728" cy="4789450"/>
          </a:xfrm>
          <a:prstGeom prst="rect">
            <a:avLst/>
          </a:prstGeom>
        </p:spPr>
      </p:pic>
    </p:spTree>
    <p:extLst>
      <p:ext uri="{BB962C8B-B14F-4D97-AF65-F5344CB8AC3E}">
        <p14:creationId xmlns:p14="http://schemas.microsoft.com/office/powerpoint/2010/main" val="3057623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1886074E-9142-27D0-4EA6-7FB342F16073}"/>
              </a:ext>
            </a:extLst>
          </p:cNvPr>
          <p:cNvSpPr txBox="1">
            <a:spLocks/>
          </p:cNvSpPr>
          <p:nvPr/>
        </p:nvSpPr>
        <p:spPr>
          <a:xfrm>
            <a:off x="661382" y="121921"/>
            <a:ext cx="7464960" cy="44703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a:solidFill>
                  <a:sysClr val="windowText" lastClr="000000"/>
                </a:solidFill>
                <a:latin typeface="Times New Roman" panose="02020603050405020304" pitchFamily="18" charset="0"/>
                <a:cs typeface="Times New Roman" panose="02020603050405020304" pitchFamily="18" charset="0"/>
              </a:rPr>
              <a:t>Trading Partners USA (2024 Goods)</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E30E16-796E-A914-A3A9-4556F65A09C2}"/>
              </a:ext>
            </a:extLst>
          </p:cNvPr>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F383A607-4609-8852-EF37-BD91F4446662}"/>
              </a:ext>
            </a:extLst>
          </p:cNvPr>
          <p:cNvSpPr txBox="1"/>
          <p:nvPr/>
        </p:nvSpPr>
        <p:spPr>
          <a:xfrm>
            <a:off x="1938722" y="6107017"/>
            <a:ext cx="1215397"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a:t>
            </a:r>
          </a:p>
        </p:txBody>
      </p:sp>
      <p:sp>
        <p:nvSpPr>
          <p:cNvPr id="25" name="Rechteck 24">
            <a:extLst>
              <a:ext uri="{FF2B5EF4-FFF2-40B4-BE49-F238E27FC236}">
                <a16:creationId xmlns:a16="http://schemas.microsoft.com/office/drawing/2014/main" id="{D2B3257A-B1E0-435F-38C0-78A31DDA91A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699EA77-5294-4E4A-B7F5-28EE8B9AE5BE}"/>
              </a:ext>
            </a:extLst>
          </p:cNvPr>
          <p:cNvPicPr>
            <a:picLocks noChangeAspect="1"/>
          </p:cNvPicPr>
          <p:nvPr/>
        </p:nvPicPr>
        <p:blipFill>
          <a:blip r:embed="rId3"/>
          <a:stretch>
            <a:fillRect/>
          </a:stretch>
        </p:blipFill>
        <p:spPr>
          <a:xfrm>
            <a:off x="1780116" y="812800"/>
            <a:ext cx="5600700" cy="4419600"/>
          </a:xfrm>
          <a:prstGeom prst="rect">
            <a:avLst/>
          </a:prstGeom>
        </p:spPr>
      </p:pic>
      <p:grpSp>
        <p:nvGrpSpPr>
          <p:cNvPr id="8" name="Gruppieren 7">
            <a:extLst>
              <a:ext uri="{FF2B5EF4-FFF2-40B4-BE49-F238E27FC236}">
                <a16:creationId xmlns:a16="http://schemas.microsoft.com/office/drawing/2014/main" id="{D86C5663-81DE-48EC-BC53-349FE6DBE203}"/>
              </a:ext>
            </a:extLst>
          </p:cNvPr>
          <p:cNvGrpSpPr/>
          <p:nvPr/>
        </p:nvGrpSpPr>
        <p:grpSpPr>
          <a:xfrm>
            <a:off x="5944787" y="4198387"/>
            <a:ext cx="554400" cy="77040"/>
            <a:chOff x="5944787" y="4198387"/>
            <a:chExt cx="554400" cy="77040"/>
          </a:xfrm>
        </p:grpSpPr>
        <mc:AlternateContent xmlns:mc="http://schemas.openxmlformats.org/markup-compatibility/2006">
          <mc:Choice xmlns:p14="http://schemas.microsoft.com/office/powerpoint/2010/main" Requires="p14">
            <p:contentPart p14:bwMode="auto" r:id="rId4">
              <p14:nvContentPartPr>
                <p14:cNvPr id="5" name="Freihand 4">
                  <a:extLst>
                    <a:ext uri="{FF2B5EF4-FFF2-40B4-BE49-F238E27FC236}">
                      <a16:creationId xmlns:a16="http://schemas.microsoft.com/office/drawing/2014/main" id="{57774EEE-FB2C-430F-961A-21C04BD510D7}"/>
                    </a:ext>
                  </a:extLst>
                </p14:cNvPr>
                <p14:cNvContentPartPr/>
                <p14:nvPr/>
              </p14:nvContentPartPr>
              <p14:xfrm>
                <a:off x="5954507" y="4224307"/>
                <a:ext cx="360" cy="360"/>
              </p14:xfrm>
            </p:contentPart>
          </mc:Choice>
          <mc:Fallback>
            <p:pic>
              <p:nvPicPr>
                <p:cNvPr id="5" name="Freihand 4">
                  <a:extLst>
                    <a:ext uri="{FF2B5EF4-FFF2-40B4-BE49-F238E27FC236}">
                      <a16:creationId xmlns:a16="http://schemas.microsoft.com/office/drawing/2014/main" id="{57774EEE-FB2C-430F-961A-21C04BD510D7}"/>
                    </a:ext>
                  </a:extLst>
                </p:cNvPr>
                <p:cNvPicPr/>
                <p:nvPr/>
              </p:nvPicPr>
              <p:blipFill>
                <a:blip r:embed="rId5"/>
                <a:stretch>
                  <a:fillRect/>
                </a:stretch>
              </p:blipFill>
              <p:spPr>
                <a:xfrm>
                  <a:off x="5950187" y="4219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Freihand 5">
                  <a:extLst>
                    <a:ext uri="{FF2B5EF4-FFF2-40B4-BE49-F238E27FC236}">
                      <a16:creationId xmlns:a16="http://schemas.microsoft.com/office/drawing/2014/main" id="{1BCE99AA-6EBA-4883-9FE6-1BB073B64C38}"/>
                    </a:ext>
                  </a:extLst>
                </p14:cNvPr>
                <p14:cNvContentPartPr/>
                <p14:nvPr/>
              </p14:nvContentPartPr>
              <p14:xfrm>
                <a:off x="5944787" y="4198387"/>
                <a:ext cx="554400" cy="77040"/>
              </p14:xfrm>
            </p:contentPart>
          </mc:Choice>
          <mc:Fallback>
            <p:pic>
              <p:nvPicPr>
                <p:cNvPr id="6" name="Freihand 5">
                  <a:extLst>
                    <a:ext uri="{FF2B5EF4-FFF2-40B4-BE49-F238E27FC236}">
                      <a16:creationId xmlns:a16="http://schemas.microsoft.com/office/drawing/2014/main" id="{1BCE99AA-6EBA-4883-9FE6-1BB073B64C38}"/>
                    </a:ext>
                  </a:extLst>
                </p:cNvPr>
                <p:cNvPicPr/>
                <p:nvPr/>
              </p:nvPicPr>
              <p:blipFill>
                <a:blip r:embed="rId7"/>
                <a:stretch>
                  <a:fillRect/>
                </a:stretch>
              </p:blipFill>
              <p:spPr>
                <a:xfrm>
                  <a:off x="5940467" y="4194067"/>
                  <a:ext cx="563040" cy="856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
            <p14:nvContentPartPr>
              <p14:cNvPr id="9" name="Freihand 8">
                <a:extLst>
                  <a:ext uri="{FF2B5EF4-FFF2-40B4-BE49-F238E27FC236}">
                    <a16:creationId xmlns:a16="http://schemas.microsoft.com/office/drawing/2014/main" id="{AA4FA9BC-8EA5-45C9-A7DA-3B231AFC5E5F}"/>
                  </a:ext>
                </a:extLst>
              </p14:cNvPr>
              <p14:cNvContentPartPr/>
              <p14:nvPr/>
            </p14:nvContentPartPr>
            <p14:xfrm>
              <a:off x="2717747" y="2133787"/>
              <a:ext cx="655200" cy="37440"/>
            </p14:xfrm>
          </p:contentPart>
        </mc:Choice>
        <mc:Fallback>
          <p:pic>
            <p:nvPicPr>
              <p:cNvPr id="9" name="Freihand 8">
                <a:extLst>
                  <a:ext uri="{FF2B5EF4-FFF2-40B4-BE49-F238E27FC236}">
                    <a16:creationId xmlns:a16="http://schemas.microsoft.com/office/drawing/2014/main" id="{AA4FA9BC-8EA5-45C9-A7DA-3B231AFC5E5F}"/>
                  </a:ext>
                </a:extLst>
              </p:cNvPr>
              <p:cNvPicPr/>
              <p:nvPr/>
            </p:nvPicPr>
            <p:blipFill>
              <a:blip r:embed="rId9"/>
              <a:stretch>
                <a:fillRect/>
              </a:stretch>
            </p:blipFill>
            <p:spPr>
              <a:xfrm>
                <a:off x="2713427" y="2129467"/>
                <a:ext cx="66384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45" name="Freihand 44">
                <a:extLst>
                  <a:ext uri="{FF2B5EF4-FFF2-40B4-BE49-F238E27FC236}">
                    <a16:creationId xmlns:a16="http://schemas.microsoft.com/office/drawing/2014/main" id="{E8B0EE26-3256-4CD2-871E-97C752AD73D4}"/>
                  </a:ext>
                </a:extLst>
              </p14:cNvPr>
              <p14:cNvContentPartPr/>
              <p14:nvPr/>
            </p14:nvContentPartPr>
            <p14:xfrm>
              <a:off x="2625947" y="2697907"/>
              <a:ext cx="385920" cy="47880"/>
            </p14:xfrm>
          </p:contentPart>
        </mc:Choice>
        <mc:Fallback>
          <p:pic>
            <p:nvPicPr>
              <p:cNvPr id="45" name="Freihand 44">
                <a:extLst>
                  <a:ext uri="{FF2B5EF4-FFF2-40B4-BE49-F238E27FC236}">
                    <a16:creationId xmlns:a16="http://schemas.microsoft.com/office/drawing/2014/main" id="{E8B0EE26-3256-4CD2-871E-97C752AD73D4}"/>
                  </a:ext>
                </a:extLst>
              </p:cNvPr>
              <p:cNvPicPr/>
              <p:nvPr/>
            </p:nvPicPr>
            <p:blipFill>
              <a:blip r:embed="rId11"/>
              <a:stretch>
                <a:fillRect/>
              </a:stretch>
            </p:blipFill>
            <p:spPr>
              <a:xfrm>
                <a:off x="2621627" y="2693587"/>
                <a:ext cx="394560" cy="565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46" name="Freihand 45">
                <a:extLst>
                  <a:ext uri="{FF2B5EF4-FFF2-40B4-BE49-F238E27FC236}">
                    <a16:creationId xmlns:a16="http://schemas.microsoft.com/office/drawing/2014/main" id="{54011843-16BD-494C-8C03-2EF88E6D5CA9}"/>
                  </a:ext>
                </a:extLst>
              </p14:cNvPr>
              <p14:cNvContentPartPr/>
              <p14:nvPr/>
            </p14:nvContentPartPr>
            <p14:xfrm>
              <a:off x="5897987" y="2700427"/>
              <a:ext cx="306720" cy="42840"/>
            </p14:xfrm>
          </p:contentPart>
        </mc:Choice>
        <mc:Fallback>
          <p:pic>
            <p:nvPicPr>
              <p:cNvPr id="46" name="Freihand 45">
                <a:extLst>
                  <a:ext uri="{FF2B5EF4-FFF2-40B4-BE49-F238E27FC236}">
                    <a16:creationId xmlns:a16="http://schemas.microsoft.com/office/drawing/2014/main" id="{54011843-16BD-494C-8C03-2EF88E6D5CA9}"/>
                  </a:ext>
                </a:extLst>
              </p:cNvPr>
              <p:cNvPicPr/>
              <p:nvPr/>
            </p:nvPicPr>
            <p:blipFill>
              <a:blip r:embed="rId13"/>
              <a:stretch>
                <a:fillRect/>
              </a:stretch>
            </p:blipFill>
            <p:spPr>
              <a:xfrm>
                <a:off x="5893667" y="2696107"/>
                <a:ext cx="315360" cy="5148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47" name="Freihand 46">
                <a:extLst>
                  <a:ext uri="{FF2B5EF4-FFF2-40B4-BE49-F238E27FC236}">
                    <a16:creationId xmlns:a16="http://schemas.microsoft.com/office/drawing/2014/main" id="{D8C7CF27-BD16-44BE-A954-2E9BF6D731C7}"/>
                  </a:ext>
                </a:extLst>
              </p14:cNvPr>
              <p14:cNvContentPartPr/>
              <p14:nvPr/>
            </p14:nvContentPartPr>
            <p14:xfrm>
              <a:off x="2649347" y="2509987"/>
              <a:ext cx="440280" cy="37440"/>
            </p14:xfrm>
          </p:contentPart>
        </mc:Choice>
        <mc:Fallback>
          <p:pic>
            <p:nvPicPr>
              <p:cNvPr id="47" name="Freihand 46">
                <a:extLst>
                  <a:ext uri="{FF2B5EF4-FFF2-40B4-BE49-F238E27FC236}">
                    <a16:creationId xmlns:a16="http://schemas.microsoft.com/office/drawing/2014/main" id="{D8C7CF27-BD16-44BE-A954-2E9BF6D731C7}"/>
                  </a:ext>
                </a:extLst>
              </p:cNvPr>
              <p:cNvPicPr/>
              <p:nvPr/>
            </p:nvPicPr>
            <p:blipFill>
              <a:blip r:embed="rId15"/>
              <a:stretch>
                <a:fillRect/>
              </a:stretch>
            </p:blipFill>
            <p:spPr>
              <a:xfrm>
                <a:off x="2645027" y="2505667"/>
                <a:ext cx="44892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48" name="Freihand 47">
                <a:extLst>
                  <a:ext uri="{FF2B5EF4-FFF2-40B4-BE49-F238E27FC236}">
                    <a16:creationId xmlns:a16="http://schemas.microsoft.com/office/drawing/2014/main" id="{A43741BF-E5D1-4FF9-9B3D-3D249A81946B}"/>
                  </a:ext>
                </a:extLst>
              </p14:cNvPr>
              <p14:cNvContentPartPr/>
              <p14:nvPr/>
            </p14:nvContentPartPr>
            <p14:xfrm>
              <a:off x="5900867" y="2478667"/>
              <a:ext cx="479880" cy="49320"/>
            </p14:xfrm>
          </p:contentPart>
        </mc:Choice>
        <mc:Fallback>
          <p:pic>
            <p:nvPicPr>
              <p:cNvPr id="48" name="Freihand 47">
                <a:extLst>
                  <a:ext uri="{FF2B5EF4-FFF2-40B4-BE49-F238E27FC236}">
                    <a16:creationId xmlns:a16="http://schemas.microsoft.com/office/drawing/2014/main" id="{A43741BF-E5D1-4FF9-9B3D-3D249A81946B}"/>
                  </a:ext>
                </a:extLst>
              </p:cNvPr>
              <p:cNvPicPr/>
              <p:nvPr/>
            </p:nvPicPr>
            <p:blipFill>
              <a:blip r:embed="rId17"/>
              <a:stretch>
                <a:fillRect/>
              </a:stretch>
            </p:blipFill>
            <p:spPr>
              <a:xfrm>
                <a:off x="5896547" y="2474347"/>
                <a:ext cx="48852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51" name="Freihand 50">
                <a:extLst>
                  <a:ext uri="{FF2B5EF4-FFF2-40B4-BE49-F238E27FC236}">
                    <a16:creationId xmlns:a16="http://schemas.microsoft.com/office/drawing/2014/main" id="{02E2BCA5-14B0-4058-9AB0-49F3A724D0AE}"/>
                  </a:ext>
                </a:extLst>
              </p14:cNvPr>
              <p14:cNvContentPartPr/>
              <p14:nvPr/>
            </p14:nvContentPartPr>
            <p14:xfrm>
              <a:off x="5813387" y="1795027"/>
              <a:ext cx="393480" cy="194040"/>
            </p14:xfrm>
          </p:contentPart>
        </mc:Choice>
        <mc:Fallback>
          <p:pic>
            <p:nvPicPr>
              <p:cNvPr id="51" name="Freihand 50">
                <a:extLst>
                  <a:ext uri="{FF2B5EF4-FFF2-40B4-BE49-F238E27FC236}">
                    <a16:creationId xmlns:a16="http://schemas.microsoft.com/office/drawing/2014/main" id="{02E2BCA5-14B0-4058-9AB0-49F3A724D0AE}"/>
                  </a:ext>
                </a:extLst>
              </p:cNvPr>
              <p:cNvPicPr/>
              <p:nvPr/>
            </p:nvPicPr>
            <p:blipFill>
              <a:blip r:embed="rId19"/>
              <a:stretch>
                <a:fillRect/>
              </a:stretch>
            </p:blipFill>
            <p:spPr>
              <a:xfrm>
                <a:off x="5809067" y="1790707"/>
                <a:ext cx="40212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54" name="Freihand 53">
                <a:extLst>
                  <a:ext uri="{FF2B5EF4-FFF2-40B4-BE49-F238E27FC236}">
                    <a16:creationId xmlns:a16="http://schemas.microsoft.com/office/drawing/2014/main" id="{5709D5ED-EA1D-4168-B6EB-6F8A2B3898EC}"/>
                  </a:ext>
                </a:extLst>
              </p14:cNvPr>
              <p14:cNvContentPartPr/>
              <p14:nvPr/>
            </p14:nvContentPartPr>
            <p14:xfrm>
              <a:off x="5747867" y="2350867"/>
              <a:ext cx="768240" cy="357120"/>
            </p14:xfrm>
          </p:contentPart>
        </mc:Choice>
        <mc:Fallback>
          <p:pic>
            <p:nvPicPr>
              <p:cNvPr id="54" name="Freihand 53">
                <a:extLst>
                  <a:ext uri="{FF2B5EF4-FFF2-40B4-BE49-F238E27FC236}">
                    <a16:creationId xmlns:a16="http://schemas.microsoft.com/office/drawing/2014/main" id="{5709D5ED-EA1D-4168-B6EB-6F8A2B3898EC}"/>
                  </a:ext>
                </a:extLst>
              </p:cNvPr>
              <p:cNvPicPr/>
              <p:nvPr/>
            </p:nvPicPr>
            <p:blipFill>
              <a:blip r:embed="rId21"/>
              <a:stretch>
                <a:fillRect/>
              </a:stretch>
            </p:blipFill>
            <p:spPr>
              <a:xfrm>
                <a:off x="5743547" y="2346547"/>
                <a:ext cx="776880" cy="3657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06" name="Freihand 105">
                <a:extLst>
                  <a:ext uri="{FF2B5EF4-FFF2-40B4-BE49-F238E27FC236}">
                    <a16:creationId xmlns:a16="http://schemas.microsoft.com/office/drawing/2014/main" id="{1D92E998-735A-4FF2-82A4-4FA2024FB22B}"/>
                  </a:ext>
                </a:extLst>
              </p14:cNvPr>
              <p14:cNvContentPartPr/>
              <p14:nvPr/>
            </p14:nvContentPartPr>
            <p14:xfrm>
              <a:off x="5734907" y="1948387"/>
              <a:ext cx="884520" cy="219960"/>
            </p14:xfrm>
          </p:contentPart>
        </mc:Choice>
        <mc:Fallback>
          <p:pic>
            <p:nvPicPr>
              <p:cNvPr id="106" name="Freihand 105">
                <a:extLst>
                  <a:ext uri="{FF2B5EF4-FFF2-40B4-BE49-F238E27FC236}">
                    <a16:creationId xmlns:a16="http://schemas.microsoft.com/office/drawing/2014/main" id="{1D92E998-735A-4FF2-82A4-4FA2024FB22B}"/>
                  </a:ext>
                </a:extLst>
              </p:cNvPr>
              <p:cNvPicPr/>
              <p:nvPr/>
            </p:nvPicPr>
            <p:blipFill>
              <a:blip r:embed="rId23"/>
              <a:stretch>
                <a:fillRect/>
              </a:stretch>
            </p:blipFill>
            <p:spPr>
              <a:xfrm>
                <a:off x="5730587" y="1944067"/>
                <a:ext cx="89316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20" name="Freihand 119">
                <a:extLst>
                  <a:ext uri="{FF2B5EF4-FFF2-40B4-BE49-F238E27FC236}">
                    <a16:creationId xmlns:a16="http://schemas.microsoft.com/office/drawing/2014/main" id="{97532364-8CFE-400D-9168-811DE777077E}"/>
                  </a:ext>
                </a:extLst>
              </p14:cNvPr>
              <p14:cNvContentPartPr/>
              <p14:nvPr/>
            </p14:nvContentPartPr>
            <p14:xfrm>
              <a:off x="6951347" y="99787"/>
              <a:ext cx="1062000" cy="614160"/>
            </p14:xfrm>
          </p:contentPart>
        </mc:Choice>
        <mc:Fallback>
          <p:pic>
            <p:nvPicPr>
              <p:cNvPr id="120" name="Freihand 119">
                <a:extLst>
                  <a:ext uri="{FF2B5EF4-FFF2-40B4-BE49-F238E27FC236}">
                    <a16:creationId xmlns:a16="http://schemas.microsoft.com/office/drawing/2014/main" id="{97532364-8CFE-400D-9168-811DE777077E}"/>
                  </a:ext>
                </a:extLst>
              </p:cNvPr>
              <p:cNvPicPr/>
              <p:nvPr/>
            </p:nvPicPr>
            <p:blipFill>
              <a:blip r:embed="rId25"/>
              <a:stretch>
                <a:fillRect/>
              </a:stretch>
            </p:blipFill>
            <p:spPr>
              <a:xfrm>
                <a:off x="6947027" y="95467"/>
                <a:ext cx="1070640" cy="62280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22" name="Freihand 121">
                <a:extLst>
                  <a:ext uri="{FF2B5EF4-FFF2-40B4-BE49-F238E27FC236}">
                    <a16:creationId xmlns:a16="http://schemas.microsoft.com/office/drawing/2014/main" id="{D0E1E3B5-BFEC-4594-AD24-F91B3B24FFB2}"/>
                  </a:ext>
                </a:extLst>
              </p14:cNvPr>
              <p14:cNvContentPartPr/>
              <p14:nvPr/>
            </p14:nvContentPartPr>
            <p14:xfrm>
              <a:off x="5824907" y="2006707"/>
              <a:ext cx="745560" cy="210240"/>
            </p14:xfrm>
          </p:contentPart>
        </mc:Choice>
        <mc:Fallback>
          <p:pic>
            <p:nvPicPr>
              <p:cNvPr id="122" name="Freihand 121">
                <a:extLst>
                  <a:ext uri="{FF2B5EF4-FFF2-40B4-BE49-F238E27FC236}">
                    <a16:creationId xmlns:a16="http://schemas.microsoft.com/office/drawing/2014/main" id="{D0E1E3B5-BFEC-4594-AD24-F91B3B24FFB2}"/>
                  </a:ext>
                </a:extLst>
              </p:cNvPr>
              <p:cNvPicPr/>
              <p:nvPr/>
            </p:nvPicPr>
            <p:blipFill>
              <a:blip r:embed="rId27"/>
              <a:stretch>
                <a:fillRect/>
              </a:stretch>
            </p:blipFill>
            <p:spPr>
              <a:xfrm>
                <a:off x="5820587" y="2002387"/>
                <a:ext cx="75420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123" name="Freihand 122">
                <a:extLst>
                  <a:ext uri="{FF2B5EF4-FFF2-40B4-BE49-F238E27FC236}">
                    <a16:creationId xmlns:a16="http://schemas.microsoft.com/office/drawing/2014/main" id="{53BAC449-57C2-4559-865F-9D4ACAC570D8}"/>
                  </a:ext>
                </a:extLst>
              </p14:cNvPr>
              <p14:cNvContentPartPr/>
              <p14:nvPr/>
            </p14:nvContentPartPr>
            <p14:xfrm>
              <a:off x="5803307" y="1940827"/>
              <a:ext cx="767880" cy="256320"/>
            </p14:xfrm>
          </p:contentPart>
        </mc:Choice>
        <mc:Fallback>
          <p:pic>
            <p:nvPicPr>
              <p:cNvPr id="123" name="Freihand 122">
                <a:extLst>
                  <a:ext uri="{FF2B5EF4-FFF2-40B4-BE49-F238E27FC236}">
                    <a16:creationId xmlns:a16="http://schemas.microsoft.com/office/drawing/2014/main" id="{53BAC449-57C2-4559-865F-9D4ACAC570D8}"/>
                  </a:ext>
                </a:extLst>
              </p:cNvPr>
              <p:cNvPicPr/>
              <p:nvPr/>
            </p:nvPicPr>
            <p:blipFill>
              <a:blip r:embed="rId29"/>
              <a:stretch>
                <a:fillRect/>
              </a:stretch>
            </p:blipFill>
            <p:spPr>
              <a:xfrm>
                <a:off x="5798987" y="1936507"/>
                <a:ext cx="776520"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25" name="Freihand 124">
                <a:extLst>
                  <a:ext uri="{FF2B5EF4-FFF2-40B4-BE49-F238E27FC236}">
                    <a16:creationId xmlns:a16="http://schemas.microsoft.com/office/drawing/2014/main" id="{E26F25C7-7C35-4902-8EB4-46ADB6C1ABFC}"/>
                  </a:ext>
                </a:extLst>
              </p14:cNvPr>
              <p14:cNvContentPartPr/>
              <p14:nvPr/>
            </p14:nvContentPartPr>
            <p14:xfrm>
              <a:off x="5872427" y="2026867"/>
              <a:ext cx="117000" cy="23040"/>
            </p14:xfrm>
          </p:contentPart>
        </mc:Choice>
        <mc:Fallback>
          <p:pic>
            <p:nvPicPr>
              <p:cNvPr id="125" name="Freihand 124">
                <a:extLst>
                  <a:ext uri="{FF2B5EF4-FFF2-40B4-BE49-F238E27FC236}">
                    <a16:creationId xmlns:a16="http://schemas.microsoft.com/office/drawing/2014/main" id="{E26F25C7-7C35-4902-8EB4-46ADB6C1ABFC}"/>
                  </a:ext>
                </a:extLst>
              </p:cNvPr>
              <p:cNvPicPr/>
              <p:nvPr/>
            </p:nvPicPr>
            <p:blipFill>
              <a:blip r:embed="rId31"/>
              <a:stretch>
                <a:fillRect/>
              </a:stretch>
            </p:blipFill>
            <p:spPr>
              <a:xfrm>
                <a:off x="5868107" y="2022547"/>
                <a:ext cx="125640" cy="3168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26" name="Freihand 125">
                <a:extLst>
                  <a:ext uri="{FF2B5EF4-FFF2-40B4-BE49-F238E27FC236}">
                    <a16:creationId xmlns:a16="http://schemas.microsoft.com/office/drawing/2014/main" id="{99AD68E5-7733-4607-A1FE-6EDAFCBBC6DD}"/>
                  </a:ext>
                </a:extLst>
              </p14:cNvPr>
              <p14:cNvContentPartPr/>
              <p14:nvPr/>
            </p14:nvContentPartPr>
            <p14:xfrm>
              <a:off x="1790387" y="1940467"/>
              <a:ext cx="824400" cy="308880"/>
            </p14:xfrm>
          </p:contentPart>
        </mc:Choice>
        <mc:Fallback>
          <p:pic>
            <p:nvPicPr>
              <p:cNvPr id="126" name="Freihand 125">
                <a:extLst>
                  <a:ext uri="{FF2B5EF4-FFF2-40B4-BE49-F238E27FC236}">
                    <a16:creationId xmlns:a16="http://schemas.microsoft.com/office/drawing/2014/main" id="{99AD68E5-7733-4607-A1FE-6EDAFCBBC6DD}"/>
                  </a:ext>
                </a:extLst>
              </p:cNvPr>
              <p:cNvPicPr/>
              <p:nvPr/>
            </p:nvPicPr>
            <p:blipFill>
              <a:blip r:embed="rId33"/>
              <a:stretch>
                <a:fillRect/>
              </a:stretch>
            </p:blipFill>
            <p:spPr>
              <a:xfrm>
                <a:off x="1786067" y="1936147"/>
                <a:ext cx="833040" cy="317520"/>
              </a:xfrm>
              <a:prstGeom prst="rect">
                <a:avLst/>
              </a:prstGeom>
            </p:spPr>
          </p:pic>
        </mc:Fallback>
      </mc:AlternateContent>
      <p:grpSp>
        <p:nvGrpSpPr>
          <p:cNvPr id="167" name="Gruppieren 166">
            <a:extLst>
              <a:ext uri="{FF2B5EF4-FFF2-40B4-BE49-F238E27FC236}">
                <a16:creationId xmlns:a16="http://schemas.microsoft.com/office/drawing/2014/main" id="{929BFACF-CFC5-4B9E-8C97-B2AA4B8F8E82}"/>
              </a:ext>
            </a:extLst>
          </p:cNvPr>
          <p:cNvGrpSpPr/>
          <p:nvPr/>
        </p:nvGrpSpPr>
        <p:grpSpPr>
          <a:xfrm>
            <a:off x="5924987" y="118147"/>
            <a:ext cx="5600880" cy="3627720"/>
            <a:chOff x="5924987" y="118147"/>
            <a:chExt cx="5600880" cy="3627720"/>
          </a:xfrm>
        </p:grpSpPr>
        <mc:AlternateContent xmlns:mc="http://schemas.openxmlformats.org/markup-compatibility/2006">
          <mc:Choice xmlns:p14="http://schemas.microsoft.com/office/powerpoint/2010/main" Requires="p14">
            <p:contentPart p14:bwMode="auto" r:id="rId34">
              <p14:nvContentPartPr>
                <p14:cNvPr id="16" name="Freihand 15">
                  <a:extLst>
                    <a:ext uri="{FF2B5EF4-FFF2-40B4-BE49-F238E27FC236}">
                      <a16:creationId xmlns:a16="http://schemas.microsoft.com/office/drawing/2014/main" id="{82AA2577-9681-4507-BAF7-5B645AC548A2}"/>
                    </a:ext>
                  </a:extLst>
                </p14:cNvPr>
                <p14:cNvContentPartPr/>
                <p14:nvPr/>
              </p14:nvContentPartPr>
              <p14:xfrm>
                <a:off x="8342747" y="479227"/>
                <a:ext cx="156240" cy="220320"/>
              </p14:xfrm>
            </p:contentPart>
          </mc:Choice>
          <mc:Fallback>
            <p:pic>
              <p:nvPicPr>
                <p:cNvPr id="16" name="Freihand 15">
                  <a:extLst>
                    <a:ext uri="{FF2B5EF4-FFF2-40B4-BE49-F238E27FC236}">
                      <a16:creationId xmlns:a16="http://schemas.microsoft.com/office/drawing/2014/main" id="{82AA2577-9681-4507-BAF7-5B645AC548A2}"/>
                    </a:ext>
                  </a:extLst>
                </p:cNvPr>
                <p:cNvPicPr/>
                <p:nvPr/>
              </p:nvPicPr>
              <p:blipFill>
                <a:blip r:embed="rId35"/>
                <a:stretch>
                  <a:fillRect/>
                </a:stretch>
              </p:blipFill>
              <p:spPr>
                <a:xfrm>
                  <a:off x="8338427" y="474907"/>
                  <a:ext cx="164880" cy="2289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7" name="Freihand 16">
                  <a:extLst>
                    <a:ext uri="{FF2B5EF4-FFF2-40B4-BE49-F238E27FC236}">
                      <a16:creationId xmlns:a16="http://schemas.microsoft.com/office/drawing/2014/main" id="{15B481D8-E294-4B83-8C1C-6D1BFAB5218E}"/>
                    </a:ext>
                  </a:extLst>
                </p14:cNvPr>
                <p14:cNvContentPartPr/>
                <p14:nvPr/>
              </p14:nvContentPartPr>
              <p14:xfrm>
                <a:off x="8501507" y="570667"/>
                <a:ext cx="96840" cy="100800"/>
              </p14:xfrm>
            </p:contentPart>
          </mc:Choice>
          <mc:Fallback>
            <p:pic>
              <p:nvPicPr>
                <p:cNvPr id="17" name="Freihand 16">
                  <a:extLst>
                    <a:ext uri="{FF2B5EF4-FFF2-40B4-BE49-F238E27FC236}">
                      <a16:creationId xmlns:a16="http://schemas.microsoft.com/office/drawing/2014/main" id="{15B481D8-E294-4B83-8C1C-6D1BFAB5218E}"/>
                    </a:ext>
                  </a:extLst>
                </p:cNvPr>
                <p:cNvPicPr/>
                <p:nvPr/>
              </p:nvPicPr>
              <p:blipFill>
                <a:blip r:embed="rId37"/>
                <a:stretch>
                  <a:fillRect/>
                </a:stretch>
              </p:blipFill>
              <p:spPr>
                <a:xfrm>
                  <a:off x="8497187" y="566347"/>
                  <a:ext cx="1054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8" name="Freihand 17">
                  <a:extLst>
                    <a:ext uri="{FF2B5EF4-FFF2-40B4-BE49-F238E27FC236}">
                      <a16:creationId xmlns:a16="http://schemas.microsoft.com/office/drawing/2014/main" id="{8F8CE471-5F4D-428A-A3C9-D3BFD55176C0}"/>
                    </a:ext>
                  </a:extLst>
                </p14:cNvPr>
                <p14:cNvContentPartPr/>
                <p14:nvPr/>
              </p14:nvContentPartPr>
              <p14:xfrm>
                <a:off x="8617787" y="560947"/>
                <a:ext cx="84600" cy="148320"/>
              </p14:xfrm>
            </p:contentPart>
          </mc:Choice>
          <mc:Fallback>
            <p:pic>
              <p:nvPicPr>
                <p:cNvPr id="18" name="Freihand 17">
                  <a:extLst>
                    <a:ext uri="{FF2B5EF4-FFF2-40B4-BE49-F238E27FC236}">
                      <a16:creationId xmlns:a16="http://schemas.microsoft.com/office/drawing/2014/main" id="{8F8CE471-5F4D-428A-A3C9-D3BFD55176C0}"/>
                    </a:ext>
                  </a:extLst>
                </p:cNvPr>
                <p:cNvPicPr/>
                <p:nvPr/>
              </p:nvPicPr>
              <p:blipFill>
                <a:blip r:embed="rId39"/>
                <a:stretch>
                  <a:fillRect/>
                </a:stretch>
              </p:blipFill>
              <p:spPr>
                <a:xfrm>
                  <a:off x="8613467" y="556627"/>
                  <a:ext cx="9324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9" name="Freihand 18">
                  <a:extLst>
                    <a:ext uri="{FF2B5EF4-FFF2-40B4-BE49-F238E27FC236}">
                      <a16:creationId xmlns:a16="http://schemas.microsoft.com/office/drawing/2014/main" id="{F924C9E5-CDAD-48F5-82FA-18990D3D1088}"/>
                    </a:ext>
                  </a:extLst>
                </p14:cNvPr>
                <p14:cNvContentPartPr/>
                <p14:nvPr/>
              </p14:nvContentPartPr>
              <p14:xfrm>
                <a:off x="8775107" y="579667"/>
                <a:ext cx="11880" cy="93960"/>
              </p14:xfrm>
            </p:contentPart>
          </mc:Choice>
          <mc:Fallback>
            <p:pic>
              <p:nvPicPr>
                <p:cNvPr id="19" name="Freihand 18">
                  <a:extLst>
                    <a:ext uri="{FF2B5EF4-FFF2-40B4-BE49-F238E27FC236}">
                      <a16:creationId xmlns:a16="http://schemas.microsoft.com/office/drawing/2014/main" id="{F924C9E5-CDAD-48F5-82FA-18990D3D1088}"/>
                    </a:ext>
                  </a:extLst>
                </p:cNvPr>
                <p:cNvPicPr/>
                <p:nvPr/>
              </p:nvPicPr>
              <p:blipFill>
                <a:blip r:embed="rId41"/>
                <a:stretch>
                  <a:fillRect/>
                </a:stretch>
              </p:blipFill>
              <p:spPr>
                <a:xfrm>
                  <a:off x="8770787" y="575347"/>
                  <a:ext cx="2052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20" name="Freihand 19">
                  <a:extLst>
                    <a:ext uri="{FF2B5EF4-FFF2-40B4-BE49-F238E27FC236}">
                      <a16:creationId xmlns:a16="http://schemas.microsoft.com/office/drawing/2014/main" id="{1640D076-77C9-42F1-9A44-36AC7A628383}"/>
                    </a:ext>
                  </a:extLst>
                </p14:cNvPr>
                <p14:cNvContentPartPr/>
                <p14:nvPr/>
              </p14:nvContentPartPr>
              <p14:xfrm>
                <a:off x="8780147" y="484987"/>
                <a:ext cx="141480" cy="163440"/>
              </p14:xfrm>
            </p:contentPart>
          </mc:Choice>
          <mc:Fallback>
            <p:pic>
              <p:nvPicPr>
                <p:cNvPr id="20" name="Freihand 19">
                  <a:extLst>
                    <a:ext uri="{FF2B5EF4-FFF2-40B4-BE49-F238E27FC236}">
                      <a16:creationId xmlns:a16="http://schemas.microsoft.com/office/drawing/2014/main" id="{1640D076-77C9-42F1-9A44-36AC7A628383}"/>
                    </a:ext>
                  </a:extLst>
                </p:cNvPr>
                <p:cNvPicPr/>
                <p:nvPr/>
              </p:nvPicPr>
              <p:blipFill>
                <a:blip r:embed="rId43"/>
                <a:stretch>
                  <a:fillRect/>
                </a:stretch>
              </p:blipFill>
              <p:spPr>
                <a:xfrm>
                  <a:off x="8775827" y="480667"/>
                  <a:ext cx="150120" cy="17208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21" name="Freihand 20">
                  <a:extLst>
                    <a:ext uri="{FF2B5EF4-FFF2-40B4-BE49-F238E27FC236}">
                      <a16:creationId xmlns:a16="http://schemas.microsoft.com/office/drawing/2014/main" id="{D46F6ECE-CE3F-4913-A917-E9BC0398350A}"/>
                    </a:ext>
                  </a:extLst>
                </p14:cNvPr>
                <p14:cNvContentPartPr/>
                <p14:nvPr/>
              </p14:nvContentPartPr>
              <p14:xfrm>
                <a:off x="8956187" y="568867"/>
                <a:ext cx="119160" cy="76680"/>
              </p14:xfrm>
            </p:contentPart>
          </mc:Choice>
          <mc:Fallback>
            <p:pic>
              <p:nvPicPr>
                <p:cNvPr id="21" name="Freihand 20">
                  <a:extLst>
                    <a:ext uri="{FF2B5EF4-FFF2-40B4-BE49-F238E27FC236}">
                      <a16:creationId xmlns:a16="http://schemas.microsoft.com/office/drawing/2014/main" id="{D46F6ECE-CE3F-4913-A917-E9BC0398350A}"/>
                    </a:ext>
                  </a:extLst>
                </p:cNvPr>
                <p:cNvPicPr/>
                <p:nvPr/>
              </p:nvPicPr>
              <p:blipFill>
                <a:blip r:embed="rId45"/>
                <a:stretch>
                  <a:fillRect/>
                </a:stretch>
              </p:blipFill>
              <p:spPr>
                <a:xfrm>
                  <a:off x="8951867" y="564547"/>
                  <a:ext cx="127800" cy="8532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30" name="Freihand 29">
                  <a:extLst>
                    <a:ext uri="{FF2B5EF4-FFF2-40B4-BE49-F238E27FC236}">
                      <a16:creationId xmlns:a16="http://schemas.microsoft.com/office/drawing/2014/main" id="{A3BC0DE9-4A24-49AE-B222-FD2421ECE72B}"/>
                    </a:ext>
                  </a:extLst>
                </p14:cNvPr>
                <p14:cNvContentPartPr/>
                <p14:nvPr/>
              </p14:nvContentPartPr>
              <p14:xfrm>
                <a:off x="8822267" y="867307"/>
                <a:ext cx="111240" cy="105480"/>
              </p14:xfrm>
            </p:contentPart>
          </mc:Choice>
          <mc:Fallback>
            <p:pic>
              <p:nvPicPr>
                <p:cNvPr id="30" name="Freihand 29">
                  <a:extLst>
                    <a:ext uri="{FF2B5EF4-FFF2-40B4-BE49-F238E27FC236}">
                      <a16:creationId xmlns:a16="http://schemas.microsoft.com/office/drawing/2014/main" id="{A3BC0DE9-4A24-49AE-B222-FD2421ECE72B}"/>
                    </a:ext>
                  </a:extLst>
                </p:cNvPr>
                <p:cNvPicPr/>
                <p:nvPr/>
              </p:nvPicPr>
              <p:blipFill>
                <a:blip r:embed="rId47"/>
                <a:stretch>
                  <a:fillRect/>
                </a:stretch>
              </p:blipFill>
              <p:spPr>
                <a:xfrm>
                  <a:off x="8817947" y="862987"/>
                  <a:ext cx="11988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31" name="Freihand 30">
                  <a:extLst>
                    <a:ext uri="{FF2B5EF4-FFF2-40B4-BE49-F238E27FC236}">
                      <a16:creationId xmlns:a16="http://schemas.microsoft.com/office/drawing/2014/main" id="{5512729D-3543-4FE2-8199-5A111B29CC78}"/>
                    </a:ext>
                  </a:extLst>
                </p14:cNvPr>
                <p14:cNvContentPartPr/>
                <p14:nvPr/>
              </p14:nvContentPartPr>
              <p14:xfrm>
                <a:off x="8973467" y="860827"/>
                <a:ext cx="185040" cy="117360"/>
              </p14:xfrm>
            </p:contentPart>
          </mc:Choice>
          <mc:Fallback>
            <p:pic>
              <p:nvPicPr>
                <p:cNvPr id="31" name="Freihand 30">
                  <a:extLst>
                    <a:ext uri="{FF2B5EF4-FFF2-40B4-BE49-F238E27FC236}">
                      <a16:creationId xmlns:a16="http://schemas.microsoft.com/office/drawing/2014/main" id="{5512729D-3543-4FE2-8199-5A111B29CC78}"/>
                    </a:ext>
                  </a:extLst>
                </p:cNvPr>
                <p:cNvPicPr/>
                <p:nvPr/>
              </p:nvPicPr>
              <p:blipFill>
                <a:blip r:embed="rId49"/>
                <a:stretch>
                  <a:fillRect/>
                </a:stretch>
              </p:blipFill>
              <p:spPr>
                <a:xfrm>
                  <a:off x="8969147" y="856507"/>
                  <a:ext cx="1936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2" name="Freihand 21">
                  <a:extLst>
                    <a:ext uri="{FF2B5EF4-FFF2-40B4-BE49-F238E27FC236}">
                      <a16:creationId xmlns:a16="http://schemas.microsoft.com/office/drawing/2014/main" id="{C6B1ACAA-2B72-46A0-BD63-069DC0C7F107}"/>
                    </a:ext>
                  </a:extLst>
                </p14:cNvPr>
                <p14:cNvContentPartPr/>
                <p14:nvPr/>
              </p14:nvContentPartPr>
              <p14:xfrm>
                <a:off x="9417347" y="555547"/>
                <a:ext cx="289800" cy="89640"/>
              </p14:xfrm>
            </p:contentPart>
          </mc:Choice>
          <mc:Fallback>
            <p:pic>
              <p:nvPicPr>
                <p:cNvPr id="22" name="Freihand 21">
                  <a:extLst>
                    <a:ext uri="{FF2B5EF4-FFF2-40B4-BE49-F238E27FC236}">
                      <a16:creationId xmlns:a16="http://schemas.microsoft.com/office/drawing/2014/main" id="{C6B1ACAA-2B72-46A0-BD63-069DC0C7F107}"/>
                    </a:ext>
                  </a:extLst>
                </p:cNvPr>
                <p:cNvPicPr/>
                <p:nvPr/>
              </p:nvPicPr>
              <p:blipFill>
                <a:blip r:embed="rId51"/>
                <a:stretch>
                  <a:fillRect/>
                </a:stretch>
              </p:blipFill>
              <p:spPr>
                <a:xfrm>
                  <a:off x="9413027" y="551227"/>
                  <a:ext cx="298440" cy="9828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3" name="Freihand 22">
                  <a:extLst>
                    <a:ext uri="{FF2B5EF4-FFF2-40B4-BE49-F238E27FC236}">
                      <a16:creationId xmlns:a16="http://schemas.microsoft.com/office/drawing/2014/main" id="{B99477FB-ED9E-4C59-94E4-B7C574C38B11}"/>
                    </a:ext>
                  </a:extLst>
                </p14:cNvPr>
                <p14:cNvContentPartPr/>
                <p14:nvPr/>
              </p14:nvContentPartPr>
              <p14:xfrm>
                <a:off x="9733427" y="522427"/>
                <a:ext cx="166320" cy="122040"/>
              </p14:xfrm>
            </p:contentPart>
          </mc:Choice>
          <mc:Fallback>
            <p:pic>
              <p:nvPicPr>
                <p:cNvPr id="23" name="Freihand 22">
                  <a:extLst>
                    <a:ext uri="{FF2B5EF4-FFF2-40B4-BE49-F238E27FC236}">
                      <a16:creationId xmlns:a16="http://schemas.microsoft.com/office/drawing/2014/main" id="{B99477FB-ED9E-4C59-94E4-B7C574C38B11}"/>
                    </a:ext>
                  </a:extLst>
                </p:cNvPr>
                <p:cNvPicPr/>
                <p:nvPr/>
              </p:nvPicPr>
              <p:blipFill>
                <a:blip r:embed="rId53"/>
                <a:stretch>
                  <a:fillRect/>
                </a:stretch>
              </p:blipFill>
              <p:spPr>
                <a:xfrm>
                  <a:off x="9729107" y="518107"/>
                  <a:ext cx="17496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4" name="Freihand 23">
                  <a:extLst>
                    <a:ext uri="{FF2B5EF4-FFF2-40B4-BE49-F238E27FC236}">
                      <a16:creationId xmlns:a16="http://schemas.microsoft.com/office/drawing/2014/main" id="{9607C761-F14E-4E60-8981-B2F2EC8BA399}"/>
                    </a:ext>
                  </a:extLst>
                </p14:cNvPr>
                <p14:cNvContentPartPr/>
                <p14:nvPr/>
              </p14:nvContentPartPr>
              <p14:xfrm>
                <a:off x="10171907" y="451507"/>
                <a:ext cx="125640" cy="152280"/>
              </p14:xfrm>
            </p:contentPart>
          </mc:Choice>
          <mc:Fallback>
            <p:pic>
              <p:nvPicPr>
                <p:cNvPr id="24" name="Freihand 23">
                  <a:extLst>
                    <a:ext uri="{FF2B5EF4-FFF2-40B4-BE49-F238E27FC236}">
                      <a16:creationId xmlns:a16="http://schemas.microsoft.com/office/drawing/2014/main" id="{9607C761-F14E-4E60-8981-B2F2EC8BA399}"/>
                    </a:ext>
                  </a:extLst>
                </p:cNvPr>
                <p:cNvPicPr/>
                <p:nvPr/>
              </p:nvPicPr>
              <p:blipFill>
                <a:blip r:embed="rId55"/>
                <a:stretch>
                  <a:fillRect/>
                </a:stretch>
              </p:blipFill>
              <p:spPr>
                <a:xfrm>
                  <a:off x="10167587" y="447187"/>
                  <a:ext cx="13428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6" name="Freihand 25">
                  <a:extLst>
                    <a:ext uri="{FF2B5EF4-FFF2-40B4-BE49-F238E27FC236}">
                      <a16:creationId xmlns:a16="http://schemas.microsoft.com/office/drawing/2014/main" id="{17CE0732-3587-4801-A770-13268A65FA9C}"/>
                    </a:ext>
                  </a:extLst>
                </p14:cNvPr>
                <p14:cNvContentPartPr/>
                <p14:nvPr/>
              </p14:nvContentPartPr>
              <p14:xfrm>
                <a:off x="10271627" y="536827"/>
                <a:ext cx="213480" cy="68760"/>
              </p14:xfrm>
            </p:contentPart>
          </mc:Choice>
          <mc:Fallback>
            <p:pic>
              <p:nvPicPr>
                <p:cNvPr id="26" name="Freihand 25">
                  <a:extLst>
                    <a:ext uri="{FF2B5EF4-FFF2-40B4-BE49-F238E27FC236}">
                      <a16:creationId xmlns:a16="http://schemas.microsoft.com/office/drawing/2014/main" id="{17CE0732-3587-4801-A770-13268A65FA9C}"/>
                    </a:ext>
                  </a:extLst>
                </p:cNvPr>
                <p:cNvPicPr/>
                <p:nvPr/>
              </p:nvPicPr>
              <p:blipFill>
                <a:blip r:embed="rId57"/>
                <a:stretch>
                  <a:fillRect/>
                </a:stretch>
              </p:blipFill>
              <p:spPr>
                <a:xfrm>
                  <a:off x="10267307" y="532507"/>
                  <a:ext cx="22212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7" name="Freihand 26">
                  <a:extLst>
                    <a:ext uri="{FF2B5EF4-FFF2-40B4-BE49-F238E27FC236}">
                      <a16:creationId xmlns:a16="http://schemas.microsoft.com/office/drawing/2014/main" id="{7BA39E20-597D-457D-BD2A-7D281939D286}"/>
                    </a:ext>
                  </a:extLst>
                </p14:cNvPr>
                <p14:cNvContentPartPr/>
                <p14:nvPr/>
              </p14:nvContentPartPr>
              <p14:xfrm>
                <a:off x="10516427" y="542227"/>
                <a:ext cx="81720" cy="64080"/>
              </p14:xfrm>
            </p:contentPart>
          </mc:Choice>
          <mc:Fallback>
            <p:pic>
              <p:nvPicPr>
                <p:cNvPr id="27" name="Freihand 26">
                  <a:extLst>
                    <a:ext uri="{FF2B5EF4-FFF2-40B4-BE49-F238E27FC236}">
                      <a16:creationId xmlns:a16="http://schemas.microsoft.com/office/drawing/2014/main" id="{7BA39E20-597D-457D-BD2A-7D281939D286}"/>
                    </a:ext>
                  </a:extLst>
                </p:cNvPr>
                <p:cNvPicPr/>
                <p:nvPr/>
              </p:nvPicPr>
              <p:blipFill>
                <a:blip r:embed="rId59"/>
                <a:stretch>
                  <a:fillRect/>
                </a:stretch>
              </p:blipFill>
              <p:spPr>
                <a:xfrm>
                  <a:off x="10512107" y="537907"/>
                  <a:ext cx="90360" cy="7272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8" name="Freihand 27">
                  <a:extLst>
                    <a:ext uri="{FF2B5EF4-FFF2-40B4-BE49-F238E27FC236}">
                      <a16:creationId xmlns:a16="http://schemas.microsoft.com/office/drawing/2014/main" id="{E33CDF88-A581-4BFB-AC54-9C4F95BB285F}"/>
                    </a:ext>
                  </a:extLst>
                </p14:cNvPr>
                <p14:cNvContentPartPr/>
                <p14:nvPr/>
              </p14:nvContentPartPr>
              <p14:xfrm>
                <a:off x="10647827" y="453667"/>
                <a:ext cx="168120" cy="146520"/>
              </p14:xfrm>
            </p:contentPart>
          </mc:Choice>
          <mc:Fallback>
            <p:pic>
              <p:nvPicPr>
                <p:cNvPr id="28" name="Freihand 27">
                  <a:extLst>
                    <a:ext uri="{FF2B5EF4-FFF2-40B4-BE49-F238E27FC236}">
                      <a16:creationId xmlns:a16="http://schemas.microsoft.com/office/drawing/2014/main" id="{E33CDF88-A581-4BFB-AC54-9C4F95BB285F}"/>
                    </a:ext>
                  </a:extLst>
                </p:cNvPr>
                <p:cNvPicPr/>
                <p:nvPr/>
              </p:nvPicPr>
              <p:blipFill>
                <a:blip r:embed="rId61"/>
                <a:stretch>
                  <a:fillRect/>
                </a:stretch>
              </p:blipFill>
              <p:spPr>
                <a:xfrm>
                  <a:off x="10643507" y="449347"/>
                  <a:ext cx="17676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9" name="Freihand 28">
                  <a:extLst>
                    <a:ext uri="{FF2B5EF4-FFF2-40B4-BE49-F238E27FC236}">
                      <a16:creationId xmlns:a16="http://schemas.microsoft.com/office/drawing/2014/main" id="{B7681B24-334D-49CC-B636-2F8DE03116D3}"/>
                    </a:ext>
                  </a:extLst>
                </p14:cNvPr>
                <p14:cNvContentPartPr/>
                <p14:nvPr/>
              </p14:nvContentPartPr>
              <p14:xfrm>
                <a:off x="10810547" y="517747"/>
                <a:ext cx="127440" cy="100080"/>
              </p14:xfrm>
            </p:contentPart>
          </mc:Choice>
          <mc:Fallback>
            <p:pic>
              <p:nvPicPr>
                <p:cNvPr id="29" name="Freihand 28">
                  <a:extLst>
                    <a:ext uri="{FF2B5EF4-FFF2-40B4-BE49-F238E27FC236}">
                      <a16:creationId xmlns:a16="http://schemas.microsoft.com/office/drawing/2014/main" id="{B7681B24-334D-49CC-B636-2F8DE03116D3}"/>
                    </a:ext>
                  </a:extLst>
                </p:cNvPr>
                <p:cNvPicPr/>
                <p:nvPr/>
              </p:nvPicPr>
              <p:blipFill>
                <a:blip r:embed="rId63"/>
                <a:stretch>
                  <a:fillRect/>
                </a:stretch>
              </p:blipFill>
              <p:spPr>
                <a:xfrm>
                  <a:off x="10806227" y="513427"/>
                  <a:ext cx="13608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32" name="Freihand 31">
                  <a:extLst>
                    <a:ext uri="{FF2B5EF4-FFF2-40B4-BE49-F238E27FC236}">
                      <a16:creationId xmlns:a16="http://schemas.microsoft.com/office/drawing/2014/main" id="{FF41E28B-4D82-4F2B-B272-6B1DAEB8FB58}"/>
                    </a:ext>
                  </a:extLst>
                </p14:cNvPr>
                <p14:cNvContentPartPr/>
                <p14:nvPr/>
              </p14:nvContentPartPr>
              <p14:xfrm>
                <a:off x="9427427" y="846427"/>
                <a:ext cx="107280" cy="94680"/>
              </p14:xfrm>
            </p:contentPart>
          </mc:Choice>
          <mc:Fallback>
            <p:pic>
              <p:nvPicPr>
                <p:cNvPr id="32" name="Freihand 31">
                  <a:extLst>
                    <a:ext uri="{FF2B5EF4-FFF2-40B4-BE49-F238E27FC236}">
                      <a16:creationId xmlns:a16="http://schemas.microsoft.com/office/drawing/2014/main" id="{FF41E28B-4D82-4F2B-B272-6B1DAEB8FB58}"/>
                    </a:ext>
                  </a:extLst>
                </p:cNvPr>
                <p:cNvPicPr/>
                <p:nvPr/>
              </p:nvPicPr>
              <p:blipFill>
                <a:blip r:embed="rId65"/>
                <a:stretch>
                  <a:fillRect/>
                </a:stretch>
              </p:blipFill>
              <p:spPr>
                <a:xfrm>
                  <a:off x="9423107" y="842107"/>
                  <a:ext cx="115920" cy="1033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33" name="Freihand 32">
                  <a:extLst>
                    <a:ext uri="{FF2B5EF4-FFF2-40B4-BE49-F238E27FC236}">
                      <a16:creationId xmlns:a16="http://schemas.microsoft.com/office/drawing/2014/main" id="{96E85309-7B75-4A67-BEF0-5E16F24DB9F7}"/>
                    </a:ext>
                  </a:extLst>
                </p14:cNvPr>
                <p14:cNvContentPartPr/>
                <p14:nvPr/>
              </p14:nvContentPartPr>
              <p14:xfrm>
                <a:off x="9583307" y="843907"/>
                <a:ext cx="174240" cy="89280"/>
              </p14:xfrm>
            </p:contentPart>
          </mc:Choice>
          <mc:Fallback>
            <p:pic>
              <p:nvPicPr>
                <p:cNvPr id="33" name="Freihand 32">
                  <a:extLst>
                    <a:ext uri="{FF2B5EF4-FFF2-40B4-BE49-F238E27FC236}">
                      <a16:creationId xmlns:a16="http://schemas.microsoft.com/office/drawing/2014/main" id="{96E85309-7B75-4A67-BEF0-5E16F24DB9F7}"/>
                    </a:ext>
                  </a:extLst>
                </p:cNvPr>
                <p:cNvPicPr/>
                <p:nvPr/>
              </p:nvPicPr>
              <p:blipFill>
                <a:blip r:embed="rId67"/>
                <a:stretch>
                  <a:fillRect/>
                </a:stretch>
              </p:blipFill>
              <p:spPr>
                <a:xfrm>
                  <a:off x="9578987" y="839587"/>
                  <a:ext cx="18288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34" name="Freihand 33">
                  <a:extLst>
                    <a:ext uri="{FF2B5EF4-FFF2-40B4-BE49-F238E27FC236}">
                      <a16:creationId xmlns:a16="http://schemas.microsoft.com/office/drawing/2014/main" id="{2586D4F8-3AF8-4ADA-9088-4FE8C489D9AF}"/>
                    </a:ext>
                  </a:extLst>
                </p14:cNvPr>
                <p14:cNvContentPartPr/>
                <p14:nvPr/>
              </p14:nvContentPartPr>
              <p14:xfrm>
                <a:off x="9750347" y="785227"/>
                <a:ext cx="17280" cy="21960"/>
              </p14:xfrm>
            </p:contentPart>
          </mc:Choice>
          <mc:Fallback>
            <p:pic>
              <p:nvPicPr>
                <p:cNvPr id="34" name="Freihand 33">
                  <a:extLst>
                    <a:ext uri="{FF2B5EF4-FFF2-40B4-BE49-F238E27FC236}">
                      <a16:creationId xmlns:a16="http://schemas.microsoft.com/office/drawing/2014/main" id="{2586D4F8-3AF8-4ADA-9088-4FE8C489D9AF}"/>
                    </a:ext>
                  </a:extLst>
                </p:cNvPr>
                <p:cNvPicPr/>
                <p:nvPr/>
              </p:nvPicPr>
              <p:blipFill>
                <a:blip r:embed="rId69"/>
                <a:stretch>
                  <a:fillRect/>
                </a:stretch>
              </p:blipFill>
              <p:spPr>
                <a:xfrm>
                  <a:off x="9746027" y="780907"/>
                  <a:ext cx="25920" cy="3060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35" name="Freihand 34">
                  <a:extLst>
                    <a:ext uri="{FF2B5EF4-FFF2-40B4-BE49-F238E27FC236}">
                      <a16:creationId xmlns:a16="http://schemas.microsoft.com/office/drawing/2014/main" id="{53115C1B-DF8A-4E28-BBD2-FEC1CD6A32ED}"/>
                    </a:ext>
                  </a:extLst>
                </p14:cNvPr>
                <p14:cNvContentPartPr/>
                <p14:nvPr/>
              </p14:nvContentPartPr>
              <p14:xfrm>
                <a:off x="9759347" y="850027"/>
                <a:ext cx="81000" cy="217440"/>
              </p14:xfrm>
            </p:contentPart>
          </mc:Choice>
          <mc:Fallback>
            <p:pic>
              <p:nvPicPr>
                <p:cNvPr id="35" name="Freihand 34">
                  <a:extLst>
                    <a:ext uri="{FF2B5EF4-FFF2-40B4-BE49-F238E27FC236}">
                      <a16:creationId xmlns:a16="http://schemas.microsoft.com/office/drawing/2014/main" id="{53115C1B-DF8A-4E28-BBD2-FEC1CD6A32ED}"/>
                    </a:ext>
                  </a:extLst>
                </p:cNvPr>
                <p:cNvPicPr/>
                <p:nvPr/>
              </p:nvPicPr>
              <p:blipFill>
                <a:blip r:embed="rId71"/>
                <a:stretch>
                  <a:fillRect/>
                </a:stretch>
              </p:blipFill>
              <p:spPr>
                <a:xfrm>
                  <a:off x="9755027" y="845707"/>
                  <a:ext cx="8964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72">
              <p14:nvContentPartPr>
                <p14:cNvPr id="36" name="Freihand 35">
                  <a:extLst>
                    <a:ext uri="{FF2B5EF4-FFF2-40B4-BE49-F238E27FC236}">
                      <a16:creationId xmlns:a16="http://schemas.microsoft.com/office/drawing/2014/main" id="{AD58A50F-02F4-4B9A-8C46-825AFE21DF5A}"/>
                    </a:ext>
                  </a:extLst>
                </p14:cNvPr>
                <p14:cNvContentPartPr/>
                <p14:nvPr/>
              </p14:nvContentPartPr>
              <p14:xfrm>
                <a:off x="9869867" y="783787"/>
                <a:ext cx="78480" cy="156240"/>
              </p14:xfrm>
            </p:contentPart>
          </mc:Choice>
          <mc:Fallback>
            <p:pic>
              <p:nvPicPr>
                <p:cNvPr id="36" name="Freihand 35">
                  <a:extLst>
                    <a:ext uri="{FF2B5EF4-FFF2-40B4-BE49-F238E27FC236}">
                      <a16:creationId xmlns:a16="http://schemas.microsoft.com/office/drawing/2014/main" id="{AD58A50F-02F4-4B9A-8C46-825AFE21DF5A}"/>
                    </a:ext>
                  </a:extLst>
                </p:cNvPr>
                <p:cNvPicPr/>
                <p:nvPr/>
              </p:nvPicPr>
              <p:blipFill>
                <a:blip r:embed="rId73"/>
                <a:stretch>
                  <a:fillRect/>
                </a:stretch>
              </p:blipFill>
              <p:spPr>
                <a:xfrm>
                  <a:off x="9865547" y="779467"/>
                  <a:ext cx="87120" cy="164880"/>
                </a:xfrm>
                <a:prstGeom prst="rect">
                  <a:avLst/>
                </a:prstGeom>
              </p:spPr>
            </p:pic>
          </mc:Fallback>
        </mc:AlternateContent>
        <mc:AlternateContent xmlns:mc="http://schemas.openxmlformats.org/markup-compatibility/2006">
          <mc:Choice xmlns:p14="http://schemas.microsoft.com/office/powerpoint/2010/main" Requires="p14">
            <p:contentPart p14:bwMode="auto" r:id="rId74">
              <p14:nvContentPartPr>
                <p14:cNvPr id="37" name="Freihand 36">
                  <a:extLst>
                    <a:ext uri="{FF2B5EF4-FFF2-40B4-BE49-F238E27FC236}">
                      <a16:creationId xmlns:a16="http://schemas.microsoft.com/office/drawing/2014/main" id="{7F268ECE-BA52-47F0-B832-3A677544F046}"/>
                    </a:ext>
                  </a:extLst>
                </p14:cNvPr>
                <p14:cNvContentPartPr/>
                <p14:nvPr/>
              </p14:nvContentPartPr>
              <p14:xfrm>
                <a:off x="9993347" y="764347"/>
                <a:ext cx="115200" cy="170280"/>
              </p14:xfrm>
            </p:contentPart>
          </mc:Choice>
          <mc:Fallback>
            <p:pic>
              <p:nvPicPr>
                <p:cNvPr id="37" name="Freihand 36">
                  <a:extLst>
                    <a:ext uri="{FF2B5EF4-FFF2-40B4-BE49-F238E27FC236}">
                      <a16:creationId xmlns:a16="http://schemas.microsoft.com/office/drawing/2014/main" id="{7F268ECE-BA52-47F0-B832-3A677544F046}"/>
                    </a:ext>
                  </a:extLst>
                </p:cNvPr>
                <p:cNvPicPr/>
                <p:nvPr/>
              </p:nvPicPr>
              <p:blipFill>
                <a:blip r:embed="rId75"/>
                <a:stretch>
                  <a:fillRect/>
                </a:stretch>
              </p:blipFill>
              <p:spPr>
                <a:xfrm>
                  <a:off x="9989027" y="760027"/>
                  <a:ext cx="123840" cy="178920"/>
                </a:xfrm>
                <a:prstGeom prst="rect">
                  <a:avLst/>
                </a:prstGeom>
              </p:spPr>
            </p:pic>
          </mc:Fallback>
        </mc:AlternateContent>
        <mc:AlternateContent xmlns:mc="http://schemas.openxmlformats.org/markup-compatibility/2006">
          <mc:Choice xmlns:p14="http://schemas.microsoft.com/office/powerpoint/2010/main" Requires="p14">
            <p:contentPart p14:bwMode="auto" r:id="rId76">
              <p14:nvContentPartPr>
                <p14:cNvPr id="38" name="Freihand 37">
                  <a:extLst>
                    <a:ext uri="{FF2B5EF4-FFF2-40B4-BE49-F238E27FC236}">
                      <a16:creationId xmlns:a16="http://schemas.microsoft.com/office/drawing/2014/main" id="{5EABB5E7-3325-41CA-B1E9-5C9726EDFE42}"/>
                    </a:ext>
                  </a:extLst>
                </p14:cNvPr>
                <p14:cNvContentPartPr/>
                <p14:nvPr/>
              </p14:nvContentPartPr>
              <p14:xfrm>
                <a:off x="10142387" y="817987"/>
                <a:ext cx="302040" cy="88560"/>
              </p14:xfrm>
            </p:contentPart>
          </mc:Choice>
          <mc:Fallback>
            <p:pic>
              <p:nvPicPr>
                <p:cNvPr id="38" name="Freihand 37">
                  <a:extLst>
                    <a:ext uri="{FF2B5EF4-FFF2-40B4-BE49-F238E27FC236}">
                      <a16:creationId xmlns:a16="http://schemas.microsoft.com/office/drawing/2014/main" id="{5EABB5E7-3325-41CA-B1E9-5C9726EDFE42}"/>
                    </a:ext>
                  </a:extLst>
                </p:cNvPr>
                <p:cNvPicPr/>
                <p:nvPr/>
              </p:nvPicPr>
              <p:blipFill>
                <a:blip r:embed="rId77"/>
                <a:stretch>
                  <a:fillRect/>
                </a:stretch>
              </p:blipFill>
              <p:spPr>
                <a:xfrm>
                  <a:off x="10138067" y="813667"/>
                  <a:ext cx="3106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78">
              <p14:nvContentPartPr>
                <p14:cNvPr id="39" name="Freihand 38">
                  <a:extLst>
                    <a:ext uri="{FF2B5EF4-FFF2-40B4-BE49-F238E27FC236}">
                      <a16:creationId xmlns:a16="http://schemas.microsoft.com/office/drawing/2014/main" id="{6DFE520B-B69F-4584-95BB-09CF25BB70A7}"/>
                    </a:ext>
                  </a:extLst>
                </p14:cNvPr>
                <p14:cNvContentPartPr/>
                <p14:nvPr/>
              </p14:nvContentPartPr>
              <p14:xfrm>
                <a:off x="10454507" y="788107"/>
                <a:ext cx="110160" cy="127800"/>
              </p14:xfrm>
            </p:contentPart>
          </mc:Choice>
          <mc:Fallback>
            <p:pic>
              <p:nvPicPr>
                <p:cNvPr id="39" name="Freihand 38">
                  <a:extLst>
                    <a:ext uri="{FF2B5EF4-FFF2-40B4-BE49-F238E27FC236}">
                      <a16:creationId xmlns:a16="http://schemas.microsoft.com/office/drawing/2014/main" id="{6DFE520B-B69F-4584-95BB-09CF25BB70A7}"/>
                    </a:ext>
                  </a:extLst>
                </p:cNvPr>
                <p:cNvPicPr/>
                <p:nvPr/>
              </p:nvPicPr>
              <p:blipFill>
                <a:blip r:embed="rId79"/>
                <a:stretch>
                  <a:fillRect/>
                </a:stretch>
              </p:blipFill>
              <p:spPr>
                <a:xfrm>
                  <a:off x="10450187" y="783787"/>
                  <a:ext cx="11880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80">
              <p14:nvContentPartPr>
                <p14:cNvPr id="40" name="Freihand 39">
                  <a:extLst>
                    <a:ext uri="{FF2B5EF4-FFF2-40B4-BE49-F238E27FC236}">
                      <a16:creationId xmlns:a16="http://schemas.microsoft.com/office/drawing/2014/main" id="{3924E792-7E5B-4765-B76A-5A9A7E8E640C}"/>
                    </a:ext>
                  </a:extLst>
                </p14:cNvPr>
                <p14:cNvContentPartPr/>
                <p14:nvPr/>
              </p14:nvContentPartPr>
              <p14:xfrm>
                <a:off x="10636307" y="688027"/>
                <a:ext cx="30600" cy="108720"/>
              </p14:xfrm>
            </p:contentPart>
          </mc:Choice>
          <mc:Fallback>
            <p:pic>
              <p:nvPicPr>
                <p:cNvPr id="40" name="Freihand 39">
                  <a:extLst>
                    <a:ext uri="{FF2B5EF4-FFF2-40B4-BE49-F238E27FC236}">
                      <a16:creationId xmlns:a16="http://schemas.microsoft.com/office/drawing/2014/main" id="{3924E792-7E5B-4765-B76A-5A9A7E8E640C}"/>
                    </a:ext>
                  </a:extLst>
                </p:cNvPr>
                <p:cNvPicPr/>
                <p:nvPr/>
              </p:nvPicPr>
              <p:blipFill>
                <a:blip r:embed="rId81"/>
                <a:stretch>
                  <a:fillRect/>
                </a:stretch>
              </p:blipFill>
              <p:spPr>
                <a:xfrm>
                  <a:off x="10631987" y="683707"/>
                  <a:ext cx="3924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82">
              <p14:nvContentPartPr>
                <p14:cNvPr id="41" name="Freihand 40">
                  <a:extLst>
                    <a:ext uri="{FF2B5EF4-FFF2-40B4-BE49-F238E27FC236}">
                      <a16:creationId xmlns:a16="http://schemas.microsoft.com/office/drawing/2014/main" id="{330D1195-4D41-4908-9A4E-8A0E5FE71498}"/>
                    </a:ext>
                  </a:extLst>
                </p14:cNvPr>
                <p14:cNvContentPartPr/>
                <p14:nvPr/>
              </p14:nvContentPartPr>
              <p14:xfrm>
                <a:off x="10640627" y="886387"/>
                <a:ext cx="17280" cy="12960"/>
              </p14:xfrm>
            </p:contentPart>
          </mc:Choice>
          <mc:Fallback>
            <p:pic>
              <p:nvPicPr>
                <p:cNvPr id="41" name="Freihand 40">
                  <a:extLst>
                    <a:ext uri="{FF2B5EF4-FFF2-40B4-BE49-F238E27FC236}">
                      <a16:creationId xmlns:a16="http://schemas.microsoft.com/office/drawing/2014/main" id="{330D1195-4D41-4908-9A4E-8A0E5FE71498}"/>
                    </a:ext>
                  </a:extLst>
                </p:cNvPr>
                <p:cNvPicPr/>
                <p:nvPr/>
              </p:nvPicPr>
              <p:blipFill>
                <a:blip r:embed="rId83"/>
                <a:stretch>
                  <a:fillRect/>
                </a:stretch>
              </p:blipFill>
              <p:spPr>
                <a:xfrm>
                  <a:off x="10636307" y="882067"/>
                  <a:ext cx="25920" cy="21600"/>
                </a:xfrm>
                <a:prstGeom prst="rect">
                  <a:avLst/>
                </a:prstGeom>
              </p:spPr>
            </p:pic>
          </mc:Fallback>
        </mc:AlternateContent>
        <mc:AlternateContent xmlns:mc="http://schemas.openxmlformats.org/markup-compatibility/2006">
          <mc:Choice xmlns:p14="http://schemas.microsoft.com/office/powerpoint/2010/main" Requires="p14">
            <p:contentPart p14:bwMode="auto" r:id="rId84">
              <p14:nvContentPartPr>
                <p14:cNvPr id="55" name="Freihand 54">
                  <a:extLst>
                    <a:ext uri="{FF2B5EF4-FFF2-40B4-BE49-F238E27FC236}">
                      <a16:creationId xmlns:a16="http://schemas.microsoft.com/office/drawing/2014/main" id="{9BE14AFB-6727-45A5-BFC1-BB4BDF86E4EA}"/>
                    </a:ext>
                  </a:extLst>
                </p14:cNvPr>
                <p14:cNvContentPartPr/>
                <p14:nvPr/>
              </p14:nvContentPartPr>
              <p14:xfrm>
                <a:off x="8271467" y="1295347"/>
                <a:ext cx="141480" cy="140040"/>
              </p14:xfrm>
            </p:contentPart>
          </mc:Choice>
          <mc:Fallback>
            <p:pic>
              <p:nvPicPr>
                <p:cNvPr id="55" name="Freihand 54">
                  <a:extLst>
                    <a:ext uri="{FF2B5EF4-FFF2-40B4-BE49-F238E27FC236}">
                      <a16:creationId xmlns:a16="http://schemas.microsoft.com/office/drawing/2014/main" id="{9BE14AFB-6727-45A5-BFC1-BB4BDF86E4EA}"/>
                    </a:ext>
                  </a:extLst>
                </p:cNvPr>
                <p:cNvPicPr/>
                <p:nvPr/>
              </p:nvPicPr>
              <p:blipFill>
                <a:blip r:embed="rId85"/>
                <a:stretch>
                  <a:fillRect/>
                </a:stretch>
              </p:blipFill>
              <p:spPr>
                <a:xfrm>
                  <a:off x="8267147" y="1291027"/>
                  <a:ext cx="15012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86">
              <p14:nvContentPartPr>
                <p14:cNvPr id="56" name="Freihand 55">
                  <a:extLst>
                    <a:ext uri="{FF2B5EF4-FFF2-40B4-BE49-F238E27FC236}">
                      <a16:creationId xmlns:a16="http://schemas.microsoft.com/office/drawing/2014/main" id="{A2E59605-6458-4AAC-83DA-ED93B5803F44}"/>
                    </a:ext>
                  </a:extLst>
                </p14:cNvPr>
                <p14:cNvContentPartPr/>
                <p14:nvPr/>
              </p14:nvContentPartPr>
              <p14:xfrm>
                <a:off x="8431667" y="1257547"/>
                <a:ext cx="146520" cy="191160"/>
              </p14:xfrm>
            </p:contentPart>
          </mc:Choice>
          <mc:Fallback>
            <p:pic>
              <p:nvPicPr>
                <p:cNvPr id="56" name="Freihand 55">
                  <a:extLst>
                    <a:ext uri="{FF2B5EF4-FFF2-40B4-BE49-F238E27FC236}">
                      <a16:creationId xmlns:a16="http://schemas.microsoft.com/office/drawing/2014/main" id="{A2E59605-6458-4AAC-83DA-ED93B5803F44}"/>
                    </a:ext>
                  </a:extLst>
                </p:cNvPr>
                <p:cNvPicPr/>
                <p:nvPr/>
              </p:nvPicPr>
              <p:blipFill>
                <a:blip r:embed="rId87"/>
                <a:stretch>
                  <a:fillRect/>
                </a:stretch>
              </p:blipFill>
              <p:spPr>
                <a:xfrm>
                  <a:off x="8427347" y="1253227"/>
                  <a:ext cx="155160" cy="199800"/>
                </a:xfrm>
                <a:prstGeom prst="rect">
                  <a:avLst/>
                </a:prstGeom>
              </p:spPr>
            </p:pic>
          </mc:Fallback>
        </mc:AlternateContent>
        <mc:AlternateContent xmlns:mc="http://schemas.openxmlformats.org/markup-compatibility/2006">
          <mc:Choice xmlns:p14="http://schemas.microsoft.com/office/powerpoint/2010/main" Requires="p14">
            <p:contentPart p14:bwMode="auto" r:id="rId88">
              <p14:nvContentPartPr>
                <p14:cNvPr id="57" name="Freihand 56">
                  <a:extLst>
                    <a:ext uri="{FF2B5EF4-FFF2-40B4-BE49-F238E27FC236}">
                      <a16:creationId xmlns:a16="http://schemas.microsoft.com/office/drawing/2014/main" id="{1FB15310-4D55-447D-A4F9-54FFB9BC63FB}"/>
                    </a:ext>
                  </a:extLst>
                </p14:cNvPr>
                <p14:cNvContentPartPr/>
                <p14:nvPr/>
              </p14:nvContentPartPr>
              <p14:xfrm>
                <a:off x="8637587" y="1361227"/>
                <a:ext cx="17640" cy="88200"/>
              </p14:xfrm>
            </p:contentPart>
          </mc:Choice>
          <mc:Fallback>
            <p:pic>
              <p:nvPicPr>
                <p:cNvPr id="57" name="Freihand 56">
                  <a:extLst>
                    <a:ext uri="{FF2B5EF4-FFF2-40B4-BE49-F238E27FC236}">
                      <a16:creationId xmlns:a16="http://schemas.microsoft.com/office/drawing/2014/main" id="{1FB15310-4D55-447D-A4F9-54FFB9BC63FB}"/>
                    </a:ext>
                  </a:extLst>
                </p:cNvPr>
                <p:cNvPicPr/>
                <p:nvPr/>
              </p:nvPicPr>
              <p:blipFill>
                <a:blip r:embed="rId89"/>
                <a:stretch>
                  <a:fillRect/>
                </a:stretch>
              </p:blipFill>
              <p:spPr>
                <a:xfrm>
                  <a:off x="8633267" y="1356907"/>
                  <a:ext cx="2628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90">
              <p14:nvContentPartPr>
                <p14:cNvPr id="58" name="Freihand 57">
                  <a:extLst>
                    <a:ext uri="{FF2B5EF4-FFF2-40B4-BE49-F238E27FC236}">
                      <a16:creationId xmlns:a16="http://schemas.microsoft.com/office/drawing/2014/main" id="{94ABC808-5A9F-4847-99E8-385200C286EF}"/>
                    </a:ext>
                  </a:extLst>
                </p14:cNvPr>
                <p14:cNvContentPartPr/>
                <p14:nvPr/>
              </p14:nvContentPartPr>
              <p14:xfrm>
                <a:off x="8683307" y="1296427"/>
                <a:ext cx="120960" cy="144000"/>
              </p14:xfrm>
            </p:contentPart>
          </mc:Choice>
          <mc:Fallback>
            <p:pic>
              <p:nvPicPr>
                <p:cNvPr id="58" name="Freihand 57">
                  <a:extLst>
                    <a:ext uri="{FF2B5EF4-FFF2-40B4-BE49-F238E27FC236}">
                      <a16:creationId xmlns:a16="http://schemas.microsoft.com/office/drawing/2014/main" id="{94ABC808-5A9F-4847-99E8-385200C286EF}"/>
                    </a:ext>
                  </a:extLst>
                </p:cNvPr>
                <p:cNvPicPr/>
                <p:nvPr/>
              </p:nvPicPr>
              <p:blipFill>
                <a:blip r:embed="rId91"/>
                <a:stretch>
                  <a:fillRect/>
                </a:stretch>
              </p:blipFill>
              <p:spPr>
                <a:xfrm>
                  <a:off x="8678987" y="1292107"/>
                  <a:ext cx="12960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92">
              <p14:nvContentPartPr>
                <p14:cNvPr id="59" name="Freihand 58">
                  <a:extLst>
                    <a:ext uri="{FF2B5EF4-FFF2-40B4-BE49-F238E27FC236}">
                      <a16:creationId xmlns:a16="http://schemas.microsoft.com/office/drawing/2014/main" id="{4B422676-6386-457F-A5A3-63F8CBC4E64C}"/>
                    </a:ext>
                  </a:extLst>
                </p14:cNvPr>
                <p14:cNvContentPartPr/>
                <p14:nvPr/>
              </p14:nvContentPartPr>
              <p14:xfrm>
                <a:off x="8843147" y="1365187"/>
                <a:ext cx="140400" cy="92880"/>
              </p14:xfrm>
            </p:contentPart>
          </mc:Choice>
          <mc:Fallback>
            <p:pic>
              <p:nvPicPr>
                <p:cNvPr id="59" name="Freihand 58">
                  <a:extLst>
                    <a:ext uri="{FF2B5EF4-FFF2-40B4-BE49-F238E27FC236}">
                      <a16:creationId xmlns:a16="http://schemas.microsoft.com/office/drawing/2014/main" id="{4B422676-6386-457F-A5A3-63F8CBC4E64C}"/>
                    </a:ext>
                  </a:extLst>
                </p:cNvPr>
                <p:cNvPicPr/>
                <p:nvPr/>
              </p:nvPicPr>
              <p:blipFill>
                <a:blip r:embed="rId93"/>
                <a:stretch>
                  <a:fillRect/>
                </a:stretch>
              </p:blipFill>
              <p:spPr>
                <a:xfrm>
                  <a:off x="8838827" y="1360867"/>
                  <a:ext cx="1490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94">
              <p14:nvContentPartPr>
                <p14:cNvPr id="69" name="Freihand 68">
                  <a:extLst>
                    <a:ext uri="{FF2B5EF4-FFF2-40B4-BE49-F238E27FC236}">
                      <a16:creationId xmlns:a16="http://schemas.microsoft.com/office/drawing/2014/main" id="{BE73C468-FEC0-4395-A47A-B3F01E3A38FE}"/>
                    </a:ext>
                  </a:extLst>
                </p14:cNvPr>
                <p14:cNvContentPartPr/>
                <p14:nvPr/>
              </p14:nvContentPartPr>
              <p14:xfrm>
                <a:off x="8387027" y="1639507"/>
                <a:ext cx="166680" cy="122400"/>
              </p14:xfrm>
            </p:contentPart>
          </mc:Choice>
          <mc:Fallback>
            <p:pic>
              <p:nvPicPr>
                <p:cNvPr id="69" name="Freihand 68">
                  <a:extLst>
                    <a:ext uri="{FF2B5EF4-FFF2-40B4-BE49-F238E27FC236}">
                      <a16:creationId xmlns:a16="http://schemas.microsoft.com/office/drawing/2014/main" id="{BE73C468-FEC0-4395-A47A-B3F01E3A38FE}"/>
                    </a:ext>
                  </a:extLst>
                </p:cNvPr>
                <p:cNvPicPr/>
                <p:nvPr/>
              </p:nvPicPr>
              <p:blipFill>
                <a:blip r:embed="rId95"/>
                <a:stretch>
                  <a:fillRect/>
                </a:stretch>
              </p:blipFill>
              <p:spPr>
                <a:xfrm>
                  <a:off x="8382707" y="1635187"/>
                  <a:ext cx="175320" cy="131040"/>
                </a:xfrm>
                <a:prstGeom prst="rect">
                  <a:avLst/>
                </a:prstGeom>
              </p:spPr>
            </p:pic>
          </mc:Fallback>
        </mc:AlternateContent>
        <mc:AlternateContent xmlns:mc="http://schemas.openxmlformats.org/markup-compatibility/2006">
          <mc:Choice xmlns:p14="http://schemas.microsoft.com/office/powerpoint/2010/main" Requires="p14">
            <p:contentPart p14:bwMode="auto" r:id="rId96">
              <p14:nvContentPartPr>
                <p14:cNvPr id="70" name="Freihand 69">
                  <a:extLst>
                    <a:ext uri="{FF2B5EF4-FFF2-40B4-BE49-F238E27FC236}">
                      <a16:creationId xmlns:a16="http://schemas.microsoft.com/office/drawing/2014/main" id="{FA08BBCA-722D-4185-80C5-D7FB32A68656}"/>
                    </a:ext>
                  </a:extLst>
                </p14:cNvPr>
                <p14:cNvContentPartPr/>
                <p14:nvPr/>
              </p14:nvContentPartPr>
              <p14:xfrm>
                <a:off x="8610947" y="1594147"/>
                <a:ext cx="171000" cy="150120"/>
              </p14:xfrm>
            </p:contentPart>
          </mc:Choice>
          <mc:Fallback>
            <p:pic>
              <p:nvPicPr>
                <p:cNvPr id="70" name="Freihand 69">
                  <a:extLst>
                    <a:ext uri="{FF2B5EF4-FFF2-40B4-BE49-F238E27FC236}">
                      <a16:creationId xmlns:a16="http://schemas.microsoft.com/office/drawing/2014/main" id="{FA08BBCA-722D-4185-80C5-D7FB32A68656}"/>
                    </a:ext>
                  </a:extLst>
                </p:cNvPr>
                <p:cNvPicPr/>
                <p:nvPr/>
              </p:nvPicPr>
              <p:blipFill>
                <a:blip r:embed="rId97"/>
                <a:stretch>
                  <a:fillRect/>
                </a:stretch>
              </p:blipFill>
              <p:spPr>
                <a:xfrm>
                  <a:off x="8606627" y="1589827"/>
                  <a:ext cx="179640" cy="15876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61" name="Freihand 60">
                  <a:extLst>
                    <a:ext uri="{FF2B5EF4-FFF2-40B4-BE49-F238E27FC236}">
                      <a16:creationId xmlns:a16="http://schemas.microsoft.com/office/drawing/2014/main" id="{9A431ECE-A377-4870-8845-C95E1E2EB37F}"/>
                    </a:ext>
                  </a:extLst>
                </p14:cNvPr>
                <p14:cNvContentPartPr/>
                <p14:nvPr/>
              </p14:nvContentPartPr>
              <p14:xfrm>
                <a:off x="9162827" y="1248187"/>
                <a:ext cx="177120" cy="226440"/>
              </p14:xfrm>
            </p:contentPart>
          </mc:Choice>
          <mc:Fallback>
            <p:pic>
              <p:nvPicPr>
                <p:cNvPr id="61" name="Freihand 60">
                  <a:extLst>
                    <a:ext uri="{FF2B5EF4-FFF2-40B4-BE49-F238E27FC236}">
                      <a16:creationId xmlns:a16="http://schemas.microsoft.com/office/drawing/2014/main" id="{9A431ECE-A377-4870-8845-C95E1E2EB37F}"/>
                    </a:ext>
                  </a:extLst>
                </p:cNvPr>
                <p:cNvPicPr/>
                <p:nvPr/>
              </p:nvPicPr>
              <p:blipFill>
                <a:blip r:embed="rId99"/>
                <a:stretch>
                  <a:fillRect/>
                </a:stretch>
              </p:blipFill>
              <p:spPr>
                <a:xfrm>
                  <a:off x="9158507" y="1243867"/>
                  <a:ext cx="185760" cy="235080"/>
                </a:xfrm>
                <a:prstGeom prst="rect">
                  <a:avLst/>
                </a:prstGeom>
              </p:spPr>
            </p:pic>
          </mc:Fallback>
        </mc:AlternateContent>
        <mc:AlternateContent xmlns:mc="http://schemas.openxmlformats.org/markup-compatibility/2006">
          <mc:Choice xmlns:p14="http://schemas.microsoft.com/office/powerpoint/2010/main" Requires="p14">
            <p:contentPart p14:bwMode="auto" r:id="rId100">
              <p14:nvContentPartPr>
                <p14:cNvPr id="62" name="Freihand 61">
                  <a:extLst>
                    <a:ext uri="{FF2B5EF4-FFF2-40B4-BE49-F238E27FC236}">
                      <a16:creationId xmlns:a16="http://schemas.microsoft.com/office/drawing/2014/main" id="{AC8FA8DA-C7FA-4F0E-A85E-4A8B21C69D23}"/>
                    </a:ext>
                  </a:extLst>
                </p14:cNvPr>
                <p14:cNvContentPartPr/>
                <p14:nvPr/>
              </p14:nvContentPartPr>
              <p14:xfrm>
                <a:off x="9361547" y="1330987"/>
                <a:ext cx="385200" cy="104760"/>
              </p14:xfrm>
            </p:contentPart>
          </mc:Choice>
          <mc:Fallback>
            <p:pic>
              <p:nvPicPr>
                <p:cNvPr id="62" name="Freihand 61">
                  <a:extLst>
                    <a:ext uri="{FF2B5EF4-FFF2-40B4-BE49-F238E27FC236}">
                      <a16:creationId xmlns:a16="http://schemas.microsoft.com/office/drawing/2014/main" id="{AC8FA8DA-C7FA-4F0E-A85E-4A8B21C69D23}"/>
                    </a:ext>
                  </a:extLst>
                </p:cNvPr>
                <p:cNvPicPr/>
                <p:nvPr/>
              </p:nvPicPr>
              <p:blipFill>
                <a:blip r:embed="rId101"/>
                <a:stretch>
                  <a:fillRect/>
                </a:stretch>
              </p:blipFill>
              <p:spPr>
                <a:xfrm>
                  <a:off x="9357227" y="1326667"/>
                  <a:ext cx="393840" cy="1134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3" name="Freihand 62">
                  <a:extLst>
                    <a:ext uri="{FF2B5EF4-FFF2-40B4-BE49-F238E27FC236}">
                      <a16:creationId xmlns:a16="http://schemas.microsoft.com/office/drawing/2014/main" id="{0A154979-2D62-47C1-B187-5C7646B5CDB8}"/>
                    </a:ext>
                  </a:extLst>
                </p14:cNvPr>
                <p14:cNvContentPartPr/>
                <p14:nvPr/>
              </p14:nvContentPartPr>
              <p14:xfrm>
                <a:off x="9789947" y="1361587"/>
                <a:ext cx="297360" cy="226800"/>
              </p14:xfrm>
            </p:contentPart>
          </mc:Choice>
          <mc:Fallback>
            <p:pic>
              <p:nvPicPr>
                <p:cNvPr id="63" name="Freihand 62">
                  <a:extLst>
                    <a:ext uri="{FF2B5EF4-FFF2-40B4-BE49-F238E27FC236}">
                      <a16:creationId xmlns:a16="http://schemas.microsoft.com/office/drawing/2014/main" id="{0A154979-2D62-47C1-B187-5C7646B5CDB8}"/>
                    </a:ext>
                  </a:extLst>
                </p:cNvPr>
                <p:cNvPicPr/>
                <p:nvPr/>
              </p:nvPicPr>
              <p:blipFill>
                <a:blip r:embed="rId103"/>
                <a:stretch>
                  <a:fillRect/>
                </a:stretch>
              </p:blipFill>
              <p:spPr>
                <a:xfrm>
                  <a:off x="9785627" y="1357267"/>
                  <a:ext cx="306000" cy="23544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64" name="Freihand 63">
                  <a:extLst>
                    <a:ext uri="{FF2B5EF4-FFF2-40B4-BE49-F238E27FC236}">
                      <a16:creationId xmlns:a16="http://schemas.microsoft.com/office/drawing/2014/main" id="{427F1B49-AC6A-4D65-874D-C1DB14FDA17C}"/>
                    </a:ext>
                  </a:extLst>
                </p14:cNvPr>
                <p14:cNvContentPartPr/>
                <p14:nvPr/>
              </p14:nvContentPartPr>
              <p14:xfrm>
                <a:off x="10240307" y="1222987"/>
                <a:ext cx="125280" cy="335160"/>
              </p14:xfrm>
            </p:contentPart>
          </mc:Choice>
          <mc:Fallback>
            <p:pic>
              <p:nvPicPr>
                <p:cNvPr id="64" name="Freihand 63">
                  <a:extLst>
                    <a:ext uri="{FF2B5EF4-FFF2-40B4-BE49-F238E27FC236}">
                      <a16:creationId xmlns:a16="http://schemas.microsoft.com/office/drawing/2014/main" id="{427F1B49-AC6A-4D65-874D-C1DB14FDA17C}"/>
                    </a:ext>
                  </a:extLst>
                </p:cNvPr>
                <p:cNvPicPr/>
                <p:nvPr/>
              </p:nvPicPr>
              <p:blipFill>
                <a:blip r:embed="rId105"/>
                <a:stretch>
                  <a:fillRect/>
                </a:stretch>
              </p:blipFill>
              <p:spPr>
                <a:xfrm>
                  <a:off x="10235987" y="1218667"/>
                  <a:ext cx="133920" cy="34380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65" name="Freihand 64">
                  <a:extLst>
                    <a:ext uri="{FF2B5EF4-FFF2-40B4-BE49-F238E27FC236}">
                      <a16:creationId xmlns:a16="http://schemas.microsoft.com/office/drawing/2014/main" id="{5FCA6C15-1575-4604-9653-2052F98A3EE1}"/>
                    </a:ext>
                  </a:extLst>
                </p14:cNvPr>
                <p14:cNvContentPartPr/>
                <p14:nvPr/>
              </p14:nvContentPartPr>
              <p14:xfrm>
                <a:off x="10371347" y="1334227"/>
                <a:ext cx="123840" cy="77040"/>
              </p14:xfrm>
            </p:contentPart>
          </mc:Choice>
          <mc:Fallback>
            <p:pic>
              <p:nvPicPr>
                <p:cNvPr id="65" name="Freihand 64">
                  <a:extLst>
                    <a:ext uri="{FF2B5EF4-FFF2-40B4-BE49-F238E27FC236}">
                      <a16:creationId xmlns:a16="http://schemas.microsoft.com/office/drawing/2014/main" id="{5FCA6C15-1575-4604-9653-2052F98A3EE1}"/>
                    </a:ext>
                  </a:extLst>
                </p:cNvPr>
                <p:cNvPicPr/>
                <p:nvPr/>
              </p:nvPicPr>
              <p:blipFill>
                <a:blip r:embed="rId107"/>
                <a:stretch>
                  <a:fillRect/>
                </a:stretch>
              </p:blipFill>
              <p:spPr>
                <a:xfrm>
                  <a:off x="10367027" y="1329907"/>
                  <a:ext cx="132480" cy="8568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66" name="Freihand 65">
                  <a:extLst>
                    <a:ext uri="{FF2B5EF4-FFF2-40B4-BE49-F238E27FC236}">
                      <a16:creationId xmlns:a16="http://schemas.microsoft.com/office/drawing/2014/main" id="{60BE0910-1712-480A-90A7-A956E1B045AE}"/>
                    </a:ext>
                  </a:extLst>
                </p14:cNvPr>
                <p14:cNvContentPartPr/>
                <p14:nvPr/>
              </p14:nvContentPartPr>
              <p14:xfrm>
                <a:off x="10531907" y="1318747"/>
                <a:ext cx="117000" cy="230040"/>
              </p14:xfrm>
            </p:contentPart>
          </mc:Choice>
          <mc:Fallback>
            <p:pic>
              <p:nvPicPr>
                <p:cNvPr id="66" name="Freihand 65">
                  <a:extLst>
                    <a:ext uri="{FF2B5EF4-FFF2-40B4-BE49-F238E27FC236}">
                      <a16:creationId xmlns:a16="http://schemas.microsoft.com/office/drawing/2014/main" id="{60BE0910-1712-480A-90A7-A956E1B045AE}"/>
                    </a:ext>
                  </a:extLst>
                </p:cNvPr>
                <p:cNvPicPr/>
                <p:nvPr/>
              </p:nvPicPr>
              <p:blipFill>
                <a:blip r:embed="rId109"/>
                <a:stretch>
                  <a:fillRect/>
                </a:stretch>
              </p:blipFill>
              <p:spPr>
                <a:xfrm>
                  <a:off x="10527587" y="1314427"/>
                  <a:ext cx="12564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67" name="Freihand 66">
                  <a:extLst>
                    <a:ext uri="{FF2B5EF4-FFF2-40B4-BE49-F238E27FC236}">
                      <a16:creationId xmlns:a16="http://schemas.microsoft.com/office/drawing/2014/main" id="{9DBB6414-CC64-4F04-92A9-1236C743E09A}"/>
                    </a:ext>
                  </a:extLst>
                </p14:cNvPr>
                <p14:cNvContentPartPr/>
                <p14:nvPr/>
              </p14:nvContentPartPr>
              <p14:xfrm>
                <a:off x="10652147" y="1327747"/>
                <a:ext cx="316080" cy="93240"/>
              </p14:xfrm>
            </p:contentPart>
          </mc:Choice>
          <mc:Fallback>
            <p:pic>
              <p:nvPicPr>
                <p:cNvPr id="67" name="Freihand 66">
                  <a:extLst>
                    <a:ext uri="{FF2B5EF4-FFF2-40B4-BE49-F238E27FC236}">
                      <a16:creationId xmlns:a16="http://schemas.microsoft.com/office/drawing/2014/main" id="{9DBB6414-CC64-4F04-92A9-1236C743E09A}"/>
                    </a:ext>
                  </a:extLst>
                </p:cNvPr>
                <p:cNvPicPr/>
                <p:nvPr/>
              </p:nvPicPr>
              <p:blipFill>
                <a:blip r:embed="rId111"/>
                <a:stretch>
                  <a:fillRect/>
                </a:stretch>
              </p:blipFill>
              <p:spPr>
                <a:xfrm>
                  <a:off x="10647827" y="1323427"/>
                  <a:ext cx="32472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71" name="Freihand 70">
                  <a:extLst>
                    <a:ext uri="{FF2B5EF4-FFF2-40B4-BE49-F238E27FC236}">
                      <a16:creationId xmlns:a16="http://schemas.microsoft.com/office/drawing/2014/main" id="{14A0F8A6-C382-4A8F-A676-CDE3EDD59799}"/>
                    </a:ext>
                  </a:extLst>
                </p14:cNvPr>
                <p14:cNvContentPartPr/>
                <p14:nvPr/>
              </p14:nvContentPartPr>
              <p14:xfrm>
                <a:off x="9288827" y="1600267"/>
                <a:ext cx="115920" cy="155160"/>
              </p14:xfrm>
            </p:contentPart>
          </mc:Choice>
          <mc:Fallback>
            <p:pic>
              <p:nvPicPr>
                <p:cNvPr id="71" name="Freihand 70">
                  <a:extLst>
                    <a:ext uri="{FF2B5EF4-FFF2-40B4-BE49-F238E27FC236}">
                      <a16:creationId xmlns:a16="http://schemas.microsoft.com/office/drawing/2014/main" id="{14A0F8A6-C382-4A8F-A676-CDE3EDD59799}"/>
                    </a:ext>
                  </a:extLst>
                </p:cNvPr>
                <p:cNvPicPr/>
                <p:nvPr/>
              </p:nvPicPr>
              <p:blipFill>
                <a:blip r:embed="rId113"/>
                <a:stretch>
                  <a:fillRect/>
                </a:stretch>
              </p:blipFill>
              <p:spPr>
                <a:xfrm>
                  <a:off x="9284507" y="1595947"/>
                  <a:ext cx="12456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72" name="Freihand 71">
                  <a:extLst>
                    <a:ext uri="{FF2B5EF4-FFF2-40B4-BE49-F238E27FC236}">
                      <a16:creationId xmlns:a16="http://schemas.microsoft.com/office/drawing/2014/main" id="{F87C56B1-EF24-4909-A989-C541E2656A97}"/>
                    </a:ext>
                  </a:extLst>
                </p14:cNvPr>
                <p14:cNvContentPartPr/>
                <p14:nvPr/>
              </p14:nvContentPartPr>
              <p14:xfrm>
                <a:off x="9482147" y="1596667"/>
                <a:ext cx="16560" cy="131400"/>
              </p14:xfrm>
            </p:contentPart>
          </mc:Choice>
          <mc:Fallback>
            <p:pic>
              <p:nvPicPr>
                <p:cNvPr id="72" name="Freihand 71">
                  <a:extLst>
                    <a:ext uri="{FF2B5EF4-FFF2-40B4-BE49-F238E27FC236}">
                      <a16:creationId xmlns:a16="http://schemas.microsoft.com/office/drawing/2014/main" id="{F87C56B1-EF24-4909-A989-C541E2656A97}"/>
                    </a:ext>
                  </a:extLst>
                </p:cNvPr>
                <p:cNvPicPr/>
                <p:nvPr/>
              </p:nvPicPr>
              <p:blipFill>
                <a:blip r:embed="rId115"/>
                <a:stretch>
                  <a:fillRect/>
                </a:stretch>
              </p:blipFill>
              <p:spPr>
                <a:xfrm>
                  <a:off x="9477827" y="1592347"/>
                  <a:ext cx="2520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116">
              <p14:nvContentPartPr>
                <p14:cNvPr id="73" name="Freihand 72">
                  <a:extLst>
                    <a:ext uri="{FF2B5EF4-FFF2-40B4-BE49-F238E27FC236}">
                      <a16:creationId xmlns:a16="http://schemas.microsoft.com/office/drawing/2014/main" id="{4B858769-36E8-412A-86F5-86D339765B2B}"/>
                    </a:ext>
                  </a:extLst>
                </p14:cNvPr>
                <p14:cNvContentPartPr/>
                <p14:nvPr/>
              </p14:nvContentPartPr>
              <p14:xfrm>
                <a:off x="9482147" y="1581547"/>
                <a:ext cx="161280" cy="125640"/>
              </p14:xfrm>
            </p:contentPart>
          </mc:Choice>
          <mc:Fallback>
            <p:pic>
              <p:nvPicPr>
                <p:cNvPr id="73" name="Freihand 72">
                  <a:extLst>
                    <a:ext uri="{FF2B5EF4-FFF2-40B4-BE49-F238E27FC236}">
                      <a16:creationId xmlns:a16="http://schemas.microsoft.com/office/drawing/2014/main" id="{4B858769-36E8-412A-86F5-86D339765B2B}"/>
                    </a:ext>
                  </a:extLst>
                </p:cNvPr>
                <p:cNvPicPr/>
                <p:nvPr/>
              </p:nvPicPr>
              <p:blipFill>
                <a:blip r:embed="rId117"/>
                <a:stretch>
                  <a:fillRect/>
                </a:stretch>
              </p:blipFill>
              <p:spPr>
                <a:xfrm>
                  <a:off x="9477827" y="1577227"/>
                  <a:ext cx="16992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118">
              <p14:nvContentPartPr>
                <p14:cNvPr id="74" name="Freihand 73">
                  <a:extLst>
                    <a:ext uri="{FF2B5EF4-FFF2-40B4-BE49-F238E27FC236}">
                      <a16:creationId xmlns:a16="http://schemas.microsoft.com/office/drawing/2014/main" id="{46DC1A58-AF45-4565-8371-A3BF7741C526}"/>
                    </a:ext>
                  </a:extLst>
                </p14:cNvPr>
                <p14:cNvContentPartPr/>
                <p14:nvPr/>
              </p14:nvContentPartPr>
              <p14:xfrm>
                <a:off x="10340747" y="1567147"/>
                <a:ext cx="96480" cy="188640"/>
              </p14:xfrm>
            </p:contentPart>
          </mc:Choice>
          <mc:Fallback>
            <p:pic>
              <p:nvPicPr>
                <p:cNvPr id="74" name="Freihand 73">
                  <a:extLst>
                    <a:ext uri="{FF2B5EF4-FFF2-40B4-BE49-F238E27FC236}">
                      <a16:creationId xmlns:a16="http://schemas.microsoft.com/office/drawing/2014/main" id="{46DC1A58-AF45-4565-8371-A3BF7741C526}"/>
                    </a:ext>
                  </a:extLst>
                </p:cNvPr>
                <p:cNvPicPr/>
                <p:nvPr/>
              </p:nvPicPr>
              <p:blipFill>
                <a:blip r:embed="rId119"/>
                <a:stretch>
                  <a:fillRect/>
                </a:stretch>
              </p:blipFill>
              <p:spPr>
                <a:xfrm>
                  <a:off x="10336427" y="1562827"/>
                  <a:ext cx="10512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20">
              <p14:nvContentPartPr>
                <p14:cNvPr id="75" name="Freihand 74">
                  <a:extLst>
                    <a:ext uri="{FF2B5EF4-FFF2-40B4-BE49-F238E27FC236}">
                      <a16:creationId xmlns:a16="http://schemas.microsoft.com/office/drawing/2014/main" id="{98F74851-248D-4091-8722-2B1C10A22982}"/>
                    </a:ext>
                  </a:extLst>
                </p14:cNvPr>
                <p14:cNvContentPartPr/>
                <p14:nvPr/>
              </p14:nvContentPartPr>
              <p14:xfrm>
                <a:off x="10523627" y="1617187"/>
                <a:ext cx="38160" cy="120960"/>
              </p14:xfrm>
            </p:contentPart>
          </mc:Choice>
          <mc:Fallback>
            <p:pic>
              <p:nvPicPr>
                <p:cNvPr id="75" name="Freihand 74">
                  <a:extLst>
                    <a:ext uri="{FF2B5EF4-FFF2-40B4-BE49-F238E27FC236}">
                      <a16:creationId xmlns:a16="http://schemas.microsoft.com/office/drawing/2014/main" id="{98F74851-248D-4091-8722-2B1C10A22982}"/>
                    </a:ext>
                  </a:extLst>
                </p:cNvPr>
                <p:cNvPicPr/>
                <p:nvPr/>
              </p:nvPicPr>
              <p:blipFill>
                <a:blip r:embed="rId121"/>
                <a:stretch>
                  <a:fillRect/>
                </a:stretch>
              </p:blipFill>
              <p:spPr>
                <a:xfrm>
                  <a:off x="10519307" y="1612867"/>
                  <a:ext cx="4680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122">
              <p14:nvContentPartPr>
                <p14:cNvPr id="76" name="Freihand 75">
                  <a:extLst>
                    <a:ext uri="{FF2B5EF4-FFF2-40B4-BE49-F238E27FC236}">
                      <a16:creationId xmlns:a16="http://schemas.microsoft.com/office/drawing/2014/main" id="{DB7AA0C6-2B60-4242-9D7B-87F79213354A}"/>
                    </a:ext>
                  </a:extLst>
                </p14:cNvPr>
                <p14:cNvContentPartPr/>
                <p14:nvPr/>
              </p14:nvContentPartPr>
              <p14:xfrm>
                <a:off x="10534787" y="1561387"/>
                <a:ext cx="146520" cy="158760"/>
              </p14:xfrm>
            </p:contentPart>
          </mc:Choice>
          <mc:Fallback>
            <p:pic>
              <p:nvPicPr>
                <p:cNvPr id="76" name="Freihand 75">
                  <a:extLst>
                    <a:ext uri="{FF2B5EF4-FFF2-40B4-BE49-F238E27FC236}">
                      <a16:creationId xmlns:a16="http://schemas.microsoft.com/office/drawing/2014/main" id="{DB7AA0C6-2B60-4242-9D7B-87F79213354A}"/>
                    </a:ext>
                  </a:extLst>
                </p:cNvPr>
                <p:cNvPicPr/>
                <p:nvPr/>
              </p:nvPicPr>
              <p:blipFill>
                <a:blip r:embed="rId123"/>
                <a:stretch>
                  <a:fillRect/>
                </a:stretch>
              </p:blipFill>
              <p:spPr>
                <a:xfrm>
                  <a:off x="10530467" y="1557067"/>
                  <a:ext cx="155160" cy="167400"/>
                </a:xfrm>
                <a:prstGeom prst="rect">
                  <a:avLst/>
                </a:prstGeom>
              </p:spPr>
            </p:pic>
          </mc:Fallback>
        </mc:AlternateContent>
        <mc:AlternateContent xmlns:mc="http://schemas.openxmlformats.org/markup-compatibility/2006">
          <mc:Choice xmlns:p14="http://schemas.microsoft.com/office/powerpoint/2010/main" Requires="p14">
            <p:contentPart p14:bwMode="auto" r:id="rId124">
              <p14:nvContentPartPr>
                <p14:cNvPr id="79" name="Freihand 78">
                  <a:extLst>
                    <a:ext uri="{FF2B5EF4-FFF2-40B4-BE49-F238E27FC236}">
                      <a16:creationId xmlns:a16="http://schemas.microsoft.com/office/drawing/2014/main" id="{599225D3-0F8C-4F25-BCF4-666F014491C5}"/>
                    </a:ext>
                  </a:extLst>
                </p14:cNvPr>
                <p14:cNvContentPartPr/>
                <p14:nvPr/>
              </p14:nvContentPartPr>
              <p14:xfrm>
                <a:off x="8447867" y="1826347"/>
                <a:ext cx="1306080" cy="140760"/>
              </p14:xfrm>
            </p:contentPart>
          </mc:Choice>
          <mc:Fallback>
            <p:pic>
              <p:nvPicPr>
                <p:cNvPr id="79" name="Freihand 78">
                  <a:extLst>
                    <a:ext uri="{FF2B5EF4-FFF2-40B4-BE49-F238E27FC236}">
                      <a16:creationId xmlns:a16="http://schemas.microsoft.com/office/drawing/2014/main" id="{599225D3-0F8C-4F25-BCF4-666F014491C5}"/>
                    </a:ext>
                  </a:extLst>
                </p:cNvPr>
                <p:cNvPicPr/>
                <p:nvPr/>
              </p:nvPicPr>
              <p:blipFill>
                <a:blip r:embed="rId125"/>
                <a:stretch>
                  <a:fillRect/>
                </a:stretch>
              </p:blipFill>
              <p:spPr>
                <a:xfrm>
                  <a:off x="8443547" y="1822027"/>
                  <a:ext cx="131472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126">
              <p14:nvContentPartPr>
                <p14:cNvPr id="80" name="Freihand 79">
                  <a:extLst>
                    <a:ext uri="{FF2B5EF4-FFF2-40B4-BE49-F238E27FC236}">
                      <a16:creationId xmlns:a16="http://schemas.microsoft.com/office/drawing/2014/main" id="{65096A5B-BEC8-481D-B617-BD325EE5DB40}"/>
                    </a:ext>
                  </a:extLst>
                </p14:cNvPr>
                <p14:cNvContentPartPr/>
                <p14:nvPr/>
              </p14:nvContentPartPr>
              <p14:xfrm>
                <a:off x="9666467" y="1813027"/>
                <a:ext cx="1161720" cy="147240"/>
              </p14:xfrm>
            </p:contentPart>
          </mc:Choice>
          <mc:Fallback>
            <p:pic>
              <p:nvPicPr>
                <p:cNvPr id="80" name="Freihand 79">
                  <a:extLst>
                    <a:ext uri="{FF2B5EF4-FFF2-40B4-BE49-F238E27FC236}">
                      <a16:creationId xmlns:a16="http://schemas.microsoft.com/office/drawing/2014/main" id="{65096A5B-BEC8-481D-B617-BD325EE5DB40}"/>
                    </a:ext>
                  </a:extLst>
                </p:cNvPr>
                <p:cNvPicPr/>
                <p:nvPr/>
              </p:nvPicPr>
              <p:blipFill>
                <a:blip r:embed="rId127"/>
                <a:stretch>
                  <a:fillRect/>
                </a:stretch>
              </p:blipFill>
              <p:spPr>
                <a:xfrm>
                  <a:off x="9662147" y="1808707"/>
                  <a:ext cx="11703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128">
              <p14:nvContentPartPr>
                <p14:cNvPr id="81" name="Freihand 80">
                  <a:extLst>
                    <a:ext uri="{FF2B5EF4-FFF2-40B4-BE49-F238E27FC236}">
                      <a16:creationId xmlns:a16="http://schemas.microsoft.com/office/drawing/2014/main" id="{B2CAC850-C880-42D2-870A-3358090B2B02}"/>
                    </a:ext>
                  </a:extLst>
                </p14:cNvPr>
                <p14:cNvContentPartPr/>
                <p14:nvPr/>
              </p14:nvContentPartPr>
              <p14:xfrm>
                <a:off x="9279827" y="2007427"/>
                <a:ext cx="372960" cy="241560"/>
              </p14:xfrm>
            </p:contentPart>
          </mc:Choice>
          <mc:Fallback>
            <p:pic>
              <p:nvPicPr>
                <p:cNvPr id="81" name="Freihand 80">
                  <a:extLst>
                    <a:ext uri="{FF2B5EF4-FFF2-40B4-BE49-F238E27FC236}">
                      <a16:creationId xmlns:a16="http://schemas.microsoft.com/office/drawing/2014/main" id="{B2CAC850-C880-42D2-870A-3358090B2B02}"/>
                    </a:ext>
                  </a:extLst>
                </p:cNvPr>
                <p:cNvPicPr/>
                <p:nvPr/>
              </p:nvPicPr>
              <p:blipFill>
                <a:blip r:embed="rId129"/>
                <a:stretch>
                  <a:fillRect/>
                </a:stretch>
              </p:blipFill>
              <p:spPr>
                <a:xfrm>
                  <a:off x="9275507" y="2003107"/>
                  <a:ext cx="38160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30">
              <p14:nvContentPartPr>
                <p14:cNvPr id="82" name="Freihand 81">
                  <a:extLst>
                    <a:ext uri="{FF2B5EF4-FFF2-40B4-BE49-F238E27FC236}">
                      <a16:creationId xmlns:a16="http://schemas.microsoft.com/office/drawing/2014/main" id="{718FEB05-628D-4CC4-9C65-282F62B31B4E}"/>
                    </a:ext>
                  </a:extLst>
                </p14:cNvPr>
                <p14:cNvContentPartPr/>
                <p14:nvPr/>
              </p14:nvContentPartPr>
              <p14:xfrm>
                <a:off x="9630107" y="2085907"/>
                <a:ext cx="176760" cy="289800"/>
              </p14:xfrm>
            </p:contentPart>
          </mc:Choice>
          <mc:Fallback>
            <p:pic>
              <p:nvPicPr>
                <p:cNvPr id="82" name="Freihand 81">
                  <a:extLst>
                    <a:ext uri="{FF2B5EF4-FFF2-40B4-BE49-F238E27FC236}">
                      <a16:creationId xmlns:a16="http://schemas.microsoft.com/office/drawing/2014/main" id="{718FEB05-628D-4CC4-9C65-282F62B31B4E}"/>
                    </a:ext>
                  </a:extLst>
                </p:cNvPr>
                <p:cNvPicPr/>
                <p:nvPr/>
              </p:nvPicPr>
              <p:blipFill>
                <a:blip r:embed="rId131"/>
                <a:stretch>
                  <a:fillRect/>
                </a:stretch>
              </p:blipFill>
              <p:spPr>
                <a:xfrm>
                  <a:off x="9625787" y="2081587"/>
                  <a:ext cx="185400" cy="298440"/>
                </a:xfrm>
                <a:prstGeom prst="rect">
                  <a:avLst/>
                </a:prstGeom>
              </p:spPr>
            </p:pic>
          </mc:Fallback>
        </mc:AlternateContent>
        <mc:AlternateContent xmlns:mc="http://schemas.openxmlformats.org/markup-compatibility/2006">
          <mc:Choice xmlns:p14="http://schemas.microsoft.com/office/powerpoint/2010/main" Requires="p14">
            <p:contentPart p14:bwMode="auto" r:id="rId132">
              <p14:nvContentPartPr>
                <p14:cNvPr id="83" name="Freihand 82">
                  <a:extLst>
                    <a:ext uri="{FF2B5EF4-FFF2-40B4-BE49-F238E27FC236}">
                      <a16:creationId xmlns:a16="http://schemas.microsoft.com/office/drawing/2014/main" id="{C974DB8D-4690-43E6-86D1-C335894B43CB}"/>
                    </a:ext>
                  </a:extLst>
                </p14:cNvPr>
                <p14:cNvContentPartPr/>
                <p14:nvPr/>
              </p14:nvContentPartPr>
              <p14:xfrm>
                <a:off x="9814787" y="2076547"/>
                <a:ext cx="115920" cy="129960"/>
              </p14:xfrm>
            </p:contentPart>
          </mc:Choice>
          <mc:Fallback>
            <p:pic>
              <p:nvPicPr>
                <p:cNvPr id="83" name="Freihand 82">
                  <a:extLst>
                    <a:ext uri="{FF2B5EF4-FFF2-40B4-BE49-F238E27FC236}">
                      <a16:creationId xmlns:a16="http://schemas.microsoft.com/office/drawing/2014/main" id="{C974DB8D-4690-43E6-86D1-C335894B43CB}"/>
                    </a:ext>
                  </a:extLst>
                </p:cNvPr>
                <p:cNvPicPr/>
                <p:nvPr/>
              </p:nvPicPr>
              <p:blipFill>
                <a:blip r:embed="rId133"/>
                <a:stretch>
                  <a:fillRect/>
                </a:stretch>
              </p:blipFill>
              <p:spPr>
                <a:xfrm>
                  <a:off x="9810467" y="2072227"/>
                  <a:ext cx="124560" cy="138600"/>
                </a:xfrm>
                <a:prstGeom prst="rect">
                  <a:avLst/>
                </a:prstGeom>
              </p:spPr>
            </p:pic>
          </mc:Fallback>
        </mc:AlternateContent>
        <mc:AlternateContent xmlns:mc="http://schemas.openxmlformats.org/markup-compatibility/2006">
          <mc:Choice xmlns:p14="http://schemas.microsoft.com/office/powerpoint/2010/main" Requires="p14">
            <p:contentPart p14:bwMode="auto" r:id="rId134">
              <p14:nvContentPartPr>
                <p14:cNvPr id="84" name="Freihand 83">
                  <a:extLst>
                    <a:ext uri="{FF2B5EF4-FFF2-40B4-BE49-F238E27FC236}">
                      <a16:creationId xmlns:a16="http://schemas.microsoft.com/office/drawing/2014/main" id="{6FF1B022-E257-4F2A-BFEC-CD7420C2D981}"/>
                    </a:ext>
                  </a:extLst>
                </p14:cNvPr>
                <p14:cNvContentPartPr/>
                <p14:nvPr/>
              </p14:nvContentPartPr>
              <p14:xfrm>
                <a:off x="9906227" y="2003107"/>
                <a:ext cx="105480" cy="187560"/>
              </p14:xfrm>
            </p:contentPart>
          </mc:Choice>
          <mc:Fallback>
            <p:pic>
              <p:nvPicPr>
                <p:cNvPr id="84" name="Freihand 83">
                  <a:extLst>
                    <a:ext uri="{FF2B5EF4-FFF2-40B4-BE49-F238E27FC236}">
                      <a16:creationId xmlns:a16="http://schemas.microsoft.com/office/drawing/2014/main" id="{6FF1B022-E257-4F2A-BFEC-CD7420C2D981}"/>
                    </a:ext>
                  </a:extLst>
                </p:cNvPr>
                <p:cNvPicPr/>
                <p:nvPr/>
              </p:nvPicPr>
              <p:blipFill>
                <a:blip r:embed="rId135"/>
                <a:stretch>
                  <a:fillRect/>
                </a:stretch>
              </p:blipFill>
              <p:spPr>
                <a:xfrm>
                  <a:off x="9901907" y="1998787"/>
                  <a:ext cx="11412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36">
              <p14:nvContentPartPr>
                <p14:cNvPr id="85" name="Freihand 84">
                  <a:extLst>
                    <a:ext uri="{FF2B5EF4-FFF2-40B4-BE49-F238E27FC236}">
                      <a16:creationId xmlns:a16="http://schemas.microsoft.com/office/drawing/2014/main" id="{C178D594-7DA5-4B31-A758-6EF3A6392D84}"/>
                    </a:ext>
                  </a:extLst>
                </p14:cNvPr>
                <p14:cNvContentPartPr/>
                <p14:nvPr/>
              </p14:nvContentPartPr>
              <p14:xfrm>
                <a:off x="10204307" y="2014987"/>
                <a:ext cx="173160" cy="181080"/>
              </p14:xfrm>
            </p:contentPart>
          </mc:Choice>
          <mc:Fallback>
            <p:pic>
              <p:nvPicPr>
                <p:cNvPr id="85" name="Freihand 84">
                  <a:extLst>
                    <a:ext uri="{FF2B5EF4-FFF2-40B4-BE49-F238E27FC236}">
                      <a16:creationId xmlns:a16="http://schemas.microsoft.com/office/drawing/2014/main" id="{C178D594-7DA5-4B31-A758-6EF3A6392D84}"/>
                    </a:ext>
                  </a:extLst>
                </p:cNvPr>
                <p:cNvPicPr/>
                <p:nvPr/>
              </p:nvPicPr>
              <p:blipFill>
                <a:blip r:embed="rId137"/>
                <a:stretch>
                  <a:fillRect/>
                </a:stretch>
              </p:blipFill>
              <p:spPr>
                <a:xfrm>
                  <a:off x="10199987" y="2010667"/>
                  <a:ext cx="181800" cy="189720"/>
                </a:xfrm>
                <a:prstGeom prst="rect">
                  <a:avLst/>
                </a:prstGeom>
              </p:spPr>
            </p:pic>
          </mc:Fallback>
        </mc:AlternateContent>
        <mc:AlternateContent xmlns:mc="http://schemas.openxmlformats.org/markup-compatibility/2006">
          <mc:Choice xmlns:p14="http://schemas.microsoft.com/office/powerpoint/2010/main" Requires="p14">
            <p:contentPart p14:bwMode="auto" r:id="rId138">
              <p14:nvContentPartPr>
                <p14:cNvPr id="86" name="Freihand 85">
                  <a:extLst>
                    <a:ext uri="{FF2B5EF4-FFF2-40B4-BE49-F238E27FC236}">
                      <a16:creationId xmlns:a16="http://schemas.microsoft.com/office/drawing/2014/main" id="{191DD0F4-A310-46C9-80FB-F59EDA9B3DAC}"/>
                    </a:ext>
                  </a:extLst>
                </p14:cNvPr>
                <p14:cNvContentPartPr/>
                <p14:nvPr/>
              </p14:nvContentPartPr>
              <p14:xfrm>
                <a:off x="10445867" y="2034427"/>
                <a:ext cx="38520" cy="151200"/>
              </p14:xfrm>
            </p:contentPart>
          </mc:Choice>
          <mc:Fallback>
            <p:pic>
              <p:nvPicPr>
                <p:cNvPr id="86" name="Freihand 85">
                  <a:extLst>
                    <a:ext uri="{FF2B5EF4-FFF2-40B4-BE49-F238E27FC236}">
                      <a16:creationId xmlns:a16="http://schemas.microsoft.com/office/drawing/2014/main" id="{191DD0F4-A310-46C9-80FB-F59EDA9B3DAC}"/>
                    </a:ext>
                  </a:extLst>
                </p:cNvPr>
                <p:cNvPicPr/>
                <p:nvPr/>
              </p:nvPicPr>
              <p:blipFill>
                <a:blip r:embed="rId139"/>
                <a:stretch>
                  <a:fillRect/>
                </a:stretch>
              </p:blipFill>
              <p:spPr>
                <a:xfrm>
                  <a:off x="10441547" y="2030107"/>
                  <a:ext cx="4716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40">
              <p14:nvContentPartPr>
                <p14:cNvPr id="87" name="Freihand 86">
                  <a:extLst>
                    <a:ext uri="{FF2B5EF4-FFF2-40B4-BE49-F238E27FC236}">
                      <a16:creationId xmlns:a16="http://schemas.microsoft.com/office/drawing/2014/main" id="{FB558932-37D4-4048-9636-CAEC99D2EB41}"/>
                    </a:ext>
                  </a:extLst>
                </p14:cNvPr>
                <p14:cNvContentPartPr/>
                <p14:nvPr/>
              </p14:nvContentPartPr>
              <p14:xfrm>
                <a:off x="10350107" y="1994467"/>
                <a:ext cx="205920" cy="176040"/>
              </p14:xfrm>
            </p:contentPart>
          </mc:Choice>
          <mc:Fallback>
            <p:pic>
              <p:nvPicPr>
                <p:cNvPr id="87" name="Freihand 86">
                  <a:extLst>
                    <a:ext uri="{FF2B5EF4-FFF2-40B4-BE49-F238E27FC236}">
                      <a16:creationId xmlns:a16="http://schemas.microsoft.com/office/drawing/2014/main" id="{FB558932-37D4-4048-9636-CAEC99D2EB41}"/>
                    </a:ext>
                  </a:extLst>
                </p:cNvPr>
                <p:cNvPicPr/>
                <p:nvPr/>
              </p:nvPicPr>
              <p:blipFill>
                <a:blip r:embed="rId141"/>
                <a:stretch>
                  <a:fillRect/>
                </a:stretch>
              </p:blipFill>
              <p:spPr>
                <a:xfrm>
                  <a:off x="10345787" y="1990147"/>
                  <a:ext cx="2145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42">
              <p14:nvContentPartPr>
                <p14:cNvPr id="88" name="Freihand 87">
                  <a:extLst>
                    <a:ext uri="{FF2B5EF4-FFF2-40B4-BE49-F238E27FC236}">
                      <a16:creationId xmlns:a16="http://schemas.microsoft.com/office/drawing/2014/main" id="{89D89118-68F0-4E3B-84B5-77290D22530E}"/>
                    </a:ext>
                  </a:extLst>
                </p14:cNvPr>
                <p14:cNvContentPartPr/>
                <p14:nvPr/>
              </p14:nvContentPartPr>
              <p14:xfrm>
                <a:off x="10542707" y="1951987"/>
                <a:ext cx="228240" cy="234720"/>
              </p14:xfrm>
            </p:contentPart>
          </mc:Choice>
          <mc:Fallback>
            <p:pic>
              <p:nvPicPr>
                <p:cNvPr id="88" name="Freihand 87">
                  <a:extLst>
                    <a:ext uri="{FF2B5EF4-FFF2-40B4-BE49-F238E27FC236}">
                      <a16:creationId xmlns:a16="http://schemas.microsoft.com/office/drawing/2014/main" id="{89D89118-68F0-4E3B-84B5-77290D22530E}"/>
                    </a:ext>
                  </a:extLst>
                </p:cNvPr>
                <p:cNvPicPr/>
                <p:nvPr/>
              </p:nvPicPr>
              <p:blipFill>
                <a:blip r:embed="rId143"/>
                <a:stretch>
                  <a:fillRect/>
                </a:stretch>
              </p:blipFill>
              <p:spPr>
                <a:xfrm>
                  <a:off x="10538387" y="1947667"/>
                  <a:ext cx="236880" cy="243360"/>
                </a:xfrm>
                <a:prstGeom prst="rect">
                  <a:avLst/>
                </a:prstGeom>
              </p:spPr>
            </p:pic>
          </mc:Fallback>
        </mc:AlternateContent>
        <mc:AlternateContent xmlns:mc="http://schemas.openxmlformats.org/markup-compatibility/2006">
          <mc:Choice xmlns:p14="http://schemas.microsoft.com/office/powerpoint/2010/main" Requires="p14">
            <p:contentPart p14:bwMode="auto" r:id="rId144">
              <p14:nvContentPartPr>
                <p14:cNvPr id="90" name="Freihand 89">
                  <a:extLst>
                    <a:ext uri="{FF2B5EF4-FFF2-40B4-BE49-F238E27FC236}">
                      <a16:creationId xmlns:a16="http://schemas.microsoft.com/office/drawing/2014/main" id="{5F82A96F-D620-4BCC-BB97-825E00314107}"/>
                    </a:ext>
                  </a:extLst>
                </p14:cNvPr>
                <p14:cNvContentPartPr/>
                <p14:nvPr/>
              </p14:nvContentPartPr>
              <p14:xfrm>
                <a:off x="10886507" y="1861987"/>
                <a:ext cx="108000" cy="258840"/>
              </p14:xfrm>
            </p:contentPart>
          </mc:Choice>
          <mc:Fallback>
            <p:pic>
              <p:nvPicPr>
                <p:cNvPr id="90" name="Freihand 89">
                  <a:extLst>
                    <a:ext uri="{FF2B5EF4-FFF2-40B4-BE49-F238E27FC236}">
                      <a16:creationId xmlns:a16="http://schemas.microsoft.com/office/drawing/2014/main" id="{5F82A96F-D620-4BCC-BB97-825E00314107}"/>
                    </a:ext>
                  </a:extLst>
                </p:cNvPr>
                <p:cNvPicPr/>
                <p:nvPr/>
              </p:nvPicPr>
              <p:blipFill>
                <a:blip r:embed="rId145"/>
                <a:stretch>
                  <a:fillRect/>
                </a:stretch>
              </p:blipFill>
              <p:spPr>
                <a:xfrm>
                  <a:off x="10882187" y="1857667"/>
                  <a:ext cx="11664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146">
              <p14:nvContentPartPr>
                <p14:cNvPr id="92" name="Freihand 91">
                  <a:extLst>
                    <a:ext uri="{FF2B5EF4-FFF2-40B4-BE49-F238E27FC236}">
                      <a16:creationId xmlns:a16="http://schemas.microsoft.com/office/drawing/2014/main" id="{15470163-26E0-4E3E-A377-DAC71FC00E5A}"/>
                    </a:ext>
                  </a:extLst>
                </p14:cNvPr>
                <p14:cNvContentPartPr/>
                <p14:nvPr/>
              </p14:nvContentPartPr>
              <p14:xfrm>
                <a:off x="11024747" y="1886827"/>
                <a:ext cx="155520" cy="192600"/>
              </p14:xfrm>
            </p:contentPart>
          </mc:Choice>
          <mc:Fallback>
            <p:pic>
              <p:nvPicPr>
                <p:cNvPr id="92" name="Freihand 91">
                  <a:extLst>
                    <a:ext uri="{FF2B5EF4-FFF2-40B4-BE49-F238E27FC236}">
                      <a16:creationId xmlns:a16="http://schemas.microsoft.com/office/drawing/2014/main" id="{15470163-26E0-4E3E-A377-DAC71FC00E5A}"/>
                    </a:ext>
                  </a:extLst>
                </p:cNvPr>
                <p:cNvPicPr/>
                <p:nvPr/>
              </p:nvPicPr>
              <p:blipFill>
                <a:blip r:embed="rId147"/>
                <a:stretch>
                  <a:fillRect/>
                </a:stretch>
              </p:blipFill>
              <p:spPr>
                <a:xfrm>
                  <a:off x="11020427" y="1882507"/>
                  <a:ext cx="16416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48">
              <p14:nvContentPartPr>
                <p14:cNvPr id="93" name="Freihand 92">
                  <a:extLst>
                    <a:ext uri="{FF2B5EF4-FFF2-40B4-BE49-F238E27FC236}">
                      <a16:creationId xmlns:a16="http://schemas.microsoft.com/office/drawing/2014/main" id="{091F2F86-1314-4FCC-80B2-6E6EFEB620E6}"/>
                    </a:ext>
                  </a:extLst>
                </p14:cNvPr>
                <p14:cNvContentPartPr/>
                <p14:nvPr/>
              </p14:nvContentPartPr>
              <p14:xfrm>
                <a:off x="11191787" y="1883587"/>
                <a:ext cx="124920" cy="164520"/>
              </p14:xfrm>
            </p:contentPart>
          </mc:Choice>
          <mc:Fallback>
            <p:pic>
              <p:nvPicPr>
                <p:cNvPr id="93" name="Freihand 92">
                  <a:extLst>
                    <a:ext uri="{FF2B5EF4-FFF2-40B4-BE49-F238E27FC236}">
                      <a16:creationId xmlns:a16="http://schemas.microsoft.com/office/drawing/2014/main" id="{091F2F86-1314-4FCC-80B2-6E6EFEB620E6}"/>
                    </a:ext>
                  </a:extLst>
                </p:cNvPr>
                <p:cNvPicPr/>
                <p:nvPr/>
              </p:nvPicPr>
              <p:blipFill>
                <a:blip r:embed="rId149"/>
                <a:stretch>
                  <a:fillRect/>
                </a:stretch>
              </p:blipFill>
              <p:spPr>
                <a:xfrm>
                  <a:off x="11187467" y="1879267"/>
                  <a:ext cx="13356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94" name="Freihand 93">
                  <a:extLst>
                    <a:ext uri="{FF2B5EF4-FFF2-40B4-BE49-F238E27FC236}">
                      <a16:creationId xmlns:a16="http://schemas.microsoft.com/office/drawing/2014/main" id="{693138A1-60DF-4DF8-9FBC-E4E41661F817}"/>
                    </a:ext>
                  </a:extLst>
                </p14:cNvPr>
                <p14:cNvContentPartPr/>
                <p14:nvPr/>
              </p14:nvContentPartPr>
              <p14:xfrm>
                <a:off x="11374307" y="1884667"/>
                <a:ext cx="42120" cy="176040"/>
              </p14:xfrm>
            </p:contentPart>
          </mc:Choice>
          <mc:Fallback>
            <p:pic>
              <p:nvPicPr>
                <p:cNvPr id="94" name="Freihand 93">
                  <a:extLst>
                    <a:ext uri="{FF2B5EF4-FFF2-40B4-BE49-F238E27FC236}">
                      <a16:creationId xmlns:a16="http://schemas.microsoft.com/office/drawing/2014/main" id="{693138A1-60DF-4DF8-9FBC-E4E41661F817}"/>
                    </a:ext>
                  </a:extLst>
                </p:cNvPr>
                <p:cNvPicPr/>
                <p:nvPr/>
              </p:nvPicPr>
              <p:blipFill>
                <a:blip r:embed="rId151"/>
                <a:stretch>
                  <a:fillRect/>
                </a:stretch>
              </p:blipFill>
              <p:spPr>
                <a:xfrm>
                  <a:off x="11369987" y="1880347"/>
                  <a:ext cx="5076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95" name="Freihand 94">
                  <a:extLst>
                    <a:ext uri="{FF2B5EF4-FFF2-40B4-BE49-F238E27FC236}">
                      <a16:creationId xmlns:a16="http://schemas.microsoft.com/office/drawing/2014/main" id="{2B65AEB0-159B-497B-B7ED-9A03655FD13F}"/>
                    </a:ext>
                  </a:extLst>
                </p14:cNvPr>
                <p14:cNvContentPartPr/>
                <p14:nvPr/>
              </p14:nvContentPartPr>
              <p14:xfrm>
                <a:off x="11312027" y="1867387"/>
                <a:ext cx="145080" cy="172800"/>
              </p14:xfrm>
            </p:contentPart>
          </mc:Choice>
          <mc:Fallback>
            <p:pic>
              <p:nvPicPr>
                <p:cNvPr id="95" name="Freihand 94">
                  <a:extLst>
                    <a:ext uri="{FF2B5EF4-FFF2-40B4-BE49-F238E27FC236}">
                      <a16:creationId xmlns:a16="http://schemas.microsoft.com/office/drawing/2014/main" id="{2B65AEB0-159B-497B-B7ED-9A03655FD13F}"/>
                    </a:ext>
                  </a:extLst>
                </p:cNvPr>
                <p:cNvPicPr/>
                <p:nvPr/>
              </p:nvPicPr>
              <p:blipFill>
                <a:blip r:embed="rId153"/>
                <a:stretch>
                  <a:fillRect/>
                </a:stretch>
              </p:blipFill>
              <p:spPr>
                <a:xfrm>
                  <a:off x="11307707" y="1863067"/>
                  <a:ext cx="15372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96" name="Freihand 95">
                  <a:extLst>
                    <a:ext uri="{FF2B5EF4-FFF2-40B4-BE49-F238E27FC236}">
                      <a16:creationId xmlns:a16="http://schemas.microsoft.com/office/drawing/2014/main" id="{E81A5DEE-3B74-4F2C-98EF-25F65D0A8455}"/>
                    </a:ext>
                  </a:extLst>
                </p14:cNvPr>
                <p14:cNvContentPartPr/>
                <p14:nvPr/>
              </p14:nvContentPartPr>
              <p14:xfrm>
                <a:off x="11372507" y="1805467"/>
                <a:ext cx="153360" cy="312480"/>
              </p14:xfrm>
            </p:contentPart>
          </mc:Choice>
          <mc:Fallback>
            <p:pic>
              <p:nvPicPr>
                <p:cNvPr id="96" name="Freihand 95">
                  <a:extLst>
                    <a:ext uri="{FF2B5EF4-FFF2-40B4-BE49-F238E27FC236}">
                      <a16:creationId xmlns:a16="http://schemas.microsoft.com/office/drawing/2014/main" id="{E81A5DEE-3B74-4F2C-98EF-25F65D0A8455}"/>
                    </a:ext>
                  </a:extLst>
                </p:cNvPr>
                <p:cNvPicPr/>
                <p:nvPr/>
              </p:nvPicPr>
              <p:blipFill>
                <a:blip r:embed="rId155"/>
                <a:stretch>
                  <a:fillRect/>
                </a:stretch>
              </p:blipFill>
              <p:spPr>
                <a:xfrm>
                  <a:off x="11368187" y="1801147"/>
                  <a:ext cx="162000" cy="32112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97" name="Freihand 96">
                  <a:extLst>
                    <a:ext uri="{FF2B5EF4-FFF2-40B4-BE49-F238E27FC236}">
                      <a16:creationId xmlns:a16="http://schemas.microsoft.com/office/drawing/2014/main" id="{0464B271-F4BD-4314-9484-0A0D7796945C}"/>
                    </a:ext>
                  </a:extLst>
                </p14:cNvPr>
                <p14:cNvContentPartPr/>
                <p14:nvPr/>
              </p14:nvContentPartPr>
              <p14:xfrm>
                <a:off x="8981387" y="2468947"/>
                <a:ext cx="231480" cy="125280"/>
              </p14:xfrm>
            </p:contentPart>
          </mc:Choice>
          <mc:Fallback>
            <p:pic>
              <p:nvPicPr>
                <p:cNvPr id="97" name="Freihand 96">
                  <a:extLst>
                    <a:ext uri="{FF2B5EF4-FFF2-40B4-BE49-F238E27FC236}">
                      <a16:creationId xmlns:a16="http://schemas.microsoft.com/office/drawing/2014/main" id="{0464B271-F4BD-4314-9484-0A0D7796945C}"/>
                    </a:ext>
                  </a:extLst>
                </p:cNvPr>
                <p:cNvPicPr/>
                <p:nvPr/>
              </p:nvPicPr>
              <p:blipFill>
                <a:blip r:embed="rId157"/>
                <a:stretch>
                  <a:fillRect/>
                </a:stretch>
              </p:blipFill>
              <p:spPr>
                <a:xfrm>
                  <a:off x="8977067" y="2464627"/>
                  <a:ext cx="24012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98" name="Freihand 97">
                  <a:extLst>
                    <a:ext uri="{FF2B5EF4-FFF2-40B4-BE49-F238E27FC236}">
                      <a16:creationId xmlns:a16="http://schemas.microsoft.com/office/drawing/2014/main" id="{C9B75369-DC29-4557-B966-A731C7011812}"/>
                    </a:ext>
                  </a:extLst>
                </p14:cNvPr>
                <p14:cNvContentPartPr/>
                <p14:nvPr/>
              </p14:nvContentPartPr>
              <p14:xfrm>
                <a:off x="9191267" y="2387947"/>
                <a:ext cx="360" cy="360"/>
              </p14:xfrm>
            </p:contentPart>
          </mc:Choice>
          <mc:Fallback>
            <p:pic>
              <p:nvPicPr>
                <p:cNvPr id="98" name="Freihand 97">
                  <a:extLst>
                    <a:ext uri="{FF2B5EF4-FFF2-40B4-BE49-F238E27FC236}">
                      <a16:creationId xmlns:a16="http://schemas.microsoft.com/office/drawing/2014/main" id="{C9B75369-DC29-4557-B966-A731C7011812}"/>
                    </a:ext>
                  </a:extLst>
                </p:cNvPr>
                <p:cNvPicPr/>
                <p:nvPr/>
              </p:nvPicPr>
              <p:blipFill>
                <a:blip r:embed="rId5"/>
                <a:stretch>
                  <a:fillRect/>
                </a:stretch>
              </p:blipFill>
              <p:spPr>
                <a:xfrm>
                  <a:off x="9186947" y="238362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99" name="Freihand 98">
                  <a:extLst>
                    <a:ext uri="{FF2B5EF4-FFF2-40B4-BE49-F238E27FC236}">
                      <a16:creationId xmlns:a16="http://schemas.microsoft.com/office/drawing/2014/main" id="{EFE7EFC1-5C5D-47E4-88F5-F0570FD8556F}"/>
                    </a:ext>
                  </a:extLst>
                </p14:cNvPr>
                <p14:cNvContentPartPr/>
                <p14:nvPr/>
              </p14:nvContentPartPr>
              <p14:xfrm>
                <a:off x="9522107" y="2331787"/>
                <a:ext cx="220320" cy="243360"/>
              </p14:xfrm>
            </p:contentPart>
          </mc:Choice>
          <mc:Fallback>
            <p:pic>
              <p:nvPicPr>
                <p:cNvPr id="99" name="Freihand 98">
                  <a:extLst>
                    <a:ext uri="{FF2B5EF4-FFF2-40B4-BE49-F238E27FC236}">
                      <a16:creationId xmlns:a16="http://schemas.microsoft.com/office/drawing/2014/main" id="{EFE7EFC1-5C5D-47E4-88F5-F0570FD8556F}"/>
                    </a:ext>
                  </a:extLst>
                </p:cNvPr>
                <p:cNvPicPr/>
                <p:nvPr/>
              </p:nvPicPr>
              <p:blipFill>
                <a:blip r:embed="rId160"/>
                <a:stretch>
                  <a:fillRect/>
                </a:stretch>
              </p:blipFill>
              <p:spPr>
                <a:xfrm>
                  <a:off x="9517787" y="2327467"/>
                  <a:ext cx="228960" cy="25200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00" name="Freihand 99">
                  <a:extLst>
                    <a:ext uri="{FF2B5EF4-FFF2-40B4-BE49-F238E27FC236}">
                      <a16:creationId xmlns:a16="http://schemas.microsoft.com/office/drawing/2014/main" id="{510F759D-379B-4227-95D5-55C781EC4BCE}"/>
                    </a:ext>
                  </a:extLst>
                </p14:cNvPr>
                <p14:cNvContentPartPr/>
                <p14:nvPr/>
              </p14:nvContentPartPr>
              <p14:xfrm>
                <a:off x="9760787" y="2410627"/>
                <a:ext cx="96840" cy="125280"/>
              </p14:xfrm>
            </p:contentPart>
          </mc:Choice>
          <mc:Fallback>
            <p:pic>
              <p:nvPicPr>
                <p:cNvPr id="100" name="Freihand 99">
                  <a:extLst>
                    <a:ext uri="{FF2B5EF4-FFF2-40B4-BE49-F238E27FC236}">
                      <a16:creationId xmlns:a16="http://schemas.microsoft.com/office/drawing/2014/main" id="{510F759D-379B-4227-95D5-55C781EC4BCE}"/>
                    </a:ext>
                  </a:extLst>
                </p:cNvPr>
                <p:cNvPicPr/>
                <p:nvPr/>
              </p:nvPicPr>
              <p:blipFill>
                <a:blip r:embed="rId162"/>
                <a:stretch>
                  <a:fillRect/>
                </a:stretch>
              </p:blipFill>
              <p:spPr>
                <a:xfrm>
                  <a:off x="9756467" y="2406307"/>
                  <a:ext cx="10548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02" name="Freihand 101">
                  <a:extLst>
                    <a:ext uri="{FF2B5EF4-FFF2-40B4-BE49-F238E27FC236}">
                      <a16:creationId xmlns:a16="http://schemas.microsoft.com/office/drawing/2014/main" id="{64C79303-8D4E-4A00-B55D-6E2293AA45AF}"/>
                    </a:ext>
                  </a:extLst>
                </p14:cNvPr>
                <p14:cNvContentPartPr/>
                <p14:nvPr/>
              </p14:nvContentPartPr>
              <p14:xfrm>
                <a:off x="10000907" y="2404867"/>
                <a:ext cx="295560" cy="156600"/>
              </p14:xfrm>
            </p:contentPart>
          </mc:Choice>
          <mc:Fallback>
            <p:pic>
              <p:nvPicPr>
                <p:cNvPr id="102" name="Freihand 101">
                  <a:extLst>
                    <a:ext uri="{FF2B5EF4-FFF2-40B4-BE49-F238E27FC236}">
                      <a16:creationId xmlns:a16="http://schemas.microsoft.com/office/drawing/2014/main" id="{64C79303-8D4E-4A00-B55D-6E2293AA45AF}"/>
                    </a:ext>
                  </a:extLst>
                </p:cNvPr>
                <p:cNvPicPr/>
                <p:nvPr/>
              </p:nvPicPr>
              <p:blipFill>
                <a:blip r:embed="rId164"/>
                <a:stretch>
                  <a:fillRect/>
                </a:stretch>
              </p:blipFill>
              <p:spPr>
                <a:xfrm>
                  <a:off x="9996587" y="2400547"/>
                  <a:ext cx="30420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04" name="Freihand 103">
                  <a:extLst>
                    <a:ext uri="{FF2B5EF4-FFF2-40B4-BE49-F238E27FC236}">
                      <a16:creationId xmlns:a16="http://schemas.microsoft.com/office/drawing/2014/main" id="{483F2068-36CE-4C13-8D3D-F9D2441CC01C}"/>
                    </a:ext>
                  </a:extLst>
                </p14:cNvPr>
                <p14:cNvContentPartPr/>
                <p14:nvPr/>
              </p14:nvContentPartPr>
              <p14:xfrm>
                <a:off x="10329947" y="2288587"/>
                <a:ext cx="461520" cy="219600"/>
              </p14:xfrm>
            </p:contentPart>
          </mc:Choice>
          <mc:Fallback>
            <p:pic>
              <p:nvPicPr>
                <p:cNvPr id="104" name="Freihand 103">
                  <a:extLst>
                    <a:ext uri="{FF2B5EF4-FFF2-40B4-BE49-F238E27FC236}">
                      <a16:creationId xmlns:a16="http://schemas.microsoft.com/office/drawing/2014/main" id="{483F2068-36CE-4C13-8D3D-F9D2441CC01C}"/>
                    </a:ext>
                  </a:extLst>
                </p:cNvPr>
                <p:cNvPicPr/>
                <p:nvPr/>
              </p:nvPicPr>
              <p:blipFill>
                <a:blip r:embed="rId166"/>
                <a:stretch>
                  <a:fillRect/>
                </a:stretch>
              </p:blipFill>
              <p:spPr>
                <a:xfrm>
                  <a:off x="10325627" y="2284267"/>
                  <a:ext cx="470160" cy="22824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13" name="Freihand 12">
                  <a:extLst>
                    <a:ext uri="{FF2B5EF4-FFF2-40B4-BE49-F238E27FC236}">
                      <a16:creationId xmlns:a16="http://schemas.microsoft.com/office/drawing/2014/main" id="{80201EC8-5ABB-4FD3-AB18-DE9C7B7C222D}"/>
                    </a:ext>
                  </a:extLst>
                </p14:cNvPr>
                <p14:cNvContentPartPr/>
                <p14:nvPr/>
              </p14:nvContentPartPr>
              <p14:xfrm>
                <a:off x="5924987" y="1571467"/>
                <a:ext cx="286560" cy="38520"/>
              </p14:xfrm>
            </p:contentPart>
          </mc:Choice>
          <mc:Fallback>
            <p:pic>
              <p:nvPicPr>
                <p:cNvPr id="13" name="Freihand 12">
                  <a:extLst>
                    <a:ext uri="{FF2B5EF4-FFF2-40B4-BE49-F238E27FC236}">
                      <a16:creationId xmlns:a16="http://schemas.microsoft.com/office/drawing/2014/main" id="{80201EC8-5ABB-4FD3-AB18-DE9C7B7C222D}"/>
                    </a:ext>
                  </a:extLst>
                </p:cNvPr>
                <p:cNvPicPr/>
                <p:nvPr/>
              </p:nvPicPr>
              <p:blipFill>
                <a:blip r:embed="rId168"/>
                <a:stretch>
                  <a:fillRect/>
                </a:stretch>
              </p:blipFill>
              <p:spPr>
                <a:xfrm>
                  <a:off x="5920667" y="1567147"/>
                  <a:ext cx="295200" cy="471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14" name="Freihand 13">
                  <a:extLst>
                    <a:ext uri="{FF2B5EF4-FFF2-40B4-BE49-F238E27FC236}">
                      <a16:creationId xmlns:a16="http://schemas.microsoft.com/office/drawing/2014/main" id="{9AEDFD9A-D95C-451B-B515-0EFDA1270238}"/>
                    </a:ext>
                  </a:extLst>
                </p14:cNvPr>
                <p14:cNvContentPartPr/>
                <p14:nvPr/>
              </p14:nvContentPartPr>
              <p14:xfrm>
                <a:off x="5945147" y="1786027"/>
                <a:ext cx="196560" cy="10080"/>
              </p14:xfrm>
            </p:contentPart>
          </mc:Choice>
          <mc:Fallback>
            <p:pic>
              <p:nvPicPr>
                <p:cNvPr id="14" name="Freihand 13">
                  <a:extLst>
                    <a:ext uri="{FF2B5EF4-FFF2-40B4-BE49-F238E27FC236}">
                      <a16:creationId xmlns:a16="http://schemas.microsoft.com/office/drawing/2014/main" id="{9AEDFD9A-D95C-451B-B515-0EFDA1270238}"/>
                    </a:ext>
                  </a:extLst>
                </p:cNvPr>
                <p:cNvPicPr/>
                <p:nvPr/>
              </p:nvPicPr>
              <p:blipFill>
                <a:blip r:embed="rId170"/>
                <a:stretch>
                  <a:fillRect/>
                </a:stretch>
              </p:blipFill>
              <p:spPr>
                <a:xfrm>
                  <a:off x="5940827" y="1781707"/>
                  <a:ext cx="2052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15" name="Freihand 14">
                  <a:extLst>
                    <a:ext uri="{FF2B5EF4-FFF2-40B4-BE49-F238E27FC236}">
                      <a16:creationId xmlns:a16="http://schemas.microsoft.com/office/drawing/2014/main" id="{5DCC52B1-B829-4D60-8DDB-89462E2D7E0F}"/>
                    </a:ext>
                  </a:extLst>
                </p14:cNvPr>
                <p14:cNvContentPartPr/>
                <p14:nvPr/>
              </p14:nvContentPartPr>
              <p14:xfrm>
                <a:off x="5936867" y="1983667"/>
                <a:ext cx="173880" cy="15480"/>
              </p14:xfrm>
            </p:contentPart>
          </mc:Choice>
          <mc:Fallback>
            <p:pic>
              <p:nvPicPr>
                <p:cNvPr id="15" name="Freihand 14">
                  <a:extLst>
                    <a:ext uri="{FF2B5EF4-FFF2-40B4-BE49-F238E27FC236}">
                      <a16:creationId xmlns:a16="http://schemas.microsoft.com/office/drawing/2014/main" id="{5DCC52B1-B829-4D60-8DDB-89462E2D7E0F}"/>
                    </a:ext>
                  </a:extLst>
                </p:cNvPr>
                <p:cNvPicPr/>
                <p:nvPr/>
              </p:nvPicPr>
              <p:blipFill>
                <a:blip r:embed="rId172"/>
                <a:stretch>
                  <a:fillRect/>
                </a:stretch>
              </p:blipFill>
              <p:spPr>
                <a:xfrm>
                  <a:off x="5932547" y="1979347"/>
                  <a:ext cx="182520" cy="2412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107" name="Freihand 106">
                  <a:extLst>
                    <a:ext uri="{FF2B5EF4-FFF2-40B4-BE49-F238E27FC236}">
                      <a16:creationId xmlns:a16="http://schemas.microsoft.com/office/drawing/2014/main" id="{A17E827C-97FC-44BC-A47D-3F6C735D77E9}"/>
                    </a:ext>
                  </a:extLst>
                </p14:cNvPr>
                <p14:cNvContentPartPr/>
                <p14:nvPr/>
              </p14:nvContentPartPr>
              <p14:xfrm>
                <a:off x="6370307" y="496867"/>
                <a:ext cx="719640" cy="1408680"/>
              </p14:xfrm>
            </p:contentPart>
          </mc:Choice>
          <mc:Fallback>
            <p:pic>
              <p:nvPicPr>
                <p:cNvPr id="107" name="Freihand 106">
                  <a:extLst>
                    <a:ext uri="{FF2B5EF4-FFF2-40B4-BE49-F238E27FC236}">
                      <a16:creationId xmlns:a16="http://schemas.microsoft.com/office/drawing/2014/main" id="{A17E827C-97FC-44BC-A47D-3F6C735D77E9}"/>
                    </a:ext>
                  </a:extLst>
                </p:cNvPr>
                <p:cNvPicPr/>
                <p:nvPr/>
              </p:nvPicPr>
              <p:blipFill>
                <a:blip r:embed="rId174"/>
                <a:stretch>
                  <a:fillRect/>
                </a:stretch>
              </p:blipFill>
              <p:spPr>
                <a:xfrm>
                  <a:off x="6365987" y="492547"/>
                  <a:ext cx="728280" cy="14173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108" name="Freihand 107">
                  <a:extLst>
                    <a:ext uri="{FF2B5EF4-FFF2-40B4-BE49-F238E27FC236}">
                      <a16:creationId xmlns:a16="http://schemas.microsoft.com/office/drawing/2014/main" id="{EA3E425A-56ED-42F7-85F6-8AEF4D1C7EE7}"/>
                    </a:ext>
                  </a:extLst>
                </p14:cNvPr>
                <p14:cNvContentPartPr/>
                <p14:nvPr/>
              </p14:nvContentPartPr>
              <p14:xfrm>
                <a:off x="6239627" y="1771267"/>
                <a:ext cx="247680" cy="177840"/>
              </p14:xfrm>
            </p:contentPart>
          </mc:Choice>
          <mc:Fallback>
            <p:pic>
              <p:nvPicPr>
                <p:cNvPr id="108" name="Freihand 107">
                  <a:extLst>
                    <a:ext uri="{FF2B5EF4-FFF2-40B4-BE49-F238E27FC236}">
                      <a16:creationId xmlns:a16="http://schemas.microsoft.com/office/drawing/2014/main" id="{EA3E425A-56ED-42F7-85F6-8AEF4D1C7EE7}"/>
                    </a:ext>
                  </a:extLst>
                </p:cNvPr>
                <p:cNvPicPr/>
                <p:nvPr/>
              </p:nvPicPr>
              <p:blipFill>
                <a:blip r:embed="rId176"/>
                <a:stretch>
                  <a:fillRect/>
                </a:stretch>
              </p:blipFill>
              <p:spPr>
                <a:xfrm>
                  <a:off x="6235307" y="1766947"/>
                  <a:ext cx="256320" cy="18648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109" name="Freihand 108">
                  <a:extLst>
                    <a:ext uri="{FF2B5EF4-FFF2-40B4-BE49-F238E27FC236}">
                      <a16:creationId xmlns:a16="http://schemas.microsoft.com/office/drawing/2014/main" id="{0BE82A2D-7B6D-4E67-93FF-5056945A6C06}"/>
                    </a:ext>
                  </a:extLst>
                </p14:cNvPr>
                <p14:cNvContentPartPr/>
                <p14:nvPr/>
              </p14:nvContentPartPr>
              <p14:xfrm>
                <a:off x="7218827" y="438547"/>
                <a:ext cx="28080" cy="124920"/>
              </p14:xfrm>
            </p:contentPart>
          </mc:Choice>
          <mc:Fallback>
            <p:pic>
              <p:nvPicPr>
                <p:cNvPr id="109" name="Freihand 108">
                  <a:extLst>
                    <a:ext uri="{FF2B5EF4-FFF2-40B4-BE49-F238E27FC236}">
                      <a16:creationId xmlns:a16="http://schemas.microsoft.com/office/drawing/2014/main" id="{0BE82A2D-7B6D-4E67-93FF-5056945A6C06}"/>
                    </a:ext>
                  </a:extLst>
                </p:cNvPr>
                <p:cNvPicPr/>
                <p:nvPr/>
              </p:nvPicPr>
              <p:blipFill>
                <a:blip r:embed="rId178"/>
                <a:stretch>
                  <a:fillRect/>
                </a:stretch>
              </p:blipFill>
              <p:spPr>
                <a:xfrm>
                  <a:off x="7214507" y="434227"/>
                  <a:ext cx="3672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179">
              <p14:nvContentPartPr>
                <p14:cNvPr id="110" name="Freihand 109">
                  <a:extLst>
                    <a:ext uri="{FF2B5EF4-FFF2-40B4-BE49-F238E27FC236}">
                      <a16:creationId xmlns:a16="http://schemas.microsoft.com/office/drawing/2014/main" id="{6DA04BCA-9023-4697-A4B3-7A53BE289DB5}"/>
                    </a:ext>
                  </a:extLst>
                </p14:cNvPr>
                <p14:cNvContentPartPr/>
                <p14:nvPr/>
              </p14:nvContentPartPr>
              <p14:xfrm>
                <a:off x="7116227" y="379507"/>
                <a:ext cx="194760" cy="55800"/>
              </p14:xfrm>
            </p:contentPart>
          </mc:Choice>
          <mc:Fallback>
            <p:pic>
              <p:nvPicPr>
                <p:cNvPr id="110" name="Freihand 109">
                  <a:extLst>
                    <a:ext uri="{FF2B5EF4-FFF2-40B4-BE49-F238E27FC236}">
                      <a16:creationId xmlns:a16="http://schemas.microsoft.com/office/drawing/2014/main" id="{6DA04BCA-9023-4697-A4B3-7A53BE289DB5}"/>
                    </a:ext>
                  </a:extLst>
                </p:cNvPr>
                <p:cNvPicPr/>
                <p:nvPr/>
              </p:nvPicPr>
              <p:blipFill>
                <a:blip r:embed="rId180"/>
                <a:stretch>
                  <a:fillRect/>
                </a:stretch>
              </p:blipFill>
              <p:spPr>
                <a:xfrm>
                  <a:off x="7111907" y="375187"/>
                  <a:ext cx="20340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111" name="Freihand 110">
                  <a:extLst>
                    <a:ext uri="{FF2B5EF4-FFF2-40B4-BE49-F238E27FC236}">
                      <a16:creationId xmlns:a16="http://schemas.microsoft.com/office/drawing/2014/main" id="{43FE7310-37D6-41B7-905E-9CF6F8E048D5}"/>
                    </a:ext>
                  </a:extLst>
                </p14:cNvPr>
                <p14:cNvContentPartPr/>
                <p14:nvPr/>
              </p14:nvContentPartPr>
              <p14:xfrm>
                <a:off x="7317827" y="438907"/>
                <a:ext cx="135000" cy="97560"/>
              </p14:xfrm>
            </p:contentPart>
          </mc:Choice>
          <mc:Fallback>
            <p:pic>
              <p:nvPicPr>
                <p:cNvPr id="111" name="Freihand 110">
                  <a:extLst>
                    <a:ext uri="{FF2B5EF4-FFF2-40B4-BE49-F238E27FC236}">
                      <a16:creationId xmlns:a16="http://schemas.microsoft.com/office/drawing/2014/main" id="{43FE7310-37D6-41B7-905E-9CF6F8E048D5}"/>
                    </a:ext>
                  </a:extLst>
                </p:cNvPr>
                <p:cNvPicPr/>
                <p:nvPr/>
              </p:nvPicPr>
              <p:blipFill>
                <a:blip r:embed="rId182"/>
                <a:stretch>
                  <a:fillRect/>
                </a:stretch>
              </p:blipFill>
              <p:spPr>
                <a:xfrm>
                  <a:off x="7313507" y="434587"/>
                  <a:ext cx="14364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112" name="Freihand 111">
                  <a:extLst>
                    <a:ext uri="{FF2B5EF4-FFF2-40B4-BE49-F238E27FC236}">
                      <a16:creationId xmlns:a16="http://schemas.microsoft.com/office/drawing/2014/main" id="{EAEEAB1F-F27A-49EB-B2ED-E7543E8EE59F}"/>
                    </a:ext>
                  </a:extLst>
                </p14:cNvPr>
                <p14:cNvContentPartPr/>
                <p14:nvPr/>
              </p14:nvContentPartPr>
              <p14:xfrm>
                <a:off x="7443467" y="432067"/>
                <a:ext cx="37800" cy="82080"/>
              </p14:xfrm>
            </p:contentPart>
          </mc:Choice>
          <mc:Fallback>
            <p:pic>
              <p:nvPicPr>
                <p:cNvPr id="112" name="Freihand 111">
                  <a:extLst>
                    <a:ext uri="{FF2B5EF4-FFF2-40B4-BE49-F238E27FC236}">
                      <a16:creationId xmlns:a16="http://schemas.microsoft.com/office/drawing/2014/main" id="{EAEEAB1F-F27A-49EB-B2ED-E7543E8EE59F}"/>
                    </a:ext>
                  </a:extLst>
                </p:cNvPr>
                <p:cNvPicPr/>
                <p:nvPr/>
              </p:nvPicPr>
              <p:blipFill>
                <a:blip r:embed="rId184"/>
                <a:stretch>
                  <a:fillRect/>
                </a:stretch>
              </p:blipFill>
              <p:spPr>
                <a:xfrm>
                  <a:off x="7439147" y="427747"/>
                  <a:ext cx="464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113" name="Freihand 112">
                  <a:extLst>
                    <a:ext uri="{FF2B5EF4-FFF2-40B4-BE49-F238E27FC236}">
                      <a16:creationId xmlns:a16="http://schemas.microsoft.com/office/drawing/2014/main" id="{356C966E-0B84-41E0-A891-D3161EEE874E}"/>
                    </a:ext>
                  </a:extLst>
                </p14:cNvPr>
                <p14:cNvContentPartPr/>
                <p14:nvPr/>
              </p14:nvContentPartPr>
              <p14:xfrm>
                <a:off x="7438067" y="350707"/>
                <a:ext cx="6840" cy="3960"/>
              </p14:xfrm>
            </p:contentPart>
          </mc:Choice>
          <mc:Fallback>
            <p:pic>
              <p:nvPicPr>
                <p:cNvPr id="113" name="Freihand 112">
                  <a:extLst>
                    <a:ext uri="{FF2B5EF4-FFF2-40B4-BE49-F238E27FC236}">
                      <a16:creationId xmlns:a16="http://schemas.microsoft.com/office/drawing/2014/main" id="{356C966E-0B84-41E0-A891-D3161EEE874E}"/>
                    </a:ext>
                  </a:extLst>
                </p:cNvPr>
                <p:cNvPicPr/>
                <p:nvPr/>
              </p:nvPicPr>
              <p:blipFill>
                <a:blip r:embed="rId186"/>
                <a:stretch>
                  <a:fillRect/>
                </a:stretch>
              </p:blipFill>
              <p:spPr>
                <a:xfrm>
                  <a:off x="7433747" y="346387"/>
                  <a:ext cx="1548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114" name="Freihand 113">
                  <a:extLst>
                    <a:ext uri="{FF2B5EF4-FFF2-40B4-BE49-F238E27FC236}">
                      <a16:creationId xmlns:a16="http://schemas.microsoft.com/office/drawing/2014/main" id="{F5B48844-EC2E-4349-8E2F-511D2CA3BD35}"/>
                    </a:ext>
                  </a:extLst>
                </p14:cNvPr>
                <p14:cNvContentPartPr/>
                <p14:nvPr/>
              </p14:nvContentPartPr>
              <p14:xfrm>
                <a:off x="7513667" y="376627"/>
                <a:ext cx="169920" cy="116280"/>
              </p14:xfrm>
            </p:contentPart>
          </mc:Choice>
          <mc:Fallback>
            <p:pic>
              <p:nvPicPr>
                <p:cNvPr id="114" name="Freihand 113">
                  <a:extLst>
                    <a:ext uri="{FF2B5EF4-FFF2-40B4-BE49-F238E27FC236}">
                      <a16:creationId xmlns:a16="http://schemas.microsoft.com/office/drawing/2014/main" id="{F5B48844-EC2E-4349-8E2F-511D2CA3BD35}"/>
                    </a:ext>
                  </a:extLst>
                </p:cNvPr>
                <p:cNvPicPr/>
                <p:nvPr/>
              </p:nvPicPr>
              <p:blipFill>
                <a:blip r:embed="rId188"/>
                <a:stretch>
                  <a:fillRect/>
                </a:stretch>
              </p:blipFill>
              <p:spPr>
                <a:xfrm>
                  <a:off x="7509347" y="372307"/>
                  <a:ext cx="17856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115" name="Freihand 114">
                  <a:extLst>
                    <a:ext uri="{FF2B5EF4-FFF2-40B4-BE49-F238E27FC236}">
                      <a16:creationId xmlns:a16="http://schemas.microsoft.com/office/drawing/2014/main" id="{EDCB4454-3056-49C5-9C3A-8909E3D02095}"/>
                    </a:ext>
                  </a:extLst>
                </p14:cNvPr>
                <p14:cNvContentPartPr/>
                <p14:nvPr/>
              </p14:nvContentPartPr>
              <p14:xfrm>
                <a:off x="7715987" y="365827"/>
                <a:ext cx="238320" cy="67680"/>
              </p14:xfrm>
            </p:contentPart>
          </mc:Choice>
          <mc:Fallback>
            <p:pic>
              <p:nvPicPr>
                <p:cNvPr id="115" name="Freihand 114">
                  <a:extLst>
                    <a:ext uri="{FF2B5EF4-FFF2-40B4-BE49-F238E27FC236}">
                      <a16:creationId xmlns:a16="http://schemas.microsoft.com/office/drawing/2014/main" id="{EDCB4454-3056-49C5-9C3A-8909E3D02095}"/>
                    </a:ext>
                  </a:extLst>
                </p:cNvPr>
                <p:cNvPicPr/>
                <p:nvPr/>
              </p:nvPicPr>
              <p:blipFill>
                <a:blip r:embed="rId190"/>
                <a:stretch>
                  <a:fillRect/>
                </a:stretch>
              </p:blipFill>
              <p:spPr>
                <a:xfrm>
                  <a:off x="7711667" y="361507"/>
                  <a:ext cx="24696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116" name="Freihand 115">
                  <a:extLst>
                    <a:ext uri="{FF2B5EF4-FFF2-40B4-BE49-F238E27FC236}">
                      <a16:creationId xmlns:a16="http://schemas.microsoft.com/office/drawing/2014/main" id="{51716C0F-62C5-48EF-A4D8-325CE122B264}"/>
                    </a:ext>
                  </a:extLst>
                </p14:cNvPr>
                <p14:cNvContentPartPr/>
                <p14:nvPr/>
              </p14:nvContentPartPr>
              <p14:xfrm>
                <a:off x="7096427" y="361507"/>
                <a:ext cx="79920" cy="300240"/>
              </p14:xfrm>
            </p:contentPart>
          </mc:Choice>
          <mc:Fallback>
            <p:pic>
              <p:nvPicPr>
                <p:cNvPr id="116" name="Freihand 115">
                  <a:extLst>
                    <a:ext uri="{FF2B5EF4-FFF2-40B4-BE49-F238E27FC236}">
                      <a16:creationId xmlns:a16="http://schemas.microsoft.com/office/drawing/2014/main" id="{51716C0F-62C5-48EF-A4D8-325CE122B264}"/>
                    </a:ext>
                  </a:extLst>
                </p:cNvPr>
                <p:cNvPicPr/>
                <p:nvPr/>
              </p:nvPicPr>
              <p:blipFill>
                <a:blip r:embed="rId192"/>
                <a:stretch>
                  <a:fillRect/>
                </a:stretch>
              </p:blipFill>
              <p:spPr>
                <a:xfrm>
                  <a:off x="7092107" y="357187"/>
                  <a:ext cx="8856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117" name="Freihand 116">
                  <a:extLst>
                    <a:ext uri="{FF2B5EF4-FFF2-40B4-BE49-F238E27FC236}">
                      <a16:creationId xmlns:a16="http://schemas.microsoft.com/office/drawing/2014/main" id="{477D081B-9EEC-4A6F-8541-849011C75F97}"/>
                    </a:ext>
                  </a:extLst>
                </p14:cNvPr>
                <p14:cNvContentPartPr/>
                <p14:nvPr/>
              </p14:nvContentPartPr>
              <p14:xfrm>
                <a:off x="7080227" y="118147"/>
                <a:ext cx="921600" cy="360360"/>
              </p14:xfrm>
            </p:contentPart>
          </mc:Choice>
          <mc:Fallback>
            <p:pic>
              <p:nvPicPr>
                <p:cNvPr id="117" name="Freihand 116">
                  <a:extLst>
                    <a:ext uri="{FF2B5EF4-FFF2-40B4-BE49-F238E27FC236}">
                      <a16:creationId xmlns:a16="http://schemas.microsoft.com/office/drawing/2014/main" id="{477D081B-9EEC-4A6F-8541-849011C75F97}"/>
                    </a:ext>
                  </a:extLst>
                </p:cNvPr>
                <p:cNvPicPr/>
                <p:nvPr/>
              </p:nvPicPr>
              <p:blipFill>
                <a:blip r:embed="rId194"/>
                <a:stretch>
                  <a:fillRect/>
                </a:stretch>
              </p:blipFill>
              <p:spPr>
                <a:xfrm>
                  <a:off x="7075907" y="113827"/>
                  <a:ext cx="930240" cy="36900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118" name="Freihand 117">
                  <a:extLst>
                    <a:ext uri="{FF2B5EF4-FFF2-40B4-BE49-F238E27FC236}">
                      <a16:creationId xmlns:a16="http://schemas.microsoft.com/office/drawing/2014/main" id="{BEE2587E-E957-4A15-9DC4-1F1677124E8A}"/>
                    </a:ext>
                  </a:extLst>
                </p14:cNvPr>
                <p14:cNvContentPartPr/>
                <p14:nvPr/>
              </p14:nvContentPartPr>
              <p14:xfrm>
                <a:off x="7127387" y="474187"/>
                <a:ext cx="827280" cy="251280"/>
              </p14:xfrm>
            </p:contentPart>
          </mc:Choice>
          <mc:Fallback>
            <p:pic>
              <p:nvPicPr>
                <p:cNvPr id="118" name="Freihand 117">
                  <a:extLst>
                    <a:ext uri="{FF2B5EF4-FFF2-40B4-BE49-F238E27FC236}">
                      <a16:creationId xmlns:a16="http://schemas.microsoft.com/office/drawing/2014/main" id="{BEE2587E-E957-4A15-9DC4-1F1677124E8A}"/>
                    </a:ext>
                  </a:extLst>
                </p:cNvPr>
                <p:cNvPicPr/>
                <p:nvPr/>
              </p:nvPicPr>
              <p:blipFill>
                <a:blip r:embed="rId196"/>
                <a:stretch>
                  <a:fillRect/>
                </a:stretch>
              </p:blipFill>
              <p:spPr>
                <a:xfrm>
                  <a:off x="7123067" y="469867"/>
                  <a:ext cx="835920" cy="25992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128" name="Freihand 127">
                  <a:extLst>
                    <a:ext uri="{FF2B5EF4-FFF2-40B4-BE49-F238E27FC236}">
                      <a16:creationId xmlns:a16="http://schemas.microsoft.com/office/drawing/2014/main" id="{F5154A4E-3BC8-49BD-96FB-3FBFFF717D19}"/>
                    </a:ext>
                  </a:extLst>
                </p14:cNvPr>
                <p14:cNvContentPartPr/>
                <p14:nvPr/>
              </p14:nvContentPartPr>
              <p14:xfrm>
                <a:off x="6475787" y="2083747"/>
                <a:ext cx="2028960" cy="935640"/>
              </p14:xfrm>
            </p:contentPart>
          </mc:Choice>
          <mc:Fallback>
            <p:pic>
              <p:nvPicPr>
                <p:cNvPr id="128" name="Freihand 127">
                  <a:extLst>
                    <a:ext uri="{FF2B5EF4-FFF2-40B4-BE49-F238E27FC236}">
                      <a16:creationId xmlns:a16="http://schemas.microsoft.com/office/drawing/2014/main" id="{F5154A4E-3BC8-49BD-96FB-3FBFFF717D19}"/>
                    </a:ext>
                  </a:extLst>
                </p:cNvPr>
                <p:cNvPicPr/>
                <p:nvPr/>
              </p:nvPicPr>
              <p:blipFill>
                <a:blip r:embed="rId198"/>
                <a:stretch>
                  <a:fillRect/>
                </a:stretch>
              </p:blipFill>
              <p:spPr>
                <a:xfrm>
                  <a:off x="6471467" y="2079427"/>
                  <a:ext cx="2037600" cy="94428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129" name="Freihand 128">
                  <a:extLst>
                    <a:ext uri="{FF2B5EF4-FFF2-40B4-BE49-F238E27FC236}">
                      <a16:creationId xmlns:a16="http://schemas.microsoft.com/office/drawing/2014/main" id="{D1C06E22-E7D1-46C1-AE0F-3B0777CFC9ED}"/>
                    </a:ext>
                  </a:extLst>
                </p14:cNvPr>
                <p14:cNvContentPartPr/>
                <p14:nvPr/>
              </p14:nvContentPartPr>
              <p14:xfrm>
                <a:off x="6388307" y="1977187"/>
                <a:ext cx="298440" cy="247320"/>
              </p14:xfrm>
            </p:contentPart>
          </mc:Choice>
          <mc:Fallback>
            <p:pic>
              <p:nvPicPr>
                <p:cNvPr id="129" name="Freihand 128">
                  <a:extLst>
                    <a:ext uri="{FF2B5EF4-FFF2-40B4-BE49-F238E27FC236}">
                      <a16:creationId xmlns:a16="http://schemas.microsoft.com/office/drawing/2014/main" id="{D1C06E22-E7D1-46C1-AE0F-3B0777CFC9ED}"/>
                    </a:ext>
                  </a:extLst>
                </p:cNvPr>
                <p:cNvPicPr/>
                <p:nvPr/>
              </p:nvPicPr>
              <p:blipFill>
                <a:blip r:embed="rId200"/>
                <a:stretch>
                  <a:fillRect/>
                </a:stretch>
              </p:blipFill>
              <p:spPr>
                <a:xfrm>
                  <a:off x="6383987" y="1972867"/>
                  <a:ext cx="30708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131" name="Freihand 130">
                  <a:extLst>
                    <a:ext uri="{FF2B5EF4-FFF2-40B4-BE49-F238E27FC236}">
                      <a16:creationId xmlns:a16="http://schemas.microsoft.com/office/drawing/2014/main" id="{0A2D18F2-97EB-4782-A2A4-DFF2959166E4}"/>
                    </a:ext>
                  </a:extLst>
                </p14:cNvPr>
                <p14:cNvContentPartPr/>
                <p14:nvPr/>
              </p14:nvContentPartPr>
              <p14:xfrm>
                <a:off x="8663507" y="2862067"/>
                <a:ext cx="103320" cy="212400"/>
              </p14:xfrm>
            </p:contentPart>
          </mc:Choice>
          <mc:Fallback>
            <p:pic>
              <p:nvPicPr>
                <p:cNvPr id="131" name="Freihand 130">
                  <a:extLst>
                    <a:ext uri="{FF2B5EF4-FFF2-40B4-BE49-F238E27FC236}">
                      <a16:creationId xmlns:a16="http://schemas.microsoft.com/office/drawing/2014/main" id="{0A2D18F2-97EB-4782-A2A4-DFF2959166E4}"/>
                    </a:ext>
                  </a:extLst>
                </p:cNvPr>
                <p:cNvPicPr/>
                <p:nvPr/>
              </p:nvPicPr>
              <p:blipFill>
                <a:blip r:embed="rId202"/>
                <a:stretch>
                  <a:fillRect/>
                </a:stretch>
              </p:blipFill>
              <p:spPr>
                <a:xfrm>
                  <a:off x="8659187" y="2857747"/>
                  <a:ext cx="1119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132" name="Freihand 131">
                  <a:extLst>
                    <a:ext uri="{FF2B5EF4-FFF2-40B4-BE49-F238E27FC236}">
                      <a16:creationId xmlns:a16="http://schemas.microsoft.com/office/drawing/2014/main" id="{137EA7AC-0F0C-4844-9BC6-E325B65B2D40}"/>
                    </a:ext>
                  </a:extLst>
                </p14:cNvPr>
                <p14:cNvContentPartPr/>
                <p14:nvPr/>
              </p14:nvContentPartPr>
              <p14:xfrm>
                <a:off x="8757827" y="2976187"/>
                <a:ext cx="116280" cy="78840"/>
              </p14:xfrm>
            </p:contentPart>
          </mc:Choice>
          <mc:Fallback>
            <p:pic>
              <p:nvPicPr>
                <p:cNvPr id="132" name="Freihand 131">
                  <a:extLst>
                    <a:ext uri="{FF2B5EF4-FFF2-40B4-BE49-F238E27FC236}">
                      <a16:creationId xmlns:a16="http://schemas.microsoft.com/office/drawing/2014/main" id="{137EA7AC-0F0C-4844-9BC6-E325B65B2D40}"/>
                    </a:ext>
                  </a:extLst>
                </p:cNvPr>
                <p:cNvPicPr/>
                <p:nvPr/>
              </p:nvPicPr>
              <p:blipFill>
                <a:blip r:embed="rId204"/>
                <a:stretch>
                  <a:fillRect/>
                </a:stretch>
              </p:blipFill>
              <p:spPr>
                <a:xfrm>
                  <a:off x="8753507" y="2971867"/>
                  <a:ext cx="124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133" name="Freihand 132">
                  <a:extLst>
                    <a:ext uri="{FF2B5EF4-FFF2-40B4-BE49-F238E27FC236}">
                      <a16:creationId xmlns:a16="http://schemas.microsoft.com/office/drawing/2014/main" id="{E78B42C2-180C-418E-BA99-4A4FBE6A03C8}"/>
                    </a:ext>
                  </a:extLst>
                </p14:cNvPr>
                <p14:cNvContentPartPr/>
                <p14:nvPr/>
              </p14:nvContentPartPr>
              <p14:xfrm>
                <a:off x="8892827" y="2952427"/>
                <a:ext cx="115200" cy="91080"/>
              </p14:xfrm>
            </p:contentPart>
          </mc:Choice>
          <mc:Fallback>
            <p:pic>
              <p:nvPicPr>
                <p:cNvPr id="133" name="Freihand 132">
                  <a:extLst>
                    <a:ext uri="{FF2B5EF4-FFF2-40B4-BE49-F238E27FC236}">
                      <a16:creationId xmlns:a16="http://schemas.microsoft.com/office/drawing/2014/main" id="{E78B42C2-180C-418E-BA99-4A4FBE6A03C8}"/>
                    </a:ext>
                  </a:extLst>
                </p:cNvPr>
                <p:cNvPicPr/>
                <p:nvPr/>
              </p:nvPicPr>
              <p:blipFill>
                <a:blip r:embed="rId206"/>
                <a:stretch>
                  <a:fillRect/>
                </a:stretch>
              </p:blipFill>
              <p:spPr>
                <a:xfrm>
                  <a:off x="8888507" y="2948107"/>
                  <a:ext cx="123840" cy="9972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134" name="Freihand 133">
                  <a:extLst>
                    <a:ext uri="{FF2B5EF4-FFF2-40B4-BE49-F238E27FC236}">
                      <a16:creationId xmlns:a16="http://schemas.microsoft.com/office/drawing/2014/main" id="{8E9BB0BB-A7A9-47DF-952F-8B917F4F2743}"/>
                    </a:ext>
                  </a:extLst>
                </p14:cNvPr>
                <p14:cNvContentPartPr/>
                <p14:nvPr/>
              </p14:nvContentPartPr>
              <p14:xfrm>
                <a:off x="9001187" y="2942707"/>
                <a:ext cx="188640" cy="236520"/>
              </p14:xfrm>
            </p:contentPart>
          </mc:Choice>
          <mc:Fallback>
            <p:pic>
              <p:nvPicPr>
                <p:cNvPr id="134" name="Freihand 133">
                  <a:extLst>
                    <a:ext uri="{FF2B5EF4-FFF2-40B4-BE49-F238E27FC236}">
                      <a16:creationId xmlns:a16="http://schemas.microsoft.com/office/drawing/2014/main" id="{8E9BB0BB-A7A9-47DF-952F-8B917F4F2743}"/>
                    </a:ext>
                  </a:extLst>
                </p:cNvPr>
                <p:cNvPicPr/>
                <p:nvPr/>
              </p:nvPicPr>
              <p:blipFill>
                <a:blip r:embed="rId208"/>
                <a:stretch>
                  <a:fillRect/>
                </a:stretch>
              </p:blipFill>
              <p:spPr>
                <a:xfrm>
                  <a:off x="8996867" y="2938387"/>
                  <a:ext cx="197280" cy="24516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135" name="Freihand 134">
                  <a:extLst>
                    <a:ext uri="{FF2B5EF4-FFF2-40B4-BE49-F238E27FC236}">
                      <a16:creationId xmlns:a16="http://schemas.microsoft.com/office/drawing/2014/main" id="{EE059FE5-FEAE-4C36-BAEE-870C60281515}"/>
                    </a:ext>
                  </a:extLst>
                </p14:cNvPr>
                <p14:cNvContentPartPr/>
                <p14:nvPr/>
              </p14:nvContentPartPr>
              <p14:xfrm>
                <a:off x="9210347" y="2938027"/>
                <a:ext cx="81000" cy="133560"/>
              </p14:xfrm>
            </p:contentPart>
          </mc:Choice>
          <mc:Fallback>
            <p:pic>
              <p:nvPicPr>
                <p:cNvPr id="135" name="Freihand 134">
                  <a:extLst>
                    <a:ext uri="{FF2B5EF4-FFF2-40B4-BE49-F238E27FC236}">
                      <a16:creationId xmlns:a16="http://schemas.microsoft.com/office/drawing/2014/main" id="{EE059FE5-FEAE-4C36-BAEE-870C60281515}"/>
                    </a:ext>
                  </a:extLst>
                </p:cNvPr>
                <p:cNvPicPr/>
                <p:nvPr/>
              </p:nvPicPr>
              <p:blipFill>
                <a:blip r:embed="rId210"/>
                <a:stretch>
                  <a:fillRect/>
                </a:stretch>
              </p:blipFill>
              <p:spPr>
                <a:xfrm>
                  <a:off x="9206027" y="2933707"/>
                  <a:ext cx="896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136" name="Freihand 135">
                  <a:extLst>
                    <a:ext uri="{FF2B5EF4-FFF2-40B4-BE49-F238E27FC236}">
                      <a16:creationId xmlns:a16="http://schemas.microsoft.com/office/drawing/2014/main" id="{895B1C0F-F28C-4B83-BCA6-9FB9DDF38D48}"/>
                    </a:ext>
                  </a:extLst>
                </p14:cNvPr>
                <p14:cNvContentPartPr/>
                <p14:nvPr/>
              </p14:nvContentPartPr>
              <p14:xfrm>
                <a:off x="9292427" y="2822107"/>
                <a:ext cx="93600" cy="201240"/>
              </p14:xfrm>
            </p:contentPart>
          </mc:Choice>
          <mc:Fallback>
            <p:pic>
              <p:nvPicPr>
                <p:cNvPr id="136" name="Freihand 135">
                  <a:extLst>
                    <a:ext uri="{FF2B5EF4-FFF2-40B4-BE49-F238E27FC236}">
                      <a16:creationId xmlns:a16="http://schemas.microsoft.com/office/drawing/2014/main" id="{895B1C0F-F28C-4B83-BCA6-9FB9DDF38D48}"/>
                    </a:ext>
                  </a:extLst>
                </p:cNvPr>
                <p:cNvPicPr/>
                <p:nvPr/>
              </p:nvPicPr>
              <p:blipFill>
                <a:blip r:embed="rId212"/>
                <a:stretch>
                  <a:fillRect/>
                </a:stretch>
              </p:blipFill>
              <p:spPr>
                <a:xfrm>
                  <a:off x="9288107" y="2817787"/>
                  <a:ext cx="10224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137" name="Freihand 136">
                  <a:extLst>
                    <a:ext uri="{FF2B5EF4-FFF2-40B4-BE49-F238E27FC236}">
                      <a16:creationId xmlns:a16="http://schemas.microsoft.com/office/drawing/2014/main" id="{DF3010E7-6228-4B66-912B-66299C32F790}"/>
                    </a:ext>
                  </a:extLst>
                </p14:cNvPr>
                <p14:cNvContentPartPr/>
                <p14:nvPr/>
              </p14:nvContentPartPr>
              <p14:xfrm>
                <a:off x="9576467" y="2894107"/>
                <a:ext cx="119880" cy="221040"/>
              </p14:xfrm>
            </p:contentPart>
          </mc:Choice>
          <mc:Fallback>
            <p:pic>
              <p:nvPicPr>
                <p:cNvPr id="137" name="Freihand 136">
                  <a:extLst>
                    <a:ext uri="{FF2B5EF4-FFF2-40B4-BE49-F238E27FC236}">
                      <a16:creationId xmlns:a16="http://schemas.microsoft.com/office/drawing/2014/main" id="{DF3010E7-6228-4B66-912B-66299C32F790}"/>
                    </a:ext>
                  </a:extLst>
                </p:cNvPr>
                <p:cNvPicPr/>
                <p:nvPr/>
              </p:nvPicPr>
              <p:blipFill>
                <a:blip r:embed="rId214"/>
                <a:stretch>
                  <a:fillRect/>
                </a:stretch>
              </p:blipFill>
              <p:spPr>
                <a:xfrm>
                  <a:off x="9572147" y="2889787"/>
                  <a:ext cx="128520" cy="2296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138" name="Freihand 137">
                  <a:extLst>
                    <a:ext uri="{FF2B5EF4-FFF2-40B4-BE49-F238E27FC236}">
                      <a16:creationId xmlns:a16="http://schemas.microsoft.com/office/drawing/2014/main" id="{CE9178CF-681B-4CE9-938C-991AD1C6E400}"/>
                    </a:ext>
                  </a:extLst>
                </p14:cNvPr>
                <p14:cNvContentPartPr/>
                <p14:nvPr/>
              </p14:nvContentPartPr>
              <p14:xfrm>
                <a:off x="9727667" y="2888707"/>
                <a:ext cx="118440" cy="114120"/>
              </p14:xfrm>
            </p:contentPart>
          </mc:Choice>
          <mc:Fallback>
            <p:pic>
              <p:nvPicPr>
                <p:cNvPr id="138" name="Freihand 137">
                  <a:extLst>
                    <a:ext uri="{FF2B5EF4-FFF2-40B4-BE49-F238E27FC236}">
                      <a16:creationId xmlns:a16="http://schemas.microsoft.com/office/drawing/2014/main" id="{CE9178CF-681B-4CE9-938C-991AD1C6E400}"/>
                    </a:ext>
                  </a:extLst>
                </p:cNvPr>
                <p:cNvPicPr/>
                <p:nvPr/>
              </p:nvPicPr>
              <p:blipFill>
                <a:blip r:embed="rId216"/>
                <a:stretch>
                  <a:fillRect/>
                </a:stretch>
              </p:blipFill>
              <p:spPr>
                <a:xfrm>
                  <a:off x="9723347" y="2884387"/>
                  <a:ext cx="127080" cy="12276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139" name="Freihand 138">
                  <a:extLst>
                    <a:ext uri="{FF2B5EF4-FFF2-40B4-BE49-F238E27FC236}">
                      <a16:creationId xmlns:a16="http://schemas.microsoft.com/office/drawing/2014/main" id="{84FA949C-5998-41A4-B35D-C94A6661C907}"/>
                    </a:ext>
                  </a:extLst>
                </p14:cNvPr>
                <p14:cNvContentPartPr/>
                <p14:nvPr/>
              </p14:nvContentPartPr>
              <p14:xfrm>
                <a:off x="9867347" y="2867107"/>
                <a:ext cx="296640" cy="116280"/>
              </p14:xfrm>
            </p:contentPart>
          </mc:Choice>
          <mc:Fallback>
            <p:pic>
              <p:nvPicPr>
                <p:cNvPr id="139" name="Freihand 138">
                  <a:extLst>
                    <a:ext uri="{FF2B5EF4-FFF2-40B4-BE49-F238E27FC236}">
                      <a16:creationId xmlns:a16="http://schemas.microsoft.com/office/drawing/2014/main" id="{84FA949C-5998-41A4-B35D-C94A6661C907}"/>
                    </a:ext>
                  </a:extLst>
                </p:cNvPr>
                <p:cNvPicPr/>
                <p:nvPr/>
              </p:nvPicPr>
              <p:blipFill>
                <a:blip r:embed="rId218"/>
                <a:stretch>
                  <a:fillRect/>
                </a:stretch>
              </p:blipFill>
              <p:spPr>
                <a:xfrm>
                  <a:off x="9863027" y="2862787"/>
                  <a:ext cx="305280" cy="1249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140" name="Freihand 139">
                  <a:extLst>
                    <a:ext uri="{FF2B5EF4-FFF2-40B4-BE49-F238E27FC236}">
                      <a16:creationId xmlns:a16="http://schemas.microsoft.com/office/drawing/2014/main" id="{AA640503-5BE1-4A48-BACE-471EB5533DF0}"/>
                    </a:ext>
                  </a:extLst>
                </p14:cNvPr>
                <p14:cNvContentPartPr/>
                <p14:nvPr/>
              </p14:nvContentPartPr>
              <p14:xfrm>
                <a:off x="10143827" y="2798347"/>
                <a:ext cx="44280" cy="23760"/>
              </p14:xfrm>
            </p:contentPart>
          </mc:Choice>
          <mc:Fallback>
            <p:pic>
              <p:nvPicPr>
                <p:cNvPr id="140" name="Freihand 139">
                  <a:extLst>
                    <a:ext uri="{FF2B5EF4-FFF2-40B4-BE49-F238E27FC236}">
                      <a16:creationId xmlns:a16="http://schemas.microsoft.com/office/drawing/2014/main" id="{AA640503-5BE1-4A48-BACE-471EB5533DF0}"/>
                    </a:ext>
                  </a:extLst>
                </p:cNvPr>
                <p:cNvPicPr/>
                <p:nvPr/>
              </p:nvPicPr>
              <p:blipFill>
                <a:blip r:embed="rId220"/>
                <a:stretch>
                  <a:fillRect/>
                </a:stretch>
              </p:blipFill>
              <p:spPr>
                <a:xfrm>
                  <a:off x="10139507" y="2794027"/>
                  <a:ext cx="52920" cy="3240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141" name="Freihand 140">
                  <a:extLst>
                    <a:ext uri="{FF2B5EF4-FFF2-40B4-BE49-F238E27FC236}">
                      <a16:creationId xmlns:a16="http://schemas.microsoft.com/office/drawing/2014/main" id="{16C93ADA-86F0-4EB7-899E-A9A4D008808A}"/>
                    </a:ext>
                  </a:extLst>
                </p14:cNvPr>
                <p14:cNvContentPartPr/>
                <p14:nvPr/>
              </p14:nvContentPartPr>
              <p14:xfrm>
                <a:off x="10190267" y="2746147"/>
                <a:ext cx="396360" cy="203760"/>
              </p14:xfrm>
            </p:contentPart>
          </mc:Choice>
          <mc:Fallback>
            <p:pic>
              <p:nvPicPr>
                <p:cNvPr id="141" name="Freihand 140">
                  <a:extLst>
                    <a:ext uri="{FF2B5EF4-FFF2-40B4-BE49-F238E27FC236}">
                      <a16:creationId xmlns:a16="http://schemas.microsoft.com/office/drawing/2014/main" id="{16C93ADA-86F0-4EB7-899E-A9A4D008808A}"/>
                    </a:ext>
                  </a:extLst>
                </p:cNvPr>
                <p:cNvPicPr/>
                <p:nvPr/>
              </p:nvPicPr>
              <p:blipFill>
                <a:blip r:embed="rId222"/>
                <a:stretch>
                  <a:fillRect/>
                </a:stretch>
              </p:blipFill>
              <p:spPr>
                <a:xfrm>
                  <a:off x="10185947" y="2741827"/>
                  <a:ext cx="405000" cy="21240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143" name="Freihand 142">
                  <a:extLst>
                    <a:ext uri="{FF2B5EF4-FFF2-40B4-BE49-F238E27FC236}">
                      <a16:creationId xmlns:a16="http://schemas.microsoft.com/office/drawing/2014/main" id="{3B0E1800-EF11-478C-82AD-A895C6DA992A}"/>
                    </a:ext>
                  </a:extLst>
                </p14:cNvPr>
                <p14:cNvContentPartPr/>
                <p14:nvPr/>
              </p14:nvContentPartPr>
              <p14:xfrm>
                <a:off x="10734947" y="2710147"/>
                <a:ext cx="265320" cy="361080"/>
              </p14:xfrm>
            </p:contentPart>
          </mc:Choice>
          <mc:Fallback>
            <p:pic>
              <p:nvPicPr>
                <p:cNvPr id="143" name="Freihand 142">
                  <a:extLst>
                    <a:ext uri="{FF2B5EF4-FFF2-40B4-BE49-F238E27FC236}">
                      <a16:creationId xmlns:a16="http://schemas.microsoft.com/office/drawing/2014/main" id="{3B0E1800-EF11-478C-82AD-A895C6DA992A}"/>
                    </a:ext>
                  </a:extLst>
                </p:cNvPr>
                <p:cNvPicPr/>
                <p:nvPr/>
              </p:nvPicPr>
              <p:blipFill>
                <a:blip r:embed="rId224"/>
                <a:stretch>
                  <a:fillRect/>
                </a:stretch>
              </p:blipFill>
              <p:spPr>
                <a:xfrm>
                  <a:off x="10730627" y="2705827"/>
                  <a:ext cx="273960" cy="36972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144" name="Freihand 143">
                  <a:extLst>
                    <a:ext uri="{FF2B5EF4-FFF2-40B4-BE49-F238E27FC236}">
                      <a16:creationId xmlns:a16="http://schemas.microsoft.com/office/drawing/2014/main" id="{60E32187-55E7-4862-9E5B-8BF8106CD2FB}"/>
                    </a:ext>
                  </a:extLst>
                </p14:cNvPr>
                <p14:cNvContentPartPr/>
                <p14:nvPr/>
              </p14:nvContentPartPr>
              <p14:xfrm>
                <a:off x="8696987" y="3222787"/>
                <a:ext cx="246960" cy="190080"/>
              </p14:xfrm>
            </p:contentPart>
          </mc:Choice>
          <mc:Fallback>
            <p:pic>
              <p:nvPicPr>
                <p:cNvPr id="144" name="Freihand 143">
                  <a:extLst>
                    <a:ext uri="{FF2B5EF4-FFF2-40B4-BE49-F238E27FC236}">
                      <a16:creationId xmlns:a16="http://schemas.microsoft.com/office/drawing/2014/main" id="{60E32187-55E7-4862-9E5B-8BF8106CD2FB}"/>
                    </a:ext>
                  </a:extLst>
                </p:cNvPr>
                <p:cNvPicPr/>
                <p:nvPr/>
              </p:nvPicPr>
              <p:blipFill>
                <a:blip r:embed="rId226"/>
                <a:stretch>
                  <a:fillRect/>
                </a:stretch>
              </p:blipFill>
              <p:spPr>
                <a:xfrm>
                  <a:off x="8692667" y="3218467"/>
                  <a:ext cx="2556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145" name="Freihand 144">
                  <a:extLst>
                    <a:ext uri="{FF2B5EF4-FFF2-40B4-BE49-F238E27FC236}">
                      <a16:creationId xmlns:a16="http://schemas.microsoft.com/office/drawing/2014/main" id="{FF12F6E3-8163-4063-9EC0-65A11FDB3530}"/>
                    </a:ext>
                  </a:extLst>
                </p14:cNvPr>
                <p14:cNvContentPartPr/>
                <p14:nvPr/>
              </p14:nvContentPartPr>
              <p14:xfrm>
                <a:off x="8916947" y="3236827"/>
                <a:ext cx="39600" cy="42480"/>
              </p14:xfrm>
            </p:contentPart>
          </mc:Choice>
          <mc:Fallback>
            <p:pic>
              <p:nvPicPr>
                <p:cNvPr id="145" name="Freihand 144">
                  <a:extLst>
                    <a:ext uri="{FF2B5EF4-FFF2-40B4-BE49-F238E27FC236}">
                      <a16:creationId xmlns:a16="http://schemas.microsoft.com/office/drawing/2014/main" id="{FF12F6E3-8163-4063-9EC0-65A11FDB3530}"/>
                    </a:ext>
                  </a:extLst>
                </p:cNvPr>
                <p:cNvPicPr/>
                <p:nvPr/>
              </p:nvPicPr>
              <p:blipFill>
                <a:blip r:embed="rId228"/>
                <a:stretch>
                  <a:fillRect/>
                </a:stretch>
              </p:blipFill>
              <p:spPr>
                <a:xfrm>
                  <a:off x="8912627" y="3232507"/>
                  <a:ext cx="4824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146" name="Freihand 145">
                  <a:extLst>
                    <a:ext uri="{FF2B5EF4-FFF2-40B4-BE49-F238E27FC236}">
                      <a16:creationId xmlns:a16="http://schemas.microsoft.com/office/drawing/2014/main" id="{DCE63C54-1FC7-42D7-AB9F-6B4D46A32642}"/>
                    </a:ext>
                  </a:extLst>
                </p14:cNvPr>
                <p14:cNvContentPartPr/>
                <p14:nvPr/>
              </p14:nvContentPartPr>
              <p14:xfrm>
                <a:off x="8965907" y="3188587"/>
                <a:ext cx="156240" cy="346320"/>
              </p14:xfrm>
            </p:contentPart>
          </mc:Choice>
          <mc:Fallback>
            <p:pic>
              <p:nvPicPr>
                <p:cNvPr id="146" name="Freihand 145">
                  <a:extLst>
                    <a:ext uri="{FF2B5EF4-FFF2-40B4-BE49-F238E27FC236}">
                      <a16:creationId xmlns:a16="http://schemas.microsoft.com/office/drawing/2014/main" id="{DCE63C54-1FC7-42D7-AB9F-6B4D46A32642}"/>
                    </a:ext>
                  </a:extLst>
                </p:cNvPr>
                <p:cNvPicPr/>
                <p:nvPr/>
              </p:nvPicPr>
              <p:blipFill>
                <a:blip r:embed="rId230"/>
                <a:stretch>
                  <a:fillRect/>
                </a:stretch>
              </p:blipFill>
              <p:spPr>
                <a:xfrm>
                  <a:off x="8961587" y="3184267"/>
                  <a:ext cx="164880" cy="3549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147" name="Freihand 146">
                  <a:extLst>
                    <a:ext uri="{FF2B5EF4-FFF2-40B4-BE49-F238E27FC236}">
                      <a16:creationId xmlns:a16="http://schemas.microsoft.com/office/drawing/2014/main" id="{0795AE3F-E976-4B09-BF1E-6A4CCBEAAD32}"/>
                    </a:ext>
                  </a:extLst>
                </p14:cNvPr>
                <p14:cNvContentPartPr/>
                <p14:nvPr/>
              </p14:nvContentPartPr>
              <p14:xfrm>
                <a:off x="9255347" y="3260947"/>
                <a:ext cx="115560" cy="258480"/>
              </p14:xfrm>
            </p:contentPart>
          </mc:Choice>
          <mc:Fallback>
            <p:pic>
              <p:nvPicPr>
                <p:cNvPr id="147" name="Freihand 146">
                  <a:extLst>
                    <a:ext uri="{FF2B5EF4-FFF2-40B4-BE49-F238E27FC236}">
                      <a16:creationId xmlns:a16="http://schemas.microsoft.com/office/drawing/2014/main" id="{0795AE3F-E976-4B09-BF1E-6A4CCBEAAD32}"/>
                    </a:ext>
                  </a:extLst>
                </p:cNvPr>
                <p:cNvPicPr/>
                <p:nvPr/>
              </p:nvPicPr>
              <p:blipFill>
                <a:blip r:embed="rId232"/>
                <a:stretch>
                  <a:fillRect/>
                </a:stretch>
              </p:blipFill>
              <p:spPr>
                <a:xfrm>
                  <a:off x="9251027" y="3256627"/>
                  <a:ext cx="124200" cy="26712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148" name="Freihand 147">
                  <a:extLst>
                    <a:ext uri="{FF2B5EF4-FFF2-40B4-BE49-F238E27FC236}">
                      <a16:creationId xmlns:a16="http://schemas.microsoft.com/office/drawing/2014/main" id="{EB9CD39A-AEAD-4B32-B9E1-E4BD481FFB48}"/>
                    </a:ext>
                  </a:extLst>
                </p14:cNvPr>
                <p14:cNvContentPartPr/>
                <p14:nvPr/>
              </p14:nvContentPartPr>
              <p14:xfrm>
                <a:off x="9388547" y="3101107"/>
                <a:ext cx="313200" cy="329760"/>
              </p14:xfrm>
            </p:contentPart>
          </mc:Choice>
          <mc:Fallback>
            <p:pic>
              <p:nvPicPr>
                <p:cNvPr id="148" name="Freihand 147">
                  <a:extLst>
                    <a:ext uri="{FF2B5EF4-FFF2-40B4-BE49-F238E27FC236}">
                      <a16:creationId xmlns:a16="http://schemas.microsoft.com/office/drawing/2014/main" id="{EB9CD39A-AEAD-4B32-B9E1-E4BD481FFB48}"/>
                    </a:ext>
                  </a:extLst>
                </p:cNvPr>
                <p:cNvPicPr/>
                <p:nvPr/>
              </p:nvPicPr>
              <p:blipFill>
                <a:blip r:embed="rId234"/>
                <a:stretch>
                  <a:fillRect/>
                </a:stretch>
              </p:blipFill>
              <p:spPr>
                <a:xfrm>
                  <a:off x="9384227" y="3096787"/>
                  <a:ext cx="321840" cy="33840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149" name="Freihand 148">
                  <a:extLst>
                    <a:ext uri="{FF2B5EF4-FFF2-40B4-BE49-F238E27FC236}">
                      <a16:creationId xmlns:a16="http://schemas.microsoft.com/office/drawing/2014/main" id="{9358794D-FED6-4ABD-BEDA-1A9648851742}"/>
                    </a:ext>
                  </a:extLst>
                </p14:cNvPr>
                <p14:cNvContentPartPr/>
                <p14:nvPr/>
              </p14:nvContentPartPr>
              <p14:xfrm>
                <a:off x="9698147" y="3218107"/>
                <a:ext cx="399240" cy="109800"/>
              </p14:xfrm>
            </p:contentPart>
          </mc:Choice>
          <mc:Fallback>
            <p:pic>
              <p:nvPicPr>
                <p:cNvPr id="149" name="Freihand 148">
                  <a:extLst>
                    <a:ext uri="{FF2B5EF4-FFF2-40B4-BE49-F238E27FC236}">
                      <a16:creationId xmlns:a16="http://schemas.microsoft.com/office/drawing/2014/main" id="{9358794D-FED6-4ABD-BEDA-1A9648851742}"/>
                    </a:ext>
                  </a:extLst>
                </p:cNvPr>
                <p:cNvPicPr/>
                <p:nvPr/>
              </p:nvPicPr>
              <p:blipFill>
                <a:blip r:embed="rId236"/>
                <a:stretch>
                  <a:fillRect/>
                </a:stretch>
              </p:blipFill>
              <p:spPr>
                <a:xfrm>
                  <a:off x="9693827" y="3213787"/>
                  <a:ext cx="40788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150" name="Freihand 149">
                  <a:extLst>
                    <a:ext uri="{FF2B5EF4-FFF2-40B4-BE49-F238E27FC236}">
                      <a16:creationId xmlns:a16="http://schemas.microsoft.com/office/drawing/2014/main" id="{4CAFE45E-D7AA-4D81-94B8-DB90C37B9E54}"/>
                    </a:ext>
                  </a:extLst>
                </p14:cNvPr>
                <p14:cNvContentPartPr/>
                <p14:nvPr/>
              </p14:nvContentPartPr>
              <p14:xfrm>
                <a:off x="10133027" y="3229627"/>
                <a:ext cx="297720" cy="88560"/>
              </p14:xfrm>
            </p:contentPart>
          </mc:Choice>
          <mc:Fallback>
            <p:pic>
              <p:nvPicPr>
                <p:cNvPr id="150" name="Freihand 149">
                  <a:extLst>
                    <a:ext uri="{FF2B5EF4-FFF2-40B4-BE49-F238E27FC236}">
                      <a16:creationId xmlns:a16="http://schemas.microsoft.com/office/drawing/2014/main" id="{4CAFE45E-D7AA-4D81-94B8-DB90C37B9E54}"/>
                    </a:ext>
                  </a:extLst>
                </p:cNvPr>
                <p:cNvPicPr/>
                <p:nvPr/>
              </p:nvPicPr>
              <p:blipFill>
                <a:blip r:embed="rId238"/>
                <a:stretch>
                  <a:fillRect/>
                </a:stretch>
              </p:blipFill>
              <p:spPr>
                <a:xfrm>
                  <a:off x="10128707" y="3225307"/>
                  <a:ext cx="3063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151" name="Freihand 150">
                  <a:extLst>
                    <a:ext uri="{FF2B5EF4-FFF2-40B4-BE49-F238E27FC236}">
                      <a16:creationId xmlns:a16="http://schemas.microsoft.com/office/drawing/2014/main" id="{C75376AC-0C61-4097-BD9E-BDD0CDA212C1}"/>
                    </a:ext>
                  </a:extLst>
                </p14:cNvPr>
                <p14:cNvContentPartPr/>
                <p14:nvPr/>
              </p14:nvContentPartPr>
              <p14:xfrm>
                <a:off x="10453067" y="3220267"/>
                <a:ext cx="90720" cy="89280"/>
              </p14:xfrm>
            </p:contentPart>
          </mc:Choice>
          <mc:Fallback>
            <p:pic>
              <p:nvPicPr>
                <p:cNvPr id="151" name="Freihand 150">
                  <a:extLst>
                    <a:ext uri="{FF2B5EF4-FFF2-40B4-BE49-F238E27FC236}">
                      <a16:creationId xmlns:a16="http://schemas.microsoft.com/office/drawing/2014/main" id="{C75376AC-0C61-4097-BD9E-BDD0CDA212C1}"/>
                    </a:ext>
                  </a:extLst>
                </p:cNvPr>
                <p:cNvPicPr/>
                <p:nvPr/>
              </p:nvPicPr>
              <p:blipFill>
                <a:blip r:embed="rId240"/>
                <a:stretch>
                  <a:fillRect/>
                </a:stretch>
              </p:blipFill>
              <p:spPr>
                <a:xfrm>
                  <a:off x="10448747" y="3215947"/>
                  <a:ext cx="99360" cy="9792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52" name="Freihand 151">
                  <a:extLst>
                    <a:ext uri="{FF2B5EF4-FFF2-40B4-BE49-F238E27FC236}">
                      <a16:creationId xmlns:a16="http://schemas.microsoft.com/office/drawing/2014/main" id="{6759F44D-541F-4496-B376-767ED10D47FA}"/>
                    </a:ext>
                  </a:extLst>
                </p14:cNvPr>
                <p14:cNvContentPartPr/>
                <p14:nvPr/>
              </p14:nvContentPartPr>
              <p14:xfrm>
                <a:off x="10575827" y="3191827"/>
                <a:ext cx="118080" cy="111960"/>
              </p14:xfrm>
            </p:contentPart>
          </mc:Choice>
          <mc:Fallback>
            <p:pic>
              <p:nvPicPr>
                <p:cNvPr id="152" name="Freihand 151">
                  <a:extLst>
                    <a:ext uri="{FF2B5EF4-FFF2-40B4-BE49-F238E27FC236}">
                      <a16:creationId xmlns:a16="http://schemas.microsoft.com/office/drawing/2014/main" id="{6759F44D-541F-4496-B376-767ED10D47FA}"/>
                    </a:ext>
                  </a:extLst>
                </p:cNvPr>
                <p:cNvPicPr/>
                <p:nvPr/>
              </p:nvPicPr>
              <p:blipFill>
                <a:blip r:embed="rId242"/>
                <a:stretch>
                  <a:fillRect/>
                </a:stretch>
              </p:blipFill>
              <p:spPr>
                <a:xfrm>
                  <a:off x="10571507" y="3187507"/>
                  <a:ext cx="12672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53" name="Freihand 152">
                  <a:extLst>
                    <a:ext uri="{FF2B5EF4-FFF2-40B4-BE49-F238E27FC236}">
                      <a16:creationId xmlns:a16="http://schemas.microsoft.com/office/drawing/2014/main" id="{236E06EE-7E10-4EEB-9B72-F3EA7019FC9F}"/>
                    </a:ext>
                  </a:extLst>
                </p14:cNvPr>
                <p14:cNvContentPartPr/>
                <p14:nvPr/>
              </p14:nvContentPartPr>
              <p14:xfrm>
                <a:off x="10842227" y="3212707"/>
                <a:ext cx="150480" cy="99360"/>
              </p14:xfrm>
            </p:contentPart>
          </mc:Choice>
          <mc:Fallback>
            <p:pic>
              <p:nvPicPr>
                <p:cNvPr id="153" name="Freihand 152">
                  <a:extLst>
                    <a:ext uri="{FF2B5EF4-FFF2-40B4-BE49-F238E27FC236}">
                      <a16:creationId xmlns:a16="http://schemas.microsoft.com/office/drawing/2014/main" id="{236E06EE-7E10-4EEB-9B72-F3EA7019FC9F}"/>
                    </a:ext>
                  </a:extLst>
                </p:cNvPr>
                <p:cNvPicPr/>
                <p:nvPr/>
              </p:nvPicPr>
              <p:blipFill>
                <a:blip r:embed="rId244"/>
                <a:stretch>
                  <a:fillRect/>
                </a:stretch>
              </p:blipFill>
              <p:spPr>
                <a:xfrm>
                  <a:off x="10837907" y="3208387"/>
                  <a:ext cx="159120" cy="1080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4" name="Freihand 153">
                  <a:extLst>
                    <a:ext uri="{FF2B5EF4-FFF2-40B4-BE49-F238E27FC236}">
                      <a16:creationId xmlns:a16="http://schemas.microsoft.com/office/drawing/2014/main" id="{BCDF3D0D-589D-4E88-B1A2-EF5070531314}"/>
                    </a:ext>
                  </a:extLst>
                </p14:cNvPr>
                <p14:cNvContentPartPr/>
                <p14:nvPr/>
              </p14:nvContentPartPr>
              <p14:xfrm>
                <a:off x="10971107" y="3086707"/>
                <a:ext cx="219240" cy="209160"/>
              </p14:xfrm>
            </p:contentPart>
          </mc:Choice>
          <mc:Fallback>
            <p:pic>
              <p:nvPicPr>
                <p:cNvPr id="154" name="Freihand 153">
                  <a:extLst>
                    <a:ext uri="{FF2B5EF4-FFF2-40B4-BE49-F238E27FC236}">
                      <a16:creationId xmlns:a16="http://schemas.microsoft.com/office/drawing/2014/main" id="{BCDF3D0D-589D-4E88-B1A2-EF5070531314}"/>
                    </a:ext>
                  </a:extLst>
                </p:cNvPr>
                <p:cNvPicPr/>
                <p:nvPr/>
              </p:nvPicPr>
              <p:blipFill>
                <a:blip r:embed="rId246"/>
                <a:stretch>
                  <a:fillRect/>
                </a:stretch>
              </p:blipFill>
              <p:spPr>
                <a:xfrm>
                  <a:off x="10966787" y="3082387"/>
                  <a:ext cx="227880" cy="21780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5" name="Freihand 154">
                  <a:extLst>
                    <a:ext uri="{FF2B5EF4-FFF2-40B4-BE49-F238E27FC236}">
                      <a16:creationId xmlns:a16="http://schemas.microsoft.com/office/drawing/2014/main" id="{D58E1966-C2A9-4E91-8EF5-1323D7D1F8B4}"/>
                    </a:ext>
                  </a:extLst>
                </p14:cNvPr>
                <p14:cNvContentPartPr/>
                <p14:nvPr/>
              </p14:nvContentPartPr>
              <p14:xfrm>
                <a:off x="11201867" y="3082027"/>
                <a:ext cx="31680" cy="62280"/>
              </p14:xfrm>
            </p:contentPart>
          </mc:Choice>
          <mc:Fallback>
            <p:pic>
              <p:nvPicPr>
                <p:cNvPr id="155" name="Freihand 154">
                  <a:extLst>
                    <a:ext uri="{FF2B5EF4-FFF2-40B4-BE49-F238E27FC236}">
                      <a16:creationId xmlns:a16="http://schemas.microsoft.com/office/drawing/2014/main" id="{D58E1966-C2A9-4E91-8EF5-1323D7D1F8B4}"/>
                    </a:ext>
                  </a:extLst>
                </p:cNvPr>
                <p:cNvPicPr/>
                <p:nvPr/>
              </p:nvPicPr>
              <p:blipFill>
                <a:blip r:embed="rId248"/>
                <a:stretch>
                  <a:fillRect/>
                </a:stretch>
              </p:blipFill>
              <p:spPr>
                <a:xfrm>
                  <a:off x="11197547" y="3077707"/>
                  <a:ext cx="4032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6" name="Freihand 155">
                  <a:extLst>
                    <a:ext uri="{FF2B5EF4-FFF2-40B4-BE49-F238E27FC236}">
                      <a16:creationId xmlns:a16="http://schemas.microsoft.com/office/drawing/2014/main" id="{C397CB87-1173-4988-BF3B-15E1B1CFEE58}"/>
                    </a:ext>
                  </a:extLst>
                </p14:cNvPr>
                <p14:cNvContentPartPr/>
                <p14:nvPr/>
              </p14:nvContentPartPr>
              <p14:xfrm>
                <a:off x="11198267" y="3149347"/>
                <a:ext cx="136440" cy="242280"/>
              </p14:xfrm>
            </p:contentPart>
          </mc:Choice>
          <mc:Fallback>
            <p:pic>
              <p:nvPicPr>
                <p:cNvPr id="156" name="Freihand 155">
                  <a:extLst>
                    <a:ext uri="{FF2B5EF4-FFF2-40B4-BE49-F238E27FC236}">
                      <a16:creationId xmlns:a16="http://schemas.microsoft.com/office/drawing/2014/main" id="{C397CB87-1173-4988-BF3B-15E1B1CFEE58}"/>
                    </a:ext>
                  </a:extLst>
                </p:cNvPr>
                <p:cNvPicPr/>
                <p:nvPr/>
              </p:nvPicPr>
              <p:blipFill>
                <a:blip r:embed="rId250"/>
                <a:stretch>
                  <a:fillRect/>
                </a:stretch>
              </p:blipFill>
              <p:spPr>
                <a:xfrm>
                  <a:off x="11193947" y="3145027"/>
                  <a:ext cx="145080" cy="25092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7" name="Freihand 156">
                  <a:extLst>
                    <a:ext uri="{FF2B5EF4-FFF2-40B4-BE49-F238E27FC236}">
                      <a16:creationId xmlns:a16="http://schemas.microsoft.com/office/drawing/2014/main" id="{72B13768-5187-4741-AADE-DD1A31A32134}"/>
                    </a:ext>
                  </a:extLst>
                </p14:cNvPr>
                <p14:cNvContentPartPr/>
                <p14:nvPr/>
              </p14:nvContentPartPr>
              <p14:xfrm>
                <a:off x="11360627" y="3152227"/>
                <a:ext cx="127440" cy="130320"/>
              </p14:xfrm>
            </p:contentPart>
          </mc:Choice>
          <mc:Fallback>
            <p:pic>
              <p:nvPicPr>
                <p:cNvPr id="157" name="Freihand 156">
                  <a:extLst>
                    <a:ext uri="{FF2B5EF4-FFF2-40B4-BE49-F238E27FC236}">
                      <a16:creationId xmlns:a16="http://schemas.microsoft.com/office/drawing/2014/main" id="{72B13768-5187-4741-AADE-DD1A31A32134}"/>
                    </a:ext>
                  </a:extLst>
                </p:cNvPr>
                <p:cNvPicPr/>
                <p:nvPr/>
              </p:nvPicPr>
              <p:blipFill>
                <a:blip r:embed="rId252"/>
                <a:stretch>
                  <a:fillRect/>
                </a:stretch>
              </p:blipFill>
              <p:spPr>
                <a:xfrm>
                  <a:off x="11356307" y="3147907"/>
                  <a:ext cx="136080" cy="1389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9" name="Freihand 158">
                  <a:extLst>
                    <a:ext uri="{FF2B5EF4-FFF2-40B4-BE49-F238E27FC236}">
                      <a16:creationId xmlns:a16="http://schemas.microsoft.com/office/drawing/2014/main" id="{ECC7BAC9-31C1-4D48-9E41-F18174C3D8FA}"/>
                    </a:ext>
                  </a:extLst>
                </p14:cNvPr>
                <p14:cNvContentPartPr/>
                <p14:nvPr/>
              </p14:nvContentPartPr>
              <p14:xfrm>
                <a:off x="8986427" y="3642907"/>
                <a:ext cx="223560" cy="102960"/>
              </p14:xfrm>
            </p:contentPart>
          </mc:Choice>
          <mc:Fallback>
            <p:pic>
              <p:nvPicPr>
                <p:cNvPr id="159" name="Freihand 158">
                  <a:extLst>
                    <a:ext uri="{FF2B5EF4-FFF2-40B4-BE49-F238E27FC236}">
                      <a16:creationId xmlns:a16="http://schemas.microsoft.com/office/drawing/2014/main" id="{ECC7BAC9-31C1-4D48-9E41-F18174C3D8FA}"/>
                    </a:ext>
                  </a:extLst>
                </p:cNvPr>
                <p:cNvPicPr/>
                <p:nvPr/>
              </p:nvPicPr>
              <p:blipFill>
                <a:blip r:embed="rId254"/>
                <a:stretch>
                  <a:fillRect/>
                </a:stretch>
              </p:blipFill>
              <p:spPr>
                <a:xfrm>
                  <a:off x="8982107" y="3638587"/>
                  <a:ext cx="2322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60" name="Freihand 159">
                  <a:extLst>
                    <a:ext uri="{FF2B5EF4-FFF2-40B4-BE49-F238E27FC236}">
                      <a16:creationId xmlns:a16="http://schemas.microsoft.com/office/drawing/2014/main" id="{2FD10B15-2BA2-49F2-B272-7AF6DD5627A0}"/>
                    </a:ext>
                  </a:extLst>
                </p14:cNvPr>
                <p14:cNvContentPartPr/>
                <p14:nvPr/>
              </p14:nvContentPartPr>
              <p14:xfrm>
                <a:off x="9211067" y="3538507"/>
                <a:ext cx="35640" cy="51840"/>
              </p14:xfrm>
            </p:contentPart>
          </mc:Choice>
          <mc:Fallback>
            <p:pic>
              <p:nvPicPr>
                <p:cNvPr id="160" name="Freihand 159">
                  <a:extLst>
                    <a:ext uri="{FF2B5EF4-FFF2-40B4-BE49-F238E27FC236}">
                      <a16:creationId xmlns:a16="http://schemas.microsoft.com/office/drawing/2014/main" id="{2FD10B15-2BA2-49F2-B272-7AF6DD5627A0}"/>
                    </a:ext>
                  </a:extLst>
                </p:cNvPr>
                <p:cNvPicPr/>
                <p:nvPr/>
              </p:nvPicPr>
              <p:blipFill>
                <a:blip r:embed="rId256"/>
                <a:stretch>
                  <a:fillRect/>
                </a:stretch>
              </p:blipFill>
              <p:spPr>
                <a:xfrm>
                  <a:off x="9206747" y="3534187"/>
                  <a:ext cx="44280" cy="604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61" name="Freihand 160">
                  <a:extLst>
                    <a:ext uri="{FF2B5EF4-FFF2-40B4-BE49-F238E27FC236}">
                      <a16:creationId xmlns:a16="http://schemas.microsoft.com/office/drawing/2014/main" id="{765750CA-13BC-4346-84C0-BC142026EE79}"/>
                    </a:ext>
                  </a:extLst>
                </p14:cNvPr>
                <p14:cNvContentPartPr/>
                <p14:nvPr/>
              </p14:nvContentPartPr>
              <p14:xfrm>
                <a:off x="9382427" y="3515827"/>
                <a:ext cx="191880" cy="193320"/>
              </p14:xfrm>
            </p:contentPart>
          </mc:Choice>
          <mc:Fallback>
            <p:pic>
              <p:nvPicPr>
                <p:cNvPr id="161" name="Freihand 160">
                  <a:extLst>
                    <a:ext uri="{FF2B5EF4-FFF2-40B4-BE49-F238E27FC236}">
                      <a16:creationId xmlns:a16="http://schemas.microsoft.com/office/drawing/2014/main" id="{765750CA-13BC-4346-84C0-BC142026EE79}"/>
                    </a:ext>
                  </a:extLst>
                </p:cNvPr>
                <p:cNvPicPr/>
                <p:nvPr/>
              </p:nvPicPr>
              <p:blipFill>
                <a:blip r:embed="rId258"/>
                <a:stretch>
                  <a:fillRect/>
                </a:stretch>
              </p:blipFill>
              <p:spPr>
                <a:xfrm>
                  <a:off x="9378107" y="3511507"/>
                  <a:ext cx="200520" cy="2019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62" name="Freihand 161">
                  <a:extLst>
                    <a:ext uri="{FF2B5EF4-FFF2-40B4-BE49-F238E27FC236}">
                      <a16:creationId xmlns:a16="http://schemas.microsoft.com/office/drawing/2014/main" id="{78575EDA-E95D-4C4E-9E63-3D82A76A5598}"/>
                    </a:ext>
                  </a:extLst>
                </p14:cNvPr>
                <p14:cNvContentPartPr/>
                <p14:nvPr/>
              </p14:nvContentPartPr>
              <p14:xfrm>
                <a:off x="9619307" y="3608347"/>
                <a:ext cx="105480" cy="74520"/>
              </p14:xfrm>
            </p:contentPart>
          </mc:Choice>
          <mc:Fallback>
            <p:pic>
              <p:nvPicPr>
                <p:cNvPr id="162" name="Freihand 161">
                  <a:extLst>
                    <a:ext uri="{FF2B5EF4-FFF2-40B4-BE49-F238E27FC236}">
                      <a16:creationId xmlns:a16="http://schemas.microsoft.com/office/drawing/2014/main" id="{78575EDA-E95D-4C4E-9E63-3D82A76A5598}"/>
                    </a:ext>
                  </a:extLst>
                </p:cNvPr>
                <p:cNvPicPr/>
                <p:nvPr/>
              </p:nvPicPr>
              <p:blipFill>
                <a:blip r:embed="rId260"/>
                <a:stretch>
                  <a:fillRect/>
                </a:stretch>
              </p:blipFill>
              <p:spPr>
                <a:xfrm>
                  <a:off x="9614987" y="3604027"/>
                  <a:ext cx="11412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63" name="Freihand 162">
                  <a:extLst>
                    <a:ext uri="{FF2B5EF4-FFF2-40B4-BE49-F238E27FC236}">
                      <a16:creationId xmlns:a16="http://schemas.microsoft.com/office/drawing/2014/main" id="{C3DD5773-4619-42B5-998C-8787E3D8CBAD}"/>
                    </a:ext>
                  </a:extLst>
                </p14:cNvPr>
                <p14:cNvContentPartPr/>
                <p14:nvPr/>
              </p14:nvContentPartPr>
              <p14:xfrm>
                <a:off x="9925307" y="3596107"/>
                <a:ext cx="224640" cy="124200"/>
              </p14:xfrm>
            </p:contentPart>
          </mc:Choice>
          <mc:Fallback>
            <p:pic>
              <p:nvPicPr>
                <p:cNvPr id="163" name="Freihand 162">
                  <a:extLst>
                    <a:ext uri="{FF2B5EF4-FFF2-40B4-BE49-F238E27FC236}">
                      <a16:creationId xmlns:a16="http://schemas.microsoft.com/office/drawing/2014/main" id="{C3DD5773-4619-42B5-998C-8787E3D8CBAD}"/>
                    </a:ext>
                  </a:extLst>
                </p:cNvPr>
                <p:cNvPicPr/>
                <p:nvPr/>
              </p:nvPicPr>
              <p:blipFill>
                <a:blip r:embed="rId262"/>
                <a:stretch>
                  <a:fillRect/>
                </a:stretch>
              </p:blipFill>
              <p:spPr>
                <a:xfrm>
                  <a:off x="9920987" y="3591787"/>
                  <a:ext cx="233280" cy="1328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4" name="Freihand 163">
                  <a:extLst>
                    <a:ext uri="{FF2B5EF4-FFF2-40B4-BE49-F238E27FC236}">
                      <a16:creationId xmlns:a16="http://schemas.microsoft.com/office/drawing/2014/main" id="{FDDB8E2B-3160-49B5-8704-0BD6A8641C9D}"/>
                    </a:ext>
                  </a:extLst>
                </p14:cNvPr>
                <p14:cNvContentPartPr/>
                <p14:nvPr/>
              </p14:nvContentPartPr>
              <p14:xfrm>
                <a:off x="10165787" y="3596107"/>
                <a:ext cx="176040" cy="84600"/>
              </p14:xfrm>
            </p:contentPart>
          </mc:Choice>
          <mc:Fallback>
            <p:pic>
              <p:nvPicPr>
                <p:cNvPr id="164" name="Freihand 163">
                  <a:extLst>
                    <a:ext uri="{FF2B5EF4-FFF2-40B4-BE49-F238E27FC236}">
                      <a16:creationId xmlns:a16="http://schemas.microsoft.com/office/drawing/2014/main" id="{FDDB8E2B-3160-49B5-8704-0BD6A8641C9D}"/>
                    </a:ext>
                  </a:extLst>
                </p:cNvPr>
                <p:cNvPicPr/>
                <p:nvPr/>
              </p:nvPicPr>
              <p:blipFill>
                <a:blip r:embed="rId264"/>
                <a:stretch>
                  <a:fillRect/>
                </a:stretch>
              </p:blipFill>
              <p:spPr>
                <a:xfrm>
                  <a:off x="10161467" y="3591787"/>
                  <a:ext cx="18468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5" name="Freihand 164">
                  <a:extLst>
                    <a:ext uri="{FF2B5EF4-FFF2-40B4-BE49-F238E27FC236}">
                      <a16:creationId xmlns:a16="http://schemas.microsoft.com/office/drawing/2014/main" id="{8ACBC0B9-0D85-45F0-9B1D-12E0E48D80D8}"/>
                    </a:ext>
                  </a:extLst>
                </p14:cNvPr>
                <p14:cNvContentPartPr/>
                <p14:nvPr/>
              </p14:nvContentPartPr>
              <p14:xfrm>
                <a:off x="10360907" y="3457147"/>
                <a:ext cx="28080" cy="203400"/>
              </p14:xfrm>
            </p:contentPart>
          </mc:Choice>
          <mc:Fallback>
            <p:pic>
              <p:nvPicPr>
                <p:cNvPr id="165" name="Freihand 164">
                  <a:extLst>
                    <a:ext uri="{FF2B5EF4-FFF2-40B4-BE49-F238E27FC236}">
                      <a16:creationId xmlns:a16="http://schemas.microsoft.com/office/drawing/2014/main" id="{8ACBC0B9-0D85-45F0-9B1D-12E0E48D80D8}"/>
                    </a:ext>
                  </a:extLst>
                </p:cNvPr>
                <p:cNvPicPr/>
                <p:nvPr/>
              </p:nvPicPr>
              <p:blipFill>
                <a:blip r:embed="rId266"/>
                <a:stretch>
                  <a:fillRect/>
                </a:stretch>
              </p:blipFill>
              <p:spPr>
                <a:xfrm>
                  <a:off x="10356587" y="3452827"/>
                  <a:ext cx="36720" cy="21204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6" name="Freihand 165">
                  <a:extLst>
                    <a:ext uri="{FF2B5EF4-FFF2-40B4-BE49-F238E27FC236}">
                      <a16:creationId xmlns:a16="http://schemas.microsoft.com/office/drawing/2014/main" id="{6193E166-CE93-42DE-8E48-705842EA4995}"/>
                    </a:ext>
                  </a:extLst>
                </p14:cNvPr>
                <p14:cNvContentPartPr/>
                <p14:nvPr/>
              </p14:nvContentPartPr>
              <p14:xfrm>
                <a:off x="10387907" y="3477667"/>
                <a:ext cx="229680" cy="189360"/>
              </p14:xfrm>
            </p:contentPart>
          </mc:Choice>
          <mc:Fallback>
            <p:pic>
              <p:nvPicPr>
                <p:cNvPr id="166" name="Freihand 165">
                  <a:extLst>
                    <a:ext uri="{FF2B5EF4-FFF2-40B4-BE49-F238E27FC236}">
                      <a16:creationId xmlns:a16="http://schemas.microsoft.com/office/drawing/2014/main" id="{6193E166-CE93-42DE-8E48-705842EA4995}"/>
                    </a:ext>
                  </a:extLst>
                </p:cNvPr>
                <p:cNvPicPr/>
                <p:nvPr/>
              </p:nvPicPr>
              <p:blipFill>
                <a:blip r:embed="rId268"/>
                <a:stretch>
                  <a:fillRect/>
                </a:stretch>
              </p:blipFill>
              <p:spPr>
                <a:xfrm>
                  <a:off x="10383587" y="3473347"/>
                  <a:ext cx="238320" cy="198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269">
            <p14:nvContentPartPr>
              <p14:cNvPr id="168" name="Freihand 167">
                <a:extLst>
                  <a:ext uri="{FF2B5EF4-FFF2-40B4-BE49-F238E27FC236}">
                    <a16:creationId xmlns:a16="http://schemas.microsoft.com/office/drawing/2014/main" id="{26174440-95DE-4E91-A39C-13AFF1B6EA77}"/>
                  </a:ext>
                </a:extLst>
              </p14:cNvPr>
              <p14:cNvContentPartPr/>
              <p14:nvPr/>
            </p14:nvContentPartPr>
            <p14:xfrm>
              <a:off x="2440187" y="1954147"/>
              <a:ext cx="1120320" cy="227520"/>
            </p14:xfrm>
          </p:contentPart>
        </mc:Choice>
        <mc:Fallback>
          <p:pic>
            <p:nvPicPr>
              <p:cNvPr id="168" name="Freihand 167">
                <a:extLst>
                  <a:ext uri="{FF2B5EF4-FFF2-40B4-BE49-F238E27FC236}">
                    <a16:creationId xmlns:a16="http://schemas.microsoft.com/office/drawing/2014/main" id="{26174440-95DE-4E91-A39C-13AFF1B6EA77}"/>
                  </a:ext>
                </a:extLst>
              </p:cNvPr>
              <p:cNvPicPr/>
              <p:nvPr/>
            </p:nvPicPr>
            <p:blipFill>
              <a:blip r:embed="rId270"/>
              <a:stretch>
                <a:fillRect/>
              </a:stretch>
            </p:blipFill>
            <p:spPr>
              <a:xfrm>
                <a:off x="2435867" y="1949827"/>
                <a:ext cx="1128960" cy="23616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9" name="Freihand 168">
                <a:extLst>
                  <a:ext uri="{FF2B5EF4-FFF2-40B4-BE49-F238E27FC236}">
                    <a16:creationId xmlns:a16="http://schemas.microsoft.com/office/drawing/2014/main" id="{580282CF-01BF-4B9A-B45A-2C0336619444}"/>
                  </a:ext>
                </a:extLst>
              </p14:cNvPr>
              <p14:cNvContentPartPr/>
              <p14:nvPr/>
            </p14:nvContentPartPr>
            <p14:xfrm>
              <a:off x="2508587" y="2383267"/>
              <a:ext cx="760320" cy="201600"/>
            </p14:xfrm>
          </p:contentPart>
        </mc:Choice>
        <mc:Fallback>
          <p:pic>
            <p:nvPicPr>
              <p:cNvPr id="169" name="Freihand 168">
                <a:extLst>
                  <a:ext uri="{FF2B5EF4-FFF2-40B4-BE49-F238E27FC236}">
                    <a16:creationId xmlns:a16="http://schemas.microsoft.com/office/drawing/2014/main" id="{580282CF-01BF-4B9A-B45A-2C0336619444}"/>
                  </a:ext>
                </a:extLst>
              </p:cNvPr>
              <p:cNvPicPr/>
              <p:nvPr/>
            </p:nvPicPr>
            <p:blipFill>
              <a:blip r:embed="rId272"/>
              <a:stretch>
                <a:fillRect/>
              </a:stretch>
            </p:blipFill>
            <p:spPr>
              <a:xfrm>
                <a:off x="2504267" y="2378947"/>
                <a:ext cx="768960" cy="210240"/>
              </a:xfrm>
              <a:prstGeom prst="rect">
                <a:avLst/>
              </a:prstGeom>
            </p:spPr>
          </p:pic>
        </mc:Fallback>
      </mc:AlternateContent>
      <p:grpSp>
        <p:nvGrpSpPr>
          <p:cNvPr id="212" name="Gruppieren 211">
            <a:extLst>
              <a:ext uri="{FF2B5EF4-FFF2-40B4-BE49-F238E27FC236}">
                <a16:creationId xmlns:a16="http://schemas.microsoft.com/office/drawing/2014/main" id="{A1FDD553-932A-4514-8DD8-2E1E6554C7DD}"/>
              </a:ext>
            </a:extLst>
          </p:cNvPr>
          <p:cNvGrpSpPr/>
          <p:nvPr/>
        </p:nvGrpSpPr>
        <p:grpSpPr>
          <a:xfrm>
            <a:off x="210707" y="1359427"/>
            <a:ext cx="3584160" cy="1416240"/>
            <a:chOff x="210707" y="1359427"/>
            <a:chExt cx="3584160" cy="1416240"/>
          </a:xfrm>
        </p:grpSpPr>
        <mc:AlternateContent xmlns:mc="http://schemas.openxmlformats.org/markup-compatibility/2006">
          <mc:Choice xmlns:p14="http://schemas.microsoft.com/office/powerpoint/2010/main" Requires="p14">
            <p:contentPart p14:bwMode="auto" r:id="rId273">
              <p14:nvContentPartPr>
                <p14:cNvPr id="10" name="Freihand 9">
                  <a:extLst>
                    <a:ext uri="{FF2B5EF4-FFF2-40B4-BE49-F238E27FC236}">
                      <a16:creationId xmlns:a16="http://schemas.microsoft.com/office/drawing/2014/main" id="{55FF4323-E553-4C2E-82F0-C89029B89172}"/>
                    </a:ext>
                  </a:extLst>
                </p14:cNvPr>
                <p14:cNvContentPartPr/>
                <p14:nvPr/>
              </p14:nvContentPartPr>
              <p14:xfrm>
                <a:off x="2645387" y="1551307"/>
                <a:ext cx="263880" cy="24120"/>
              </p14:xfrm>
            </p:contentPart>
          </mc:Choice>
          <mc:Fallback>
            <p:pic>
              <p:nvPicPr>
                <p:cNvPr id="10" name="Freihand 9">
                  <a:extLst>
                    <a:ext uri="{FF2B5EF4-FFF2-40B4-BE49-F238E27FC236}">
                      <a16:creationId xmlns:a16="http://schemas.microsoft.com/office/drawing/2014/main" id="{55FF4323-E553-4C2E-82F0-C89029B89172}"/>
                    </a:ext>
                  </a:extLst>
                </p:cNvPr>
                <p:cNvPicPr/>
                <p:nvPr/>
              </p:nvPicPr>
              <p:blipFill>
                <a:blip r:embed="rId274"/>
                <a:stretch>
                  <a:fillRect/>
                </a:stretch>
              </p:blipFill>
              <p:spPr>
                <a:xfrm>
                  <a:off x="2641067" y="1546987"/>
                  <a:ext cx="27252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1" name="Freihand 10">
                  <a:extLst>
                    <a:ext uri="{FF2B5EF4-FFF2-40B4-BE49-F238E27FC236}">
                      <a16:creationId xmlns:a16="http://schemas.microsoft.com/office/drawing/2014/main" id="{2645D734-DFEA-45C8-816C-6722A69F377D}"/>
                    </a:ext>
                  </a:extLst>
                </p14:cNvPr>
                <p14:cNvContentPartPr/>
                <p14:nvPr/>
              </p14:nvContentPartPr>
              <p14:xfrm>
                <a:off x="2661587" y="1740667"/>
                <a:ext cx="236880" cy="45000"/>
              </p14:xfrm>
            </p:contentPart>
          </mc:Choice>
          <mc:Fallback>
            <p:pic>
              <p:nvPicPr>
                <p:cNvPr id="11" name="Freihand 10">
                  <a:extLst>
                    <a:ext uri="{FF2B5EF4-FFF2-40B4-BE49-F238E27FC236}">
                      <a16:creationId xmlns:a16="http://schemas.microsoft.com/office/drawing/2014/main" id="{2645D734-DFEA-45C8-816C-6722A69F377D}"/>
                    </a:ext>
                  </a:extLst>
                </p:cNvPr>
                <p:cNvPicPr/>
                <p:nvPr/>
              </p:nvPicPr>
              <p:blipFill>
                <a:blip r:embed="rId276"/>
                <a:stretch>
                  <a:fillRect/>
                </a:stretch>
              </p:blipFill>
              <p:spPr>
                <a:xfrm>
                  <a:off x="2657267" y="1736347"/>
                  <a:ext cx="245520" cy="5364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2" name="Freihand 11">
                  <a:extLst>
                    <a:ext uri="{FF2B5EF4-FFF2-40B4-BE49-F238E27FC236}">
                      <a16:creationId xmlns:a16="http://schemas.microsoft.com/office/drawing/2014/main" id="{2F319F60-66A1-4697-8A59-14E27DF0F076}"/>
                    </a:ext>
                  </a:extLst>
                </p14:cNvPr>
                <p14:cNvContentPartPr/>
                <p14:nvPr/>
              </p14:nvContentPartPr>
              <p14:xfrm>
                <a:off x="2653307" y="1955587"/>
                <a:ext cx="199440" cy="13320"/>
              </p14:xfrm>
            </p:contentPart>
          </mc:Choice>
          <mc:Fallback>
            <p:pic>
              <p:nvPicPr>
                <p:cNvPr id="12" name="Freihand 11">
                  <a:extLst>
                    <a:ext uri="{FF2B5EF4-FFF2-40B4-BE49-F238E27FC236}">
                      <a16:creationId xmlns:a16="http://schemas.microsoft.com/office/drawing/2014/main" id="{2F319F60-66A1-4697-8A59-14E27DF0F076}"/>
                    </a:ext>
                  </a:extLst>
                </p:cNvPr>
                <p:cNvPicPr/>
                <p:nvPr/>
              </p:nvPicPr>
              <p:blipFill>
                <a:blip r:embed="rId278"/>
                <a:stretch>
                  <a:fillRect/>
                </a:stretch>
              </p:blipFill>
              <p:spPr>
                <a:xfrm>
                  <a:off x="2648987" y="1951267"/>
                  <a:ext cx="20808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49" name="Freihand 48">
                  <a:extLst>
                    <a:ext uri="{FF2B5EF4-FFF2-40B4-BE49-F238E27FC236}">
                      <a16:creationId xmlns:a16="http://schemas.microsoft.com/office/drawing/2014/main" id="{45D48E5F-9EBD-46BA-9640-738A02DA7E83}"/>
                    </a:ext>
                  </a:extLst>
                </p14:cNvPr>
                <p14:cNvContentPartPr/>
                <p14:nvPr/>
              </p14:nvContentPartPr>
              <p14:xfrm>
                <a:off x="2535947" y="1735987"/>
                <a:ext cx="465840" cy="289080"/>
              </p14:xfrm>
            </p:contentPart>
          </mc:Choice>
          <mc:Fallback>
            <p:pic>
              <p:nvPicPr>
                <p:cNvPr id="49" name="Freihand 48">
                  <a:extLst>
                    <a:ext uri="{FF2B5EF4-FFF2-40B4-BE49-F238E27FC236}">
                      <a16:creationId xmlns:a16="http://schemas.microsoft.com/office/drawing/2014/main" id="{45D48E5F-9EBD-46BA-9640-738A02DA7E83}"/>
                    </a:ext>
                  </a:extLst>
                </p:cNvPr>
                <p:cNvPicPr/>
                <p:nvPr/>
              </p:nvPicPr>
              <p:blipFill>
                <a:blip r:embed="rId280"/>
                <a:stretch>
                  <a:fillRect/>
                </a:stretch>
              </p:blipFill>
              <p:spPr>
                <a:xfrm>
                  <a:off x="2531627" y="1731667"/>
                  <a:ext cx="474480" cy="2977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53" name="Freihand 52">
                  <a:extLst>
                    <a:ext uri="{FF2B5EF4-FFF2-40B4-BE49-F238E27FC236}">
                      <a16:creationId xmlns:a16="http://schemas.microsoft.com/office/drawing/2014/main" id="{F6531AAA-2305-4887-AC75-11636E468FB0}"/>
                    </a:ext>
                  </a:extLst>
                </p14:cNvPr>
                <p14:cNvContentPartPr/>
                <p14:nvPr/>
              </p14:nvContentPartPr>
              <p14:xfrm>
                <a:off x="2375747" y="2360227"/>
                <a:ext cx="846360" cy="410400"/>
              </p14:xfrm>
            </p:contentPart>
          </mc:Choice>
          <mc:Fallback>
            <p:pic>
              <p:nvPicPr>
                <p:cNvPr id="53" name="Freihand 52">
                  <a:extLst>
                    <a:ext uri="{FF2B5EF4-FFF2-40B4-BE49-F238E27FC236}">
                      <a16:creationId xmlns:a16="http://schemas.microsoft.com/office/drawing/2014/main" id="{F6531AAA-2305-4887-AC75-11636E468FB0}"/>
                    </a:ext>
                  </a:extLst>
                </p:cNvPr>
                <p:cNvPicPr/>
                <p:nvPr/>
              </p:nvPicPr>
              <p:blipFill>
                <a:blip r:embed="rId282"/>
                <a:stretch>
                  <a:fillRect/>
                </a:stretch>
              </p:blipFill>
              <p:spPr>
                <a:xfrm>
                  <a:off x="2371427" y="2355907"/>
                  <a:ext cx="855000" cy="41904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70" name="Freihand 169">
                  <a:extLst>
                    <a:ext uri="{FF2B5EF4-FFF2-40B4-BE49-F238E27FC236}">
                      <a16:creationId xmlns:a16="http://schemas.microsoft.com/office/drawing/2014/main" id="{C21F16CA-D7EA-4875-B729-25CFBA367858}"/>
                    </a:ext>
                  </a:extLst>
                </p14:cNvPr>
                <p14:cNvContentPartPr/>
                <p14:nvPr/>
              </p14:nvContentPartPr>
              <p14:xfrm>
                <a:off x="3397067" y="2040547"/>
                <a:ext cx="34560" cy="8640"/>
              </p14:xfrm>
            </p:contentPart>
          </mc:Choice>
          <mc:Fallback>
            <p:pic>
              <p:nvPicPr>
                <p:cNvPr id="170" name="Freihand 169">
                  <a:extLst>
                    <a:ext uri="{FF2B5EF4-FFF2-40B4-BE49-F238E27FC236}">
                      <a16:creationId xmlns:a16="http://schemas.microsoft.com/office/drawing/2014/main" id="{C21F16CA-D7EA-4875-B729-25CFBA367858}"/>
                    </a:ext>
                  </a:extLst>
                </p:cNvPr>
                <p:cNvPicPr/>
                <p:nvPr/>
              </p:nvPicPr>
              <p:blipFill>
                <a:blip r:embed="rId284"/>
                <a:stretch>
                  <a:fillRect/>
                </a:stretch>
              </p:blipFill>
              <p:spPr>
                <a:xfrm>
                  <a:off x="3392747" y="2036227"/>
                  <a:ext cx="43200" cy="1728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71" name="Freihand 170">
                  <a:extLst>
                    <a:ext uri="{FF2B5EF4-FFF2-40B4-BE49-F238E27FC236}">
                      <a16:creationId xmlns:a16="http://schemas.microsoft.com/office/drawing/2014/main" id="{28D1584A-1E34-49D0-A64E-5753751698A4}"/>
                    </a:ext>
                  </a:extLst>
                </p14:cNvPr>
                <p14:cNvContentPartPr/>
                <p14:nvPr/>
              </p14:nvContentPartPr>
              <p14:xfrm>
                <a:off x="2397707" y="1950187"/>
                <a:ext cx="1397160" cy="274320"/>
              </p14:xfrm>
            </p:contentPart>
          </mc:Choice>
          <mc:Fallback>
            <p:pic>
              <p:nvPicPr>
                <p:cNvPr id="171" name="Freihand 170">
                  <a:extLst>
                    <a:ext uri="{FF2B5EF4-FFF2-40B4-BE49-F238E27FC236}">
                      <a16:creationId xmlns:a16="http://schemas.microsoft.com/office/drawing/2014/main" id="{28D1584A-1E34-49D0-A64E-5753751698A4}"/>
                    </a:ext>
                  </a:extLst>
                </p:cNvPr>
                <p:cNvPicPr/>
                <p:nvPr/>
              </p:nvPicPr>
              <p:blipFill>
                <a:blip r:embed="rId286"/>
                <a:stretch>
                  <a:fillRect/>
                </a:stretch>
              </p:blipFill>
              <p:spPr>
                <a:xfrm>
                  <a:off x="2393387" y="1945867"/>
                  <a:ext cx="1405800" cy="28296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73" name="Freihand 172">
                  <a:extLst>
                    <a:ext uri="{FF2B5EF4-FFF2-40B4-BE49-F238E27FC236}">
                      <a16:creationId xmlns:a16="http://schemas.microsoft.com/office/drawing/2014/main" id="{B4B0BF44-4E6E-4417-92A4-2531580DB86C}"/>
                    </a:ext>
                  </a:extLst>
                </p14:cNvPr>
                <p14:cNvContentPartPr/>
                <p14:nvPr/>
              </p14:nvContentPartPr>
              <p14:xfrm>
                <a:off x="2455307" y="2116867"/>
                <a:ext cx="1061280" cy="239040"/>
              </p14:xfrm>
            </p:contentPart>
          </mc:Choice>
          <mc:Fallback>
            <p:pic>
              <p:nvPicPr>
                <p:cNvPr id="173" name="Freihand 172">
                  <a:extLst>
                    <a:ext uri="{FF2B5EF4-FFF2-40B4-BE49-F238E27FC236}">
                      <a16:creationId xmlns:a16="http://schemas.microsoft.com/office/drawing/2014/main" id="{B4B0BF44-4E6E-4417-92A4-2531580DB86C}"/>
                    </a:ext>
                  </a:extLst>
                </p:cNvPr>
                <p:cNvPicPr/>
                <p:nvPr/>
              </p:nvPicPr>
              <p:blipFill>
                <a:blip r:embed="rId288"/>
                <a:stretch>
                  <a:fillRect/>
                </a:stretch>
              </p:blipFill>
              <p:spPr>
                <a:xfrm>
                  <a:off x="2450987" y="2112547"/>
                  <a:ext cx="106992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75" name="Freihand 174">
                  <a:extLst>
                    <a:ext uri="{FF2B5EF4-FFF2-40B4-BE49-F238E27FC236}">
                      <a16:creationId xmlns:a16="http://schemas.microsoft.com/office/drawing/2014/main" id="{B76C5137-8CA3-44A1-AB48-EF755C4F3180}"/>
                    </a:ext>
                  </a:extLst>
                </p14:cNvPr>
                <p14:cNvContentPartPr/>
                <p14:nvPr/>
              </p14:nvContentPartPr>
              <p14:xfrm>
                <a:off x="1248587" y="2096347"/>
                <a:ext cx="875160" cy="21600"/>
              </p14:xfrm>
            </p:contentPart>
          </mc:Choice>
          <mc:Fallback>
            <p:pic>
              <p:nvPicPr>
                <p:cNvPr id="175" name="Freihand 174">
                  <a:extLst>
                    <a:ext uri="{FF2B5EF4-FFF2-40B4-BE49-F238E27FC236}">
                      <a16:creationId xmlns:a16="http://schemas.microsoft.com/office/drawing/2014/main" id="{B76C5137-8CA3-44A1-AB48-EF755C4F3180}"/>
                    </a:ext>
                  </a:extLst>
                </p:cNvPr>
                <p:cNvPicPr/>
                <p:nvPr/>
              </p:nvPicPr>
              <p:blipFill>
                <a:blip r:embed="rId290"/>
                <a:stretch>
                  <a:fillRect/>
                </a:stretch>
              </p:blipFill>
              <p:spPr>
                <a:xfrm>
                  <a:off x="1244267" y="2092027"/>
                  <a:ext cx="88380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76" name="Freihand 175">
                  <a:extLst>
                    <a:ext uri="{FF2B5EF4-FFF2-40B4-BE49-F238E27FC236}">
                      <a16:creationId xmlns:a16="http://schemas.microsoft.com/office/drawing/2014/main" id="{0C020E1C-B57E-4B9E-9AF4-3C26CFB1744C}"/>
                    </a:ext>
                  </a:extLst>
                </p14:cNvPr>
                <p14:cNvContentPartPr/>
                <p14:nvPr/>
              </p14:nvContentPartPr>
              <p14:xfrm>
                <a:off x="2032307" y="2056387"/>
                <a:ext cx="203040" cy="139680"/>
              </p14:xfrm>
            </p:contentPart>
          </mc:Choice>
          <mc:Fallback>
            <p:pic>
              <p:nvPicPr>
                <p:cNvPr id="176" name="Freihand 175">
                  <a:extLst>
                    <a:ext uri="{FF2B5EF4-FFF2-40B4-BE49-F238E27FC236}">
                      <a16:creationId xmlns:a16="http://schemas.microsoft.com/office/drawing/2014/main" id="{0C020E1C-B57E-4B9E-9AF4-3C26CFB1744C}"/>
                    </a:ext>
                  </a:extLst>
                </p:cNvPr>
                <p:cNvPicPr/>
                <p:nvPr/>
              </p:nvPicPr>
              <p:blipFill>
                <a:blip r:embed="rId292"/>
                <a:stretch>
                  <a:fillRect/>
                </a:stretch>
              </p:blipFill>
              <p:spPr>
                <a:xfrm>
                  <a:off x="2027987" y="2052067"/>
                  <a:ext cx="21168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78" name="Freihand 177">
                  <a:extLst>
                    <a:ext uri="{FF2B5EF4-FFF2-40B4-BE49-F238E27FC236}">
                      <a16:creationId xmlns:a16="http://schemas.microsoft.com/office/drawing/2014/main" id="{768501D8-1F99-4512-942C-3BED83DB3346}"/>
                    </a:ext>
                  </a:extLst>
                </p14:cNvPr>
                <p14:cNvContentPartPr/>
                <p14:nvPr/>
              </p14:nvContentPartPr>
              <p14:xfrm>
                <a:off x="210707" y="1960987"/>
                <a:ext cx="219240" cy="113400"/>
              </p14:xfrm>
            </p:contentPart>
          </mc:Choice>
          <mc:Fallback>
            <p:pic>
              <p:nvPicPr>
                <p:cNvPr id="178" name="Freihand 177">
                  <a:extLst>
                    <a:ext uri="{FF2B5EF4-FFF2-40B4-BE49-F238E27FC236}">
                      <a16:creationId xmlns:a16="http://schemas.microsoft.com/office/drawing/2014/main" id="{768501D8-1F99-4512-942C-3BED83DB3346}"/>
                    </a:ext>
                  </a:extLst>
                </p:cNvPr>
                <p:cNvPicPr/>
                <p:nvPr/>
              </p:nvPicPr>
              <p:blipFill>
                <a:blip r:embed="rId294"/>
                <a:stretch>
                  <a:fillRect/>
                </a:stretch>
              </p:blipFill>
              <p:spPr>
                <a:xfrm>
                  <a:off x="206387" y="1956667"/>
                  <a:ext cx="22788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295">
              <p14:nvContentPartPr>
                <p14:cNvPr id="179" name="Freihand 178">
                  <a:extLst>
                    <a:ext uri="{FF2B5EF4-FFF2-40B4-BE49-F238E27FC236}">
                      <a16:creationId xmlns:a16="http://schemas.microsoft.com/office/drawing/2014/main" id="{378BEE93-8475-4DE9-BD67-790867B00EC0}"/>
                    </a:ext>
                  </a:extLst>
                </p14:cNvPr>
                <p14:cNvContentPartPr/>
                <p14:nvPr/>
              </p14:nvContentPartPr>
              <p14:xfrm>
                <a:off x="471347" y="1869187"/>
                <a:ext cx="83520" cy="229320"/>
              </p14:xfrm>
            </p:contentPart>
          </mc:Choice>
          <mc:Fallback>
            <p:pic>
              <p:nvPicPr>
                <p:cNvPr id="179" name="Freihand 178">
                  <a:extLst>
                    <a:ext uri="{FF2B5EF4-FFF2-40B4-BE49-F238E27FC236}">
                      <a16:creationId xmlns:a16="http://schemas.microsoft.com/office/drawing/2014/main" id="{378BEE93-8475-4DE9-BD67-790867B00EC0}"/>
                    </a:ext>
                  </a:extLst>
                </p:cNvPr>
                <p:cNvPicPr/>
                <p:nvPr/>
              </p:nvPicPr>
              <p:blipFill>
                <a:blip r:embed="rId296"/>
                <a:stretch>
                  <a:fillRect/>
                </a:stretch>
              </p:blipFill>
              <p:spPr>
                <a:xfrm>
                  <a:off x="467027" y="1864867"/>
                  <a:ext cx="9216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297">
              <p14:nvContentPartPr>
                <p14:cNvPr id="180" name="Freihand 179">
                  <a:extLst>
                    <a:ext uri="{FF2B5EF4-FFF2-40B4-BE49-F238E27FC236}">
                      <a16:creationId xmlns:a16="http://schemas.microsoft.com/office/drawing/2014/main" id="{71BADCFD-CDDF-47D4-9CC9-E1BB90A6E42A}"/>
                    </a:ext>
                  </a:extLst>
                </p14:cNvPr>
                <p14:cNvContentPartPr/>
                <p14:nvPr/>
              </p14:nvContentPartPr>
              <p14:xfrm>
                <a:off x="565667" y="1844347"/>
                <a:ext cx="542520" cy="227160"/>
              </p14:xfrm>
            </p:contentPart>
          </mc:Choice>
          <mc:Fallback>
            <p:pic>
              <p:nvPicPr>
                <p:cNvPr id="180" name="Freihand 179">
                  <a:extLst>
                    <a:ext uri="{FF2B5EF4-FFF2-40B4-BE49-F238E27FC236}">
                      <a16:creationId xmlns:a16="http://schemas.microsoft.com/office/drawing/2014/main" id="{71BADCFD-CDDF-47D4-9CC9-E1BB90A6E42A}"/>
                    </a:ext>
                  </a:extLst>
                </p:cNvPr>
                <p:cNvPicPr/>
                <p:nvPr/>
              </p:nvPicPr>
              <p:blipFill>
                <a:blip r:embed="rId298"/>
                <a:stretch>
                  <a:fillRect/>
                </a:stretch>
              </p:blipFill>
              <p:spPr>
                <a:xfrm>
                  <a:off x="561347" y="1840027"/>
                  <a:ext cx="551160" cy="235800"/>
                </a:xfrm>
                <a:prstGeom prst="rect">
                  <a:avLst/>
                </a:prstGeom>
              </p:spPr>
            </p:pic>
          </mc:Fallback>
        </mc:AlternateContent>
        <mc:AlternateContent xmlns:mc="http://schemas.openxmlformats.org/markup-compatibility/2006">
          <mc:Choice xmlns:p14="http://schemas.microsoft.com/office/powerpoint/2010/main" Requires="p14">
            <p:contentPart p14:bwMode="auto" r:id="rId299">
              <p14:nvContentPartPr>
                <p14:cNvPr id="181" name="Freihand 180">
                  <a:extLst>
                    <a:ext uri="{FF2B5EF4-FFF2-40B4-BE49-F238E27FC236}">
                      <a16:creationId xmlns:a16="http://schemas.microsoft.com/office/drawing/2014/main" id="{104970A6-2E40-40A3-BDE9-02FC32B0AD68}"/>
                    </a:ext>
                  </a:extLst>
                </p14:cNvPr>
                <p14:cNvContentPartPr/>
                <p14:nvPr/>
              </p14:nvContentPartPr>
              <p14:xfrm>
                <a:off x="281267" y="2077267"/>
                <a:ext cx="529200" cy="274680"/>
              </p14:xfrm>
            </p:contentPart>
          </mc:Choice>
          <mc:Fallback>
            <p:pic>
              <p:nvPicPr>
                <p:cNvPr id="181" name="Freihand 180">
                  <a:extLst>
                    <a:ext uri="{FF2B5EF4-FFF2-40B4-BE49-F238E27FC236}">
                      <a16:creationId xmlns:a16="http://schemas.microsoft.com/office/drawing/2014/main" id="{104970A6-2E40-40A3-BDE9-02FC32B0AD68}"/>
                    </a:ext>
                  </a:extLst>
                </p:cNvPr>
                <p:cNvPicPr/>
                <p:nvPr/>
              </p:nvPicPr>
              <p:blipFill>
                <a:blip r:embed="rId300"/>
                <a:stretch>
                  <a:fillRect/>
                </a:stretch>
              </p:blipFill>
              <p:spPr>
                <a:xfrm>
                  <a:off x="276947" y="2072947"/>
                  <a:ext cx="537840" cy="283320"/>
                </a:xfrm>
                <a:prstGeom prst="rect">
                  <a:avLst/>
                </a:prstGeom>
              </p:spPr>
            </p:pic>
          </mc:Fallback>
        </mc:AlternateContent>
        <mc:AlternateContent xmlns:mc="http://schemas.openxmlformats.org/markup-compatibility/2006">
          <mc:Choice xmlns:p14="http://schemas.microsoft.com/office/powerpoint/2010/main" Requires="p14">
            <p:contentPart p14:bwMode="auto" r:id="rId301">
              <p14:nvContentPartPr>
                <p14:cNvPr id="182" name="Freihand 181">
                  <a:extLst>
                    <a:ext uri="{FF2B5EF4-FFF2-40B4-BE49-F238E27FC236}">
                      <a16:creationId xmlns:a16="http://schemas.microsoft.com/office/drawing/2014/main" id="{6BCCE26E-271E-4F67-B29F-4E8A7E0284C7}"/>
                    </a:ext>
                  </a:extLst>
                </p14:cNvPr>
                <p14:cNvContentPartPr/>
                <p14:nvPr/>
              </p14:nvContentPartPr>
              <p14:xfrm>
                <a:off x="828827" y="2195347"/>
                <a:ext cx="1800" cy="16560"/>
              </p14:xfrm>
            </p:contentPart>
          </mc:Choice>
          <mc:Fallback>
            <p:pic>
              <p:nvPicPr>
                <p:cNvPr id="182" name="Freihand 181">
                  <a:extLst>
                    <a:ext uri="{FF2B5EF4-FFF2-40B4-BE49-F238E27FC236}">
                      <a16:creationId xmlns:a16="http://schemas.microsoft.com/office/drawing/2014/main" id="{6BCCE26E-271E-4F67-B29F-4E8A7E0284C7}"/>
                    </a:ext>
                  </a:extLst>
                </p:cNvPr>
                <p:cNvPicPr/>
                <p:nvPr/>
              </p:nvPicPr>
              <p:blipFill>
                <a:blip r:embed="rId302"/>
                <a:stretch>
                  <a:fillRect/>
                </a:stretch>
              </p:blipFill>
              <p:spPr>
                <a:xfrm>
                  <a:off x="824507" y="2191027"/>
                  <a:ext cx="10440" cy="25200"/>
                </a:xfrm>
                <a:prstGeom prst="rect">
                  <a:avLst/>
                </a:prstGeom>
              </p:spPr>
            </p:pic>
          </mc:Fallback>
        </mc:AlternateContent>
        <mc:AlternateContent xmlns:mc="http://schemas.openxmlformats.org/markup-compatibility/2006">
          <mc:Choice xmlns:p14="http://schemas.microsoft.com/office/powerpoint/2010/main" Requires="p14">
            <p:contentPart p14:bwMode="auto" r:id="rId303">
              <p14:nvContentPartPr>
                <p14:cNvPr id="183" name="Freihand 182">
                  <a:extLst>
                    <a:ext uri="{FF2B5EF4-FFF2-40B4-BE49-F238E27FC236}">
                      <a16:creationId xmlns:a16="http://schemas.microsoft.com/office/drawing/2014/main" id="{2185DA82-050B-4C14-BABE-F7D0FE088292}"/>
                    </a:ext>
                  </a:extLst>
                </p14:cNvPr>
                <p14:cNvContentPartPr/>
                <p14:nvPr/>
              </p14:nvContentPartPr>
              <p14:xfrm>
                <a:off x="878507" y="2071867"/>
                <a:ext cx="170280" cy="316800"/>
              </p14:xfrm>
            </p:contentPart>
          </mc:Choice>
          <mc:Fallback>
            <p:pic>
              <p:nvPicPr>
                <p:cNvPr id="183" name="Freihand 182">
                  <a:extLst>
                    <a:ext uri="{FF2B5EF4-FFF2-40B4-BE49-F238E27FC236}">
                      <a16:creationId xmlns:a16="http://schemas.microsoft.com/office/drawing/2014/main" id="{2185DA82-050B-4C14-BABE-F7D0FE088292}"/>
                    </a:ext>
                  </a:extLst>
                </p:cNvPr>
                <p:cNvPicPr/>
                <p:nvPr/>
              </p:nvPicPr>
              <p:blipFill>
                <a:blip r:embed="rId304"/>
                <a:stretch>
                  <a:fillRect/>
                </a:stretch>
              </p:blipFill>
              <p:spPr>
                <a:xfrm>
                  <a:off x="874187" y="2067547"/>
                  <a:ext cx="178920" cy="325440"/>
                </a:xfrm>
                <a:prstGeom prst="rect">
                  <a:avLst/>
                </a:prstGeom>
              </p:spPr>
            </p:pic>
          </mc:Fallback>
        </mc:AlternateContent>
        <mc:AlternateContent xmlns:mc="http://schemas.openxmlformats.org/markup-compatibility/2006">
          <mc:Choice xmlns:p14="http://schemas.microsoft.com/office/powerpoint/2010/main" Requires="p14">
            <p:contentPart p14:bwMode="auto" r:id="rId305">
              <p14:nvContentPartPr>
                <p14:cNvPr id="184" name="Freihand 183">
                  <a:extLst>
                    <a:ext uri="{FF2B5EF4-FFF2-40B4-BE49-F238E27FC236}">
                      <a16:creationId xmlns:a16="http://schemas.microsoft.com/office/drawing/2014/main" id="{6AE3A3E8-5825-423B-8C06-ABDC93B57FEF}"/>
                    </a:ext>
                  </a:extLst>
                </p14:cNvPr>
                <p14:cNvContentPartPr/>
                <p14:nvPr/>
              </p14:nvContentPartPr>
              <p14:xfrm>
                <a:off x="663947" y="2078347"/>
                <a:ext cx="149400" cy="16200"/>
              </p14:xfrm>
            </p:contentPart>
          </mc:Choice>
          <mc:Fallback>
            <p:pic>
              <p:nvPicPr>
                <p:cNvPr id="184" name="Freihand 183">
                  <a:extLst>
                    <a:ext uri="{FF2B5EF4-FFF2-40B4-BE49-F238E27FC236}">
                      <a16:creationId xmlns:a16="http://schemas.microsoft.com/office/drawing/2014/main" id="{6AE3A3E8-5825-423B-8C06-ABDC93B57FEF}"/>
                    </a:ext>
                  </a:extLst>
                </p:cNvPr>
                <p:cNvPicPr/>
                <p:nvPr/>
              </p:nvPicPr>
              <p:blipFill>
                <a:blip r:embed="rId306"/>
                <a:stretch>
                  <a:fillRect/>
                </a:stretch>
              </p:blipFill>
              <p:spPr>
                <a:xfrm>
                  <a:off x="659627" y="2074027"/>
                  <a:ext cx="15804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07">
              <p14:nvContentPartPr>
                <p14:cNvPr id="186" name="Freihand 185">
                  <a:extLst>
                    <a:ext uri="{FF2B5EF4-FFF2-40B4-BE49-F238E27FC236}">
                      <a16:creationId xmlns:a16="http://schemas.microsoft.com/office/drawing/2014/main" id="{FE19993C-FCF6-4638-9E99-4C95F36D665F}"/>
                    </a:ext>
                  </a:extLst>
                </p14:cNvPr>
                <p14:cNvContentPartPr/>
                <p14:nvPr/>
              </p14:nvContentPartPr>
              <p14:xfrm>
                <a:off x="216467" y="1531867"/>
                <a:ext cx="128160" cy="259920"/>
              </p14:xfrm>
            </p:contentPart>
          </mc:Choice>
          <mc:Fallback>
            <p:pic>
              <p:nvPicPr>
                <p:cNvPr id="186" name="Freihand 185">
                  <a:extLst>
                    <a:ext uri="{FF2B5EF4-FFF2-40B4-BE49-F238E27FC236}">
                      <a16:creationId xmlns:a16="http://schemas.microsoft.com/office/drawing/2014/main" id="{FE19993C-FCF6-4638-9E99-4C95F36D665F}"/>
                    </a:ext>
                  </a:extLst>
                </p:cNvPr>
                <p:cNvPicPr/>
                <p:nvPr/>
              </p:nvPicPr>
              <p:blipFill>
                <a:blip r:embed="rId308"/>
                <a:stretch>
                  <a:fillRect/>
                </a:stretch>
              </p:blipFill>
              <p:spPr>
                <a:xfrm>
                  <a:off x="212147" y="1527547"/>
                  <a:ext cx="13680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09">
              <p14:nvContentPartPr>
                <p14:cNvPr id="187" name="Freihand 186">
                  <a:extLst>
                    <a:ext uri="{FF2B5EF4-FFF2-40B4-BE49-F238E27FC236}">
                      <a16:creationId xmlns:a16="http://schemas.microsoft.com/office/drawing/2014/main" id="{2EBB4A80-8D14-4418-8AE0-DA77F785E903}"/>
                    </a:ext>
                  </a:extLst>
                </p14:cNvPr>
                <p14:cNvContentPartPr/>
                <p14:nvPr/>
              </p14:nvContentPartPr>
              <p14:xfrm>
                <a:off x="342107" y="1602067"/>
                <a:ext cx="118080" cy="142920"/>
              </p14:xfrm>
            </p:contentPart>
          </mc:Choice>
          <mc:Fallback>
            <p:pic>
              <p:nvPicPr>
                <p:cNvPr id="187" name="Freihand 186">
                  <a:extLst>
                    <a:ext uri="{FF2B5EF4-FFF2-40B4-BE49-F238E27FC236}">
                      <a16:creationId xmlns:a16="http://schemas.microsoft.com/office/drawing/2014/main" id="{2EBB4A80-8D14-4418-8AE0-DA77F785E903}"/>
                    </a:ext>
                  </a:extLst>
                </p:cNvPr>
                <p:cNvPicPr/>
                <p:nvPr/>
              </p:nvPicPr>
              <p:blipFill>
                <a:blip r:embed="rId310"/>
                <a:stretch>
                  <a:fillRect/>
                </a:stretch>
              </p:blipFill>
              <p:spPr>
                <a:xfrm>
                  <a:off x="337787" y="1597747"/>
                  <a:ext cx="126720" cy="151560"/>
                </a:xfrm>
                <a:prstGeom prst="rect">
                  <a:avLst/>
                </a:prstGeom>
              </p:spPr>
            </p:pic>
          </mc:Fallback>
        </mc:AlternateContent>
        <mc:AlternateContent xmlns:mc="http://schemas.openxmlformats.org/markup-compatibility/2006">
          <mc:Choice xmlns:p14="http://schemas.microsoft.com/office/powerpoint/2010/main" Requires="p14">
            <p:contentPart p14:bwMode="auto" r:id="rId311">
              <p14:nvContentPartPr>
                <p14:cNvPr id="188" name="Freihand 187">
                  <a:extLst>
                    <a:ext uri="{FF2B5EF4-FFF2-40B4-BE49-F238E27FC236}">
                      <a16:creationId xmlns:a16="http://schemas.microsoft.com/office/drawing/2014/main" id="{48B1280D-DBB5-43DB-A7EA-939CDDF814AF}"/>
                    </a:ext>
                  </a:extLst>
                </p14:cNvPr>
                <p14:cNvContentPartPr/>
                <p14:nvPr/>
              </p14:nvContentPartPr>
              <p14:xfrm>
                <a:off x="465587" y="1629067"/>
                <a:ext cx="273600" cy="90360"/>
              </p14:xfrm>
            </p:contentPart>
          </mc:Choice>
          <mc:Fallback>
            <p:pic>
              <p:nvPicPr>
                <p:cNvPr id="188" name="Freihand 187">
                  <a:extLst>
                    <a:ext uri="{FF2B5EF4-FFF2-40B4-BE49-F238E27FC236}">
                      <a16:creationId xmlns:a16="http://schemas.microsoft.com/office/drawing/2014/main" id="{48B1280D-DBB5-43DB-A7EA-939CDDF814AF}"/>
                    </a:ext>
                  </a:extLst>
                </p:cNvPr>
                <p:cNvPicPr/>
                <p:nvPr/>
              </p:nvPicPr>
              <p:blipFill>
                <a:blip r:embed="rId312"/>
                <a:stretch>
                  <a:fillRect/>
                </a:stretch>
              </p:blipFill>
              <p:spPr>
                <a:xfrm>
                  <a:off x="461267" y="1624747"/>
                  <a:ext cx="28224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313">
              <p14:nvContentPartPr>
                <p14:cNvPr id="189" name="Freihand 188">
                  <a:extLst>
                    <a:ext uri="{FF2B5EF4-FFF2-40B4-BE49-F238E27FC236}">
                      <a16:creationId xmlns:a16="http://schemas.microsoft.com/office/drawing/2014/main" id="{2C463515-4CF6-4E2C-A07D-B6C0422E1947}"/>
                    </a:ext>
                  </a:extLst>
                </p14:cNvPr>
                <p14:cNvContentPartPr/>
                <p14:nvPr/>
              </p14:nvContentPartPr>
              <p14:xfrm>
                <a:off x="775187" y="1626907"/>
                <a:ext cx="111960" cy="82080"/>
              </p14:xfrm>
            </p:contentPart>
          </mc:Choice>
          <mc:Fallback>
            <p:pic>
              <p:nvPicPr>
                <p:cNvPr id="189" name="Freihand 188">
                  <a:extLst>
                    <a:ext uri="{FF2B5EF4-FFF2-40B4-BE49-F238E27FC236}">
                      <a16:creationId xmlns:a16="http://schemas.microsoft.com/office/drawing/2014/main" id="{2C463515-4CF6-4E2C-A07D-B6C0422E1947}"/>
                    </a:ext>
                  </a:extLst>
                </p:cNvPr>
                <p:cNvPicPr/>
                <p:nvPr/>
              </p:nvPicPr>
              <p:blipFill>
                <a:blip r:embed="rId314"/>
                <a:stretch>
                  <a:fillRect/>
                </a:stretch>
              </p:blipFill>
              <p:spPr>
                <a:xfrm>
                  <a:off x="770867" y="1622587"/>
                  <a:ext cx="12060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315">
              <p14:nvContentPartPr>
                <p14:cNvPr id="190" name="Freihand 189">
                  <a:extLst>
                    <a:ext uri="{FF2B5EF4-FFF2-40B4-BE49-F238E27FC236}">
                      <a16:creationId xmlns:a16="http://schemas.microsoft.com/office/drawing/2014/main" id="{C6E0780A-3BBB-4CF3-A011-D5FFF5CBE500}"/>
                    </a:ext>
                  </a:extLst>
                </p14:cNvPr>
                <p14:cNvContentPartPr/>
                <p14:nvPr/>
              </p14:nvContentPartPr>
              <p14:xfrm>
                <a:off x="974627" y="1441507"/>
                <a:ext cx="63720" cy="212760"/>
              </p14:xfrm>
            </p:contentPart>
          </mc:Choice>
          <mc:Fallback>
            <p:pic>
              <p:nvPicPr>
                <p:cNvPr id="190" name="Freihand 189">
                  <a:extLst>
                    <a:ext uri="{FF2B5EF4-FFF2-40B4-BE49-F238E27FC236}">
                      <a16:creationId xmlns:a16="http://schemas.microsoft.com/office/drawing/2014/main" id="{C6E0780A-3BBB-4CF3-A011-D5FFF5CBE500}"/>
                    </a:ext>
                  </a:extLst>
                </p:cNvPr>
                <p:cNvPicPr/>
                <p:nvPr/>
              </p:nvPicPr>
              <p:blipFill>
                <a:blip r:embed="rId316"/>
                <a:stretch>
                  <a:fillRect/>
                </a:stretch>
              </p:blipFill>
              <p:spPr>
                <a:xfrm>
                  <a:off x="970307" y="1437187"/>
                  <a:ext cx="72360" cy="221400"/>
                </a:xfrm>
                <a:prstGeom prst="rect">
                  <a:avLst/>
                </a:prstGeom>
              </p:spPr>
            </p:pic>
          </mc:Fallback>
        </mc:AlternateContent>
        <mc:AlternateContent xmlns:mc="http://schemas.openxmlformats.org/markup-compatibility/2006">
          <mc:Choice xmlns:p14="http://schemas.microsoft.com/office/powerpoint/2010/main" Requires="p14">
            <p:contentPart p14:bwMode="auto" r:id="rId317">
              <p14:nvContentPartPr>
                <p14:cNvPr id="191" name="Freihand 190">
                  <a:extLst>
                    <a:ext uri="{FF2B5EF4-FFF2-40B4-BE49-F238E27FC236}">
                      <a16:creationId xmlns:a16="http://schemas.microsoft.com/office/drawing/2014/main" id="{9C81DA32-9313-47D7-B2CD-AD2DC042EF4F}"/>
                    </a:ext>
                  </a:extLst>
                </p14:cNvPr>
                <p14:cNvContentPartPr/>
                <p14:nvPr/>
              </p14:nvContentPartPr>
              <p14:xfrm>
                <a:off x="1031867" y="1563547"/>
                <a:ext cx="172800" cy="205200"/>
              </p14:xfrm>
            </p:contentPart>
          </mc:Choice>
          <mc:Fallback>
            <p:pic>
              <p:nvPicPr>
                <p:cNvPr id="191" name="Freihand 190">
                  <a:extLst>
                    <a:ext uri="{FF2B5EF4-FFF2-40B4-BE49-F238E27FC236}">
                      <a16:creationId xmlns:a16="http://schemas.microsoft.com/office/drawing/2014/main" id="{9C81DA32-9313-47D7-B2CD-AD2DC042EF4F}"/>
                    </a:ext>
                  </a:extLst>
                </p:cNvPr>
                <p:cNvPicPr/>
                <p:nvPr/>
              </p:nvPicPr>
              <p:blipFill>
                <a:blip r:embed="rId318"/>
                <a:stretch>
                  <a:fillRect/>
                </a:stretch>
              </p:blipFill>
              <p:spPr>
                <a:xfrm>
                  <a:off x="1027547" y="1559227"/>
                  <a:ext cx="18144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319">
              <p14:nvContentPartPr>
                <p14:cNvPr id="192" name="Freihand 191">
                  <a:extLst>
                    <a:ext uri="{FF2B5EF4-FFF2-40B4-BE49-F238E27FC236}">
                      <a16:creationId xmlns:a16="http://schemas.microsoft.com/office/drawing/2014/main" id="{70E81D19-EE2B-4570-8CDD-5810EC669DC1}"/>
                    </a:ext>
                  </a:extLst>
                </p14:cNvPr>
                <p14:cNvContentPartPr/>
                <p14:nvPr/>
              </p14:nvContentPartPr>
              <p14:xfrm>
                <a:off x="1106747" y="1557787"/>
                <a:ext cx="360" cy="360"/>
              </p14:xfrm>
            </p:contentPart>
          </mc:Choice>
          <mc:Fallback>
            <p:pic>
              <p:nvPicPr>
                <p:cNvPr id="192" name="Freihand 191">
                  <a:extLst>
                    <a:ext uri="{FF2B5EF4-FFF2-40B4-BE49-F238E27FC236}">
                      <a16:creationId xmlns:a16="http://schemas.microsoft.com/office/drawing/2014/main" id="{70E81D19-EE2B-4570-8CDD-5810EC669DC1}"/>
                    </a:ext>
                  </a:extLst>
                </p:cNvPr>
                <p:cNvPicPr/>
                <p:nvPr/>
              </p:nvPicPr>
              <p:blipFill>
                <a:blip r:embed="rId5"/>
                <a:stretch>
                  <a:fillRect/>
                </a:stretch>
              </p:blipFill>
              <p:spPr>
                <a:xfrm>
                  <a:off x="1102427" y="155346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93" name="Freihand 192">
                  <a:extLst>
                    <a:ext uri="{FF2B5EF4-FFF2-40B4-BE49-F238E27FC236}">
                      <a16:creationId xmlns:a16="http://schemas.microsoft.com/office/drawing/2014/main" id="{CC7F76A3-72F3-4893-BE84-60C96026E6E3}"/>
                    </a:ext>
                  </a:extLst>
                </p14:cNvPr>
                <p14:cNvContentPartPr/>
                <p14:nvPr/>
              </p14:nvContentPartPr>
              <p14:xfrm>
                <a:off x="1019627" y="1552387"/>
                <a:ext cx="359280" cy="230400"/>
              </p14:xfrm>
            </p:contentPart>
          </mc:Choice>
          <mc:Fallback>
            <p:pic>
              <p:nvPicPr>
                <p:cNvPr id="193" name="Freihand 192">
                  <a:extLst>
                    <a:ext uri="{FF2B5EF4-FFF2-40B4-BE49-F238E27FC236}">
                      <a16:creationId xmlns:a16="http://schemas.microsoft.com/office/drawing/2014/main" id="{CC7F76A3-72F3-4893-BE84-60C96026E6E3}"/>
                    </a:ext>
                  </a:extLst>
                </p:cNvPr>
                <p:cNvPicPr/>
                <p:nvPr/>
              </p:nvPicPr>
              <p:blipFill>
                <a:blip r:embed="rId321"/>
                <a:stretch>
                  <a:fillRect/>
                </a:stretch>
              </p:blipFill>
              <p:spPr>
                <a:xfrm>
                  <a:off x="1015307" y="1548067"/>
                  <a:ext cx="367920" cy="23904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94" name="Freihand 193">
                  <a:extLst>
                    <a:ext uri="{FF2B5EF4-FFF2-40B4-BE49-F238E27FC236}">
                      <a16:creationId xmlns:a16="http://schemas.microsoft.com/office/drawing/2014/main" id="{6765A8D3-BC60-4C26-9101-525C68533989}"/>
                    </a:ext>
                  </a:extLst>
                </p14:cNvPr>
                <p14:cNvContentPartPr/>
                <p14:nvPr/>
              </p14:nvContentPartPr>
              <p14:xfrm>
                <a:off x="1399427" y="1547707"/>
                <a:ext cx="203040" cy="230040"/>
              </p14:xfrm>
            </p:contentPart>
          </mc:Choice>
          <mc:Fallback>
            <p:pic>
              <p:nvPicPr>
                <p:cNvPr id="194" name="Freihand 193">
                  <a:extLst>
                    <a:ext uri="{FF2B5EF4-FFF2-40B4-BE49-F238E27FC236}">
                      <a16:creationId xmlns:a16="http://schemas.microsoft.com/office/drawing/2014/main" id="{6765A8D3-BC60-4C26-9101-525C68533989}"/>
                    </a:ext>
                  </a:extLst>
                </p:cNvPr>
                <p:cNvPicPr/>
                <p:nvPr/>
              </p:nvPicPr>
              <p:blipFill>
                <a:blip r:embed="rId323"/>
                <a:stretch>
                  <a:fillRect/>
                </a:stretch>
              </p:blipFill>
              <p:spPr>
                <a:xfrm>
                  <a:off x="1395107" y="1543387"/>
                  <a:ext cx="211680" cy="23868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95" name="Freihand 194">
                  <a:extLst>
                    <a:ext uri="{FF2B5EF4-FFF2-40B4-BE49-F238E27FC236}">
                      <a16:creationId xmlns:a16="http://schemas.microsoft.com/office/drawing/2014/main" id="{D83E7982-584F-4F88-8C4B-0C0A283A8107}"/>
                    </a:ext>
                  </a:extLst>
                </p14:cNvPr>
                <p14:cNvContentPartPr/>
                <p14:nvPr/>
              </p14:nvContentPartPr>
              <p14:xfrm>
                <a:off x="1602107" y="1410187"/>
                <a:ext cx="92520" cy="268200"/>
              </p14:xfrm>
            </p:contentPart>
          </mc:Choice>
          <mc:Fallback>
            <p:pic>
              <p:nvPicPr>
                <p:cNvPr id="195" name="Freihand 194">
                  <a:extLst>
                    <a:ext uri="{FF2B5EF4-FFF2-40B4-BE49-F238E27FC236}">
                      <a16:creationId xmlns:a16="http://schemas.microsoft.com/office/drawing/2014/main" id="{D83E7982-584F-4F88-8C4B-0C0A283A8107}"/>
                    </a:ext>
                  </a:extLst>
                </p:cNvPr>
                <p:cNvPicPr/>
                <p:nvPr/>
              </p:nvPicPr>
              <p:blipFill>
                <a:blip r:embed="rId325"/>
                <a:stretch>
                  <a:fillRect/>
                </a:stretch>
              </p:blipFill>
              <p:spPr>
                <a:xfrm>
                  <a:off x="1597787" y="1405867"/>
                  <a:ext cx="101160" cy="27684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96" name="Freihand 195">
                  <a:extLst>
                    <a:ext uri="{FF2B5EF4-FFF2-40B4-BE49-F238E27FC236}">
                      <a16:creationId xmlns:a16="http://schemas.microsoft.com/office/drawing/2014/main" id="{B01700F9-30B0-4CBC-8138-D7FBECD7F702}"/>
                    </a:ext>
                  </a:extLst>
                </p14:cNvPr>
                <p14:cNvContentPartPr/>
                <p14:nvPr/>
              </p14:nvContentPartPr>
              <p14:xfrm>
                <a:off x="1585187" y="1359427"/>
                <a:ext cx="39960" cy="110880"/>
              </p14:xfrm>
            </p:contentPart>
          </mc:Choice>
          <mc:Fallback>
            <p:pic>
              <p:nvPicPr>
                <p:cNvPr id="196" name="Freihand 195">
                  <a:extLst>
                    <a:ext uri="{FF2B5EF4-FFF2-40B4-BE49-F238E27FC236}">
                      <a16:creationId xmlns:a16="http://schemas.microsoft.com/office/drawing/2014/main" id="{B01700F9-30B0-4CBC-8138-D7FBECD7F702}"/>
                    </a:ext>
                  </a:extLst>
                </p:cNvPr>
                <p:cNvPicPr/>
                <p:nvPr/>
              </p:nvPicPr>
              <p:blipFill>
                <a:blip r:embed="rId327"/>
                <a:stretch>
                  <a:fillRect/>
                </a:stretch>
              </p:blipFill>
              <p:spPr>
                <a:xfrm>
                  <a:off x="1580867" y="1355107"/>
                  <a:ext cx="48600" cy="11952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97" name="Freihand 196">
                  <a:extLst>
                    <a:ext uri="{FF2B5EF4-FFF2-40B4-BE49-F238E27FC236}">
                      <a16:creationId xmlns:a16="http://schemas.microsoft.com/office/drawing/2014/main" id="{022DEDE8-E7D4-4F6D-9378-96BB5623252D}"/>
                    </a:ext>
                  </a:extLst>
                </p14:cNvPr>
                <p14:cNvContentPartPr/>
                <p14:nvPr/>
              </p14:nvContentPartPr>
              <p14:xfrm>
                <a:off x="1621907" y="1589827"/>
                <a:ext cx="360" cy="360"/>
              </p14:xfrm>
            </p:contentPart>
          </mc:Choice>
          <mc:Fallback>
            <p:pic>
              <p:nvPicPr>
                <p:cNvPr id="197" name="Freihand 196">
                  <a:extLst>
                    <a:ext uri="{FF2B5EF4-FFF2-40B4-BE49-F238E27FC236}">
                      <a16:creationId xmlns:a16="http://schemas.microsoft.com/office/drawing/2014/main" id="{022DEDE8-E7D4-4F6D-9378-96BB5623252D}"/>
                    </a:ext>
                  </a:extLst>
                </p:cNvPr>
                <p:cNvPicPr/>
                <p:nvPr/>
              </p:nvPicPr>
              <p:blipFill>
                <a:blip r:embed="rId5"/>
                <a:stretch>
                  <a:fillRect/>
                </a:stretch>
              </p:blipFill>
              <p:spPr>
                <a:xfrm>
                  <a:off x="1617587" y="158550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329">
              <p14:nvContentPartPr>
                <p14:cNvPr id="199" name="Freihand 198">
                  <a:extLst>
                    <a:ext uri="{FF2B5EF4-FFF2-40B4-BE49-F238E27FC236}">
                      <a16:creationId xmlns:a16="http://schemas.microsoft.com/office/drawing/2014/main" id="{F2A49B3F-E145-402A-9197-6B5CE8ECBB53}"/>
                    </a:ext>
                  </a:extLst>
                </p14:cNvPr>
                <p14:cNvContentPartPr/>
                <p14:nvPr/>
              </p14:nvContentPartPr>
              <p14:xfrm>
                <a:off x="1512107" y="2277787"/>
                <a:ext cx="554760" cy="93960"/>
              </p14:xfrm>
            </p:contentPart>
          </mc:Choice>
          <mc:Fallback>
            <p:pic>
              <p:nvPicPr>
                <p:cNvPr id="199" name="Freihand 198">
                  <a:extLst>
                    <a:ext uri="{FF2B5EF4-FFF2-40B4-BE49-F238E27FC236}">
                      <a16:creationId xmlns:a16="http://schemas.microsoft.com/office/drawing/2014/main" id="{F2A49B3F-E145-402A-9197-6B5CE8ECBB53}"/>
                    </a:ext>
                  </a:extLst>
                </p:cNvPr>
                <p:cNvPicPr/>
                <p:nvPr/>
              </p:nvPicPr>
              <p:blipFill>
                <a:blip r:embed="rId330"/>
                <a:stretch>
                  <a:fillRect/>
                </a:stretch>
              </p:blipFill>
              <p:spPr>
                <a:xfrm>
                  <a:off x="1507787" y="2273467"/>
                  <a:ext cx="563400" cy="102600"/>
                </a:xfrm>
                <a:prstGeom prst="rect">
                  <a:avLst/>
                </a:prstGeom>
              </p:spPr>
            </p:pic>
          </mc:Fallback>
        </mc:AlternateContent>
        <mc:AlternateContent xmlns:mc="http://schemas.openxmlformats.org/markup-compatibility/2006">
          <mc:Choice xmlns:p14="http://schemas.microsoft.com/office/powerpoint/2010/main" Requires="p14">
            <p:contentPart p14:bwMode="auto" r:id="rId331">
              <p14:nvContentPartPr>
                <p14:cNvPr id="200" name="Freihand 199">
                  <a:extLst>
                    <a:ext uri="{FF2B5EF4-FFF2-40B4-BE49-F238E27FC236}">
                      <a16:creationId xmlns:a16="http://schemas.microsoft.com/office/drawing/2014/main" id="{C3BA595B-1341-4787-859F-2A827CBE9806}"/>
                    </a:ext>
                  </a:extLst>
                </p14:cNvPr>
                <p14:cNvContentPartPr/>
                <p14:nvPr/>
              </p14:nvContentPartPr>
              <p14:xfrm>
                <a:off x="1966787" y="2259067"/>
                <a:ext cx="162720" cy="105480"/>
              </p14:xfrm>
            </p:contentPart>
          </mc:Choice>
          <mc:Fallback>
            <p:pic>
              <p:nvPicPr>
                <p:cNvPr id="200" name="Freihand 199">
                  <a:extLst>
                    <a:ext uri="{FF2B5EF4-FFF2-40B4-BE49-F238E27FC236}">
                      <a16:creationId xmlns:a16="http://schemas.microsoft.com/office/drawing/2014/main" id="{C3BA595B-1341-4787-859F-2A827CBE9806}"/>
                    </a:ext>
                  </a:extLst>
                </p:cNvPr>
                <p:cNvPicPr/>
                <p:nvPr/>
              </p:nvPicPr>
              <p:blipFill>
                <a:blip r:embed="rId332"/>
                <a:stretch>
                  <a:fillRect/>
                </a:stretch>
              </p:blipFill>
              <p:spPr>
                <a:xfrm>
                  <a:off x="1962467" y="2254747"/>
                  <a:ext cx="171360" cy="114120"/>
                </a:xfrm>
                <a:prstGeom prst="rect">
                  <a:avLst/>
                </a:prstGeom>
              </p:spPr>
            </p:pic>
          </mc:Fallback>
        </mc:AlternateContent>
        <mc:AlternateContent xmlns:mc="http://schemas.openxmlformats.org/markup-compatibility/2006">
          <mc:Choice xmlns:p14="http://schemas.microsoft.com/office/powerpoint/2010/main" Requires="p14">
            <p:contentPart p14:bwMode="auto" r:id="rId333">
              <p14:nvContentPartPr>
                <p14:cNvPr id="202" name="Freihand 201">
                  <a:extLst>
                    <a:ext uri="{FF2B5EF4-FFF2-40B4-BE49-F238E27FC236}">
                      <a16:creationId xmlns:a16="http://schemas.microsoft.com/office/drawing/2014/main" id="{D46984C2-4A49-4E30-A746-55A2AE2EE12B}"/>
                    </a:ext>
                  </a:extLst>
                </p14:cNvPr>
                <p14:cNvContentPartPr/>
                <p14:nvPr/>
              </p14:nvContentPartPr>
              <p14:xfrm>
                <a:off x="465227" y="2515747"/>
                <a:ext cx="130320" cy="259920"/>
              </p14:xfrm>
            </p:contentPart>
          </mc:Choice>
          <mc:Fallback>
            <p:pic>
              <p:nvPicPr>
                <p:cNvPr id="202" name="Freihand 201">
                  <a:extLst>
                    <a:ext uri="{FF2B5EF4-FFF2-40B4-BE49-F238E27FC236}">
                      <a16:creationId xmlns:a16="http://schemas.microsoft.com/office/drawing/2014/main" id="{D46984C2-4A49-4E30-A746-55A2AE2EE12B}"/>
                    </a:ext>
                  </a:extLst>
                </p:cNvPr>
                <p:cNvPicPr/>
                <p:nvPr/>
              </p:nvPicPr>
              <p:blipFill>
                <a:blip r:embed="rId334"/>
                <a:stretch>
                  <a:fillRect/>
                </a:stretch>
              </p:blipFill>
              <p:spPr>
                <a:xfrm>
                  <a:off x="460907" y="2511427"/>
                  <a:ext cx="138960" cy="268560"/>
                </a:xfrm>
                <a:prstGeom prst="rect">
                  <a:avLst/>
                </a:prstGeom>
              </p:spPr>
            </p:pic>
          </mc:Fallback>
        </mc:AlternateContent>
        <mc:AlternateContent xmlns:mc="http://schemas.openxmlformats.org/markup-compatibility/2006">
          <mc:Choice xmlns:p14="http://schemas.microsoft.com/office/powerpoint/2010/main" Requires="p14">
            <p:contentPart p14:bwMode="auto" r:id="rId335">
              <p14:nvContentPartPr>
                <p14:cNvPr id="203" name="Freihand 202">
                  <a:extLst>
                    <a:ext uri="{FF2B5EF4-FFF2-40B4-BE49-F238E27FC236}">
                      <a16:creationId xmlns:a16="http://schemas.microsoft.com/office/drawing/2014/main" id="{EEA4BBAA-A35A-47BC-B5FC-52685374CBD6}"/>
                    </a:ext>
                  </a:extLst>
                </p14:cNvPr>
                <p14:cNvContentPartPr/>
                <p14:nvPr/>
              </p14:nvContentPartPr>
              <p14:xfrm>
                <a:off x="598787" y="2466787"/>
                <a:ext cx="101520" cy="121320"/>
              </p14:xfrm>
            </p:contentPart>
          </mc:Choice>
          <mc:Fallback>
            <p:pic>
              <p:nvPicPr>
                <p:cNvPr id="203" name="Freihand 202">
                  <a:extLst>
                    <a:ext uri="{FF2B5EF4-FFF2-40B4-BE49-F238E27FC236}">
                      <a16:creationId xmlns:a16="http://schemas.microsoft.com/office/drawing/2014/main" id="{EEA4BBAA-A35A-47BC-B5FC-52685374CBD6}"/>
                    </a:ext>
                  </a:extLst>
                </p:cNvPr>
                <p:cNvPicPr/>
                <p:nvPr/>
              </p:nvPicPr>
              <p:blipFill>
                <a:blip r:embed="rId336"/>
                <a:stretch>
                  <a:fillRect/>
                </a:stretch>
              </p:blipFill>
              <p:spPr>
                <a:xfrm>
                  <a:off x="594467" y="2462467"/>
                  <a:ext cx="110160" cy="129960"/>
                </a:xfrm>
                <a:prstGeom prst="rect">
                  <a:avLst/>
                </a:prstGeom>
              </p:spPr>
            </p:pic>
          </mc:Fallback>
        </mc:AlternateContent>
        <mc:AlternateContent xmlns:mc="http://schemas.openxmlformats.org/markup-compatibility/2006">
          <mc:Choice xmlns:p14="http://schemas.microsoft.com/office/powerpoint/2010/main" Requires="p14">
            <p:contentPart p14:bwMode="auto" r:id="rId337">
              <p14:nvContentPartPr>
                <p14:cNvPr id="204" name="Freihand 203">
                  <a:extLst>
                    <a:ext uri="{FF2B5EF4-FFF2-40B4-BE49-F238E27FC236}">
                      <a16:creationId xmlns:a16="http://schemas.microsoft.com/office/drawing/2014/main" id="{FC7285EE-887A-4972-8FB7-FD565CDB000C}"/>
                    </a:ext>
                  </a:extLst>
                </p14:cNvPr>
                <p14:cNvContentPartPr/>
                <p14:nvPr/>
              </p14:nvContentPartPr>
              <p14:xfrm>
                <a:off x="698867" y="2477947"/>
                <a:ext cx="74160" cy="62280"/>
              </p14:xfrm>
            </p:contentPart>
          </mc:Choice>
          <mc:Fallback>
            <p:pic>
              <p:nvPicPr>
                <p:cNvPr id="204" name="Freihand 203">
                  <a:extLst>
                    <a:ext uri="{FF2B5EF4-FFF2-40B4-BE49-F238E27FC236}">
                      <a16:creationId xmlns:a16="http://schemas.microsoft.com/office/drawing/2014/main" id="{FC7285EE-887A-4972-8FB7-FD565CDB000C}"/>
                    </a:ext>
                  </a:extLst>
                </p:cNvPr>
                <p:cNvPicPr/>
                <p:nvPr/>
              </p:nvPicPr>
              <p:blipFill>
                <a:blip r:embed="rId338"/>
                <a:stretch>
                  <a:fillRect/>
                </a:stretch>
              </p:blipFill>
              <p:spPr>
                <a:xfrm>
                  <a:off x="694547" y="2473627"/>
                  <a:ext cx="82800" cy="70920"/>
                </a:xfrm>
                <a:prstGeom prst="rect">
                  <a:avLst/>
                </a:prstGeom>
              </p:spPr>
            </p:pic>
          </mc:Fallback>
        </mc:AlternateContent>
        <mc:AlternateContent xmlns:mc="http://schemas.openxmlformats.org/markup-compatibility/2006">
          <mc:Choice xmlns:p14="http://schemas.microsoft.com/office/powerpoint/2010/main" Requires="p14">
            <p:contentPart p14:bwMode="auto" r:id="rId339">
              <p14:nvContentPartPr>
                <p14:cNvPr id="205" name="Freihand 204">
                  <a:extLst>
                    <a:ext uri="{FF2B5EF4-FFF2-40B4-BE49-F238E27FC236}">
                      <a16:creationId xmlns:a16="http://schemas.microsoft.com/office/drawing/2014/main" id="{AD54D5B9-80DF-46B7-9C30-BCC21C643F90}"/>
                    </a:ext>
                  </a:extLst>
                </p14:cNvPr>
                <p14:cNvContentPartPr/>
                <p14:nvPr/>
              </p14:nvContentPartPr>
              <p14:xfrm>
                <a:off x="798947" y="2432227"/>
                <a:ext cx="173520" cy="212400"/>
              </p14:xfrm>
            </p:contentPart>
          </mc:Choice>
          <mc:Fallback>
            <p:pic>
              <p:nvPicPr>
                <p:cNvPr id="205" name="Freihand 204">
                  <a:extLst>
                    <a:ext uri="{FF2B5EF4-FFF2-40B4-BE49-F238E27FC236}">
                      <a16:creationId xmlns:a16="http://schemas.microsoft.com/office/drawing/2014/main" id="{AD54D5B9-80DF-46B7-9C30-BCC21C643F90}"/>
                    </a:ext>
                  </a:extLst>
                </p:cNvPr>
                <p:cNvPicPr/>
                <p:nvPr/>
              </p:nvPicPr>
              <p:blipFill>
                <a:blip r:embed="rId340"/>
                <a:stretch>
                  <a:fillRect/>
                </a:stretch>
              </p:blipFill>
              <p:spPr>
                <a:xfrm>
                  <a:off x="794627" y="2427907"/>
                  <a:ext cx="182160" cy="221040"/>
                </a:xfrm>
                <a:prstGeom prst="rect">
                  <a:avLst/>
                </a:prstGeom>
              </p:spPr>
            </p:pic>
          </mc:Fallback>
        </mc:AlternateContent>
        <mc:AlternateContent xmlns:mc="http://schemas.openxmlformats.org/markup-compatibility/2006">
          <mc:Choice xmlns:p14="http://schemas.microsoft.com/office/powerpoint/2010/main" Requires="p14">
            <p:contentPart p14:bwMode="auto" r:id="rId341">
              <p14:nvContentPartPr>
                <p14:cNvPr id="206" name="Freihand 205">
                  <a:extLst>
                    <a:ext uri="{FF2B5EF4-FFF2-40B4-BE49-F238E27FC236}">
                      <a16:creationId xmlns:a16="http://schemas.microsoft.com/office/drawing/2014/main" id="{25D758EC-D944-425F-A5BB-C3DA3672771D}"/>
                    </a:ext>
                  </a:extLst>
                </p14:cNvPr>
                <p14:cNvContentPartPr/>
                <p14:nvPr/>
              </p14:nvContentPartPr>
              <p14:xfrm>
                <a:off x="963827" y="2401627"/>
                <a:ext cx="92880" cy="77400"/>
              </p14:xfrm>
            </p:contentPart>
          </mc:Choice>
          <mc:Fallback>
            <p:pic>
              <p:nvPicPr>
                <p:cNvPr id="206" name="Freihand 205">
                  <a:extLst>
                    <a:ext uri="{FF2B5EF4-FFF2-40B4-BE49-F238E27FC236}">
                      <a16:creationId xmlns:a16="http://schemas.microsoft.com/office/drawing/2014/main" id="{25D758EC-D944-425F-A5BB-C3DA3672771D}"/>
                    </a:ext>
                  </a:extLst>
                </p:cNvPr>
                <p:cNvPicPr/>
                <p:nvPr/>
              </p:nvPicPr>
              <p:blipFill>
                <a:blip r:embed="rId342"/>
                <a:stretch>
                  <a:fillRect/>
                </a:stretch>
              </p:blipFill>
              <p:spPr>
                <a:xfrm>
                  <a:off x="959507" y="2397307"/>
                  <a:ext cx="101520" cy="86040"/>
                </a:xfrm>
                <a:prstGeom prst="rect">
                  <a:avLst/>
                </a:prstGeom>
              </p:spPr>
            </p:pic>
          </mc:Fallback>
        </mc:AlternateContent>
        <mc:AlternateContent xmlns:mc="http://schemas.openxmlformats.org/markup-compatibility/2006">
          <mc:Choice xmlns:p14="http://schemas.microsoft.com/office/powerpoint/2010/main" Requires="p14">
            <p:contentPart p14:bwMode="auto" r:id="rId343">
              <p14:nvContentPartPr>
                <p14:cNvPr id="207" name="Freihand 206">
                  <a:extLst>
                    <a:ext uri="{FF2B5EF4-FFF2-40B4-BE49-F238E27FC236}">
                      <a16:creationId xmlns:a16="http://schemas.microsoft.com/office/drawing/2014/main" id="{FCB54043-AC7F-4745-8425-B3D2E83C01FA}"/>
                    </a:ext>
                  </a:extLst>
                </p14:cNvPr>
                <p14:cNvContentPartPr/>
                <p14:nvPr/>
              </p14:nvContentPartPr>
              <p14:xfrm>
                <a:off x="1093067" y="2323507"/>
                <a:ext cx="75600" cy="254880"/>
              </p14:xfrm>
            </p:contentPart>
          </mc:Choice>
          <mc:Fallback>
            <p:pic>
              <p:nvPicPr>
                <p:cNvPr id="207" name="Freihand 206">
                  <a:extLst>
                    <a:ext uri="{FF2B5EF4-FFF2-40B4-BE49-F238E27FC236}">
                      <a16:creationId xmlns:a16="http://schemas.microsoft.com/office/drawing/2014/main" id="{FCB54043-AC7F-4745-8425-B3D2E83C01FA}"/>
                    </a:ext>
                  </a:extLst>
                </p:cNvPr>
                <p:cNvPicPr/>
                <p:nvPr/>
              </p:nvPicPr>
              <p:blipFill>
                <a:blip r:embed="rId344"/>
                <a:stretch>
                  <a:fillRect/>
                </a:stretch>
              </p:blipFill>
              <p:spPr>
                <a:xfrm>
                  <a:off x="1088747" y="2319187"/>
                  <a:ext cx="84240" cy="263520"/>
                </a:xfrm>
                <a:prstGeom prst="rect">
                  <a:avLst/>
                </a:prstGeom>
              </p:spPr>
            </p:pic>
          </mc:Fallback>
        </mc:AlternateContent>
        <mc:AlternateContent xmlns:mc="http://schemas.openxmlformats.org/markup-compatibility/2006">
          <mc:Choice xmlns:p14="http://schemas.microsoft.com/office/powerpoint/2010/main" Requires="p14">
            <p:contentPart p14:bwMode="auto" r:id="rId345">
              <p14:nvContentPartPr>
                <p14:cNvPr id="209" name="Freihand 208">
                  <a:extLst>
                    <a:ext uri="{FF2B5EF4-FFF2-40B4-BE49-F238E27FC236}">
                      <a16:creationId xmlns:a16="http://schemas.microsoft.com/office/drawing/2014/main" id="{9BEEA767-C35A-4D8D-A1CC-13484D5CDF69}"/>
                    </a:ext>
                  </a:extLst>
                </p14:cNvPr>
                <p14:cNvContentPartPr/>
                <p14:nvPr/>
              </p14:nvContentPartPr>
              <p14:xfrm>
                <a:off x="1179467" y="2251867"/>
                <a:ext cx="142920" cy="338040"/>
              </p14:xfrm>
            </p:contentPart>
          </mc:Choice>
          <mc:Fallback>
            <p:pic>
              <p:nvPicPr>
                <p:cNvPr id="209" name="Freihand 208">
                  <a:extLst>
                    <a:ext uri="{FF2B5EF4-FFF2-40B4-BE49-F238E27FC236}">
                      <a16:creationId xmlns:a16="http://schemas.microsoft.com/office/drawing/2014/main" id="{9BEEA767-C35A-4D8D-A1CC-13484D5CDF69}"/>
                    </a:ext>
                  </a:extLst>
                </p:cNvPr>
                <p:cNvPicPr/>
                <p:nvPr/>
              </p:nvPicPr>
              <p:blipFill>
                <a:blip r:embed="rId346"/>
                <a:stretch>
                  <a:fillRect/>
                </a:stretch>
              </p:blipFill>
              <p:spPr>
                <a:xfrm>
                  <a:off x="1175147" y="2247547"/>
                  <a:ext cx="15156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347">
              <p14:nvContentPartPr>
                <p14:cNvPr id="210" name="Freihand 209">
                  <a:extLst>
                    <a:ext uri="{FF2B5EF4-FFF2-40B4-BE49-F238E27FC236}">
                      <a16:creationId xmlns:a16="http://schemas.microsoft.com/office/drawing/2014/main" id="{B8A0E6AF-5555-4D3A-991A-7F9B5BB00D99}"/>
                    </a:ext>
                  </a:extLst>
                </p14:cNvPr>
                <p14:cNvContentPartPr/>
                <p14:nvPr/>
              </p14:nvContentPartPr>
              <p14:xfrm>
                <a:off x="1358747" y="2179147"/>
                <a:ext cx="34920" cy="115200"/>
              </p14:xfrm>
            </p:contentPart>
          </mc:Choice>
          <mc:Fallback>
            <p:pic>
              <p:nvPicPr>
                <p:cNvPr id="210" name="Freihand 209">
                  <a:extLst>
                    <a:ext uri="{FF2B5EF4-FFF2-40B4-BE49-F238E27FC236}">
                      <a16:creationId xmlns:a16="http://schemas.microsoft.com/office/drawing/2014/main" id="{B8A0E6AF-5555-4D3A-991A-7F9B5BB00D99}"/>
                    </a:ext>
                  </a:extLst>
                </p:cNvPr>
                <p:cNvPicPr/>
                <p:nvPr/>
              </p:nvPicPr>
              <p:blipFill>
                <a:blip r:embed="rId348"/>
                <a:stretch>
                  <a:fillRect/>
                </a:stretch>
              </p:blipFill>
              <p:spPr>
                <a:xfrm>
                  <a:off x="1354427" y="2174827"/>
                  <a:ext cx="43560" cy="123840"/>
                </a:xfrm>
                <a:prstGeom prst="rect">
                  <a:avLst/>
                </a:prstGeom>
              </p:spPr>
            </p:pic>
          </mc:Fallback>
        </mc:AlternateContent>
        <mc:AlternateContent xmlns:mc="http://schemas.openxmlformats.org/markup-compatibility/2006">
          <mc:Choice xmlns:p14="http://schemas.microsoft.com/office/powerpoint/2010/main" Requires="p14">
            <p:contentPart p14:bwMode="auto" r:id="rId349">
              <p14:nvContentPartPr>
                <p14:cNvPr id="211" name="Freihand 210">
                  <a:extLst>
                    <a:ext uri="{FF2B5EF4-FFF2-40B4-BE49-F238E27FC236}">
                      <a16:creationId xmlns:a16="http://schemas.microsoft.com/office/drawing/2014/main" id="{3B0917C6-D604-4840-A09B-14CDBAFC0A1A}"/>
                    </a:ext>
                  </a:extLst>
                </p14:cNvPr>
                <p14:cNvContentPartPr/>
                <p14:nvPr/>
              </p14:nvContentPartPr>
              <p14:xfrm>
                <a:off x="1410587" y="2363827"/>
                <a:ext cx="360" cy="360"/>
              </p14:xfrm>
            </p:contentPart>
          </mc:Choice>
          <mc:Fallback>
            <p:pic>
              <p:nvPicPr>
                <p:cNvPr id="211" name="Freihand 210">
                  <a:extLst>
                    <a:ext uri="{FF2B5EF4-FFF2-40B4-BE49-F238E27FC236}">
                      <a16:creationId xmlns:a16="http://schemas.microsoft.com/office/drawing/2014/main" id="{3B0917C6-D604-4840-A09B-14CDBAFC0A1A}"/>
                    </a:ext>
                  </a:extLst>
                </p:cNvPr>
                <p:cNvPicPr/>
                <p:nvPr/>
              </p:nvPicPr>
              <p:blipFill>
                <a:blip r:embed="rId5"/>
                <a:stretch>
                  <a:fillRect/>
                </a:stretch>
              </p:blipFill>
              <p:spPr>
                <a:xfrm>
                  <a:off x="1406267" y="2359507"/>
                  <a:ext cx="9000" cy="9000"/>
                </a:xfrm>
                <a:prstGeom prst="rect">
                  <a:avLst/>
                </a:prstGeom>
              </p:spPr>
            </p:pic>
          </mc:Fallback>
        </mc:AlternateContent>
      </p:grpSp>
    </p:spTree>
    <p:extLst>
      <p:ext uri="{BB962C8B-B14F-4D97-AF65-F5344CB8AC3E}">
        <p14:creationId xmlns:p14="http://schemas.microsoft.com/office/powerpoint/2010/main" val="349934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5801465" y="0"/>
            <a:ext cx="5950324" cy="370574"/>
          </a:xfrm>
          <a:prstGeom prst="rect">
            <a:avLst/>
          </a:prstGeom>
          <a:noFill/>
        </p:spPr>
        <p:txBody>
          <a:bodyPr wrap="square" rtlCol="0">
            <a:noAutofit/>
          </a:bodyPr>
          <a:lstStyle/>
          <a:p>
            <a:pPr algn="ctr"/>
            <a:r>
              <a:rPr lang="de-DE" sz="2000" dirty="0">
                <a:latin typeface="Times New Roman" panose="02020603050405020304" pitchFamily="18" charset="0"/>
                <a:cs typeface="Times New Roman" panose="02020603050405020304" pitchFamily="18" charset="0"/>
              </a:rPr>
              <a:t>German Trade </a:t>
            </a:r>
            <a:r>
              <a:rPr lang="de-DE" sz="2000" dirty="0" err="1">
                <a:latin typeface="Times New Roman" panose="02020603050405020304" pitchFamily="18" charset="0"/>
                <a:cs typeface="Times New Roman" panose="02020603050405020304" pitchFamily="18" charset="0"/>
              </a:rPr>
              <a:t>Regions</a:t>
            </a:r>
            <a:endParaRPr lang="de-DE" sz="20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p:sp>
        <p:nvSpPr>
          <p:cNvPr id="11" name="Textfeld 10">
            <a:extLst>
              <a:ext uri="{FF2B5EF4-FFF2-40B4-BE49-F238E27FC236}">
                <a16:creationId xmlns:a16="http://schemas.microsoft.com/office/drawing/2014/main" id="{3C423D06-614E-4CCF-A19B-A8C947E20749}"/>
              </a:ext>
            </a:extLst>
          </p:cNvPr>
          <p:cNvSpPr txBox="1"/>
          <p:nvPr/>
        </p:nvSpPr>
        <p:spPr>
          <a:xfrm>
            <a:off x="6786281" y="482645"/>
            <a:ext cx="5405719" cy="538930"/>
          </a:xfrm>
          <a:prstGeom prst="rect">
            <a:avLst/>
          </a:prstGeom>
          <a:noFill/>
        </p:spPr>
        <p:txBody>
          <a:bodyPr wrap="square" rtlCol="0">
            <a:noAutofit/>
          </a:bodyPr>
          <a:lstStyle/>
          <a:p>
            <a:r>
              <a:rPr lang="de-DE" sz="1000" b="1" dirty="0">
                <a:latin typeface="Times New Roman" panose="02020603050405020304" pitchFamily="18" charset="0"/>
                <a:cs typeface="Times New Roman" panose="02020603050405020304" pitchFamily="18" charset="0"/>
              </a:rPr>
              <a:t>USMCA:</a:t>
            </a:r>
            <a:r>
              <a:rPr lang="de-DE" sz="1000" dirty="0">
                <a:latin typeface="Times New Roman" panose="02020603050405020304" pitchFamily="18" charset="0"/>
                <a:cs typeface="Times New Roman" panose="02020603050405020304" pitchFamily="18" charset="0"/>
              </a:rPr>
              <a:t> USA, Mexiko, Kanada; </a:t>
            </a:r>
            <a:r>
              <a:rPr lang="de-DE" sz="1000" b="1" dirty="0">
                <a:latin typeface="Times New Roman" panose="02020603050405020304" pitchFamily="18" charset="0"/>
                <a:cs typeface="Times New Roman" panose="02020603050405020304" pitchFamily="18" charset="0"/>
              </a:rPr>
              <a:t>BRICS:</a:t>
            </a:r>
            <a:r>
              <a:rPr lang="de-DE" sz="1000" dirty="0">
                <a:latin typeface="Times New Roman" panose="02020603050405020304" pitchFamily="18" charset="0"/>
                <a:cs typeface="Times New Roman" panose="02020603050405020304" pitchFamily="18" charset="0"/>
              </a:rPr>
              <a:t> Brasilien, </a:t>
            </a:r>
            <a:r>
              <a:rPr lang="de-DE" sz="1000" dirty="0" err="1">
                <a:latin typeface="Times New Roman" panose="02020603050405020304" pitchFamily="18" charset="0"/>
                <a:cs typeface="Times New Roman" panose="02020603050405020304" pitchFamily="18" charset="0"/>
              </a:rPr>
              <a:t>Rußland</a:t>
            </a:r>
            <a:r>
              <a:rPr lang="de-DE" sz="1000" dirty="0">
                <a:latin typeface="Times New Roman" panose="02020603050405020304" pitchFamily="18" charset="0"/>
                <a:cs typeface="Times New Roman" panose="02020603050405020304" pitchFamily="18" charset="0"/>
              </a:rPr>
              <a:t>, Portugal, China, Südafrika</a:t>
            </a:r>
          </a:p>
          <a:p>
            <a:r>
              <a:rPr lang="de-DE" sz="1000" b="1" dirty="0">
                <a:latin typeface="Times New Roman" panose="02020603050405020304" pitchFamily="18" charset="0"/>
                <a:cs typeface="Times New Roman" panose="02020603050405020304" pitchFamily="18" charset="0"/>
              </a:rPr>
              <a:t>EU-alt:</a:t>
            </a:r>
            <a:r>
              <a:rPr lang="de-DE" sz="1000" dirty="0">
                <a:latin typeface="Times New Roman" panose="02020603050405020304" pitchFamily="18" charset="0"/>
                <a:cs typeface="Times New Roman" panose="02020603050405020304" pitchFamily="18" charset="0"/>
              </a:rPr>
              <a:t> BEL, DNK, FIN, FRA, GRE, IRL, ITA, LUX, NDL, AUT, POR, SWE, ESP</a:t>
            </a:r>
          </a:p>
          <a:p>
            <a:r>
              <a:rPr lang="de-DE" sz="1000" b="1" dirty="0">
                <a:latin typeface="Times New Roman" panose="02020603050405020304" pitchFamily="18" charset="0"/>
                <a:cs typeface="Times New Roman" panose="02020603050405020304" pitchFamily="18" charset="0"/>
              </a:rPr>
              <a:t>EU-neu</a:t>
            </a:r>
            <a:r>
              <a:rPr lang="de-DE" sz="1000" dirty="0">
                <a:latin typeface="Times New Roman" panose="02020603050405020304" pitchFamily="18" charset="0"/>
                <a:cs typeface="Times New Roman" panose="02020603050405020304" pitchFamily="18" charset="0"/>
              </a:rPr>
              <a:t>: BUL, EST, CRO, LET, LIT, MLT, POL, ROM, SVL, SLO, CZE, HUN, CYP </a:t>
            </a:r>
          </a:p>
        </p:txBody>
      </p:sp>
      <p:sp>
        <p:nvSpPr>
          <p:cNvPr id="15" name="Rechteck 14">
            <a:extLst>
              <a:ext uri="{FF2B5EF4-FFF2-40B4-BE49-F238E27FC236}">
                <a16:creationId xmlns:a16="http://schemas.microsoft.com/office/drawing/2014/main" id="{E27161AB-F82C-4BE4-BB13-B334C805F49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CAB97422-760A-CA92-0D07-9433E5B59EFD}"/>
              </a:ext>
            </a:extLst>
          </p:cNvPr>
          <p:cNvPicPr>
            <a:picLocks noChangeAspect="1"/>
          </p:cNvPicPr>
          <p:nvPr/>
        </p:nvPicPr>
        <p:blipFill>
          <a:blip r:embed="rId2"/>
          <a:stretch>
            <a:fillRect/>
          </a:stretch>
        </p:blipFill>
        <p:spPr>
          <a:xfrm>
            <a:off x="0" y="16038"/>
            <a:ext cx="5627322" cy="3449729"/>
          </a:xfrm>
          <a:prstGeom prst="rect">
            <a:avLst/>
          </a:prstGeom>
        </p:spPr>
      </p:pic>
      <p:pic>
        <p:nvPicPr>
          <p:cNvPr id="3" name="Grafik 2">
            <a:extLst>
              <a:ext uri="{FF2B5EF4-FFF2-40B4-BE49-F238E27FC236}">
                <a16:creationId xmlns:a16="http://schemas.microsoft.com/office/drawing/2014/main" id="{23316DF9-4972-4C4F-2C49-1394FD8729D0}"/>
              </a:ext>
            </a:extLst>
          </p:cNvPr>
          <p:cNvPicPr>
            <a:picLocks noChangeAspect="1"/>
          </p:cNvPicPr>
          <p:nvPr/>
        </p:nvPicPr>
        <p:blipFill>
          <a:blip r:embed="rId3"/>
          <a:stretch>
            <a:fillRect/>
          </a:stretch>
        </p:blipFill>
        <p:spPr>
          <a:xfrm>
            <a:off x="0" y="3429000"/>
            <a:ext cx="5627322" cy="3382380"/>
          </a:xfrm>
          <a:prstGeom prst="rect">
            <a:avLst/>
          </a:prstGeom>
        </p:spPr>
      </p:pic>
    </p:spTree>
    <p:extLst>
      <p:ext uri="{BB962C8B-B14F-4D97-AF65-F5344CB8AC3E}">
        <p14:creationId xmlns:p14="http://schemas.microsoft.com/office/powerpoint/2010/main" val="3869043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3200" dirty="0">
                <a:latin typeface="Times New Roman" panose="02020603050405020304" pitchFamily="18" charset="0"/>
                <a:cs typeface="Times New Roman" panose="02020603050405020304" pitchFamily="18" charset="0"/>
              </a:rPr>
              <a:t>German Trade</a:t>
            </a:r>
            <a:endParaRPr lang="de-DE" sz="2400" dirty="0">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72D6B4F-1629-E80A-B05A-6C18FD8BB153}"/>
              </a:ext>
            </a:extLst>
          </p:cNvPr>
          <p:cNvPicPr>
            <a:picLocks noChangeAspect="1"/>
          </p:cNvPicPr>
          <p:nvPr/>
        </p:nvPicPr>
        <p:blipFill>
          <a:blip r:embed="rId2"/>
          <a:stretch>
            <a:fillRect/>
          </a:stretch>
        </p:blipFill>
        <p:spPr>
          <a:xfrm>
            <a:off x="360000" y="666854"/>
            <a:ext cx="7629362" cy="5591706"/>
          </a:xfrm>
          <a:prstGeom prst="rect">
            <a:avLst/>
          </a:prstGeom>
        </p:spPr>
      </p:pic>
    </p:spTree>
    <p:extLst>
      <p:ext uri="{BB962C8B-B14F-4D97-AF65-F5344CB8AC3E}">
        <p14:creationId xmlns:p14="http://schemas.microsoft.com/office/powerpoint/2010/main" val="2414030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2400" dirty="0">
                <a:latin typeface="Times New Roman" panose="02020603050405020304" pitchFamily="18" charset="0"/>
                <a:cs typeface="Times New Roman" panose="02020603050405020304" pitchFamily="18" charset="0"/>
              </a:rPr>
              <a:t>German Trade</a:t>
            </a: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2AEA2A40-30C8-BE80-3CA0-A1F3FAD90E98}"/>
              </a:ext>
            </a:extLst>
          </p:cNvPr>
          <p:cNvPicPr>
            <a:picLocks noChangeAspect="1"/>
          </p:cNvPicPr>
          <p:nvPr/>
        </p:nvPicPr>
        <p:blipFill>
          <a:blip r:embed="rId2"/>
          <a:stretch>
            <a:fillRect/>
          </a:stretch>
        </p:blipFill>
        <p:spPr>
          <a:xfrm>
            <a:off x="12191" y="3899654"/>
            <a:ext cx="8677413" cy="2617089"/>
          </a:xfrm>
          <a:prstGeom prst="rect">
            <a:avLst/>
          </a:prstGeom>
        </p:spPr>
      </p:pic>
      <p:pic>
        <p:nvPicPr>
          <p:cNvPr id="4" name="Grafik 3">
            <a:extLst>
              <a:ext uri="{FF2B5EF4-FFF2-40B4-BE49-F238E27FC236}">
                <a16:creationId xmlns:a16="http://schemas.microsoft.com/office/drawing/2014/main" id="{10453418-0322-BA0F-C4FD-2EE1AC54D41D}"/>
              </a:ext>
            </a:extLst>
          </p:cNvPr>
          <p:cNvPicPr>
            <a:picLocks noChangeAspect="1"/>
          </p:cNvPicPr>
          <p:nvPr/>
        </p:nvPicPr>
        <p:blipFill>
          <a:blip r:embed="rId3"/>
          <a:stretch>
            <a:fillRect/>
          </a:stretch>
        </p:blipFill>
        <p:spPr>
          <a:xfrm>
            <a:off x="12191" y="468507"/>
            <a:ext cx="8690823" cy="2617090"/>
          </a:xfrm>
          <a:prstGeom prst="rect">
            <a:avLst/>
          </a:prstGeom>
        </p:spPr>
      </p:pic>
    </p:spTree>
    <p:extLst>
      <p:ext uri="{BB962C8B-B14F-4D97-AF65-F5344CB8AC3E}">
        <p14:creationId xmlns:p14="http://schemas.microsoft.com/office/powerpoint/2010/main" val="149823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nummernplatzhalter 1"/>
          <p:cNvSpPr>
            <a:spLocks noGrp="1"/>
          </p:cNvSpPr>
          <p:nvPr>
            <p:ph type="sldNum" sz="quarter" idx="10"/>
          </p:nvPr>
        </p:nvSpPr>
        <p:spPr>
          <a:noFill/>
        </p:spPr>
        <p:txBody>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fld id="{E181A1DF-35C4-4479-9BD5-005A8B10D74E}" type="slidenum">
              <a:rPr lang="de-DE" altLang="de-DE" sz="2400">
                <a:solidFill>
                  <a:srgbClr val="000000"/>
                </a:solidFill>
              </a:rPr>
              <a:pPr eaLnBrk="1" hangingPunct="1">
                <a:buClrTx/>
                <a:buFontTx/>
                <a:buNone/>
              </a:pPr>
              <a:t>23</a:t>
            </a:fld>
            <a:endParaRPr lang="de-DE" altLang="de-DE" sz="2400">
              <a:solidFill>
                <a:srgbClr val="000000"/>
              </a:solidFill>
            </a:endParaRPr>
          </a:p>
        </p:txBody>
      </p:sp>
      <p:sp>
        <p:nvSpPr>
          <p:cNvPr id="29699" name="Rectangle 1"/>
          <p:cNvSpPr>
            <a:spLocks noChangeArrowheads="1"/>
          </p:cNvSpPr>
          <p:nvPr/>
        </p:nvSpPr>
        <p:spPr bwMode="auto">
          <a:xfrm>
            <a:off x="3175794" y="255586"/>
            <a:ext cx="6443662"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buFontTx/>
              <a:buNone/>
            </a:pPr>
            <a:r>
              <a:rPr lang="de-DE" altLang="de-DE" sz="2400" b="1" dirty="0">
                <a:solidFill>
                  <a:srgbClr val="000000"/>
                </a:solidFill>
                <a:latin typeface="Sparkasse Rg" pitchFamily="34" charset="0"/>
              </a:rPr>
              <a:t>Germany </a:t>
            </a:r>
            <a:r>
              <a:rPr lang="de-DE" altLang="de-DE" sz="2400" b="1" dirty="0" err="1">
                <a:solidFill>
                  <a:srgbClr val="000000"/>
                </a:solidFill>
                <a:latin typeface="Sparkasse Rg" pitchFamily="34" charset="0"/>
              </a:rPr>
              <a:t>Openess</a:t>
            </a:r>
            <a:r>
              <a:rPr lang="de-DE" altLang="de-DE" sz="2400" b="1" dirty="0">
                <a:solidFill>
                  <a:srgbClr val="000000"/>
                </a:solidFill>
                <a:latin typeface="Sparkasse Rg" pitchFamily="34" charset="0"/>
              </a:rPr>
              <a:t> (</a:t>
            </a:r>
            <a:r>
              <a:rPr lang="de-DE" altLang="de-DE" sz="2400" b="1" dirty="0" err="1">
                <a:solidFill>
                  <a:srgbClr val="000000"/>
                </a:solidFill>
                <a:latin typeface="Sparkasse Rg" pitchFamily="34" charset="0"/>
              </a:rPr>
              <a:t>Ex+Im</a:t>
            </a:r>
            <a:r>
              <a:rPr lang="de-DE" altLang="de-DE" sz="2400" b="1" dirty="0">
                <a:solidFill>
                  <a:srgbClr val="000000"/>
                </a:solidFill>
                <a:latin typeface="Sparkasse Rg" pitchFamily="34" charset="0"/>
              </a:rPr>
              <a:t>)/GDP</a:t>
            </a:r>
          </a:p>
        </p:txBody>
      </p:sp>
      <p:sp>
        <p:nvSpPr>
          <p:cNvPr id="29700" name="Textfeld 2"/>
          <p:cNvSpPr txBox="1">
            <a:spLocks noChangeArrowheads="1"/>
          </p:cNvSpPr>
          <p:nvPr/>
        </p:nvSpPr>
        <p:spPr bwMode="auto">
          <a:xfrm>
            <a:off x="1597026" y="6199981"/>
            <a:ext cx="28813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itchFamily="18" charset="0"/>
              <a:buNone/>
            </a:pPr>
            <a:r>
              <a:rPr lang="de-DE" altLang="de-DE" sz="1200" dirty="0"/>
              <a:t>Quelle: Statistisches Bundesamt, Hoffmann</a:t>
            </a:r>
          </a:p>
        </p:txBody>
      </p:sp>
      <p:sp>
        <p:nvSpPr>
          <p:cNvPr id="6" name="Rechteck 5"/>
          <p:cNvSpPr/>
          <p:nvPr/>
        </p:nvSpPr>
        <p:spPr>
          <a:xfrm>
            <a:off x="8663288" y="4186819"/>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CE2A1B64-CCAB-564C-4073-D81F8367CC1E}"/>
              </a:ext>
            </a:extLst>
          </p:cNvPr>
          <p:cNvPicPr>
            <a:picLocks noChangeAspect="1"/>
          </p:cNvPicPr>
          <p:nvPr/>
        </p:nvPicPr>
        <p:blipFill>
          <a:blip r:embed="rId3"/>
          <a:stretch>
            <a:fillRect/>
          </a:stretch>
        </p:blipFill>
        <p:spPr>
          <a:xfrm>
            <a:off x="563063" y="996552"/>
            <a:ext cx="7830549" cy="4824255"/>
          </a:xfrm>
          <a:prstGeom prst="rect">
            <a:avLst/>
          </a:prstGeom>
        </p:spPr>
      </p:pic>
    </p:spTree>
    <p:extLst>
      <p:ext uri="{BB962C8B-B14F-4D97-AF65-F5344CB8AC3E}">
        <p14:creationId xmlns:p14="http://schemas.microsoft.com/office/powerpoint/2010/main" val="357915228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F383A607-4609-8852-EF37-BD91F4446662}"/>
              </a:ext>
            </a:extLst>
          </p:cNvPr>
          <p:cNvSpPr txBox="1"/>
          <p:nvPr/>
        </p:nvSpPr>
        <p:spPr>
          <a:xfrm>
            <a:off x="1869806" y="6087533"/>
            <a:ext cx="1284313" cy="343620"/>
          </a:xfrm>
          <a:prstGeom prst="rect">
            <a:avLst/>
          </a:prstGeom>
          <a:noFill/>
        </p:spPr>
        <p:txBody>
          <a:bodyPr wrap="square" rtlCol="0">
            <a:spAutoFit/>
          </a:bodyPr>
          <a:lstStyle/>
          <a:p>
            <a:r>
              <a:rPr lang="de-DE" sz="1633" dirty="0">
                <a:latin typeface="Times New Roman" panose="02020603050405020304" pitchFamily="18" charset="0"/>
                <a:cs typeface="Times New Roman" panose="02020603050405020304" pitchFamily="18" charset="0"/>
              </a:rPr>
              <a:t>Source: IMF</a:t>
            </a:r>
          </a:p>
        </p:txBody>
      </p:sp>
      <p:pic>
        <p:nvPicPr>
          <p:cNvPr id="42" name="Grafik 41">
            <a:extLst>
              <a:ext uri="{FF2B5EF4-FFF2-40B4-BE49-F238E27FC236}">
                <a16:creationId xmlns:a16="http://schemas.microsoft.com/office/drawing/2014/main" id="{A8691CE8-8495-4BF4-9C58-9E1C7D1A3AAC}"/>
              </a:ext>
            </a:extLst>
          </p:cNvPr>
          <p:cNvPicPr>
            <a:picLocks noChangeAspect="1"/>
          </p:cNvPicPr>
          <p:nvPr/>
        </p:nvPicPr>
        <p:blipFill>
          <a:blip r:embed="rId3"/>
          <a:stretch>
            <a:fillRect/>
          </a:stretch>
        </p:blipFill>
        <p:spPr>
          <a:xfrm>
            <a:off x="1463675" y="518584"/>
            <a:ext cx="2305050" cy="4991100"/>
          </a:xfrm>
          <a:prstGeom prst="rect">
            <a:avLst/>
          </a:prstGeom>
        </p:spPr>
      </p:pic>
      <p:grpSp>
        <p:nvGrpSpPr>
          <p:cNvPr id="68" name="Gruppieren 67">
            <a:extLst>
              <a:ext uri="{FF2B5EF4-FFF2-40B4-BE49-F238E27FC236}">
                <a16:creationId xmlns:a16="http://schemas.microsoft.com/office/drawing/2014/main" id="{BBFE43C2-5433-485A-9A85-37F5B1DCAB90}"/>
              </a:ext>
            </a:extLst>
          </p:cNvPr>
          <p:cNvGrpSpPr/>
          <p:nvPr/>
        </p:nvGrpSpPr>
        <p:grpSpPr>
          <a:xfrm>
            <a:off x="2998907" y="86467"/>
            <a:ext cx="614880" cy="238320"/>
            <a:chOff x="2998907" y="86467"/>
            <a:chExt cx="614880" cy="238320"/>
          </a:xfrm>
        </p:grpSpPr>
        <mc:AlternateContent xmlns:mc="http://schemas.openxmlformats.org/markup-compatibility/2006">
          <mc:Choice xmlns:p14="http://schemas.microsoft.com/office/powerpoint/2010/main" Requires="p14">
            <p:contentPart p14:bwMode="auto" r:id="rId4">
              <p14:nvContentPartPr>
                <p14:cNvPr id="43" name="Freihand 42">
                  <a:extLst>
                    <a:ext uri="{FF2B5EF4-FFF2-40B4-BE49-F238E27FC236}">
                      <a16:creationId xmlns:a16="http://schemas.microsoft.com/office/drawing/2014/main" id="{4A766979-A0F5-4880-8A04-A4B836CF8374}"/>
                    </a:ext>
                  </a:extLst>
                </p14:cNvPr>
                <p14:cNvContentPartPr/>
                <p14:nvPr/>
              </p14:nvContentPartPr>
              <p14:xfrm>
                <a:off x="2998907" y="102307"/>
                <a:ext cx="203760" cy="222480"/>
              </p14:xfrm>
            </p:contentPart>
          </mc:Choice>
          <mc:Fallback>
            <p:pic>
              <p:nvPicPr>
                <p:cNvPr id="43" name="Freihand 42">
                  <a:extLst>
                    <a:ext uri="{FF2B5EF4-FFF2-40B4-BE49-F238E27FC236}">
                      <a16:creationId xmlns:a16="http://schemas.microsoft.com/office/drawing/2014/main" id="{4A766979-A0F5-4880-8A04-A4B836CF8374}"/>
                    </a:ext>
                  </a:extLst>
                </p:cNvPr>
                <p:cNvPicPr/>
                <p:nvPr/>
              </p:nvPicPr>
              <p:blipFill>
                <a:blip r:embed="rId5"/>
                <a:stretch>
                  <a:fillRect/>
                </a:stretch>
              </p:blipFill>
              <p:spPr>
                <a:xfrm>
                  <a:off x="2994587" y="97987"/>
                  <a:ext cx="212400" cy="2311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4" name="Freihand 43">
                  <a:extLst>
                    <a:ext uri="{FF2B5EF4-FFF2-40B4-BE49-F238E27FC236}">
                      <a16:creationId xmlns:a16="http://schemas.microsoft.com/office/drawing/2014/main" id="{1346A66E-A51B-4B1A-AD86-4176729FB5C1}"/>
                    </a:ext>
                  </a:extLst>
                </p14:cNvPr>
                <p14:cNvContentPartPr/>
                <p14:nvPr/>
              </p14:nvContentPartPr>
              <p14:xfrm>
                <a:off x="3314987" y="141547"/>
                <a:ext cx="6840" cy="149040"/>
              </p14:xfrm>
            </p:contentPart>
          </mc:Choice>
          <mc:Fallback>
            <p:pic>
              <p:nvPicPr>
                <p:cNvPr id="44" name="Freihand 43">
                  <a:extLst>
                    <a:ext uri="{FF2B5EF4-FFF2-40B4-BE49-F238E27FC236}">
                      <a16:creationId xmlns:a16="http://schemas.microsoft.com/office/drawing/2014/main" id="{1346A66E-A51B-4B1A-AD86-4176729FB5C1}"/>
                    </a:ext>
                  </a:extLst>
                </p:cNvPr>
                <p:cNvPicPr/>
                <p:nvPr/>
              </p:nvPicPr>
              <p:blipFill>
                <a:blip r:embed="rId7"/>
                <a:stretch>
                  <a:fillRect/>
                </a:stretch>
              </p:blipFill>
              <p:spPr>
                <a:xfrm>
                  <a:off x="3310667" y="137227"/>
                  <a:ext cx="1548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50" name="Freihand 49">
                  <a:extLst>
                    <a:ext uri="{FF2B5EF4-FFF2-40B4-BE49-F238E27FC236}">
                      <a16:creationId xmlns:a16="http://schemas.microsoft.com/office/drawing/2014/main" id="{1BB0DFCF-326F-4CFA-BB81-A391D67F965F}"/>
                    </a:ext>
                  </a:extLst>
                </p14:cNvPr>
                <p14:cNvContentPartPr/>
                <p14:nvPr/>
              </p14:nvContentPartPr>
              <p14:xfrm>
                <a:off x="3209867" y="104827"/>
                <a:ext cx="190080" cy="199440"/>
              </p14:xfrm>
            </p:contentPart>
          </mc:Choice>
          <mc:Fallback>
            <p:pic>
              <p:nvPicPr>
                <p:cNvPr id="50" name="Freihand 49">
                  <a:extLst>
                    <a:ext uri="{FF2B5EF4-FFF2-40B4-BE49-F238E27FC236}">
                      <a16:creationId xmlns:a16="http://schemas.microsoft.com/office/drawing/2014/main" id="{1BB0DFCF-326F-4CFA-BB81-A391D67F965F}"/>
                    </a:ext>
                  </a:extLst>
                </p:cNvPr>
                <p:cNvPicPr/>
                <p:nvPr/>
              </p:nvPicPr>
              <p:blipFill>
                <a:blip r:embed="rId9"/>
                <a:stretch>
                  <a:fillRect/>
                </a:stretch>
              </p:blipFill>
              <p:spPr>
                <a:xfrm>
                  <a:off x="3205547" y="100507"/>
                  <a:ext cx="1987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52" name="Freihand 51">
                  <a:extLst>
                    <a:ext uri="{FF2B5EF4-FFF2-40B4-BE49-F238E27FC236}">
                      <a16:creationId xmlns:a16="http://schemas.microsoft.com/office/drawing/2014/main" id="{AC509401-0F21-4EDE-A2EC-2250D79C5F2D}"/>
                    </a:ext>
                  </a:extLst>
                </p14:cNvPr>
                <p14:cNvContentPartPr/>
                <p14:nvPr/>
              </p14:nvContentPartPr>
              <p14:xfrm>
                <a:off x="3484907" y="132907"/>
                <a:ext cx="23040" cy="168840"/>
              </p14:xfrm>
            </p:contentPart>
          </mc:Choice>
          <mc:Fallback>
            <p:pic>
              <p:nvPicPr>
                <p:cNvPr id="52" name="Freihand 51">
                  <a:extLst>
                    <a:ext uri="{FF2B5EF4-FFF2-40B4-BE49-F238E27FC236}">
                      <a16:creationId xmlns:a16="http://schemas.microsoft.com/office/drawing/2014/main" id="{AC509401-0F21-4EDE-A2EC-2250D79C5F2D}"/>
                    </a:ext>
                  </a:extLst>
                </p:cNvPr>
                <p:cNvPicPr/>
                <p:nvPr/>
              </p:nvPicPr>
              <p:blipFill>
                <a:blip r:embed="rId11"/>
                <a:stretch>
                  <a:fillRect/>
                </a:stretch>
              </p:blipFill>
              <p:spPr>
                <a:xfrm>
                  <a:off x="3480587" y="128587"/>
                  <a:ext cx="3168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60" name="Freihand 59">
                  <a:extLst>
                    <a:ext uri="{FF2B5EF4-FFF2-40B4-BE49-F238E27FC236}">
                      <a16:creationId xmlns:a16="http://schemas.microsoft.com/office/drawing/2014/main" id="{35E144DF-2184-400F-BAB2-32089D692D31}"/>
                    </a:ext>
                  </a:extLst>
                </p14:cNvPr>
                <p14:cNvContentPartPr/>
                <p14:nvPr/>
              </p14:nvContentPartPr>
              <p14:xfrm>
                <a:off x="3402827" y="86467"/>
                <a:ext cx="210960" cy="108720"/>
              </p14:xfrm>
            </p:contentPart>
          </mc:Choice>
          <mc:Fallback>
            <p:pic>
              <p:nvPicPr>
                <p:cNvPr id="60" name="Freihand 59">
                  <a:extLst>
                    <a:ext uri="{FF2B5EF4-FFF2-40B4-BE49-F238E27FC236}">
                      <a16:creationId xmlns:a16="http://schemas.microsoft.com/office/drawing/2014/main" id="{35E144DF-2184-400F-BAB2-32089D692D31}"/>
                    </a:ext>
                  </a:extLst>
                </p:cNvPr>
                <p:cNvPicPr/>
                <p:nvPr/>
              </p:nvPicPr>
              <p:blipFill>
                <a:blip r:embed="rId13"/>
                <a:stretch>
                  <a:fillRect/>
                </a:stretch>
              </p:blipFill>
              <p:spPr>
                <a:xfrm>
                  <a:off x="3398507" y="82147"/>
                  <a:ext cx="219600" cy="1173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4">
            <p14:nvContentPartPr>
              <p14:cNvPr id="77" name="Freihand 76">
                <a:extLst>
                  <a:ext uri="{FF2B5EF4-FFF2-40B4-BE49-F238E27FC236}">
                    <a16:creationId xmlns:a16="http://schemas.microsoft.com/office/drawing/2014/main" id="{7B771FD1-F218-4564-BD89-A9330A507736}"/>
                  </a:ext>
                </a:extLst>
              </p14:cNvPr>
              <p14:cNvContentPartPr/>
              <p14:nvPr/>
            </p14:nvContentPartPr>
            <p14:xfrm>
              <a:off x="3787667" y="167467"/>
              <a:ext cx="183240" cy="97560"/>
            </p14:xfrm>
          </p:contentPart>
        </mc:Choice>
        <mc:Fallback>
          <p:pic>
            <p:nvPicPr>
              <p:cNvPr id="77" name="Freihand 76">
                <a:extLst>
                  <a:ext uri="{FF2B5EF4-FFF2-40B4-BE49-F238E27FC236}">
                    <a16:creationId xmlns:a16="http://schemas.microsoft.com/office/drawing/2014/main" id="{7B771FD1-F218-4564-BD89-A9330A507736}"/>
                  </a:ext>
                </a:extLst>
              </p:cNvPr>
              <p:cNvPicPr/>
              <p:nvPr/>
            </p:nvPicPr>
            <p:blipFill>
              <a:blip r:embed="rId15"/>
              <a:stretch>
                <a:fillRect/>
              </a:stretch>
            </p:blipFill>
            <p:spPr>
              <a:xfrm>
                <a:off x="3783347" y="163147"/>
                <a:ext cx="19188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78" name="Freihand 77">
                <a:extLst>
                  <a:ext uri="{FF2B5EF4-FFF2-40B4-BE49-F238E27FC236}">
                    <a16:creationId xmlns:a16="http://schemas.microsoft.com/office/drawing/2014/main" id="{19BF605D-3695-412B-860F-6A7E1F4CDE82}"/>
                  </a:ext>
                </a:extLst>
              </p14:cNvPr>
              <p14:cNvContentPartPr/>
              <p14:nvPr/>
            </p14:nvContentPartPr>
            <p14:xfrm>
              <a:off x="3886307" y="76027"/>
              <a:ext cx="360" cy="360"/>
            </p14:xfrm>
          </p:contentPart>
        </mc:Choice>
        <mc:Fallback>
          <p:pic>
            <p:nvPicPr>
              <p:cNvPr id="78" name="Freihand 77">
                <a:extLst>
                  <a:ext uri="{FF2B5EF4-FFF2-40B4-BE49-F238E27FC236}">
                    <a16:creationId xmlns:a16="http://schemas.microsoft.com/office/drawing/2014/main" id="{19BF605D-3695-412B-860F-6A7E1F4CDE82}"/>
                  </a:ext>
                </a:extLst>
              </p:cNvPr>
              <p:cNvPicPr/>
              <p:nvPr/>
            </p:nvPicPr>
            <p:blipFill>
              <a:blip r:embed="rId17"/>
              <a:stretch>
                <a:fillRect/>
              </a:stretch>
            </p:blipFill>
            <p:spPr>
              <a:xfrm>
                <a:off x="3881987" y="71707"/>
                <a:ext cx="9000" cy="9000"/>
              </a:xfrm>
              <a:prstGeom prst="rect">
                <a:avLst/>
              </a:prstGeom>
            </p:spPr>
          </p:pic>
        </mc:Fallback>
      </mc:AlternateContent>
      <p:grpSp>
        <p:nvGrpSpPr>
          <p:cNvPr id="158" name="Gruppieren 157">
            <a:extLst>
              <a:ext uri="{FF2B5EF4-FFF2-40B4-BE49-F238E27FC236}">
                <a16:creationId xmlns:a16="http://schemas.microsoft.com/office/drawing/2014/main" id="{9E9390D2-0C4C-4806-BCC7-1CD56E144D1B}"/>
              </a:ext>
            </a:extLst>
          </p:cNvPr>
          <p:cNvGrpSpPr/>
          <p:nvPr/>
        </p:nvGrpSpPr>
        <p:grpSpPr>
          <a:xfrm>
            <a:off x="4275827" y="51907"/>
            <a:ext cx="691560" cy="224280"/>
            <a:chOff x="4275827" y="51907"/>
            <a:chExt cx="691560" cy="224280"/>
          </a:xfrm>
        </p:grpSpPr>
        <mc:AlternateContent xmlns:mc="http://schemas.openxmlformats.org/markup-compatibility/2006">
          <mc:Choice xmlns:p14="http://schemas.microsoft.com/office/powerpoint/2010/main" Requires="p14">
            <p:contentPart p14:bwMode="auto" r:id="rId18">
              <p14:nvContentPartPr>
                <p14:cNvPr id="89" name="Freihand 88">
                  <a:extLst>
                    <a:ext uri="{FF2B5EF4-FFF2-40B4-BE49-F238E27FC236}">
                      <a16:creationId xmlns:a16="http://schemas.microsoft.com/office/drawing/2014/main" id="{2BE5D790-89CC-445E-9BDE-FA59E0140DB3}"/>
                    </a:ext>
                  </a:extLst>
                </p14:cNvPr>
                <p14:cNvContentPartPr/>
                <p14:nvPr/>
              </p14:nvContentPartPr>
              <p14:xfrm>
                <a:off x="4275827" y="94027"/>
                <a:ext cx="198000" cy="182160"/>
              </p14:xfrm>
            </p:contentPart>
          </mc:Choice>
          <mc:Fallback>
            <p:pic>
              <p:nvPicPr>
                <p:cNvPr id="89" name="Freihand 88">
                  <a:extLst>
                    <a:ext uri="{FF2B5EF4-FFF2-40B4-BE49-F238E27FC236}">
                      <a16:creationId xmlns:a16="http://schemas.microsoft.com/office/drawing/2014/main" id="{2BE5D790-89CC-445E-9BDE-FA59E0140DB3}"/>
                    </a:ext>
                  </a:extLst>
                </p:cNvPr>
                <p:cNvPicPr/>
                <p:nvPr/>
              </p:nvPicPr>
              <p:blipFill>
                <a:blip r:embed="rId19"/>
                <a:stretch>
                  <a:fillRect/>
                </a:stretch>
              </p:blipFill>
              <p:spPr>
                <a:xfrm>
                  <a:off x="4271507" y="89707"/>
                  <a:ext cx="20664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91" name="Freihand 90">
                  <a:extLst>
                    <a:ext uri="{FF2B5EF4-FFF2-40B4-BE49-F238E27FC236}">
                      <a16:creationId xmlns:a16="http://schemas.microsoft.com/office/drawing/2014/main" id="{E966204E-0B68-49E1-9BBC-0272F60E5A96}"/>
                    </a:ext>
                  </a:extLst>
                </p14:cNvPr>
                <p14:cNvContentPartPr/>
                <p14:nvPr/>
              </p14:nvContentPartPr>
              <p14:xfrm>
                <a:off x="4517387" y="51907"/>
                <a:ext cx="102960" cy="215280"/>
              </p14:xfrm>
            </p:contentPart>
          </mc:Choice>
          <mc:Fallback>
            <p:pic>
              <p:nvPicPr>
                <p:cNvPr id="91" name="Freihand 90">
                  <a:extLst>
                    <a:ext uri="{FF2B5EF4-FFF2-40B4-BE49-F238E27FC236}">
                      <a16:creationId xmlns:a16="http://schemas.microsoft.com/office/drawing/2014/main" id="{E966204E-0B68-49E1-9BBC-0272F60E5A96}"/>
                    </a:ext>
                  </a:extLst>
                </p:cNvPr>
                <p:cNvPicPr/>
                <p:nvPr/>
              </p:nvPicPr>
              <p:blipFill>
                <a:blip r:embed="rId21"/>
                <a:stretch>
                  <a:fillRect/>
                </a:stretch>
              </p:blipFill>
              <p:spPr>
                <a:xfrm>
                  <a:off x="4513067" y="47587"/>
                  <a:ext cx="111600" cy="2239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101" name="Freihand 100">
                  <a:extLst>
                    <a:ext uri="{FF2B5EF4-FFF2-40B4-BE49-F238E27FC236}">
                      <a16:creationId xmlns:a16="http://schemas.microsoft.com/office/drawing/2014/main" id="{0D1454DD-AD40-4EC7-85B1-7F8832D69927}"/>
                    </a:ext>
                  </a:extLst>
                </p14:cNvPr>
                <p14:cNvContentPartPr/>
                <p14:nvPr/>
              </p14:nvContentPartPr>
              <p14:xfrm>
                <a:off x="4435667" y="68827"/>
                <a:ext cx="25200" cy="8280"/>
              </p14:xfrm>
            </p:contentPart>
          </mc:Choice>
          <mc:Fallback>
            <p:pic>
              <p:nvPicPr>
                <p:cNvPr id="101" name="Freihand 100">
                  <a:extLst>
                    <a:ext uri="{FF2B5EF4-FFF2-40B4-BE49-F238E27FC236}">
                      <a16:creationId xmlns:a16="http://schemas.microsoft.com/office/drawing/2014/main" id="{0D1454DD-AD40-4EC7-85B1-7F8832D69927}"/>
                    </a:ext>
                  </a:extLst>
                </p:cNvPr>
                <p:cNvPicPr/>
                <p:nvPr/>
              </p:nvPicPr>
              <p:blipFill>
                <a:blip r:embed="rId23"/>
                <a:stretch>
                  <a:fillRect/>
                </a:stretch>
              </p:blipFill>
              <p:spPr>
                <a:xfrm>
                  <a:off x="4431347" y="64507"/>
                  <a:ext cx="3384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103" name="Freihand 102">
                  <a:extLst>
                    <a:ext uri="{FF2B5EF4-FFF2-40B4-BE49-F238E27FC236}">
                      <a16:creationId xmlns:a16="http://schemas.microsoft.com/office/drawing/2014/main" id="{618C41C9-08CA-42C2-899C-50F761DD7A46}"/>
                    </a:ext>
                  </a:extLst>
                </p14:cNvPr>
                <p14:cNvContentPartPr/>
                <p14:nvPr/>
              </p14:nvContentPartPr>
              <p14:xfrm>
                <a:off x="4671827" y="198787"/>
                <a:ext cx="190440" cy="61920"/>
              </p14:xfrm>
            </p:contentPart>
          </mc:Choice>
          <mc:Fallback>
            <p:pic>
              <p:nvPicPr>
                <p:cNvPr id="103" name="Freihand 102">
                  <a:extLst>
                    <a:ext uri="{FF2B5EF4-FFF2-40B4-BE49-F238E27FC236}">
                      <a16:creationId xmlns:a16="http://schemas.microsoft.com/office/drawing/2014/main" id="{618C41C9-08CA-42C2-899C-50F761DD7A46}"/>
                    </a:ext>
                  </a:extLst>
                </p:cNvPr>
                <p:cNvPicPr/>
                <p:nvPr/>
              </p:nvPicPr>
              <p:blipFill>
                <a:blip r:embed="rId25"/>
                <a:stretch>
                  <a:fillRect/>
                </a:stretch>
              </p:blipFill>
              <p:spPr>
                <a:xfrm>
                  <a:off x="4667507" y="194467"/>
                  <a:ext cx="19908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105" name="Freihand 104">
                  <a:extLst>
                    <a:ext uri="{FF2B5EF4-FFF2-40B4-BE49-F238E27FC236}">
                      <a16:creationId xmlns:a16="http://schemas.microsoft.com/office/drawing/2014/main" id="{216986C3-0D8D-4055-B37E-0AD9C14B7BCC}"/>
                    </a:ext>
                  </a:extLst>
                </p14:cNvPr>
                <p14:cNvContentPartPr/>
                <p14:nvPr/>
              </p14:nvContentPartPr>
              <p14:xfrm>
                <a:off x="4879547" y="176467"/>
                <a:ext cx="87840" cy="77400"/>
              </p14:xfrm>
            </p:contentPart>
          </mc:Choice>
          <mc:Fallback>
            <p:pic>
              <p:nvPicPr>
                <p:cNvPr id="105" name="Freihand 104">
                  <a:extLst>
                    <a:ext uri="{FF2B5EF4-FFF2-40B4-BE49-F238E27FC236}">
                      <a16:creationId xmlns:a16="http://schemas.microsoft.com/office/drawing/2014/main" id="{216986C3-0D8D-4055-B37E-0AD9C14B7BCC}"/>
                    </a:ext>
                  </a:extLst>
                </p:cNvPr>
                <p:cNvPicPr/>
                <p:nvPr/>
              </p:nvPicPr>
              <p:blipFill>
                <a:blip r:embed="rId27"/>
                <a:stretch>
                  <a:fillRect/>
                </a:stretch>
              </p:blipFill>
              <p:spPr>
                <a:xfrm>
                  <a:off x="4875227" y="172147"/>
                  <a:ext cx="96480" cy="86040"/>
                </a:xfrm>
                <a:prstGeom prst="rect">
                  <a:avLst/>
                </a:prstGeom>
              </p:spPr>
            </p:pic>
          </mc:Fallback>
        </mc:AlternateContent>
      </p:grpSp>
      <p:grpSp>
        <p:nvGrpSpPr>
          <p:cNvPr id="142" name="Gruppieren 141">
            <a:extLst>
              <a:ext uri="{FF2B5EF4-FFF2-40B4-BE49-F238E27FC236}">
                <a16:creationId xmlns:a16="http://schemas.microsoft.com/office/drawing/2014/main" id="{00947097-C7AC-4A27-906C-09E792DFD818}"/>
              </a:ext>
            </a:extLst>
          </p:cNvPr>
          <p:cNvGrpSpPr/>
          <p:nvPr/>
        </p:nvGrpSpPr>
        <p:grpSpPr>
          <a:xfrm>
            <a:off x="5205347" y="63787"/>
            <a:ext cx="566280" cy="193320"/>
            <a:chOff x="5205347" y="63787"/>
            <a:chExt cx="566280" cy="193320"/>
          </a:xfrm>
        </p:grpSpPr>
        <mc:AlternateContent xmlns:mc="http://schemas.openxmlformats.org/markup-compatibility/2006">
          <mc:Choice xmlns:p14="http://schemas.microsoft.com/office/powerpoint/2010/main" Requires="p14">
            <p:contentPart p14:bwMode="auto" r:id="rId28">
              <p14:nvContentPartPr>
                <p14:cNvPr id="119" name="Freihand 118">
                  <a:extLst>
                    <a:ext uri="{FF2B5EF4-FFF2-40B4-BE49-F238E27FC236}">
                      <a16:creationId xmlns:a16="http://schemas.microsoft.com/office/drawing/2014/main" id="{449B7EC9-44AA-40A5-9836-86AE6BBEAF1E}"/>
                    </a:ext>
                  </a:extLst>
                </p14:cNvPr>
                <p14:cNvContentPartPr/>
                <p14:nvPr/>
              </p14:nvContentPartPr>
              <p14:xfrm>
                <a:off x="5205347" y="92587"/>
                <a:ext cx="158760" cy="132840"/>
              </p14:xfrm>
            </p:contentPart>
          </mc:Choice>
          <mc:Fallback>
            <p:pic>
              <p:nvPicPr>
                <p:cNvPr id="119" name="Freihand 118">
                  <a:extLst>
                    <a:ext uri="{FF2B5EF4-FFF2-40B4-BE49-F238E27FC236}">
                      <a16:creationId xmlns:a16="http://schemas.microsoft.com/office/drawing/2014/main" id="{449B7EC9-44AA-40A5-9836-86AE6BBEAF1E}"/>
                    </a:ext>
                  </a:extLst>
                </p:cNvPr>
                <p:cNvPicPr/>
                <p:nvPr/>
              </p:nvPicPr>
              <p:blipFill>
                <a:blip r:embed="rId29"/>
                <a:stretch>
                  <a:fillRect/>
                </a:stretch>
              </p:blipFill>
              <p:spPr>
                <a:xfrm>
                  <a:off x="5201027" y="88267"/>
                  <a:ext cx="167400" cy="1414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21" name="Freihand 120">
                  <a:extLst>
                    <a:ext uri="{FF2B5EF4-FFF2-40B4-BE49-F238E27FC236}">
                      <a16:creationId xmlns:a16="http://schemas.microsoft.com/office/drawing/2014/main" id="{7A93AE02-FAB1-467A-985C-4CBB13746D55}"/>
                    </a:ext>
                  </a:extLst>
                </p14:cNvPr>
                <p14:cNvContentPartPr/>
                <p14:nvPr/>
              </p14:nvContentPartPr>
              <p14:xfrm>
                <a:off x="5370227" y="96187"/>
                <a:ext cx="136800" cy="120600"/>
              </p14:xfrm>
            </p:contentPart>
          </mc:Choice>
          <mc:Fallback>
            <p:pic>
              <p:nvPicPr>
                <p:cNvPr id="121" name="Freihand 120">
                  <a:extLst>
                    <a:ext uri="{FF2B5EF4-FFF2-40B4-BE49-F238E27FC236}">
                      <a16:creationId xmlns:a16="http://schemas.microsoft.com/office/drawing/2014/main" id="{7A93AE02-FAB1-467A-985C-4CBB13746D55}"/>
                    </a:ext>
                  </a:extLst>
                </p:cNvPr>
                <p:cNvPicPr/>
                <p:nvPr/>
              </p:nvPicPr>
              <p:blipFill>
                <a:blip r:embed="rId31"/>
                <a:stretch>
                  <a:fillRect/>
                </a:stretch>
              </p:blipFill>
              <p:spPr>
                <a:xfrm>
                  <a:off x="5365907" y="91867"/>
                  <a:ext cx="14544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24" name="Freihand 123">
                  <a:extLst>
                    <a:ext uri="{FF2B5EF4-FFF2-40B4-BE49-F238E27FC236}">
                      <a16:creationId xmlns:a16="http://schemas.microsoft.com/office/drawing/2014/main" id="{06E8FAC3-70D0-48E2-8913-E3B989AD7349}"/>
                    </a:ext>
                  </a:extLst>
                </p14:cNvPr>
                <p14:cNvContentPartPr/>
                <p14:nvPr/>
              </p14:nvContentPartPr>
              <p14:xfrm>
                <a:off x="5652107" y="83587"/>
                <a:ext cx="25200" cy="138240"/>
              </p14:xfrm>
            </p:contentPart>
          </mc:Choice>
          <mc:Fallback>
            <p:pic>
              <p:nvPicPr>
                <p:cNvPr id="124" name="Freihand 123">
                  <a:extLst>
                    <a:ext uri="{FF2B5EF4-FFF2-40B4-BE49-F238E27FC236}">
                      <a16:creationId xmlns:a16="http://schemas.microsoft.com/office/drawing/2014/main" id="{06E8FAC3-70D0-48E2-8913-E3B989AD7349}"/>
                    </a:ext>
                  </a:extLst>
                </p:cNvPr>
                <p:cNvPicPr/>
                <p:nvPr/>
              </p:nvPicPr>
              <p:blipFill>
                <a:blip r:embed="rId33"/>
                <a:stretch>
                  <a:fillRect/>
                </a:stretch>
              </p:blipFill>
              <p:spPr>
                <a:xfrm>
                  <a:off x="5647787" y="79267"/>
                  <a:ext cx="3384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30" name="Freihand 129">
                  <a:extLst>
                    <a:ext uri="{FF2B5EF4-FFF2-40B4-BE49-F238E27FC236}">
                      <a16:creationId xmlns:a16="http://schemas.microsoft.com/office/drawing/2014/main" id="{D786AB6E-6E9C-4EE5-80CA-4117796868C2}"/>
                    </a:ext>
                  </a:extLst>
                </p14:cNvPr>
                <p14:cNvContentPartPr/>
                <p14:nvPr/>
              </p14:nvContentPartPr>
              <p14:xfrm>
                <a:off x="5509907" y="63787"/>
                <a:ext cx="261720" cy="193320"/>
              </p14:xfrm>
            </p:contentPart>
          </mc:Choice>
          <mc:Fallback>
            <p:pic>
              <p:nvPicPr>
                <p:cNvPr id="130" name="Freihand 129">
                  <a:extLst>
                    <a:ext uri="{FF2B5EF4-FFF2-40B4-BE49-F238E27FC236}">
                      <a16:creationId xmlns:a16="http://schemas.microsoft.com/office/drawing/2014/main" id="{D786AB6E-6E9C-4EE5-80CA-4117796868C2}"/>
                    </a:ext>
                  </a:extLst>
                </p:cNvPr>
                <p:cNvPicPr/>
                <p:nvPr/>
              </p:nvPicPr>
              <p:blipFill>
                <a:blip r:embed="rId35"/>
                <a:stretch>
                  <a:fillRect/>
                </a:stretch>
              </p:blipFill>
              <p:spPr>
                <a:xfrm>
                  <a:off x="5505587" y="59467"/>
                  <a:ext cx="270360" cy="2019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6">
            <p14:nvContentPartPr>
              <p14:cNvPr id="170" name="Freihand 169">
                <a:extLst>
                  <a:ext uri="{FF2B5EF4-FFF2-40B4-BE49-F238E27FC236}">
                    <a16:creationId xmlns:a16="http://schemas.microsoft.com/office/drawing/2014/main" id="{B4E2E7D8-6332-4313-8787-5F8387EAD3D7}"/>
                  </a:ext>
                </a:extLst>
              </p14:cNvPr>
              <p14:cNvContentPartPr/>
              <p14:nvPr/>
            </p14:nvContentPartPr>
            <p14:xfrm>
              <a:off x="3172427" y="1664707"/>
              <a:ext cx="688680" cy="258120"/>
            </p14:xfrm>
          </p:contentPart>
        </mc:Choice>
        <mc:Fallback>
          <p:pic>
            <p:nvPicPr>
              <p:cNvPr id="170" name="Freihand 169">
                <a:extLst>
                  <a:ext uri="{FF2B5EF4-FFF2-40B4-BE49-F238E27FC236}">
                    <a16:creationId xmlns:a16="http://schemas.microsoft.com/office/drawing/2014/main" id="{B4E2E7D8-6332-4313-8787-5F8387EAD3D7}"/>
                  </a:ext>
                </a:extLst>
              </p:cNvPr>
              <p:cNvPicPr/>
              <p:nvPr/>
            </p:nvPicPr>
            <p:blipFill>
              <a:blip r:embed="rId37"/>
              <a:stretch>
                <a:fillRect/>
              </a:stretch>
            </p:blipFill>
            <p:spPr>
              <a:xfrm>
                <a:off x="3168107" y="1660387"/>
                <a:ext cx="697320" cy="26676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71" name="Freihand 170">
                <a:extLst>
                  <a:ext uri="{FF2B5EF4-FFF2-40B4-BE49-F238E27FC236}">
                    <a16:creationId xmlns:a16="http://schemas.microsoft.com/office/drawing/2014/main" id="{3199D457-7735-499E-9917-26330C1D5241}"/>
                  </a:ext>
                </a:extLst>
              </p14:cNvPr>
              <p14:cNvContentPartPr/>
              <p14:nvPr/>
            </p14:nvContentPartPr>
            <p14:xfrm>
              <a:off x="3014387" y="1089067"/>
              <a:ext cx="887760" cy="256320"/>
            </p14:xfrm>
          </p:contentPart>
        </mc:Choice>
        <mc:Fallback>
          <p:pic>
            <p:nvPicPr>
              <p:cNvPr id="171" name="Freihand 170">
                <a:extLst>
                  <a:ext uri="{FF2B5EF4-FFF2-40B4-BE49-F238E27FC236}">
                    <a16:creationId xmlns:a16="http://schemas.microsoft.com/office/drawing/2014/main" id="{3199D457-7735-499E-9917-26330C1D5241}"/>
                  </a:ext>
                </a:extLst>
              </p:cNvPr>
              <p:cNvPicPr/>
              <p:nvPr/>
            </p:nvPicPr>
            <p:blipFill>
              <a:blip r:embed="rId39"/>
              <a:stretch>
                <a:fillRect/>
              </a:stretch>
            </p:blipFill>
            <p:spPr>
              <a:xfrm>
                <a:off x="3010067" y="1084747"/>
                <a:ext cx="896400" cy="264960"/>
              </a:xfrm>
              <a:prstGeom prst="rect">
                <a:avLst/>
              </a:prstGeom>
            </p:spPr>
          </p:pic>
        </mc:Fallback>
      </mc:AlternateContent>
    </p:spTree>
    <p:extLst>
      <p:ext uri="{BB962C8B-B14F-4D97-AF65-F5344CB8AC3E}">
        <p14:creationId xmlns:p14="http://schemas.microsoft.com/office/powerpoint/2010/main" val="416048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BA7F7-8B6A-BA21-46C4-976A5B29B49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DC76A8C-406C-A642-D784-780840299FF2}"/>
              </a:ext>
            </a:extLst>
          </p:cNvPr>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 and Distance</a:t>
            </a:r>
          </a:p>
        </p:txBody>
      </p:sp>
      <p:sp>
        <p:nvSpPr>
          <p:cNvPr id="6" name="Content Placeholder 2">
            <a:extLst>
              <a:ext uri="{FF2B5EF4-FFF2-40B4-BE49-F238E27FC236}">
                <a16:creationId xmlns:a16="http://schemas.microsoft.com/office/drawing/2014/main" id="{D32BA75C-73A8-AFE3-126D-0EF791B81920}"/>
              </a:ext>
            </a:extLst>
          </p:cNvPr>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The descriptive empirical findings on the regional distribution of international trade flows in the USA reveal two correlations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larger the trading partners, the greater the trade volume</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smaller the distance between the trading partners, the greater the trade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E58962D-2E5F-4ED6-3136-D6F4DF8318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17DFF327-D702-437B-B815-F11210AF6F0B}"/>
                  </a:ext>
                </a:extLst>
              </p14:cNvPr>
              <p14:cNvContentPartPr/>
              <p14:nvPr/>
            </p14:nvContentPartPr>
            <p14:xfrm>
              <a:off x="1683467" y="2683507"/>
              <a:ext cx="3104280" cy="78840"/>
            </p14:xfrm>
          </p:contentPart>
        </mc:Choice>
        <mc:Fallback>
          <p:pic>
            <p:nvPicPr>
              <p:cNvPr id="2" name="Freihand 1">
                <a:extLst>
                  <a:ext uri="{FF2B5EF4-FFF2-40B4-BE49-F238E27FC236}">
                    <a16:creationId xmlns:a16="http://schemas.microsoft.com/office/drawing/2014/main" id="{17DFF327-D702-437B-B815-F11210AF6F0B}"/>
                  </a:ext>
                </a:extLst>
              </p:cNvPr>
              <p:cNvPicPr/>
              <p:nvPr/>
            </p:nvPicPr>
            <p:blipFill>
              <a:blip r:embed="rId4"/>
              <a:stretch>
                <a:fillRect/>
              </a:stretch>
            </p:blipFill>
            <p:spPr>
              <a:xfrm>
                <a:off x="1679147" y="2679187"/>
                <a:ext cx="3112920" cy="874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4290DADB-1A94-4708-A5F2-2EB2F722FE76}"/>
                  </a:ext>
                </a:extLst>
              </p14:cNvPr>
              <p14:cNvContentPartPr/>
              <p14:nvPr/>
            </p14:nvContentPartPr>
            <p14:xfrm>
              <a:off x="6958547" y="2586307"/>
              <a:ext cx="1731240" cy="42480"/>
            </p14:xfrm>
          </p:contentPart>
        </mc:Choice>
        <mc:Fallback>
          <p:pic>
            <p:nvPicPr>
              <p:cNvPr id="3" name="Freihand 2">
                <a:extLst>
                  <a:ext uri="{FF2B5EF4-FFF2-40B4-BE49-F238E27FC236}">
                    <a16:creationId xmlns:a16="http://schemas.microsoft.com/office/drawing/2014/main" id="{4290DADB-1A94-4708-A5F2-2EB2F722FE76}"/>
                  </a:ext>
                </a:extLst>
              </p:cNvPr>
              <p:cNvPicPr/>
              <p:nvPr/>
            </p:nvPicPr>
            <p:blipFill>
              <a:blip r:embed="rId6"/>
              <a:stretch>
                <a:fillRect/>
              </a:stretch>
            </p:blipFill>
            <p:spPr>
              <a:xfrm>
                <a:off x="6954227" y="2581987"/>
                <a:ext cx="1739880" cy="51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EC589B06-5458-4433-944D-91D9C4614CF9}"/>
                  </a:ext>
                </a:extLst>
              </p14:cNvPr>
              <p14:cNvContentPartPr/>
              <p14:nvPr/>
            </p14:nvContentPartPr>
            <p14:xfrm>
              <a:off x="1747187" y="3275347"/>
              <a:ext cx="2446920" cy="64800"/>
            </p14:xfrm>
          </p:contentPart>
        </mc:Choice>
        <mc:Fallback>
          <p:pic>
            <p:nvPicPr>
              <p:cNvPr id="7" name="Freihand 6">
                <a:extLst>
                  <a:ext uri="{FF2B5EF4-FFF2-40B4-BE49-F238E27FC236}">
                    <a16:creationId xmlns:a16="http://schemas.microsoft.com/office/drawing/2014/main" id="{EC589B06-5458-4433-944D-91D9C4614CF9}"/>
                  </a:ext>
                </a:extLst>
              </p:cNvPr>
              <p:cNvPicPr/>
              <p:nvPr/>
            </p:nvPicPr>
            <p:blipFill>
              <a:blip r:embed="rId8"/>
              <a:stretch>
                <a:fillRect/>
              </a:stretch>
            </p:blipFill>
            <p:spPr>
              <a:xfrm>
                <a:off x="1742867" y="3271027"/>
                <a:ext cx="2455560" cy="73440"/>
              </a:xfrm>
              <a:prstGeom prst="rect">
                <a:avLst/>
              </a:prstGeom>
            </p:spPr>
          </p:pic>
        </mc:Fallback>
      </mc:AlternateContent>
      <p:grpSp>
        <p:nvGrpSpPr>
          <p:cNvPr id="10" name="Gruppieren 9">
            <a:extLst>
              <a:ext uri="{FF2B5EF4-FFF2-40B4-BE49-F238E27FC236}">
                <a16:creationId xmlns:a16="http://schemas.microsoft.com/office/drawing/2014/main" id="{DB66705D-D874-4F7F-BAF3-FE67A441BFE3}"/>
              </a:ext>
            </a:extLst>
          </p:cNvPr>
          <p:cNvGrpSpPr/>
          <p:nvPr/>
        </p:nvGrpSpPr>
        <p:grpSpPr>
          <a:xfrm>
            <a:off x="8285507" y="3364267"/>
            <a:ext cx="2266560" cy="81360"/>
            <a:chOff x="8285507" y="3364267"/>
            <a:chExt cx="2266560" cy="81360"/>
          </a:xfrm>
        </p:grpSpPr>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3DCB7732-9AEC-47B8-9C5D-BCF57CD79281}"/>
                    </a:ext>
                  </a:extLst>
                </p14:cNvPr>
                <p14:cNvContentPartPr/>
                <p14:nvPr/>
              </p14:nvContentPartPr>
              <p14:xfrm>
                <a:off x="8387027" y="3427987"/>
                <a:ext cx="19800" cy="1440"/>
              </p14:xfrm>
            </p:contentPart>
          </mc:Choice>
          <mc:Fallback>
            <p:pic>
              <p:nvPicPr>
                <p:cNvPr id="8" name="Freihand 7">
                  <a:extLst>
                    <a:ext uri="{FF2B5EF4-FFF2-40B4-BE49-F238E27FC236}">
                      <a16:creationId xmlns:a16="http://schemas.microsoft.com/office/drawing/2014/main" id="{3DCB7732-9AEC-47B8-9C5D-BCF57CD79281}"/>
                    </a:ext>
                  </a:extLst>
                </p:cNvPr>
                <p:cNvPicPr/>
                <p:nvPr/>
              </p:nvPicPr>
              <p:blipFill>
                <a:blip r:embed="rId10"/>
                <a:stretch>
                  <a:fillRect/>
                </a:stretch>
              </p:blipFill>
              <p:spPr>
                <a:xfrm>
                  <a:off x="8382707" y="3423667"/>
                  <a:ext cx="2844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E6E81A52-6FBF-4043-A6EC-12AC99742DD4}"/>
                    </a:ext>
                  </a:extLst>
                </p14:cNvPr>
                <p14:cNvContentPartPr/>
                <p14:nvPr/>
              </p14:nvContentPartPr>
              <p14:xfrm>
                <a:off x="8285507" y="3364267"/>
                <a:ext cx="2266560" cy="81360"/>
              </p14:xfrm>
            </p:contentPart>
          </mc:Choice>
          <mc:Fallback>
            <p:pic>
              <p:nvPicPr>
                <p:cNvPr id="9" name="Freihand 8">
                  <a:extLst>
                    <a:ext uri="{FF2B5EF4-FFF2-40B4-BE49-F238E27FC236}">
                      <a16:creationId xmlns:a16="http://schemas.microsoft.com/office/drawing/2014/main" id="{E6E81A52-6FBF-4043-A6EC-12AC99742DD4}"/>
                    </a:ext>
                  </a:extLst>
                </p:cNvPr>
                <p:cNvPicPr/>
                <p:nvPr/>
              </p:nvPicPr>
              <p:blipFill>
                <a:blip r:embed="rId12"/>
                <a:stretch>
                  <a:fillRect/>
                </a:stretch>
              </p:blipFill>
              <p:spPr>
                <a:xfrm>
                  <a:off x="8281187" y="3359947"/>
                  <a:ext cx="2275200" cy="90000"/>
                </a:xfrm>
                <a:prstGeom prst="rect">
                  <a:avLst/>
                </a:prstGeom>
              </p:spPr>
            </p:pic>
          </mc:Fallback>
        </mc:AlternateContent>
      </p:grpSp>
    </p:spTree>
    <p:extLst>
      <p:ext uri="{BB962C8B-B14F-4D97-AF65-F5344CB8AC3E}">
        <p14:creationId xmlns:p14="http://schemas.microsoft.com/office/powerpoint/2010/main" val="1217632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DEFF8-AB8F-B99A-3A04-777A2FFF0EC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C1BF35-CC40-93D1-A25C-7846DB243B2F}"/>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a:t>
            </a:r>
          </a:p>
        </p:txBody>
      </p:sp>
      <p:sp>
        <p:nvSpPr>
          <p:cNvPr id="6" name="Content Placeholder 2">
            <a:extLst>
              <a:ext uri="{FF2B5EF4-FFF2-40B4-BE49-F238E27FC236}">
                <a16:creationId xmlns:a16="http://schemas.microsoft.com/office/drawing/2014/main" id="{76BE3209-706D-4B0A-5D98-B901A190B1AF}"/>
              </a:ext>
            </a:extLst>
          </p:cNvPr>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fact, the size of an economy is directly related to the volume of imports and exports.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produce more goods and services, so they have more to sell in the export market.</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generate more income from the goods and services sold, so they are able to buy more imports.</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DF03615-6004-2D1D-4232-672F2798FAE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26E80391-8E86-4DF3-8E23-4A29EA43B854}"/>
              </a:ext>
            </a:extLst>
          </p:cNvPr>
          <p:cNvGrpSpPr/>
          <p:nvPr/>
        </p:nvGrpSpPr>
        <p:grpSpPr>
          <a:xfrm>
            <a:off x="8719307" y="2259427"/>
            <a:ext cx="1203480" cy="466200"/>
            <a:chOff x="8719307" y="2259427"/>
            <a:chExt cx="1203480" cy="466200"/>
          </a:xfrm>
        </p:grpSpPr>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FF9D0082-B423-4DCF-B017-DE1C9956F273}"/>
                    </a:ext>
                  </a:extLst>
                </p14:cNvPr>
                <p14:cNvContentPartPr/>
                <p14:nvPr/>
              </p14:nvContentPartPr>
              <p14:xfrm>
                <a:off x="8719307" y="2377867"/>
                <a:ext cx="149760" cy="174240"/>
              </p14:xfrm>
            </p:contentPart>
          </mc:Choice>
          <mc:Fallback>
            <p:pic>
              <p:nvPicPr>
                <p:cNvPr id="2" name="Freihand 1">
                  <a:extLst>
                    <a:ext uri="{FF2B5EF4-FFF2-40B4-BE49-F238E27FC236}">
                      <a16:creationId xmlns:a16="http://schemas.microsoft.com/office/drawing/2014/main" id="{FF9D0082-B423-4DCF-B017-DE1C9956F273}"/>
                    </a:ext>
                  </a:extLst>
                </p:cNvPr>
                <p:cNvPicPr/>
                <p:nvPr/>
              </p:nvPicPr>
              <p:blipFill>
                <a:blip r:embed="rId4"/>
                <a:stretch>
                  <a:fillRect/>
                </a:stretch>
              </p:blipFill>
              <p:spPr>
                <a:xfrm>
                  <a:off x="8714987" y="2373547"/>
                  <a:ext cx="158400" cy="182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Freihand 2">
                  <a:extLst>
                    <a:ext uri="{FF2B5EF4-FFF2-40B4-BE49-F238E27FC236}">
                      <a16:creationId xmlns:a16="http://schemas.microsoft.com/office/drawing/2014/main" id="{6E0233B8-00FA-44F3-88EB-D12EDCD30E18}"/>
                    </a:ext>
                  </a:extLst>
                </p14:cNvPr>
                <p14:cNvContentPartPr/>
                <p14:nvPr/>
              </p14:nvContentPartPr>
              <p14:xfrm>
                <a:off x="8889947" y="2469307"/>
                <a:ext cx="155520" cy="80280"/>
              </p14:xfrm>
            </p:contentPart>
          </mc:Choice>
          <mc:Fallback>
            <p:pic>
              <p:nvPicPr>
                <p:cNvPr id="3" name="Freihand 2">
                  <a:extLst>
                    <a:ext uri="{FF2B5EF4-FFF2-40B4-BE49-F238E27FC236}">
                      <a16:creationId xmlns:a16="http://schemas.microsoft.com/office/drawing/2014/main" id="{6E0233B8-00FA-44F3-88EB-D12EDCD30E18}"/>
                    </a:ext>
                  </a:extLst>
                </p:cNvPr>
                <p:cNvPicPr/>
                <p:nvPr/>
              </p:nvPicPr>
              <p:blipFill>
                <a:blip r:embed="rId6"/>
                <a:stretch>
                  <a:fillRect/>
                </a:stretch>
              </p:blipFill>
              <p:spPr>
                <a:xfrm>
                  <a:off x="8885627" y="2464987"/>
                  <a:ext cx="1641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96D690E1-8422-4A11-867D-7383F808138B}"/>
                    </a:ext>
                  </a:extLst>
                </p14:cNvPr>
                <p14:cNvContentPartPr/>
                <p14:nvPr/>
              </p14:nvContentPartPr>
              <p14:xfrm>
                <a:off x="9024587" y="2448427"/>
                <a:ext cx="118440" cy="225000"/>
              </p14:xfrm>
            </p:contentPart>
          </mc:Choice>
          <mc:Fallback>
            <p:pic>
              <p:nvPicPr>
                <p:cNvPr id="7" name="Freihand 6">
                  <a:extLst>
                    <a:ext uri="{FF2B5EF4-FFF2-40B4-BE49-F238E27FC236}">
                      <a16:creationId xmlns:a16="http://schemas.microsoft.com/office/drawing/2014/main" id="{96D690E1-8422-4A11-867D-7383F808138B}"/>
                    </a:ext>
                  </a:extLst>
                </p:cNvPr>
                <p:cNvPicPr/>
                <p:nvPr/>
              </p:nvPicPr>
              <p:blipFill>
                <a:blip r:embed="rId8"/>
                <a:stretch>
                  <a:fillRect/>
                </a:stretch>
              </p:blipFill>
              <p:spPr>
                <a:xfrm>
                  <a:off x="9020267" y="2444107"/>
                  <a:ext cx="127080" cy="2336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Freihand 7">
                  <a:extLst>
                    <a:ext uri="{FF2B5EF4-FFF2-40B4-BE49-F238E27FC236}">
                      <a16:creationId xmlns:a16="http://schemas.microsoft.com/office/drawing/2014/main" id="{71D6E8A5-13A9-461D-93F6-82D7F3BCCF33}"/>
                    </a:ext>
                  </a:extLst>
                </p14:cNvPr>
                <p14:cNvContentPartPr/>
                <p14:nvPr/>
              </p14:nvContentPartPr>
              <p14:xfrm>
                <a:off x="9229787" y="2307307"/>
                <a:ext cx="14400" cy="13320"/>
              </p14:xfrm>
            </p:contentPart>
          </mc:Choice>
          <mc:Fallback>
            <p:pic>
              <p:nvPicPr>
                <p:cNvPr id="8" name="Freihand 7">
                  <a:extLst>
                    <a:ext uri="{FF2B5EF4-FFF2-40B4-BE49-F238E27FC236}">
                      <a16:creationId xmlns:a16="http://schemas.microsoft.com/office/drawing/2014/main" id="{71D6E8A5-13A9-461D-93F6-82D7F3BCCF33}"/>
                    </a:ext>
                  </a:extLst>
                </p:cNvPr>
                <p:cNvPicPr/>
                <p:nvPr/>
              </p:nvPicPr>
              <p:blipFill>
                <a:blip r:embed="rId10"/>
                <a:stretch>
                  <a:fillRect/>
                </a:stretch>
              </p:blipFill>
              <p:spPr>
                <a:xfrm>
                  <a:off x="9225467" y="2302987"/>
                  <a:ext cx="23040" cy="219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Freihand 8">
                  <a:extLst>
                    <a:ext uri="{FF2B5EF4-FFF2-40B4-BE49-F238E27FC236}">
                      <a16:creationId xmlns:a16="http://schemas.microsoft.com/office/drawing/2014/main" id="{B5968E5B-4321-4863-9F78-277CB2C1523B}"/>
                    </a:ext>
                  </a:extLst>
                </p14:cNvPr>
                <p14:cNvContentPartPr/>
                <p14:nvPr/>
              </p14:nvContentPartPr>
              <p14:xfrm>
                <a:off x="9165707" y="2435827"/>
                <a:ext cx="96480" cy="207360"/>
              </p14:xfrm>
            </p:contentPart>
          </mc:Choice>
          <mc:Fallback>
            <p:pic>
              <p:nvPicPr>
                <p:cNvPr id="9" name="Freihand 8">
                  <a:extLst>
                    <a:ext uri="{FF2B5EF4-FFF2-40B4-BE49-F238E27FC236}">
                      <a16:creationId xmlns:a16="http://schemas.microsoft.com/office/drawing/2014/main" id="{B5968E5B-4321-4863-9F78-277CB2C1523B}"/>
                    </a:ext>
                  </a:extLst>
                </p:cNvPr>
                <p:cNvPicPr/>
                <p:nvPr/>
              </p:nvPicPr>
              <p:blipFill>
                <a:blip r:embed="rId12"/>
                <a:stretch>
                  <a:fillRect/>
                </a:stretch>
              </p:blipFill>
              <p:spPr>
                <a:xfrm>
                  <a:off x="9161387" y="2431507"/>
                  <a:ext cx="105120"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10" name="Freihand 9">
                  <a:extLst>
                    <a:ext uri="{FF2B5EF4-FFF2-40B4-BE49-F238E27FC236}">
                      <a16:creationId xmlns:a16="http://schemas.microsoft.com/office/drawing/2014/main" id="{3F72B202-A588-411C-8FC5-CDC1D04A66A8}"/>
                    </a:ext>
                  </a:extLst>
                </p14:cNvPr>
                <p14:cNvContentPartPr/>
                <p14:nvPr/>
              </p14:nvContentPartPr>
              <p14:xfrm>
                <a:off x="9315467" y="2326747"/>
                <a:ext cx="225360" cy="398880"/>
              </p14:xfrm>
            </p:contentPart>
          </mc:Choice>
          <mc:Fallback>
            <p:pic>
              <p:nvPicPr>
                <p:cNvPr id="10" name="Freihand 9">
                  <a:extLst>
                    <a:ext uri="{FF2B5EF4-FFF2-40B4-BE49-F238E27FC236}">
                      <a16:creationId xmlns:a16="http://schemas.microsoft.com/office/drawing/2014/main" id="{3F72B202-A588-411C-8FC5-CDC1D04A66A8}"/>
                    </a:ext>
                  </a:extLst>
                </p:cNvPr>
                <p:cNvPicPr/>
                <p:nvPr/>
              </p:nvPicPr>
              <p:blipFill>
                <a:blip r:embed="rId14"/>
                <a:stretch>
                  <a:fillRect/>
                </a:stretch>
              </p:blipFill>
              <p:spPr>
                <a:xfrm>
                  <a:off x="9311147" y="2322427"/>
                  <a:ext cx="234000" cy="4075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1" name="Freihand 10">
                  <a:extLst>
                    <a:ext uri="{FF2B5EF4-FFF2-40B4-BE49-F238E27FC236}">
                      <a16:creationId xmlns:a16="http://schemas.microsoft.com/office/drawing/2014/main" id="{4B15BC67-1966-4E7A-9CD5-2CBDFC78B75A}"/>
                    </a:ext>
                  </a:extLst>
                </p14:cNvPr>
                <p14:cNvContentPartPr/>
                <p14:nvPr/>
              </p14:nvContentPartPr>
              <p14:xfrm>
                <a:off x="9671507" y="2259427"/>
                <a:ext cx="251280" cy="429840"/>
              </p14:xfrm>
            </p:contentPart>
          </mc:Choice>
          <mc:Fallback>
            <p:pic>
              <p:nvPicPr>
                <p:cNvPr id="11" name="Freihand 10">
                  <a:extLst>
                    <a:ext uri="{FF2B5EF4-FFF2-40B4-BE49-F238E27FC236}">
                      <a16:creationId xmlns:a16="http://schemas.microsoft.com/office/drawing/2014/main" id="{4B15BC67-1966-4E7A-9CD5-2CBDFC78B75A}"/>
                    </a:ext>
                  </a:extLst>
                </p:cNvPr>
                <p:cNvPicPr/>
                <p:nvPr/>
              </p:nvPicPr>
              <p:blipFill>
                <a:blip r:embed="rId16"/>
                <a:stretch>
                  <a:fillRect/>
                </a:stretch>
              </p:blipFill>
              <p:spPr>
                <a:xfrm>
                  <a:off x="9667187" y="2255107"/>
                  <a:ext cx="259920" cy="438480"/>
                </a:xfrm>
                <a:prstGeom prst="rect">
                  <a:avLst/>
                </a:prstGeom>
              </p:spPr>
            </p:pic>
          </mc:Fallback>
        </mc:AlternateContent>
      </p:grpSp>
      <p:grpSp>
        <p:nvGrpSpPr>
          <p:cNvPr id="16" name="Gruppieren 15">
            <a:extLst>
              <a:ext uri="{FF2B5EF4-FFF2-40B4-BE49-F238E27FC236}">
                <a16:creationId xmlns:a16="http://schemas.microsoft.com/office/drawing/2014/main" id="{026D2F88-89B1-4D68-8C44-5E0744ED125E}"/>
              </a:ext>
            </a:extLst>
          </p:cNvPr>
          <p:cNvGrpSpPr/>
          <p:nvPr/>
        </p:nvGrpSpPr>
        <p:grpSpPr>
          <a:xfrm>
            <a:off x="10106027" y="2234227"/>
            <a:ext cx="785880" cy="388800"/>
            <a:chOff x="10106027" y="2234227"/>
            <a:chExt cx="785880" cy="388800"/>
          </a:xfrm>
        </p:grpSpPr>
        <mc:AlternateContent xmlns:mc="http://schemas.openxmlformats.org/markup-compatibility/2006">
          <mc:Choice xmlns:p14="http://schemas.microsoft.com/office/powerpoint/2010/main" Requires="p14">
            <p:contentPart p14:bwMode="auto" r:id="rId17">
              <p14:nvContentPartPr>
                <p14:cNvPr id="12" name="Freihand 11">
                  <a:extLst>
                    <a:ext uri="{FF2B5EF4-FFF2-40B4-BE49-F238E27FC236}">
                      <a16:creationId xmlns:a16="http://schemas.microsoft.com/office/drawing/2014/main" id="{272CCA1E-4627-4B30-8B5E-3F216A657877}"/>
                    </a:ext>
                  </a:extLst>
                </p14:cNvPr>
                <p14:cNvContentPartPr/>
                <p14:nvPr/>
              </p14:nvContentPartPr>
              <p14:xfrm>
                <a:off x="10106027" y="2372107"/>
                <a:ext cx="124200" cy="250920"/>
              </p14:xfrm>
            </p:contentPart>
          </mc:Choice>
          <mc:Fallback>
            <p:pic>
              <p:nvPicPr>
                <p:cNvPr id="12" name="Freihand 11">
                  <a:extLst>
                    <a:ext uri="{FF2B5EF4-FFF2-40B4-BE49-F238E27FC236}">
                      <a16:creationId xmlns:a16="http://schemas.microsoft.com/office/drawing/2014/main" id="{272CCA1E-4627-4B30-8B5E-3F216A657877}"/>
                    </a:ext>
                  </a:extLst>
                </p:cNvPr>
                <p:cNvPicPr/>
                <p:nvPr/>
              </p:nvPicPr>
              <p:blipFill>
                <a:blip r:embed="rId18"/>
                <a:stretch>
                  <a:fillRect/>
                </a:stretch>
              </p:blipFill>
              <p:spPr>
                <a:xfrm>
                  <a:off x="10101707" y="2367787"/>
                  <a:ext cx="132840" cy="25956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13" name="Freihand 12">
                  <a:extLst>
                    <a:ext uri="{FF2B5EF4-FFF2-40B4-BE49-F238E27FC236}">
                      <a16:creationId xmlns:a16="http://schemas.microsoft.com/office/drawing/2014/main" id="{C02BCF01-FFB8-4852-A2E9-C762254C291A}"/>
                    </a:ext>
                  </a:extLst>
                </p14:cNvPr>
                <p14:cNvContentPartPr/>
                <p14:nvPr/>
              </p14:nvContentPartPr>
              <p14:xfrm>
                <a:off x="10256507" y="2359507"/>
                <a:ext cx="237600" cy="106200"/>
              </p14:xfrm>
            </p:contentPart>
          </mc:Choice>
          <mc:Fallback>
            <p:pic>
              <p:nvPicPr>
                <p:cNvPr id="13" name="Freihand 12">
                  <a:extLst>
                    <a:ext uri="{FF2B5EF4-FFF2-40B4-BE49-F238E27FC236}">
                      <a16:creationId xmlns:a16="http://schemas.microsoft.com/office/drawing/2014/main" id="{C02BCF01-FFB8-4852-A2E9-C762254C291A}"/>
                    </a:ext>
                  </a:extLst>
                </p:cNvPr>
                <p:cNvPicPr/>
                <p:nvPr/>
              </p:nvPicPr>
              <p:blipFill>
                <a:blip r:embed="rId20"/>
                <a:stretch>
                  <a:fillRect/>
                </a:stretch>
              </p:blipFill>
              <p:spPr>
                <a:xfrm>
                  <a:off x="10252187" y="2355187"/>
                  <a:ext cx="246240" cy="1148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4" name="Freihand 13">
                  <a:extLst>
                    <a:ext uri="{FF2B5EF4-FFF2-40B4-BE49-F238E27FC236}">
                      <a16:creationId xmlns:a16="http://schemas.microsoft.com/office/drawing/2014/main" id="{76563F53-8238-49A3-AA75-D64F1901681A}"/>
                    </a:ext>
                  </a:extLst>
                </p14:cNvPr>
                <p14:cNvContentPartPr/>
                <p14:nvPr/>
              </p14:nvContentPartPr>
              <p14:xfrm>
                <a:off x="10508867" y="2234227"/>
                <a:ext cx="190080" cy="205200"/>
              </p14:xfrm>
            </p:contentPart>
          </mc:Choice>
          <mc:Fallback>
            <p:pic>
              <p:nvPicPr>
                <p:cNvPr id="14" name="Freihand 13">
                  <a:extLst>
                    <a:ext uri="{FF2B5EF4-FFF2-40B4-BE49-F238E27FC236}">
                      <a16:creationId xmlns:a16="http://schemas.microsoft.com/office/drawing/2014/main" id="{76563F53-8238-49A3-AA75-D64F1901681A}"/>
                    </a:ext>
                  </a:extLst>
                </p:cNvPr>
                <p:cNvPicPr/>
                <p:nvPr/>
              </p:nvPicPr>
              <p:blipFill>
                <a:blip r:embed="rId22"/>
                <a:stretch>
                  <a:fillRect/>
                </a:stretch>
              </p:blipFill>
              <p:spPr>
                <a:xfrm>
                  <a:off x="10504547" y="2229907"/>
                  <a:ext cx="198720" cy="21384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5" name="Freihand 14">
                  <a:extLst>
                    <a:ext uri="{FF2B5EF4-FFF2-40B4-BE49-F238E27FC236}">
                      <a16:creationId xmlns:a16="http://schemas.microsoft.com/office/drawing/2014/main" id="{2528014E-67C9-4494-AA15-01D8D944115B}"/>
                    </a:ext>
                  </a:extLst>
                </p14:cNvPr>
                <p14:cNvContentPartPr/>
                <p14:nvPr/>
              </p14:nvContentPartPr>
              <p14:xfrm>
                <a:off x="10705427" y="2317387"/>
                <a:ext cx="186480" cy="153360"/>
              </p14:xfrm>
            </p:contentPart>
          </mc:Choice>
          <mc:Fallback>
            <p:pic>
              <p:nvPicPr>
                <p:cNvPr id="15" name="Freihand 14">
                  <a:extLst>
                    <a:ext uri="{FF2B5EF4-FFF2-40B4-BE49-F238E27FC236}">
                      <a16:creationId xmlns:a16="http://schemas.microsoft.com/office/drawing/2014/main" id="{2528014E-67C9-4494-AA15-01D8D944115B}"/>
                    </a:ext>
                  </a:extLst>
                </p:cNvPr>
                <p:cNvPicPr/>
                <p:nvPr/>
              </p:nvPicPr>
              <p:blipFill>
                <a:blip r:embed="rId24"/>
                <a:stretch>
                  <a:fillRect/>
                </a:stretch>
              </p:blipFill>
              <p:spPr>
                <a:xfrm>
                  <a:off x="10701107" y="2313067"/>
                  <a:ext cx="195120" cy="162000"/>
                </a:xfrm>
                <a:prstGeom prst="rect">
                  <a:avLst/>
                </a:prstGeom>
              </p:spPr>
            </p:pic>
          </mc:Fallback>
        </mc:AlternateContent>
      </p:grpSp>
      <p:grpSp>
        <p:nvGrpSpPr>
          <p:cNvPr id="32" name="Gruppieren 31">
            <a:extLst>
              <a:ext uri="{FF2B5EF4-FFF2-40B4-BE49-F238E27FC236}">
                <a16:creationId xmlns:a16="http://schemas.microsoft.com/office/drawing/2014/main" id="{A0BAF468-9DD4-46C2-B4D6-8D7FC25631D5}"/>
              </a:ext>
            </a:extLst>
          </p:cNvPr>
          <p:cNvGrpSpPr/>
          <p:nvPr/>
        </p:nvGrpSpPr>
        <p:grpSpPr>
          <a:xfrm>
            <a:off x="8767187" y="3274987"/>
            <a:ext cx="2535120" cy="534960"/>
            <a:chOff x="8767187" y="3274987"/>
            <a:chExt cx="2535120" cy="534960"/>
          </a:xfrm>
        </p:grpSpPr>
        <mc:AlternateContent xmlns:mc="http://schemas.openxmlformats.org/markup-compatibility/2006">
          <mc:Choice xmlns:p14="http://schemas.microsoft.com/office/powerpoint/2010/main" Requires="p14">
            <p:contentPart p14:bwMode="auto" r:id="rId25">
              <p14:nvContentPartPr>
                <p14:cNvPr id="18" name="Freihand 17">
                  <a:extLst>
                    <a:ext uri="{FF2B5EF4-FFF2-40B4-BE49-F238E27FC236}">
                      <a16:creationId xmlns:a16="http://schemas.microsoft.com/office/drawing/2014/main" id="{50925EEB-0877-467F-8A21-B8B4A8C5D754}"/>
                    </a:ext>
                  </a:extLst>
                </p14:cNvPr>
                <p14:cNvContentPartPr/>
                <p14:nvPr/>
              </p14:nvContentPartPr>
              <p14:xfrm>
                <a:off x="8906507" y="3566947"/>
                <a:ext cx="20880" cy="152640"/>
              </p14:xfrm>
            </p:contentPart>
          </mc:Choice>
          <mc:Fallback>
            <p:pic>
              <p:nvPicPr>
                <p:cNvPr id="18" name="Freihand 17">
                  <a:extLst>
                    <a:ext uri="{FF2B5EF4-FFF2-40B4-BE49-F238E27FC236}">
                      <a16:creationId xmlns:a16="http://schemas.microsoft.com/office/drawing/2014/main" id="{50925EEB-0877-467F-8A21-B8B4A8C5D754}"/>
                    </a:ext>
                  </a:extLst>
                </p:cNvPr>
                <p:cNvPicPr/>
                <p:nvPr/>
              </p:nvPicPr>
              <p:blipFill>
                <a:blip r:embed="rId26"/>
                <a:stretch>
                  <a:fillRect/>
                </a:stretch>
              </p:blipFill>
              <p:spPr>
                <a:xfrm>
                  <a:off x="8902187" y="3562627"/>
                  <a:ext cx="2952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9" name="Freihand 18">
                  <a:extLst>
                    <a:ext uri="{FF2B5EF4-FFF2-40B4-BE49-F238E27FC236}">
                      <a16:creationId xmlns:a16="http://schemas.microsoft.com/office/drawing/2014/main" id="{5802C066-0D90-4A6C-9C5A-299DF2B53659}"/>
                    </a:ext>
                  </a:extLst>
                </p14:cNvPr>
                <p14:cNvContentPartPr/>
                <p14:nvPr/>
              </p14:nvContentPartPr>
              <p14:xfrm>
                <a:off x="8767187" y="3515827"/>
                <a:ext cx="225720" cy="214920"/>
              </p14:xfrm>
            </p:contentPart>
          </mc:Choice>
          <mc:Fallback>
            <p:pic>
              <p:nvPicPr>
                <p:cNvPr id="19" name="Freihand 18">
                  <a:extLst>
                    <a:ext uri="{FF2B5EF4-FFF2-40B4-BE49-F238E27FC236}">
                      <a16:creationId xmlns:a16="http://schemas.microsoft.com/office/drawing/2014/main" id="{5802C066-0D90-4A6C-9C5A-299DF2B53659}"/>
                    </a:ext>
                  </a:extLst>
                </p:cNvPr>
                <p:cNvPicPr/>
                <p:nvPr/>
              </p:nvPicPr>
              <p:blipFill>
                <a:blip r:embed="rId28"/>
                <a:stretch>
                  <a:fillRect/>
                </a:stretch>
              </p:blipFill>
              <p:spPr>
                <a:xfrm>
                  <a:off x="8762867" y="3511507"/>
                  <a:ext cx="234360" cy="2235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0" name="Freihand 19">
                  <a:extLst>
                    <a:ext uri="{FF2B5EF4-FFF2-40B4-BE49-F238E27FC236}">
                      <a16:creationId xmlns:a16="http://schemas.microsoft.com/office/drawing/2014/main" id="{D991EFFC-E753-477D-BC6C-8F94A65DE9A6}"/>
                    </a:ext>
                  </a:extLst>
                </p14:cNvPr>
                <p14:cNvContentPartPr/>
                <p14:nvPr/>
              </p14:nvContentPartPr>
              <p14:xfrm>
                <a:off x="9087587" y="3579907"/>
                <a:ext cx="325440" cy="108720"/>
              </p14:xfrm>
            </p:contentPart>
          </mc:Choice>
          <mc:Fallback>
            <p:pic>
              <p:nvPicPr>
                <p:cNvPr id="20" name="Freihand 19">
                  <a:extLst>
                    <a:ext uri="{FF2B5EF4-FFF2-40B4-BE49-F238E27FC236}">
                      <a16:creationId xmlns:a16="http://schemas.microsoft.com/office/drawing/2014/main" id="{D991EFFC-E753-477D-BC6C-8F94A65DE9A6}"/>
                    </a:ext>
                  </a:extLst>
                </p:cNvPr>
                <p:cNvPicPr/>
                <p:nvPr/>
              </p:nvPicPr>
              <p:blipFill>
                <a:blip r:embed="rId30"/>
                <a:stretch>
                  <a:fillRect/>
                </a:stretch>
              </p:blipFill>
              <p:spPr>
                <a:xfrm>
                  <a:off x="9083267" y="3575587"/>
                  <a:ext cx="33408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1" name="Freihand 20">
                  <a:extLst>
                    <a:ext uri="{FF2B5EF4-FFF2-40B4-BE49-F238E27FC236}">
                      <a16:creationId xmlns:a16="http://schemas.microsoft.com/office/drawing/2014/main" id="{74095737-CB0C-4576-A6A4-67444FDA5ED5}"/>
                    </a:ext>
                  </a:extLst>
                </p14:cNvPr>
                <p14:cNvContentPartPr/>
                <p14:nvPr/>
              </p14:nvContentPartPr>
              <p14:xfrm>
                <a:off x="9461987" y="3599707"/>
                <a:ext cx="307800" cy="79920"/>
              </p14:xfrm>
            </p:contentPart>
          </mc:Choice>
          <mc:Fallback>
            <p:pic>
              <p:nvPicPr>
                <p:cNvPr id="21" name="Freihand 20">
                  <a:extLst>
                    <a:ext uri="{FF2B5EF4-FFF2-40B4-BE49-F238E27FC236}">
                      <a16:creationId xmlns:a16="http://schemas.microsoft.com/office/drawing/2014/main" id="{74095737-CB0C-4576-A6A4-67444FDA5ED5}"/>
                    </a:ext>
                  </a:extLst>
                </p:cNvPr>
                <p:cNvPicPr/>
                <p:nvPr/>
              </p:nvPicPr>
              <p:blipFill>
                <a:blip r:embed="rId32"/>
                <a:stretch>
                  <a:fillRect/>
                </a:stretch>
              </p:blipFill>
              <p:spPr>
                <a:xfrm>
                  <a:off x="9457667" y="3595387"/>
                  <a:ext cx="316440" cy="885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2" name="Freihand 21">
                  <a:extLst>
                    <a:ext uri="{FF2B5EF4-FFF2-40B4-BE49-F238E27FC236}">
                      <a16:creationId xmlns:a16="http://schemas.microsoft.com/office/drawing/2014/main" id="{EC7CDEF3-13FB-471C-ACF0-26FC212B11BB}"/>
                    </a:ext>
                  </a:extLst>
                </p14:cNvPr>
                <p14:cNvContentPartPr/>
                <p14:nvPr/>
              </p14:nvContentPartPr>
              <p14:xfrm>
                <a:off x="9765467" y="3476947"/>
                <a:ext cx="136440" cy="161640"/>
              </p14:xfrm>
            </p:contentPart>
          </mc:Choice>
          <mc:Fallback>
            <p:pic>
              <p:nvPicPr>
                <p:cNvPr id="22" name="Freihand 21">
                  <a:extLst>
                    <a:ext uri="{FF2B5EF4-FFF2-40B4-BE49-F238E27FC236}">
                      <a16:creationId xmlns:a16="http://schemas.microsoft.com/office/drawing/2014/main" id="{EC7CDEF3-13FB-471C-ACF0-26FC212B11BB}"/>
                    </a:ext>
                  </a:extLst>
                </p:cNvPr>
                <p:cNvPicPr/>
                <p:nvPr/>
              </p:nvPicPr>
              <p:blipFill>
                <a:blip r:embed="rId34"/>
                <a:stretch>
                  <a:fillRect/>
                </a:stretch>
              </p:blipFill>
              <p:spPr>
                <a:xfrm>
                  <a:off x="9761147" y="3472627"/>
                  <a:ext cx="145080" cy="1702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3" name="Freihand 22">
                  <a:extLst>
                    <a:ext uri="{FF2B5EF4-FFF2-40B4-BE49-F238E27FC236}">
                      <a16:creationId xmlns:a16="http://schemas.microsoft.com/office/drawing/2014/main" id="{266F7156-3C78-41ED-BB0E-ED4ECB76953D}"/>
                    </a:ext>
                  </a:extLst>
                </p14:cNvPr>
                <p14:cNvContentPartPr/>
                <p14:nvPr/>
              </p14:nvContentPartPr>
              <p14:xfrm>
                <a:off x="10103507" y="3413587"/>
                <a:ext cx="30240" cy="55800"/>
              </p14:xfrm>
            </p:contentPart>
          </mc:Choice>
          <mc:Fallback>
            <p:pic>
              <p:nvPicPr>
                <p:cNvPr id="23" name="Freihand 22">
                  <a:extLst>
                    <a:ext uri="{FF2B5EF4-FFF2-40B4-BE49-F238E27FC236}">
                      <a16:creationId xmlns:a16="http://schemas.microsoft.com/office/drawing/2014/main" id="{266F7156-3C78-41ED-BB0E-ED4ECB76953D}"/>
                    </a:ext>
                  </a:extLst>
                </p:cNvPr>
                <p:cNvPicPr/>
                <p:nvPr/>
              </p:nvPicPr>
              <p:blipFill>
                <a:blip r:embed="rId36"/>
                <a:stretch>
                  <a:fillRect/>
                </a:stretch>
              </p:blipFill>
              <p:spPr>
                <a:xfrm>
                  <a:off x="10099187" y="3409267"/>
                  <a:ext cx="38880" cy="6444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5" name="Freihand 24">
                  <a:extLst>
                    <a:ext uri="{FF2B5EF4-FFF2-40B4-BE49-F238E27FC236}">
                      <a16:creationId xmlns:a16="http://schemas.microsoft.com/office/drawing/2014/main" id="{C6D6B536-BA8E-4FCC-8D14-D6C6823F04FA}"/>
                    </a:ext>
                  </a:extLst>
                </p14:cNvPr>
                <p14:cNvContentPartPr/>
                <p14:nvPr/>
              </p14:nvContentPartPr>
              <p14:xfrm>
                <a:off x="10049867" y="3462547"/>
                <a:ext cx="250920" cy="347400"/>
              </p14:xfrm>
            </p:contentPart>
          </mc:Choice>
          <mc:Fallback>
            <p:pic>
              <p:nvPicPr>
                <p:cNvPr id="25" name="Freihand 24">
                  <a:extLst>
                    <a:ext uri="{FF2B5EF4-FFF2-40B4-BE49-F238E27FC236}">
                      <a16:creationId xmlns:a16="http://schemas.microsoft.com/office/drawing/2014/main" id="{C6D6B536-BA8E-4FCC-8D14-D6C6823F04FA}"/>
                    </a:ext>
                  </a:extLst>
                </p:cNvPr>
                <p:cNvPicPr/>
                <p:nvPr/>
              </p:nvPicPr>
              <p:blipFill>
                <a:blip r:embed="rId38"/>
                <a:stretch>
                  <a:fillRect/>
                </a:stretch>
              </p:blipFill>
              <p:spPr>
                <a:xfrm>
                  <a:off x="10045547" y="3458227"/>
                  <a:ext cx="259560" cy="356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7" name="Freihand 26">
                  <a:extLst>
                    <a:ext uri="{FF2B5EF4-FFF2-40B4-BE49-F238E27FC236}">
                      <a16:creationId xmlns:a16="http://schemas.microsoft.com/office/drawing/2014/main" id="{82764BA4-6C80-4DBD-A4DC-83F31D08D515}"/>
                    </a:ext>
                  </a:extLst>
                </p14:cNvPr>
                <p14:cNvContentPartPr/>
                <p14:nvPr/>
              </p14:nvContentPartPr>
              <p14:xfrm>
                <a:off x="10469267" y="3488107"/>
                <a:ext cx="112680" cy="294840"/>
              </p14:xfrm>
            </p:contentPart>
          </mc:Choice>
          <mc:Fallback>
            <p:pic>
              <p:nvPicPr>
                <p:cNvPr id="27" name="Freihand 26">
                  <a:extLst>
                    <a:ext uri="{FF2B5EF4-FFF2-40B4-BE49-F238E27FC236}">
                      <a16:creationId xmlns:a16="http://schemas.microsoft.com/office/drawing/2014/main" id="{82764BA4-6C80-4DBD-A4DC-83F31D08D515}"/>
                    </a:ext>
                  </a:extLst>
                </p:cNvPr>
                <p:cNvPicPr/>
                <p:nvPr/>
              </p:nvPicPr>
              <p:blipFill>
                <a:blip r:embed="rId40"/>
                <a:stretch>
                  <a:fillRect/>
                </a:stretch>
              </p:blipFill>
              <p:spPr>
                <a:xfrm>
                  <a:off x="10464947" y="3483787"/>
                  <a:ext cx="121320" cy="3034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8" name="Freihand 27">
                  <a:extLst>
                    <a:ext uri="{FF2B5EF4-FFF2-40B4-BE49-F238E27FC236}">
                      <a16:creationId xmlns:a16="http://schemas.microsoft.com/office/drawing/2014/main" id="{0DDEEA91-3112-4DC6-B5D6-F15AA180F8AE}"/>
                    </a:ext>
                  </a:extLst>
                </p14:cNvPr>
                <p14:cNvContentPartPr/>
                <p14:nvPr/>
              </p14:nvContentPartPr>
              <p14:xfrm>
                <a:off x="10620467" y="3456427"/>
                <a:ext cx="124560" cy="129600"/>
              </p14:xfrm>
            </p:contentPart>
          </mc:Choice>
          <mc:Fallback>
            <p:pic>
              <p:nvPicPr>
                <p:cNvPr id="28" name="Freihand 27">
                  <a:extLst>
                    <a:ext uri="{FF2B5EF4-FFF2-40B4-BE49-F238E27FC236}">
                      <a16:creationId xmlns:a16="http://schemas.microsoft.com/office/drawing/2014/main" id="{0DDEEA91-3112-4DC6-B5D6-F15AA180F8AE}"/>
                    </a:ext>
                  </a:extLst>
                </p:cNvPr>
                <p:cNvPicPr/>
                <p:nvPr/>
              </p:nvPicPr>
              <p:blipFill>
                <a:blip r:embed="rId42"/>
                <a:stretch>
                  <a:fillRect/>
                </a:stretch>
              </p:blipFill>
              <p:spPr>
                <a:xfrm>
                  <a:off x="10616147" y="3452107"/>
                  <a:ext cx="1332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29" name="Freihand 28">
                  <a:extLst>
                    <a:ext uri="{FF2B5EF4-FFF2-40B4-BE49-F238E27FC236}">
                      <a16:creationId xmlns:a16="http://schemas.microsoft.com/office/drawing/2014/main" id="{43ADDDD4-2049-4C91-8FB9-258122B8CBDB}"/>
                    </a:ext>
                  </a:extLst>
                </p14:cNvPr>
                <p14:cNvContentPartPr/>
                <p14:nvPr/>
              </p14:nvContentPartPr>
              <p14:xfrm>
                <a:off x="10755467" y="3435547"/>
                <a:ext cx="122400" cy="118080"/>
              </p14:xfrm>
            </p:contentPart>
          </mc:Choice>
          <mc:Fallback>
            <p:pic>
              <p:nvPicPr>
                <p:cNvPr id="29" name="Freihand 28">
                  <a:extLst>
                    <a:ext uri="{FF2B5EF4-FFF2-40B4-BE49-F238E27FC236}">
                      <a16:creationId xmlns:a16="http://schemas.microsoft.com/office/drawing/2014/main" id="{43ADDDD4-2049-4C91-8FB9-258122B8CBDB}"/>
                    </a:ext>
                  </a:extLst>
                </p:cNvPr>
                <p:cNvPicPr/>
                <p:nvPr/>
              </p:nvPicPr>
              <p:blipFill>
                <a:blip r:embed="rId44"/>
                <a:stretch>
                  <a:fillRect/>
                </a:stretch>
              </p:blipFill>
              <p:spPr>
                <a:xfrm>
                  <a:off x="10751147" y="3431227"/>
                  <a:ext cx="13104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0" name="Freihand 29">
                  <a:extLst>
                    <a:ext uri="{FF2B5EF4-FFF2-40B4-BE49-F238E27FC236}">
                      <a16:creationId xmlns:a16="http://schemas.microsoft.com/office/drawing/2014/main" id="{609BD61C-F53D-4DF5-8AF8-837522B99F9C}"/>
                    </a:ext>
                  </a:extLst>
                </p14:cNvPr>
                <p14:cNvContentPartPr/>
                <p14:nvPr/>
              </p14:nvContentPartPr>
              <p14:xfrm>
                <a:off x="10876067" y="3274987"/>
                <a:ext cx="200520" cy="231480"/>
              </p14:xfrm>
            </p:contentPart>
          </mc:Choice>
          <mc:Fallback>
            <p:pic>
              <p:nvPicPr>
                <p:cNvPr id="30" name="Freihand 29">
                  <a:extLst>
                    <a:ext uri="{FF2B5EF4-FFF2-40B4-BE49-F238E27FC236}">
                      <a16:creationId xmlns:a16="http://schemas.microsoft.com/office/drawing/2014/main" id="{609BD61C-F53D-4DF5-8AF8-837522B99F9C}"/>
                    </a:ext>
                  </a:extLst>
                </p:cNvPr>
                <p:cNvPicPr/>
                <p:nvPr/>
              </p:nvPicPr>
              <p:blipFill>
                <a:blip r:embed="rId46"/>
                <a:stretch>
                  <a:fillRect/>
                </a:stretch>
              </p:blipFill>
              <p:spPr>
                <a:xfrm>
                  <a:off x="10871747" y="3270667"/>
                  <a:ext cx="209160" cy="24012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1" name="Freihand 30">
                  <a:extLst>
                    <a:ext uri="{FF2B5EF4-FFF2-40B4-BE49-F238E27FC236}">
                      <a16:creationId xmlns:a16="http://schemas.microsoft.com/office/drawing/2014/main" id="{D5C7DAB4-53C5-4E97-8E25-AC544818F756}"/>
                    </a:ext>
                  </a:extLst>
                </p14:cNvPr>
                <p14:cNvContentPartPr/>
                <p14:nvPr/>
              </p14:nvContentPartPr>
              <p14:xfrm>
                <a:off x="11087747" y="3340507"/>
                <a:ext cx="214560" cy="142920"/>
              </p14:xfrm>
            </p:contentPart>
          </mc:Choice>
          <mc:Fallback>
            <p:pic>
              <p:nvPicPr>
                <p:cNvPr id="31" name="Freihand 30">
                  <a:extLst>
                    <a:ext uri="{FF2B5EF4-FFF2-40B4-BE49-F238E27FC236}">
                      <a16:creationId xmlns:a16="http://schemas.microsoft.com/office/drawing/2014/main" id="{D5C7DAB4-53C5-4E97-8E25-AC544818F756}"/>
                    </a:ext>
                  </a:extLst>
                </p:cNvPr>
                <p:cNvPicPr/>
                <p:nvPr/>
              </p:nvPicPr>
              <p:blipFill>
                <a:blip r:embed="rId48"/>
                <a:stretch>
                  <a:fillRect/>
                </a:stretch>
              </p:blipFill>
              <p:spPr>
                <a:xfrm>
                  <a:off x="11083427" y="3336187"/>
                  <a:ext cx="223200" cy="151560"/>
                </a:xfrm>
                <a:prstGeom prst="rect">
                  <a:avLst/>
                </a:prstGeom>
              </p:spPr>
            </p:pic>
          </mc:Fallback>
        </mc:AlternateContent>
      </p:grpSp>
    </p:spTree>
    <p:extLst>
      <p:ext uri="{BB962C8B-B14F-4D97-AF65-F5344CB8AC3E}">
        <p14:creationId xmlns:p14="http://schemas.microsoft.com/office/powerpoint/2010/main" val="2436178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83E7-49B1-C9C1-BB85-60BA88269AE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2B3CCDF-BF57-174B-AB8D-CED7EDD19ECA}"/>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Distance</a:t>
            </a:r>
          </a:p>
        </p:txBody>
      </p:sp>
      <p:sp>
        <p:nvSpPr>
          <p:cNvPr id="6" name="Content Placeholder 2">
            <a:extLst>
              <a:ext uri="{FF2B5EF4-FFF2-40B4-BE49-F238E27FC236}">
                <a16:creationId xmlns:a16="http://schemas.microsoft.com/office/drawing/2014/main" id="{71A43B7B-155D-F080-6931-BDAFB5D25FCE}"/>
              </a:ext>
            </a:extLst>
          </p:cNvPr>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terms of the distance between two markets that are located in different countries,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 greater distance also means higher transportation costs and therefore higher export and import costs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In general, these higher costs will translate into a reduction in trade volumes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This results in an inversely proportional relationship between distance and trade volume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3580082-903E-48D5-18EA-0955C2CA816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3856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2459E-A10A-9355-AC8A-2CD8D044F42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9F61170-A32D-7CAB-1C4A-864E72C6C378}"/>
              </a:ext>
            </a:extLst>
          </p:cNvPr>
          <p:cNvSpPr txBox="1">
            <a:spLocks/>
          </p:cNvSpPr>
          <p:nvPr/>
        </p:nvSpPr>
        <p:spPr>
          <a:xfrm>
            <a:off x="242924" y="184164"/>
            <a:ext cx="9182572"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Case Study:</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871E12B9-B6C6-2C57-BB9E-66BC998398C0}"/>
              </a:ext>
            </a:extLst>
          </p:cNvPr>
          <p:cNvSpPr txBox="1"/>
          <p:nvPr/>
        </p:nvSpPr>
        <p:spPr>
          <a:xfrm>
            <a:off x="842198" y="3893142"/>
            <a:ext cx="2770310"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 Datamapper</a:t>
            </a:r>
          </a:p>
        </p:txBody>
      </p:sp>
      <p:sp>
        <p:nvSpPr>
          <p:cNvPr id="10" name="Textfeld 9">
            <a:extLst>
              <a:ext uri="{FF2B5EF4-FFF2-40B4-BE49-F238E27FC236}">
                <a16:creationId xmlns:a16="http://schemas.microsoft.com/office/drawing/2014/main" id="{B2CB9839-A0DD-ED23-06D1-F5DAD8C277BC}"/>
              </a:ext>
            </a:extLst>
          </p:cNvPr>
          <p:cNvSpPr txBox="1"/>
          <p:nvPr/>
        </p:nvSpPr>
        <p:spPr>
          <a:xfrm>
            <a:off x="673233" y="4589887"/>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Do a linear </a:t>
            </a:r>
            <a:r>
              <a:rPr lang="de-DE" dirty="0" err="1">
                <a:latin typeface="Times New Roman" panose="02020603050405020304" pitchFamily="18" charset="0"/>
                <a:cs typeface="Times New Roman" panose="02020603050405020304" pitchFamily="18" charset="0"/>
              </a:rPr>
              <a:t>regression</a:t>
            </a:r>
            <a:r>
              <a:rPr lang="de-DE" dirty="0">
                <a:latin typeface="Times New Roman" panose="02020603050405020304" pitchFamily="18" charset="0"/>
                <a:cs typeface="Times New Roman" panose="02020603050405020304" pitchFamily="18" charset="0"/>
              </a:rPr>
              <a:t> and </a:t>
            </a:r>
            <a:r>
              <a:rPr lang="de-DE" dirty="0" err="1">
                <a:latin typeface="Times New Roman" panose="02020603050405020304" pitchFamily="18" charset="0"/>
                <a:cs typeface="Times New Roman" panose="02020603050405020304" pitchFamily="18" charset="0"/>
              </a:rPr>
              <a:t>interprete</a:t>
            </a:r>
            <a:endParaRPr lang="de-DE"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BE0B167E-CA64-A5B4-4852-BA039FC4DF2B}"/>
              </a:ext>
            </a:extLst>
          </p:cNvPr>
          <p:cNvSpPr txBox="1">
            <a:spLocks/>
          </p:cNvSpPr>
          <p:nvPr/>
        </p:nvSpPr>
        <p:spPr>
          <a:xfrm>
            <a:off x="457847" y="709447"/>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relative share of trade volume in total eurozone-US trade of the eurozone countries</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share of eurozone countries in terms of GDP (euro nominal) of the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Additionally do the same for the trade USA-CA and USA-MEX vs USA-EU</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11" name="Rechteck 10">
            <a:extLst>
              <a:ext uri="{FF2B5EF4-FFF2-40B4-BE49-F238E27FC236}">
                <a16:creationId xmlns:a16="http://schemas.microsoft.com/office/drawing/2014/main" id="{DC718F09-997B-2D69-4236-F3ACA52E62B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6808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139F2-BE53-0166-6292-9FE7B88F2D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9C91183-4785-EF13-C1CD-8C0EE1C7417E}"/>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3EADDE3D-C170-5ABA-8D48-E595F1D369DE}"/>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59B05F95-C188-8DF0-8EDE-445759A4FB4D}"/>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7AC13174-1721-537F-23D1-1A1CFDCED33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75603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78E02-829A-E9F7-BAB5-98E8B459A4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73CC981-38C8-9AC6-9D75-76A92D26663C}"/>
              </a:ext>
            </a:extLst>
          </p:cNvPr>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a:solidFill>
                  <a:sysClr val="windowText" lastClr="000000"/>
                </a:solidFill>
                <a:latin typeface="Times New Roman" panose="02020603050405020304" pitchFamily="18" charset="0"/>
                <a:cs typeface="Times New Roman" panose="02020603050405020304" pitchFamily="18" charset="0"/>
              </a:rPr>
              <a:t>Gravity model – </a:t>
            </a:r>
            <a:r>
              <a:rPr lang="en-US" sz="3000" b="1">
                <a:solidFill>
                  <a:sysClr val="windowText" lastClr="000000"/>
                </a:solidFill>
                <a:latin typeface="Times New Roman" panose="02020603050405020304" pitchFamily="18" charset="0"/>
                <a:cs typeface="Times New Roman" panose="02020603050405020304" pitchFamily="18" charset="0"/>
              </a:rPr>
              <a:t>General</a:t>
            </a:r>
            <a:r>
              <a:rPr lang="en-US" sz="3000">
                <a:solidFill>
                  <a:sysClr val="windowText" lastClr="000000"/>
                </a:solidFill>
                <a:latin typeface="Times New Roman" panose="02020603050405020304" pitchFamily="18" charset="0"/>
                <a:cs typeface="Times New Roman" panose="02020603050405020304" pitchFamily="18" charset="0"/>
              </a:rPr>
              <a:t> </a:t>
            </a:r>
            <a:r>
              <a:rPr lang="en-US" sz="3000" b="1">
                <a:solidFill>
                  <a:sysClr val="windowText" lastClr="000000"/>
                </a:solidFill>
                <a:latin typeface="Times New Roman" panose="02020603050405020304" pitchFamily="18" charset="0"/>
                <a:cs typeface="Times New Roman" panose="02020603050405020304" pitchFamily="18" charset="0"/>
              </a:rPr>
              <a:t>Distance</a:t>
            </a:r>
            <a:endParaRPr lang="en-US" sz="3000" b="1"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C0B4ACB0-2C97-CE85-A3F0-43FD5A406F26}"/>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Distance between markets influences transportation costs and therefore the cost of imports and exports.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Cultural affinity: if two countries have cultural ties, it is likely that they also have strong economic ties.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Geography: ocean harbors and a lack of mountain barriers make transportation and trade easier</a:t>
            </a:r>
            <a:r>
              <a:rPr lang="de-DE" sz="2000" dirty="0">
                <a:latin typeface="Times New Roman" panose="02020603050405020304" pitchFamily="18" charset="0"/>
                <a:cs typeface="Times New Roman" panose="02020603050405020304" pitchFamily="18" charset="0"/>
              </a:rPr>
              <a:t>.</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Borders: crossing borders involves formalities that take time and perhaps monetary costs like tariffs. These implicit and explicit costs reduce trade. The existence of borders may also indicate the existence of different languages (see 2) or different currencies, either of which may impede trade more.</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Multinational corporations: corporations spread across different nations import and export many goods between their divisions.</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8C8F586C-19AB-DEE6-4C98-0B0A4BF8457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3">
            <p14:nvContentPartPr>
              <p14:cNvPr id="2" name="Freihand 1">
                <a:extLst>
                  <a:ext uri="{FF2B5EF4-FFF2-40B4-BE49-F238E27FC236}">
                    <a16:creationId xmlns:a16="http://schemas.microsoft.com/office/drawing/2014/main" id="{86FCE3CA-894F-4873-974C-7AB0559F02C7}"/>
                  </a:ext>
                </a:extLst>
              </p14:cNvPr>
              <p14:cNvContentPartPr/>
              <p14:nvPr/>
            </p14:nvContentPartPr>
            <p14:xfrm>
              <a:off x="584027" y="878827"/>
              <a:ext cx="1778400" cy="82080"/>
            </p14:xfrm>
          </p:contentPart>
        </mc:Choice>
        <mc:Fallback>
          <p:pic>
            <p:nvPicPr>
              <p:cNvPr id="2" name="Freihand 1">
                <a:extLst>
                  <a:ext uri="{FF2B5EF4-FFF2-40B4-BE49-F238E27FC236}">
                    <a16:creationId xmlns:a16="http://schemas.microsoft.com/office/drawing/2014/main" id="{86FCE3CA-894F-4873-974C-7AB0559F02C7}"/>
                  </a:ext>
                </a:extLst>
              </p:cNvPr>
              <p:cNvPicPr/>
              <p:nvPr/>
            </p:nvPicPr>
            <p:blipFill>
              <a:blip r:embed="rId4"/>
              <a:stretch>
                <a:fillRect/>
              </a:stretch>
            </p:blipFill>
            <p:spPr>
              <a:xfrm>
                <a:off x="579707" y="874507"/>
                <a:ext cx="1787040" cy="90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Freihand 5">
                <a:extLst>
                  <a:ext uri="{FF2B5EF4-FFF2-40B4-BE49-F238E27FC236}">
                    <a16:creationId xmlns:a16="http://schemas.microsoft.com/office/drawing/2014/main" id="{05CD11B0-152E-4BF0-8B8E-D071820E7A1C}"/>
                  </a:ext>
                </a:extLst>
              </p14:cNvPr>
              <p14:cNvContentPartPr/>
              <p14:nvPr/>
            </p14:nvContentPartPr>
            <p14:xfrm>
              <a:off x="4534667" y="369787"/>
              <a:ext cx="2301120" cy="770040"/>
            </p14:xfrm>
          </p:contentPart>
        </mc:Choice>
        <mc:Fallback>
          <p:pic>
            <p:nvPicPr>
              <p:cNvPr id="6" name="Freihand 5">
                <a:extLst>
                  <a:ext uri="{FF2B5EF4-FFF2-40B4-BE49-F238E27FC236}">
                    <a16:creationId xmlns:a16="http://schemas.microsoft.com/office/drawing/2014/main" id="{05CD11B0-152E-4BF0-8B8E-D071820E7A1C}"/>
                  </a:ext>
                </a:extLst>
              </p:cNvPr>
              <p:cNvPicPr/>
              <p:nvPr/>
            </p:nvPicPr>
            <p:blipFill>
              <a:blip r:embed="rId6"/>
              <a:stretch>
                <a:fillRect/>
              </a:stretch>
            </p:blipFill>
            <p:spPr>
              <a:xfrm>
                <a:off x="4530347" y="365467"/>
                <a:ext cx="2309760" cy="778680"/>
              </a:xfrm>
              <a:prstGeom prst="rect">
                <a:avLst/>
              </a:prstGeom>
            </p:spPr>
          </p:pic>
        </mc:Fallback>
      </mc:AlternateContent>
      <p:grpSp>
        <p:nvGrpSpPr>
          <p:cNvPr id="12" name="Gruppieren 11">
            <a:extLst>
              <a:ext uri="{FF2B5EF4-FFF2-40B4-BE49-F238E27FC236}">
                <a16:creationId xmlns:a16="http://schemas.microsoft.com/office/drawing/2014/main" id="{504F1AEF-E508-4DC9-AD10-BB547DBFBC2F}"/>
              </a:ext>
            </a:extLst>
          </p:cNvPr>
          <p:cNvGrpSpPr/>
          <p:nvPr/>
        </p:nvGrpSpPr>
        <p:grpSpPr>
          <a:xfrm>
            <a:off x="216827" y="1341067"/>
            <a:ext cx="3069000" cy="1492560"/>
            <a:chOff x="216827" y="1341067"/>
            <a:chExt cx="3069000" cy="1492560"/>
          </a:xfrm>
        </p:grpSpPr>
        <mc:AlternateContent xmlns:mc="http://schemas.openxmlformats.org/markup-compatibility/2006">
          <mc:Choice xmlns:p14="http://schemas.microsoft.com/office/powerpoint/2010/main" Requires="p14">
            <p:contentPart p14:bwMode="auto" r:id="rId7">
              <p14:nvContentPartPr>
                <p14:cNvPr id="7" name="Freihand 6">
                  <a:extLst>
                    <a:ext uri="{FF2B5EF4-FFF2-40B4-BE49-F238E27FC236}">
                      <a16:creationId xmlns:a16="http://schemas.microsoft.com/office/drawing/2014/main" id="{F5AC50AE-9A59-425E-A856-D6EFEA93D210}"/>
                    </a:ext>
                  </a:extLst>
                </p14:cNvPr>
                <p14:cNvContentPartPr/>
                <p14:nvPr/>
              </p14:nvContentPartPr>
              <p14:xfrm>
                <a:off x="359387" y="1341067"/>
                <a:ext cx="2402280" cy="736560"/>
              </p14:xfrm>
            </p:contentPart>
          </mc:Choice>
          <mc:Fallback>
            <p:pic>
              <p:nvPicPr>
                <p:cNvPr id="7" name="Freihand 6">
                  <a:extLst>
                    <a:ext uri="{FF2B5EF4-FFF2-40B4-BE49-F238E27FC236}">
                      <a16:creationId xmlns:a16="http://schemas.microsoft.com/office/drawing/2014/main" id="{F5AC50AE-9A59-425E-A856-D6EFEA93D210}"/>
                    </a:ext>
                  </a:extLst>
                </p:cNvPr>
                <p:cNvPicPr/>
                <p:nvPr/>
              </p:nvPicPr>
              <p:blipFill>
                <a:blip r:embed="rId8"/>
                <a:stretch>
                  <a:fillRect/>
                </a:stretch>
              </p:blipFill>
              <p:spPr>
                <a:xfrm>
                  <a:off x="355067" y="1336747"/>
                  <a:ext cx="2410920" cy="7452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Freihand 8">
                  <a:extLst>
                    <a:ext uri="{FF2B5EF4-FFF2-40B4-BE49-F238E27FC236}">
                      <a16:creationId xmlns:a16="http://schemas.microsoft.com/office/drawing/2014/main" id="{A600A852-DDE6-4F27-B55F-67D25E730989}"/>
                    </a:ext>
                  </a:extLst>
                </p14:cNvPr>
                <p14:cNvContentPartPr/>
                <p14:nvPr/>
              </p14:nvContentPartPr>
              <p14:xfrm>
                <a:off x="216827" y="2249707"/>
                <a:ext cx="1697400" cy="583920"/>
              </p14:xfrm>
            </p:contentPart>
          </mc:Choice>
          <mc:Fallback>
            <p:pic>
              <p:nvPicPr>
                <p:cNvPr id="9" name="Freihand 8">
                  <a:extLst>
                    <a:ext uri="{FF2B5EF4-FFF2-40B4-BE49-F238E27FC236}">
                      <a16:creationId xmlns:a16="http://schemas.microsoft.com/office/drawing/2014/main" id="{A600A852-DDE6-4F27-B55F-67D25E730989}"/>
                    </a:ext>
                  </a:extLst>
                </p:cNvPr>
                <p:cNvPicPr/>
                <p:nvPr/>
              </p:nvPicPr>
              <p:blipFill>
                <a:blip r:embed="rId10"/>
                <a:stretch>
                  <a:fillRect/>
                </a:stretch>
              </p:blipFill>
              <p:spPr>
                <a:xfrm>
                  <a:off x="212507" y="2245387"/>
                  <a:ext cx="1706040" cy="592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1" name="Freihand 10">
                  <a:extLst>
                    <a:ext uri="{FF2B5EF4-FFF2-40B4-BE49-F238E27FC236}">
                      <a16:creationId xmlns:a16="http://schemas.microsoft.com/office/drawing/2014/main" id="{0082CA1E-087B-48C9-AF57-96FB18F09547}"/>
                    </a:ext>
                  </a:extLst>
                </p14:cNvPr>
                <p14:cNvContentPartPr/>
                <p14:nvPr/>
              </p14:nvContentPartPr>
              <p14:xfrm>
                <a:off x="1896227" y="2709067"/>
                <a:ext cx="1389600" cy="74880"/>
              </p14:xfrm>
            </p:contentPart>
          </mc:Choice>
          <mc:Fallback>
            <p:pic>
              <p:nvPicPr>
                <p:cNvPr id="11" name="Freihand 10">
                  <a:extLst>
                    <a:ext uri="{FF2B5EF4-FFF2-40B4-BE49-F238E27FC236}">
                      <a16:creationId xmlns:a16="http://schemas.microsoft.com/office/drawing/2014/main" id="{0082CA1E-087B-48C9-AF57-96FB18F09547}"/>
                    </a:ext>
                  </a:extLst>
                </p:cNvPr>
                <p:cNvPicPr/>
                <p:nvPr/>
              </p:nvPicPr>
              <p:blipFill>
                <a:blip r:embed="rId12"/>
                <a:stretch>
                  <a:fillRect/>
                </a:stretch>
              </p:blipFill>
              <p:spPr>
                <a:xfrm>
                  <a:off x="1891907" y="2704747"/>
                  <a:ext cx="1398240" cy="835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3">
            <p14:nvContentPartPr>
              <p14:cNvPr id="13" name="Freihand 12">
                <a:extLst>
                  <a:ext uri="{FF2B5EF4-FFF2-40B4-BE49-F238E27FC236}">
                    <a16:creationId xmlns:a16="http://schemas.microsoft.com/office/drawing/2014/main" id="{75FAA680-47E5-4F07-B992-45CBD0998439}"/>
                  </a:ext>
                </a:extLst>
              </p14:cNvPr>
              <p14:cNvContentPartPr/>
              <p14:nvPr/>
            </p14:nvContentPartPr>
            <p14:xfrm>
              <a:off x="497627" y="3646507"/>
              <a:ext cx="955800" cy="61920"/>
            </p14:xfrm>
          </p:contentPart>
        </mc:Choice>
        <mc:Fallback>
          <p:pic>
            <p:nvPicPr>
              <p:cNvPr id="13" name="Freihand 12">
                <a:extLst>
                  <a:ext uri="{FF2B5EF4-FFF2-40B4-BE49-F238E27FC236}">
                    <a16:creationId xmlns:a16="http://schemas.microsoft.com/office/drawing/2014/main" id="{75FAA680-47E5-4F07-B992-45CBD0998439}"/>
                  </a:ext>
                </a:extLst>
              </p:cNvPr>
              <p:cNvPicPr/>
              <p:nvPr/>
            </p:nvPicPr>
            <p:blipFill>
              <a:blip r:embed="rId14"/>
              <a:stretch>
                <a:fillRect/>
              </a:stretch>
            </p:blipFill>
            <p:spPr>
              <a:xfrm>
                <a:off x="493307" y="3642187"/>
                <a:ext cx="964440" cy="705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14" name="Freihand 13">
                <a:extLst>
                  <a:ext uri="{FF2B5EF4-FFF2-40B4-BE49-F238E27FC236}">
                    <a16:creationId xmlns:a16="http://schemas.microsoft.com/office/drawing/2014/main" id="{49977B75-B4CF-4C11-9962-A6534AE2A47F}"/>
                  </a:ext>
                </a:extLst>
              </p14:cNvPr>
              <p14:cNvContentPartPr/>
              <p14:nvPr/>
            </p14:nvContentPartPr>
            <p14:xfrm>
              <a:off x="588707" y="5455507"/>
              <a:ext cx="3099600" cy="168480"/>
            </p14:xfrm>
          </p:contentPart>
        </mc:Choice>
        <mc:Fallback>
          <p:pic>
            <p:nvPicPr>
              <p:cNvPr id="14" name="Freihand 13">
                <a:extLst>
                  <a:ext uri="{FF2B5EF4-FFF2-40B4-BE49-F238E27FC236}">
                    <a16:creationId xmlns:a16="http://schemas.microsoft.com/office/drawing/2014/main" id="{49977B75-B4CF-4C11-9962-A6534AE2A47F}"/>
                  </a:ext>
                </a:extLst>
              </p:cNvPr>
              <p:cNvPicPr/>
              <p:nvPr/>
            </p:nvPicPr>
            <p:blipFill>
              <a:blip r:embed="rId16"/>
              <a:stretch>
                <a:fillRect/>
              </a:stretch>
            </p:blipFill>
            <p:spPr>
              <a:xfrm>
                <a:off x="584387" y="5451187"/>
                <a:ext cx="3108240" cy="1771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15" name="Freihand 14">
                <a:extLst>
                  <a:ext uri="{FF2B5EF4-FFF2-40B4-BE49-F238E27FC236}">
                    <a16:creationId xmlns:a16="http://schemas.microsoft.com/office/drawing/2014/main" id="{6A2792E8-4F6C-4DC3-A85E-49BCBB9AF136}"/>
                  </a:ext>
                </a:extLst>
              </p14:cNvPr>
              <p14:cNvContentPartPr/>
              <p14:nvPr/>
            </p14:nvContentPartPr>
            <p14:xfrm>
              <a:off x="5842547" y="74587"/>
              <a:ext cx="3213720" cy="653400"/>
            </p14:xfrm>
          </p:contentPart>
        </mc:Choice>
        <mc:Fallback>
          <p:pic>
            <p:nvPicPr>
              <p:cNvPr id="15" name="Freihand 14">
                <a:extLst>
                  <a:ext uri="{FF2B5EF4-FFF2-40B4-BE49-F238E27FC236}">
                    <a16:creationId xmlns:a16="http://schemas.microsoft.com/office/drawing/2014/main" id="{6A2792E8-4F6C-4DC3-A85E-49BCBB9AF136}"/>
                  </a:ext>
                </a:extLst>
              </p:cNvPr>
              <p:cNvPicPr/>
              <p:nvPr/>
            </p:nvPicPr>
            <p:blipFill>
              <a:blip r:embed="rId18"/>
              <a:stretch>
                <a:fillRect/>
              </a:stretch>
            </p:blipFill>
            <p:spPr>
              <a:xfrm>
                <a:off x="5838227" y="70267"/>
                <a:ext cx="3222360" cy="662040"/>
              </a:xfrm>
              <a:prstGeom prst="rect">
                <a:avLst/>
              </a:prstGeom>
            </p:spPr>
          </p:pic>
        </mc:Fallback>
      </mc:AlternateContent>
    </p:spTree>
    <p:extLst>
      <p:ext uri="{BB962C8B-B14F-4D97-AF65-F5344CB8AC3E}">
        <p14:creationId xmlns:p14="http://schemas.microsoft.com/office/powerpoint/2010/main" val="398452648"/>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990</Words>
  <Application>Microsoft Office PowerPoint</Application>
  <PresentationFormat>Breitbild</PresentationFormat>
  <Paragraphs>102</Paragraphs>
  <Slides>23</Slides>
  <Notes>18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23</vt:i4>
      </vt:variant>
    </vt:vector>
  </HeadingPairs>
  <TitlesOfParts>
    <vt:vector size="30" baseType="lpstr">
      <vt:lpstr>Arial</vt:lpstr>
      <vt:lpstr>Calibri</vt:lpstr>
      <vt:lpstr>Calibri Light</vt:lpstr>
      <vt:lpstr>Cambria Math</vt:lpstr>
      <vt:lpstr>Sparkasse Rg</vt:lpstr>
      <vt:lpstr>Times New Roman</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619</cp:revision>
  <dcterms:created xsi:type="dcterms:W3CDTF">2019-02-11T10:45:01Z</dcterms:created>
  <dcterms:modified xsi:type="dcterms:W3CDTF">2026-03-25T09:17:50Z</dcterms:modified>
</cp:coreProperties>
</file>