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notesSlides/notesSlide2.xml" ContentType="application/vnd.openxmlformats-officedocument.presentationml.notesSlide+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notesSlides/notesSlide3.xml" ContentType="application/vnd.openxmlformats-officedocument.presentationml.notesSlide+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notesSlides/notesSlide4.xml" ContentType="application/vnd.openxmlformats-officedocument.presentationml.notesSlide+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notesSlides/notesSlide5.xml" ContentType="application/vnd.openxmlformats-officedocument.presentationml.notesSlide+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notesSlides/notesSlide6.xml" ContentType="application/vnd.openxmlformats-officedocument.presentationml.notesSlide+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notesSlides/notesSlide7.xml" ContentType="application/vnd.openxmlformats-officedocument.presentationml.notesSlide+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notesSlides/notesSlide8.xml" ContentType="application/vnd.openxmlformats-officedocument.presentationml.notesSlide+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notesSlides/notesSlide9.xml" ContentType="application/vnd.openxmlformats-officedocument.presentationml.notesSlide+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notesSlides/notesSlide10.xml" ContentType="application/vnd.openxmlformats-officedocument.presentationml.notesSlide+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notesSlides/notesSlide11.xml" ContentType="application/vnd.openxmlformats-officedocument.presentationml.notesSlide+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notesSlides/notesSlide12.xml" ContentType="application/vnd.openxmlformats-officedocument.presentationml.notesSlide+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notesSlides/notesSlide13.xml" ContentType="application/vnd.openxmlformats-officedocument.presentationml.notesSlide+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notesSlides/notesSlide14.xml" ContentType="application/vnd.openxmlformats-officedocument.presentationml.notesSlide+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notesSlides/notesSlide15.xml" ContentType="application/vnd.openxmlformats-officedocument.presentationml.notesSlide+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notesSlides/notesSlide20.xml" ContentType="application/vnd.openxmlformats-officedocument.presentationml.notesSlide+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notesSlides/notesSlide21.xml" ContentType="application/vnd.openxmlformats-officedocument.presentationml.notesSlide+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notesSlides/notesSlide22.xml" ContentType="application/vnd.openxmlformats-officedocument.presentationml.notesSlide+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notesSlides/notesSlide23.xml" ContentType="application/vnd.openxmlformats-officedocument.presentationml.notesSlide+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notesSlides/notesSlide24.xml" ContentType="application/vnd.openxmlformats-officedocument.presentationml.notesSlide+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ink/ink2084.xml" ContentType="application/inkml+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notesSlides/notesSlide25.xml" ContentType="application/vnd.openxmlformats-officedocument.presentationml.notesSlide+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1455" r:id="rId2"/>
    <p:sldId id="1456" r:id="rId3"/>
    <p:sldId id="1457" r:id="rId4"/>
    <p:sldId id="1458" r:id="rId5"/>
    <p:sldId id="1459" r:id="rId6"/>
    <p:sldId id="1520" r:id="rId7"/>
    <p:sldId id="1521" r:id="rId8"/>
    <p:sldId id="1522" r:id="rId9"/>
    <p:sldId id="1523" r:id="rId10"/>
    <p:sldId id="1524" r:id="rId11"/>
    <p:sldId id="1525" r:id="rId12"/>
    <p:sldId id="1526" r:id="rId13"/>
    <p:sldId id="1527" r:id="rId14"/>
    <p:sldId id="1528" r:id="rId15"/>
    <p:sldId id="1529" r:id="rId16"/>
    <p:sldId id="1530" r:id="rId17"/>
    <p:sldId id="1531" r:id="rId18"/>
    <p:sldId id="1532" r:id="rId19"/>
    <p:sldId id="1533" r:id="rId20"/>
    <p:sldId id="1535" r:id="rId21"/>
    <p:sldId id="1534" r:id="rId22"/>
    <p:sldId id="1536" r:id="rId23"/>
    <p:sldId id="1537" r:id="rId24"/>
    <p:sldId id="1538" r:id="rId25"/>
    <p:sldId id="1050" r:id="rId2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47.594"/>
    </inkml:context>
    <inkml:brush xml:id="br0">
      <inkml:brushProperty name="width" value="0.025" units="cm"/>
      <inkml:brushProperty name="height" value="0.025" units="cm"/>
    </inkml:brush>
  </inkml:definitions>
  <inkml:trace contextRef="#ctx0" brushRef="#br0">0 156 9161,'572'6'7860,"285"-32"-7782,-326 7 360,1676 7 2297,-313 7-666,-1055 0-459,594-23 1569,-1394 27-2848,-24 1-171,0 0 0,0-1 0,0-1 0,0 0 0,29-9 1,-44 11-186,1 0 1,0-1 0,-1 1 0,1-1 0,0 1 0,-1-1 0,1 1 0,-1-1 0,1 1-1,-1-1 1,1 1 0,-1-1 0,1 0 0,-1 1 0,0-1 0,1 0 0,-1 1-1,0-1 1,0 0 0,1 1 0,-1-1 0,0-1 0,-1-17-4434,-6 3-2167</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1.614"/>
    </inkml:context>
    <inkml:brush xml:id="br0">
      <inkml:brushProperty name="width" value="0.025" units="cm"/>
      <inkml:brushProperty name="height" value="0.025" units="cm"/>
    </inkml:brush>
  </inkml:definitions>
  <inkml:trace contextRef="#ctx0" brushRef="#br0">179 0 10442,'0'0'11285,"-3"9"-10244,-5 19-237,2 1 0,0-1 0,-2 54 0,8-66-719,0-1 0,1 1-1,1-1 1,0 1 0,1-1-1,0 1 1,2-1-1,0 0 1,9 19 0,5-3-172,12 24-572,-30-52 45,0 0-1,0 0 0,0 0 0,0 1 1,0-1-1,-1 0 0,1 0 1,-1 7-1,-1-10 461,1 1 1,-1-1-1,1 1 0,-1-1 1,0 1-1,1-1 1,-1 1-1,0-1 1,0 1-1,1-1 0,-1 0 1,0 1-1,0-1 1,1 0-1,-1 0 1,0 0-1,0 0 0,0 1 1,1-1-1,-1 0 1,0 0-1,0-1 1,0 1-1,0 0 0,1 0 1,-1 0-1,0 0 1,0-1-1,1 1 1,-1 0-1,0-1 0,0 1 1,0-1-1,-30-12-416,10-2 1170,2 0 0,0-2 0,-26-26 0,33 29 611,0 0 1,1-1-1,0 0 0,2-1 0,-12-23 0,20 38-1153,1 1-1,0-1 0,0 0 1,-1 1-1,1-1 0,0 0 1,0 1-1,0-1 0,0 0 1,-1 1-1,1-1 0,0 0 1,0 1-1,0-1 0,0 0 1,1 1-1,-1-1 0,0 0 1,0 1-1,0-1 0,1 1 1,-1-1-1,0 0 0,0 1 1,1-1-1,-1 1 0,1-1 1,-1 1-1,0-1 0,1 1 1,-1-1-1,1 1 0,-1-1 1,1 1-1,-1-1 0,1 1 1,0 0-1,-1-1 0,1 1 1,-1 0-1,1 0 0,0 0 1,-1-1-1,1 1 0,0 0 1,-1 0-1,1 0 0,1 0 1,44 0-332,-28 1 392,56 0-167,24 1-2385,-33-6-3684,-5-6-6181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1.039"/>
    </inkml:context>
    <inkml:brush xml:id="br0">
      <inkml:brushProperty name="width" value="0.025" units="cm"/>
      <inkml:brushProperty name="height" value="0.025" units="cm"/>
    </inkml:brush>
  </inkml:definitions>
  <inkml:trace contextRef="#ctx0" brushRef="#br0">9 1 7143,'0'0'14985,"-2"10"-14580,-1 8-245,1-1-1,1 1 1,0 0 0,1-1-1,1 1 1,1 0-1,0-1 1,7 26-1,3-18 110,0 0 0,1-1-1,2 0 1,0-2 0,25 30-1,3 4-1613,-4 4-3598,-34-53-353</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39.410"/>
    </inkml:context>
    <inkml:brush xml:id="br0">
      <inkml:brushProperty name="width" value="0.025" units="cm"/>
      <inkml:brushProperty name="height" value="0.025" units="cm"/>
    </inkml:brush>
  </inkml:definitions>
  <inkml:trace contextRef="#ctx0" brushRef="#br0">41 1 14125,'0'0'6791,"-1"11"-5606,-13 88 1054,3-35-1613,-2 92 0,12-156-666,1 0-1,0 1 1,0-1 0,0 0-1,0 0 1,0 0-1,0 1 1,0-1 0,0 0-1,0 0 1,0 1-1,0-1 1,0 0 0,0 0-1,0 1 1,0-1-1,0 0 1,0 0-1,0 1 1,0-1 0,0 0-1,0 0 1,0 1-1,0-1 1,1 0 0,-1 0-1,0 1 1,0-1-1,0 0 1,0 0 0,1 0-1,-1 0 1,0 1-1,0-1 1,0 0 0,1 0-1,-1 0 1,0 0-1,0 0 1,0 0 0,1 1-1,-1-1 1,0 0-1,0 0 1,1 0-1,-1 0 1,0 0 0,1 0-1,10-12-1641,10-21-1606,10-44-6551,-14 33 1260</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39.797"/>
    </inkml:context>
    <inkml:brush xml:id="br0">
      <inkml:brushProperty name="width" value="0.025" units="cm"/>
      <inkml:brushProperty name="height" value="0.025" units="cm"/>
    </inkml:brush>
  </inkml:definitions>
  <inkml:trace contextRef="#ctx0" brushRef="#br0">24 0 7431,'0'0'15054,"9"57"-13356,-13-21-417,-4 2-448,2 0-225,-1-2-287,2-5-193,3-5-64,2-10-128,0-9-1345,2-7-802,6 0-831,-5-17-994,-3-5-4805</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0.207"/>
    </inkml:context>
    <inkml:brush xml:id="br0">
      <inkml:brushProperty name="width" value="0.025" units="cm"/>
      <inkml:brushProperty name="height" value="0.025" units="cm"/>
    </inkml:brush>
  </inkml:definitions>
  <inkml:trace contextRef="#ctx0" brushRef="#br0">0 44 15471,'0'0'11851,"56"-1"-11082,-12 1 31,4-10-415,1-1-289,0-1-32,-2 6-288,-9 3-1634,-8 3-1633,-8 0-2115,-11 0-7846</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0.846"/>
    </inkml:context>
    <inkml:brush xml:id="br0">
      <inkml:brushProperty name="width" value="0.025" units="cm"/>
      <inkml:brushProperty name="height" value="0.025" units="cm"/>
    </inkml:brush>
  </inkml:definitions>
  <inkml:trace contextRef="#ctx0" brushRef="#br0">0 36 15695,'0'0'7591,"81"12"-6566,-32-13-769,5-11-128,-2-2-64,-6 4-224,-10 4-640,-13 2-1186,-14 4-1025,-26 6-9257</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1.207"/>
    </inkml:context>
    <inkml:brush xml:id="br0">
      <inkml:brushProperty name="width" value="0.025" units="cm"/>
      <inkml:brushProperty name="height" value="0.025" units="cm"/>
    </inkml:brush>
  </inkml:definitions>
  <inkml:trace contextRef="#ctx0" brushRef="#br0">1 2 4773,'0'0'20691,"74"23"-19698,-29-23-609,5 0-255,1 0-290,1 0-1728,-6-9-2083,-2-7-3011</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5.585"/>
    </inkml:context>
    <inkml:brush xml:id="br0">
      <inkml:brushProperty name="width" value="0.025" units="cm"/>
      <inkml:brushProperty name="height" value="0.025" units="cm"/>
    </inkml:brush>
  </inkml:definitions>
  <inkml:trace contextRef="#ctx0" brushRef="#br0">218 1 7944,'0'0'13228,"-51"55"-11498,28-25-609,-3-1-288,1 2 127,1-4-607,6-2-289,3-6 0,5-5 0,4-4-192,2-7-1346,1-3-1312,-2-2-609,-2-17-2915</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5.977"/>
    </inkml:context>
    <inkml:brush xml:id="br0">
      <inkml:brushProperty name="width" value="0.025" units="cm"/>
      <inkml:brushProperty name="height" value="0.025" units="cm"/>
    </inkml:brush>
  </inkml:definitions>
  <inkml:trace contextRef="#ctx0" brushRef="#br0">1 1 12364,'0'0'11435,"63"42"-10186,-32-22-96,5-1-673,0 0-352,0-1-128,-4-1-1377,-5-3-2146,-7-5-3428</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03.641"/>
    </inkml:context>
    <inkml:brush xml:id="br0">
      <inkml:brushProperty name="width" value="0.025" units="cm"/>
      <inkml:brushProperty name="height" value="0.025" units="cm"/>
    </inkml:brush>
  </inkml:definitions>
  <inkml:trace contextRef="#ctx0" brushRef="#br0">23 96 7559,'0'0'15834,"4"-8"-14665,1 0-1046,8-10 1113,-12 19-1155,0 0-1,0 0 0,-1 1 1,1-1-1,0 0 1,-1 0-1,1 0 0,-1 1 1,1-1-1,-1 0 1,0 1-1,0-1 1,0 0-1,1 1 0,-1-1 1,0 0-1,-1 1 1,1-1-1,0 0 0,0 1 1,-1 1-1,-3 73 1045,-15 86-1,11-104-36,5-46-762,0-22 266,-1-23 230,4 4-822,0 0 0,2 0 0,1 0 0,1 1 0,1-1 0,2 1 0,1 0 0,1 0 0,13-26 0,-20 51 0,0-1 0,0 1 0,0 0 0,1 0 0,0 0 0,-1 0 0,1 1 0,0-1 0,0 1 0,1-1 0,-1 1 0,0 0 0,1 0 0,-1 1 0,1-1 0,0 1 0,6-2 0,-9 3 0,1 0 0,-1-1 0,1 1 0,-1 0 0,1 0 0,-1 1 0,1-1 0,-1 0 0,0 0 0,1 1 0,-1-1 0,1 1 0,-1-1 0,0 1 0,1-1 0,-1 1 0,0 0 0,0 0 0,2 1 0,-1 0 0,-1-1 0,0 1 0,0 0 0,1 0 0,-1 0 0,-1 0 0,1 0 0,0 0 0,0 0 0,-1 1 0,1-1 0,-1 0 0,0 0 0,1 0 0,-1 1 0,0 2 0,-1 5 0,-1 0 0,1 0 0,-2-1 0,1 1 0,-1-1 0,-1 0 0,1 1 0,-2-2 0,1 1 0,-1 0 0,0-1 0,-1 0 0,0 0 0,-1-1 0,1 1 0,-1-1 0,0-1 0,-1 1 0,0-1 0,-15 8 0,20-12-39,1-1 1,-1 0-1,0-1 0,0 1 0,0 0 1,0-1-1,0 1 0,0-1 1,0 0-1,1 0 0,-6-1 1,7 1-2,0 0 1,1 0-1,-1 0 1,0 0-1,0-1 1,1 1-1,-1 0 1,0-1-1,0 1 1,1-1-1,-1 1 1,0 0-1,1-1 0,-1 1 1,1-1-1,-1 0 1,0 1-1,1-1 1,-1 0-1,1 1 1,0-1-1,-1 0 1,1 1-1,0-1 1,-1 0-1,1 0 1,0 1-1,0-1 1,-1 0-1,1 0 1,0 0-1,0 1 1,0-1-1,0 0 1,0 0-1,0 0 1,0 1-1,1-1 1,-1 0-1,0 0 1,0 0-1,1 1 1,-1-1-1,1-1 1,0 1-705,0-1 0,0 1 0,0-1 0,0 1-1,0 0 1,1-1 0,-1 1 0,1 0 0,-1 0 0,1 0 0,-1 0 0,4-1 0,0-2-2774,7-2-4944</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04.061"/>
    </inkml:context>
    <inkml:brush xml:id="br0">
      <inkml:brushProperty name="width" value="0.025" units="cm"/>
      <inkml:brushProperty name="height" value="0.025" units="cm"/>
    </inkml:brush>
  </inkml:definitions>
  <inkml:trace contextRef="#ctx0" brushRef="#br0">104 1 15535,'0'0'9518,"-7"11"-8803,-8 15-222,2 1 0,0 0 0,2 1-1,1 1 1,1 0 0,1 0 0,2 0-1,1 1 1,-1 40 0,6-68-534,0 0 0,0 0-1,0-1 1,0 1 0,1 0 0,-1-1 0,0 1 0,1 0 0,0-1 0,-1 1 0,1-1 0,0 1 0,0-1-1,0 1 1,0-1 0,0 0 0,0 1 0,0-1 0,1 0 0,-1 0 0,0 0 0,1 0 0,-1 0 0,1 0-1,-1 0 1,1-1 0,-1 1 0,1 0 0,-1-1 0,1 1 0,0-1 0,-1 0 0,1 1 0,0-1 0,0 0 0,-1 0-1,1 0 1,2-1 0,32-6-4709,-33 6 3920,0-1 0,-1 1 0,1 0 0,0-1 0,-1 0 0,1 0-1,-1 0 1,0 0 0,3-2 0,7-13-6500</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04.446"/>
    </inkml:context>
    <inkml:brush xml:id="br0">
      <inkml:brushProperty name="width" value="0.025" units="cm"/>
      <inkml:brushProperty name="height" value="0.025" units="cm"/>
    </inkml:brush>
  </inkml:definitions>
  <inkml:trace contextRef="#ctx0" brushRef="#br0">149 0 10218,'0'0'16068,"3"5"-15176,-3-3-799,1-1 1,0 1 0,-1 0-1,1 0 1,-1 0 0,1 0-1,-1 0 1,0 0 0,0 0-1,0 0 1,0 0 0,0 0-1,0 0 1,-1 0-1,1 0 1,-1 0 0,-1 3-1,-24 42 999,5-19-684,-32 30-1,46-51-401,1 0-78,4-5-7,0 1-1,1-1 1,-1 0-1,0 0 0,0 0 1,0-1-1,0 1 1,-1 0-1,1-1 1,0 1-1,-1-1 0,1 0 1,-1 0-1,-4 2 1,6-9-5398,1-19-733,0 23 4465,0-14-4885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1.880"/>
    </inkml:context>
    <inkml:brush xml:id="br0">
      <inkml:brushProperty name="width" value="0.025" units="cm"/>
      <inkml:brushProperty name="height" value="0.025" units="cm"/>
    </inkml:brush>
  </inkml:definitions>
  <inkml:trace contextRef="#ctx0" brushRef="#br0">0 1 13485,'0'0'8744,"34"63"-6790,-14-31-545,3 4-448,3-2-256,4-4-161,-1-2-287,0-8-129,-4-3-32,1-7-256,-8-5-1026,-1-5-1216,-4-6-1570,-4-20-4035</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04.838"/>
    </inkml:context>
    <inkml:brush xml:id="br0">
      <inkml:brushProperty name="width" value="0.025" units="cm"/>
      <inkml:brushProperty name="height" value="0.025" units="cm"/>
    </inkml:brush>
  </inkml:definitions>
  <inkml:trace contextRef="#ctx0" brushRef="#br0">0 1 10922,'0'0'14158,"33"49"-13838,-23-40-224,-2-1-96,1-1-929,0-3-1505,-1 0-897,-1-4-1506,0 0-4676</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05.199"/>
    </inkml:context>
    <inkml:brush xml:id="br0">
      <inkml:brushProperty name="width" value="0.025" units="cm"/>
      <inkml:brushProperty name="height" value="0.025" units="cm"/>
    </inkml:brush>
  </inkml:definitions>
  <inkml:trace contextRef="#ctx0" brushRef="#br0">105 0 13773,'0'0'11611,"1"6"-11082,12 32 326,-6-17-596,0 0 0,5 34 0,-11-48-223,-1 1 1,1 0 0,-1 0-1,-1-1 1,1 1-1,-1 0 1,-1 0-1,1-1 1,-1 1 0,-1-1-1,-4 11 1,-5 6-56,-1 0 0,-1-1 0,-20 23 0,-4-5-3973,27-34-418,3-5-2700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56.560"/>
    </inkml:context>
    <inkml:brush xml:id="br0">
      <inkml:brushProperty name="width" value="0.025" units="cm"/>
      <inkml:brushProperty name="height" value="0.025" units="cm"/>
    </inkml:brush>
  </inkml:definitions>
  <inkml:trace contextRef="#ctx0" brushRef="#br0">0 29 16496,'0'0'4099,"80"-6"-2753,-41-1-225,3 1-224,5 0-609,-3 4-224,-4 0-32,-4 2-224,-9 0-609,-7 0-352,-12 0-801,-14 3-7431</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56.948"/>
    </inkml:context>
    <inkml:brush xml:id="br0">
      <inkml:brushProperty name="width" value="0.025" units="cm"/>
      <inkml:brushProperty name="height" value="0.025" units="cm"/>
    </inkml:brush>
  </inkml:definitions>
  <inkml:trace contextRef="#ctx0" brushRef="#br0">1 66 13965,'0'0'7175,"49"13"-5798,-11-21 1,11-7-482,-1-2-703,1 4-161,-2 1-1057,-12 4-2338,-8 2-4581</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24.458"/>
    </inkml:context>
    <inkml:brush xml:id="br0">
      <inkml:brushProperty name="width" value="0.025" units="cm"/>
      <inkml:brushProperty name="height" value="0.025" units="cm"/>
    </inkml:brush>
  </inkml:definitions>
  <inkml:trace contextRef="#ctx0" brushRef="#br0">28 1 13837,'-4'52'7317,"-5"6"-5527,3-20-2276,-2 56 1,8-94 452,0 0 1,0 0-1,0 0 1,0 0-1,0 1 1,0-1-1,0 0 1,0 0-1,0 0 1,0 0-1,0 0 1,0 0-1,0 1 1,0-1-1,0 0 0,0 0 1,0 0-1,0 0 1,0 0-1,0 0 1,0 0-1,0 1 1,0-1-1,0 0 1,0 0-1,0 0 1,0 0-1,1 0 1,-1 0-1,0 0 1,0 0-1,0 0 1,0 1-1,0-1 1,0 0-1,0 0 1,0 0-1,1 0 1,-1 0-1,0 0 1,0 0-1,0 0 0,0 0 1,0 0-1,0 0 1,0 0-1,1 0 1,-1 0-1,0 0 1,0 0-1,0 0 1,0 0-1,0 0 1,0 0-1,1 0 1,-1 0-1,0 0 1,0 0-1,0 0 1,0 0-1,0-1 1,10-8-1386,5-12-882,9-41-6246,-12 27 1109</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24.821"/>
    </inkml:context>
    <inkml:brush xml:id="br0">
      <inkml:brushProperty name="width" value="0.025" units="cm"/>
      <inkml:brushProperty name="height" value="0.025" units="cm"/>
    </inkml:brush>
  </inkml:definitions>
  <inkml:trace contextRef="#ctx0" brushRef="#br0">252 134 7175,'0'0'9897,"0"57"-8680,-4-21-256,-4 4-256,4 2-225,0-4-191,3-4-193,1-5 0,0-10-417,0-8-960,4-11-448,0-1-1122,-3-19-1281,-1-6-3683</inkml:trace>
  <inkml:trace contextRef="#ctx0" brushRef="#br0" timeOffset="1">1 18 12460,'0'0'7943,"71"-9"-7815,-26 9 65,-3 0-770,1 0-1377,-6-3-1345,-6-2-2498</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25.177"/>
    </inkml:context>
    <inkml:brush xml:id="br0">
      <inkml:brushProperty name="width" value="0.025" units="cm"/>
      <inkml:brushProperty name="height" value="0.025" units="cm"/>
    </inkml:brush>
  </inkml:definitions>
  <inkml:trace contextRef="#ctx0" brushRef="#br0">55 1 16400,'0'0'3843,"-52"71"-3138,50-42-321,2-2-288,4 3-160,12-4-1569,5-5-802,0-3-4131</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28.217"/>
    </inkml:context>
    <inkml:brush xml:id="br0">
      <inkml:brushProperty name="width" value="0.025" units="cm"/>
      <inkml:brushProperty name="height" value="0.025" units="cm"/>
    </inkml:brush>
  </inkml:definitions>
  <inkml:trace contextRef="#ctx0" brushRef="#br0">1 48 5958,'1'-13'2215,"2"-9"5755,0 36-4740,9 103-1685,4 98 364,-16-206 777,0-28-1396,6-80-835,-6 97-455,20-113 8,-17 101-10,1 0 1,1 0 0,0 1-1,0 0 1,15-25 0,-17 35-11,-1 1 0,1 0 0,-1 0 0,1-1 0,0 2 0,0-1 0,0 0 0,0 0 0,0 1 0,0 0 0,1 0 0,-1 0 0,0 0 0,1 0 0,-1 0 0,1 1 1,-1 0-1,0 0 0,1 0 0,-1 0 0,1 0 0,-1 1 0,7 1 0,-8-2 2,1 0 0,0 1 0,0 0 1,-1-1-1,1 1 0,-1 0 0,1 0 0,-1 0 0,1 1 1,-1-1-1,1 0 0,-1 1 0,0 0 0,0 0 0,0-1 1,0 1-1,0 0 0,0 1 0,-1-1 0,1 0 0,-1 0 1,1 1-1,-1-1 0,0 1 0,0-1 0,0 1 0,0 0 1,0-1-1,0 5 0,-2-6 15,1 1 1,-1 0 0,0-1-1,0 1 1,1-1-1,-1 1 1,0-1-1,-1 1 1,1-1-1,0 1 1,0-1-1,0 0 1,-1 0-1,1 0 1,-1 0 0,1 0-1,-1 0 1,1 0-1,-1 0 1,0 0-1,1-1 1,-1 1-1,-3 0 1,-47 13 86,44-12-82,-7 1 37,0 0 0,0-2 0,0 1 0,-24-2 0,38-1-84,1 1 0,-1 0 0,0-1 1,1 1-1,-1 0 0,1-1 0,-1 1 0,1-1 1,-1 1-1,1-1 0,-1 1 0,1-1 0,-1 1 1,1-1-1,0 1 0,-1-1 0,1 0 0,0 1 1,0-1-1,-1 0 0,1 1 0,0-1 0,0 0 1,0 1-1,0-1 0,0 0 0,0 1 0,0-1 1,0 0-1,0 1 0,0-1 0,0 0 0,0 1 1,0-1-1,1 0 0,-1 1 0,0-1 0,0 0 1,1 1-1,-1-1 0,1 1 0,-1-1 0,0 1 1,1-1-1,-1 1 0,1-1 0,-1 1 0,1-1 1,-1 1-1,1-1 0,0 1 0,-1 0 1,1-1-1,-1 1 0,2 0 0,66-21-9140,-42 14 3871</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28.606"/>
    </inkml:context>
    <inkml:brush xml:id="br0">
      <inkml:brushProperty name="width" value="0.025" units="cm"/>
      <inkml:brushProperty name="height" value="0.025" units="cm"/>
    </inkml:brush>
  </inkml:definitions>
  <inkml:trace contextRef="#ctx0" brushRef="#br0">24 1 14510,'0'0'7559,"-16"56"-5701,12-24-673,1 1-481,3 2-447,0-2-161,0-6-64,8-5-385,10-9-1024,3-8-1089,2-5-1025,-4-6-3172</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29.723"/>
    </inkml:context>
    <inkml:brush xml:id="br0">
      <inkml:brushProperty name="width" value="0.025" units="cm"/>
      <inkml:brushProperty name="height" value="0.025" units="cm"/>
    </inkml:brush>
  </inkml:definitions>
  <inkml:trace contextRef="#ctx0" brushRef="#br0">16 1 17264,'0'3'4324,"-6"1"-2081,2 1-546,1 0-223,1 0-738,1 2-576,1-4-128,0 0-128,1-3-929,7 0-384,2 0-673,2-2-1089,-6-9-1730,0 0-5733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2.284"/>
    </inkml:context>
    <inkml:brush xml:id="br0">
      <inkml:brushProperty name="width" value="0.025" units="cm"/>
      <inkml:brushProperty name="height" value="0.025" units="cm"/>
    </inkml:brush>
  </inkml:definitions>
  <inkml:trace contextRef="#ctx0" brushRef="#br0">199 0 18674,'0'0'704,"-19"59"802,7-14 95,-1 9-255,-2 5 383,-3 3-63,-3 7-737,0 5-545,2 2-320,1 4-256,3 3-2018,2-7-2403,-2-9-4771</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0.065"/>
    </inkml:context>
    <inkml:brush xml:id="br0">
      <inkml:brushProperty name="width" value="0.025" units="cm"/>
      <inkml:brushProperty name="height" value="0.025" units="cm"/>
    </inkml:brush>
  </inkml:definitions>
  <inkml:trace contextRef="#ctx0" brushRef="#br0">242 0 12043,'0'0'7976,"-59"41"-6535,31-14-288,-1 4-320,-2 0-384,4 1-161,3-4-128,4-2-64,8-9-64,4-4 0,5-7-640,3-14-7560,0-13-640</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0.437"/>
    </inkml:context>
    <inkml:brush xml:id="br0">
      <inkml:brushProperty name="width" value="0.025" units="cm"/>
      <inkml:brushProperty name="height" value="0.025" units="cm"/>
    </inkml:brush>
  </inkml:definitions>
  <inkml:trace contextRef="#ctx0" brushRef="#br0">1 1 15471,'0'0'5285,"7"53"-3972,10-34-64,8-1-448,5 3-417,9-3-224,7 0-192,-3-3-1729,1-5-1891,-11 0-4195</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1.933"/>
    </inkml:context>
    <inkml:brush xml:id="br0">
      <inkml:brushProperty name="width" value="0.025" units="cm"/>
      <inkml:brushProperty name="height" value="0.025" units="cm"/>
    </inkml:brush>
  </inkml:definitions>
  <inkml:trace contextRef="#ctx0" brushRef="#br0">0 0 18962,'0'0'6080,"3"12"-5407,32 146-191,-22-87-4914,-13-71 4261,0 1 1,0-1-1,0 0 1,0 0-1,0 0 0,0 1 1,0-1-1,0 0 1,0 0-1,0 1 1,0-1-1,0 0 1,0 0-1,0 0 1,-1 1-1,1-1 1,0 0-1,0 0 1,0 0-1,0 0 1,0 1-1,0-1 1,0 0-1,-1 0 1,1 0-1,0 0 1,0 0-1,0 1 1,0-1-1,-1 0 0,1 0 1,0 0-1,0 0 1,0 0-1,-1 0 1,1 0-1,0 0 1,0 0-1,0 0 1,-1 0-1,1 0 1,0 0-1,0 0 1,-1 0-1,1 0 1,0 0-1,0 0 1,0 0-1,-1 0 1,1 0-1,0 0 1,0 0-1,-3-1-54,-9 1-4237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2.322"/>
    </inkml:context>
    <inkml:brush xml:id="br0">
      <inkml:brushProperty name="width" value="0.025" units="cm"/>
      <inkml:brushProperty name="height" value="0.025" units="cm"/>
    </inkml:brush>
  </inkml:definitions>
  <inkml:trace contextRef="#ctx0" brushRef="#br0">1 36 9897,'0'0'13133,"57"-18"-11468,-19 13-608,8 1-352,1-1-225,1 2-351,-6 2-129,-7 1-1089,-14 0-2114,-6 0-2211</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3.191"/>
    </inkml:context>
    <inkml:brush xml:id="br0">
      <inkml:brushProperty name="width" value="0.025" units="cm"/>
      <inkml:brushProperty name="height" value="0.025" units="cm"/>
    </inkml:brush>
  </inkml:definitions>
  <inkml:trace contextRef="#ctx0" brushRef="#br0">23 18 12844,'0'0'6844,"1"13"-5782,2 69-51,-4 1 0,-20 148-1,21-229-1068,-5 41 1181,7-36 181,5-25-347,26-107 33,-19 65-849,3 0 1,47-110 0,-63 167-124,1 0 0,0 0 0,0 0 0,0 0 1,0 0-1,0 1 0,1-1 0,-1 1 0,1 0 0,0-1 0,0 1 0,0 0 0,0 0 1,0 1-1,0-1 0,0 1 0,1 0 0,-1-1 0,7 0 0,-7 2-29,-1 0-1,0 0 1,1 0 0,-1 0-1,1 0 1,-1 1 0,1-1-1,-1 1 1,0-1 0,1 1-1,-1 0 1,0 0-1,0 0 1,1 0 0,-1 1-1,0-1 1,0 1 0,0-1-1,-1 1 1,1 0 0,0-1-1,0 1 1,-1 0 0,0 0-1,1 0 1,-1 0-1,0 1 1,0-1 0,1 3-1,-1-3 13,0 1 1,-1-1-1,1 1 0,-1 0 0,0 0 0,0-1 0,0 1 0,0 0 0,0-1 0,0 1 0,-1 0 0,1-1 0,-1 1 0,0 0 1,0-1-1,0 1 0,0-1 0,0 0 0,-1 1 0,1-1 0,-1 0 0,1 0 0,-1 1 0,0-1 0,0-1 0,0 1 1,0 0-1,0 0 0,0-1 0,-1 1 0,-2 0 0,-11 8 63,0 0 1,0-2-1,-23 9 1,31-13-53,-16 5 711,-20 9-3001,45-18 2212,-1 0-1,0 0 1,0 0 0,0 0-1,0 0 1,0 0 0,0 0-1,0 0 1,0 1 0,0-1-1,0 0 1,0 0 0,0 0-1,0 0 1,0 0 0,0 0-1,0 0 1,0 0 0,0 0 0,0 1-1,0-1 1,0 0 0,0 0-1,0 0 1,0 0 0,0 0-1,0 0 1,0 0 0,0 0-1,0 0 1,0 1 0,0-1-1,0 0 1,0 0 0,0 0-1,0 0 1,0 0 0,-1 0 0,1 0-1,0 0 1,0 0 0,0 0-1,0 0 1,0 0 0,0 0-1,0 0 1,0 0 0,0 0-1,0 1 1,-1-1 0,28-4-5167,-1-3-169,5-4-2910</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3.595"/>
    </inkml:context>
    <inkml:brush xml:id="br0">
      <inkml:brushProperty name="width" value="0.025" units="cm"/>
      <inkml:brushProperty name="height" value="0.025" units="cm"/>
    </inkml:brush>
  </inkml:definitions>
  <inkml:trace contextRef="#ctx0" brushRef="#br0">231 0 9993,'0'0'11980,"-36"69"-10154,18-42-513,0-3-512,0 2-417,0-3-160,0-2 0,5-3-96,-4-3-64,4-1-512,-2-2-1218,-1-4-1537,1-8-2082,1 0-4932</inkml:trace>
  <inkml:trace contextRef="#ctx0" brushRef="#br0" timeOffset="1">0 47 17232,'0'0'10378,"69"39"-10186,-40-21-128,-1 2-1089,1-2-1217,-5 0-1665,-4-6-3717</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5.375"/>
    </inkml:context>
    <inkml:brush xml:id="br0">
      <inkml:brushProperty name="width" value="0.025" units="cm"/>
      <inkml:brushProperty name="height" value="0.025" units="cm"/>
    </inkml:brush>
  </inkml:definitions>
  <inkml:trace contextRef="#ctx0" brushRef="#br0">1 16 14350,'0'0'2210,"8"0"-641,9 0-320,9 0-32,9 0-288,6 0-448,4 0-385,1 0-256,0 0-961,-6-6-1634,-4-3-2402</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5.749"/>
    </inkml:context>
    <inkml:brush xml:id="br0">
      <inkml:brushProperty name="width" value="0.025" units="cm"/>
      <inkml:brushProperty name="height" value="0.025" units="cm"/>
    </inkml:brush>
  </inkml:definitions>
  <inkml:trace contextRef="#ctx0" brushRef="#br0">263 1 17617,'0'0'699,"-11"-1"379,0 1-755,0 1 0,1 0 0,-1 0-1,0 1 1,0 0 0,1 1 0,0 0-1,-1 1 1,1 0 0,0 1 0,1 0 0,-16 10-1,14-7-83,0 1 0,1-1 1,0 2-1,1-1 0,-16 21 0,22-25-184,0-1-1,0 1 1,0-1 0,1 1 0,0 0 0,0 0 0,0-1 0,1 2 0,0-1-1,0 0 1,0 0 0,0 0 0,1 0 0,0 1 0,0-1 0,0 0 0,1 0-1,1 8 1,0-10-40,-1 0-1,0-1 0,1 1 1,-1 0-1,1-1 0,0 1 1,0-1-1,0 0 1,0 1-1,1-1 0,-1 0 1,0 0-1,1-1 0,-1 1 1,1 0-1,0-1 0,0 0 1,-1 0-1,1 1 1,0-2-1,0 1 0,6 1 1,7 1 35,0-1 0,32 1 1,-42-3-58,-3 0-2,15 1-637,1-2 1,-1 0 0,20-3-1,-31 3-186,0-1-1,0 0 1,0-1-1,0 0 1,0 0-1,9-6 1,11-11-5217</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6.623"/>
    </inkml:context>
    <inkml:brush xml:id="br0">
      <inkml:brushProperty name="width" value="0.025" units="cm"/>
      <inkml:brushProperty name="height" value="0.025" units="cm"/>
    </inkml:brush>
  </inkml:definitions>
  <inkml:trace contextRef="#ctx0" brushRef="#br0">0 1 13132,'0'0'7944,"2"73"-6759,-2-39-448,0-2-417,0-1-192,0-4-64,2-3-32,4-6-32,0-4-897,3-6-832,-1-7-994,2-1-2690</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7.073"/>
    </inkml:context>
    <inkml:brush xml:id="br0">
      <inkml:brushProperty name="width" value="0.025" units="cm"/>
      <inkml:brushProperty name="height" value="0.025" units="cm"/>
    </inkml:brush>
  </inkml:definitions>
  <inkml:trace contextRef="#ctx0" brushRef="#br0">109 0 14350,'0'0'2402,"-11"8"-1564,4-3-615,0 0 0,0 1 0,0 0 0,1 1 0,0-1 0,0 1 0,1 0 1,-1 1-1,2-1 0,-1 1 0,1 0 0,0 0 0,-3 10 0,3-4 49,0-1 0,1 1-1,1 0 1,0 0 0,1 0 0,0 0 0,1 0 0,1 0 0,3 19-1,-3-28-323,0 0 0,0-1 0,1 1 0,0-1-1,-1 1 1,2-1 0,-1 0 0,0 0-1,1 0 1,0 0 0,0 0 0,0 0 0,0-1-1,1 1 1,-1-1 0,1 0 0,0 0-1,0-1 1,0 1 0,0-1 0,1 0 0,-1 0-1,0 0 1,1 0 0,0-1 0,-1 0 0,1 0-1,0 0 1,-1-1 0,7 1 0,-7 0-524,1-1 0,-1 0 0,0 1 0,0-1 0,0-1 0,0 1 0,0-1 0,0 1 0,1-1 0,-1 0 1,-1-1-1,1 1 0,0-1 0,0 0 0,0 1 0,6-6 0,11-12-6065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56.914"/>
    </inkml:context>
    <inkml:brush xml:id="br0">
      <inkml:brushProperty name="width" value="0.025" units="cm"/>
      <inkml:brushProperty name="height" value="0.025" units="cm"/>
    </inkml:brush>
  </inkml:definitions>
  <inkml:trace contextRef="#ctx0" brushRef="#br0">1 298 14606,'0'0'14323,"9"-12"-12839,196-274 870,-202 287-2354,-1 9 0,-2 14 0,-22 102 0,13-81 0,1 0 0,-2 69 0,15-89-1858,-4-25 1722,-1 1 0,0-1-1,1 1 1,-1-1 0,1 0-1,-1 1 1,1-1 0,-1 0-1,1 1 1,-1-1 0,1 0-1,-1 0 1,1 0 0,-1 1 0,1-1-1,0 0 1,-1 0 0,1 0-1,-1 0 1,1 0 0,-1 0-1,1 0 1,0 0 0,-1 0-1,1 0 1,-1 0 0,1 0-1,-1-1 1,1 1 0,0 0-1,-1 0 1,1-1 0,-1 1 0,1 0-1,-1-1 1,0 1 0,1 0-1,-1-1 1,1 1 0,-1-1-1,0 1 1,1-1 0,19-23-9537</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7.431"/>
    </inkml:context>
    <inkml:brush xml:id="br0">
      <inkml:brushProperty name="width" value="0.025" units="cm"/>
      <inkml:brushProperty name="height" value="0.025" units="cm"/>
    </inkml:brush>
  </inkml:definitions>
  <inkml:trace contextRef="#ctx0" brushRef="#br0">229 1 15086,'0'0'8713,"0"63"-7080,-19-27-384,-8 4-640,-3 3-417,0-3-128,1-3 0,3-5 0,6-8-224,5-6-1057,4-10-737,3-7-801,1-1-672,0-10-2050</inkml:trace>
  <inkml:trace contextRef="#ctx0" brushRef="#br0" timeOffset="1">0 140 16335,'0'0'8553,"66"45"-8041,-43-29-352,2-2-64,2-1-32,-1-3-576,-1-4-2083,-7-4-1889,-1-2-5029</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7.820"/>
    </inkml:context>
    <inkml:brush xml:id="br0">
      <inkml:brushProperty name="width" value="0.025" units="cm"/>
      <inkml:brushProperty name="height" value="0.025" units="cm"/>
    </inkml:brush>
  </inkml:definitions>
  <inkml:trace contextRef="#ctx0" brushRef="#br0">134 1 17264,'0'0'9391,"8"7"-8575,-1-2-772,0 1 0,0 0-1,-1 1 1,0 0 0,0 0-1,-1 0 1,0 0 0,0 1-1,-1 0 1,0 0-1,0 0 1,-1 1 0,0-1-1,0 1 1,-1 0 0,2 14-1,-4-10-28,-1-1-1,0 0 1,-1 1-1,0-1 1,-1 0-1,0 0 1,-1-1-1,0 1 1,-1-1-1,0 1 1,-1-1-1,0-1 1,-9 12-1,2-5-887,0 0 0,-25 23 0,21-25-2030,0 0 0,-22 13 0,10-11-5921</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8.178"/>
    </inkml:context>
    <inkml:brush xml:id="br0">
      <inkml:brushProperty name="width" value="0.025" units="cm"/>
      <inkml:brushProperty name="height" value="0.025" units="cm"/>
    </inkml:brush>
  </inkml:definitions>
  <inkml:trace contextRef="#ctx0" brushRef="#br0">42 0 8200,'0'0'14830,"75"2"-13069,-38-2-543,3 0-450,2 0-479,3 0-257,-7 0 0,-3 0-609,-13 0-1120,-13 0-1603</inkml:trace>
  <inkml:trace contextRef="#ctx0" brushRef="#br0" timeOffset="1">1 149 7623,'0'0'17040,"87"15"-15118,-33-20-769,3-8-672,3 2-385,-1-2-32,-2 2-384,-6 2-2179,-7 3-1024,-4-2-3364</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8.537"/>
    </inkml:context>
    <inkml:brush xml:id="br0">
      <inkml:brushProperty name="width" value="0.025" units="cm"/>
      <inkml:brushProperty name="height" value="0.025" units="cm"/>
    </inkml:brush>
  </inkml:definitions>
  <inkml:trace contextRef="#ctx0" brushRef="#br0">194 2 20147,'0'0'1329,"-11"-1"486,4 1-1530,1-1-1,-1 1 0,1 1 0,0-1 1,-1 1-1,1 0 0,-1 0 1,1 1-1,0 0 0,0 0 0,0 0 1,0 1-1,0 0 0,1 0 0,-10 7 1,6-2-83,0 0 1,1 0-1,0 1 1,1 1-1,-10 14 1,15-21-159,0 0 0,0 0 0,0 1 0,0-1 0,1 1 0,0-1 0,0 1 0,0-1 0,0 1 0,0 0 0,1-1 0,-1 1 0,1 0 0,0 0 0,0-1 0,0 1 0,1 0 0,0 0 0,-1-1 0,1 1 0,3 6 0,-2-8-18,-1 0 0,1 0 0,0 0 0,0 0 0,0 0 0,1 0 0,-1-1 0,0 1 0,1-1 0,-1 1 0,1-1 0,-1 0 0,1 0 0,-1 0 0,1-1 0,0 1 0,0-1 0,5 1 0,57 1 515,-52-2-460,-1-1-53,-1-1 0,1 1 0,0-2 1,-1 1-1,1-2 0,-1 0 0,0 0 0,0-1 1,11-6-1,-16 8 2,-1 0 0,0-1 0,0 1 1,0-1-1,0 0 0,-1 0 0,1 0 0,-1-1 1,0 0-1,-1 0 0,1 0 0,-1 0 0,0 0 1,0-1-1,0 1 0,-1-1 0,0 0 1,0 0-1,1-7 0,-3 11-31,1 0 1,-1 1 0,0-1-1,0 0 1,0 0-1,0 0 1,-1 1-1,1-1 1,0 0-1,-1 0 1,1 1-1,-1-1 1,0 0-1,0 0 1,1 1-1,-1-1 1,0 1-1,0-1 1,0 1-1,-1-1 1,1 1-1,0 0 1,0 0-1,-1-1 1,-1 0-1,-1 0-55,0 0-1,0 0 1,-1 1-1,1-1 1,0 1-1,-1 0 1,1 0-1,-1 0 1,1 1-1,-5 0 0,-6 0-652,0 0 0,1 2 0,0 0-1,-1 0 1,-22 8 0,8 0-3802,6-2-3507</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39.983"/>
    </inkml:context>
    <inkml:brush xml:id="br0">
      <inkml:brushProperty name="width" value="0.025" units="cm"/>
      <inkml:brushProperty name="height" value="0.025" units="cm"/>
    </inkml:brush>
  </inkml:definitions>
  <inkml:trace contextRef="#ctx0" brushRef="#br0">0 112 10442,'0'0'6689,"1"8"-5696,0-2-897,0-1 0,0 1-1,0-1 1,1 0 0,-1 1 0,1-1 0,1 0 0,-1 0 0,1 0 0,0-1 0,0 1-1,0-1 1,1 0 0,-1 1 0,1-1 0,0-1 0,0 1 0,1-1 0,-1 1 0,1-1-1,-1-1 1,1 1 0,0-1 0,0 1 0,7 1 0,2-1 114,1-1 0,-1 0 0,1-1 1,0-1-1,-1 0 0,1-1 0,0 0 1,-1-1-1,21-6 0,19-7 256,60-27 0,-25 8-313,-71 28-163,299-89 230,-272 84-382,0 2 0,1 3-1,0 1 1,1 3 0,48 3-1,-89-1 138,1 0-1,-1 1 0,0 0 0,0 0 0,0 1 0,0 0 1,0 0-1,0 0 0,0 1 0,-1 0 0,1 0 0,-1 0 1,0 0-1,0 1 0,0 0 0,0 0 0,-1 1 1,1-1-1,-1 1 0,0 0 0,5 9 0,-4-4 11,-1 2 0,0-1-1,0 0 1,-1 1 0,0 0-1,-1-1 1,-1 1 0,0 0-1,0 0 1,-2 16 0,0-12-115,1-13 243,-1 0 0,1 0 0,0 0 0,0 0 0,0 1 0,0-1 0,1 0 0,-1 0 0,3 5 0,-2-7-71,-1 0 0,1 0 1,0 0-1,0 0 0,0-1 1,1 1-1,-1 0 0,0-1 0,0 1 1,0 0-1,0-1 0,1 0 0,-1 1 1,0-1-1,0 0 0,1 1 1,-1-1-1,0 0 0,1 0 0,-1 0 1,0 0-1,1 0 0,-1-1 0,0 1 1,0 0-1,1 0 0,-1-1 1,1 0-1,27-7 128,0-2 0,-1 0 0,-1-2 1,47-28-1,-1 2-178,-34 18-88,-23 10 74,0 2 0,0 0 0,1 1 0,0 0 0,0 2 0,1 0 0,-1 1 1,25-3-1,-40 7 35,-1 0 0,1 0 0,-1 1 0,0-1-1,1 1 1,-1-1 0,0 1 0,1-1 0,-1 1 0,0 0 0,0 0 0,0 0 0,1-1 0,-1 1 0,0 0 0,0 0 0,0 1 0,-1-1 0,1 0 0,0 0 0,0 0 0,0 1 0,-1-1 0,1 0-1,-1 0 1,1 1 0,-1-1 0,0 1 0,1-1 0,-1 0 0,0 1 0,0-1 0,0 1 0,0-1 0,0 0 0,-1 3 0,1-2 22,0 0 0,0 0 0,0 0 1,1 0-1,-1 0 0,0 0 0,1 0 1,-1 0-1,1 0 0,0 0 0,-1 0 0,1-1 1,0 1-1,0 0 0,0 0 0,1-1 0,-1 1 1,0-1-1,0 1 0,1-1 0,-1 1 0,1-1 1,0 0-1,-1 0 0,1 0 0,0 0 0,0 0 1,3 1-1,6 0 262,0 0 0,-1-2 0,1 1 1,0-1-1,0-1 0,0 0 0,18-5 1,79-25 190,-42 9-434,-38 14-179,1 1 1,-1 1-1,2 2 1,-1 0-1,52 2 1,-80 2-124,0 0 0,-1 0 0,1 0 0,0 0 1,0 0-1,0 0 0,0 0 0,0-1 0,-1 1 1,1 0-1,0 0 0,0-1 0,0 1 0,-1 0 1,1-1-1,0 1 0,0-1 0,-1 1 1,1-1-1,0 1 0,-1-1 0,1 0 0,0 0 1,13-20-5711</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1.202"/>
    </inkml:context>
    <inkml:brush xml:id="br0">
      <inkml:brushProperty name="width" value="0.025" units="cm"/>
      <inkml:brushProperty name="height" value="0.025" units="cm"/>
    </inkml:brush>
  </inkml:definitions>
  <inkml:trace contextRef="#ctx0" brushRef="#br0">33 185 8264,'0'0'2813,"-2"-11"-149,0-2-1713,-3-19 538,3 0 2429,2 34-3610,0 64 3699,-1-14-3720,-10 62 1,2-36 507,9-78-765,0 0-1,0 0 0,0 0 0,0-1 1,0 1-1,0 0 0,0 0 0,0 0 0,1 0 1,-1-1-1,0 1 0,0 0 0,0 0 1,0 0-1,0 0 0,1 0 0,-1-1 1,0 1-1,0 0 0,0 0 0,0 0 0,1 0 1,-1 0-1,0 0 0,0 0 0,0 0 1,1 0-1,-1 0 0,0 0 0,0 0 1,0 0-1,1 0 0,-1 0 0,0 0 1,0 0-1,0 0 0,1 0 0,-1 0 0,0 0 1,0 0-1,0 0 0,1 0 0,-1 0 1,0 0-1,0 0 0,0 1 0,0-1 1,0 0-1,1 0 0,-1 0 0,0 0 0,0 0 1,0 1-1,0-1 0,0 0 0,0 0 1,1 0-1,-1 0 0,0 1 0,0-1 1,0 0-1,0 0 0,0 0 0,0 1 0,0-1 1,13-15 507,-1-6-406,0 0 0,-2 0 0,0-2 1,-1 1-1,-1-1 0,-1 0 0,-2-1 1,0 1-1,-1-1 0,-2 0 0,0-48 1,-6 53-126,-4 31-78,-5 31-1,11-33 71,0 0 0,1 0 0,0 1 0,1-1 0,0 0 0,3 19 0,-3-27 4,1 0 1,-1 0-1,1-1 0,0 1 1,-1 0-1,1 0 0,0-1 0,0 1 1,0-1-1,0 1 0,0-1 1,1 1-1,-1-1 0,0 1 0,1-1 1,-1 0-1,4 2 0,-3-2 8,1 0 0,-1-1-1,1 1 1,0-1 0,-1 1-1,1-1 1,-1 0 0,1 0-1,0 0 1,-1 0 0,1-1-1,0 1 1,-1-1 0,1 1 0,-1-1-1,5-2 1,1-1 67,0 0 0,-1-1-1,1 0 1,-1 0 0,0-1 0,-1 1 0,1-2 0,-1 1 0,0-1-1,-1 0 1,8-11 0,1-4 135,-1 0 1,17-42-1,-16 24-20,-13 104-411,-12 6 230,7-46-350,0 0 1,2 0-1,0-1 1,3 26-1,-1-48 170,0 0-1,0 0 0,1 0 0,-1 0 0,0 0 1,1 0-1,-1 0 0,1 0 0,-1 0 0,1 0 0,0 0 1,-1 0-1,1 0 0,0 0 0,0 0 0,-1 0 0,1-1 1,0 1-1,0 0 0,0-1 0,0 1 0,0-1 0,0 1 1,0-1-1,0 1 0,0-1 0,0 0 0,1 0 0,-1 1 1,0-1-1,0 0 0,0 0 0,2 0 0,-1 0-555,1 0-1,-1-1 0,0 1 0,0 0 1,1-1-1,-1 1 0,0-1 1,0 0-1,0 0 0,4-1 0,13-15-8904</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1.626"/>
    </inkml:context>
    <inkml:brush xml:id="br0">
      <inkml:brushProperty name="width" value="0.025" units="cm"/>
      <inkml:brushProperty name="height" value="0.025" units="cm"/>
    </inkml:brush>
  </inkml:definitions>
  <inkml:trace contextRef="#ctx0" brushRef="#br0">141 0 14414,'0'0'4783,"-11"7"-2029,5-4-2517,-62 44 2858,62-43-2800,1 0-1,0 1 1,0-1-1,0 1 1,0 0-1,1 1 1,0-1-1,0 1 1,1 0-1,-7 12 1,10-17-292,0-1 1,0 0 0,0 1-1,0-1 1,0 0-1,0 0 1,0 1-1,0-1 1,0 0-1,1 1 1,-1-1-1,0 0 1,0 0-1,0 1 1,0-1-1,0 0 1,0 0-1,1 1 1,-1-1-1,0 0 1,0 0-1,0 1 1,1-1-1,-1 0 1,0 0-1,0 0 1,1 1-1,-1-1 1,0 0-1,0 0 1,1 0-1,-1 0 1,0 0-1,0 0 1,1 0-1,-1 0 1,0 0-1,1 0 1,-1 1-1,1-2 1,21 2 88,25-8-36,-44 6-60,0 1 11,10-3 6,0 0 1,1 1 0,-1 1 0,1 0 0,-1 1 0,1 0 0,16 3 0,-29-2-9,1 0 0,-1-1 1,0 1-1,0 0 1,0 0-1,0 0 0,0 0 1,0 0-1,0 0 0,0 0 1,0 0-1,0 0 1,0 1-1,-1-1 0,1 0 1,-1 0-1,1 1 0,-1-1 1,1 1-1,0 2 1,4 30 359,-3-25 2290,4-29-2537,-1 0-1,-1 0 1,-1-1-1,0 1 1,-1-34-1,29 78-2813,-27-22 1596,0 0 1,0 1-1,1-1 0,-1-1 1,0 1-1,1-1 0,0 1 0,-1-1 1,1-1-1,0 1 0,9-1 1,16 1-6872</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2.250"/>
    </inkml:context>
    <inkml:brush xml:id="br0">
      <inkml:brushProperty name="width" value="0.025" units="cm"/>
      <inkml:brushProperty name="height" value="0.025" units="cm"/>
    </inkml:brush>
  </inkml:definitions>
  <inkml:trace contextRef="#ctx0" brushRef="#br0">150 0 12876,'0'0'8013,"-10"4"-5605,1 0-2007,0 1 1,0 0 0,1 0-1,0 0 1,0 1 0,0 0-1,-6 8 1,10-10-248,0 1 1,0-1-1,0 1 1,1 0-1,0-1 1,0 2-1,0-1 1,0 0 0,1 0-1,0 1 1,0 0-1,1-1 1,-1 1-1,1 0 1,0 10-1,1-13-143,1 1-1,0-1 1,0 0 0,1 0-1,-1 0 1,0 0-1,1 0 1,0 0 0,0 0-1,0 0 1,0-1 0,0 1-1,0-1 1,5 5 0,19 26 59,-22-22-68,0 1 0,0-1 0,-1 1 0,-1 0 0,0-1 0,0 1 0,-1 20 0,-1-24-1,-1-1 0,1 1 0,-1-1 1,0 1-1,-1-1 0,0 1 0,0-1 1,-1 0-1,1 0 0,-2 0 0,1 0 0,-9 11 1,12-17 1,-1 1 1,0-1-1,0 0 1,0 0-1,0 0 0,0 0 1,0 0-1,0 0 1,0 0-1,0-1 1,0 1-1,-1 0 1,1 0-1,0-1 1,-1 1-1,1-1 1,0 1-1,-1-1 1,1 0-1,-1 0 1,1 1-1,0-1 0,-1 0 1,1 0-1,-1 0 1,1-1-1,-1 1 1,1 0-1,-3-1 1,3 0 7,-1 0 0,0 0 1,1-1-1,-1 1 0,1 0 1,-1-1-1,1 1 1,0-1-1,-1 1 0,1-1 1,0 0-1,0 0 0,0 1 1,0-1-1,1 0 0,-1 0 1,0 0-1,1 0 0,-1-3 1,-1-6-21,0 1 0,1-1-1,1 0 1,0 0 0,0 1 0,1-1 0,0 0 0,1 1 0,0-1 0,1 1 0,0-1 0,1 1 0,0 0 0,0 0 0,1 1 0,0-1 0,1 1 0,11-14 0,2 2-82,1 1 0,1 1 1,1 1-1,0 0 1,48-26-1,-70 44 99,0 0-1,0 0 0,0-1 0,1 1 1,-1 0-1,0 0 0,0 0 0,1 0 1,-1 0-1,0 0 0,0 0 0,0 0 1,1 0-1,-1 1 0,0-1 0,0 0 1,0 0-1,1 0 0,-1 0 0,0 0 0,0 0 1,0 0-1,1 0 0,-1 0 0,0 1 1,0-1-1,0 0 0,0 0 0,1 0 1,-1 0-1,0 1 0,0-1 0,0 0 1,0 0-1,0 0 0,0 1 0,0-1 1,0 0-1,0 0 0,1 0 0,-1 1 1,0-1-1,0 0 0,0 0 0,0 1 1,4 18 219,-4-16-212,0-1 0,0 1 0,1-1 0,-1 1 0,1-1 0,0 0 0,-1 1 0,1-1 0,0 0 0,0 1 0,1-1 0,-1 0 0,0 0 0,1 0 0,1 2 0,1-2-2,0-1 0,0 0 0,0-1 0,0 1 0,0-1 0,0 0 0,0 0 0,0 0 0,0 0 0,0-1 0,0 0 0,0 1 0,0-2 0,4 0 0,58-27 89,-36 14-84,-21 11-16,1 0-1,0-1-1,0 1 1,0 1-1,1 0 0,-1 1 1,1-1-1,13 1 0,-23 3 61,0 0-1,0 0 0,-1 0 1,1 0-1,0 0 0,-1 0 0,1 0 1,-1 1-1,1-1 0,-1 0 1,0 0-1,1 1 0,-1-1 1,0 0-1,0 0 0,0 1 1,0-1-1,0 3 0,3 14-602,-2-19 331,0 1 0,0-1-1,0 0 1,0 1-1,-1-1 1,1 0 0,0 0-1,0 1 1,-1-1 0,1 0-1,-1 0 1,1 0-1,-1 0 1,1 0 0,-1 0-1,1 0 1,-1 0-1,0 0 1,0 0 0,1 0-1,-1-2 1,7-31-11245,-6 12-396</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2.689"/>
    </inkml:context>
    <inkml:brush xml:id="br0">
      <inkml:brushProperty name="width" value="0.025" units="cm"/>
      <inkml:brushProperty name="height" value="0.025" units="cm"/>
    </inkml:brush>
  </inkml:definitions>
  <inkml:trace contextRef="#ctx0" brushRef="#br0">0 0 8968,'0'0'13581,"52"44"-23094,-29-42-512</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3.076"/>
    </inkml:context>
    <inkml:brush xml:id="br0">
      <inkml:brushProperty name="width" value="0.025" units="cm"/>
      <inkml:brushProperty name="height" value="0.025" units="cm"/>
    </inkml:brush>
  </inkml:definitions>
  <inkml:trace contextRef="#ctx0" brushRef="#br0">87 208 12172,'0'0'7772,"-8"9"-6346,1-3-1301,-35 38 2034,39-40-1870,-1 1 1,1-1-1,0 1 0,1 0 0,-1 0 1,1 0-1,-1 0 0,2 0 0,-1 0 1,-1 8-1,3-13-282,0 1-1,0-1 1,0 0 0,0 1 0,0-1-1,0 0 1,0 0 0,0 1 0,0-1-1,0 0 1,0 1 0,0-1-1,0 0 1,0 0 0,0 1 0,0-1-1,1 0 1,-1 0 0,0 1 0,0-1-1,0 0 1,1 0 0,-1 0-1,0 1 1,0-1 0,0 0 0,1 0-1,-1 0 1,0 0 0,0 0-1,1 1 1,-1-1 0,0 0 0,0 0-1,1 0 1,-1 0 0,0 0 0,1 0-1,15-2 156,15-11 39,-10 0-316,0-1 0,-1-1 0,0-1 1,-2-1-1,24-25 0,-54 75-478,9-27 626,-17 36 80,20-40-80,-1 0 0,0 0-1,0 0 1,1 0 0,-1 0 0,1 0 0,0 0-1,0 0 1,0 0 0,0 0 0,0 0 0,0 0-1,0 0 1,0 0 0,1 0 0,-1 0 0,1 0-1,0 2 1,1-3-9,0 1 1,-1-1-1,1 0 0,0-1 0,-1 1 1,1 0-1,0 0 0,0-1 0,0 1 1,-1-1-1,1 0 0,0 0 0,0 1 1,0-1-1,0 0 0,0 0 0,0-1 0,0 1 1,0 0-1,-1-1 0,5-1 0,39-13 356,-25 2-280,-1 0 0,0-1 0,-1-1 0,-1 0 1,0-1-1,21-27 0,-32 36-69,0-1 0,0 0 1,-1 0-1,0-1 1,0 1-1,-1-1 0,0 0 1,0 0-1,-1-1 0,-1 1 1,1-1-1,-2 1 0,1-1 1,-1 0-1,-1 1 0,1-1 1,-3-17-1,2 27-32,0-1 0,-1 1 0,1-1 0,0 1 0,0 0 0,-1-1 0,1 1 0,0-1 1,-1 1-1,1 0 0,0-1 0,-1 1 0,1 0 0,-1-1 0,1 1 0,0 0 0,-1 0 0,1-1 0,-1 1 0,1 0 0,-1 0 0,1 0 0,-1 0 0,1-1 0,-1 1 0,1 0 0,-1 0 0,1 0 0,-1 0 0,1 0 0,-1 0 0,1 0 0,-1 1 0,1-1 0,-1 0 0,1 0 0,-1 0 0,1 0 0,-1 1 1,-19 9 33,11-1 31,0 1 1,1-1-1,0 1 0,0 1 0,1-1 1,1 1-1,-9 19 0,12-22 43,-1 0 0,1 1-1,0-1 1,1 1-1,0 0 1,0 0 0,1 0-1,1 0 1,-1 0-1,1 0 1,2 14 0,-1-20-95,0 0 1,1 0-1,-1-1 0,1 1 1,0 0-1,0-1 1,0 1-1,0-1 1,0 0-1,0 0 1,1 0-1,-1 0 1,1 0-1,0 0 0,-1 0 1,1-1-1,0 0 1,0 1-1,0-1 1,6 1-1,62 14-364,-69-16 277,56 5-3579,-21-10-3694,-10-10-3014</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26.758"/>
    </inkml:context>
    <inkml:brush xml:id="br0">
      <inkml:brushProperty name="width" value="0.025" units="cm"/>
      <inkml:brushProperty name="height" value="0.025" units="cm"/>
    </inkml:brush>
  </inkml:definitions>
  <inkml:trace contextRef="#ctx0" brushRef="#br0">1 0 16143,'0'0'10474</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3.883"/>
    </inkml:context>
    <inkml:brush xml:id="br0">
      <inkml:brushProperty name="width" value="0.025" units="cm"/>
      <inkml:brushProperty name="height" value="0.025" units="cm"/>
    </inkml:brush>
  </inkml:definitions>
  <inkml:trace contextRef="#ctx0" brushRef="#br0">12 39 12556,'0'0'11227,"1"10"-9989,1 15-874,-1 0 0,-1 1 0,-2-1 0,-7 47 0,4-40 650,8-28-68,7-18-407,-4 2-407,0 0 0,-1-1 1,0 0-1,-1 0 0,-1-1 0,0 1 1,0-1-1,0-23 0,-3 35 66,-1 5-199,1-1 1,-1 0-1,1 0 1,0 1-1,0-1 1,0 0-1,0 1 1,1-1 0,-1 0-1,0 0 1,1 1-1,0-1 1,-1 0-1,1 0 1,0 0-1,0 0 1,0 0-1,1 0 1,-1 0-1,0 0 1,1 0 0,2 2-1,-2-3 9,0 1-1,0-1 0,0 0 1,0 0-1,0-1 1,0 1-1,0 0 1,0-1-1,0 1 1,0-1-1,1 0 0,-1 1 1,0-1-1,0 0 1,0-1-1,1 1 1,-1 0-1,0 0 1,0-1-1,0 0 0,4 0 1,-3-1 7,1-1 0,-1 1 1,1 0-1,-1-1 0,0 1 0,0-1 1,0 0-1,0 0 0,-1 0 1,5-8-1,-2 4 91,0-2 0,-1 1 0,0-1 0,-1 1 1,0-1-1,0 0 0,-1 0 0,0 0 0,1-15 0,-8 4 259,5 20-366,0 0 0,-1 0 0,1 0 0,-1 0 0,1 0 0,0-1-1,-1 1 1,1 0 0,-1 0 0,1 0 0,0 0 0,-1 0 0,1 0 0,-1 0 0,1 0-1,0 0 1,-1 1 0,1-1 0,-1 0 0,1 0 0,0 0 0,-1 0 0,1 1 0,0-1-1,-1 0 1,1 0 0,0 1 0,-1-1 0,1 0 0,-3 3-17,1-1-1,-1 1 1,1 0 0,0-1 0,0 1 0,0 0-1,0 0 1,1 0 0,-2 4 0,-2 5 12,0 1 0,2 0 0,-1-1 0,2 1 0,0 0 1,0 0-1,1 1 0,1-1 0,1 16 0,0-28 6,-1 0-1,1 1 1,0-1 0,-1 0 0,1 1-1,0-1 1,0 0 0,0 0-1,0 0 1,0 0 0,0 0-1,0 0 1,1 0 0,-1 0-1,0-1 1,0 1 0,1 0-1,-1-1 1,0 1 0,1-1-1,-1 1 1,1-1 0,-1 0-1,1 0 1,-1 0 0,0 1-1,3-1 1,46-1-85,-40 0 30,31-2-885,6-1-3141,-15 3-5093,-19 1 350</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4.977"/>
    </inkml:context>
    <inkml:brush xml:id="br0">
      <inkml:brushProperty name="width" value="0.025" units="cm"/>
      <inkml:brushProperty name="height" value="0.025" units="cm"/>
    </inkml:brush>
  </inkml:definitions>
  <inkml:trace contextRef="#ctx0" brushRef="#br0">1 141 11627,'0'0'12636,"-1"-8"-11574,1 5-985,0 1-1,0-1 0,0 1 1,1-1-1,-1 1 0,0-1 1,1 1-1,0-1 0,0 1 1,-1-1-1,2 1 0,-1 0 1,0 0-1,0-1 0,1 1 1,1-2-1,0 1 68,0 1 0,0 0 0,0 0 0,0 0 1,0 1-1,0-1 0,1 1 0,-1-1 0,1 1 0,-1 0 0,1 0 0,-1 1 0,1-1 0,4 1 1,-6-1-112,0 1 1,0 0-1,0-1 1,0 1-1,0 0 1,0 0-1,0 0 1,0 0 0,0 1-1,-1-1 1,1 0-1,0 1 1,0-1-1,0 1 1,0 0 0,-1 0-1,1 0 1,0 0-1,-1 0 1,1 0-1,-1 0 1,1 0-1,-1 0 1,1 1 0,-1-1-1,0 1 1,0-1-1,1 1 1,0 2-1,0 2-9,-1 0-1,0-1 0,0 1 0,0 0 0,-1 0 0,0 0 1,0-1-1,-1 1 0,0 6 0,-1-2 18,0 0 0,-1 0 0,0 0 1,-7 15-1,6-18-34,1 1 0,0 0 0,0 1 1,1-1-1,0 0 0,-2 18 0,4-26 1,0 0 1,0 1-1,0-1 0,0 0 0,0 1 0,0-1 0,0 0 0,1 1 0,-1-1 1,0 0-1,0 0 0,0 1 0,0-1 0,0 0 0,0 1 0,0-1 0,1 0 0,-1 0 1,0 0-1,0 1 0,0-1 0,1 0 0,-1 0 0,0 1 0,0-1 0,1 0 1,-1 0-1,0 0 0,0 0 0,1 0 0,-1 1 0,0-1 0,1 0 0,-1 0 0,0 0 1,0 0-1,1 0 0,-1 0 0,0 0 0,1 0 0,-1 0 0,0 0 0,1 0 1,18-8 388,15-14 151,-22 10-464,1 0-1,-1 0 1,19-28 0,-27 34-45,0-1-1,0 1 1,0-1 0,-1 0 0,0 0 0,-1 0 0,1 0-1,-1-1 1,-1 1 0,1-1 0,-1-10 0,-1 18-2,-2 32-235,1-27 200,1 0-1,0 0 1,0 0-1,1 0 0,-1 0 1,1-1-1,0 1 1,1 0-1,-1 0 0,3 5 1,-3-9 13,1 1 1,-1-1-1,0 0 0,1 1 1,-1-1-1,1 0 0,-1 0 1,1 0-1,0 0 0,-1-1 1,1 1-1,0 0 0,0-1 1,-1 1-1,1-1 0,0 1 1,0-1-1,0 0 0,0 0 1,0 0-1,0 0 1,0 0-1,-1 0 0,1-1 1,0 1-1,0-1 0,0 1 1,-1-1-1,1 1 0,3-3 1,4-1-9,-1 0 0,1 0 1,-1-1-1,0 0 1,0-1-1,-1 0 1,1 0-1,9-11 0,-3 2-10,-1 0 0,0-1-1,10-18 1,-20 30 3,0-1 0,0 0 0,-1 0 0,0 1 0,0-2 0,0 1 0,0 0 0,-1 0 0,0 0 0,1-8 0,-2 13 0,0-1 0,0 1 0,-1 0 0,1 0 0,0-1 0,0 1 0,-1 0 0,1 0 0,0 0 0,0 0 0,-1 0 0,1 0 0,0-1 0,-1 1 0,1 0 0,0 0 0,-1 0 0,1 0 0,0 0 0,0 0 0,-1 0 0,1 0 0,0 0 0,-1 0 0,1 0 0,0 1 0,-1-1 0,1 0 0,0 0 0,0 0 0,-1 0 0,1 0 0,0 0 0,-1 1 0,1-1 0,0 0 0,0 0 0,0 1 0,-1-1 0,1 0 0,-13 8 0,-8 13 0,2 1 0,0 0 0,1 1 0,2 1 0,-25 46 0,41-70 0,-1 1 0,0 0 0,1 0 0,-1 0 0,1 0 0,-1 0 0,1 0 0,-1 0 0,1 0 0,0 0 0,-1 0 0,1 0 0,0 0 0,0 0 0,0 0 0,0 0 0,0 0 0,0 0 0,0 0 0,0 0 0,0 0 0,1 0 0,-1 0 0,0 0 0,1 0 0,-1 0 0,0 0 0,1 0 0,-1 0 0,1 0 0,0-1 0,-1 1 0,1 0 0,1 1 0,0-1 0,1 0 0,0-1 0,-1 1 0,1 0 0,0-1 0,-1 0 0,1 1 0,0-1 0,0 0 0,0-1 0,-1 1 0,6-1 0,6-2 0,1-1 0,-1 0 0,0-1 0,19-9 0,-19 5 0,0-1 0,-1 0 0,16-16 0,-20 17 0,0 0 0,1 1 0,-1 1 0,2 0 0,-1 0 0,17-8 0,-27 15 0,1 0 0,0-1 0,0 1 0,0 0 0,0-1 0,-1 1 0,1 0 0,0 0 0,0 0 0,0-1 0,0 1 0,0 0 0,0 1 0,0-1 0,0 0 0,0 0 0,0 0 0,-1 0 0,1 1 0,0-1 0,0 0 0,0 1 0,0-1 0,-1 1 0,1-1 0,0 1 0,0-1 0,-1 1 0,1-1 0,0 1 0,-1 0 0,1 0 0,-1-1 0,1 1 0,-1 0 0,1 0 0,-1-1 0,1 1 0,-1 0 0,0 0 0,1 0 0,-1 0 0,0 0 0,0 0 0,0 0 0,0-1 0,0 1 0,0 1 0,-1 58 0,-1-37 0,2-23 0,0 1 0,1-1 0,-1 0 0,1 0 0,-1 1 0,0-1 0,1 0 0,-1 0 0,1 0 0,-1 0 0,1 0 0,-1 1 0,1-1 0,-1 0 0,1 0 0,-1 0 0,0 0 0,1 0 0,-1 0 0,1 0 0,-1-1 0,1 1 0,-1 0 0,1 0 0,-1 0 0,1 0 0,-1-1 0,0 1 0,1 0 0,-1 0 0,1-1 0,-1 1 0,0 0 0,1 0 0,-1-1 0,0 1 0,1-1 0,17-11 0,2-6 0,-16 13 0,0 1 0,0 0 0,0 0 0,0 1 0,1-1 0,-1 1 0,1 0 0,0 0 0,0 0 0,0 1 0,0 0 0,0 0 0,6-2 0,-10 5 0,0-1 0,-1 1 0,1-1 0,-1 1 0,1 0 0,-1-1 0,1 1 0,-1-1 0,1 1 0,-1 0 0,0 0 0,1-1 0,-1 1 0,0 0 0,0 0 0,0-1 0,1 1 0,-1 0 0,0 0 0,0 0 0,0-1 0,0 1 0,0 0 0,-1 1 0,1 28 0,0-23 0,0 44-545,1-51 16,0 1-1,0-1 1,0 1-1,1-1 1,-1 0-1,0 1 1,0-1-1,1 0 0,-1 0 1,0 0-1,0 0 1,0 0-1,1 0 1,-1-1-1,0 1 0,0 0 1,0-1-1,1 1 1,0-1-1,11-9-6495</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5.381"/>
    </inkml:context>
    <inkml:brush xml:id="br0">
      <inkml:brushProperty name="width" value="0.025" units="cm"/>
      <inkml:brushProperty name="height" value="0.025" units="cm"/>
    </inkml:brush>
  </inkml:definitions>
  <inkml:trace contextRef="#ctx0" brushRef="#br0">68 4 14061,'0'0'12876,"-8"9"-11947,2-2-844,-1 1 0,1 0 1,1 1-1,0 0 0,0-1 0,1 2 0,0-1 0,0 0 0,1 1 0,0 0 0,1-1 0,0 1 0,0 0 0,1 11 0,1-20-80,0-1-1,1 1 1,-1 0-1,1 0 1,-1 0-1,1 0 0,-1 0 1,1-1-1,0 1 1,-1 0-1,1 0 1,0-1-1,0 1 1,-1-1-1,1 1 1,0-1-1,0 1 1,0-1-1,0 1 0,0-1 1,0 0-1,0 1 1,0-1-1,-1 0 1,1 0-1,0 0 1,0 0-1,0 0 1,0 0-1,0 0 1,0 0-1,0 0 1,0 0-1,0 0 0,1-1 1,41-7 341,-30 3-230,-1-1 0,0-1-1,0 0 1,0 0 0,-1-1-1,0 0 1,-1-1 0,0 0-1,0-1 1,-1 0 0,0-1-1,-1 0 1,0 0 0,10-19-1,-15 13 269,-13 19 162,-14 21-232,22-20-308,-38 54 84,38-54-87,0 0-1,1 0 0,-1 0 1,1 0-1,-1 1 0,1-1 1,0 0-1,0 1 1,1-1-1,-1 0 0,1 1 1,0-1-1,-1 1 0,1-1 1,1 1-1,-1-1 1,1 5-1,0-7-1,0 0 1,0 0-1,0 0 1,0-1-1,0 1 1,0 0-1,0-1 1,0 1-1,0-1 1,0 1-1,0-1 1,0 1-1,1-1 1,-1 0-1,0 0 0,0 0 1,0 1-1,1-1 1,-1 0-1,1-1 1,30 0-86,-26 1 9,39-10-3331,-4-14-7991,-26 10 4323</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5.783"/>
    </inkml:context>
    <inkml:brush xml:id="br0">
      <inkml:brushProperty name="width" value="0.025" units="cm"/>
      <inkml:brushProperty name="height" value="0.025" units="cm"/>
    </inkml:brush>
  </inkml:definitions>
  <inkml:trace contextRef="#ctx0" brushRef="#br0">22 87 15503,'0'0'13928,"12"0"-13096,10 1-508,3 0 102,44-5 0,-63 4-328,1-1 0,-1 0 0,0-1 0,0 1 0,1-1 0,-1-1 1,-1 1-1,1-1 0,0 0 0,0 0 0,-1-1 0,10-7 0,-14 10-96,0 0 0,0 0 0,0 0 0,0 0 0,0 0 0,0 0 0,0 0 0,0 0 0,0 0 0,0 0 0,-1 0 0,1-1 0,-1 1 0,1 0 0,-1 0 0,1-1 1,-1 1-1,0 0 0,1-1 0,-1 1 0,0-1 0,0 1 0,0 0 0,0-1 0,-1-1 0,0 2-1,0-1-1,0 1 1,0 0 0,0 0 0,0 0-1,-1 0 1,1 1 0,0-1-1,-1 0 1,1 0 0,0 1-1,-1-1 1,1 1 0,-1-1 0,1 1-1,-1 0 1,1-1 0,-3 1-1,-5-1-2,0 1 1,0 0-1,0 0 0,0 1 0,1 0 0,-17 4 0,13 0 2,1 0 0,0 1 0,0 0 0,1 0 0,0 1 0,0 1 0,-9 8 0,14-11 0,0-1 0,1 0 0,0 1 0,0 0 0,0 0 0,1 0 0,-1 1 0,1-1 0,0 1 0,1 0 0,0 0 0,0 0 0,0 0 0,0 0 0,0 11 0,2-16-3,0 1 0,0 0 0,0 0 0,0 0 0,1 0 0,-1-1 0,1 1 0,-1 0 0,1 0 0,0-1 0,-1 1 0,1 0 0,0-1 0,0 1 0,0-1 0,1 1 0,-1-1 0,0 0 0,1 1 0,1 1 0,2 0-39,-1-1 0,0 0 0,1 1 0,-1-2 0,1 1 0,-1 0 0,10 1 0,7 0-748,-1-1 1,40 0 0,-54-2 422,47-4-7176,3-10-7628</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9.470"/>
    </inkml:context>
    <inkml:brush xml:id="br0">
      <inkml:brushProperty name="width" value="0.025" units="cm"/>
      <inkml:brushProperty name="height" value="0.025" units="cm"/>
    </inkml:brush>
  </inkml:definitions>
  <inkml:trace contextRef="#ctx0" brushRef="#br0">310 38 11403,'0'0'3480,"-11"-5"-2284,0-1-837,0 1 0,-1 0-1,0 1 1,1 0-1,-19-2 1,25 5-210,0 0 0,-1 1 1,1-1-1,-1 1 0,1 1 0,0-1 0,-1 1 0,1 0 0,0 0 1,-1 0-1,1 1 0,0 0 0,0 0 0,0 0 0,0 1 0,1 0 1,-10 6-1,-1 4 565,1 1 0,-1 1 0,-21 30 0,32-41-618,1 0-1,0 0 0,0 1 0,1-1 1,-1 1-1,1 0 0,0 0 1,0 0-1,1 0 0,0 0 1,0 0-1,0 1 0,0-1 1,1 0-1,0 1 0,0-1 0,0 0 1,0 1-1,1-1 0,1 5 1,0-7-59,-1-1 0,1 1-1,0-1 1,0 0 0,0 0 0,0 0 0,0 0 0,0 0 0,0 0 0,0-1 0,1 1 0,-1-1 0,1 0 0,-1 1-1,1-1 1,0 0 0,-1 0 0,1-1 0,0 1 0,0-1 0,3 1 0,64 3 394,-60-4-404,-3 0 23,5 0-8,-1 0-1,1-1 1,19-3-1,-29 4-26,0-1-1,0 1 1,0-1 0,0 1-1,-1-1 1,1 1-1,0-1 1,-1 0-1,1 0 1,0 0-1,-1 0 1,1 0 0,-1 0-1,0-1 1,1 1-1,-1 0 1,0-1-1,0 1 1,1-1-1,-1 1 1,-1-1 0,1 1-1,0-1 1,0 0-1,0 0 1,-1 1-1,1-1 1,-1 0-1,0 0 1,1-3 0,-2 3 2,0 0 0,0 0 0,0 1 0,0-1 0,0 0 0,0 0 0,-1 1 0,1-1 0,-1 1 0,1-1 0,-1 1 0,1 0 0,-1 0 0,0-1 0,0 1 0,0 0 0,0 0 0,1 1 0,-1-1 0,0 0 0,-3 0 0,2 0-25,0 0 0,0 0 0,0 0-1,0 0 1,0 0 0,-1 1-1,1 0 1,0-1 0,0 1 0,0 0-1,0 1 1,0-1 0,-1 0 0,-3 2-1,8 2-108,10-1 96,11 0 37,12-3-144,47-6 0,-22 0-978,-59 6 1099,0 0-1,1 0 1,-1 0-1,0 0 1,1 0-1,-1 0 1,0 0-1,0 0 1,1 0 0,-1 0-1,0 0 1,1 0-1,-1 0 1,0 0-1,0 0 1,1 0-1,-1 1 1,0-1-1,0 0 1,1 0-1,-1 0 1,0 0-1,0 1 1,1-1-1,-1 0 1,0 0-1,0 0 1,0 1-1,0-1 1,1 0-1,-1 0 1,0 1-1,0-1 1,0 0-1,0 0 1,0 1-1,0-1 1,0 0-1,0 1 1,-4 15-54,-16 19 388,18-31-235,-14 16 363,-13 21 215,28-39-646,-1 0 0,1 0 0,0 0 0,0 0 1,0 0-1,1 0 0,-1 0 0,0 1 0,1-1 0,-1 0 0,1 0 0,0 1 1,0-1-1,0 0 0,0 5 0,5-6-424,-1 0 1,1 0 0,-1 0-1,1-1 1,-1 1-1,1-1 1,-1-1 0,1 1-1,-1 0 1,8-3-1,8-8-5611,0-6-4553</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49.844"/>
    </inkml:context>
    <inkml:brush xml:id="br0">
      <inkml:brushProperty name="width" value="0.025" units="cm"/>
      <inkml:brushProperty name="height" value="0.025" units="cm"/>
    </inkml:brush>
  </inkml:definitions>
  <inkml:trace contextRef="#ctx0" brushRef="#br0">52 0 15022,'0'0'4260,"-20"72"-2274,11-41-609,0 4-256,2-2-416,2 0-256,4-1-161,1-6-128,0-4-96,6-5 32,4-8-128,0-4-737,-3-5-1024,-3 0-1154,-4-5-1409,0-13-3107</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50.167"/>
    </inkml:context>
    <inkml:brush xml:id="br0">
      <inkml:brushProperty name="width" value="0.025" units="cm"/>
      <inkml:brushProperty name="height" value="0.025" units="cm"/>
    </inkml:brush>
  </inkml:definitions>
  <inkml:trace contextRef="#ctx0" brushRef="#br0">0 48 15214,'0'0'7367,"49"-23"-6021,-17 19-385,10 0-545,2 0-224,1 0-160,-5 0 32,-5 0-224,-9 4-1089,-7 0-1282,-8 0-736</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5:50.575"/>
    </inkml:context>
    <inkml:brush xml:id="br0">
      <inkml:brushProperty name="width" value="0.025" units="cm"/>
      <inkml:brushProperty name="height" value="0.025" units="cm"/>
    </inkml:brush>
  </inkml:definitions>
  <inkml:trace contextRef="#ctx0" brushRef="#br0">86 16 14157,'0'0'8873,"69"-2"-8553,-27-3-192,3 0-64,-4 3-96,-5 0-1089,-7 2-1153,-13 0-641,-10 0-2081,-6 5-2660</inkml:trace>
  <inkml:trace contextRef="#ctx0" brushRef="#br0" timeOffset="1">1 175 11883,'0'0'12428,"94"14"-11435,-37-24-609,3-2-256,-4 1 1,-5 2-129,-9 1-1442,-13 0-2690,-7 1-3331</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46.849"/>
    </inkml:context>
    <inkml:brush xml:id="br0">
      <inkml:brushProperty name="width" value="0.025" units="cm"/>
      <inkml:brushProperty name="height" value="0.025" units="cm"/>
    </inkml:brush>
  </inkml:definitions>
  <inkml:trace contextRef="#ctx0" brushRef="#br0">1 50 17969,'0'0'9417,"59"-21"-9065,-20 18-128,5-3-159,1 1-1,-1-1 0,-8 1-289,-5 2-992,-12 3-640,-8 0-962,-11 4-961,-2 4-2498</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47.258"/>
    </inkml:context>
    <inkml:brush xml:id="br0">
      <inkml:brushProperty name="width" value="0.025" units="cm"/>
      <inkml:brushProperty name="height" value="0.025" units="cm"/>
    </inkml:brush>
  </inkml:definitions>
  <inkml:trace contextRef="#ctx0" brushRef="#br0">1 50 17072,'0'0'6759,"80"-3"-4902,-32-5-992,6 1-673,2-1-128,-3 3-512,-5-3-1602,-12 3-2723,-10-1-4451</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6.826"/>
    </inkml:context>
    <inkml:brush xml:id="br0">
      <inkml:brushProperty name="width" value="0.025" units="cm"/>
      <inkml:brushProperty name="height" value="0.025" units="cm"/>
    </inkml:brush>
  </inkml:definitions>
  <inkml:trace contextRef="#ctx0" brushRef="#br0">136 94 15855,'0'-10'2771,"0"8"-2707,0-5 556,0-1 1,-1 1-1,1-1 0,-2 1 1,-1-8-1,2 13-513,1 1-1,0-1 1,-1 1-1,1-1 1,-1 1-1,0 0 1,1-1-1,-1 1 1,0 0-1,0 0 1,0-1-1,0 1 1,0 0-1,0 0 0,0 0 1,0 0-1,0 0 1,0 1-1,0-1 1,-1 0-1,1 0 1,0 1-1,-1-1 1,1 1-1,-1-1 1,1 1-1,0-1 1,-1 1-1,1 0 1,-1 0-1,1 0 1,-1 0-1,1 0 1,-1 0-1,1 0 1,-1 1-1,1-1 0,-1 0 1,1 1-1,0-1 1,-1 1-1,-1 0 1,1 1-103,-1 0 0,1 0 0,0 0 0,0 0 0,0 0 0,0 0 0,0 1 0,0-1 0,0 0 0,1 1 0,-1 0 0,1-1 0,0 1 1,0 0-1,0 0 0,0 0 0,-1 5 0,-8 60-20,9-62 34,-4 92 650,10 126 0,0 18-83,-10-197-455,5-43-98,0-1 0,0 1-1,-1-1 1,1 1-1,0-1 1,-1 1-1,1-1 1,-1 1-1,1-1 1,-1 0-1,0 1 1,1-1 0,-1 0-1,0 1 1,0-1-1,0 0 1,0 0-1,0 0 1,0 0-1,-1 0 1,1 0-1,0 0 1,0 0 0,-1-1-1,-1 2 1,2-3 24,1 0 1,-1 1-1,0-1 0,0 0 1,1 0-1,-1 1 1,0-1-1,1 0 0,-1 0 1,1 0-1,-1 0 1,1 0-1,0 0 1,-1 0-1,1 0 0,0 0 1,-1 0-1,1 0 1,0 0-1,0 0 1,0 0-1,0-1 0,1 0 1,-3-36 158,2 33-151,-1-10-55,-1-13-8,2 0-1,0 0 0,2 0 0,0 1 0,3-1 1,0 1-1,14-42 0,-19 67-11,1 1 0,-1-1 0,1 1 0,0 0 0,-1-1 0,1 1 0,0 0-1,0-1 1,0 1 0,0 0 0,0 0 0,0 0 0,1 0 0,-1 0 0,0 0 0,1 0 0,-1 0 0,0 1 0,1-1 0,-1 0 0,1 1 0,-1-1 0,1 1 0,-1 0 0,1-1-1,-1 1 1,1 0 0,-1 0 0,1 0 0,0 0 0,-1 0 0,1 0 0,-1 1 0,1-1 0,1 1 0,6 2-37,0 1-1,0 0 1,0 1 0,15 10-1,12 5 107,-32-18-50,1-1-1,-1 1 1,1-1 0,0-1-1,-1 1 1,1-1 0,0 1-1,0-2 1,-1 1 0,1 0-1,0-1 1,-1 0-1,1 0 1,0 0 0,-1 0-1,1-1 1,-1 0 0,0 0-1,0 0 1,7-5 0,3-3 38,-1-2 0,-1 1 0,1-2 0,13-17 0,0 0-15,-26 30-33,0 0 0,0-1 0,0 1 0,1 0 0,-1 0 0,0-1 0,0 1 0,0 0 0,1 0 0,-1-1 0,0 1 0,0 0 0,1 0 1,-1 0-1,0 0 0,0-1 0,1 1 0,-1 0 0,0 0 0,0 0 0,1 0 0,-1 0 0,0 0 0,1 0 0,-1 0 0,0 0 0,0 0 0,1 0 0,-1 0 0,0 0 1,1 0-1,-1 0 0,0 0 0,0 0 0,1 0 0,-1 0 0,0 0 0,1 1 0,-1-1 0,0 0 0,0 0 0,1 1 0,4 16 125,-3 41 341,-2-32-316,0-24-142,0 0-1,0 0 1,0-1 0,1 1-1,-1 0 1,0 0 0,1-1-1,-1 1 1,1-1 0,0 1-1,0 0 1,-1-1 0,1 1 0,0-1-1,0 0 1,1 1 0,-1-1-1,0 0 1,0 0 0,1 1-1,-1-1 1,3 1 0,-1-1 9,-1 0 0,1 0 1,-1-1-1,1 1 0,0-1 1,-1 0-1,1 0 1,0 0-1,0 0 0,-1 0 1,1 0-1,0-1 0,3 0 1,9-4 69,0-1 0,0-1 0,27-15 0,-33 17-77,17-10-8,52-25 0,-73 37 0,1 1 0,-1 1 0,1-1 0,0 1 0,-1 0 0,1 0 0,0 0 0,0 1 0,-1 0 0,1 0 0,0 1 0,8 1 0,15 17-3362,-28-17 2877,0-1 1,1 1-1,-1 0 1,1-1-1,0 0 1,-1 1-1,1-1 1,0 0-1,0 0 1,0 0-1,0 0 1,0 0-1,0 0 1,0 0-1,0-1 1,0 1-1,0-1 1,0 0-1,1 1 1,-1-1-1,0 0 1,0 0-1,0-1 1,1 1-1,-1 0 1,0-1-1,3 0 1,3-6-12472</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49.629"/>
    </inkml:context>
    <inkml:brush xml:id="br0">
      <inkml:brushProperty name="width" value="0.025" units="cm"/>
      <inkml:brushProperty name="height" value="0.025" units="cm"/>
    </inkml:brush>
  </inkml:definitions>
  <inkml:trace contextRef="#ctx0" brushRef="#br0">220 58 3683,'3'-3'1164,"-1"0"-1,1 0 1,-1-1-1,0 1 1,-1 0-1,1-1 1,0 0-1,-1 1 1,2-7-1,-3 10-1039,0-1-1,0 0 0,0 1 0,0-1 0,0 1 1,0-1-1,0 0 0,0 1 0,0-1 0,0 1 1,-1-1-1,1 0 0,0 1 0,0-1 0,-1 1 1,1-1-1,0 1 0,-1-1 0,1 1 0,0-1 1,-1 1-1,1-1 0,-1 1 0,0-1 0,0 0-42,0 1-1,-1-1 0,1 1 0,-1 0 1,1-1-1,-1 1 0,1 0 1,-1 0-1,1 0 0,-1 0 0,1 0 1,0 0-1,-1 0 0,-2 1 1,-5 2-39,1 0 1,-1 0-1,1 1 1,-1 0 0,1 0-1,1 1 1,-1 0 0,0 1-1,1-1 1,0 1 0,-7 9-1,-1 1 404,1 0 0,0 1 0,-18 31 0,27-39-219,0 0 0,1 1 1,0-1-1,0 1 0,1 0 0,0 0 1,-2 13-1,5-21-196,0 1 1,-1-1-1,1 0 0,0 0 1,0 1-1,1-1 1,-1 0-1,0 0 0,1 1 1,-1-1-1,1 0 1,0 0-1,0 0 1,-1 0-1,2 0 0,-1 0 1,0 0-1,0 0 1,0 0-1,1-1 0,-1 1 1,1 0-1,0-1 1,-1 0-1,1 1 1,0-1-1,0 0 0,0 1 1,0-1-1,0 0 1,0-1-1,0 1 0,0 0 1,0-1-1,0 1 1,1-1-1,-1 1 1,4-1-1,13 2 110,0-1 1,0-1-1,-1-1 1,1-1-1,0 0 1,-1-1-1,22-7 1,-32 8-321,0-1 1,0-1-1,0 1 1,0-1 0,-1 0-1,0-1 1,0 0-1,7-6 1,-11 7-297,1 1 0,-1-1 0,1 0 0,-1 0 1,-1 0-1,1-1 0,-1 1 0,1-1 0,-1 1 0,0-1 1,-1 0-1,1 0 0,-1 0 0,1-7 0,-1-25-7132</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50.017"/>
    </inkml:context>
    <inkml:brush xml:id="br0">
      <inkml:brushProperty name="width" value="0.025" units="cm"/>
      <inkml:brushProperty name="height" value="0.025" units="cm"/>
    </inkml:brush>
  </inkml:definitions>
  <inkml:trace contextRef="#ctx0" brushRef="#br0">19 1 9129,'0'0'13266,"-2"12"-12658,-6 39-385,3 1 0,2-1 0,4 72 0,0-117-294,1 1 0,-1-1 0,1 0 0,0 0 0,0 0 0,1 0 0,0 0 0,0 0 0,7 9 0,14 3-6864</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50.482"/>
    </inkml:context>
    <inkml:brush xml:id="br0">
      <inkml:brushProperty name="width" value="0.025" units="cm"/>
      <inkml:brushProperty name="height" value="0.025" units="cm"/>
    </inkml:brush>
  </inkml:definitions>
  <inkml:trace contextRef="#ctx0" brushRef="#br0">91 0 14574,'0'0'2039,"-5"11"-1185,-12 23 181,1 1-1,-14 49 1,24-66-928,1 0 0,2 1 0,-1-1 0,2 1 1,1 0-1,0-1 0,3 31 0,-1-47-97,-1 1 0,1 0 0,0 0 0,0-1 0,1 1 0,-1-1 0,1 1-1,-1-1 1,1 0 0,0 1 0,-1-1 0,1 0 0,0 0 0,1 0 0,-1-1 0,0 1 0,0 0-1,1-1 1,-1 1 0,1-1 0,0 0 0,-1 0 0,1 0 0,0 0 0,-1-1 0,1 1-1,0-1 1,0 1 0,0-1 0,0 0 0,-1 0 0,1 0 0,6-2 0,-4 2-244,1 0 0,0-1 0,-1 0 0,1 0 0,0-1 0,-1 1 0,0-1 0,1 0 0,-1-1 0,0 1 0,0-1 0,0 0 0,0 0 0,-1-1 0,1 0 0,4-5 0,8-19-3513,-4-6-2125</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50.868"/>
    </inkml:context>
    <inkml:brush xml:id="br0">
      <inkml:brushProperty name="width" value="0.025" units="cm"/>
      <inkml:brushProperty name="height" value="0.025" units="cm"/>
    </inkml:brush>
  </inkml:definitions>
  <inkml:trace contextRef="#ctx0" brushRef="#br0">205 0 12716,'0'0'4741,"-38"58"-3300,22-28-192,-3 4-608,-2 2-289,0 4-160,3-4-32,-2-1-128,2-7 32,6-5-32,3-7-448,1-7-481,6-9-864,0 0-802,2-12-1248,0-10-3492</inkml:trace>
  <inkml:trace contextRef="#ctx0" brushRef="#br0" timeOffset="1">28 124 6887,'0'0'13676,"57"25"-13419,-34-4-161,2-3-32,1-3-416,2-2-866,-2-6-896,-3-7-2050,-5 0-2626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51.228"/>
    </inkml:context>
    <inkml:brush xml:id="br0">
      <inkml:brushProperty name="width" value="0.025" units="cm"/>
      <inkml:brushProperty name="height" value="0.025" units="cm"/>
    </inkml:brush>
  </inkml:definitions>
  <inkml:trace contextRef="#ctx0" brushRef="#br0">160 0 6598,'0'0'13773,"-18"71"-12043,24-41-577,11 2-576,1 1-417,-1 3-32,-4 3-96,-8 1 32,-5 3-64,-15 4-897,-19 0-384,-12-1-353,-11-6-1697,-9-5-4420</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04.490"/>
    </inkml:context>
    <inkml:brush xml:id="br0">
      <inkml:brushProperty name="width" value="0.025" units="cm"/>
      <inkml:brushProperty name="height" value="0.025" units="cm"/>
    </inkml:brush>
  </inkml:definitions>
  <inkml:trace contextRef="#ctx0" brushRef="#br0">209 142 6983,'-124'-37'8141,"124"37"-8105,0 0 1,0 0 0,0 0-1,0 0 1,0 0 0,0 0-1,-1 0 1,1 0 0,0 0-1,0 0 1,0 0 0,0 0-1,0 0 1,0 0 0,-1 0-1,1 0 1,0 0 0,0 0-1,0 0 1,0 0 0,0 0-1,0 0 1,0 0 0,0 0-1,-1-1 1,1 1 0,0 0-1,0 0 1,0 0 0,0 0-1,0 0 1,0 0 0,0 0-1,0-1 1,0 1 0,0 0-1,0 0 1,0 0-1,0 0 1,0 0 0,0 0-1,0-1 1,0 1 0,0 0-1,0 0 1,0 0 0,0 0-1,0 0 1,0 0 0,0-1-1,0 1 1,0 0 0,0 0-1,0 0 1,0 0 0,0 0-1,0 0 1,0 0 0,0-1-1,0 1 1,0 0 0,1 0-1,-1 0 1,12-6 439,20-2-533,129-18 301,218-6 0,-300 28-225,-60 2-30,10 0-20,-28 3 30,-19 1 23,-121 16 69,-155 16 74,-33-10-213,552-52-55,111-10 174,-15 9-173,-403 34 168,-120 21 0,31-3-5,-30 0-83,446-49-153,-99 8 185,-100 13-8,101-13-20,-132 13 86,-16 1 89,-26 0 157,-67 7-426,0 4 0,0 5 0,1 3 0,-153 47-1,145-33-2107,10-8-2350</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14.810"/>
    </inkml:context>
    <inkml:brush xml:id="br0">
      <inkml:brushProperty name="width" value="0.025" units="cm"/>
      <inkml:brushProperty name="height" value="0.025" units="cm"/>
    </inkml:brush>
  </inkml:definitions>
  <inkml:trace contextRef="#ctx0" brushRef="#br0">1 87 5669,'0'-1'371,"0"-1"-1,0 1 1,-1-1-1,1 0 0,1 1 1,-1-1-1,0 1 0,0-1 1,0 1-1,1-1 1,-1 1-1,1-1 0,-1 1 1,1 0-1,0-1 1,0 1-1,-1 0 0,1-1 1,0 1-1,0 0 1,2-2-1,-1 2-84,1 1 0,0-1 0,-1 0 0,1 1 0,0-1 0,0 1 0,0 0 0,0 0 0,0 0 0,2 0 0,9 1-450,65-4 959,0-2 1,122-26-1,-181 27-1033,0 1-1,30-1 1,-49 4 90,-1 1 1,0-1 0,0 1-1,0-1 1,0 0 0,0 1-1,0-1 1,0 1 0,0-1-1,0 0 1,0 1 0,0-1-1,0 1 1,0-1 0,0 1-1,-1-1 1,1 0 0,0 1-1,0-1 1,0 0 0,-1 1-1,1-1 1,0 0 0,0 1-1,-1-1 1,1 0 0,0 1-1,0-1 1,-1 1 0,-10-1-3526</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16.210"/>
    </inkml:context>
    <inkml:brush xml:id="br0">
      <inkml:brushProperty name="width" value="0.025" units="cm"/>
      <inkml:brushProperty name="height" value="0.025" units="cm"/>
    </inkml:brush>
  </inkml:definitions>
  <inkml:trace contextRef="#ctx0" brushRef="#br0">1 86 4965,'0'0'8589,"11"-4"-7196,100-22-290,202-19-1,-286 41-1336,45-3 98,-68 7-440,1 0 0,-1 1-1,1-1 1,0 1 0,-1 0-1,1 0 1,4 2 0,-3 2-3108</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17.624"/>
    </inkml:context>
    <inkml:brush xml:id="br0">
      <inkml:brushProperty name="width" value="0.025" units="cm"/>
      <inkml:brushProperty name="height" value="0.025" units="cm"/>
    </inkml:brush>
  </inkml:definitions>
  <inkml:trace contextRef="#ctx0" brushRef="#br0">1 130 2947,'110'-6'11480,"103"-14"-9474,2-1-1778,246-28 310,-195 19 216,-163 26-524,-59 4-2765,2 1-5121,-25-1 1009</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27.977"/>
    </inkml:context>
    <inkml:brush xml:id="br0">
      <inkml:brushProperty name="width" value="0.025" units="cm"/>
      <inkml:brushProperty name="height" value="0.025" units="cm"/>
    </inkml:brush>
  </inkml:definitions>
  <inkml:trace contextRef="#ctx0" brushRef="#br0">409 0 4644,'0'0'12845,"-8"10"-10635,-20 26-275,-1-2 0,-50 45 0,-88 58-16,123-111-2115,11-20-3163,32-6 3130,1 0 1,-1 0-1,0 0 0,0 0 0,1 0 1,-1-1-1,1 1 0,-1 0 1,0 0-1,1-1 0,-1 1 1,0-1-1,1 1 0,-1 0 1,1-1-1,-1 1 0,1-1 0,-1 1 1,1-1-1,0 0 0,-1 1 1,1-1-1,0 1 0,-1-1 1,1 0-1,0 1 0,0-1 0,-1 0 1,1 1-1,0-1 0,0 0 1,0 1-1,0-2 0,-1 0-392,-3-20-5753</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7.200"/>
    </inkml:context>
    <inkml:brush xml:id="br0">
      <inkml:brushProperty name="width" value="0.025" units="cm"/>
      <inkml:brushProperty name="height" value="0.025" units="cm"/>
    </inkml:brush>
  </inkml:definitions>
  <inkml:trace contextRef="#ctx0" brushRef="#br0">170 22 20948,'0'0'8232,"-9"-5"-7357,5 3-814,2 0-46,0 1 0,0-1 1,-1 1-1,1 0 1,-1-1-1,1 1 1,-1 0-1,1 0 1,-1 1-1,0-1 0,0 1 1,1-1-1,-1 1 1,0 0-1,0 0 1,1 0-1,-1 0 1,0 1-1,0-1 0,1 1 1,-1-1-1,0 1 1,1 0-1,-1 0 1,1 0-1,-1 1 1,1-1-1,0 1 0,-1-1 1,-3 4-1,-1 2-22,0 1-1,0-1 1,1 1-1,0 0 1,0 1-1,1-1 1,0 1-1,1 0 1,0 1 0,0-1-1,1 1 1,0-1-1,1 1 1,-2 16-1,4-24 6,0-1-1,0 1 1,0 0 0,0 0-1,1-1 1,-1 1 0,0 0-1,1-1 1,-1 1-1,1 0 1,0-1 0,0 1-1,-1 0 1,1-1 0,0 1-1,0-1 1,1 0-1,-1 1 1,0-1 0,0 0-1,3 2 1,-1-1-2,1 0 0,0 0 0,-1 0 0,1-1 0,0 1 0,0-1 0,0 0 1,0 0-1,5 0 0,8 0-372,0 0-1,0-2 1,26-3 0,-28 2-846,0-2-1,-1 1 1,1-2-1,-1 0 1,0-1-1,0 0 1,0-1-1,-1-1 1,0 0-1,0-1 1,-1 0-1,0-1 1,11-11-1,14-21-5391</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28.333"/>
    </inkml:context>
    <inkml:brush xml:id="br0">
      <inkml:brushProperty name="width" value="0.025" units="cm"/>
      <inkml:brushProperty name="height" value="0.025" units="cm"/>
    </inkml:brush>
  </inkml:definitions>
  <inkml:trace contextRef="#ctx0" brushRef="#br0">1 0 13132,'0'0'8905,"67"39"-7079,-38-21-225,3 3-640,4-1-705,-2 0-192,2 3 0,-3-1-256,-1 1-1505,-5-3-1218,-4-5-1057,-5-6-3235</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28.894"/>
    </inkml:context>
    <inkml:brush xml:id="br0">
      <inkml:brushProperty name="width" value="0.025" units="cm"/>
      <inkml:brushProperty name="height" value="0.025" units="cm"/>
    </inkml:brush>
  </inkml:definitions>
  <inkml:trace contextRef="#ctx0" brushRef="#br0">220 1 17713,'0'0'5851,"-1"9"-5077,-2 8-687,-1 0 1,0-1 0,-1 0-1,-1 0 1,-1 0 0,-13 22-1,-64 96 1839,72-116-1353,23-40-844,0-1-1,-1 0 1,-2 0 0,0-1-1,8-47 1,-14 36 172,-6 26 107,-6 21-8,5 0 24,1 1-1,0-1 1,1 1-1,1 0 1,0 0-1,0 0 1,1 1 0,1-1-1,0 0 1,1 0-1,5 25 1,-4-34-16,-1 0 0,1 0 0,0 0 1,0-1-1,1 1 0,-1-1 0,1 0 0,4 4 1,13 21 98,-22-28-68,-1 0-1,1 0 1,0-1 0,0 1-1,0-1 1,0 1-1,0-1 1,0 0-1,0 0 1,0 0-1,0 0 1,0 0-1,-3-2 1,-7-11-15,1 1 1,0-1-1,-17-31 1,19 29 173,-1 1 1,0 0-1,-20-21 0,38 40-171,1-1 0,-1 0 0,1-1 0,0 1 0,10 0 0,1 1-7,161 32-2095,-59-20-7680,-92-13 4347</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29.302"/>
    </inkml:context>
    <inkml:brush xml:id="br0">
      <inkml:brushProperty name="width" value="0.025" units="cm"/>
      <inkml:brushProperty name="height" value="0.025" units="cm"/>
    </inkml:brush>
  </inkml:definitions>
  <inkml:trace contextRef="#ctx0" brushRef="#br0">85 5 13581,'0'0'2530,"52"1"-608,-18-1-577,1 0 1,7 0-802,-1-3-480,-2 0-128,-5 3-576,-6 0-802,-12 0-1120,-11 0-3428</inkml:trace>
  <inkml:trace contextRef="#ctx0" brushRef="#br0" timeOffset="1">1 140 14990,'0'0'8809,"79"8"-6760,-25-12-607,3-4-898,0 0-351,-4 5-161,-7 1-97,-8 2-735,-7 3-1442,-9 7-993,-7-1-3460</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0.573"/>
    </inkml:context>
    <inkml:brush xml:id="br0">
      <inkml:brushProperty name="width" value="0.025" units="cm"/>
      <inkml:brushProperty name="height" value="0.025" units="cm"/>
    </inkml:brush>
  </inkml:definitions>
  <inkml:trace contextRef="#ctx0" brushRef="#br0">397 82 11755,'0'0'5130,"2"-9"-3277,1-3-1290,2-33 1580,-6 44-2111,1 0 0,0 1-1,-1-1 1,1 0 0,-1 0-1,1 0 1,-1 0-1,1 1 1,-1-1 0,0 0-1,0 1 1,1-1 0,-1 0-1,0 1 1,0-1 0,1 1-1,-1-1 1,0 1 0,0-1-1,0 1 1,0 0 0,0 0-1,0-1 1,0 1-1,0 0 1,0 0 0,0 0-1,0 0 1,0 0 0,0 0-1,0 0 1,-1 0 0,-38 3 564,37-2-587,-24 4 175,0 1 0,0 1 0,1 2 1,0 0-1,1 2 0,0 1 0,1 1 0,0 1 0,-25 20 1,44-30-102,0 1 1,1-1 0,-1 1-1,1-1 1,0 1 0,-3 7-1,6-12-77,1 1-1,-1 0 0,1 0 0,-1 0 1,1 0-1,-1 0 0,1 0 0,-1-1 1,1 1-1,0 0 0,0 0 1,-1 0-1,1 0 0,0 1 0,0-1 1,0 0-1,0 0 0,0 0 0,1 0 1,-1 0-1,0 0 0,0 0 0,1 0 1,-1 0-1,0-1 0,1 1 0,-1 0 1,1 0-1,-1 0 0,1 0 0,0 0 1,-1-1-1,1 1 0,0 0 0,-1 0 1,1-1-1,0 1 0,0-1 0,0 1 1,0-1-1,0 1 0,0-1 0,-1 1 1,1-1-1,2 1 0,18 4-98,0 0 0,1-2 0,-1 0 1,1-2-1,-1 0 0,37-4 0,-31 2-50,-1 0 0,0 2 0,50 7 0,-75-8 134,0 0 0,0 0 1,0 0-1,0 0 1,0 1-1,0-1 1,-1 0-1,1 1 1,0-1-1,0 0 1,0 1-1,-1-1 0,1 1 1,0-1-1,0 1 1,-1-1-1,1 1 1,0 0-1,-1-1 1,1 1-1,-1 0 0,1-1 1,0 3-1,-1-3 11,0 1-1,0 0 0,0 0 0,-1 0 0,1-1 1,0 1-1,0 0 0,-1 0 0,1-1 0,-1 1 1,1 0-1,-1 0 0,1-1 0,-1 1 0,1-1 1,-1 1-1,1 0 0,-1-1 0,0 1 1,0 0-1,-39 22 445,-2-8 423,-1-1-1,0-3 1,-58 9-1,-17 5-557,132-21-12530,-4-3 5679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0.944"/>
    </inkml:context>
    <inkml:brush xml:id="br0">
      <inkml:brushProperty name="width" value="0.025" units="cm"/>
      <inkml:brushProperty name="height" value="0.025" units="cm"/>
    </inkml:brush>
  </inkml:definitions>
  <inkml:trace contextRef="#ctx0" brushRef="#br0">0 140 14606,'0'0'9417,"59"-15"-7335,-7-2-385,15-5-672,10 0-640,-1 3-289,1 1-64,-5 4-32,-15 5-577,-14 6-704,-18 3-833,-11 0-1313,-14 6-641,-2 2-2594</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1.319"/>
    </inkml:context>
    <inkml:brush xml:id="br0">
      <inkml:brushProperty name="width" value="0.025" units="cm"/>
      <inkml:brushProperty name="height" value="0.025" units="cm"/>
    </inkml:brush>
  </inkml:definitions>
  <inkml:trace contextRef="#ctx0" brushRef="#br0">8 1 18065,'0'0'4036,"-2"8"-1879,0 5-1646,0 0 0,1 1 1,1-1-1,-1 0 0,2 1 1,0-1-1,3 15 0,-3-26-475,0 1 0,0 0 0,0 0 0,0 0 0,0-1 0,0 1-1,1 0 1,-1-1 0,1 1 0,0-1 0,0 0 0,0 0 0,0 0 0,0 0-1,0 0 1,5 3 0,-4-3 15,0-1 1,1 0-1,-1-1 0,0 1 1,1 0-1,-1-1 0,1 0 0,-1 0 1,0 0-1,1 0 0,-1-1 0,1 1 1,-1-1-1,0 0 0,0 0 1,1 0-1,-1 0 0,5-3 0,8-4 88,-1-1 1,0-1-1,-1 0 0,0-1 0,20-19 0,6-5 163,-40 35-294,0-1 0,1 1 0,-1 0 0,0 0 1,0-1-1,1 1 0,-1 0 0,0 0 0,1-1 0,-1 1 0,0 0 0,0 0 0,1 0 0,-1 0 0,1 0 0,-1-1 0,0 1 0,1 0 0,-1 0 0,0 0 0,1 0 0,-1 0 0,0 0 0,1 0 0,-1 0 0,1 0 0,-1 0 0,0 0 0,1 1 0,-1-1 0,0 0 0,1 0 0,-1 0 0,0 0 0,1 1 0,-1-1 0,0 0 0,0 0 0,1 0 0,-1 1 0,0-1 0,1 0 0,-1 1 1,0-1-1,0 0 0,0 1 0,1-1 0,-1 0 0,0 1 0,0-1 0,0 0 0,0 1 0,0-1 0,0 0 0,0 1 0,0-1 0,0 0 0,0 1 0,4 38 394,-5-35-392,1-1 0,0 1 0,-1 0 0,2-1 0,-1 1 0,0 0 0,1-1 0,0 1 0,-1-1 0,2 1 0,-1-1 0,0 1 0,1-1 0,-1 0 0,4 5 0,31-1-1737,-11-9-2445,-5-6-2752</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3.726"/>
    </inkml:context>
    <inkml:brush xml:id="br0">
      <inkml:brushProperty name="width" value="0.025" units="cm"/>
      <inkml:brushProperty name="height" value="0.025" units="cm"/>
    </inkml:brush>
  </inkml:definitions>
  <inkml:trace contextRef="#ctx0" brushRef="#br0">54 155 17905,'0'0'7847,"8"-7"-7334,-3 3-384,1 0 1,-1-1-1,0 1 1,0-1-1,-1 0 1,0-1-1,0 1 0,0-1 1,0 0-1,-1 0 1,0 0-1,-1-1 1,1 1-1,-1 0 1,0-1-1,0 0 1,-1 1-1,0-1 1,0-12-1,-1 18-109,0 0 1,0 0-1,-1 0 1,1 0-1,0 1 1,0-1-1,-1 0 1,1 0-1,-1 0 1,1 0-1,-1 0 1,1 1-1,-1-1 0,1 0 1,-1 0-1,0 1 1,1-1-1,-1 0 1,0 1-1,0-1 1,0 1-1,1-1 1,-1 1-1,0-1 1,0 1-1,0-1 1,0 1-1,0 0 0,0 0 1,0 0-1,0-1 1,0 1-1,0 0 1,0 0-1,0 0 1,0 0-1,0 0 1,0 1-1,0-1 1,1 0-1,-1 0 0,0 1 1,0-1-1,0 0 1,0 1-1,0-1 1,0 1-1,1-1 1,-3 2-1,-2 1 31,0-1 0,1 1 0,-1 0 0,0 0 0,1 0 0,0 1 0,-7 6 0,4 0-2,1 0 0,0 0 0,1 1 0,-8 19-1,11-25-45,0 0-1,1 0 0,0-1 1,0 1-1,0 0 1,0 0-1,1 0 0,0 1 1,0-1-1,0 0 0,1 0 1,-1 0-1,3 8 0,-2-12 4,0 0 0,0 0 0,0 0 0,0-1 0,0 1-1,0 0 1,0-1 0,0 1 0,0-1 0,0 1 0,0-1 0,0 1-1,0-1 1,0 0 0,0 0 0,1 1 0,-1-1 0,0 0-1,0 0 1,0 0 0,0 0 0,1 0 0,-1 0 0,0-1 0,0 1-1,2-1 1,30-9 279,-13-5-100,12-8-37,-31 22-151,0 0-1,0 0 1,1 0 0,-1 1 0,0-1 0,0 1 0,1-1-1,-1 1 1,1-1 0,-1 1 0,0 0 0,1-1 0,-1 1-1,1 0 1,-1 0 0,1 0 0,-1 0 0,3 1 0,-2 3-5,0 1 1,0-1-1,-1 1 1,0-1 0,0 1-1,0 0 1,0-1-1,-1 1 1,0 0 0,0-1-1,0 7 1,0-1 10,0-2-4,1 0 1,0 0-1,0 0 0,0 0 0,1 0 0,1 0 1,4 10-1,-7-17 3,1 0 1,0 0-1,-1 0 0,1 0 0,0 0 1,-1 0-1,1 0 0,0-1 1,0 1-1,0 0 0,0 0 0,0-1 1,0 1-1,0 0 0,0-1 1,0 1-1,0-1 0,1 1 0,-1-1 1,0 0-1,2 1 0,-1-1 12,0-1 0,1 1 0,-1-1 0,0 1 0,0-1 0,0 0 0,1 0 0,-1 0 0,0 0 0,0 0-1,0 0 1,-1-1 0,1 1 0,0-1 0,3-2 0,11-13 118,-1-1 0,23-34 0,-30 39-115,1-1 0,0 1 0,1 1 1,1 0-1,0 1 0,1 0 1,24-19-1,-34 29-25,0 0-1,-1 0 1,1 0 0,0 0 0,0 1-1,0-1 1,0 0 0,0 1 0,0-1-1,-1 1 1,1 0 0,0 0-1,0 0 1,3 0 0,-4 0 6,0 1-1,0-1 1,0 0 0,0 1-1,0-1 1,-1 1 0,1-1-1,0 1 1,0-1 0,0 1-1,-1 0 1,1-1 0,-1 1-1,1 0 1,0 0 0,-1 0-1,1-1 1,-1 1-1,1 0 1,-1 0 0,1 1-1,0 6 5,1 0 0,-1 1 0,0-1 0,-1 0 0,-1 16 0,4 20 2,-1-43-1,0 0 1,0-1-1,0 1 0,0-1 1,0 0-1,0 0 0,1 1 1,-1-1-1,0 0 0,0-1 1,0 1-1,0 0 1,0-1-1,0 1 0,0-1 1,0 0-1,0 1 0,4-3 1,0-1 37,0 0 1,0-1-1,-1 0 1,0 0-1,1 0 0,-2-1 1,1 1-1,0-1 1,-1 0-1,-1-1 1,1 1-1,-1-1 1,0 1-1,0-1 0,-1 0 1,1 0-1,-2-1 1,1 1-1,-1 0 1,1-12-1,-12 51-41,10-31 0,0 0 0,0 0 0,0 0 0,0 0 0,0 0 0,1 0 0,-1 0 0,0 0 0,0 0 0,1 0 0,-1-1 0,1 1 0,-1 0 0,1 0 0,-1 0 0,1-1 0,-1 1 0,1 0 0,0 0 0,-1-1 0,1 1 0,0-1 0,-1 1 0,1-1 0,0 1 0,1 0 0,0 0 0,1-1 0,-1 1 0,1 0 0,-1-1 0,0 0 0,1 0 0,-1 1 0,1-2 0,-1 1 0,4 0 0,0-1 0,1-1 0,-1 1 0,0-1 0,1 0 0,-1-1 0,0 1 0,10-7 0,-6 0 0,0 0 0,0-1 0,10-12 0,-7 7 0,-18 42 0,0-16 0,0-1 0,2 1 0,-1 0 0,1 0 0,1 0 0,0 1 0,0-1 0,1 0 0,1 15 0,0-25 0,0 0 0,0 0 0,1 0 0,-1 0 0,0 0 0,1 0 0,-1 0 0,1 0 0,-1 0 0,1 0 0,0 0 0,-1-1 0,1 1 0,0 0 0,0 0 0,-1-1 0,1 1 0,0 0 0,0-1 0,0 1 0,0-1 0,0 1 0,0-1 0,0 1 0,1-1 0,35 2 0,-26-3 0,0-1 0,-1-1 0,1 0 0,13-6 0,-22 8 0,19-8-23,-1-1 0,1-1 0,-2 0 0,0-2 1,0 0-1,26-26 0,-61 63-241,20-20 162,12-12 3,21-18-272,-30 19 166,1 1 0,-1 0 1,1 1-1,1 0 0,-1 0 1,1 1-1,0 0 0,0 0 1,16-4-1,-24 11 213,0 0 1,0 0-1,0 0 0,-1 0 0,1 0 0,-1 0 1,0 0-1,0 0 0,0 0 0,0 0 1,-1 4-1,1-5 32,-20 196 1198,19-154-1158,1-12-118,-7 51 1,6-75 100,0-1 0,-1 1 1,0-1-1,0 0 0,-1 0 1,0 0-1,0 0 0,0 0 1,-1-1-1,0 1 0,0-1 1,-7 7-1,10-12-54,0 0 1,0 0-1,0 0 0,0 0 1,0 0-1,0 0 0,0 0 1,0 0-1,0 0 1,-1-1-1,1 1 0,0 0 1,-1-1-1,1 1 0,0-1 1,-1 0-1,1 1 0,-1-1 1,1 0-1,0 0 1,-1 0-1,1 0 0,-1 0 1,1 0-1,-2-1 0,1 0 9,0 0-1,1 0 0,-1 0 0,0-1 1,1 1-1,-1 0 0,1-1 0,0 1 0,-1-1 1,1 0-1,0 1 0,0-1 0,0 0 1,0 0-1,-1-2 0,-2-8 47,1 1 0,0-1-1,0 0 1,-1-21 0,2 19-83,1-1 0,1 0-1,0 0 1,1 0 0,1 0 0,0 0 0,7-24 0,-6 33-33,0 0 1,0-1 0,0 1-1,1 0 1,-1 1 0,1-1-1,1 1 1,-1-1 0,1 2-1,0-1 1,0 0 0,1 1-1,-1 0 1,1 0 0,0 0-1,0 1 1,0 0 0,1 0 0,6-2-1,34-12-3008,0-2-3387,3-4-4807</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4.981"/>
    </inkml:context>
    <inkml:brush xml:id="br0">
      <inkml:brushProperty name="width" value="0.025" units="cm"/>
      <inkml:brushProperty name="height" value="0.025" units="cm"/>
    </inkml:brush>
  </inkml:definitions>
  <inkml:trace contextRef="#ctx0" brushRef="#br0">173 109 14061,'2'-10'2643,"-1"9"-2697,5-64 4808,-6 63-4524,0 0 1,0 1-1,0-1 1,0 0-1,-1 0 1,1 1-1,0-1 1,-1 0-1,0 1 1,1-1-1,-1 0 1,0 1-1,0-1 1,0 1-1,-2-3 1,2 3-144,0 1 1,0-1 0,0 1-1,-1 0 1,1-1 0,0 1-1,0 0 1,0 0 0,-1 0-1,1 0 1,0 0 0,0 0-1,0 0 1,-1 0 0,1 1-1,0-1 1,0 0 0,0 1-1,0-1 1,-1 1-1,1-1 1,0 1 0,0-1-1,0 1 1,0 0 0,0 0-1,-1 1 1,-2 2-58,-1 0 0,1 1 0,0-1 0,1 1 0,-1 0 0,1 0 0,0 0 0,0 1 0,0-1 0,1 1 0,0-1 0,-2 8 0,-17 76 550,19-78-434,-19 112 1706,-7 148 1,26-342-1653,-19-132 0,23 204-206,1 1-1,-1-1 1,0 1 0,1-1 0,-1 0-1,1 0 1,-1 0 0,1 0 0,0 0-1,-1 0 1,1-1 0,4 1 0,43 6-132,-42-7 144,1 0-1,-1-1 1,0 0-1,0 0 1,0-1 0,0 0-1,0 0 1,0-1-1,0 0 1,-1 0-1,1-1 1,-1 0 0,0 0-1,0-1 1,-1 0-1,1 0 1,-1-1-1,0 0 1,-1 0 0,1 0-1,-1 0 1,7-13-1,-10 29 10,0 0 1,-1 0-1,0 0 0,-1 0 0,0 11 0,-1 1-15,0-14 0,0-1 0,1 1 0,0-1 0,0 1 0,1-1 0,0 1 0,0-1 0,3 8 0,-3-13 0,0-1 0,-1 0 0,1 1 0,0-1 0,0 1 0,0-1 0,0 0 0,1 0 0,-1 0 0,0 0 0,0 0 0,1 0 0,-1 0 0,0 0 0,1 0 0,2 1 0,0-1 0,0 0 0,-1-1 0,1 1 0,0-1 0,-1 0 0,1 0 0,0 0 0,-1 0 0,1-1 0,4-1 0,5-1 0,0-2 0,-1 0 0,0 0 0,0-1 0,0-1 0,-1 1 0,19-16 0,40-23 0,-69 45 0,-1-1 0,1 1 0,-1 0 0,1-1 0,-1 1 0,1 0 0,0-1 0,-1 1 0,1 0 0,0 0 0,-1 0 0,1 0 0,0 0 0,-1 0 0,1 0 0,0 0 0,-1 0 0,1 0 0,0 0 0,-1 0 0,1 0 0,-1 0 0,1 1 0,0-1 0,-1 0 0,1 0 0,-1 1 0,1-1 0,0 0 0,-1 1 0,1-1 0,-1 1 0,1-1 0,-1 1 0,1 0 0,7 27 0,0 2 0,-7-29 0,-1 0 0,1 0 0,-1 0 0,1 0 0,-1 0 0,1-1 0,0 1 0,-1 0 0,1 0 0,0-1 0,0 1 0,-1-1 0,1 1 0,0 0 0,0-1 0,0 1 0,0-1 0,0 0 0,0 1 0,0-1 0,0 0 0,0 0 0,0 1 0,0-1 0,1 0 0,6-1 0,0-1 0,0 1 0,0-2 0,0 1 0,-1-1 0,1 0 0,-1 0 0,0-1 0,0 0 0,13-10 0,-11 8 0,-1 0 0,2 1 0,-1 0 0,0 1 0,1 0 0,14-4 0,-20 7 0,0 0 0,0 0 0,1 0 0,-1 1 0,0 0 0,0 0 0,1 0 0,-1 0 0,0 1 0,1-1 0,-1 1 0,0 0 0,0 1 0,0-1 0,0 1 0,0-1 0,0 1 0,0 1 0,0-1 0,-1 0 0,1 1 0,-1 0 0,0 0 0,6 5 0,-6-5-296,0 0 1,0-1-1,1 0 0,-1 1 1,1-1-1,0-1 0,0 1 1,-1 0-1,1-1 1,0 0-1,0 0 0,0 0 1,1-1-1,-1 1 0,0-1 1,0 0-1,0 0 0,0 0 1,0-1-1,6 0 0,-7 0-25,-1 0 0,1 0 0,0 0 0,-1 0 0,1 0-1,-1-1 1,1 1 0,-1-1 0,0 1 0,0-1 0,1 0 0,-1 0-1,0 0 1,-1 0 0,1 0 0,0-1 0,-1 1 0,1-1-1,-1 1 1,0-1 0,0 1 0,0-1 0,0 1 0,0-1-1,0 0 1,-1 0 0,1 0 0,-1 1 0,0-1 0,0-3-1,0-19-8625</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5.368"/>
    </inkml:context>
    <inkml:brush xml:id="br0">
      <inkml:brushProperty name="width" value="0.025" units="cm"/>
      <inkml:brushProperty name="height" value="0.025" units="cm"/>
    </inkml:brush>
  </inkml:definitions>
  <inkml:trace contextRef="#ctx0" brushRef="#br0">1 33 17617,'0'0'12075,"55"-17"-12011,-23 12-480,-2 1-2883,-4-3-5382</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5.865"/>
    </inkml:context>
    <inkml:brush xml:id="br0">
      <inkml:brushProperty name="width" value="0.025" units="cm"/>
      <inkml:brushProperty name="height" value="0.025" units="cm"/>
    </inkml:brush>
  </inkml:definitions>
  <inkml:trace contextRef="#ctx0" brushRef="#br0">1 1 15983,'0'0'8776,"4"13"-7665,3 12-648,-1 1 1,-2-1-1,0 1 0,-1 31 1,-2-53-404,-2 12 178,2 1-1,0-1 1,2 1-1,5 23 1,-8-37-219,1 0 0,0 0 1,1 1-1,-1-1 0,0 0 1,1 0-1,0 0 1,0-1-1,0 1 0,0 0 1,0-1-1,0 1 0,1-1 1,-1 0-1,1 1 1,0-1-1,-1-1 0,1 1 1,0 0-1,0-1 0,0 1 1,0-1-1,1 0 1,-1 0-1,0 0 0,0 0 1,1-1-1,4 1 0,2-2 28,0 0-1,0 0 0,0-1 0,0 0 0,0-1 1,-1 0-1,1 0 0,-1-1 0,1-1 0,-1 1 0,-1-1 1,1-1-1,8-7 0,50-25 97,-67 37-138,1 1 0,-1 0 0,1 0 0,-1-1 0,1 1 0,-1 0-1,1 0 1,-1 0 0,1 0 0,-1 0 0,1 0 0,-1 0-1,1 0 1,-1 0 0,1 0 0,-1 0 0,1 0 0,-1 0 0,1 0-1,-1 0 1,1 1 0,-1-1 0,1 0 0,-1 0 0,1 0-1,-1 1 1,0-1 0,1 0 0,-1 1 0,1-1 0,-1 0 0,0 1-1,1-1 1,-1 1 0,7 24 293,-10 43 234,1-49-507,2-19-22,0 1 0,0-1 0,0 0 0,0 1 0,0-1 0,0 1 0,0-1 0,0 1 0,0-1 0,0 0 0,0 1 0,0-1 0,0 1 0,0-1 0,1 1 0,-1-1 0,0 0 0,0 1 0,0-1 0,1 1 0,-1-1 0,0 0 0,1 1 0,-1-1 0,0 0 0,1 0 0,-1 1 0,0-1 0,1 0-1,-1 0 1,0 1 0,1-1 0,-1 0 0,1 0 0,-1 0 0,1 1 0,19-7-1129,24-25-3710,-38 27 3466,33-24-8549,-22 14 2648</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7.652"/>
    </inkml:context>
    <inkml:brush xml:id="br0">
      <inkml:brushProperty name="width" value="0.025" units="cm"/>
      <inkml:brushProperty name="height" value="0.025" units="cm"/>
    </inkml:brush>
  </inkml:definitions>
  <inkml:trace contextRef="#ctx0" brushRef="#br0">89 65 11659,'-3'-9'3294,"0"2"-2447,0 1 1,-1-1-1,0 0 0,0 1 1,-6-7-1,10 12-709,-1 1-1,1-1 1,-1 0 0,0 0-1,0 1 1,1-1 0,-1 1-1,0-1 1,0 0 0,0 1-1,0 0 1,0-1 0,0 1-1,1-1 1,-1 1 0,0 0-1,0 0 1,0 0 0,0 0-1,0-1 1,0 1 0,-2 1-1,2-1-98,-1 1-1,1 0 0,-1 0 0,1 0 1,0 0-1,0 1 0,-1-1 1,1 0-1,0 0 0,0 1 1,0-1-1,0 1 0,1-1 0,-1 1 1,0-1-1,1 1 0,-1 0 1,1-1-1,-1 3 0,-4 12 97,2 1 0,-1-1 0,2 1-1,1-1 1,0 1 0,2 26 0,18 102 973,-6-65-357,-5-2 1854,-8-77-1847,0-18 1511,0 0-2229,0 0 1,-1 0-1,-1 0 0,-1 1 1,-1-1-1,0 1 0,-1 0 1,-9-21-1,18 48-40,-4-8 0,1 0 0,-1-1 0,1 1 0,0-1 0,0 1 0,0-1 0,0 0 0,1 1 0,-1-1 0,3 3 0,1 0 0,1 0 0,0 0 0,0-1 0,1 1 0,0-1 0,-1-1 0,1 1 0,1-1 0,-1 0 0,0-1 0,1 0 0,-1 0 0,1-1 0,0 1 0,-1-2 0,1 1 0,0-1 0,0 0 0,-1-1 0,1 0 0,0 0 0,-1 0 0,1-1 0,-1-1 0,1 1 0,-1-1 0,0 0 0,0-1 0,0 1 0,-1-1 0,1-1 0,-1 1 0,0-1 0,0 0 0,-1-1 0,1 0 0,-1 1 0,0-1 0,-1-1 0,0 1 0,6-12 0,-9 16 0,0 1 0,-1-1 0,1 1 0,-1-1 0,1 1 0,-1-1 0,0 1 0,0-1 0,1 0 0,-1 1 0,0-1 0,-1 1 0,1-1 0,0 0 0,-1-1 0,-6 1 0,-5 14 0,5-1 0,1 0 0,0 1 0,0-1 0,1 1 0,1 1 0,0-1 0,1 0 0,0 1 0,0 0 0,2 0 0,0-1 0,0 20 0,1-30 0,1-1 0,-1 1 0,0 0 0,1 0 0,-1-1 0,1 1 0,0 0 0,0-1 0,-1 1 0,1-1 0,0 1 0,0-1 0,0 0 0,1 1 0,-1-1 0,0 0 0,0 0 0,1 1 0,-1-1 0,1 0 0,-1-1 0,1 1 0,-1 0 0,1 0 0,0-1 0,-1 1 0,1-1 0,0 1 0,0-1 0,-1 1 0,1-1 0,0 0 0,0 0 0,-1 0 0,1 0 0,0-1 0,0 1 0,2-1 0,3 0 0,0 0 0,0 0 0,-1 0 0,1-1 0,0 0 0,-1-1 0,0 1 0,1-1 0,5-5 0,-6 4-195,0 0 1,-1-1-1,0 0 1,0 0-1,0 0 1,-1-1-1,1 0 0,-1 0 1,-1 0-1,1 0 1,3-9-1,-5 8-312,0 0-1,0 0 0,-1 0 1,0 0-1,0 0 0,-1 0 1,1 0-1,-2 0 1,1 0-1,-1 0 0,0 0 1,0 0-1,-1 0 1,0 0-1,0 0 0,-1 1 1,0-1-1,-4-6 1,-17-27-11280</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6.236"/>
    </inkml:context>
    <inkml:brush xml:id="br0">
      <inkml:brushProperty name="width" value="0.025" units="cm"/>
      <inkml:brushProperty name="height" value="0.025" units="cm"/>
    </inkml:brush>
  </inkml:definitions>
  <inkml:trace contextRef="#ctx0" brushRef="#br0">92 15 5573,'0'0'19806,"-9"-4"-18728,8 3-1053,-2 0 70,1-1 0,-1 1 1,0 0-1,1 0 0,-1 0 1,0 0-1,0 1 0,0-1 0,0 1 1,-5-1-1,6 2-25,0 0 1,1-1-1,-1 1 1,0 0-1,1 0 1,-1 0-1,0 0 1,1 0-1,0 0 1,-1 1-1,1-1 1,-1 0-1,1 1 1,0-1-1,0 1 0,0 0 1,0-1-1,0 1 1,0 0-1,1-1 1,-1 1-1,0 0 1,1 0-1,-1 2 1,-2 5 151,0 0 0,0 1 0,1-1 1,1 0-1,-2 11 0,3-18-211,0 0 1,0-1-1,0 1 1,0 0-1,0-1 1,1 1-1,-1 0 1,0-1-1,1 1 0,-1-1 1,1 1-1,0-1 1,-1 1-1,1-1 1,0 1-1,0-1 0,0 0 1,0 1-1,0-1 1,0 0-1,0 0 1,1 0-1,-1 0 0,0 0 1,1 0-1,-1 0 1,1 0-1,-1 0 1,1-1-1,-1 1 0,1 0 1,-1-1-1,1 0 1,-1 1-1,1-1 1,2 0-1,2 1 17,0-1 1,0 0-1,0 0 0,0 0 0,0-1 1,0 0-1,0 0 0,0 0 0,-1-1 1,1 0-1,0 0 0,-1-1 0,0 1 1,1-1-1,8-7 0,-7 4-210,-1 0 1,0 0-1,0-1 0,0 1 0,-1-2 0,0 1 0,0 0 0,-1-1 1,0 0-1,3-9 0,-10 25-1412,1 0 1,-1 1-1,2-1 1,-3 18-1,5-1-5183,1-17 1247</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6.595"/>
    </inkml:context>
    <inkml:brush xml:id="br0">
      <inkml:brushProperty name="width" value="0.025" units="cm"/>
      <inkml:brushProperty name="height" value="0.025" units="cm"/>
    </inkml:brush>
  </inkml:definitions>
  <inkml:trace contextRef="#ctx0" brushRef="#br0">116 1 15086,'0'0'2072,"-9"3"447,0 0-1929,0 1-1,0-1 1,1 2-1,0-1 1,-11 9-1,16-11-314,-1 1-1,1 0 0,-1 0 1,1 0-1,0 0 0,0 1 0,1-1 1,-1 1-1,0-1 0,1 1 0,0 0 1,0 0-1,0 0 0,1 0 0,0 1 1,-2 5-1,4-9-255,-1 0-1,1-1 1,0 1 0,-1 0-1,1-1 1,0 1 0,0-1-1,0 1 1,-1 0 0,1-1-1,0 0 1,0 1 0,0-1-1,0 0 1,0 1 0,0-1-1,0 0 1,0 0 0,0 0-1,0 0 1,0 0 0,0 0-1,0 0 1,0 0 0,2-1-1,31 0 84,-25 0-222,1 0 0,-1 1 0,1 0 0,-1 0-1,1 1 1,12 3 0,-21-4 97,1 1 0,0-1 1,-1 1-1,1 0 0,-1 0 0,1-1 1,-1 1-1,1 0 0,-1 0 0,1 1 1,-1-1-1,0 0 0,0 0 0,0 1 0,1-1 1,-1 1-1,1 1 0,-2 0 61,1-1-1,0 0 1,-1 1-1,1-1 1,-1 1-1,0-1 1,0 1-1,0-1 1,0 1-1,-1-1 1,1 1-1,0-1 1,-1 1-1,0-1 0,-2 5 1,1-2 101,-1 0-1,0 0 1,0 0 0,-1-1-1,0 1 1,1-1 0,-1 0-1,-1 0 1,1 0 0,-1-1-1,1 0 1,-9 5-1,-29 9-607,39-16 15,-1 0 0,1-1 1,0 1-1,0-1 1,-1 0-1,1 0 1,0 0-1,0-1 1,-7 0-1,2-5-5867</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7.652"/>
    </inkml:context>
    <inkml:brush xml:id="br0">
      <inkml:brushProperty name="width" value="0.025" units="cm"/>
      <inkml:brushProperty name="height" value="0.025" units="cm"/>
    </inkml:brush>
  </inkml:definitions>
  <inkml:trace contextRef="#ctx0" brushRef="#br0">40 17 12844,'0'0'10255,"-3"11"-9636,-7 38 174,1-1 0,-1 63-1,3 60 1881,10-352-2241,-3 187-680,-1-4 239,1 0 0,-1 0 0,1 1 0,0-1 0,0 0 1,0 0-1,0 1 0,1-1 0,-1 0 0,1 0 0,-1 1 0,1-1 1,0 0-1,-1 0 0,1 0 0,0 0 0,1 0 0,-1 0 0,0 0 0,0 0 1,1 0-1,-1-1 0,1 1 0,3 2 0,0-1 19,0 0-1,0-1 1,0 0-1,0 0 1,0 0-1,0-1 1,1 0-1,-1 0 1,0 0-1,1-1 1,-1 1-1,1-1 1,-1 0-1,1-1 1,-1 0-1,0 0 1,1 0-1,-1 0 1,0-1-1,0 0 1,0 0-1,0 0 1,0 0-1,0-1 1,0 0-1,8-7 1,-1 1 134,-1 0 0,0-1 0,0-1 0,-1 0 0,0 0 0,-1-1 0,0 0 1,12-23-1,-15 22 7,-1 0 0,0 0 0,0-1 1,-1 1-1,-1-1 0,-1 0 0,0 0 1,1-15-1,-3 29-152,0-1 0,0 1 0,0-1 0,1 1 0,-1-1 0,0 1 0,0-1 0,0 1 0,0-1 0,0 1 0,0-1 0,0 1 1,0-1-1,0 1 0,0-1 0,0 1 0,-1-1 0,1 1 0,0-1 0,0 1 0,0-1 0,-1 1 0,1-1 0,0 1 0,-1 0 0,1-1 0,0 1 0,-1-1 0,1 1 0,0 0 0,-1-1 0,1 1 0,-1 0 0,1 0 1,0-1-1,-1 1 0,1 0 0,-1 0 0,1 0 0,-1-1 0,1 1 0,-1 0 0,1 0 0,-1 0 0,1 0 0,-1 0 0,1 0 0,-1 0 0,1 0 0,-1 0 0,1 0 0,-1 0 0,1 1 0,-1-1 0,1 0 0,-1 0 1,1 0-1,-1 1 0,1-1 0,-1 0 0,1 1 0,0-1 0,-1 0 0,1 1 0,-1-1 0,1 0 0,-1 1 0,-26 28-148,7-1 120,2 1 0,-20 44 0,33-63 27,1-1-1,0 1 1,1 1 0,0-1 0,1 0-1,0 1 1,0 0 0,1-1-1,1 1 1,0 0 0,0 0-1,2 10 1,0-18 0,-1-1 0,0 0 0,1 1 0,-1-1 0,1 0 0,0 0 0,-1 0 1,1 0-1,0 0 0,0 0 0,1 0 0,-1-1 0,0 1 0,1-1 0,-1 0 0,0 1 0,1-1 0,0 0 0,-1 0 0,1-1 0,-1 1 1,1-1-1,0 1 0,0-1 0,-1 0 0,1 0 0,3 0 0,7 0 27,1 0-1,-1 0 1,0-1 0,19-5-1,-21 3-11,0-1-1,0 0 1,0 0-1,0-2 1,-1 1 0,0-1-1,10-8 1,-15 11 0,0-1 1,-1 0 0,1 0 0,-1 0-1,0 0 1,0-1 0,-1 1 0,1-1-1,-1 0 1,0 0 0,-1 0 0,1-1-1,-1 1 1,0-1 0,3-10 0,-5 16-14,0 0-1,0-1 1,0 1 0,0 0 0,0 0 0,0-1 0,0 1 0,0 0-1,0 0 1,0-1 0,-1 1 0,1 0 0,0 0 0,0 0 0,0-1-1,0 1 1,0 0 0,-1 0 0,1-1 0,0 1 0,0 0 0,0 0-1,0 0 1,-1 0 0,1-1 0,0 1 0,0 0 0,-1 0 0,1 0-1,0 0 1,0 0 0,-1 0 0,1 0 0,0 0 0,0 0 0,-1 0-1,1 0 1,0 0 0,0 0 0,-1 0 0,1 0 0,0 0 0,0 0-1,-1 0 1,1 0 0,0 0 0,0 0 0,-1 0 0,1 0 0,0 0-1,0 0 1,0 1 0,-1-1 0,1 0 0,0 0 0,-1 1 0,-11 5-40,3 2 72,1 0 0,0 0 0,0 1 0,1 0 0,-10 15 0,14-19 31,0 0 0,0 0 1,1 0-1,0 0 0,0 1 0,0-1 1,0 1-1,1-1 0,0 1 1,0-1-1,0 1 0,1 0 1,0 7-1,1-11-61,0 0-1,-1 0 1,1 0 0,0 0-1,0 0 1,1-1 0,-1 1 0,0 0-1,1-1 1,-1 1 0,0-1-1,1 1 1,0-1 0,-1 0-1,1 0 1,0 0 0,0 0-1,-1 0 1,1 0 0,0 0 0,0 0-1,0-1 1,0 1 0,0-1-1,4 1 1,59 4-91,-58-5 43,7 1-331,19-1-2370,-12-6-2611,0-7-3173</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8.318"/>
    </inkml:context>
    <inkml:brush xml:id="br0">
      <inkml:brushProperty name="width" value="0.025" units="cm"/>
      <inkml:brushProperty name="height" value="0.025" units="cm"/>
    </inkml:brush>
  </inkml:definitions>
  <inkml:trace contextRef="#ctx0" brushRef="#br0">283 50 19571,'-2'-3'420,"1"0"0,-1 0 0,0 0 0,0 0 0,0 0 0,0 1 0,-1-1 0,1 1 0,-1-1 1,0 1-1,1 0 0,-1 0 0,0 0 0,0 0 0,0 1 0,0-1 0,-5-1 0,2 2-235,0-1-1,-1 1 1,1 1-1,0-1 1,0 1 0,-1 0-1,1 0 1,0 1-1,-7 1 1,-5 2-216,0 1 1,1 1 0,-1 0-1,1 2 1,-24 13-1,40-20 33,-2 0 0,1 0 0,0 0 0,0 0-1,0 0 1,-1 1 0,1-1 0,1 1 0,-1-1 0,0 1 0,0 0 0,1 0-1,-1 0 1,1 0 0,-1 0 0,1 0 0,0 0 0,0 0 0,-2 4 0,4-5-8,-1 0 1,1-1 0,-1 1 0,1 0 0,0-1 0,-1 1-1,1-1 1,0 1 0,-1-1 0,1 1 0,0-1-1,0 1 1,0-1 0,-1 0 0,1 1 0,0-1 0,0 0-1,0 0 1,0 0 0,-1 0 0,1 0 0,2 0-1,28 4-54,-25-4 42,71 4-343,-55-4 112,-1 1 1,1 0-1,-1 2 1,0 0 0,0 1-1,0 1 1,21 9-1,-41-14 252,0 0 0,0 1 0,-1-1 0,1 0-1,0 1 1,-1-1 0,1 0 0,0 1 0,-1-1 0,1 1-1,0-1 1,-1 1 0,1-1 0,-1 1 0,1-1 0,-1 1-1,1 0 1,-1-1 0,1 1 0,-1 0 0,0-1 0,1 1 0,-1 0-1,0 0 1,0-1 0,0 1 0,1 0 0,-1 0 0,0 0-1,0-1 1,0 1 0,0 0 0,0 0 0,-1-1 0,1 1-1,0 0 1,0 0 0,0-1 0,-1 1 0,1 0 0,0 0 0,-1-1-1,1 1 1,0 0 0,-1-1 0,1 1 0,-1 0 0,1-1-1,-1 1 1,1-1 0,-1 1 0,0-1 0,1 1 0,-1-1-1,0 0 1,-1 1 0,-40 24 1063,-19-4-450,42-16-661,1 1 0,-30 15-1,65-19-7488,14-5 2977,6-11-2506</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9.066"/>
    </inkml:context>
    <inkml:brush xml:id="br0">
      <inkml:brushProperty name="width" value="0.025" units="cm"/>
      <inkml:brushProperty name="height" value="0.025" units="cm"/>
    </inkml:brush>
  </inkml:definitions>
  <inkml:trace contextRef="#ctx0" brushRef="#br0">232 0 15471,'0'0'2866,"-13"4"-212,-2 0-2165,0 1 0,0 1 1,0 0-1,1 1 0,0 1 1,0 0-1,1 1 0,-15 12 1,-21 29 867,46-46-1285,0 0 1,0 1-1,0-1 1,1 0-1,-1 1 0,1 0 1,1-1-1,-1 1 1,0 0-1,1 0 0,-1 7 1,2-11-74,1 1 1,-1-1 0,0 0-1,0 0 1,1 0 0,-1 1 0,1-1-1,-1 0 1,1 0 0,0 0-1,-1 0 1,1 0 0,0 0-1,0 0 1,0 0 0,0 0-1,0-1 1,0 1 0,0 0-1,0 0 1,0-1 0,0 1-1,0-1 1,0 1 0,0-1-1,0 1 1,1-1 0,-1 0-1,0 0 1,0 1 0,1-1-1,-1 0 1,0 0 0,0 0-1,1 0 1,0-1 0,53-3-68,-42 1-106,0 0 0,0-1 0,-1-1-1,1 0 1,-1-1 0,0 0 0,18-14 0,3-4 178,34-35 1,-44 38 749,-23 21-713,1 0 0,-1 0 0,0 0 0,0 0 0,1 0 0,-1 1 0,0-1 1,1 0-1,-1 0 0,0 0 0,0 0 0,1 0 0,-1 1 0,0-1 0,0 0 0,1 0 0,-1 0 0,0 1 1,0-1-1,1 0 0,-1 0 0,0 1 0,0-1 0,0 0 0,0 0 0,0 1 0,1-1 0,-1 0 1,0 0-1,0 1 0,0-1 0,0 0 0,0 1 0,0-1 0,0 0 0,0 1 0,0-1 0,0 0 0,0 0 1,0 1-1,0-1 0,0 0 0,0 1 0,-1-1 0,1 0 0,0 0 0,0 1 0,1 29 514,-1-12 495,4-17-957,0 0 1,-1 0 0,1-1-1,0 1 1,-1-1-1,1 0 1,0 0 0,0 0-1,-1 0 1,8-2 0,18-4 214,49-16-1,-58 15-304,1 1-1,0 0 1,0 2-1,0 0 0,26 0 1,-46 3-5,0 1-1,0 1 1,0-1 0,0 0 0,-1 0 0,1 0-1,0 0 1,0 1 0,0-1 0,0 0-1,-1 1 1,1-1 0,0 0 0,0 1 0,-1-1-1,1 1 1,0 0 0,-1-1 0,1 1 0,0-1-1,-1 1 1,1 0 0,-1 0 0,1-1 0,-1 1-1,1 1 1,5 25 57,-6-25-45,0 0-1,0-1 1,0 1 0,0 0 0,0 0-1,1 0 1,-1 0 0,1-1 0,-1 1-1,1 0 1,-1 0 0,1-1 0,0 1-1,0-1 1,0 1 0,0 0 0,0-1-1,0 0 1,0 1 0,0-1-1,1 0 1,-1 1 0,1-1 0,-1 0-1,1 0 1,-1 0 0,1 0 0,2 1-1,12-1 6,-1 0-1,1-2 1,-1 1-1,1-2 1,-1 0-1,0-1 0,0 0 1,0-1-1,14-7 1,-10 5-240,1 0 1,-1 1 0,1 2 0,37-4-1,-47 26 909,-4-18-651,-1 1 1,0-1 0,1 0-1,-1 0 1,1 0-1,0-1 1,-1 0 0,1 0-1,-1 0 1,11-3-1,54-14 233,-39 9-266,-16 5 0,0-1 0,0-1 0,0 0 0,-1 0 0,1-2 0,-2 0 0,25-15 0,-38 21 0,0 1 0,1 0 0,-1 0 0,1-1 0,-1 1 0,1 0 0,-1 0 0,0-1 0,1 1 0,-1 0 0,0-1 0,1 1 0,-1-1 0,0 1 0,1 0 0,-1-1 0,0 1 0,0-1 0,0 1 0,1-1 0,-1 1 0,0 0 0,0-1 0,0 1 0,0-1 0,0 1 0,0-1 0,0 1 0,0-1 0,0 1 0,0-1 0,0 1 0,0-1 0,-17 0 0,-24 15 0,32-9 0,1 0 0,0 1 0,0 0 0,-12 12 0,19-17 0,0-1 0,0 1 0,1 0 0,-1 0 0,0 0 0,0 0 0,0 0 0,1 0 0,-1 0 0,0 0 0,1 1 0,-1-1 0,1 0 0,0 0 0,-1 0 0,1 1 0,0-1 0,-1 0 0,1 0 0,0 1 0,0-1 0,0 0 0,0 0 0,1 1 0,-1-1 0,0 0 0,0 0 0,1 1 0,-1-1 0,1 0 0,-1 0 0,1 0 0,-1 0 0,1 0 0,0 1 0,-1-1 0,1 0 0,0-1 0,0 1 0,0 0 0,0 0 0,0 0 0,0 0 0,0-1 0,0 1 0,0 0 0,2 0 0,62 29-1670,-54-27 630,1 0 0,-1 0 0,1-1 0,14 1 0,9-3-7721</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39.935"/>
    </inkml:context>
    <inkml:brush xml:id="br0">
      <inkml:brushProperty name="width" value="0.025" units="cm"/>
      <inkml:brushProperty name="height" value="0.025" units="cm"/>
    </inkml:brush>
  </inkml:definitions>
  <inkml:trace contextRef="#ctx0" brushRef="#br0">77 101 15695,'2'-17'5587,"-5"15"-2319,-11 28-1480,-16 50-1701,22-48-1,1 0 1,1 1-1,2-1 1,-2 46-1,6-73-76,0 0-1,0 0 0,-1 0 0,1-1 1,0 1-1,0 0 0,1 0 0,-1 0 1,0 0-1,0 0 0,0-1 0,0 1 1,1 0-1,-1 0 0,0 0 0,1-1 1,-1 1-1,1 0 0,-1-1 0,1 1 1,-1 0-1,1-1 0,0 2 1,14-8 601,12-30 290,-17 14-823,-1 0 0,-1-1-1,-1 0 1,-1-1 0,-1 0-1,-1 0 1,-2 0 0,0 0-1,-1 0 1,-5-44 0,4 68-79,0 0 0,0-1 1,1 1-1,-1 0 1,0 0-1,0-1 0,0 1 1,0 0-1,0 0 1,0-1-1,-1 1 0,1 0 1,0 0-1,0-1 1,0 1-1,0 0 0,0 0 1,0-1-1,0 1 0,0 0 1,-1 0-1,1 0 1,0-1-1,0 1 0,0 0 1,0 0-1,-1 0 1,1 0-1,0-1 0,0 1 1,0 0-1,-1 0 1,1 0-1,0 0 0,0 0 1,-1 0-1,1 0 1,0 0-1,0 0 0,-1 0 1,1 0-1,0 0 1,0 0-1,-1 0 0,1 0 1,0 0-1,0 0 1,-1 0-1,1 0 0,0 0 1,0 0-1,-1 0 1,1 0-1,0 0 0,0 0 1,0 1-1,-1-1 1,1 0-1,0 0 0,0 0 1,0 0-1,-1 1 1,1-1-1,0 0 0,0 0 1,0 0-1,0 1 1,-10 13-82,7-5 81,0 1 1,0-1-1,1 1 1,1 0-1,-1 13 0,1-21 4,1 0-1,0 0 0,0 0 0,-1 0 0,1 0 1,1 0-1,-1 0 0,0 0 0,0 0 0,1 0 0,-1 0 1,1 0-1,0 0 0,0 0 0,-1 0 0,1 0 0,0-1 1,1 1-1,-1 0 0,0-1 0,0 1 0,1 0 0,-1-1 1,1 0-1,-1 1 0,1-1 0,0 0 0,-1 0 0,1 0 1,3 1-1,2-1 74,0 0 0,-1-1 0,1 0 0,0 0 0,0-1 0,0 0 0,-1 0 0,1-1 0,-1 0 0,1 0 0,-1 0 0,1-1 0,-1 0 0,0 0 0,0-1 0,-1 1 0,1-1 0,-1 0 0,0-1 0,0 0 0,5-5 0,9-10 133,-2-1 0,-1-1 1,26-44-1,-45 98-497,-18 25 241,13-36-229,0-1-1,1 1 1,1 1-1,1-1 1,1 1-1,1 0 1,0 42-1,3-62 106,0-1-1,1 0 0,-1 1 0,1-1 0,-1 0 0,1 0 1,-1 1-1,1-1 0,0 0 0,-1 0 0,1 0 0,0 0 0,0 0 1,0 0-1,0 0 0,0 0 0,0 0 0,0 0 0,0-1 1,0 1-1,1 0 0,-1-1 0,0 1 0,0-1 0,1 1 0,-1-1 1,0 0-1,1 1 0,-1-1 0,3 0 0,1 1-975,0-1 0,1 0 0,-1 0 0,0-1 0,1 1 0,9-3 0,15-11-6871</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0.618"/>
    </inkml:context>
    <inkml:brush xml:id="br0">
      <inkml:brushProperty name="width" value="0.025" units="cm"/>
      <inkml:brushProperty name="height" value="0.025" units="cm"/>
    </inkml:brush>
  </inkml:definitions>
  <inkml:trace contextRef="#ctx0" brushRef="#br0">116 270 15663,'0'0'2584,"-11"7"-476,4-2-1603,-52 39 1954,56-41-2226,-1 0 0,1 0 0,0 0 1,0 0-1,1 1 0,-1-1 1,1 1-1,-1 0 0,1 0 0,0 0 1,1 0-1,-1 0 0,1 0 1,-1 0-1,1 0 0,0 5 0,3-8-204,1 0 0,0 0 0,-1-1-1,1 1 1,0-1 0,-1 0 0,1 0-1,0 0 1,-1 0 0,1 0 0,0 0-1,4-2 1,46-16 44,-45 14-147,0 0-1,1 1 1,-1 1-1,1-1 1,-1 1-1,1 1 1,10-1-1,-18 2 75,-1 0 0,1 0-1,-1 1 1,1-1 0,-1 0 0,1 1 0,-1-1-1,0 1 1,1-1 0,-1 1 0,1-1 0,-1 1-1,0-1 1,1 1 0,-1-1 0,0 1 0,0-1-1,0 1 1,1-1 0,-1 1 0,0 0-1,0-1 1,0 1 0,0-1 0,0 1 0,0 0-1,0-1 1,0 1 0,0-1 0,0 1 0,0 0-1,0-1 1,-1 1 0,1-1 0,0 1 0,0-1-1,-1 1 1,1-1 0,0 1 0,-1-1 0,1 1-1,-1 0 1,-11 26 142,1-2 88,21-29 318,26-37 126,-1-15-602,-25 37-249,2 1 0,22-29-1,-29 41-694,0 2-1,0-1 0,0 1 1,0-1-1,1 1 0,-1 1 0,11-6 1,-2 2-1488,0-1 1,0 0-1,0-1 0,-1-1 1,-1 0-1,0-1 0,21-23 1,-2-11 2754,-11-1 8141,-20 45-8289,1 1 0,-1 0 0,0-1 0,1 1 0,-1-1-1,0 1 1,1-1 0,-1 1 0,0-1 0,0 1 0,0-1 0,0 1-1,0-1 1,1 0 0,-1 1 0,0-1 0,0 1 0,0-1-1,0 1 1,0-1 0,-1 1 0,1-1 0,0 1 0,0-1 0,0 0-1,0 1 1,-1-1 0,1 1 0,0-1 0,0 1 0,-1-1-1,-12 14 1978,-16 31-1344,-30 78 1789,53-107-2214,0 0 1,1 0-1,1 1 0,1-1 0,0 1 1,-1 23-1,4-38-448,0 0 0,0 0 0,0 0 1,0 0-1,0 1 0,1-1 0,-1 0 0,0 0 0,0 0 0,1 0 1,-1 0-1,1 0 0,-1 0 0,1 0 0,-1-1 0,1 1 0,-1 0 1,1 0-1,0 0 0,0 0 0,-1-1 0,1 1 0,0 0 0,0-1 0,0 1 1,0-1-1,0 1 0,0-1 0,1 1 0,1 0 10,0-1-1,1 1 1,-1-1-1,0 0 1,0 0-1,1 0 1,-1 0-1,0-1 1,7-1-1,1-1 22,0-1-1,1 0 0,-1-1 1,17-10-1,-13 5-12,0 0 1,-1-2-1,-1 0 1,0 0-1,20-26 1,-27 31 5,-1-1 1,0 0 0,0 0 0,0 0-1,-1 0 1,-1-1 0,0 0 0,0 0 0,0 0-1,-1 0 1,0 0 0,0-18 0,-27 77-6673,15-33 2498,-2-1-1713</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1.056"/>
    </inkml:context>
    <inkml:brush xml:id="br0">
      <inkml:brushProperty name="width" value="0.025" units="cm"/>
      <inkml:brushProperty name="height" value="0.025" units="cm"/>
    </inkml:brush>
  </inkml:definitions>
  <inkml:trace contextRef="#ctx0" brushRef="#br0">1 1 13229,'0'0'6149,"9"54"-3971,0-38-672,0 0-641,6-5-769,8-4-256,3-6-1762,0-1-1602,-3 0-383,3-13-9514</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1.445"/>
    </inkml:context>
    <inkml:brush xml:id="br0">
      <inkml:brushProperty name="width" value="0.025" units="cm"/>
      <inkml:brushProperty name="height" value="0.025" units="cm"/>
    </inkml:brush>
  </inkml:definitions>
  <inkml:trace contextRef="#ctx0" brushRef="#br0">1 279 17969,'0'0'6561,"8"7"-5707,-3-3-807,1 0 0,-1-1 0,0 0 0,1 0-1,0 0 1,0 0 0,0-1 0,0 0 0,0 0 0,0-1 0,0 0 0,0 0 0,1 0-1,-1-1 1,0 0 0,1 0 0,-1 0 0,0-1 0,1 0 0,-1 0 0,0-1-1,9-3 1,-8 2-30,1-1 0,0 0 0,-1 0 0,0-1 0,0 0 0,0 0 0,6-6 0,-10 8 1,-1 0-1,1 0 1,0-1 0,-1 1 0,0 0 0,0-1-1,0 0 1,0 1 0,0-1 0,-1 0-1,0 0 1,0 0 0,0 0 0,0 0 0,0 0-1,-1-5 1,0 8-17,0 0-1,0 1 1,0-1 0,0 1 0,0-1-1,0 0 1,0 1 0,0-1-1,0 0 1,-1 1 0,1-1-1,0 1 1,0-1 0,-1 1-1,1-1 1,-1 1 0,1-1-1,0 1 1,-1-1 0,1 1-1,-1-1 1,1 1 0,-1-1-1,1 1 1,-1 0 0,1-1-1,-1 1 1,1 0 0,-1 0-1,0-1 1,0 1 0,-25 2-6,20-1 2,1 1 0,-1 0 0,0 1 0,1-1-1,0 1 1,-10 6 0,11-4 6,-1-1 1,0 1 0,1 0-1,0 0 1,0 1 0,0-1-1,1 1 1,0 0 0,0 0-1,0 0 1,1 0 0,0 0-1,0 1 1,0-1 0,1 1-1,0-1 1,1 1 0,-1 13-1,1-19 3,1 0-1,-1 1 1,0-1-1,0 0 1,1 1-1,-1-1 1,1 0-1,-1 0 1,1 0 0,0 0-1,-1 1 1,1-1-1,0 0 1,0 0-1,0 0 1,0 0-1,0-1 1,0 1-1,0 0 1,0 0-1,0-1 1,2 2 0,35 7 112,-26-9-74,1 0-1,0-1 1,-1-1 0,15-3 0,-9 0 109,-1-2 0,0 1 0,-1-2 0,1-1 0,-2 0 0,1 0 0,-1-2 0,19-17 0,-11 8 311,-2-1-1,-1-1 0,0-1 0,22-35 1,-9 0 52,-31 55-502,0-1 1,-1 0 0,1 1 0,-1-1-1,0 0 1,0 1 0,0-1-1,0 0 1,-1 0 0,0 0 0,1 0-1,-2 0 1,1 0 0,-1-5-1,0 9-13,1 0 0,-1-1-1,0 1 1,0-1-1,0 1 1,0 0-1,1 0 1,-1 0 0,0-1-1,0 1 1,0 0-1,0 0 1,0 0-1,0 0 1,0 0 0,1 1-1,-1-1 1,0 0-1,0 0 1,0 0-1,0 1 1,0-1 0,1 1-1,-1-1 1,0 0-1,0 1 1,0 0-1,-7 5 9,0 0-1,1 1 1,0 0-1,0 0 1,1 0-1,0 1 0,0 0 1,-8 16-1,3-4-15,2 0-1,-15 40 1,21-49 10,1 1 0,0-1 0,0 1 0,1 0 1,0 0-1,1 0 0,1-1 0,0 1 0,4 22 0,-4-30-27,0 1-1,0 0 0,1-1 0,0 0 0,0 1 0,0-1 0,0 0 0,0 0 0,1 0 0,0 0 1,0 0-1,0 0 0,0-1 0,0 0 0,1 1 0,0-1 0,-1-1 0,1 1 0,0 0 1,0-1-1,1 0 0,-1 0 0,0 0 0,1-1 0,0 1 0,8 1 0,-13-3-17,1 0 0,-1 0-1,0 0 1,1 0 0,-1 0-1,1 0 1,-1 0 0,0 0-1,1 0 1,-1 0 0,1 0-1,-1 0 1,0 0 0,1 0-1,-1-1 1,0 1 0,1 0-1,-1 0 1,0 0 0,1-1-1,-1 1 1,0 0 0,1 0-1,-1 0 1,0-1 0,1 1-1,-1 0 1,0-1 0,0 1-1,0 0 1,1-1-1,-1 1 1,0 0 0,0-1-1,0 1 1,0-1 0,-2-17-785,-14-18-116,-61-66-295,22 33 2139,54 68-884,1 1-1,0 0 1,-1-1 0,1 1-1,0-1 1,-1 1-1,1 0 1,0-1-1,0 1 1,-1-1-1,1 1 1,0-1-1,0 1 1,0-1-1,0 1 1,-1-1-1,1 1 1,0-1-1,0 1 1,0-1-1,0 0 1,0 1-1,0-1 1,0 1-1,1-1 1,-1 1-1,0-1 1,0 1-1,0-1 1,1 1-1,-1-1 1,0 1-1,0 0 1,1-1-1,0 0 1,22-6 882,39 9 499,-56-1-1359,52 4-1005,-19 0-3676,58-1 1,-49-7-8033</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2.235"/>
    </inkml:context>
    <inkml:brush xml:id="br0">
      <inkml:brushProperty name="width" value="0.025" units="cm"/>
      <inkml:brushProperty name="height" value="0.025" units="cm"/>
    </inkml:brush>
  </inkml:definitions>
  <inkml:trace contextRef="#ctx0" brushRef="#br0">275 66 10410,'0'0'14648,"-8"-8"-13783,6 6-893,-42-33 1185,41 32-1046,-1 1 1,1 0-1,-1 0 0,1 0 0,-1 0 1,0 1-1,0-1 0,0 1 0,0 0 0,0 0 1,0 1-1,0-1 0,-1 1 0,-3 0 1,5 1-114,0 0 1,1 0 0,-1 1 0,1 0 0,0-1 0,0 1 0,-1 0 0,1 0 0,0 0 0,1 0-1,-1 0 1,0 1 0,1-1 0,-1 0 0,1 1 0,-1-1 0,0 5 0,-19 47-33,19-49 26,0 0 0,1-1 0,-1 1-1,1 0 1,1 1 0,-1-1 0,1 0 0,-1 0-1,2 0 1,-1 0 0,0 0 0,1 0 0,0 0-1,2 5 1,-1-6 2,0 0 0,0-1 0,0 1-1,1-1 1,0 0 0,-1 0 0,1 0-1,0 0 1,1-1 0,-1 1 0,0-1 0,1 1-1,-1-1 1,1-1 0,0 1 0,0 0-1,4 1 1,-7-3 42,1 0 0,-1 1 0,1-1 0,-1 1 0,1 0 0,-1 0 0,0-1 0,1 1-1,-1 0 1,0 0 0,0 0 0,1 0 0,-1 0 0,0 1 0,0-1 0,0 0 0,-1 0 0,1 1 0,0-1 0,0 1-1,-1-1 1,2 3 0,-3-3 13,1 0 1,0 1-1,0-1 0,-1 0 0,1 0 0,-1 0 0,1 0 1,-1 0-1,1 0 0,-1 0 0,0 0 0,0 0 0,1 0 1,-1 0-1,0 0 0,0 0 0,0 0 0,0-1 0,0 1 0,0 0 1,0-1-1,0 1 0,0-1 0,0 1 0,0-1 0,-1 0 1,1 1-1,0-1 0,-2 0 0,-5 3 59,-1-1 1,0-1-1,0 0 0,0 0 1,0 0-1,0-1 0,-15-2 1,21 1-123,-1 1 1,0-1-1,0 0 1,0 0 0,0 0-1,1 0 1,-1 0-1,0-1 1,1 0-1,-1 0 1,1 0-1,0 0 1,0-1 0,0 1-1,0-1 1,0 0-1,0 1 1,1-1-1,-4-5 1,6 7-205,0 1-1,1-1 1,-1 0-1,0 1 1,1-1 0,-1 1-1,0-1 1,1 1-1,-1-1 1,1 1 0,-1 0-1,0-1 1,1 1-1,-1-1 1,1 1 0,0 0-1,-1-1 1,1 1-1,-1 0 1,1 0 0,-1-1-1,1 1 1,0 0-1,-1 0 1,1 0 0,0 0-1,-1 0 1,1 0-1,-1 0 1,1 0 0,1 0-1,35-5-4905,-19 2 624,16-4-5734</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8.012"/>
    </inkml:context>
    <inkml:brush xml:id="br0">
      <inkml:brushProperty name="width" value="0.025" units="cm"/>
      <inkml:brushProperty name="height" value="0.025" units="cm"/>
    </inkml:brush>
  </inkml:definitions>
  <inkml:trace contextRef="#ctx0" brushRef="#br0">1 1 15246,'0'0'8264,"59"18"-9353,-37-6-3171,-1-1-3107</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2.613"/>
    </inkml:context>
    <inkml:brush xml:id="br0">
      <inkml:brushProperty name="width" value="0.025" units="cm"/>
      <inkml:brushProperty name="height" value="0.025" units="cm"/>
    </inkml:brush>
  </inkml:definitions>
  <inkml:trace contextRef="#ctx0" brushRef="#br0">147 1 17168,'0'0'9241,"-11"2"-8627,7-1-574,1-1-18,-1 1 1,1 0-1,-1-1 0,1 1 1,0 1-1,-1-1 1,1 0-1,0 1 0,0 0 1,0-1-1,0 1 1,0 0-1,0 1 0,1-1 1,-1 1-1,1-1 1,-1 1-1,1 0 0,0-1 1,0 1-1,0 0 1,-1 4-1,-9 20 80,3-9 146,0 0 1,2 1-1,0 1 0,1-1 0,1 1 0,1 0 0,-3 25 0,7-44-235,0 0 0,0 1 0,0-1 0,1 0 0,-1 0-1,0 0 1,0 0 0,0 0 0,1 0 0,-1 0 0,1 0 0,-1 0-1,1 0 1,-1 0 0,1 0 0,-1 0 0,1 0 0,0-1-1,-1 1 1,1 0 0,0 0 0,0-1 0,0 1 0,0 0-1,0-1 1,-1 1 0,1-1 0,0 1 0,0-1 0,2 1 0,1 0 11,0-1 0,-1 1 0,1-1 0,0 0 1,0 0-1,0-1 0,0 1 0,-1-1 0,5 0 1,6-3 11,-1 0 0,0-1 1,0 0-1,14-9 1,87-70 160,-128 112 171,6-18-345,1 1-1,1-1 0,-1 1 1,2 1-1,-1-1 0,2 1 1,-1 0-1,2 0 0,0 0 1,-4 25-1,8-36-63,0 0 1,0-1-1,-1 1 0,1-1 1,0 1-1,0 0 1,0-1-1,0 0 0,0 1 1,0-1-1,0 1 0,0-1 1,-1 0-1,1 0 1,0 0-1,0 1 0,0-1 1,0 0-1,0 0 1,0 0-1,0-1 0,0 1 1,0 0-1,0 0 0,1-1 1,30-3-2342,61-27-11909,-60 18 4308</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3.488"/>
    </inkml:context>
    <inkml:brush xml:id="br0">
      <inkml:brushProperty name="width" value="0.025" units="cm"/>
      <inkml:brushProperty name="height" value="0.025" units="cm"/>
    </inkml:brush>
  </inkml:definitions>
  <inkml:trace contextRef="#ctx0" brushRef="#br0">146 120 13965,'0'0'6107,"-8"-2"-3688,1 1-2022,0 0-1,0 0 1,0 1 0,0-1 0,1 2 0,-1-1 0,0 1 0,0 0 0,-9 3 0,13-3-295,0-1-1,-1 2 1,1-1-1,0 0 1,0 1-1,0-1 1,0 1-1,0 0 1,1 0-1,-1 0 1,1 0-1,-1 0 1,1 1-1,-1-1 1,1 1-1,0 0 1,0 0-1,1-1 1,-1 1-1,1 0 1,-1 0-1,1 1 1,0-1-1,0 0 1,-1 4 0,3-6-94,-1-1 0,1 1 0,-1 0 0,1 0 0,0-1 0,-1 1 0,1 0 0,0-1 0,-1 1 0,1-1 0,0 1 0,0-1 0,-1 1 0,1-1 0,0 0 0,0 1 0,0-1 0,0 0 0,0 1 1,0-1-1,-1 0 0,1 0 0,0 0 0,0 0 0,0 0 0,0 0 0,0 0 0,0 0 0,0-1 0,1 1 0,31-2 100,23-11-41,-46 9-79,-1 1-1,1 0 1,0 1 0,-1 0 0,1 1 0,0 0-1,0 1 1,0 0 0,0 0 0,0 1-1,15 3 1,-25-4 29,1 1 0,0-1 0,0 1 0,0 0 0,0 0 0,-1 0 0,1-1 0,0 1 0,-1 0 0,1 0 0,0 0 0,-1 0 0,1 0 0,-1 0 0,0 0 0,1 0 0,-1 0 0,0 0 0,0 0 0,0 1 0,1-1 0,-1 0 0,0 0 0,0 0 0,-1 0 0,1 0 0,0 0 0,0 2 0,1-6 586,4-8-482,19-67-89,-24 78-45,1-1-1,-1 1 0,0 0 1,1-1-1,-1 1 0,0 0 0,1-1 1,-1 1-1,0 0 0,1-1 1,-1 1-1,1 0 0,-1 0 1,0-1-1,1 1 0,-1 0 1,1 0-1,-1 0 0,1 0 0,-1 0 1,1 0-1,-1 0 0,1 0 1,-1 0-1,1 0 0,-1 0 1,1 0-1,-1 0 0,1 0 1,-1 0-1,0 0 0,1 0 1,-1 1-1,1-1 0,-1 0 0,1 1 1,19 11-177,-13-8 70,0-1 135,-1-1 0,0 0 1,1 0-1,-1-1 1,1 0-1,0 0 0,-1 0 1,1-1-1,0 0 1,-1 0-1,1-1 1,0 0-1,-1 0 0,1-1 1,-1 1-1,1-1 1,-1-1-1,0 1 1,0-1-1,0 0 0,0-1 1,0 1-1,-1-1 1,1 0-1,-1-1 0,0 1 1,0-1-1,-1 0 1,0 0-1,0 0 1,0-1-1,0 0 0,-1 1 1,0-1-1,5-12 1,-8-3 391,-9 16-283,7 6-128,0 0 1,0-1 0,0 1 0,0 1-1,0-1 1,0 0 0,1 0 0,-1 1 0,0-1-1,1 1 1,-1-1 0,1 1 0,-2 2 0,-10 12 217,12-17-211,1 1 0,0 0 0,0 0 0,0 0 0,0-1 0,0 1 0,0 0 0,0 0 0,0 0 0,0 0 0,0-1 0,0 1 0,-1 0 0,1 0 0,0 0 0,0 0 0,0 0 0,0-1 0,0 1-1,-1 0 1,1 0 0,0 0 0,0 0 0,0 0 0,0 0 0,-1 0 0,1 0 0,0 0 0,0-1 0,0 1 0,-1 0 0,1 0 0,0 0 0,0 0 0,0 0 0,-1 0 0,1 0 0,0 1 0,0-1 0,0 0 0,-1 0 0,1 0-1,0 0 1,0 0 0,0 0 0,-1 0 0,1 0 0,0 0 0,0 0 0,0 1 0,0-1 0,0 0 0,-1 0 0,1 0 0,0 0 0,0 1 0,0-1 0,0 0 0,0 0 0,0 0 0,0 0 0,0 1 0,-1-1 0,1 0-1,0 0 1,0 0 0,0 1 0,0-1 0,0 0 0,0 0 8,0-8 225,-1 13 99,-23 57-31,20-55-260,0 0-1,0 1 1,1 0-1,0 0 1,1 0-1,-1 0 1,2 0-1,-1 0 1,1 1-1,0-1 1,1 1-1,0-1 1,1 11-1,0-17-43,-1-1 0,1 1 0,0-1 0,0 1 0,0-1 0,0 0 0,0 0 0,0 1 0,0-1 0,1 0 0,-1 0 0,0 0 0,1 0 0,-1-1 0,0 1 0,1 0 0,-1 0 0,1-1 0,0 1 0,-1-1 0,1 1 0,-1-1 0,1 0 0,0 0 0,1 0 0,51 1 0,-40-1 0,30-5-2982,-39 4 2035,-1-1 0,0 1 0,0-1-1,0 0 1,0 0 0,0 0 0,0-1 0,0 1 0,-1-1 0,1 0 0,-1 0 0,5-6 0,6-8-15373</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3.908"/>
    </inkml:context>
    <inkml:brush xml:id="br0">
      <inkml:brushProperty name="width" value="0.025" units="cm"/>
      <inkml:brushProperty name="height" value="0.025" units="cm"/>
    </inkml:brush>
  </inkml:definitions>
  <inkml:trace contextRef="#ctx0" brushRef="#br0">42 0 20884,'0'0'6406,"-31"75"-4901,23-36-384,6 3-96,2 1-384,0-3-449,2 1-96,12 0-96,-4-3-384,-2 2-1058,-1-3-1376,-7-2-2756,0-8-5220</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44.301"/>
    </inkml:context>
    <inkml:brush xml:id="br0">
      <inkml:brushProperty name="width" value="0.025" units="cm"/>
      <inkml:brushProperty name="height" value="0.025" units="cm"/>
    </inkml:brush>
  </inkml:definitions>
  <inkml:trace contextRef="#ctx0" brushRef="#br0">0 1 24247,'0'0'8520,"31"51"-8520,-15-49-2306,-3-2-6406</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51.880"/>
    </inkml:context>
    <inkml:brush xml:id="br0">
      <inkml:brushProperty name="width" value="0.025" units="cm"/>
      <inkml:brushProperty name="height" value="0.025" units="cm"/>
    </inkml:brush>
  </inkml:definitions>
  <inkml:trace contextRef="#ctx0" brushRef="#br0">54 1100 5958,'0'0'1943,"-8"10"-908,-27 30 145,25-24 210,11-9 180,18-10-216,-2-7-920,-1-1 0,0 0 0,-1-1 1,0-1-1,-1-1 0,13-15 0,2-2-99,427-453 511,-162 150-4431,-201 221 168,-9 5-1120</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7:52.642"/>
    </inkml:context>
    <inkml:brush xml:id="br0">
      <inkml:brushProperty name="width" value="0.025" units="cm"/>
      <inkml:brushProperty name="height" value="0.025" units="cm"/>
    </inkml:brush>
  </inkml:definitions>
  <inkml:trace contextRef="#ctx0" brushRef="#br0">79 992 2274,'0'0'662,"-8"10"219,-1 1-448,6-6-179,0-1 1,0 0-1,0 0 1,-1 0 0,1-1-1,-1 1 1,0-1 0,0 0-1,-9 5 1,-4-3 3592,16-18-472,21-23-1020,305-375 957,-134 179-5073,-14-11-4114,-101 119 264</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12.882"/>
    </inkml:context>
    <inkml:brush xml:id="br0">
      <inkml:brushProperty name="width" value="0.025" units="cm"/>
      <inkml:brushProperty name="height" value="0.025" units="cm"/>
    </inkml:brush>
  </inkml:definitions>
  <inkml:trace contextRef="#ctx0" brushRef="#br0">28 132 7687,'-2'0'443,"1"0"1,-1 1-1,0-1 0,1 0 0,-1-1 0,0 1 0,1 0 0,-1 0 1,0-1-1,1 1 0,-1-1 0,1 1 0,-1-1 0,1 1 0,-3-2 1,4 1-334,0 1 0,0-1 0,0 0 0,0 1 0,1-1 1,-1 1-1,0-1 0,0 1 0,0-1 0,1 1 1,-1-1-1,0 1 0,0-1 0,1 1 0,-1 0 0,0-1 1,1 1-1,-1-1 0,0 1 0,1 0 0,-1-1 1,1 1-1,-1 0 0,1-1 0,-1 1 0,1 0 1,-1 0-1,1-1 0,52-23 783,3 9-772,94-13 1,-93 19-49,96-27 1,-152 36-32,-6-1-3,0 0-1,0 1 1,0 0 0,0 0-1,-1 1 1,1-1-1,0 1 1,0 0 0,0 0-1,0 1 1,0-1 0,-5 3-1,-5 1 21,-69 15 1105,-173 17-1,253-34-1377,18 0 130,20 3 78,-2-4 14,0-1 0,0-2 0,0-1 0,-1-1 0,1-2 0,-1-1 0,59-20 0,-87 22 10,-15 2-10,-21 3-13,20 2-161,1 0-1,0 1 1,1 0-1,-1 1 1,1 0-1,-1 1 1,2 0-1,-1 1 0,-16 12 1,25-15-358,25-25-17652</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14.439"/>
    </inkml:context>
    <inkml:brush xml:id="br0">
      <inkml:brushProperty name="width" value="0.025" units="cm"/>
      <inkml:brushProperty name="height" value="0.025" units="cm"/>
    </inkml:brush>
  </inkml:definitions>
  <inkml:trace contextRef="#ctx0" brushRef="#br0">2418 304 9705,'0'0'1874,"-8"-7"-1570,-32-21 455,-2 1 0,0 2 0,-2 2 0,-1 2 0,0 1 0,-64-17 0,32 17-566,-1 3 0,0 3 1,-106-4-1,-340-22 186,468 35-376,-1 3 0,-73 7 0,97-1-5,0 1-1,1 1 1,0 2 0,0 2-1,-40 17 1,18-2 97,2 3 1,2 2-1,0 2 0,2 2 1,1 3-1,3 1 1,-74 80-1,99-93-77,1 1 0,0 1 0,3 0 0,0 1 0,1 0 0,2 1 0,1 1 0,1 0 0,2 0 0,1 1 0,1 0 0,2 0 0,1 1 0,1-1 1,5 50-1,-1-57-12,1 1 1,2-1-1,0-1 1,2 1-1,0-1 1,2 0-1,0 0 1,2-1 0,13 21-1,-13-26 6,1-1 1,1-1-1,0 1 0,1-2 1,0 0-1,1-1 0,1 0 1,0-2-1,1 0 0,0 0 1,34 14-1,-20-13 79,0-2 1,1-1-1,-1-2 1,1-1-1,57 3 1,166-9 584,-243-1-631,349-24 637,67-2-499,-345 26-144,287-15-43,-311 9 122,0-2 0,0-3 0,-1-2 0,67-26 0,-63 15 241,0-3 1,-2-3-1,-2-2 1,0-2-1,-3-3 1,-1-2-1,-2-3 0,59-62 1,-100 93-252,-1 0 1,-1-1 0,0 0-1,0 0 1,-2 0-1,1-1 1,-2-1-1,0 1 1,-1-1-1,0 0 1,3-18 0,-6 21-55,-1 1 1,-1-1 0,0 1-1,0-1 1,-1 0 0,0 1 0,-1-1-1,-1 1 1,0 0 0,0 0-1,-1 0 1,0 0 0,-1 0 0,0 1-1,-12-17 1,-2 1-62,-2 1-1,-2 0 1,0 2 0,-1 0 0,-1 2-1,-1 1 1,-1 1 0,-1 1 0,0 1-1,-54-22 1,17 13-38,0 3 0,-2 3 0,0 2 1,-75-8-1,79 18-587,-1 2 0,-88 4 0,102 5-2488,-84 16 0,88-11-2699,11-6-5685</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28.082"/>
    </inkml:context>
    <inkml:brush xml:id="br0">
      <inkml:brushProperty name="width" value="0.025" units="cm"/>
      <inkml:brushProperty name="height" value="0.025" units="cm"/>
    </inkml:brush>
  </inkml:definitions>
  <inkml:trace contextRef="#ctx0" brushRef="#br0">20 229 7175,'0'-2'244,"0"0"0,0 0 0,0-1 0,0 1 0,0 0 0,1 0 0,-1 0 0,1 0 1,-1 0-1,1 0 0,0 0 0,0 0 0,0 0 0,0 0 0,0 0 0,0 0 0,1 1 0,-1-1 0,1 0 0,-1 1 1,1-1-1,-1 1 0,1 0 0,0-1 0,0 1 0,0 0 0,0 0 0,0 0 0,3-1 0,6-2-82,1 1-1,0 0 1,0 1 0,17-1-1,-7 0 688,937-74 2243,-109 15-2645,-801 55-432,-14 2 314,47-1 0,-84 27 135,-5 0-202,-4 5-15,2 1 1,0-1-1,2 1 0,1 1 1,-4 53-1,12-24 7,3 0 1,2-1-1,2 0 0,27 87 0,-16-66 269,-7-15-211,-3 0 1,5 85-1,-12 126 366,-2-34 654,17-180-452,-60-62-474,-50-14-402,-161-10-1,-98 20 58,275 6-38,-42 0-41,-113-1 43,-307 35 0,521-31-33,0 1 0,0 0 0,0 1 0,1 1 0,-1 0 0,1 2 0,1 0 0,-1 0 0,1 2 0,0 0 0,-17 13 0,31-21 22,0 0-1,0-1 1,0 1 0,0-1 0,0 1 0,0-1 0,-1 1 0,1-1-1,0 0 1,0 1 0,-1-1 0,1 0 0,0 0 0,-1 0 0,1 0-1,0 0 1,0 0 0,-1-1 0,1 1 0,0 0 0,0-1 0,-1 1-1,1-1 1,-1 0 0,-35-20 61,12 6-69,20 13-9,1 0 1,-1 0 0,0-1-1,1 0 1,0 0-1,-1 0 1,1 0 0,1-1-1,-1 0 1,0 0-1,1 0 1,0 0 0,0 0-1,-4-8 1,4 4-2,0 0 0,0-1 1,1 1-1,0-1 0,1 1 1,0-1-1,0 0 0,1-10 0,4-381 48,1-23-40,-6 399-8,-1 0-1,-1 0 1,-2 0-1,0 0 1,-1 0-1,-13-29 1,-3 2 14,-46-76 1,71 124-1074,10 4-137,27 7-1354,-21-4 991,29 2-3337,7-3-4709</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29.370"/>
    </inkml:context>
    <inkml:brush xml:id="br0">
      <inkml:brushProperty name="width" value="0.025" units="cm"/>
      <inkml:brushProperty name="height" value="0.025" units="cm"/>
    </inkml:brush>
  </inkml:definitions>
  <inkml:trace contextRef="#ctx0" brushRef="#br0">111 72 11403,'0'0'14611,"-1"11"-13800,6 280 972,-6-290-1764,0-1-1,0 0 1,0 0 0,0 0-1,-1 0 1,1 0-1,0 0 1,0 0-1,0 0 1,0 0-1,0 0 1,0 0-1,0-1 1,0 1 0,1 0-1,-1-1 1,0 1-1,-1-1 1,-5-5-58,1 0 1,0-1-1,0 1 1,0-1-1,1-1 1,0 1-1,0-1 1,1 0-1,0 0 0,-5-13 1,2 2-130,1 0 1,1-1-1,-5-33 0,8 44 147,1-1 0,1 0-1,0 1 1,0-1-1,1 0 1,0 1 0,0-1-1,1 1 1,6-17 0,-7 23 8,1-1 1,0 0 0,1 1-1,-1 0 1,0-1 0,1 1-1,0 0 1,0 0 0,0 0 0,0 1-1,0-1 1,1 1 0,-1 0-1,1 0 1,-1 0 0,1 0-1,0 0 1,0 1 0,0 0-1,0 0 1,0 0 0,0 0-1,0 1 1,0-1 0,4 1 0,7 0-3,-1 0 0,1 0 0,-1 2 1,1 0-1,17 5 0,-28-6 13,1 0-1,-1 0 0,1 0 1,-1 1-1,0 0 0,0 0 1,0 0-1,0 0 0,0 1 1,0 0-1,0 0 0,-1 0 1,0 0-1,1 0 0,-1 1 1,0-1-1,-1 1 0,1 0 1,-1 0-1,3 5 0,-4-7 14,-1 0 0,0 0 0,0 0 0,0 0 0,0 0-1,0 0 1,0-1 0,-1 1 0,1 0 0,0 0 0,-1 0-1,0 0 1,1-1 0,-1 1 0,0 0 0,0 0-1,0-1 1,0 1 0,0-1 0,0 1 0,-1-1 0,1 1-1,0-1 1,-1 0 0,1 0 0,-1 0 0,0 0 0,1 0-1,-4 2 1,-55 23 947,55-24-885,-12 4 60,-13 5-95,-60 13 0,120-26-8481,14-4-571,-13-1-488</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8.399"/>
    </inkml:context>
    <inkml:brush xml:id="br0">
      <inkml:brushProperty name="width" value="0.025" units="cm"/>
      <inkml:brushProperty name="height" value="0.025" units="cm"/>
    </inkml:brush>
  </inkml:definitions>
  <inkml:trace contextRef="#ctx0" brushRef="#br0">51 1 17617,'0'0'2130,"-4"8"432,-3 4-1903,1-3-5,1 0-1,0 0 0,0 1 1,1-1-1,0 1 0,1 0 1,0 0-1,-2 20 1,6-29-646,-1 0 1,1 0 0,0 0 0,-1 0 0,1 1 0,0-1-1,0 0 1,0 0 0,0-1 0,0 1 0,0 0 0,0 0-1,1 0 1,-1-1 0,0 1 0,0-1 0,0 1-1,1-1 1,-1 1 0,0-1 0,1 0 0,-1 1 0,0-1-1,1 0 1,-1 0 0,0 0 0,1 0 0,-1 0 0,1 0-1,-1-1 1,2 0 0,49-6 307,-10-13-191,-36 16-117,-1 1 1,1 0-1,0 0 0,0 1 0,0-1 1,0 1-1,0 1 0,1-1 0,8 0 1,-13 4 54,-1 0 0,0 0 0,0 1 0,0-1 0,0 1 1,0-1-1,0 1 0,-1-1 0,1 1 0,-1-1 0,0 1 0,1 0 1,-1-1-1,-1 1 0,1 4 0,0 8 171,1-13-224,-1 0 0,0 0 0,1 0 0,-1 0 0,1 0 0,0-1 0,0 1 0,0 0 0,0 0 0,0 0 0,0-1 0,0 1 1,0-1-1,1 1 0,-1-1 0,0 1 0,1-1 0,-1 0 0,1 0 0,0 0 0,-1 1 0,4 0 0,-2-1 45,1 0 0,-1-1 0,1 1 0,-1 0 0,1-1-1,0 0 1,-1 0 0,1 0 0,0 0 0,-1-1 0,6-1 0,44-16-1916,-12-5-5464,-17 6 97</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29.839"/>
    </inkml:context>
    <inkml:brush xml:id="br0">
      <inkml:brushProperty name="width" value="0.025" units="cm"/>
      <inkml:brushProperty name="height" value="0.025" units="cm"/>
    </inkml:brush>
  </inkml:definitions>
  <inkml:trace contextRef="#ctx0" brushRef="#br0">53 0 9705,'0'0'10522,"-5"10"-8066,-1 0-2155,-24 47 2689,28-52-2826,0-1 1,0 1-1,1 0 1,0-1-1,0 1 1,0 0-1,0 0 1,1 0-1,0 0 0,0 0 1,0 0-1,2 6 1,-2-10-158,0-1 1,1 1-1,0 0 1,-1 0-1,1 0 0,0 0 1,-1-1-1,1 1 0,0 0 1,0 0-1,-1-1 1,1 1-1,0-1 0,0 1 1,0-1-1,0 1 1,0-1-1,0 1 0,0-1 1,0 0-1,0 0 1,0 0-1,0 1 0,0-1 1,0 0-1,0 0 1,0 0-1,0 0 0,0-1 1,0 1-1,2-1 0,0 1 48,0 0-1,-1-1 0,1 1 0,0-1 0,-1 0 1,1 0-1,0 0 0,-1-1 0,1 1 1,3-3-1,-1-2 8,0 0 0,-1 0 0,1 0 0,-2-1 1,1 0-1,-1 1 0,0-1 0,0 0 0,0-1 0,-1 1 1,0 0-1,-1-1 0,0 1 0,0-1 0,-1 1 1,0-14-1,-13 52-308,13-30 243,0 0 0,0-1 0,0 1 0,0 0 0,0 0 0,0 0 0,0 0 0,1-1 0,-1 1 0,0 0 0,1 0 0,-1 0 0,0-1 0,1 1 1,-1 0-1,1 0 0,-1-1 0,1 1 0,-1-1 0,1 1 0,0 0 0,-1-1 0,1 1 0,0-1 0,-1 1 0,1-1 0,0 0 0,1 1 0,28 0 82,-23-3-55,0 0 1,-1 0-1,1 0 0,-1-1 0,1 0 1,-1 0-1,8-5 0,-1-4-84,4 1-263,-17 12 314,1 0 0,-1-1 0,1 1 0,-1 0 0,1 0 0,-1 0 0,0 0-1,0 0 1,1 0 0,-1 0 0,0 1 0,0-1 0,0 0 0,0 0 0,0 0-1,0 0 1,0 0 0,0 0 0,-1 0 0,1 0 0,0 0 0,-1 2-1,-5 23-130,4-18 203,0-1 1,1 1 0,0 0-1,0 0 1,1 13 0,0-20-130,0 1 0,0-1 1,1 0-1,-1 1 0,0-1 0,1 1 1,-1-1-1,1 0 0,0 0 1,0 1-1,-1-1 0,1 0 0,0 0 1,0 0-1,0 0 0,0 0 1,0 0-1,0 0 0,0 0 0,1 0 1,-1 0-1,0-1 0,0 1 0,1-1 1,-1 1-1,0-1 0,1 1 1,-1-1-1,1 0 0,-1 1 0,0-1 1,1 0-1,-1 0 0,1 0 1,2-1-1,-4 1 35,21-1-4301,-20 0 3874,0 1 1,0-1 0,1 1-1,-1-1 1,-1 1-1,1-1 1,0 1-1,0-1 1,0 0-1,0 0 1,0 1 0,0-1-1,-1 0 1,1 0-1,0 0 1,0-1-1,6-15-8350</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0.180"/>
    </inkml:context>
    <inkml:brush xml:id="br0">
      <inkml:brushProperty name="width" value="0.025" units="cm"/>
      <inkml:brushProperty name="height" value="0.025" units="cm"/>
    </inkml:brush>
  </inkml:definitions>
  <inkml:trace contextRef="#ctx0" brushRef="#br0">1 0 13933,'0'0'6855,"68"26"-16272</inkml:trace>
  <inkml:trace contextRef="#ctx0" brushRef="#br0" timeOffset="1">210 75 4260,'0'0'15407,"-10"8"-13272,5-4-1942,-54 51 2851,55-51-3088,1 0 0,-1 0 0,1 1 0,0 0 0,0-1 0,0 1 0,1 0 0,0 0 0,0 1 0,0-1 0,0 0 0,1 1 0,-1 10 0,2-15-44,0 0-1,0-1 0,1 1 1,-1 0-1,0-1 1,1 1-1,-1 0 1,0-1-1,1 1 0,-1-1 1,1 1-1,-1-1 1,1 1-1,0-1 0,-1 1 1,1-1-1,-1 1 1,1-1-1,0 0 1,0 1-1,-1-1 0,1 0 1,0 0-1,-1 1 1,1-1-1,0 0 1,0 0-1,-1 0 0,1 0 1,1 0-1,31 1-1751,-25-2 714,25 1-3598,3 0-3722</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0.537"/>
    </inkml:context>
    <inkml:brush xml:id="br0">
      <inkml:brushProperty name="width" value="0.025" units="cm"/>
      <inkml:brushProperty name="height" value="0.025" units="cm"/>
    </inkml:brush>
  </inkml:definitions>
  <inkml:trace contextRef="#ctx0" brushRef="#br0">1 33 13261,'0'0'9833,"5"5"-9625,-3-3-182,0 0 1,0 0-1,1 0 0,-1 0 1,1 0-1,0-1 0,-1 1 1,1-1-1,0 0 0,0 0 1,0 0-1,0 0 0,0 0 1,0-1-1,0 1 0,0-1 1,6 0-1,-4 0 2,1-1 0,0 0 0,-1 0 0,0-1 1,1 1-1,-1-1 0,0 0 0,0-1 0,0 1 0,0-1 0,5-4 0,-8 6-15,0 0 0,0-1 0,0 1 0,0-1 0,0 1 0,0-1 0,0 0 0,-1 1 0,1-1 0,-1 0 0,1 0 0,1-4 0,-3 5-8,0 1 0,0 0 1,0-1-1,0 1 0,0-1 1,-1 1-1,1-1 1,0 1-1,0 0 0,0-1 1,0 1-1,-1 0 0,1-1 1,0 1-1,0 0 1,-1-1-1,1 1 0,0 0 1,-1-1-1,1 1 0,0 0 1,-1 0-1,1-1 1,0 1-1,-1 0 0,1 0 1,-1 0-1,1-1 0,0 1 1,-1 0-1,1 0 1,-1 0-1,1 0 0,-1 0 1,1 0-1,0 0 0,-1 0 1,1 0-1,-1 0 1,-4 0 39,0 0 1,0 1-1,-1 0 1,1-1-1,1 2 0,-1-1 1,0 0-1,0 1 1,0 0-1,1 0 1,-7 4-1,6-3 109,0 1 0,0 0-1,0 1 1,0-1 0,0 1 0,1 0-1,0 0 1,0 0 0,-3 7-1,6-10-129,0-1-1,1 0 1,-1 1-1,0 0 0,1-1 1,0 1-1,-1-1 1,1 1-1,0 0 0,0-1 1,0 1-1,0-1 1,0 1-1,0 0 0,0-1 1,0 1-1,1 0 1,-1-1-1,1 1 0,-1-1 1,1 1-1,0-1 1,-1 1-1,1-1 0,0 0 1,0 1-1,0-1 1,0 0-1,0 1 0,0-1 1,1 0-1,-1 0 1,0 0-1,1 0 0,-1 0 1,0-1-1,1 1 1,-1 0-1,1-1 0,-1 1 1,3 0-1,10 4-234,0 0 0,0-1 0,1 0 0,-1-1 0,21 1 0,39-1-5228,-19-3-2510</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1.238"/>
    </inkml:context>
    <inkml:brush xml:id="br0">
      <inkml:brushProperty name="width" value="0.025" units="cm"/>
      <inkml:brushProperty name="height" value="0.025" units="cm"/>
    </inkml:brush>
  </inkml:definitions>
  <inkml:trace contextRef="#ctx0" brushRef="#br0">0 0 14670,'0'0'9598,"6"9"-8365,-4-6-1120,0 0-44,0-1-1,-1 1 0,1 0 1,1-1-1,-1 1 1,0-1-1,0 0 1,1 0-1,0 0 1,-1 0-1,1 0 0,0-1 1,0 1-1,0-1 1,0 1-1,0-1 1,0 0-1,0 0 1,0-1-1,0 1 0,1-1 1,3 1-1,179-5 834,-133 1-5678,-12 3-7819,-68 0 8928,-8 3-630</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1.613"/>
    </inkml:context>
    <inkml:brush xml:id="br0">
      <inkml:brushProperty name="width" value="0.025" units="cm"/>
      <inkml:brushProperty name="height" value="0.025" units="cm"/>
    </inkml:brush>
  </inkml:definitions>
  <inkml:trace contextRef="#ctx0" brushRef="#br0">210 1 1281,'-18'1'939,"-75"11"5488,78-9-4480,0 1-1,0 0 1,1 0-1,-16 8 1,30-12-1861,-1 0 0,1 0 1,0 0-1,-1 0 0,1 0 0,0 0 0,-1 0 0,1 0 0,0 0 1,-1 0-1,1 1 0,0-1 0,-1 0 0,1 0 0,0 0 1,-1 0-1,1 1 0,0-1 0,0 0 0,-1 0 0,1 0 1,0 1-1,0-1 0,-1 0 0,1 1 0,0-1 0,0 0 1,0 0-1,0 1 0,-1-1 0,1 0 0,0 1 0,0-1 0,0 0 1,0 1-1,0-1 0,0 0 0,0 1 0,0-1 0,0 1 1,0-1-1,0 0 0,0 1 0,0-1 0,20 5 1509,41-3-855,-54-2-359,78 1-59,52 0-784,-48-9-7374,-52 2-2146</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2.361"/>
    </inkml:context>
    <inkml:brush xml:id="br0">
      <inkml:brushProperty name="width" value="0.025" units="cm"/>
      <inkml:brushProperty name="height" value="0.025" units="cm"/>
    </inkml:brush>
  </inkml:definitions>
  <inkml:trace contextRef="#ctx0" brushRef="#br0">5 61 11147,'0'0'13938,"0"9"-13361,-1 30 39,-3 53-205,6-67 558,2-37 1145,3-29-2036,-3-1 1,-1-61-1,-3 101-115,4 17-310,-4-13 340,0-1 1,0 1-1,0-1 0,0 1 1,0-1-1,1 1 0,-1-1 1,1 0-1,-1 1 0,1-1 1,-1 0-1,1 1 0,0-1 0,0 0 1,-1 0-1,1 1 0,0-1 1,0 0-1,0 0 0,1 0 1,-1 0-1,0 0 0,0-1 1,0 1-1,1 0 0,-1 0 1,0-1-1,1 1 0,-1-1 1,1 1-1,-1-1 0,0 0 1,1 0-1,-1 1 0,3-1 0,1 1 21,0 0-1,0-1 0,0 1 1,0-1-1,1 0 0,-1 0 0,0 0 1,0-1-1,0 0 0,0 0 0,0 0 1,0-1-1,0 1 0,-1-1 0,1 0 1,-1-1-1,1 1 0,-1-1 1,0 0-1,1 0 0,-1 0 0,-1-1 1,1 1-1,-1-1 0,1 0 0,-1 0 1,0 0-1,0 0 0,-1-1 0,1 1 1,-1-1-1,2-6 0,-23 60-48,14-40 18,1 0-1,0 0 0,1 0 0,0 0 0,1 1 0,-3 17 0,4-24-106,1-1 0,0 1 0,0 0 0,0-1 0,0 1 0,1-1 0,-1 1-1,1-1 1,-1 1 0,1-1 0,0 1 0,0-1 0,0 0 0,0 1 0,0-1 0,1 0 0,-1 0 0,1 0 0,-1 0 0,1 0 0,0 0-1,0 0 1,0-1 0,0 1 0,0-1 0,0 1 0,0-1 0,3 2 0,1-1-320,0-1 0,0 1 0,0-1 0,0 0 0,0-1 0,1 1 0,-1-1 0,0 0 0,0-1 0,0 0 0,7-1 0,13-8-3714,-4-4-1528</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2.843"/>
    </inkml:context>
    <inkml:brush xml:id="br0">
      <inkml:brushProperty name="width" value="0.025" units="cm"/>
      <inkml:brushProperty name="height" value="0.025" units="cm"/>
    </inkml:brush>
  </inkml:definitions>
  <inkml:trace contextRef="#ctx0" brushRef="#br0">72 10 4100,'0'0'12118,"-8"6"-10773,5-5-1289,-37 28 1160,38-28-1137,1 0 0,-1 1 0,0-1 0,1 1 1,0-1-1,-1 1 0,1-1 0,0 1 0,0 0 0,0 0 0,0 0 0,0-1 0,0 1 0,1 0 0,-1 0 0,1 0 0,-1 0 0,1 0 0,0 0 0,0 0 0,0 0 0,0 0 0,0 0 0,0 1 0,0-1 0,1 3 0,1-4-61,0 1-1,0 0 0,0-1 1,-1 1-1,1-1 1,1 0-1,-1 1 1,0-1-1,0 0 0,0 0 1,1-1-1,-1 1 1,0 0-1,1-1 0,-1 1 1,1-1-1,-1 0 1,5 0-1,47-1 346,-53 0-225,0 0 0,0 0 1,0 0-1,-1 0 0,1 0 0,0 0 0,0 0 0,-1 0 0,1 0 1,0 0-1,-1 0 0,1 0 0,-1 0 0,1-1 0,-1 1 0,0 0 0,0 0 1,1-1-1,-1 1 0,0 0 0,0 0 0,0-1 0,0 1 0,0 0 1,-1 0-1,1-1 0,-1-1 0,-9-34 1023,8 34-1145,0 1 0,0-1 0,0 1 0,-1 0 0,1 0 0,0 0 0,-1 0 0,0 1 0,1-1 0,-1 0 0,0 1 0,0 0 0,0 0 0,1 0 0,-1 0 0,-1 0 0,1 1 0,-3-1 0,16 15-197,2-10 188,0 0 1,0-1-1,0-1 1,0 1-1,1-2 1,-1 0-1,1 0 1,-1-1-1,20-3 1,-7 2 2,-23 1-16,0 0 0,1 0-1,-1 0 1,0-1 0,0 1-1,0 0 1,0-1 0,0 0 0,0 1-1,-1-1 1,1 0 0,0 0-1,0 0 1,0 0 0,-1 0 0,1 0-1,0-1 1,-1 1 0,1 0-1,-1-1 1,0 0 0,1 1 0,-1-1-1,0 0 1,0 1 0,0-1 0,0 0-1,0 0 1,-1 0 0,1 0-1,-1 0 1,1 0 0,0-3 0,-16 5-10693,10 2 4640</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4.246"/>
    </inkml:context>
    <inkml:brush xml:id="br0">
      <inkml:brushProperty name="width" value="0.025" units="cm"/>
      <inkml:brushProperty name="height" value="0.025" units="cm"/>
    </inkml:brush>
  </inkml:definitions>
  <inkml:trace contextRef="#ctx0" brushRef="#br0">105 83 5029,'-7'-7'2144,"4"3"-938,-1 1-1,0-1 1,0 1 0,0-1-1,0 1 1,-1 0-1,1 1 1,-1-1-1,-5-2 1,8 47 1655,2 0-2026,-2 0-1,-2 0 1,-1-1 0,-3 1-1,-12 42 1,10-50-459,18-50 500,19-54-308,14-78-424,-30 100-131,23-61 1,-34 108-24,0 0 1,1 0-1,-1 0 1,0 0 0,1 0-1,-1 0 1,1 0-1,-1 0 1,1 0-1,0 0 1,-1 0-1,1 1 1,0-1-1,-1 0 1,1 1-1,0-1 1,0 0-1,0 1 1,0-1-1,0 1 1,0-1-1,0 1 1,0-1 0,0 1-1,0 0 1,0 0-1,0-1 1,0 1-1,0 0 1,0 0-1,0 0 1,0 0-1,0 0 1,0 0-1,2 1 1,1-1 30,-4 46-123,-4 32 286,1 27 999,3-104-1171,0 1 0,0-1 0,0 1 0,0-1 0,0 0 1,0 1-1,0-1 0,0 1 0,1-1 0,-1 0 0,1 1 0,-1-1 1,1 0-1,-1 1 0,1-1 0,0 0 0,0 0 0,-1 1 0,1-1 1,0 0-1,0 0 0,0 0 0,0 0 0,0 0 0,1-1 0,-1 1 1,0 0-1,0 0 0,0-1 0,1 1 0,-1-1 0,0 1 0,1-1 1,-1 1-1,1-1 0,-1 0 0,0 0 0,1 0 0,-1 0 0,1 0 1,-1 0-1,1 0 0,-1 0 0,0 0 0,1-1 0,-1 1 0,3-1 1,0-1 16,1 0 1,0 0 0,0 0-1,-1-1 1,1 0 0,-1 1 0,0-2-1,1 1 1,-2 0 0,1-1 0,5-6-1,-6 5-83,0 1 0,0-1 0,0 0-1,-1 0 1,0 0 0,0-1 0,0 1 0,-1 0-1,1-1 1,-1 1 0,-1-1 0,1-6 0,-1 12-133,-4 28-310,-12 18 429,12-37 36,1-1-1,-1 0 1,2 1-1,-1 0 0,1 0 1,0 0-1,1 0 1,0 0-1,0 0 0,1 0 1,2 15-1,-2-23-176,1 1 1,0-1-1,-1 1 0,1-1 0,0 0 0,0 0 1,0 1-1,0-1 0,0 0 0,0 0 0,0 0 1,1 0-1,-1 0 0,0-1 0,1 1 0,-1 0 1,0 0-1,1-1 0,-1 1 0,1-1 0,1 1 1,33 4-8502,-14-5-259</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6.048"/>
    </inkml:context>
    <inkml:brush xml:id="br0">
      <inkml:brushProperty name="width" value="0.025" units="cm"/>
      <inkml:brushProperty name="height" value="0.025" units="cm"/>
    </inkml:brush>
  </inkml:definitions>
  <inkml:trace contextRef="#ctx0" brushRef="#br0">154 105 4901,'0'0'5867,"0"-9"-4282,-1-26 577,0-14 5685,1 48-7769,0 0-1,-1 0 0,1 1 0,-1-1 0,1 0 0,-1 1 1,0-1-1,1 1 0,-1-1 0,0 1 0,1-1 0,-1 1 1,0-1-1,0 1 0,1-1 0,-1 1 0,0 0 0,0 0 1,0-1-1,1 1 0,-1 0 0,0 0 0,0 0 0,0 0 1,0 0-1,0 0 0,1 0 0,-2 0 0,-35 1-75,28-1 262,5 0-222,1 1 1,0-1-1,-1 1 0,1 0 1,0 0-1,-1 0 0,1 0 0,0 0 1,0 1-1,0 0 0,0-1 1,0 1-1,0 0 0,1 0 0,-1 1 1,0-1-1,1 1 0,0-1 1,0 1-1,0 0 0,0 0 0,0-1 1,0 2-1,1-1 0,-1 0 1,1 0-1,-2 6 0,1 0 55,-1 0 1,1 0-1,1 1 0,0-1 1,0 0-1,1 0 0,0 1 0,0-1 1,3 13-1,-3-21-88,1 0 0,-1-1 0,0 1-1,0 0 1,1 0 0,-1-1 0,1 1 0,-1-1 0,1 1 0,-1 0 0,1-1 0,-1 1 0,1-1-1,-1 1 1,1-1 0,0 1 0,-1-1 0,1 1 0,0-1 0,-1 0 0,1 1 0,0-1 0,0 0-1,-1 0 1,1 0 0,0 0 0,0 1 0,-1-1 0,1 0 0,0 0 0,0 0 0,0 0 0,-1-1-1,1 1 1,0 0 0,0 0 0,-1 0 0,1-1 0,0 1 0,0 0 0,-1-1 0,1 1 0,0 0-1,-1-1 1,2 0 0,1-1 17,0 1 1,1-1-1,-1 0 0,0-1 1,0 1-1,0 0 0,0-1 1,2-3-1,-4 5-24,8-10 24,-1-1 1,-1-1-1,0 1 0,-1-1 1,8-21-1,-6 22 163,-8 12-184,0 0 0,0 0 0,0 1 0,0-1-1,-1 0 1,1 0 0,0 0 0,0 0 0,0 1 0,0-1-1,0 0 1,0 0 0,0 0 0,0 0 0,0 1 0,0-1 0,0 0-1,0 0 1,0 0 0,0 1 0,0-1 0,1 0 0,-1 0 0,0 0-1,0 0 1,0 1 0,0-1 0,0 0 0,0 0 0,0 0-1,0 0 1,1 0 0,-1 1 0,0-1 0,0 0 0,0 0 0,0 0-1,0 0 1,1 0 0,-1 0 0,0 0 0,0 0 0,0 0-1,0 1 1,1-1 0,-1 0 0,0 0 0,0 0 0,0 0 0,1 0-1,-1 0 1,0 0 0,0 0 0,0 0 0,1-1 0,-1 1-1,0 0 1,0 0 0,0 0 0,0 0 0,1 0 0,-1 0 0,0 0-1,0 0 1,0 0 0,0 0 0,0-1 0,1 1 0,-1 0 0,-2 140 715,2-140-715,0 1 0,0 0 0,0-1-1,0 1 1,0-1 0,0 1 0,0 0 0,0-1-1,0 1 1,0-1 0,0 1 0,1 0 0,-1-1-1,0 1 1,0-1 0,1 1 0,-1-1 0,0 1 0,1 0-1,-1-1 1,1 0 0,-1 1 0,0-1 0,1 1-1,-1-1 1,1 0 0,0 1 0,-1-1 0,1 0-1,0 1 1,21-5 189,16-22 104,67-91-106,-105 116-207,1 0 0,-1 0 0,1 1 0,0-1 1,-1 0-1,1 1 0,0-1 0,-1 1 0,1-1 0,0 1 0,-1-1 1,1 1-1,0-1 0,0 1 0,0 0 0,0-1 0,-1 1 0,1 0 0,0 0 1,0 0-1,0-1 0,0 1 0,0 0 0,0 0 0,-1 0 0,1 1 1,0-1-1,0 0 0,1 0 0,0 2-9,-1-1 0,0 0 0,0 0-1,0 0 1,0 0 0,0 1 0,0-1 0,0 1 0,0-1 0,0 0 0,-1 1-1,1-1 1,-1 1 0,2 2 0,-1 3 0,1 0 0,-1 1 0,0-1-1,0 0 1,-1 1 0,0 8 0,-15 17 318,3-12 138,12-21-357,10-15 592,1-1-616,0-1 0,-2 1-1,0-1 1,0-1 0,9-29-1,5 56-2433,-12-3 1611,-2-4 331,0 0-1,0-1 0,-1 1 0,15-1 0,-21-1 443,0 0 0,0 0 0,0 0-1,1 0 1,-1 0 0,0 0 0,0 0 0,0-1-1,0 1 1,0-1 0,0 1 0,0-1 0,0 0 0,0 0-1,0 0 1,0 0 0,-1 0 0,1 0 0,0-1 0,-1 1-1,1-1 1,-1 1 0,1-1 0,1-1 0,-6 17-8,1 1 0,0 0 1,1 0-1,1 0 0,3 25 0,-1 8 245,-2-25-194,-1 1 0,-1-1 0,-6 28 0,7-44 111,-1 0-1,0 0 0,0 0 1,-1 0-1,0 0 1,0-1-1,-1 1 1,0-1-1,0 0 1,0 0-1,-1-1 1,1 1-1,-1-1 1,-9 8-1,13-12-86,0 0 0,0 0 0,-1 0 0,1-1 0,0 1 0,0 0 0,0 0 0,-1-1 0,1 1-1,0-1 1,-1 1 0,1-1 0,0 1 0,-1-1 0,1 0 0,0 1 0,-1-1 0,1 0 0,-1 0 0,1 0 0,-1 0-1,1-1 1,0 1 0,-1 0 0,1-1 0,0 1 0,-2-1 0,1-1-29,1 1 1,0-1-1,0 1 0,-1-1 1,1 0-1,0 1 0,0-1 1,1 0-1,-1 0 0,0 0 1,1 0-1,-1 0 0,1 0 1,-1 0-1,1 0 0,0-3 1,0-4-49,0-1 0,0 1 0,1-1 0,0 1 0,1 0 0,0-1 0,4-11 0,2 6-43,0 1 0,2 0 0,-1 0 0,2 1 1,0 0-1,0 1 0,1 0 0,1 1 0,20-15 1,-3 6-230,1 0 1,0 2 0,47-19 0,-77 36 270,1 1 1,-1-1 0,0 1 0,0-1 0,0 0-1,1 1 1,-1 0 0,0-1 0,1 1-1,-1 0 1,0 0 0,1 0 0,-1 0 0,0 0-1,1 0 1,-1 0 0,0 0 0,3 1-1,0 17 314,-2 3 545,-1-20-829,0 1 0,0-1 1,-1 0-1,1 0 1,0 0-1,0 0 1,0-1-1,1 1 1,-1 0-1,0 0 0,0-1 1,0 1-1,1 0 1,-1-1-1,0 1 1,0-1-1,1 0 1,-1 1-1,1-1 0,-1 0 1,0 0-1,1 0 1,-1 0-1,0 0 1,1 0-1,2-1 1,38-4 185,0-11-121,-36 13-146,1 0-1,-1 1 1,1-1-1,-1 2 1,1-1 0,0 0-1,11 0 1,-13 11 2,-5-8 4,0-1-1,0 1 0,0-1 1,0 1-1,0-1 0,0 1 1,0-1-1,0 1 0,0-1 1,0 1-1,1-1 0,-1 1 1,0-1-1,0 1 0,0-1 1,1 1-1,-1-1 0,0 0 1,0 1-1,1-1 0,-1 0 1,1 1-1,-1-1 0,0 0 0,1 1 1,-1-1-1,1 0 0,-1 1 1,0-1-1,1 0 0,-1 0 1,1 0-1,-1 0 0,1 1 1,1-1-518,0 0 1,-1-1 0,1 1 0,0 0 0,0 0-1,-1-1 1,1 1 0,0-1 0,-1 0-1,1 1 1,-1-1 0,1 0 0,-1 0-1,1 0 1,-1 0 0,0 0 0,1 0 0,-1-1-1,0 1 1,0 0 0,0-1 0,0 1-1,0 0 1,0-1 0,1-2 0,7-13-8653</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6.436"/>
    </inkml:context>
    <inkml:brush xml:id="br0">
      <inkml:brushProperty name="width" value="0.025" units="cm"/>
      <inkml:brushProperty name="height" value="0.025" units="cm"/>
    </inkml:brush>
  </inkml:definitions>
  <inkml:trace contextRef="#ctx0" brushRef="#br0">11 9 8904,'-6'-4'4869,"1"-1"1729,10 5-6726,10 1-609,4 5-1537,3-2-2402,1 1-3844</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2.313"/>
    </inkml:context>
    <inkml:brush xml:id="br0">
      <inkml:brushProperty name="width" value="0.025" units="cm"/>
      <inkml:brushProperty name="height" value="0.025" units="cm"/>
    </inkml:brush>
  </inkml:definitions>
  <inkml:trace contextRef="#ctx0" brushRef="#br0">25 74 15919,'0'0'4276,"-1"13"-3112,-6 39-130,1-24-457,2 0 1,0 0 0,3 0 0,0 0-1,4 38 1,-3-65-545,1 1 1,-1-1-1,0 0 1,1 0-1,-1 0 0,1 0 1,-1 0-1,1 0 0,-1 0 1,1 0-1,0 0 0,-1 0 1,1 0-1,0 0 0,0-1 1,0 1-1,0 0 0,0 0 1,0-1-1,0 1 1,0-1-1,0 1 0,0-1 1,0 1-1,0-1 0,0 0 1,0 1-1,1-1 0,-1 0 1,0 0-1,0 0 0,0 0 1,2 0-1,-1 0 48,0-1 0,0 1 0,0-1-1,1 1 1,-1-1 0,0 0 0,0 1 0,-1-1 0,1 0 0,0 0-1,0-1 1,0 1 0,-1 0 0,1-1 0,0 1 0,-1-1-1,3-2 1,2-8-18,0 0-1,-1-1 1,0 0-1,-1 0 1,0 0-1,-1 0 1,0-1 0,-1 1-1,-1-1 1,0 0-1,-1 1 1,-1-1-1,-2-18 1,0 28-141,1 14-105,-1 15-85,3-22 272,0 0 0,0-1 0,0 1 0,0 0 0,1-1 0,-1 1 0,1-1 0,-1 1 0,1 0 0,0-1 0,0 0 0,0 1 0,1-1-1,-1 0 1,0 1 0,1-1 0,0 0 0,-1 0 0,1 0 0,0 0 0,3 1 0,-2-1 10,0 0 0,1-1 0,-1 1 0,1-1 0,-1 0 0,1 0-1,0 0 1,-1-1 0,1 1 0,0-1 0,0 0 0,-1 0 0,7-1 0,0 0 15,0-1 0,1 0 1,-1-1-1,0 0 0,0-1 0,-1 0 1,1-1-1,-1 1 0,0-2 0,10-7 0,-12 8-9,0-1-1,-1 0 1,0-1-1,0 1 1,0-1-1,-1 0 1,0-1-1,0 1 1,-1-1-1,0 0 1,-1 0-1,1-1 1,-1 1-1,-1-1 1,0 1-1,0-1 1,-1 0-1,0 0 1,0-16-1,-1 24-20,0 0 0,1 1 1,-1-1-1,0 0 0,0 0 0,0 1 0,0-1 0,0 0 1,0 0-1,0 1 0,0-1 0,0 0 0,-1 0 0,1 0 1,0 1-1,0-1 0,-1 0 0,1 1 0,0-1 0,-1 0 0,1 1 1,-1-1-1,1 0 0,-1 1 0,1-1 0,-1 1 0,1-1 1,-1 1-1,0-1 0,1 1 0,-1-1 0,0 1 0,1 0 0,-1-1 1,0 1-1,0 0 0,1 0 0,-1-1 0,0 1 0,0 0 1,1 0-1,-1 0 0,0 0 0,0 0 0,1 0 0,-1 0 1,0 0-1,0 0 0,0 1 0,1-1 0,-1 0 0,0 0 0,1 1 1,-1-1-1,0 0 0,0 1 0,1-1 0,-1 1 0,1-1 1,-2 1-1,-2 2-4,0 0 0,0 0 0,0 0 0,0 1 0,1-1 0,-1 1 0,1 0 0,-4 6 0,-7 17 74,1 0-1,-10 32 1,19-48 46,1 0 1,0 0-1,1 1 0,0-1 1,0 1-1,1-1 0,1 1 1,2 18-1,-2-28-101,0 0 0,1 0 0,0-1-1,-1 1 1,1 0 0,0 0 0,0-1 0,0 1 0,0-1 0,0 1 0,0-1 0,0 1 0,0-1-1,1 0 1,-1 1 0,1-1 0,-1 0 0,1 0 0,2 1 0,0 1 16,1-1-1,0-1 1,0 1 0,0-1 0,0 0 0,0 0-1,6 1 1,7-2-118,0 0 1,0 0-1,20-4 0,-28 2-330,-1 0-1,1-1 1,0 0-1,-1 0 0,0-1 1,0 0-1,0 0 0,9-7 1,-9 5-866,0-1 1,-1 0 0,0 0-1,-1 0 1,1-1 0,-1 0-1,9-15 1,11-26-8930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8.772"/>
    </inkml:context>
    <inkml:brush xml:id="br0">
      <inkml:brushProperty name="width" value="0.025" units="cm"/>
      <inkml:brushProperty name="height" value="0.025" units="cm"/>
    </inkml:brush>
  </inkml:definitions>
  <inkml:trace contextRef="#ctx0" brushRef="#br0">99 2 19699,'0'0'3715,"-9"-1"-79,5 1-3288,-4 0 245,1-1 0,-1 1-1,0 0 1,1 1 0,-12 2-1,17-2-565,1-1 0,0 0 0,-1 1 0,1-1 0,-1 1 0,1-1 0,0 1-1,-1 0 1,1 0 0,0 0 0,0 0 0,0-1 0,0 1 0,0 1 0,0-1 0,0 0-1,0 0 1,0 0 0,0 0 0,0 1 0,1-1 0,-1 0 0,1 1 0,-1-1 0,1 1 0,-1-1-1,1 1 1,0-1 0,-1 0 0,1 1 0,0-1 0,0 1 0,0-1 0,1 1 0,-1-1-1,0 1 1,0-1 0,1 1 0,-1-1 0,1 2 0,0-2-44,0 1 1,0-1-1,0 0 1,0 0-1,0 0 0,0 0 1,0 0-1,0 0 1,0 0-1,0 0 1,1 0-1,-1-1 0,0 1 1,0 0-1,1-1 1,-1 1-1,1-1 0,-1 1 1,0-1-1,4 1 1,33 3-278,-31-3 247,15 0-51,-5 0-78,0 1 0,0 0 1,0 1-1,19 6 0,-35-9 179,0 0-1,0 1 1,0-1 0,-1 0-1,1 1 1,0-1-1,0 0 1,0 1-1,-1-1 1,1 1-1,0-1 1,-1 1-1,1 0 1,0-1-1,-1 1 1,1-1-1,-1 1 1,1 0 0,-1 0-1,1-1 1,-1 1-1,0 0 1,1 0-1,-1 0 1,0-1-1,1 1 1,-1 0-1,0 0 1,0 0-1,0 0 1,0 0-1,0 0 1,0-1-1,0 1 1,0 0 0,0 0-1,-1 0 1,1 0-1,0 0 1,0-1-1,-1 1 1,1 0-1,0 0 1,-1-1-1,1 1 1,-1 0-1,1 0 1,-1-1-1,0 1 1,1 0 0,-2 0-1,-33 30 544,22-22-600,0-1-1,-1 0 0,0 0 0,-23 7 0,-5-8-6333,21-7-3958</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6.822"/>
    </inkml:context>
    <inkml:brush xml:id="br0">
      <inkml:brushProperty name="width" value="0.025" units="cm"/>
      <inkml:brushProperty name="height" value="0.025" units="cm"/>
    </inkml:brush>
  </inkml:definitions>
  <inkml:trace contextRef="#ctx0" brushRef="#br0">59 195 12268,'0'0'10228,"-8"7"-8536,-1-1-1334,6-4-281,0 0 0,0 0 0,0 0 0,0 1 0,0-1 0,0 0 0,1 1 0,-1 0 0,1 0 0,0 0 0,0 0 0,0 0 0,-3 7 0,5-10-65,-1 1-1,1-1 1,0 1 0,0 0-1,-1-1 1,1 1-1,0-1 1,0 1 0,0 0-1,0-1 1,0 1-1,0 0 1,0-1 0,0 1-1,0-1 1,0 1 0,0 0-1,0-1 1,0 1-1,0 0 1,0-1 0,1 1-1,-1-1 1,0 1-1,1-1 1,-1 1 0,0-1-1,1 1 1,-1-1-1,1 1 1,-1-1 0,1 2-1,23-1 266,26-17-13,-38 9-321,1 0 0,-1-1 0,-1-1 0,0 0 0,15-14 0,-29 26 84,-20 31 179,22-33-164,-1 1 0,2 0-1,-1 0 1,0-1 0,0 1 0,1 0 0,-1 0 0,0 0 0,1 0 0,0 0 0,0 0 0,-1 0 0,1 0 0,0 0 0,1 0 0,-1 0 0,1 3 0,2-4 16,-1 0 1,1 0-1,0 0 1,0 0-1,0-1 0,0 1 1,0-1-1,1 0 1,-1 0-1,0 0 1,0 0-1,0 0 1,0-1-1,3 0 1,-5 0-29,12-1 73,0-2 0,0 1 0,0-2 0,0 0-1,-1 0 1,0-1 0,0-1 0,16-11 0,-10 4-75,0 0 1,0-1-1,-2-1 1,18-21-1,-27 29-41,0-1-1,0 0 1,-1 0 0,-1 0-1,0-1 1,0 1 0,-1-1-1,0-1 1,3-11-1,-7 22 9,0-1-1,0 1 1,1-1-1,-1 1 0,0 0 1,0-1-1,0 1 0,0-1 1,0 1-1,-1-1 1,1 1-1,0 0 0,0-1 1,0 1-1,0-1 0,0 1 1,0 0-1,-1-1 1,1 1-1,0 0 0,0-1 1,-1 1-1,1 0 0,0-1 1,-1 1-1,1 0 1,0 0-1,0-1 0,-1 1 1,1 0-1,-1 0 0,1-1 1,0 1-1,-1 0 1,1 0-1,-1 0 0,1 0 1,0 0-1,-1 0 0,1 0 1,-1 0-1,1 0 1,0 0-1,-1 0 0,1 0 1,-1 0-1,1 0 0,0 0 1,-1 0-1,1 0 1,-1 0-1,1 0 0,0 1 1,-1-1-1,1 0 0,0 0 1,-1 1-1,1-1 0,0 0 1,-1 0-1,1 1 1,0-1-1,-1 0 0,1 1 1,-26 16 29,19-11-31,-13 12 343,-33 38 0,49-51-240,-1 0-1,2 0 1,-1 1-1,0-1 1,1 1-1,0 0 1,1 0-1,-1 0 0,1 1 1,1-1-1,-1 1 1,1-1-1,-1 9 1,3-12-100,-1 0 0,1 0 0,0 0 1,0 0-1,1 0 0,-1 0 0,0-1 0,1 1 1,0 0-1,0-1 0,0 1 0,0-1 0,0 0 1,0 0-1,0 0 0,1 0 0,-1 0 0,1 0 1,0-1-1,-1 1 0,1-1 0,0 1 1,0-1-1,0 0 0,0 0 0,4 0 0,9 4-1706,-1-1-1,1-1 0,30 2 0,-8-4-5479</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7.213"/>
    </inkml:context>
    <inkml:brush xml:id="br0">
      <inkml:brushProperty name="width" value="0.025" units="cm"/>
      <inkml:brushProperty name="height" value="0.025" units="cm"/>
    </inkml:brush>
  </inkml:definitions>
  <inkml:trace contextRef="#ctx0" brushRef="#br0">155 6 5445,'0'0'20542,"-9"-3"-19666,4 2-829,1 0 0,-1 1 0,0-1 0,1 1 0,-1 0 0,0 0 0,1 1 0,-1-1 1,1 1-1,-1 0 0,1 0 0,-1 1 0,1-1 0,0 1 0,0 0 0,-1 0 0,1 0 0,1 1 1,-1 0-1,0-1 0,1 1 0,-1 1 0,1-1 0,0 0 0,0 1 0,0-1 0,-4 8 0,4-7-50,0 0 0,0 1 0,0-1 0,1 1-1,0-1 1,0 1 0,0 0 0,0 0 0,1 0-1,-1 0 1,1 0 0,1 0 0,-1 0-1,1 5 1,0-9-35,1 0-1,-1 0 1,0 0-1,1 0 1,0 0-1,-1 0 0,1 0 1,-1 0-1,1 0 1,0-1-1,0 1 1,-1 0-1,1 0 1,0-1-1,0 1 0,0-1 1,0 1-1,0-1 1,0 1-1,0-1 1,0 1-1,0-1 1,0 0-1,0 0 0,0 0 1,0 1-1,0-1 1,0 0-1,2 0 1,39 0-1112,-31 0 712,1 0-516,0-1-1,0-1 1,0 1-1,14-5 0,23-11-5536,-8 0-2253</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7.622"/>
    </inkml:context>
    <inkml:brush xml:id="br0">
      <inkml:brushProperty name="width" value="0.025" units="cm"/>
      <inkml:brushProperty name="height" value="0.025" units="cm"/>
    </inkml:brush>
  </inkml:definitions>
  <inkml:trace contextRef="#ctx0" brushRef="#br0">168 3 12139,'-9'2'3438,"-4"1"-2389,0 1 0,0 0-1,0 1 1,1 1 0,-16 9-1,23-12-814,1-1 0,-1 1-1,1-1 1,0 1 0,0 1-1,0-1 1,1 0 0,-1 1-1,1 0 1,-1 0-1,1 0 1,0 0 0,1 0-1,-1 1 1,1-1 0,0 1-1,0 0 1,0-1 0,-1 10-1,3-13-221,1 0 0,-1 0 0,0-1 0,1 1-1,-1 0 1,1 0 0,0 0 0,-1 0-1,1 0 1,0-1 0,-1 1 0,1 0 0,0-1-1,0 1 1,-1-1 0,1 1 0,0 0-1,0-1 1,0 0 0,0 1 0,0-1 0,0 0-1,0 1 1,0-1 0,0 0 0,0 0-1,0 0 1,0 0 0,0 0 0,0 0 0,0 0-1,1 0 1,41-2 296,-39 2-273,6-1 4,0-1 0,-1-1 0,1 1-1,-1-1 1,0-1 0,0 0 0,0 0 0,14-9 0,-19 11-17,0-1-1,0 0 1,-1 1 0,1-1-1,-1 0 1,1-1 0,-1 1 0,0 0-1,0-1 1,-1 0 0,1 0-1,-1 0 1,0 0 0,0 0 0,0 0-1,0 0 1,-1-1 0,0 1-1,0-1 1,1-5 0,-3 8-24,1 1 0,-1 0 0,0-1-1,1 1 1,-1 0 0,0 0 0,0 0 0,0 0 0,0 0 0,0 0 0,0 0-1,0 0 1,-1 0 0,1 0 0,0 1 0,0-1 0,-1 0 0,1 1 0,0-1 0,-1 1-1,1 0 1,-1-1 0,1 1 0,0 0 0,-1 0 0,1 0 0,-1 0 0,1 0-1,-1 0 1,-1 0 0,2 0-101,-1 0 0,1 0 1,0 0-1,-1 0 0,1 0 0,-1 0 0,1 0 0,0 1 0,-1-1 0,1 0 0,-1 1 0,1-1 0,0 1 1,0 0-1,-1-1 0,1 1 0,0 0 0,0 0 0,0 0 0,0-1 0,0 1 0,0 1 0,0-1 0,0 0 1,0 0-1,0 0 0,1 0 0,-1 0 0,0 1 0,1-1 0,-1 0 0,1 1 0,-1-1 0,1 3 0,0-3-62,0 0-1,0-1 1,0 1-1,0-1 0,1 1 1,-1 0-1,0-1 1,1 1-1,-1 0 0,0-1 1,1 1-1,-1-1 0,1 1 1,-1-1-1,1 1 1,-1-1-1,1 1 0,-1-1 1,1 0-1,-1 1 1,1-1-1,0 0 0,-1 1 1,1-1-1,0 0 1,-1 0-1,1 0 0,0 0 1,-1 1-1,2-1 0,24 2-3475,-21-2 2669,26 0-4789</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7.952"/>
    </inkml:context>
    <inkml:brush xml:id="br0">
      <inkml:brushProperty name="width" value="0.025" units="cm"/>
      <inkml:brushProperty name="height" value="0.025" units="cm"/>
    </inkml:brush>
  </inkml:definitions>
  <inkml:trace contextRef="#ctx0" brushRef="#br0">165 6 9385,'0'0'8664,"-9"8"-8210,-23 28-113,31-35-322,0 1 0,0 0-1,1 0 1,-1-1-1,1 1 1,-1 0-1,1 0 1,0 0 0,0 0-1,-1 0 1,1-1-1,0 1 1,1 0-1,-1 0 1,0 0 0,1 0-1,-1 0 1,1-1-1,-1 1 1,1 0-1,0 0 1,0-1 0,0 1-1,0-1 1,0 1-1,0-1 1,0 1-1,0-1 1,1 1-1,-1-1 1,2 2 0,7 11-10,-8-11 66,-1 0 0,0 0 0,0 0 0,0 0 0,0 0 0,0 0 1,-1 0-1,1 1 0,-1-1 0,0 0 0,0 1 0,0-1 0,-2 6 0,2-7 39,-1 0 0,0 0-1,0 0 1,0 0-1,0 0 1,0-1 0,0 1-1,-1 0 1,1-1-1,-1 1 1,1-1 0,-1 1-1,1-1 1,-1 0-1,0 0 1,-3 2 0,-3 0 200,0 0 1,0-1-1,0 0 1,0 0-1,-1-1 1,1 0 0,-1 0-1,1-1 1,-12-1-1,19 1-305,-1 0 0,1 0 0,0 0 0,-1 0 0,1 0 0,0 0 0,0-1 0,-1 1 0,1 0 0,0-1 0,-1 1-1,1-1 1,0 0 0,0 1 0,0-1 0,0 0 0,0 0 0,0 0 0,0 1 0,0-1 0,0 0 0,0 0 0,0-1 0,0 1 0,1 0 0,-1 0 0,1 0-1,-1 0 1,0-1 0,1 1 0,0 0 0,-1 0 0,1-1 0,0 1 0,0 0 0,0-1 0,0 1 0,0-2 0,0 0-224,0-1-1,1 1 1,0 0 0,0 0-1,0 0 1,0 0 0,0 0-1,0 0 1,1 0 0,-1 1-1,1-1 1,0 0 0,0 1 0,0-1-1,4-3 1,98-83-10622,-64 49 4031</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38.342"/>
    </inkml:context>
    <inkml:brush xml:id="br0">
      <inkml:brushProperty name="width" value="0.025" units="cm"/>
      <inkml:brushProperty name="height" value="0.025" units="cm"/>
    </inkml:brush>
  </inkml:definitions>
  <inkml:trace contextRef="#ctx0" brushRef="#br0">204 0 12556,'0'0'4351,"-10"14"-2777,0 0-1164,-1 1 0,2 0 0,0 1-1,0-1 1,2 2 0,0 0 0,-6 23-1,7-10 334,1 0 0,1 0 0,1 48-1,3-71-687,0 0-1,1 1 1,-1-1-1,1 0 1,1 0-1,-1 0 1,1-1-1,1 1 1,-1 0-1,1-1 0,0 1 1,0-1-1,1 0 1,0 0-1,0 0 1,1 0-1,-1-1 1,1 0-1,0 0 1,1 0-1,5 4 1,-10-9-69,-1 0 0,0 1 0,0-1 0,0 0 0,1 0 1,-1 1-1,0-1 0,0 0 0,1 0 0,-1 0 0,0 1 1,0-1-1,1 0 0,-1 0 0,0 0 0,1 0 0,-1 0 1,0 0-1,1 1 0,-1-1 0,0 0 0,0 0 1,1 0-1,-1 0 0,0 0 0,1 0 0,-1 0 0,0-1 1,1 1-1,-1 0 0,0 0 0,1 0 0,-1 0 0,0 0 1,1 0-1,-1-1 0,0 1 0,0 0 0,1 0 1,-1 0-1,0-1 0,0 1 0,1 0 0,-5-17-290,-16-20-364,2 17-1,-2 0 0,-24-19 0,-31-31 1037,75 70-339,0 0 0,0 0 0,0 0-1,0-1 1,-1 1 0,1 0-1,0 0 1,0 0 0,0-1 0,0 1-1,0 0 1,0 0 0,0 0-1,0-1 1,0 1 0,0 0 0,0 0-1,0 0 1,0-1 0,0 1-1,0 0 1,0 0 0,0 0 0,0-1-1,0 1 1,0 0 0,0 0-1,0 0 1,0-1 0,0 1 0,0 0-1,0 0 1,0 0 0,1-1-1,-1 1 1,0 0 0,0 0 0,0 0-1,0 0 1,1-1 0,-1 1-1,0 0 1,0 0 0,0 0 0,0 0-1,1 0 1,-1 0 0,0 0-1,0 0 1,0 0 0,1 0 0,-1 0-1,0-1 1,0 1 0,1 0 0,22-2 219,28 3-396,51 6-2322,1-4-4077,-48-3 2773</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48.882"/>
    </inkml:context>
    <inkml:brush xml:id="br0">
      <inkml:brushProperty name="width" value="0.025" units="cm"/>
      <inkml:brushProperty name="height" value="0.025" units="cm"/>
    </inkml:brush>
  </inkml:definitions>
  <inkml:trace contextRef="#ctx0" brushRef="#br0">0 1 10346,'0'0'11723,"54"36"-10698,-15-36-192,11 0-353,1 0-320,-2 0-96,-3 0-64,-10 4-865,-10 1-1409,-9 0-1441,-11-4-3140</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49.272"/>
    </inkml:context>
    <inkml:brush xml:id="br0">
      <inkml:brushProperty name="width" value="0.025" units="cm"/>
      <inkml:brushProperty name="height" value="0.025" units="cm"/>
    </inkml:brush>
  </inkml:definitions>
  <inkml:trace contextRef="#ctx0" brushRef="#br0">372 15 12588,'0'0'3283,"11"-2"-1890,2-2-1037,-8 2-249,0 0 0,0 1 0,0 0 0,1 0 0,-1 0 0,0 1 0,11 0 0,-16 0-104,1 0-1,0 0 1,-1 0-1,1 1 1,-1-1-1,1 0 0,-1 0 1,1 1-1,-1-1 1,1 0-1,-1 1 1,1-1-1,-1 0 1,1 1-1,-1-1 1,0 1-1,1-1 1,-1 0-1,0 1 1,1-1-1,-1 1 1,0-1-1,0 1 1,1 0-1,-1-1 1,0 1-1,0-1 0,0 1 1,0-1-1,0 1 1,0-1-1,1 1 1,-1 0-1,-1-1 1,1 1-1,0-1 1,0 1-1,0-1 1,0 1-1,0 0 1,0-1-1,-1 1 1,1-1-1,0 1 1,0-1-1,-1 1 1,1-1-1,-1 1 0,-17 28 299,1-15 263,0 0 0,-2-2 0,1 0 1,-39 18-1,-89 27 1820,-8 5-1130,144-54-1249,17-3-104,25-4 17,-28-1 146,97 0 35,133 0-1534,-79 0-7494,-95 1-4546</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0.111"/>
    </inkml:context>
    <inkml:brush xml:id="br0">
      <inkml:brushProperty name="width" value="0.025" units="cm"/>
      <inkml:brushProperty name="height" value="0.025" units="cm"/>
    </inkml:brush>
  </inkml:definitions>
  <inkml:trace contextRef="#ctx0" brushRef="#br0">59 1 13196,'0'0'11510,"-9"12"-11110,3-4-358,1-1-1,-1 2 1,2-1-1,-1 0 1,1 1-1,0 0 1,1 0-1,0 0 1,0 1-1,1-1 1,0 1-1,0 15 1,1-22-16,1 0 1,0 0 0,0 0-1,0 0 1,1 0 0,-1 0-1,1 0 1,0 0 0,-1-1-1,1 1 1,0 0 0,1 0-1,-1 0 1,0-1 0,1 1-1,0-1 1,2 4 0,-1-4-5,0 0 0,0-1 0,0 1 0,0-1 0,0 0 0,1 0 0,-1 0 0,0 0 1,1 0-1,-1-1 0,1 1 0,-1-1 0,1 0 0,4 0 0,-2-1 14,0 1 1,0-1-1,0 0 1,0 0-1,0-1 0,0 0 1,0 0-1,-1 0 1,1-1-1,-1 0 0,0 0 1,0 0-1,5-4 0,7-7 28,-2 0 0,20-24 0,-8 9 4,-27 29-66,0-1 0,0 1-1,0-1 1,1 1 0,-1-1 0,0 1 0,0 0 0,1-1 0,-1 1 0,0-1 0,1 1 0,-1 0-1,1-1 1,-1 1 0,0 0 0,1-1 0,-1 1 0,1 0 0,-1-1 0,1 1 0,-1 0 0,1 0-1,-1 0 1,1 0 0,-1-1 0,1 1 0,-1 0 0,1 0 0,-1 0 0,1 0 0,0 0 0,-1 0-1,1 0 1,-1 1 0,1-1 0,-1 0 0,1 0 0,-1 0 0,1 0 0,-1 1 0,1-1 0,-1 0-1,1 0 1,-1 1 0,0-1 0,1 0 0,-1 1 0,1-1 0,-1 1 0,0-1 0,1 0 0,-1 1-1,0-1 1,0 1 0,1-1 0,-1 2 0,7 40 646,0-2 21,-5-38-621,0 0-1,0 0 1,0 0-1,0-1 1,0 1-1,1-1 1,-1 0-1,0 1 1,1-1-1,-1 0 1,1 0-1,-1-1 1,1 1 0,0 0-1,-1-1 1,1 0-1,0 1 1,-1-1-1,1 0 1,0 0-1,-1-1 1,1 1-1,0-1 1,-1 1-1,5-2 1,8-2 196,0-1 0,26-11 1,-39 15-249,17-8-40,-12 5-34,1 0 0,-1 0-1,1 1 1,0 0-1,0 0 1,0 1 0,0 0-1,0 1 1,1 0-1,-1 0 1,0 0 0,11 2-1,2 14-2628,-20-13 2254,1 0-1,0 0 1,-1-1 0,1 1 0,0-1 0,0 1-1,0-1 1,0 1 0,0-1 0,4 1 0,42 2-11340,-18-6 1757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0.734"/>
    </inkml:context>
    <inkml:brush xml:id="br0">
      <inkml:brushProperty name="width" value="0.025" units="cm"/>
      <inkml:brushProperty name="height" value="0.025" units="cm"/>
    </inkml:brush>
  </inkml:definitions>
  <inkml:trace contextRef="#ctx0" brushRef="#br0">114 152 3331,'0'0'14633,"-10"4"-11825,1-1-2235,-1 1 1,1 1-1,0-1 1,0 2-1,-8 5 1,14-8-438,0-1 1,0 1-1,0-1 1,0 1-1,0 0 1,0 0-1,1 0 1,0 0-1,0 1 1,0-1-1,0 1 1,0-1-1,0 1 1,1 0-1,0-1 1,0 1-1,0 0 1,0 0-1,0 5 1,1-9-130,1 1-1,-1-1 1,0 1 0,0-1 0,0 1 0,1-1-1,-1 0 1,0 1 0,0-1 0,1 1 0,-1-1 0,1 0-1,-1 1 1,0-1 0,1 0 0,-1 1 0,1-1-1,-1 0 1,0 0 0,1 1 0,-1-1 0,1 0-1,-1 0 1,1 0 0,-1 1 0,1-1 0,-1 0-1,1 0 1,-1 0 0,1 0 0,-1 0 0,1 0-1,-1 0 1,1 0 0,0-1 0,21-2 116,-11 0-86,-1-1-1,1 0 0,-1-1 0,0 0 1,-1-1-1,1 0 0,-1-1 1,0 1-1,13-16 0,69-78-346,-88 96 300,67-88-33,-86 140 241,9-33 1,0-1 0,1 1 1,0 0-1,1 1 0,1-1 0,1 1 1,0 0-1,-1 25 0,4-39-190,0-1-1,0 0 0,1 1 0,-1-1 1,0 1-1,1-1 0,-1 1 1,1-1-1,-1 0 0,1 1 0,0-1 1,-1 0-1,1 0 0,0 0 1,0 1-1,0-1 0,0 0 0,0 0 1,0 0-1,0 0 0,0 0 0,1-1 1,-1 1-1,3 1 0,0 0 18,0-1 0,0 0-1,1 0 1,-1 0 0,1 0-1,-1 0 1,1-1 0,6 0-1,-3 0-3,1-1 0,-1 0 0,0 0 0,1-1 0,-1 0 0,0 0 0,0-1 0,15-7 0,-20 8-21,-1 1 0,1-1 1,-1 0-1,0 0 1,0 0-1,1-1 0,-1 1 1,-1 0-1,1-1 1,0 1-1,-1-1 0,1 0 1,-1 0-1,0 1 1,0-1-1,0 0 0,0 0 1,0 0-1,-1 0 1,1 0-1,-1 0 0,0-5 1,0 8-2,0 0 0,0-1 0,0 1 0,-1-1 0,1 1 0,0 0 0,0-1 0,-1 1 0,1 0 0,0-1 0,0 1 0,-1 0 0,1-1 0,0 1 0,-1 0 0,1 0 0,-1 0 0,1-1 0,0 1 0,-1 0 0,1 0 0,-1 0 0,1 0 0,0 0 0,-1 0 0,1-1 0,-1 1 0,1 0 0,-1 0 0,1 0 0,0 0 0,-1 1 0,1-1 0,-1 0 0,1 0 0,0 0 0,-1 0 0,1 0 0,-1 0 0,1 1 0,0-1 0,-1 0 0,1 0 0,0 1 0,-1-1 0,1 0 0,-1 1 0,-19 11 80,17-8-54,-1-1 1,1 1-1,0 0 1,1 0-1,-1 0 1,1 1-1,0-1 1,-2 6-1,3-9-22,1 0 0,0-1 0,0 1 0,0 0 1,0 0-1,0-1 0,0 1 0,0 0 0,0 0 0,0-1 0,0 1 0,0 0 0,0 0 0,1-1 0,-1 1 0,0 0 0,1-1 0,-1 1 1,0 0-1,1-1 0,-1 1 0,1 0 0,0 0-1,1 0 1,-1 0 0,1 0-1,-1-1 1,0 1-1,1-1 1,-1 1 0,1-1-1,-1 1 1,1-1-1,-1 0 1,1 0 0,0 0-1,-1 0 1,3 0-1,11 0-113,1 0-1,-1-2 0,1 0 0,-1-1 0,1 0 0,-1-1 0,0-1 0,15-7 0,-29 12 120,-1 0 0,0 0-1,1 0 1,-1 0 0,0 0-1,1 0 1,-1 0 0,0 0-1,0 0 1,1 0 0,-1 0-1,0 0 1,1-1 0,-1 1-1,0 0 1,0 0 0,1 0 0,-1-1-1,0 1 1,0 0 0,1 0-1,-1-1 1,0 1 0,0 0-1,0 0 1,0-1 0,1 1-1,-1 0 1,0 0 0,0-1-1,0 1 1,0 0 0,0-1-1,0 1 1,0 0 0,0-1 0,0 1-1,0 0 1,0-1 0,0 1-1,0 0 1,0-1 0,0 1-1,0 0 1,0-1 0,0 1-1,0 0 1,-1 0 0,1-1-1,0 1 1,-16-9 450,7 5 68,15 0 286,103-6-466,-40 5-1922,-2-6-4265,-30 1-1190</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1.979"/>
    </inkml:context>
    <inkml:brush xml:id="br0">
      <inkml:brushProperty name="width" value="0.025" units="cm"/>
      <inkml:brushProperty name="height" value="0.025" units="cm"/>
    </inkml:brush>
  </inkml:definitions>
  <inkml:trace contextRef="#ctx0" brushRef="#br0">51 55 10890,'4'-13'1821,"-4"10"-1146,1-1 0,0 1 1,-1 0-1,2 0 0,-1-1 1,0 1-1,1 0 0,-1 0 0,1 0 1,0 0-1,3-3 0,-5 6-625,0 0-1,1 0 1,-1 0 0,0 0-1,1 0 1,-1 0-1,0 0 1,1 0-1,-1 0 1,0 0 0,0 0-1,1 0 1,-1 1-1,0-1 1,1 0-1,-1 0 1,0 0-1,0 1 1,0-1 0,1 0-1,-1 0 1,0 0-1,0 1 1,0-1-1,1 0 1,-1 1-1,0-1 1,0 0 0,0 0-1,0 1 1,0-1-1,0 0 1,0 1-1,0-1 1,0 0-1,0 1 1,0-1 0,0 0-1,0 0 1,0 1-1,0-1 1,0 0-1,0 1 1,0-1 0,0 1-1,1 19 64,-1-18 94,-4 73 1527,-3 0 0,-19 81-1,-6 59-565,30-151-298,16-98 582,-8 8-1395,-1-1 1,-2 0-1,0 0 1,-2 0-1,-1 0 0,-1 0 1,-5-28-1,6 54-67,0 0 1,0-1-1,0 1 0,0 0 1,-1 0-1,1-1 0,0 1 1,-1 0-1,1 0 0,-1-1 0,0 1 1,1 0-1,-1 0 0,0 0 1,1 0-1,-1 0 0,0 0 1,0 0-1,0 0 0,0 0 0,0 1 1,0-1-1,0 0 0,-1 1 1,0-2-1,1 3 2,0-1-1,0 0 1,0 1-1,0-1 1,0 1 0,1-1-1,-1 1 1,0 0 0,0-1-1,1 1 1,-1 0-1,0 0 1,1-1 0,-1 1-1,1 0 1,-1 0 0,1 0-1,-1 0 1,1 0-1,-1-1 1,1 1 0,0 0-1,0 0 1,-1 0 0,1 0-1,0 0 1,0 0 0,0 0-1,0 0 1,0 0-1,0 0 1,1 1 0,-2 3 2,1-1 1,0 1-1,0-1 1,0 0-1,0 1 1,1-1-1,0 0 1,0 1-1,0-1 1,0 0-1,1 0 1,-1 0-1,1 0 1,0 0-1,0 0 1,1 0-1,2 4 1,-1-5 3,0-1 1,0 1 0,0 0-1,0-1 1,0 0-1,0 0 1,1 0 0,-1 0-1,1-1 1,-1 0-1,1 0 1,0 0 0,0 0-1,-1-1 1,1 0-1,5 0 1,-1-1 15,-1 0 1,1 0-1,-1 0 0,1-1 1,-1-1-1,0 0 0,0 0 1,0 0-1,-1-1 0,1 0 1,-1 0-1,0-1 0,0 0 1,0 0-1,-1-1 0,0 0 1,0 0-1,0 0 0,-1-1 1,0 0-1,0 0 1,0 0-1,-1-1 0,0 1 1,-1-1-1,0 0 0,0 0 1,-1 0-1,0-1 0,0 1 1,1-14-1,-4 27-67,0-1 0,0 1 0,0-1 0,-1 1 0,1-1 1,-1 0-1,-3 5 0,-4 14 76,4-8 34,1 1 1,1-1 0,0 1-1,-1 24 1,4-39-55,0-1 0,0 1 0,0 0 1,0-1-1,0 1 0,0-1 0,1 1 0,-1 0 0,0-1 1,0 1-1,0-1 0,1 1 0,-1-1 0,0 1 1,0-1-1,1 1 0,-1-1 0,1 1 0,-1-1 0,0 1 1,1-1-1,-1 1 0,1-1 0,-1 0 0,1 1 1,-1-1-1,1 0 0,-1 1 0,1-1 0,0 0 0,0 0 1,24-1 167,-18-2-132,-1 1 0,1-1 0,-1 0 0,0 0 0,8-5 0,2-7-39,0 0 0,-1-1 0,21-29 0,-19 23 0,-15 30 0,-1 0 0,1 1 0,-2-1 0,1 1 0,-1 9 0,-1 5-315,0-16-114,1 0 1,0 1-1,0-1 0,0 0 1,1 1-1,3 10 0,-3-16 328,-1-1 0,1 1-1,0-1 1,0 0-1,0 1 1,0-1 0,0 0-1,0 0 1,0 0-1,0 1 1,0-1-1,1 0 1,-1 0 0,0-1-1,1 1 1,-1 0-1,1 0 1,-1-1 0,1 1-1,-1-1 1,1 1-1,-1-1 1,1 0-1,0 1 1,-1-1 0,1 0-1,-1 0 1,1 0-1,0 0 1,-1-1-1,1 1 1,-1 0 0,1-1-1,3 0 1,-2 0-671,0 0 1,-1 0 0,1-1-1,0 1 1,0 0-1,0-1 1,-1 0 0,1 0-1,-1 0 1,1 0-1,-1 0 1,0 0 0,3-4-1,12-15-12216</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9.720"/>
    </inkml:context>
    <inkml:brush xml:id="br0">
      <inkml:brushProperty name="width" value="0.025" units="cm"/>
      <inkml:brushProperty name="height" value="0.025" units="cm"/>
    </inkml:brush>
  </inkml:definitions>
  <inkml:trace contextRef="#ctx0" brushRef="#br0">88 431 12556,'0'0'18022,"-9"-4"-17531,7 3-484,-1 0 0,1 0 0,0 0 0,0 0 0,-1 0 0,1 0 0,-1 1 0,1-1 0,-1 1 0,1 0 0,-1-1 0,1 1 0,-1 0 0,1 1 0,-4-1 0,4 2-8,0-1 0,0 1 0,0-1 0,0 1 0,0 0 0,0-1 0,0 1 0,1 0 0,-1 0 0,1 0 0,-1 1 0,1-1 0,0 0 0,0 0 0,0 1 0,0-1 0,0 1 0,0-1 0,1 1 0,-1 2 0,-1-1-6,1 0 1,0 1-1,0-1 0,0 0 0,1 0 1,0 1-1,-1-1 0,1 0 0,1 0 1,-1 1-1,1-1 0,-1 0 0,3 7 1,-1-9 6,-1 0 1,1 0 0,-1 0 0,1-1-1,-1 1 1,1-1 0,0 1 0,0-1-1,0 0 1,0 0 0,0 0-1,0 0 1,0 0 0,0 0 0,0 0-1,0-1 1,1 1 0,-1-1 0,0 1-1,0-1 1,1 0 0,-1 0-1,0 0 1,1 0 0,-1-1 0,4 0-1,5-1 31,-1 0-1,0-1 0,0 0 0,0-1 0,0 0 0,0 0 0,-1-1 0,0 0 0,0-1 0,0 0 1,-1-1-1,1 0 0,13-15 0,-10 9 109,0-1 0,-1 0-1,0 0 1,-1-1 0,-1-1 0,-1 0 0,11-25 0,-18 38-129,1-1 0,-1 0 0,0 1 1,0-1-1,0 0 0,-1 0 0,1 0 1,-1 0-1,0 0 0,0 1 0,0-1 1,-1-5-1,0 10-27,0-1 0,0 1 1,0-1-1,0 1 0,0 0 1,0 0-1,0-1 0,0 1 0,0 0 1,0 0-1,1 0 0,-1 0 0,0 0 1,1 0-1,-1 0 0,0 0 0,1 0 1,0 0-1,-1 0 0,1 0 0,-1 2 1,-5 33-235,6-36 252,0 1 0,0 0-1,0 0 1,0-1 0,0 1 0,1 0 0,-1-1-1,0 1 1,0 0 0,1-1 0,-1 1 0,1 0-1,-1-1 1,0 1 0,1-1 0,-1 1 0,1-1-1,-1 1 1,1-1 0,0 1 0,-1-1 0,1 0 0,-1 1-1,1-1 1,0 0 0,-1 1 0,1-1 0,0 0-1,-1 0 1,1 0 0,0 1 0,0-1 0,-1 0-1,1 0 1,0 0 0,-1 0 0,1 0 0,0 0-1,0-1 1,-1 1 0,1 0 0,0 0 0,-1 0-1,1-1 1,1 0 0,7-2 35,0 0-1,0-1 1,0 0 0,0-1-1,-1 0 1,0 0 0,10-9-1,55-51 255,-55 47-267,11-9-23,32-40 0,-53 56 0,0 1 0,0-1 0,-1-1 0,-1 1 0,0-1 0,-1 0 0,7-22 0,-12 34 0,1 0 0,-1 0 0,0-1 0,0 1 0,0 0 0,1 0 0,-1-1 0,0 1 0,0 0 0,0-1 0,0 1 0,0 0 0,0-1 0,1 1 0,-1 0 0,0-1 0,0 1 0,0 0 0,0 0 0,0-1 0,0 1 0,0 0 0,0-1 0,-1 1 0,1 0 0,0-1 0,0 1 0,0 0 0,0-1 0,0 1 0,0 0 0,-1 0 0,1-1 0,0 1 0,0 0 0,0 0 0,-1-1 0,1 1 0,0 0 0,0 0 0,-1 0 0,1-1 0,0 1 0,-1 0 0,1 0 0,0 0 0,-1 0 0,1-1 0,-6 4 0,-1 2 0,1 0 0,0 1 0,0-1 0,0 1 0,1 1 0,0-1 0,0 1 0,0 0 0,-4 10 0,-3 5 0,-14 44 0,21-47 0,1 1 0,1 0 0,1 0 0,1 0 0,1 0 0,0 0 0,4 25 0,-1-12 0,-2 44 0,-22 111 0,20-180 0,0-1 0,1 1 0,1 0 0,-1-1 0,3 12 0,-2-13 0,0-1 0,0 1 0,-1-1 0,0 1 0,0-1 0,0 1 0,-2 8 0,1-13 0,0 0 0,0 0 0,0 0 0,0 0 0,0 0 0,0 0 0,0 0 0,0 0 0,0 0 0,-1 0 0,1 0 0,0-1 0,-1 1 0,1-1 0,0 1 0,-1-1 0,1 1 0,-1-1 0,1 0 0,-1 0 0,1 0 0,-1 0 0,1 0 0,-1 0 0,1 0 0,-1 0 0,-1-1 0,-1 1 0,0 0 0,-1-1 0,1 0 0,0 0 0,0 0 0,0 0 0,0 0 0,1-1 0,-5-2 0,1-2 0,0-1 0,1 1 0,0-2 0,0 1 0,1-1 0,0 0 0,1 0 0,-1 0 0,2 0 0,-1-1 0,1 0 0,0 1 0,1-1 0,0-1 0,0 1 0,1 0 0,0 0 0,1 0 0,0-1 0,1 1 0,2-14 0,-2 18 0,0 0 0,1 0 0,0 1 0,0-1 0,1 1 0,-1-1 0,1 1 0,0 0 0,0 0 0,0 0 0,1 0 0,-1 0 0,1 1 0,0 0 0,0 0 0,0 0 0,1 0 0,-1 0 0,1 1 0,-1 0 0,8-2 0,9-4 0,1 1 0,-1 2 0,35-5 0,34-1-357,-45 6-2265,69-15 1,-65 5-7570</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2.367"/>
    </inkml:context>
    <inkml:brush xml:id="br0">
      <inkml:brushProperty name="width" value="0.025" units="cm"/>
      <inkml:brushProperty name="height" value="0.025" units="cm"/>
    </inkml:brush>
  </inkml:definitions>
  <inkml:trace contextRef="#ctx0" brushRef="#br0">49 50 9513,'0'0'11600,"-4"12"-9187,-2 6-1649,-24 83 2949,28-90-3501,-1 1 0,2-1-1,-1 1 1,2 0 0,-1 0 0,2-1 0,1 17-1,-1-27-206,-1 1 0,1-1 0,-1 1 0,1-1 0,-1 0 0,1 1 0,0-1 0,0 0 0,0 1 0,0-1-1,0 0 1,0 0 0,0 0 0,0 0 0,0 0 0,0 0 0,0 0 0,1 0 0,-1-1 0,0 1 0,1 0-1,-1-1 1,1 1 0,-1-1 0,1 1 0,-1-1 0,1 0 0,-1 0 0,1 1 0,-1-1 0,1 0-1,-1 0 1,1-1 0,-1 1 0,1 0 0,-1 0 0,3-2 0,1 1-16,0 0 1,0-1-1,0 0 0,0 0 1,-1 0-1,1 0 0,0-1 1,-1 0-1,8-5 1,-2-4-278,1 0 0,-1 0 1,-1-1-1,0 0 0,-1 0 1,-1-1-1,0 0 1,6-17-1,-3 0-250,-1 0 1,9-62-1,-37 174 2145,-6 24 25,23-94-1488,1-1 0,0 1 1,1 0-1,0 0 1,0-1-1,1 1 0,4 16 1,-4-24-154,0-1 1,0 0 0,0 0 0,0 0-1,1 0 1,-1 1 0,1-2 0,-1 1-1,1 0 1,0 0 0,0 0-1,0-1 1,0 1 0,0-1 0,0 0-1,0 1 1,0-1 0,1 0 0,-1 0-1,0 0 1,1-1 0,3 2 0,-1-1-660,0 0 1,1 0-1,0-1 1,-1 0-1,1 0 1,-1 0-1,1 0 1,-1-1-1,8-2 1,11-7-7320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3.080"/>
    </inkml:context>
    <inkml:brush xml:id="br0">
      <inkml:brushProperty name="width" value="0.025" units="cm"/>
      <inkml:brushProperty name="height" value="0.025" units="cm"/>
    </inkml:brush>
  </inkml:definitions>
  <inkml:trace contextRef="#ctx0" brushRef="#br0">164 56 13100,'0'0'6796,"-1"-9"-4036,1 6-2518,0 0 0,0 0 0,0 0 0,-1 1-1,1-1 1,-1 0 0,0 0 0,0 0 0,0 1 0,-2-4 0,2 4-141,0 1 1,0 0 0,0 0 0,-1 0-1,1 1 1,0-1 0,0 0-1,-1 0 1,1 1 0,-1-1 0,1 1-1,-1-1 1,1 1 0,-1-1-1,1 1 1,-1 0 0,1 0-1,-1 0 1,1 0 0,-1 0 0,1 0-1,-1 0 1,1 1 0,-1-1-1,1 0 1,-1 1 0,1-1-1,-1 1 1,1 0 0,-2 0 0,-4 3-50,1-1 0,0 1 0,0 0 0,0 0 0,1 0 0,0 1 0,0 0 0,0 0 0,0 0 0,1 0 0,-1 1 0,-4 9 0,4-6 34,0-1 0,0 1 0,1 0 1,1 0-1,-1 1 0,2-1 0,-1 1 0,-1 13 1,4-21-77,0-1 0,0 1 0,1 0 1,-1-1-1,0 1 0,1-1 0,-1 1 1,1-1-1,0 1 0,-1-1 0,1 1 1,0-1-1,0 1 0,0-1 0,0 0 1,0 0-1,0 0 0,0 1 0,1-1 1,-1 0-1,0 0 0,1-1 0,-1 1 1,0 0-1,1 0 0,-1-1 0,1 1 1,-1-1-1,1 1 0,0-1 0,-1 1 1,1-1-1,-1 0 0,1 0 0,0 0 1,1 0-1,11 1-71,0-1 1,0 0-1,16-3 1,-21 2-152,67-14-4376,-27-2-3113,-25 7 969</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3.887"/>
    </inkml:context>
    <inkml:brush xml:id="br0">
      <inkml:brushProperty name="width" value="0.025" units="cm"/>
      <inkml:brushProperty name="height" value="0.025" units="cm"/>
    </inkml:brush>
  </inkml:definitions>
  <inkml:trace contextRef="#ctx0" brushRef="#br0">0 63 2530,'0'0'20478,"9"0"-19607,-3 1-722,-1-1-74,-1 1 0,1-1 0,0 0-1,-1-1 1,1 1 0,0-1-1,-1 0 1,1 0 0,0 0 0,-1 0-1,0-1 1,1 0 0,-1 0-1,8-5 1,17 23 1463,-15-13-1467,0-1 1,0 0-1,1-2 1,-1 1-1,1-2 1,-1 0-1,21-4 1,39-1-127,-67 13-816,-7-6 814,0-1 0,1 1 0,-1 0 0,0-1 0,1 1 0,-1 0 0,0-1 0,1 1-1,-1-1 1,1 1 0,-1 0 0,1-1 0,0 1 0,-1-1 0,1 0 0,-1 1 0,1-1 0,0 1 0,-1-1 0,1 0 0,0 0 0,1 1 0,7-1-326,1-1-1,-1 0 1,1 0 0,-1-1-1,1 0 1,-1 0-1,0-1 1,0-1 0,0 1-1,0-1 1,-1-1 0,1 0-1,7-6 1,46-20-1548,-62 31 1969,0 0 0,0 0-1,1 0 1,-1 0-1,0 0 1,0 0-1,0 0 1,1 1-1,-1-1 1,0 0-1,0 0 1,0 0 0,0 0-1,1 1 1,-1-1-1,0 0 1,0 0-1,0 0 1,0 1-1,0-1 1,0 0-1,0 0 1,0 0 0,0 1-1,1-1 1,-1 0-1,0 0 1,0 1-1,0-1 1,0 0-1,0 0 1,0 0 0,-1 1-1,1-1 1,0 0-1,0 0 1,0 1-1,0-1 1,0 0-1,0 0 1,0 0-1,0 1 1,0-1 0,-1 0-1,1 0 1,0 0-1,0 1 1,0-1-1,0 0 1,-1 0-1,1 0 1,0 0-1,0 0 1,0 0 0,-1 1-1,1-1 1,0 0-1,-9 15 1223,0-2-731,1 1-1,0 0 0,1 1 1,1 0-1,0 0 1,1 0-1,0 1 0,-3 21 1,5-7-51,0 1 0,2 0 0,4 44 0,-2-68-462,0 12-91,0-1 0,-3 33 1,-4-75 2471,7 2-2242,1-1 1,1 1-1,1 0 1,1 0-1,14-37 1,-5 22-179,2 1 0,29-48 1,-42 79 5,1 0 1,-1 1-1,1-1 1,0 1-1,0 0 1,0 0-1,1 0 1,-1 1-1,1-1 1,0 1-1,0 0 1,0 1-1,0-1 1,10-3-1,-12 6-5,0-1-1,-1 1 1,1-1-1,0 1 1,0 0 0,-1 0-1,1 0 1,0 0-1,-1 0 1,1 1-1,0-1 1,-1 1 0,1 0-1,0 0 1,-1 0-1,1 0 1,-1 0-1,0 0 1,1 1 0,-1-1-1,0 1 1,0-1-1,0 1 1,0 0-1,0 0 1,0 0 0,0 0-1,-1 0 1,1 1-1,-1-1 1,0 0-1,2 5 1,-1-5 41,-1 1-1,0-1 1,-1 0 0,1 0 0,0 1 0,-1-1-1,1 1 1,-1-1 0,0 0 0,1 1-1,-1-1 1,-1 1 0,1-1 0,0 1-1,0-1 1,-1 0 0,0 1 0,1-1-1,-1 0 1,0 1 0,-2 2 0,1-1 63,-1 0 1,0-1-1,0 0 1,0 0 0,0 0-1,-1 0 1,1 0 0,-1-1-1,0 1 1,0-1-1,-5 2 1,0 0 64,-1 0 0,0-1-1,0 0 1,0 0 0,-1-1 0,1-1 0,0 0-1,-1 0 1,-15-1 0,25 0-218,1 0 0,-1-1-1,0 1 1,1 0 0,-1 0 0,0 0 0,1 0 0,-1-1-1,0 1 1,1 0 0,-1-1 0,0 1 0,1 0 0,-1-1-1,1 1 1,-1-1 0,1 1 0,-1-1 0,1 1-1,-1-1 1,1 1 0,0-1 0,-1 1 0,1-1 0,0 0-1,-1 1 1,1-1 0,0 0 0,0 1 0,-1-1-1,1 0 1,0 1 0,0-1 0,0 0 0,0 0 0,0 1-1,0-1 1,0 0 0,0 1 0,0-1 0,1-1 0,-1 0-226,1 1 1,-1-1-1,1 0 1,0 1-1,-1-1 1,1 1-1,0 0 1,0-1 0,0 1-1,0-1 1,0 1-1,1 0 1,-1 0-1,0 0 1,0 0-1,2-1 1,41-12-9201,-19 10 2776</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4.306"/>
    </inkml:context>
    <inkml:brush xml:id="br0">
      <inkml:brushProperty name="width" value="0.025" units="cm"/>
      <inkml:brushProperty name="height" value="0.025" units="cm"/>
    </inkml:brush>
  </inkml:definitions>
  <inkml:trace contextRef="#ctx0" brushRef="#br0">1 126 3619,'0'0'10432,"8"-3"-5596,2 0-4473,38-9 9195,-23 11-8279,-19 1-1257,0 0 1,-1 0-1,1 0 0,0-1 1,0 0-1,0 0 0,-1 0 0,1-1 1,-1 0-1,1 0 0,-1 0 1,0-1-1,1 1 0,-2-2 1,1 1-1,7-6 0,-14 6-1,-9 5-6,-11 8-3,16-6 6,0 0 1,0 1-1,0 0 0,1 0 1,0 1-1,0-1 0,0 1 0,1 0 1,0 1-1,0-1 0,0 1 0,1 0 1,0-1-1,1 1 0,-1 1 0,1-1 1,1 0-1,-2 9 0,3-15-12,0 0 0,0-1 0,0 1 0,0 0 0,1 0 0,-1-1 1,0 1-1,0 0 0,1-1 0,-1 1 0,0 0 0,1-1 0,-1 1 0,1 0 0,-1-1 0,1 1 0,-1-1 0,1 1 0,-1-1 0,1 1 0,-1-1 0,1 1 0,0-1 0,-1 1 0,1-1 0,0 0 1,0 1-1,0-1 0,30 3-66,-22-4-307,0 0 0,0-1 0,0 0 0,15-6 0,-9-1-1380,1 0-1,-2-1 0,0 0 0,0-2 1,-1 1-1,0-2 0,-1 0 1,0 0-1,-1-1 0,-1 0 0,0-1 1,8-18-1,1-4-3040</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4.740"/>
    </inkml:context>
    <inkml:brush xml:id="br0">
      <inkml:brushProperty name="width" value="0.025" units="cm"/>
      <inkml:brushProperty name="height" value="0.025" units="cm"/>
    </inkml:brush>
  </inkml:definitions>
  <inkml:trace contextRef="#ctx0" brushRef="#br0">91 36 1441,'0'0'538,"2"-11"348,0-6 6580,-8 9-284,-8 15-3646,8-1-3051,0 0-1,0 0 0,0 1 0,1 0 1,0 0-1,1 0 0,-1 1 1,2 0-1,-1 0 0,1 0 1,0 0-1,0 0 0,1 1 1,-1 9-1,-2 13-46,2 1 0,1 45 0,2-76-432,0 0 0,-1-1 0,1 1 0,0-1 0,0 1 1,0 0-1,0-1 0,0 1 0,0-1 0,1 1 0,-1 0 0,0-1 0,0 1 0,0-1 0,0 1 0,1 0 0,-1-1 1,0 1-1,1-1 0,-1 1 0,0-1 0,1 1 0,-1-1 0,1 1 0,0-1 0,9-7 299,9-23-63,-8-19-126,-5 25-125,-6 24-1,0 0 1,0 0-1,0 0 0,0 0 0,0 0 1,0 0-1,1 0 0,-1 0 0,0 0 1,0 0-1,0 0 0,0 0 0,0 0 1,0 0-1,0 0 0,1 0 0,-1 0 1,0 0-1,0 0 0,0 0 0,0 0 0,0 0 1,0 0-1,0 0 0,0 0 0,1 0 1,-1 0-1,0 0 0,0 0 0,0 0 1,0 0-1,0-1 0,0 1 0,0 0 1,0 0-1,0 0 0,0 0 0,0 0 1,1 0-1,-1 3 9,1-1 0,0 1 0,0 0 0,0-1 0,0 1 0,0-1 0,0 1 0,1-1 0,0 1 0,-1-1 0,1 0 1,0 0-1,0 0 0,0 0 0,0 0 0,0 0 0,1 0 0,-1-1 0,4 2 0,-1 0 12,1-1 1,0 1-1,0-2 0,0 1 1,1-1-1,-1 0 0,0 0 1,11 0-1,-7-1 7,0 0 0,1-1 0,-1 0 1,0-1-1,0 0 0,0-1 0,0 0 0,0 0 0,-1-1 1,17-9-1,-21 10-7,-3 2 4,1-1-1,-1 1 1,0-1-1,0 1 1,0-1-1,0 1 1,0-1 0,0 0-1,-1 0 1,1 0-1,0 0 1,-1 0-1,0-1 1,3-3-1,-20 22 344,10-9-257,1 1 0,0 0 0,0 0 0,1 1 0,0-1 0,0 1 0,1 0 0,0 0 0,1 0 0,0 0 0,1 0 0,-2 15 0,3-24-119,0 1-1,1 0 1,-1 0-1,0 0 1,0-1-1,0 1 1,1 0-1,-1 0 1,0-1 0,1 1-1,-1 0 1,0 0-1,1-1 1,-1 1-1,1-1 1,-1 1-1,1 0 1,0-1-1,-1 1 1,1-1-1,-1 1 1,1-1 0,0 1-1,0-1 1,-1 0-1,1 1 1,0-1-1,0 0 1,-1 0-1,1 1 1,0-1-1,0 0 1,0 0-1,-1 0 1,1 0 0,0 0-1,0 0 1,0 0-1,-1 0 1,1-1-1,0 1 1,0 0-1,0 0 1,-1-1-1,1 1 1,1-1-1,2 0-373,0 0-1,0-1 0,0 1 1,0-1-1,0 0 0,0 0 1,5-5-1,1-2-1793,-2 0-1,1-1 1,-1 0-1,-1 0 1,0-1-1,6-13 1,6-14-8331</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5.176"/>
    </inkml:context>
    <inkml:brush xml:id="br0">
      <inkml:brushProperty name="width" value="0.025" units="cm"/>
      <inkml:brushProperty name="height" value="0.025" units="cm"/>
    </inkml:brush>
  </inkml:definitions>
  <inkml:trace contextRef="#ctx0" brushRef="#br0">49 0 14510,'0'0'8984,"-5"12"-6864,-3 5-1508,1 1 0,1 0 1,0 0-1,2 0 1,0 0-1,-2 25 0,6-36-583,-2 32-198,4 45 0,-2-83 143,-1-1 1,1 0 0,0 0 0,0 1 0,0-1 0,0 0-1,0 0 1,0 1 0,0-1 0,0 0 0,-1 0 0,1 1-1,0-1 1,0 0 0,0 1 0,0-1 0,0 0 0,0 0-1,1 1 1,-1-1 0,0 0 0,0 0 0,0 1 0,0-1-1,0 0 1,0 0 0,0 1 0,0-1 0,1 0-1,-1 0 1,0 1 0,0-1 0,0 0 0,1 0 0,-1 0-1,0 0 1,0 1 0,0-1 0,1 0 0,-1 0 0,0 0-1,0 0 1,1 0 0,-1 0 0,0 0 0,0 1 0,1-1-1,-1 0 1,1 0 0,5-17-453,4-26-59,-11-19 779,-1 56 1143,5 38-429,-3-31-939,0 1 1,1 0-1,-1 0 0,1-1 0,-1 1 0,1-1 1,0 1-1,-1 0 0,1-1 0,0 0 0,0 1 0,0-1 1,0 1-1,0-1 0,1 0 0,-1 0 0,0 0 0,1 0 1,-1 0-1,3 2 0,0-1 14,0 0 1,1-1-1,-1 1 1,0-1-1,1 0 0,-1 0 1,9 0-1,-4 0 13,0-1-1,1 0 1,-1-1 0,0 0-1,-1 0 1,1-1 0,15-5-1,-16 3 34,1-1-1,-1 1 1,-1-2-1,1 1 1,-1-1-1,0 0 1,0-1-1,0 0 1,-1 0-1,0 0 1,8-14-1,-21 31 14,1 0 0,0 0 0,0 1 0,1 0-1,1 0 1,0 0 0,0 0 0,1 1-1,1 0 1,-3 21 0,5-32-121,0 0-1,1 0 1,-1-1-1,0 1 1,0 0-1,1 0 1,-1-1-1,0 1 1,1 0-1,-1-1 1,1 1-1,-1 0 1,1-1-1,-1 1 1,1 0-1,0-1 1,-1 1-1,1-1 1,0 1-1,-1-1 1,1 0-1,0 1 1,0-1-1,-1 0 1,1 1-1,0-1 1,0 0-1,-1 0 1,1 0-1,0 0 1,0 1-1,0-1 1,0 0-1,-1 0 1,1-1-1,0 1 1,0 0-1,0 0 1,-1 0-1,1-1 1,0 1-1,0 0 1,-1-1-1,1 1 1,0 0-1,0-1 1,3-1-393,1 1-1,-1-1 1,0 1 0,0-1 0,-1 0 0,1-1-1,6-4 1,-6 2-1350,1 0 0,-2-1 0,1 1 0,0-1-1,3-9 1,5-13-6570</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8:55.597"/>
    </inkml:context>
    <inkml:brush xml:id="br0">
      <inkml:brushProperty name="width" value="0.025" units="cm"/>
      <inkml:brushProperty name="height" value="0.025" units="cm"/>
    </inkml:brush>
  </inkml:definitions>
  <inkml:trace contextRef="#ctx0" brushRef="#br0">12 0 16303,'0'0'11852,"-4"9"-11260,3-5-640,-1 1-1,1-1 0,0 0 1,0 0-1,0 0 0,1 1 1,-1-1-1,1 0 0,0 1 1,0-1-1,1 0 0,-1 1 1,1-1-1,0 0 0,0 0 1,2 5-1,15 13-3351,15-6-3525,7-10-4305,-25-6 12260,-6-3 5449,-18 19 5362,-3 43-7405,13-58-4406,-1 0 1,1 0-1,-1 0 0,1 0 0,-1 0 0,1 0 0,0 0 0,0 0 1,-1 0-1,1 0 0,0 0 0,0 0 0,0-1 0,0 1 1,0 0-1,0-1 0,0 1 0,0-1 0,0 1 0,1-1 1,-1 1-1,0-1 0,0 0 0,0 0 0,0 1 0,1-1 1,-1 0-1,0 0 0,0 0 0,2-1 0,49 2 197,-39-2-166,63-4-69,-56 2-14,0 2 0,0 0 0,1 1 0,23 3 0,-43-2 52,-1-1 0,1 0-1,0 1 1,-1-1 0,1 0-1,0 1 1,-1-1 0,1 1 0,0-1-1,-1 1 1,1 0 0,-1-1-1,1 1 1,-1 0 0,1-1 0,-1 1-1,1 0 1,-1-1 0,0 1-1,1 0 1,-1 0 0,0 0 0,0-1-1,0 1 1,0 0 0,1 0-1,-1 0 1,0 0 0,0 1-1,0-1 1,0 0-1,0 0 1,0 0-1,0 0 1,1 0-1,-1 0 1,0 0-1,1 0 1,-1 0-1,1 0 1,-1 0-1,1 0 1,0 0-1,-1-1 1,1 1-1,0 0 1,0 0-1,-1-1 1,1 1-1,2 1 1,5 1-375,1-1 0,0 0 0,0 0 0,0-1 0,0 0-1,13-1 1,-6 0-2131,0-1 0,29-5 0,-17-3-10197</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00.026"/>
    </inkml:context>
    <inkml:brush xml:id="br0">
      <inkml:brushProperty name="width" value="0.025" units="cm"/>
      <inkml:brushProperty name="height" value="0.025" units="cm"/>
    </inkml:brush>
  </inkml:definitions>
  <inkml:trace contextRef="#ctx0" brushRef="#br0">2230 255 6342,'0'0'3742,"-9"-6"-2615,-20-10-160,-1 1 0,0 1 1,-2 2-1,-42-11 0,-148-26 1275,135 32-2134,-326-56 147,296 58-231,-183 0 0,262 17-126,1 1-1,0 2 1,0 1-1,0 2 1,1 1-1,0 3 1,1 0-1,0 2 1,1 2-1,1 1 1,0 2-1,2 1 1,0 1-1,-53 49 1,59-47 66,-21 19 272,2 2 0,-60 77-1,92-105-197,1 1-1,1 0 1,0 1-1,1-1 1,2 2-1,0 0 1,0-1-1,2 2 0,0-1 1,1 1-1,2-1 1,-2 26-1,4-24-37,0-1 0,2 1-1,0 0 1,1 0-1,1-1 1,12 37 0,-10-44 3,0 0 1,1 0 0,0-1-1,0 1 1,2-2-1,-1 1 1,2-1 0,-1 0-1,2-1 1,21 17 0,-12-13 24,2-1 0,0 0 1,0-2-1,1 0 0,0-2 0,1-1 1,0 0-1,1-2 0,41 6 1,20-4 115,126-2 1,-179-6-146,168-7 45,-1-9 1,245-52-1,100-2 656,-493 65-267,0-2 0,-1-3 0,93-30 0,-125 34-346,-1-1 0,0-1 0,-1-1 0,0 0 0,0-2 1,-1 1-1,0-2 0,-1 0 0,-1-1 0,0-1 0,0 0 1,-1-1-1,16-25 0,-21 26-14,-1 0 0,-1 0 1,-1-1-1,0 0 0,0 0 0,-2 0 1,0 0-1,0-1 0,-2 0 0,0 1 1,0-1-1,-2 0 0,0 1 0,-1-1 1,0 1-1,-7-23 0,3 18-17,-1 1-1,0-1 0,-2 1 0,0 1 1,-1 0-1,0 0 0,-2 1 1,0 1-1,-1 0 0,0 0 1,-2 1-1,-17-14 0,10 13-34,-2 0 0,0 1 0,0 1-1,-2 2 1,1 0 0,-2 2 0,1 1-1,-1 1 1,-1 1 0,-32-4 0,13 5-783,-79 0 1,-45 16-4116,77 2 655</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04.151"/>
    </inkml:context>
    <inkml:brush xml:id="br0">
      <inkml:brushProperty name="width" value="0.025" units="cm"/>
      <inkml:brushProperty name="height" value="0.025" units="cm"/>
    </inkml:brush>
  </inkml:definitions>
  <inkml:trace contextRef="#ctx0" brushRef="#br0">10 192 6534,'0'-1'157,"0"0"0,1 0-1,-1 0 1,1 0 0,0 0-1,-1 0 1,1 0 0,0 0-1,0 0 1,0 0 0,-1 0-1,1 0 1,0 0 0,0 1 0,0-1-1,0 0 1,0 1 0,1-1-1,-1 1 1,0-1 0,0 1-1,0 0 1,0-1 0,1 1-1,1 0 1,40-8 167,-34 6 200,577-58 4104,4 36-3374,-117 7-815,-121 10-183,174-14 32,-503 19-256,-16 3 9,0-2-1,0 1 1,0-1-1,-1 0 1,1 0 0,0-1-1,-1 0 1,0 0-1,9-4 1,-33 5 509,-1040 42-1351,559 1 838,-237 22-36,696-59-3,37-3 0,10-2 0,68-3-3,933-37-366,303-25-171,-1278 62 553,-11 2-6,1-2 0,-1 0 1,32-10-1,-53 13 4,0 0 0,-1 0-1,1 0 1,0-1 0,0 1 0,0 0 0,-1-1 0,1 1-1,0 0 1,0-1 0,-1 1 0,1-1 0,0 1-1,-1-1 1,1 0 0,0 1 0,-1-1 0,1 1 0,-1-1-1,1 0 1,0-1 0,-1 1 4,-1 0 0,1 1 0,-1-1 0,1 0 0,-1 1 0,1-1 0,-1 1 0,1-1 0,-1 0 0,0 1 0,1-1-1,-1 1 1,0-1 0,0 1 0,1 0 0,-1-1 0,0 1 0,0 0 0,1 0 0,-1-1 0,0 1 0,0 0 0,0 0 0,-1 0 0,-42-7 28,-1 1 0,0 3 0,-68 3 1,45 1-36,-489 6-252,-1030 149 1,1344-108-1250,86-12-5254,152-35 6408,-42 9-7132</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5.745"/>
    </inkml:context>
    <inkml:brush xml:id="br0">
      <inkml:brushProperty name="width" value="0.025" units="cm"/>
      <inkml:brushProperty name="height" value="0.025" units="cm"/>
    </inkml:brush>
  </inkml:definitions>
  <inkml:trace contextRef="#ctx0" brushRef="#br0">105 654 11018,'0'0'1810,"-11"1"-32,1-1-1142,-37 3 1185,12-2 3906,34-1-4628,17-1 60,4-5-785,0-1 0,0 0 0,-1-2 0,0 0 0,-1-1 0,28-20 0,-3 3-206,148-89-451,266-212 0,-437 312 115,-11 10-15,-1 0 0,0-1 0,0-1 0,0 1 0,-1-1 0,0 0 0,0-1 0,5-9 0,-12 17 128,0 1-1,1 0 0,-1 0 1,0-1-1,0 1 0,0 0 1,1-1-1,-1 1 0,0-1 1,0 1-1,0 0 0,0-1 1,0 1-1,0 0 0,0-1 1,0 1-1,0-1 0,0 1 1,0 0-1,0-1 0,0 1 1,0 0-1,0-1 0,0 1 1,0-1-1,0 1 0,0 0 1,0-1-1,-1 1 0,1 0 1,0-1-1,0 1 0,-1 0 1,1 0-1,0-1 0,0 1 1,-1 0-1,1 0 0,0-1 1,-1 1-1,-16-1-2905,11 1 2188,-27 0-4635</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2.691"/>
    </inkml:context>
    <inkml:brush xml:id="br0">
      <inkml:brushProperty name="width" value="0.025" units="cm"/>
      <inkml:brushProperty name="height" value="0.025" units="cm"/>
    </inkml:brush>
  </inkml:definitions>
  <inkml:trace contextRef="#ctx0" brushRef="#br0">17 1 18578,'-2'76'6454,"-3"9"-4589,-3 95-1163,8-15 1412,-1-164-2090,1 0 0,0 0 0,0 0 0,0-1 0,0 1 0,0 0 0,0 0 0,0 0 0,0 0 0,0-1-1,1 1 1,-1 0 0,0 0 0,0 0 0,1-1 0,-1 1 0,1 0 0,-1 0 0,0-1 0,1 1 0,-1 0 0,1-1-1,0 1 1,-1-1 0,1 1 0,-1-1 0,1 1 0,0-1 0,0 1 0,1 0 0,-1-1 12,1 0 0,0 0 0,-1 0 0,1-1 1,-1 1-1,1 0 0,0-1 0,-1 1 0,1-1 0,-1 0 1,1 1-1,-1-1 0,1 0 0,1-1 0,44-39 661,41-64-282,-27 29-61,-47 67-251,-7 19-18,-8 34 19,0-29-92,-17 181-12,19-196 0,-1 1 0,0-1 0,0 1 0,0-1 0,1 0 0,-1 1 0,0-1 0,1 0 0,-1 0 0,0 1 0,1-1 0,-1 0 0,0 0 0,1 1 0,-1-1 0,1 0 0,-1 0 0,0 0 0,1 0 0,-1 0 0,1 0 0,-1 0 0,0 1 0,1-1 0,-1 0 0,1 0 0,-1 0 0,1-1 0,-1 1 0,0 0 0,1 0 0,-1 0 0,1 0 0,-1 0 0,1-1 0,17-4 0,25-25-3290,13-30-7423,-29 27 501</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6.148"/>
    </inkml:context>
    <inkml:brush xml:id="br0">
      <inkml:brushProperty name="width" value="0.025" units="cm"/>
      <inkml:brushProperty name="height" value="0.025" units="cm"/>
    </inkml:brush>
  </inkml:definitions>
  <inkml:trace contextRef="#ctx0" brushRef="#br0">459 0 13229,'0'0'2226,"-11"9"-614,-9 7-921,2 1-1,0 1 1,1 0 0,-23 32 0,-66 119 984,58-89-845,-4-1-1,-77 89 1,129-168-808,0 0 1,0 0 0,0 0-1,1 0 1,-1 0 0,0 0-1,0 0 1,0 0-1,0 0 1,0 0 0,0 0-1,0 0 1,0 0 0,0 0-1,1 0 1,-1 0 0,0 0-1,0 1 1,0-1 0,0 0-1,0 0 1,0 0-1,0 0 1,0 0 0,0 0-1,0 0 1,0 0 0,0 0-1,1 0 1,-1 0 0,0 0-1,0 1 1,0-1 0,0 0-1,0 0 1,0 0-1,0 0 1,0 0 0,0 0-1,0 0 1,0 0 0,0 0-1,0 1 1,0-1 0,0 0-1,0 0 1,0 0 0,0 0-1,0 0 1,0 0-1,0 0 1,-1 0 0,1 0-1,0 1 1,0-1 0,0 0-1,17-5 266,20-12-158,76-42 456,183-70 1,-12 30-3895,-187 64-3168,-14-3-6149</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7.269"/>
    </inkml:context>
    <inkml:brush xml:id="br0">
      <inkml:brushProperty name="width" value="0.025" units="cm"/>
      <inkml:brushProperty name="height" value="0.025" units="cm"/>
    </inkml:brush>
  </inkml:definitions>
  <inkml:trace contextRef="#ctx0" brushRef="#br0">11 87 13485,'0'0'9897,"1"8"-8899,2 36-155,-2 0 0,-9 81-1,3-74-674,2 1 0,4 52 1,-1-103-144,0-1 1,0 0 0,0 1-1,0-1 1,0 0-1,0 1 1,0-1 0,0 0-1,0 1 1,0-1 0,0 1-1,0-1 1,0 0 0,0 1-1,1-1 1,-1 0-1,0 1 1,0-1 0,0 0-1,0 1 1,1-1 0,-1 0-1,0 0 1,0 1 0,1-1-1,-1 0 1,0 0-1,1 1 1,-1-1 0,0 0-1,0 0 1,1 0 0,-1 1-1,1-1 1,-1 0-1,0 0 1,1 0 0,-1 0-1,0 0 1,1 0 0,14-11 633,8-22 60,-8-3-630,-2-1 0,-1-1-1,-2 0 1,-2-1 0,-1 0 0,-2 0 0,-2-1 0,-2-45 0,-1 82-88,0 0-1,0 0 1,0 1-1,-1-1 0,1 0 1,-1 0-1,0 1 1,0-1-1,0 0 1,-2-4-1,3 7-2,0 0-1,-1 0 1,1-1-1,0 1 1,0 0 0,0 0-1,0 0 1,-1-1-1,1 1 1,0 0 0,0 0-1,-1 0 1,1 0-1,0 0 1,0-1 0,-1 1-1,1 0 1,0 0-1,0 0 1,-1 0 0,1 0-1,0 0 1,0 0-1,-1 0 1,1 0 0,0 0-1,0 0 1,-1 0 0,1 0-1,0 0 1,-1 0-1,1 0 1,0 0 0,0 1-1,-1-1 1,1 0-1,-10 18-174,5-1 173,0 1-1,2 0 1,0 0 0,1 0 0,1 1 0,1-1 0,0 0 0,6 32-1,-6-49 19,0 1 0,1 0 0,0 0 0,-1 0 0,1 0 0,0-1 0,0 1 0,0 0-1,0-1 1,0 1 0,0-1 0,0 1 0,0-1 0,1 1 0,-1-1 0,1 0 0,-1 0 0,1 0-1,0 0 1,-1 0 0,1 0 0,0 0 0,-1 0 0,1-1 0,0 1 0,0-1 0,0 1 0,0-1-1,0 0 1,-1 1 0,1-1 0,0 0 0,0-1 0,0 1 0,0 0 0,0 0 0,0-1 0,0 1-1,2-2 1,4 0 91,-1-1-1,1 0 0,-1 0 1,0-1-1,0 0 0,-1 0 1,1-1-1,6-6 0,4-4-35,-1-1-1,-1 0 1,-1-1-1,0-1 1,-1 0-1,-1 0 1,-1-1-1,0-1 1,-2 0-1,0-1 1,11-40-1,-38 140-633,8-44 557,1 0 0,2 1 0,2 0 0,1 0-1,2 58 1,2-93-42,0 0-1,0 1 0,0-1 0,1 1 1,-1-1-1,1 0 0,-1 1 0,1-1 0,-1 0 1,1 1-1,0-1 0,0 0 0,0 0 1,-1 0-1,1 0 0,0 0 0,0 0 1,1 0-1,-1 0 0,0 0 0,0 0 1,0 0-1,0-1 0,2 1 0,0 0-165,1 0 0,-1 0 0,0 0 0,1-1-1,-1 0 1,0 1 0,1-1 0,-1-1-1,0 1 1,4-1 0,3-1-937,0 0 0,0-1 0,0 0 0,-1-1 0,0 0 1,11-6-1,16-15-6140</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7.689"/>
    </inkml:context>
    <inkml:brush xml:id="br0">
      <inkml:brushProperty name="width" value="0.025" units="cm"/>
      <inkml:brushProperty name="height" value="0.025" units="cm"/>
    </inkml:brush>
  </inkml:definitions>
  <inkml:trace contextRef="#ctx0" brushRef="#br0">96 1 17296,'-6'8'2301,"0"0"-1815,-46 71 3704,47-72-3748,1 1 1,0 0-1,0 1 1,1-1 0,0 1-1,1-1 1,0 1-1,-2 17 1,4-26-440,0 0 1,0 1-1,0-1 0,1 1 0,-1-1 0,0 1 1,0-1-1,1 0 0,-1 1 0,0-1 1,1 0-1,-1 1 0,0-1 0,1 0 1,-1 1-1,1-1 0,-1 0 0,0 0 1,1 0-1,-1 1 0,1-1 0,-1 0 0,1 0 1,-1 0-1,1 0 0,-1 0 0,1 0 1,-1 0-1,1 0 0,-1 0 0,0 0 1,1 0-1,-1 0 0,1 0 0,-1 0 1,1 0-1,-1 0 0,1-1 0,-1 1 1,1 0-1,-1-1 0,23-7 139,-7-2-73,0-1 0,-1-1 0,0 0 0,17-19 0,-15 14-31,39-29 0,-55 45-22,1 0 0,-1 0 0,1 0 0,-1 0 0,1 0 0,-1 0 0,1 1 0,0-1 0,0 0 0,-1 1 0,1 0 0,0-1 0,0 1 0,0 0 0,1 0 0,-2 0 10,0 0-1,0 1 1,0-1 0,0 0 0,-1 1-1,1-1 1,0 1 0,0-1 0,-1 1-1,1-1 1,0 1 0,-1 0 0,1-1-1,0 1 1,-1 0 0,1-1-1,-1 1 1,1 0 0,-1 0 0,0 0-1,1 1 1,1 6 186,0 0 0,0 1 0,-1-1 1,-1 0-1,0 14 0,2 14 106,-1-35-301,-1 1-1,0-1 0,1 1 0,-1-1 1,1 1-1,-1-1 0,1 0 0,0 1 1,0-1-1,-1 0 0,1 1 0,0-1 1,0 0-1,0 0 0,0 0 0,1 0 1,-1 0-1,0 0 0,0 0 0,1 0 1,-1 0-1,0-1 0,1 1 0,-1-1 1,1 1-1,-1-1 0,1 1 0,-1-1 1,1 0-1,-1 1 0,1-1 0,-1 0 1,1 0-1,-1 0 0,1-1 0,-1 1 1,1 0-1,-1 0 0,1-1 0,-1 1 1,1-1-1,-1 0 0,1 1 0,1-2 1,8-3 116,-2 0 1,1-1-1,-1 0 1,16-13-1,7-10-133,-23 19 0,1 1 0,0 0 0,0 1 0,1-1 0,1 2 0,-1 0 0,20-9 0,-30 16 0,-1 0 1,1 0-1,0 0 0,-1 0 1,1-1-1,0 1 0,0 0 1,-1 1-1,1-1 0,0 0 1,0 0-1,-1 0 0,1 0 0,0 1 1,0-1-1,-1 0 0,1 0 1,0 1-1,-1-1 0,1 1 1,-1-1-1,1 0 0,0 1 1,-1-1-1,1 1 0,-1 0 1,1-1-1,-1 1 0,0-1 1,1 1-1,-1 0 0,0-1 1,1 1-1,-1 0 0,0-1 1,1 1-1,-1 0 0,0 0 0,0-1 1,0 1-1,0 0 0,0 0 1,0 0-1,1 47-10,-2-19-63,2-28-46,-1-1 1,0 1-1,0 0 1,1-1-1,-1 1 1,1-1 0,-1 1-1,0-1 1,1 1-1,-1-1 1,1 1-1,-1-1 1,1 1-1,0-1 1,-1 1 0,1-1-1,-1 0 1,1 1-1,0-1 1,-1 0-1,1 0 1,0 1 0,-1-1-1,1 0 1,0 0-1,-1 0 1,1 0-1,0 0 1,-1 0-1,1 0 1,0 0 0,-1 0-1,2-1 1,14-6-10338,-5-9-4332</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8.263"/>
    </inkml:context>
    <inkml:brush xml:id="br0">
      <inkml:brushProperty name="width" value="0.025" units="cm"/>
      <inkml:brushProperty name="height" value="0.025" units="cm"/>
    </inkml:brush>
  </inkml:definitions>
  <inkml:trace contextRef="#ctx0" brushRef="#br0">215 14 19058,'0'0'3235,"-10"-3"16,5 1-3077,0 0 0,0 0 0,0 1-1,0 0 1,0 0 0,-1 0 0,1 0 0,-1 1 0,1 0-1,0 0 1,-1 1 0,1 0 0,0-1 0,-1 2-1,1-1 1,0 1 0,0-1 0,0 1 0,0 1 0,0-1-1,1 1 1,-1 0 0,1 0 0,-8 7 0,5-3-155,0 0 0,0 1 1,1 0-1,1 0 0,-1 0 1,1 1-1,1 0 0,-1 0 1,2 0-1,-1 0 0,1 1 1,1 0-1,-1-1 1,2 1-1,-2 12 0,3-21-16,0 0-1,0 0 0,0 0 1,0 0-1,1 0 0,-1 0 1,0 0-1,0 0 0,1 0 1,-1 0-1,0 0 1,1 0-1,-1-1 0,1 1 1,-1 0-1,1 0 0,-1 0 1,1-1-1,0 1 0,-1 0 1,1-1-1,0 1 0,0 0 1,-1-1-1,1 1 1,0-1-1,0 1 0,1-1 1,1 1 7,0 0 1,0-1-1,0 1 1,0-1-1,-1 0 1,1 0-1,0 0 1,0 0-1,5-2 1,1 0 31,1 0 0,-1-1 0,0 0 1,0-1-1,10-5 0,2-5-13,-2 0 0,0-2-1,19-19 1,19-18-53,-56 53 20,-1 0 0,0 0 0,0 0 0,0 0 0,0-1 1,0 1-1,1 0 0,-1 0 0,0 0 0,0 0 0,0 0 0,0 0 0,1 0 0,-1-1 0,0 1 0,0 0 0,0 0 1,1 0-1,-1 0 0,0 0 0,0 0 0,1 0 0,-1 0 0,0 0 0,0 0 0,0 0 0,1 0 0,-1 0 0,0 0 0,0 0 1,0 0-1,1 1 0,-1-1 0,0 0 0,0 0 0,0 0 0,1 0 0,-1 0 0,0 0 0,0 1 0,0-1 0,0 0 1,1 0-1,-1 0 0,0 0 0,0 1 0,0-1 0,0 0 0,0 0 0,0 0 0,0 1 0,0-1 0,0 0 0,0 0 0,1 0 1,-1 1-1,0 20-50,-6 24 107,5-43-47,0 0 1,1 1-1,-1-1 1,0 0-1,1 1 1,0-1-1,0 0 1,0 1-1,0-1 1,0 0 0,0 1-1,0-1 1,1 0-1,-1 1 1,1-1-1,0 0 1,0 0-1,-1 1 1,2-1-1,-1 0 1,0 0-1,0 0 1,3 3-1,-2-4 7,1 0-1,-1-1 1,1 1-1,-1-1 1,1 1-1,-1-1 1,1 0-1,-1 0 0,1 0 1,-1 0-1,1-1 1,-1 1-1,1-1 1,-1 1-1,1-1 1,-1 0-1,0 0 1,1 0-1,-1 0 1,0 0-1,0 0 0,3-3 1,20-12 40,-20 12-112,0 0 0,1 0-1,-1 1 1,1-1 0,0 1 0,0 1-1,0-1 1,0 1 0,12-3 0,-17 6 16,-1-1-1,1 0 1,-1 0 0,0 0 0,1 1 0,-1-1 0,1 0-1,-1 0 1,0 1 0,1-1 0,-1 0 0,0 1 0,1-1-1,-1 0 1,0 1 0,0-1 0,1 1 0,-1-1-1,0 1 1,0-1 0,0 0 0,0 1 0,0-1 0,1 1-1,-1-1 1,0 1 0,0-1 0,0 1 0,0 0-156,0 0 0,0 0 0,0-1 0,0 1 0,0 0 0,1 0 0,-1 0 0,0-1 0,0 1 0,1 0 0,-1-1 0,1 1 0,-1 0 0,0-1 0,1 1 0,-1 0 0,1-1 0,0 1 0,-1-1 0,1 1 0,-1-1 0,1 1 0,0-1 0,-1 0 0,1 1 0,0-1 0,0 0 0,-1 1 0,1-1 0,0 0 0,0 0 0,-1 0 0,2 0 0,0 0-377,0 0 0,0 0 0,0-1 0,0 1 0,1-1 0,-2 1 0,1-1 0,0 0 1,0 0-1,0 0 0,0 0 0,0 0 0,-1 0 0,1 0 0,2-3 0,16-14-9257</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8.654"/>
    </inkml:context>
    <inkml:brush xml:id="br0">
      <inkml:brushProperty name="width" value="0.025" units="cm"/>
      <inkml:brushProperty name="height" value="0.025" units="cm"/>
    </inkml:brush>
  </inkml:definitions>
  <inkml:trace contextRef="#ctx0" brushRef="#br0">38 0 15759,'0'0'7799,"-4"10"-7414,-1-2-341,3-5-45,0 0 1,1 0-1,-1 0 1,1 0-1,-1 1 1,1-1-1,0 0 1,0 0-1,1 1 1,-1-1-1,1 1 1,-1-1 0,1 4-1,3 7-750,-5-10-3775,-7 1-922,4-2-3419</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19.088"/>
    </inkml:context>
    <inkml:brush xml:id="br0">
      <inkml:brushProperty name="width" value="0.025" units="cm"/>
      <inkml:brushProperty name="height" value="0.025" units="cm"/>
    </inkml:brush>
  </inkml:definitions>
  <inkml:trace contextRef="#ctx0" brushRef="#br0">63 0 15887,'0'0'11504,"1"12"-10596,3 62-164,-3 1 1,-4-1 0,-3 0 0,-3-1-1,-24 96 1,26-152-745,1-19 0,2-31 0,5 9-30,1-1 1,2 0-1,0 1 1,2 0-1,1 0 1,10-27-1,3 5-63,1 0 0,29-45 0,-40 75-43,0 1 0,1 0 0,16-17 1,-24 29 16,1-1 0,-1 1 0,0 0 0,1 0 0,-1 0 0,1 0 0,0 1 0,0-1 1,0 1-1,0 0 0,1 0 0,-1 1 0,1-1 0,-1 1 0,1 0 0,-1 0 0,1 1 0,6-1 1,-10 2 106,0-1 1,-1 1 0,1-1 0,0 1 0,-1-1 0,1 1 0,-1 0 0,1-1 0,-1 1 0,1 0-1,-1 0 1,0-1 0,1 1 0,-1 0 0,0 0 0,0 0 0,1-1 0,-1 1 0,0 0 0,0 0-1,0 0 1,0 0 0,0 0 0,0-1 0,0 1 0,0 0 0,0 0 0,-1 0 0,1 0-1,0-1 1,-1 1 0,0 1 0,-10 30 20,5-23 20,0-1 0,-1 1 1,0-1-1,-1 0 0,0-1 1,-14 11-1,17-14-50,-1 0 0,1-1 0,-1 1-1,0-1 1,0-1 0,0 1 0,-1-1 0,1 0 0,-1 0 0,1 0 0,-13 0 0,19-3-591,1-1 0,-1 1 0,0 0 0,0-1 0,0 1 0,1 0 0,-1 0 1,1-1-1,-1 1 0,1 0 0,-1 0 0,1 0 0,0-1 0,0 1 0,1-2 0,12-10-6370</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0.955"/>
    </inkml:context>
    <inkml:brush xml:id="br0">
      <inkml:brushProperty name="width" value="0.025" units="cm"/>
      <inkml:brushProperty name="height" value="0.025" units="cm"/>
    </inkml:brush>
  </inkml:definitions>
  <inkml:trace contextRef="#ctx0" brushRef="#br0">133 61 6951,'1'-2'836,"0"0"1,0 0 0,0-1 0,-1 1 0,1 0 0,-1 0 0,1 0 0,-1-1 0,0 1-1,0 0 1,0 0 0,0-1 0,0 1 0,-1-3 0,0 4-654,1 1 0,-1-1 0,1 1 1,0-1-1,-1 1 0,1-1 0,-1 1 0,1 0 0,-1-1 1,1 1-1,-1 0 0,0-1 0,1 1 0,-1 0 0,1 0 1,-1-1-1,0 1 0,1 0 0,-1 0 0,1 0 0,-1 0 1,0 0-1,1 0 0,-1 0 0,0 0 0,1 0 1,-1 0-1,1 0 0,-1 1 0,0-1 0,0 0 0,-4 2 35,0 1 0,0-1 1,0 1-1,0 0 0,0 0 0,1 0 0,-1 1 0,1-1 0,-7 9 0,2-1 54,1 0-1,0 1 1,1 0 0,-9 20-1,13-26-152,0 1-1,1 0 0,0 0 0,0 0 0,0 0 1,1 0-1,0 0 0,1 0 0,-1 1 0,2 10 1,0-17-107,-1 0 0,0 0 0,1 0 1,-1 0-1,1 0 0,0 0 0,-1 0 1,1 0-1,0-1 0,-1 1 0,1 0 1,0-1-1,0 1 0,0 0 0,0-1 1,-1 1-1,1-1 0,0 1 1,0-1-1,0 1 0,0-1 0,0 0 1,0 0-1,0 1 0,0-1 0,0 0 1,0 0-1,0 0 0,1 0 0,-1 0 1,0 0-1,0-1 0,0 1 0,1-1 1,3 1 35,-1-1 1,1 0-1,-1 0 1,1-1-1,-1 1 0,0-1 1,5-2-1,-1-2-18,-1-1 0,0 1 0,0-1 0,-1 0 0,0-1 0,0 1 0,-1-1 0,1-1 0,-2 1 0,1-1 0,-1 1 0,-1-1 0,0 0 0,0-1-1,0 1 1,-1 0 0,-1-1 0,0 1 0,0-1 0,-1 0 0,0 1 0,-2-17 0,2 25-31,0 1 0,0-1 1,0 0-1,0 1 0,0-1 0,0 1 0,-1-1 1,1 0-1,0 1 0,0-1 0,-1 0 1,1 1-1,0-1 0,-1 1 0,1-1 0,0 1 1,-1-1-1,1 1 0,-1-1 0,1 1 0,-1 0 1,1-1-1,-1 1 0,1-1 0,-1 1 0,0 0 1,1 0-1,-1-1 0,1 1 0,-1 0 0,0 0 1,1 0-1,-1 0 0,0 0 0,1-1 1,-1 1-1,0 0 0,1 1 0,-1-1 0,0 0 1,1 0-1,-1 0 0,1 0 0,-1 0 0,0 1 1,1-1-1,-1 0 0,1 0 0,-1 1 0,1-1 1,-1 1-1,0-1 0,1 0 0,0 1 0,-1-1 1,1 1-1,-1-1 0,1 1 0,-1-1 1,1 1-1,0 0 0,-1-1-93,0 1 0,1-1 0,-1 1 0,1-1-1,-1 0 1,1 1 0,-1-1 0,1 1 0,-1-1 0,1 1 0,0-1 0,-1 1 0,1-1-1,0 1 1,-1 0 0,1-1 0,0 1 0,0 0 0,0-1 0,-1 1 0,1-1 0,0 1 0,0 0-1,0-1 1,0 1 0,0 0 0,0-1 0,0 1 0,0 0 0,1-1 0,-1 1 0,0 0-1,0-1 1,1 1 0,-1-1 0,0 1 0,0 0 0,1-1 0,-1 1 0,1-1 0,-1 1-1,0-1 1,1 1 0,-1-1 0,1 1 0,-1-1 0,1 0 0,0 1 0,-1-1 0,1 0-1,-1 1 1,1-1 0,0 0 0,-1 0 0,1 0 0,1 1 0,2-1-877,1 0 1,-1 0 0,1 0-1,-1 0 1,1-1-1,-1 1 1,1-1 0,5-2-1,20-13-6406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1.543"/>
    </inkml:context>
    <inkml:brush xml:id="br0">
      <inkml:brushProperty name="width" value="0.025" units="cm"/>
      <inkml:brushProperty name="height" value="0.025" units="cm"/>
    </inkml:brush>
  </inkml:definitions>
  <inkml:trace contextRef="#ctx0" brushRef="#br0">103 1 11819,'0'0'9673,"-8"9"-7916,-2 2-1463,0 0 0,1 1 1,0 1-1,1-1 1,1 1-1,0 1 0,0-1 1,2 1-1,0 0 0,0 1 1,1-1-1,1 1 1,-3 25-1,6-38-288,0-1-1,0 1 1,0-1 0,1 1 0,-1-1-1,0 1 1,0-1 0,1 1 0,-1-1-1,1 0 1,-1 1 0,1-1 0,0 0 0,-1 1-1,1-1 1,0 0 0,0 0 0,0 0-1,0 0 1,0 0 0,0 0 0,0 0-1,3 2 1,-1-2 1,-1 0 1,1 0-1,0 0 1,0-1-1,0 1 0,-1-1 1,1 1-1,0-1 0,0 0 1,0 0-1,5-1 0,0 0-35,0-1-1,0 0 0,0 0 0,0-1 1,0 1-1,-1-2 0,1 1 1,7-6-1,-5 0-69,10-4-7,-15 14 140,-5 12 90,-7 17 600,5-20-464,-1-1 0,1 1 0,1 0 0,0 0 1,0 19-1,2-27-234,-1 0 1,0 0-1,1 0 0,-1 0 1,1 0-1,0 0 1,0 0-1,0 0 1,0 0-1,0 0 1,0 0-1,0-1 0,1 1 1,-1-1-1,1 1 1,-1-1-1,1 1 1,0-1-1,-1 0 0,1 0 1,0 0-1,0 0 1,0 0-1,0 0 1,0 0-1,0 0 0,0-1 1,0 1-1,0-1 1,0 0-1,0 0 1,0 1-1,3-2 1,4 2 11,1-2 0,-1 1 0,0-2 1,0 1-1,0-1 0,0 0 1,16-7-1,3 0-49,-28 9 3,1-1-1,0 1 1,0 0 0,0 0 0,0-1 0,-1 1 0,1 0-1,0 0 1,0 0 0,0 0 0,0 0 0,0 0 0,-1 0-1,1 1 1,0-1 0,0 0 0,0 0 0,-1 1 0,1-1-1,0 0 1,0 1 0,-1-1 0,1 1 0,0-1 0,0 1-1,-1-1 1,1 1 0,-1 0 0,1-1 0,-1 1 0,1 0-1,-1-1 1,1 1 0,-1 0 0,1 0 0,-1-1 0,0 1-1,1 0 1,-1 0 0,0 0 0,0 0 0,0-1 0,0 3-1,0 46 70,-1-30 80,1 15 106,-2-1-1,-2 0 1,-1 1 0,-1-2 0,-2 1 0,-24 62 0,31-91-237,-1 0 1,0-1 0,0 1 0,0-1 0,-1 1-1,0-1 1,1 0 0,-1 0 0,0 0-1,0 0 1,-1 0 0,1-1 0,0 1 0,-1-1-1,0 0 1,-6 3 0,7-5-8,1 1 0,0-1 0,-1 0 0,1 1 0,-1-1 0,1 0 0,-1 0 0,1-1 0,0 1 0,-1-1 0,1 1 0,-1-1 0,1 0 0,0 1 0,0-1 0,-1 0 0,1-1 0,0 1 0,0 0 0,0-1 0,0 1 0,0-1 0,0 1 0,1-1 0,-1 0 0,1 0 0,-1 0 0,1 0 0,-3-4 0,-1-2-4,0 0 0,1 0 0,0-1 0,0 0 0,1 0 0,0 0 0,1 0 0,-1 0 0,2 0 0,-1-1 0,1 1 0,1 0 0,0-1 0,0 1 0,1-1 0,0 1 0,1 0 0,0-1 0,0 1 0,1 0 0,0 0 0,1 0 0,0 1 0,0-1 0,1 1 0,0 0 0,0 0 0,1 1 0,0 0 0,0 0 0,1 0 0,0 0 0,0 1 0,0 0 0,13-7 0,11-4-1864,1 0 0,49-16 0,-10 4-3856,-18 5-6895</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1.947"/>
    </inkml:context>
    <inkml:brush xml:id="br0">
      <inkml:brushProperty name="width" value="0.025" units="cm"/>
      <inkml:brushProperty name="height" value="0.025" units="cm"/>
    </inkml:brush>
  </inkml:definitions>
  <inkml:trace contextRef="#ctx0" brushRef="#br0">0 60 5926,'0'0'19282,"98"15"-18577,-34-15-449,6-1-160,4-12-64,-5-1-1954,-5-7-3651,-10-4-8585</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2.339"/>
    </inkml:context>
    <inkml:brush xml:id="br0">
      <inkml:brushProperty name="width" value="0.025" units="cm"/>
      <inkml:brushProperty name="height" value="0.025" units="cm"/>
    </inkml:brush>
  </inkml:definitions>
  <inkml:trace contextRef="#ctx0" brushRef="#br0">4 0 16752,'0'0'5061,"-3"76"-4453,3-36-191,0 2-257,0 2-128,3-3-224,8-5-577,0-1-737,-1-7-1376,-1-3-289,-6-9-192,-3-4-609</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3.341"/>
    </inkml:context>
    <inkml:brush xml:id="br0">
      <inkml:brushProperty name="width" value="0.025" units="cm"/>
      <inkml:brushProperty name="height" value="0.025" units="cm"/>
    </inkml:brush>
  </inkml:definitions>
  <inkml:trace contextRef="#ctx0" brushRef="#br0">140 0 8040,'0'0'11392,"-12"7"-7223,0 0-3444,0 1 0,1 1 0,0-1 0,0 2 0,-9 10 0,15-14-446,0 0 0,0 1 1,0-1-1,1 1 0,0 0 1,0 1-1,1-1 0,0 1 1,0-1-1,1 1 0,0 0 1,-1 10-1,2-15-264,0-1 1,1 1-1,0 0 1,0-1-1,-1 1 1,2 0-1,-1-1 0,0 1 1,0 0-1,1-1 1,0 1-1,-1-1 1,1 1-1,0-1 0,0 1 1,0-1-1,1 0 1,-1 1-1,0-1 1,3 2-1,-1-2-3,0 0-1,1 0 1,-1-1-1,1 1 1,-1-1-1,1 0 1,-1 0-1,1 0 1,0-1 0,-1 1-1,1-1 1,0 0-1,7 0 1,-4-1 15,1 0 1,-1 0-1,0-1 1,1 0-1,-1 0 1,0-1 0,0 1-1,0-2 1,0 1-1,-1-1 1,0 0-1,1 0 1,10-10-1,-3 1 36,-1 0 0,0-1 0,-1-1-1,15-22 1,-27 37-63,0 0 0,0 0 0,0 0 0,0 0 0,0-1 0,0 1 0,0 0 0,0 0 0,0 0 0,0 0 0,0-1 0,0 1 0,0 0 0,0 0 0,0 0 0,0 0 0,0 0 0,0-1 0,1 1 0,-1 0 0,0 0 0,0 0 0,0 0 0,0 0 0,0 0 0,0-1 0,1 1 0,-1 0 0,0 0 0,0 0 0,0 0 0,0 0 0,0 0 0,1 0 0,-1 0 0,0 0 0,0 0 0,0 0 0,0 0 0,1 0 0,-1 0 0,0 0 0,0 0 0,0 0 0,0 0 0,0 0 0,1 0 0,-1 0 0,0 0 0,0 0 0,0 0 0,0 0 0,1 0 0,-1 0 0,0 1 0,0-1 0,0 0 0,0 0 0,0 0 0,0 0 0,0 0 0,1 0 0,-1 1 0,0-1 0,0 0 0,0 0 0,0 0 0,1 19 0,-5 22 0,3-12 0,1-29 0,0 1 0,0-1 0,1 1 0,-1-1 0,0 1 0,1-1 0,-1 1 0,0-1 0,1 1 0,-1-1 0,0 1 0,1-1 0,-1 1 0,1-1 0,-1 0 0,1 1 0,-1-1 0,1 0 0,-1 1 0,1-1 0,-1 0 0,1 0 0,-1 0 0,1 1 0,0-1 0,3 0 0,0-1 0,-1 1 0,1-1 0,0 0 0,-1 0 0,1 0 0,-1-1 0,0 1 0,1-1 0,-1 0 0,5-3 0,66-47 0,-52 35 0,1 0 0,43-22 0,-65 39 0,-1 0 0,1 0 0,-1-1 0,0 1 0,1 0 0,-1 0 0,1 0 0,-1 0 0,1 0 0,-1 0 0,1 0 0,-1 0 0,1 0 0,-1 0 0,0 0 0,1 0 0,-1 0 0,1 0 0,-1 1 0,1-1 0,-1 0 0,0 0 0,1 0 0,-1 1 0,1-1 0,-1 0 0,0 1 0,1-1 0,-1 0 0,0 1 0,1-1 0,-1 0 0,0 1 0,0-1 0,1 0 0,-1 1 0,0-1 0,0 1 0,0 0 0,6 28 0,-8 33 0,2-61 0,0-1 0,-1 1 0,1-1 0,0 1 0,0 0 0,0-1 0,0 1 0,0 0 0,0-1 0,0 1 0,0-1 0,0 1 0,0 0 0,0-1 0,1 1 0,-1-1 0,0 1 0,0 0 0,1-1 0,-1 1 0,0-1 0,1 1 0,-1-1 0,0 1 0,1-1 0,-1 1 0,1-1 0,-1 1 0,1-1 0,-1 0 0,1 1 0,20-7 0,31-36 0,-39 31 0,0 1 0,-6 3 0,0 1 0,1 0 0,0 0 0,0 0 0,0 1 0,1 1 0,-1-1 0,1 1 0,14-4 0,-23 8 0,1 0 0,-1 0 0,1 1 0,-1-1 0,1 0 0,-1 0 0,1 0 0,-1 0 0,1 1 0,-1-1 0,1 0 0,-1 0 0,0 1 0,1-1 0,-1 0 0,1 1 0,-1-1 0,0 1 0,1-1 0,-1 0 0,0 1 0,0-1 0,1 1 0,-1-1 0,0 1 0,0-1 0,1 1 0,-1-1 0,0 1 0,0-1 0,0 1 0,0-1 0,0 2 0,3 28 0,-3-27 0,0 1 0,1 0 0,-1-1 0,0 1 0,1-1 0,0 1 0,0-1 0,0 1 0,2 3 0,-2-6 0,0 0 0,0 1 0,0-1 0,1 0 0,-1 0 0,1 0 0,-1 0 0,0-1 0,1 1 0,0 0 0,-1-1 0,1 1 0,-1 0 0,1-1 0,0 0 0,-1 1 0,1-1 0,0 0 0,-1 0 0,1 0 0,3-1 0,37-12 0,-38 11 0,-1 0 0,1 1 0,0-1 0,0 1 0,0 0 0,1 0 0,-1 0 0,0 1 0,0-1 0,6 1 0,-10 1-263,1 0 0,-1 1-1,0-1 1,1 0 0,-1 0 0,0 0 0,0 0 0,0 0-1,0 0 1,0 1 0,0-1 0,0 0 0,0 0-1,0 0 1,-1 0 0,1 0 0,0 1 0,-1-1 0,0 1-1,-9 2-8021</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2.777"/>
    </inkml:context>
    <inkml:brush xml:id="br0">
      <inkml:brushProperty name="width" value="0.025" units="cm"/>
      <inkml:brushProperty name="height" value="0.025" units="cm"/>
    </inkml:brush>
  </inkml:definitions>
  <inkml:trace contextRef="#ctx0" brushRef="#br0">1 190 15150,'0'-13'2344,"0"8"-2145,-1-1 0,1 1 1,0-1-1,1 1 0,0-1 0,-1 1 0,1-1 1,1 1-1,-1 0 0,1 0 0,0-1 1,0 1-1,1 0 0,0 1 0,-1-1 1,2 0-1,-1 1 0,0 0 0,1 0 0,0 0 1,0 0-1,0 0 0,0 1 0,7-4 1,5-1 167,0 0 0,0 1 0,1 1 0,0 1 0,1 0 0,28-3 0,-11 4-218,1 1 0,47 4 0,-73 0-151,0 0 0,0 0 0,0 1 0,-1 1 0,1 0 1,-1 0-1,1 1 0,-1 0 0,0 0 0,-1 1 0,16 11 0,-21-13 30,0-1-1,0 0 1,-1 1-1,1 0 1,-1 0-1,1 0 1,-1 0-1,0 0 1,0 0-1,0 0 1,-1 1-1,1-1 1,-1 1-1,0-1 1,0 1-1,0 0 1,0-1-1,0 1 1,-1 0-1,0 0 1,0-1-1,0 1 0,0 0 1,-1 0-1,1-1 1,-1 1-1,0 0 1,0-1-1,0 1 1,-1 0-1,1-1 1,-1 0-1,0 1 1,-2 3-1,-3 2 132,0 0-1,0-1 1,0 0-1,-1 0 0,-1 0 1,1-1-1,-1-1 1,0 1-1,-17 8 1,8-6 95,0-1 0,0 0 1,-1-1-1,-29 6 0,99-14-7864,-21 2 1901,12-1-2218</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3.275"/>
    </inkml:context>
    <inkml:brush xml:id="br0">
      <inkml:brushProperty name="width" value="0.025" units="cm"/>
      <inkml:brushProperty name="height" value="0.025" units="cm"/>
    </inkml:brush>
  </inkml:definitions>
  <inkml:trace contextRef="#ctx0" brushRef="#br0">167 125 15310,'-9'2'3006,"-3"0"-2110,0 1 0,0 1 0,1 0 1,-1 0-1,1 1 0,-16 10 0,23-12-642,0-1 1,0 1 0,0 0-1,0 0 1,0 0-1,1 1 1,-1-1-1,1 1 1,0 0-1,0 0 1,0 0-1,1 0 1,-1 0-1,1 1 1,0-1-1,0 1 1,1-1-1,-1 1 1,1 0-1,0 0 1,0 6 0,1-10-220,1 0 1,-1 1-1,1-1 1,-1 0-1,1 0 1,0 0-1,-1 0 1,1 0-1,0 0 1,0 0-1,0 0 1,0 0-1,0-1 1,0 1-1,0 0 1,0 0-1,0-1 1,0 1-1,0-1 1,0 1-1,0-1 0,1 1 1,-1-1-1,0 0 1,0 0-1,0 1 1,1-1-1,-1 0 1,0 0-1,0 0 1,1 0-1,-1-1 1,0 1-1,0 0 1,2-1-1,47-9 855,-42 6-870,-1 0 1,0-1 0,0 0-1,0 0 1,0-1-1,-1 0 1,0 0-1,0-1 1,-1 0-1,0 0 1,0 0 0,0 0-1,-1-1 1,0 1-1,-1-1 1,1 0-1,-1-1 1,-1 1-1,2-13 1,-3 20-21,0-1 0,0 0 0,0 1 0,0-1 0,0 0 0,0 1 0,0 0 0,0-1 0,0 1 0,1-1 0,-1 1 0,1 0 0,-1 0 0,1 0 0,-1 0 0,1 0 0,0 0 0,-1 1 0,1-1 0,0 0 0,0 1 0,-1-1 0,1 1 0,0 0 0,3-1 0,58 2 0,-35 0 0,-7-1-21,49 1-184,-66 0 188,0-1 0,0 1-1,0 0 1,0 0-1,0 0 1,0 0-1,0 1 1,0-1-1,0 1 1,-1 0 0,1 0-1,-1 1 1,5 3-1,-6-5 3,-1 1-1,0 0 1,0 0-1,0-1 1,0 1-1,0 0 1,0 0-1,0 0 1,-1 0-1,1 0 1,-1 0-1,0 0 1,1 0-1,-1 1 1,0-1-1,0 0 1,0 0-1,0 0 1,-1 0-1,1 0 1,0 0 0,-1 0-1,0 0 1,1 0-1,-1 0 1,0 0-1,-2 3 1,-3 6 23,-2 0 1,1 0 0,-14 15 0,-2 3 106,22-28-102,1 0 1,-1-1-1,0 1 0,1 0 0,-1 1 0,0-1 0,1 0 1,0 0-1,-1 0 0,1 0 0,0 0 0,-1 0 0,1 1 1,0-1-1,0 0 0,0 0 0,0 0 0,0 1 0,0-1 1,0 0-1,1 1 0,-1-1-5,1 0 0,0-1 0,-1 1 0,1-1 1,0 1-1,-1-1 0,1 0 0,0 1 0,0-1 0,-1 0 1,1 1-1,0-1 0,0 0 0,0 0 0,-1 0 0,1 1 0,0-1 1,0 0-1,0 0 0,0 0 0,-1-1 0,2 1 0,5-1 22,0 0 0,0-1 0,0 0 0,0 0 0,10-5 0,-2-1-68,1-1 0,-2 0 0,27-22 0,-34 25 18,0 0 0,-1-1 0,0 1 0,-1-1 0,1 0 0,-1 0 0,-1-1 0,1 1 0,5-15 0,-10 14 27,-7 14 15,-7 18 55,13-21-73,0-1 0,1 0-1,-1 1 1,1-1 0,0 1-1,-1-1 1,1 1 0,0-1-1,1 1 1,-1-1 0,0 1-1,1-1 1,-1 0 0,1 1-1,0-1 1,0 0-1,0 1 1,0-1 0,0 0-1,0 0 1,4 4 0,-2-3 5,0 0 1,1-1-1,-1 1 1,1-1-1,0 1 1,-1-1 0,1 0-1,0-1 1,0 1-1,1-1 1,5 2-1,7 0 16,0-1-1,-1 0 1,1-1-1,0-1 1,27-3-1,-41 2-24,0 1 0,1 0 0,-1-1 0,0 0 0,0 0 0,0 0 0,0 0 0,0 0 0,0-1 0,0 0 0,0 1 0,0-1 0,-1 0 0,1 0 0,-1 0 0,0-1 0,1 1 0,-1 0 0,0-1 0,2-4 0,-1 3 0,-1-1 0,-1 0 0,1 0 0,-1 0 0,0 0 0,0 0 0,0 0 0,-1-1 0,0 1 0,0 0 0,-1-9 0,-2-4 0,0 1 0,-2-1 0,0 1 0,-1 1 0,0-1 0,-13-21 0,22 37 0,-1 0 0,0 1 0,1-1 0,-1 1 0,1 0 0,-1-1 0,1 1 0,-1 0 0,1 0 0,-1 1 0,5 0 0,32 10-2544,-27-7 162,0 0 1,0-1-1,20 2 1,-5-4-5792</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4.114"/>
    </inkml:context>
    <inkml:brush xml:id="br0">
      <inkml:brushProperty name="width" value="0.025" units="cm"/>
      <inkml:brushProperty name="height" value="0.025" units="cm"/>
    </inkml:brush>
  </inkml:definitions>
  <inkml:trace contextRef="#ctx0" brushRef="#br0">1 289 15246,'0'0'180,"0"0"-1,0 1 0,0-1 0,0 0 0,0 0 0,0 0 0,0 0 0,0 1 0,0-1 0,0 0 0,0 0 0,0 0 0,0 1 1,0-1-1,0 0 0,0 0 0,0 0 0,0 0 0,0 1 0,0-1 0,0 0 0,0 0 0,0 0 0,0 0 0,0 1 1,1-1-1,-1 0 0,0 0 0,0 0 0,0 0 0,0 0 0,0 0 0,1 0 0,-1 1 0,0-1 0,0 0 0,0 0 0,0 0 1,1 0-1,-1 0 0,0 0 0,0 0 0,0 0 0,0 0 0,1 0 0,-1 0 0,0 0 0,0 0 0,0 0 0,1 0 0,18 2 2878,22-2-1484,-29-2-1431,0 0 0,0 0 0,0-1 0,-1-1 0,1 0 1,-1 0-1,0-1 0,-1-1 0,1 0 0,-1 0 0,10-8 0,-14 9-111,0 1-1,-1-1 0,1 0 0,-1-1 0,0 1 1,-1-1-1,1 0 0,-1 0 0,0-1 0,0 1 1,-1-1-1,0 0 0,0 0 0,-1 0 0,0 0 1,0 0-1,-1 0 0,2-14 0,-3 20-23,0 0-1,0 0 0,0 1 0,0-1 0,0 0 1,0 0-1,0 0 0,0 0 0,-1 0 0,1 0 1,0 0-1,-1 1 0,1-1 0,0 0 1,-1 0-1,1 0 0,-1 1 0,1-1 0,-1 0 1,1 1-1,-1-1 0,0 0 0,1 1 1,-1-1-1,0 1 0,0-1 0,-1 0 0,0 1-2,1-1 0,-1 1-1,0 0 1,0 0-1,0 0 1,0 0-1,1 0 1,-1 0-1,0 0 1,0 1 0,1-1-1,-1 1 1,-2 0-1,-3 2 7,0 0 0,1 0 0,-1 1 0,1 0 0,-1 0 0,-5 6 0,3-1 43,0 0 0,0 1 0,1 0 0,-13 21 0,18-25 9,0-1 0,0 1 0,1 0 0,0 0 0,0 0 0,0 0 0,1 0 0,-1 0 0,2 1 0,-1-1 0,1 13 0,0-17-58,1 1 1,0-1-1,0 0 1,-1 1-1,1-1 1,1 0-1,-1 0 1,0 0-1,0 0 1,1 0-1,-1 0 1,1-1-1,0 1 1,-1 0-1,1-1 1,0 1-1,0-1 1,0 0-1,0 1 1,0-1-1,0 0 1,1 0-1,-1 0 1,0-1-1,1 1 1,-1-1-1,0 1 1,4 0-1,10 1 7,0-1 0,0 0 0,19-1 0,-19 0-9,6-1-2,0-1 0,-1 0 0,1-2 0,-1 0 0,1-2 0,25-9 0,-36 26 0,-9-11 0,1 0 0,-1-1 0,1 0 0,0 1 0,-1-1 0,1 0 0,-1-1 0,0 1 0,1 0 0,-1-1 0,0 1 0,0-1 0,0 1 0,0-1 0,0 0 0,0 0 0,0 0 0,-1 0 0,1 0 0,-1-1 0,1 1 0,-1 0 0,0-1 0,0 1 0,0-1 0,0 1 0,-1-1 0,1 1 0,0-1 0,-1-5 0,3-11 0,-1 0 0,0 0 0,-2-23 0,0 29 0,-1-8 0,0 12 0,1-1 0,0 0 0,1 0 0,0 0 0,2-9 0,-2 17 0,-1 0 0,1 0 0,0 0 0,0 0 0,0 0 0,0 0 0,0 0 0,0 0 0,0 1 0,0-1 0,1 0 0,-1 1 0,1-1 0,-1 1 0,1 0 0,0-1 0,0 1 0,-1 0 0,1 0 0,0 0 0,0 0 0,0 0 0,0 1 0,0-1 0,0 1 0,0-1 0,0 1 0,4-1 0,20 1-1921,0 1 0,27 4-1,-13-1-2008,3-2-4954</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9:28.231"/>
    </inkml:context>
    <inkml:brush xml:id="br0">
      <inkml:brushProperty name="width" value="0.025" units="cm"/>
      <inkml:brushProperty name="height" value="0.025" units="cm"/>
    </inkml:brush>
  </inkml:definitions>
  <inkml:trace contextRef="#ctx0" brushRef="#br0">221 174 12364,'0'0'2514,"-9"-3"-907,-30-12-502,37 15-1050,0 0 0,1-1 0,-1 1 0,0 0 1,0 0-1,0 0 0,0 0 0,1 0 0,-1 1 0,0-1 0,0 0 0,0 1 1,1-1-1,-1 1 0,0 0 0,1 0 0,-1-1 0,0 1 0,1 0 0,-1 0 0,1 1 1,-3 1-1,-21 33 16,21-29-22,-11 19 13,2 2 0,1-1 1,1 2-1,1-1 0,2 2 1,1-1-1,-4 38 0,2 17 866,4 112 0,4-160-889,3-1 0,0 0 0,3 1 0,1-1 0,1-1 0,2 1 0,1-1 0,2-1 0,17 35 0,-26-63 18,0 0 1,0 0-1,0 0 0,0 0 1,1-1-1,0 0 0,0 0 1,0 0-1,1 0 0,-1 0 1,1-1-1,0 0 0,0 0 1,0 0-1,0-1 0,0 1 1,1-1-1,-1 0 0,7 0 1,-6-1 95,1 0 0,-1-1 1,1 0-1,0-1 0,-1 0 1,1 0-1,-1 0 0,1 0 0,-1-1 1,0-1-1,1 1 0,-1-1 1,0 0-1,-1 0 0,1 0 0,7-6 1,15-13 166,-2-1 0,0 0 0,-1-2 0,-2-1 0,-1-1 0,-1-1 0,-1-1 1,-1-1-1,-2 0 0,-1-1 0,13-35 0,-15 28-138,-2-2 1,-1 1-1,-2-1 0,-1-1 0,-3 0 1,-1 0-1,-2 0 0,-2 0 1,-5-46-1,2 63-112,-2 2-1,0-1 1,-1 0 0,-2 1 0,0 1 0,-1-1 0,-1 1-1,-1 1 1,-1 0 0,-23-29 0,27 40-60,0-1 0,-1 1 0,0 1 1,-1 0-1,1 0 0,-2 1 0,1 0 0,-1 1 0,-15-7 1,17 10-25,0 0 1,0 0 0,0 1-1,0 0 1,0 1 0,-1 0-1,1 1 1,0-1 0,-1 2-1,1-1 1,-1 2 0,1-1-1,-14 5 1,15-4-157,1 1-1,0 0 1,0 1 0,0 0 0,0 0-1,0 0 1,1 1 0,0 0-1,0 0 1,0 0 0,0 1-1,1 0 1,0 0 0,0 1-1,-6 11 1,6-10-729,1 1 0,1 0-1,-1-1 1,1 1 0,1 0 0,-1 0 0,-1 19-1,3 6-5244</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15.737"/>
    </inkml:context>
    <inkml:brush xml:id="br0">
      <inkml:brushProperty name="width" value="0.025" units="cm"/>
      <inkml:brushProperty name="height" value="0.025" units="cm"/>
    </inkml:brush>
  </inkml:definitions>
  <inkml:trace contextRef="#ctx0" brushRef="#br0">147 86 3651,'-9'-3'2040,"-22"-5"-1295,-76-25 4980,129 36-4613,0-1-1,0 0 1,34-3 0,-6 0-610,977-21 2113,-198-2-2316,498 24 208,-1304 3-445,-19 3-1023,-5-5 705,-1 0-1,1 0 1,-1 0 0,0 0-1,1-1 1,-1 1-1,0-1 1,1 1 0,-1-1-1,0 0 1,0 1-1,1-1 1,-1 0-1,0 0 1,0 0 0,1 0-1,-4-1 1,-23-3-6081</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19.782"/>
    </inkml:context>
    <inkml:brush xml:id="br0">
      <inkml:brushProperty name="width" value="0.025" units="cm"/>
      <inkml:brushProperty name="height" value="0.025" units="cm"/>
    </inkml:brush>
  </inkml:definitions>
  <inkml:trace contextRef="#ctx0" brushRef="#br0">20 242 5637,'0'0'5328,"-4"-8"-4517,-11-25-47,15 32-748,0 0 1,0 0-1,0 0 1,0 1 0,0-1-1,0 0 1,0 0-1,0 0 1,1 1-1,-1-1 1,0 0-1,0 0 1,1 1-1,-1-1 1,1 0 0,-1 1-1,1-1 1,-1 0-1,1 1 1,-1-1-1,1 1 1,-1-1-1,1 1 1,0-1-1,-1 1 1,1-1 0,0 1-1,0-1 1,-1 1-1,1 0 1,0 0-1,0-1 1,-1 1-1,1 0 1,0 0-1,0 0 1,0 0 0,-1 0-1,1 0 1,0 0-1,1 0 1,3-1 46,106-21 912,1 4-1,174-6 1,-39 6-637,768-58 110,-634 66-334,1074 0 1005,-1332 13-978,0 7-1,123 24 1,-245-34-143,-1 0-1,0 0 1,0 0-1,1 0 1,-1 0-1,0 0 1,0 0 0,1 0-1,-1 0 1,0 0-1,0 0 1,1 0 0,-1 0-1,0 0 1,0 0-1,1 0 1,-1 0 0,0 1-1,0-1 1,1 0-1,-1 0 1,0 0-1,0 0 1,0 1 0,1-1-1,-1 0 1,0 0-1,0 0 1,0 1 0,0-1-1,1 0 1,-1 0-1,0 1 1,0-1-1,0 0 1,0 0 0,0 1-1,0-1 1,0 0-1,0 0 1,0 1 0,-11 6-348,-20 3-1366,-8-8-1995,-5-2-2700</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26.352"/>
    </inkml:context>
    <inkml:brush xml:id="br0">
      <inkml:brushProperty name="width" value="0.025" units="cm"/>
      <inkml:brushProperty name="height" value="0.025" units="cm"/>
    </inkml:brush>
  </inkml:definitions>
  <inkml:trace contextRef="#ctx0" brushRef="#br0">0 250 7976,'10'2'90,"62"8"1078,0-3 0,120-3-1,160-27 359,-187 10-1344,717-39 1377,-170 11-1111,2378-43 1826,-1317 111-870,-431-9-918,-1135-23-259,217-35 0,-411 38-345,30-6-207,-41 7 73,0 1 1,0-1-1,0 0 1,0 0-1,0 0 1,-1 0-1,1 0 1,-1 0-1,1 0 1,0 0-1,-1-1 1,0 1-1,1-1 1,-1 1 0,0-1-1,0 0 1,0 1-1,2-4 1,0-18-6198</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32.455"/>
    </inkml:context>
    <inkml:brush xml:id="br0">
      <inkml:brushProperty name="width" value="0.025" units="cm"/>
      <inkml:brushProperty name="height" value="0.025" units="cm"/>
    </inkml:brush>
  </inkml:definitions>
  <inkml:trace contextRef="#ctx0" brushRef="#br0">0 0 3267</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32.966"/>
    </inkml:context>
    <inkml:brush xml:id="br0">
      <inkml:brushProperty name="width" value="0.025" units="cm"/>
      <inkml:brushProperty name="height" value="0.025" units="cm"/>
    </inkml:brush>
  </inkml:definitions>
  <inkml:trace contextRef="#ctx0" brushRef="#br0">0 134 6246,'0'0'1399,"11"-1"-38,294-21 4217,168 6-3667,-113 5-1441,266 0 274,59-4-201,-676 15-542,20-1 20,0-1 0,54-11 0,-72 8 148,-12-1-585,-22-4-2394,6 3-1842,1-6-4898</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38.805"/>
    </inkml:context>
    <inkml:brush xml:id="br0">
      <inkml:brushProperty name="width" value="0.025" units="cm"/>
      <inkml:brushProperty name="height" value="0.025" units="cm"/>
    </inkml:brush>
  </inkml:definitions>
  <inkml:trace contextRef="#ctx0" brushRef="#br0">1 30 11723,'0'0'6476,"11"6"-5628,-1-1-656,0 0 0,1-1-1,-1-1 1,1 1 0,0-2-1,0 1 1,0-1 0,0-1-1,16 0 1,219-14 1377,390-18 689,10 10 1050,-590 21-3172,962 2 1385,-998-1-2142,0 1-1,-1 0 1,1 2-1,-1 1 1,0 0-1,22 10 1,-2-2-773,-9-5-2834,2-2-1943</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4.023"/>
    </inkml:context>
    <inkml:brush xml:id="br0">
      <inkml:brushProperty name="width" value="0.025" units="cm"/>
      <inkml:brushProperty name="height" value="0.025" units="cm"/>
    </inkml:brush>
  </inkml:definitions>
  <inkml:trace contextRef="#ctx0" brushRef="#br0">99 52 12107,'0'0'17350,"-11"2"-16554,7-1-760,-1 0 0,1 0 0,-1 0 0,1 1 0,0 0 0,0 0 0,0 0 1,0 0-1,0 1 0,0-1 0,1 1 0,-1 0 0,1 0 0,0 0 0,0 1 0,0-1 1,0 1-1,0 0 0,1 0 0,0 0 0,0 0 0,0 0 0,0 0 0,0 0 0,1 1 1,0-1-1,0 1 0,0-1 0,1 1 0,-1-1 0,1 1 0,0 0 0,1 6 0,0-10-31,-1 0-1,1 0 0,-1-1 0,1 1 0,-1 0 0,1 0 0,-1-1 0,1 1 1,0-1-1,-1 1 0,1-1 0,0 1 0,0-1 0,-1 1 0,1-1 0,0 1 0,0-1 1,0 0-1,-1 0 0,1 1 0,0-1 0,0 0 0,0 0 0,0 0 0,0 0 0,0 0 1,-1 0-1,1 0 0,0 0 0,0 0 0,0-1 0,0 1 0,0 0 0,-1-1 1,1 1-1,0 0 0,0-1 0,1 0 0,34-15 182,-25 8-153,1-1-1,-1 0 1,-1 0-1,0-1 1,0 0-1,-1-1 1,0 0-1,-1-1 1,0 0-1,-1 0 1,10-23-1,-15 20 25,-10 24-234,-10 24-66,15-24 127,0 1-1,0-1 1,1 1-1,1 0 0,-2 12 1,3-20-38,0 0 1,0 0-1,0 0 1,0 0-1,0-1 1,0 1-1,0 0 1,1 0-1,-1 0 1,1 0-1,-1 0 1,1 0-1,0-1 1,0 1-1,0 0 1,0-1-1,0 1 1,0 0-1,0-1 0,0 1 1,1-1-1,-1 0 1,1 1-1,-1-1 1,1 0-1,-1 0 1,1 0-1,0 0 1,-1 0-1,1 0 1,0-1-1,3 2 1,0-1-490,1 0 0,0 0 0,0-1 0,0 1 0,0-1 0,0-1 0,0 1 0,0-1 0,-1 0 0,1 0 0,0-1 0,0 0 0,-1 0 0,1 0 1,7-5-1,19-17-4813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41.342"/>
    </inkml:context>
    <inkml:brush xml:id="br0">
      <inkml:brushProperty name="width" value="0.025" units="cm"/>
      <inkml:brushProperty name="height" value="0.025" units="cm"/>
    </inkml:brush>
  </inkml:definitions>
  <inkml:trace contextRef="#ctx0" brushRef="#br0">1732 303 1986,'-9'-6'1484,"-187"-102"4501,-19 13-5030,205 91-977,-53-21 55,-113-27-1,156 48-165,-1 0 0,0 2 0,1 0 0,-1 1 0,0 1 0,0 1 0,0 1 0,0 1 0,-39 11 0,-17 12 362,1 4-1,2 3 0,-121 72 0,166-85-183,0 1 1,2 1-1,0 2 0,1 1 0,2 1 0,0 1 1,2 1-1,1 1 0,2 0 0,-22 44 0,23-34-17,1 1 0,2 1 0,2 0 0,2 1-1,1 0 1,2 0 0,3 1 0,-1 52 0,5-32-10,3-1 1,3 0-1,22 107 0,-20-138-39,2-1 0,1 1 0,1-2-1,2 0 1,0 0 0,2-1 0,2-1-1,0 0 1,27 30 0,-33-45-23,1 0 0,0-2 1,0 1-1,1-1 0,0-1 1,1-1-1,0 0 0,0 0 1,1-1-1,20 6 0,-11-7 128,0 0 0,0-1-1,0-2 1,0 0-1,1-2 1,27-2-1,15-5 463,-2-4 0,1-2 0,-1-3 0,67-26 0,771-316 314,-817 319-1071,-2-5 0,133-88 1,-186 109 262,0-2 1,-2-1-1,-1-1 1,-1-2-1,-1 0 1,-1-2-1,-2-1 1,-1 0 0,25-50-1,-39 65 182,-1 0 0,-1 0-1,0-1 1,-1 0 0,-1 0-1,-1-1 1,-1 1 0,0-1-1,-1 1 1,0-1 0,-2 1 0,-3-25-1,1 28-96,-1 0-1,0 1 1,0-1-1,-1 1 0,-1 0 1,-1 1-1,1 0 1,-2 0-1,0 0 1,0 1-1,-1 0 0,0 0 1,-1 1-1,0 0 1,-22-15-1,7 9-97,-1 1-1,0 1 1,-1 1 0,-1 1 0,0 2-1,0 1 1,-1 1 0,0 1-1,-36-3 1,-37 0-188,-136 5 0,177 5 1,-25 2-1273,-140 20 0,159-9-1760,-67 20 1,55-6-3039</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45.301"/>
    </inkml:context>
    <inkml:brush xml:id="br0">
      <inkml:brushProperty name="width" value="0.025" units="cm"/>
      <inkml:brushProperty name="height" value="0.025" units="cm"/>
    </inkml:brush>
  </inkml:definitions>
  <inkml:trace contextRef="#ctx0" brushRef="#br0">75 33 3876,'0'0'2578,"-8"5"-1670,7-5-808,-40 23 556,39-22-532,0 0 0,1 0 1,-1 0-1,1 0 0,-1 0 1,1 0-1,0 0 0,0 0 1,-1 1-1,1-1 0,0 0 1,0 1-1,0-1 0,0 1 1,1-1-1,-1 1 0,0 0 1,1-1-1,-1 1 0,1 0 1,-1-1-1,1 1 0,0 0 0,-1 0 1,1-1-1,0 1 0,0 0 1,1 2-1,2-2-19,-1 0-1,1 0 1,-1-1 0,1 0-1,0 1 1,0-1 0,0 0-1,0 0 1,0-1 0,0 1 0,0-1-1,0 1 1,0-1 0,0 0-1,1 0 1,-1 0 0,4-1-1,2 1 30,111-4 860,233-38 1,-138 11-539,577-11 79,3 61-221,-564-11-309,-175-6 19,9-1 75,0 2 0,80 17-1,-129-14-5431,-31-8 1217</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48.358"/>
    </inkml:context>
    <inkml:brush xml:id="br0">
      <inkml:brushProperty name="width" value="0.025" units="cm"/>
      <inkml:brushProperty name="height" value="0.025" units="cm"/>
    </inkml:brush>
  </inkml:definitions>
  <inkml:trace contextRef="#ctx0" brushRef="#br0">66 0 10122,'-2'9'272,"-3"19"6,1 1 1,2-1-1,0 0 1,6 50-1,24 122-1237,2 37 19,-55 589 3707,-1-372-1418,18 314-764,7-383-631,-20-82-415,0 13 1557,11-75 1226,9-237-2673,2 0 0,-1-1-1,0 1 1,1 0 0,-1-1 0,1 1-1,0 0 1,1-1 0,-1 1 0,0-1-1,1 0 1,0 1 0,0-1 0,2 3-1</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49.959"/>
    </inkml:context>
    <inkml:brush xml:id="br0">
      <inkml:brushProperty name="width" value="0.025" units="cm"/>
      <inkml:brushProperty name="height" value="0.025" units="cm"/>
    </inkml:brush>
  </inkml:definitions>
  <inkml:trace contextRef="#ctx0" brushRef="#br0">1 189 7111,'0'0'1361,"10"8"-865,-6-5-469,4 4 26,0 0 0,1 0 0,0-1 0,0-1 0,0 1 0,1-2 0,0 1 0,0-1 0,0-1 0,0 1 0,1-2 0,10 2 0,387-12 868,-95-2-1052,-132 2-495,181-31 0,-172 15 1381,335-26 43,-139 15-421,476-25 312,-459 37 1179,-232 17-1550,-1 7 1,232 31 0,-308-23-258,170-6 0,91-31 270,-261 20-164,-1 4 0,1 4 0,163 21 0,-190-15 12,-1-2 1,109-9 0,-18 0 215,-121 6-329,1 2 0,-1 2-1,0 1 1,0 2 0,67 23 0,-86-23 34,0 1 1,-1 0-1,18 14 1,-21-13 13,1-1 0,1-1 0,-1 0-1,23 9 1,-31-18-2212,-6-6-2135</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2.123"/>
    </inkml:context>
    <inkml:brush xml:id="br0">
      <inkml:brushProperty name="width" value="0.025" units="cm"/>
      <inkml:brushProperty name="height" value="0.025" units="cm"/>
    </inkml:brush>
  </inkml:definitions>
  <inkml:trace contextRef="#ctx0" brushRef="#br0">221 0 16752,'0'0'518,"-4"12"26,-14 58 620,4 1 1,-12 131-1,13 162 930,11-261-1654,1 48-160,-8 150-480,9-296 21,-1-1 0,1 1 0,-1-1-1,0 1 1,0-1 0,0 0 0,-1 1-1,0-1 1,1 0 0,-1 0 0,-1 0-1,1 0 1,-1-1 0,-4 6 0,5-7-88,0-1 0,0 0 0,-1 0 0,1 0 1,0 0-1,-1 0 0,1-1 0,-1 1 0,1-1 1,0 1-1,-1-1 0,1 0 0,-1 0 0,1 0 1,-1 0-1,1-1 0,-1 1 0,1 0 0,-1-1 1,1 0-1,0 0 0,-1 0 0,1 0 0,0 0 1,0 0-1,-1 0 0,1-1 0,-2-2 0,-33-21-4548</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2.483"/>
    </inkml:context>
    <inkml:brush xml:id="br0">
      <inkml:brushProperty name="width" value="0.025" units="cm"/>
      <inkml:brushProperty name="height" value="0.025" units="cm"/>
    </inkml:brush>
  </inkml:definitions>
  <inkml:trace contextRef="#ctx0" brushRef="#br0">3 418 10570,'0'0'1100,"-1"12"624,0 6-1115,1-1 0,0 0 1,1 0-1,1 0 0,1 0 0,0 0 1,9 24-1,3-4 871,32 62 1,-41-89-1245,0 0 1,0-1-1,1 0 0,0 0 1,0 0-1,1-1 1,0 0-1,1-1 0,-1 0 1,2 0-1,9 6 0,-15-12-139,-1 1 0,0-1 0,1 0-1,0 0 1,-1 0 0,1 0 0,0-1-1,-1 1 1,1-1 0,0 0 0,-1 0-1,1 0 1,0-1 0,-1 1 0,1-1-1,0 0 1,-1 0 0,1 0 0,-1-1-1,1 1 1,-1-1 0,0 0 0,0 0-1,1 0 1,-1 0 0,-1 0-1,1-1 1,0 1 0,4-6 0,5-7 262,0-2 0,0 1 0,-2-1 0,13-26 0,-13 23-279,-3 7-94,152-292 496,-61 99-3870,-64 122-2014,-12 12-4389</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3.868"/>
    </inkml:context>
    <inkml:brush xml:id="br0">
      <inkml:brushProperty name="width" value="0.025" units="cm"/>
      <inkml:brushProperty name="height" value="0.025" units="cm"/>
    </inkml:brush>
  </inkml:definitions>
  <inkml:trace contextRef="#ctx0" brushRef="#br0">1 219 13132,'0'0'10896,"2"9"-10677,27 103 406,25 81 1222,-54-191-1804,1 0 0,0 0 1,-1 0-1,1-1 1,0 1-1,0 0 0,0 0 1,0-1-1,0 1 1,1-1-1,-1 1 0,0-1 1,1 0-1,-1 1 0,1-1 1,2 2-1,7-7 474,-4-17-84,-3-1-345,-1-1 1,-1 0-1,-2-1 1,0 1 0,-1 0-1,-1 0 1,-2 0-1,0 1 1,-1-1 0,-1 1-1,-2 0 1,0 0 0,-1 1-1,-14-24 1,22 43-82,0 0-1,0-1 1,-1 1 0,1 0 0,0 0-1,-1 1 1,0-1 0,0 0 0,1 0-1,-1 1 1,0-1 0,0 1 0,0 0-1,-1-1 1,-2 0 0,4 2-7,1 0-1,-1 0 1,1 0 0,-1 0 0,1 0 0,-1 0-1,1 0 1,0 0 0,-1 0 0,1 0 0,-1 1-1,1-1 1,0 0 0,-1 0 0,1 0 0,-1 1-1,1-1 1,0 0 0,-1 1 0,1-1 0,0 0 0,-1 1-1,1-1 1,0 0 0,0 1 0,0-1 0,-1 1-1,-3 24-69,4-13 72,0 0-1,1 0 1,1 1 0,0-1-1,1 0 1,5 15 0,-8-24 2,1-1 1,0 1 0,0-1 0,0 1-1,0-1 1,0 0 0,1 1 0,-1-1-1,1 0 1,-1 0 0,1 0 0,0 0-1,0 0 1,0-1 0,0 1 0,0 0-1,0-1 1,0 0 0,0 1 0,1-1-1,-1 0 1,1 0 0,-1 0 0,0-1-1,1 1 1,0 0 0,-1-1 0,1 0-1,-1 0 1,1 1 0,0-2 0,-1 1-1,1 0 1,-1 0 0,1-1-1,-1 1 1,4-2 0,-1-1 34,0 1 0,-1-1 0,1 0 0,-1-1 0,0 1 0,1-1 0,-1 0 0,-1 0 0,1 0 0,-1-1 0,1 1-1,-1-1 1,-1 0 0,1 1 0,-1-2 0,3-4 0,2-9 108,0 0 0,-1-1-1,4-21 1,-7 22-78,0 1-1,-1-1 1,-1 1 0,0-1-1,-2 0 1,-2-19 0,0 105-657,3-43 604,1 1-1,9 43 0,-8-59 9,0 1 0,1-1-1,0 1 1,1-1 0,0 0 0,0 0-1,1 0 1,0-1 0,12 16-1,-13-21-44,1 0-1,-1 0 0,1 0 0,0 0 0,0-1 1,0 1-1,0-1 0,0-1 0,0 1 0,0-1 1,1 0-1,-1 0 0,1 0 0,-1-1 1,1 0-1,-1 0 0,0 0 0,1-1 0,5-1 1,48-14-3209,-52 14 2095,-1-1 0,0 0 0,-1 0 0,1-1 0,-1 0-1,6-4 1,1-7-4166,-2-3-1676</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5.006"/>
    </inkml:context>
    <inkml:brush xml:id="br0">
      <inkml:brushProperty name="width" value="0.025" units="cm"/>
      <inkml:brushProperty name="height" value="0.025" units="cm"/>
    </inkml:brush>
  </inkml:definitions>
  <inkml:trace contextRef="#ctx0" brushRef="#br0">85 429 9897,'0'0'8761,"-1"8"-8254,0 21 85,1-29-549,0-1 0,1 1 0,-1-1 0,0 1 0,0-1 0,1 1-1,-1-1 1,0 1 0,1 0 0,-1-1 0,0 1 0,1-1 0,-1 1 0,1 0-1,-1-1 1,0 1 0,1 0 0,-1 0 0,1-1 0,-1 1 0,1 0-1,-1 0 1,1 0 0,-1 0 0,1-1 0,0 1 0,-1 0 0,1 0 0,-1 0-1,1 0 1,-1 0 0,1 0 0,-1 1 0,1-1 0,-1 0 0,1 0 0,-1 0-1,1 0 1,-1 1 0,1-1 0,-1 0 0,1 0 0,-1 1 0,1-1 0,-1 0-1,1 1 1,-1-1 0,0 1 0,1-1 0,-1 0 0,0 1 0,1-1-1,-1 1 1,0-1 0,0 1 0,1-1 0,-1 1 0,0-1 0,0 1 0,0-1-1,0 1 1,0-1 0,0 1 0,0-1 0,0 2 0,-1-22 849,0 17-1015,1-1 0,-1 1-1,1 0 1,0 0 0,0 0 0,0-1-1,0 1 1,1 0 0,-1 0-1,1 0 1,0-1 0,2-4 0,-3 8 178,-1-1 1,1 1 0,0 0 0,0-1-1,-1 1 1,1-1 0,0 1-1,0 0 1,-1-1 0,1 1 0,0 0-1,-1-1 1,1 1 0,-1 0-1,1-1 1,0 1 0,-1 0-1,1 0 1,-1-1 0,1 1 0,-1 0-1,1 0 1,0 0 0,-1 0-1,1 0 1,-1 0 0,1 0 0,-1 0-1,1 0 1,-1 0 0,1 0-1,-1 0 1,1 0 0,-1 0 0,1 0-1,-1 0 1,1 1 0,0-1-1,-2 0 1,-24 4 1058,21-2-1000,1 1 1,0 0 0,0 0 0,0 0-1,0 1 1,1-1 0,0 1 0,-1 0-1,1 0 1,0 0 0,1 0 0,-1 1-1,1-1 1,0 1 0,0 0 0,0-1 0,-1 10-1,0-2 115,1-1 0,0 1 0,1-1 0,0 1-1,1 0 1,2 19 0,-2-29-213,0 1-1,0-1 1,0 0 0,1 0-1,-1 0 1,1 0 0,-1 0-1,1-1 1,0 1 0,0 0 0,0 0-1,0 0 1,0-1 0,0 1-1,0 0 1,0-1 0,1 1-1,-1-1 1,1 1 0,-1-1-1,1 0 1,-1 0 0,1 1-1,0-1 1,0 0 0,0-1-1,0 1 1,-1 0 0,1 0-1,0-1 1,0 1 0,0-1 0,0 0-1,0 0 1,0 0 0,0 0-1,1 0 1,-1 0 0,0 0-1,0 0 1,0-1 0,0 1-1,3-2 1,2 0 11,0-1 0,0 0 0,0 0 0,-1 0 0,1-1 0,-1 0 0,0 0 0,0-1 0,0 1 1,9-11-1,-6 2 0,-1-1 1,-1 0 0,0 0 0,0 0 0,-2-1 0,0 0 0,0 0 0,2-22 0,-8 65-22,0-19 8,0-1-1,1 0 1,0 0-1,1 1 1,-1-1-1,4 13 1,-4-21-11,0 0 0,0-1-1,0 1 1,0 0 0,1 0 0,-1 0 0,0-1 0,0 1-1,0 0 1,0 0 0,0-1 0,0 1 0,1 0-1,-1 0 1,0 0 0,0 0 0,0-1 0,0 1 0,1 0-1,-1 0 1,0 0 0,0 0 0,0 0 0,1 0 0,-1-1-1,0 1 1,0 0 0,1 0 0,-1 0 0,0 0 0,0 0-1,1 0 1,-1 0 0,0 0 0,0 0 0,1 0-1,-1 0 1,0 0 0,0 0 0,1 0 0,-1 0 0,0 1-1,0-1 1,0 0 0,1 0 0,-1 0 0,0 0 0,0 0-1,0 0 1,1 1 0,-1-1 0,0 0 0,0 0 0,0 0-1,0 1 1,1-1 0,-1 0 0,0 0 0,0 0-1,0 1 1,0-1 0,0 0 0,0 0 0,0 1 0,0-1-1,0 0 1,0 1 0,1-3 12,0 1 0,-1 0 0,0-1 0,1 1 0,-1 0 0,0-1 0,1 1 0,-1-1 0,0 1 0,0 0 0,0-1-1,0 1 1,0-1 0,-1-1 0,-10-14 57,-7-14-30,17 30-56,1 1 1,0-1 0,-1 0-1,1 0 1,0 1-1,0-1 1,0 0-1,-1 0 1,1 0-1,0 0 1,0 1-1,0-1 1,0 0-1,1 0 1,-1 0-1,0 0 1,0 1-1,0-1 1,1 0-1,-1 0 1,0 0 0,1 1-1,-1-1 1,0 0-1,1 1 1,-1-1-1,1 0 1,0 1-1,-1-1 1,1 0-1,-1 1 1,2-1-1,10-7-419,0 0-1,-1-1 0,0 0 0,-1-1 1,16-19-1,-19 21-464,-1-1 0,-1 0 1,1 0-1,-1-1 0,-1 0 0,0 1 0,0-2 0,-1 1 1,-1 0-1,1 0 0,-1-1 0,-1 0 0,0-14 1,-1 2-235,-1-1 0,-1 0 0,-7-29 1,-16-26 5204,23 90 3243,3 59-5525,71 217 713,-70-280-2340,0 1 0,1-1 0,1 0 0,-1 0 0,1-1 1,6 9-1,-9-14-114,0 0 0,-1 0 1,1 0-1,0 0 1,0 0-1,0 0 0,0-1 1,0 1-1,0 0 0,0-1 1,0 1-1,0-1 1,0 1-1,0-1 0,0 1 1,0-1-1,0 0 0,1 0 1,-1 1-1,0-1 1,0 0-1,0 0 0,0 0 1,1 0-1,-1-1 0,0 1 1,0 0-1,0 0 1,0-1-1,0 1 0,1 0 1,-1-1-1,0 0 0,0 1 1,0-1-1,0 1 1,0-1-1,0 0 0,-1 0 1,1 1-1,0-1 0,0 0 1,0 0-1,-1 0 0,1 0 1,0 0-1,-1 0 1,1 0-1,0-2 0,7-11 151,0 0 0,-1 0 0,0-1 0,-1 1 0,-1-2 0,-1 1 0,0-1 0,3-26 0,-1-10 288,-2-68 0,-4 119-681,0 42-14766,0-29 5204</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5.363"/>
    </inkml:context>
    <inkml:brush xml:id="br0">
      <inkml:brushProperty name="width" value="0.025" units="cm"/>
      <inkml:brushProperty name="height" value="0.025" units="cm"/>
    </inkml:brush>
  </inkml:definitions>
  <inkml:trace contextRef="#ctx0" brushRef="#br0">1 0 3716,'5'28'11082,"2"-9"-8199,-1 0-385,6-6-640,-2-4-513,6-5-512,2-4-609,1-2-512,5-15-2114,-6-9-1378,0-2-2146</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6.064"/>
    </inkml:context>
    <inkml:brush xml:id="br0">
      <inkml:brushProperty name="width" value="0.025" units="cm"/>
      <inkml:brushProperty name="height" value="0.025" units="cm"/>
    </inkml:brush>
  </inkml:definitions>
  <inkml:trace contextRef="#ctx0" brushRef="#br0">83 389 11115,'0'0'7617,"5"-28"-6916,-4 20 2810,-5 8-3298,0 1 0,0-1 0,1 1 0,-1 0 0,0 0 0,1 0 0,-1 0 0,1 0 0,-1 1 0,1 0 0,0 0 0,-1 0 0,1 0 0,0 0 0,0 1 0,1-1 0,-1 1 1,0 0-1,1 0 0,0 0 0,-1 0 0,1 0 0,0 0 0,1 0 0,-1 1 0,-1 4 0,1-4-131,1 0 1,0 0 0,0 1 0,0-1 0,1 0 0,-1 0 0,1 0 0,0 1 0,0-1 0,0 0-1,1 0 1,0 1 0,0-1 0,0 0 0,0 0 0,0 0 0,1 0 0,0 0 0,-1-1-1,2 1 1,-1 0 0,0-1 0,5 6 0,0-3-27,-1 0 0,1 0 0,-1-1 0,1 1 0,1-2-1,-1 1 1,12 4 0,-17-8-42,0 0 1,0 0-1,0-1 0,0 1 0,0 0 0,0-1 0,0 0 1,1 1-1,-1-1 0,0 0 0,0 0 0,1 0 0,-1-1 1,0 1-1,0 0 0,0-1 0,0 0 0,0 1 0,0-1 1,1 0-1,-1 0 0,-1 0 0,1 0 0,0 0 0,0-1 1,0 1-1,-1-1 0,1 1 0,-1-1 0,1 1 0,-1-1 1,1 0-1,0-2 0,7-12 16,-2 0-1,0 0 1,0 0-1,-2-1 1,0 0 0,-1 0-1,3-26 1,3-130 247,-8 115-247,-1 44-25,-3-62 90,2 72-89,-1 0-1,1 0 0,-1 1 1,0-1-1,0 0 1,-1 1-1,1-1 1,-1 1-1,0 0 0,0-1 1,0 1-1,0 0 1,0 0-1,-1 0 1,1 1-1,-1-1 0,-3-3 1,3 48-326,4-20 358,1 1 0,1-1 1,1 0-1,1 0 0,1-1 0,1 1 1,1-1-1,15 29 0,13 16 154,51 70-1,-75-118-187,-36-51-54,-1 1 1,-2 1-1,-1 1 1,-1 2-1,-2 1 1,-37-26-1,75 53 65,1 0 1,-1-1-1,1 0 0,-1 0 0,1 0 1,11-5-1,-14 5-15,51-16-1354,-21 0-2705,-11-1-2427</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4.758"/>
    </inkml:context>
    <inkml:brush xml:id="br0">
      <inkml:brushProperty name="width" value="0.025" units="cm"/>
      <inkml:brushProperty name="height" value="0.025" units="cm"/>
    </inkml:brush>
  </inkml:definitions>
  <inkml:trace contextRef="#ctx0" brushRef="#br0">224 73 8840,'0'0'2072,"-7"10"-177,-5 6-1525,-2 4 1746,1 0 0,-20 42 0,30-56-1956,0 1 1,1 0-1,-1 0 0,2 0 1,-1 0-1,1 0 0,0 0 1,0 0-1,1 1 0,0-1 1,0 0-1,1 0 0,0 1 1,0-1-1,4 11 0,5 9-38,0-3-132,-2 0 1,0 1-1,8 48 0,-15-65 115,-1 0 1,0 1 0,0-1-1,0 1 1,-1-1-1,-1 1 1,1-1 0,-1 0-1,-1 0 1,0 0-1,0 0 1,0 0 0,-1-1-1,0 1 1,-10 13 0,6-11 289,-1 1 0,0-2 0,-15 14 1,20-20-232,1 0 1,-1 0 0,1-1 0,-1 0-1,0 1 1,0-1 0,0-1-1,0 1 1,0-1 0,-1 1 0,1-1-1,0 0 1,-1-1 0,-6 1-1,10-1-126,-1 0-1,1-1 0,-1 1 1,1-1-1,0 1 1,-1-1-1,1 0 0,0 1 1,0-1-1,-1 0 0,1 0 1,0 0-1,0 0 0,0 0 1,0 0-1,0 0 0,0 0 1,0 0-1,1-1 1,-1 1-1,0 0 0,1 0 1,-1-1-1,1 1 0,-1-1 1,1 1-1,-1 0 0,1-1 1,0-1-1,-4-50 796,4 46-806,1-4-31,0 0 1,1 0-1,0 0 0,0 0 1,1 1-1,1-1 0,0 1 0,0 0 1,1 0-1,0 0 0,1 1 1,0-1-1,8-9 0,13-12-20,2 0-1,37-32 1,-11 12 15,-28 26 34,6-7 6,42-52-1,-68 76-13,0-1 0,-1 0 0,0-1 0,-1 1 0,0-1 0,-1 0-1,1 0 1,-2-1 0,0 1 0,0-1 0,2-17 0,-5 27-14,0 0 1,0 0-1,1 1 0,-1-1 1,0 0-1,0 0 1,0 1-1,0-1 0,0 0 1,0 1-1,0-1 1,-1 0-1,1 0 0,0 1 1,0-1-1,0 0 1,-1 1-1,1-1 1,0 0-1,-1 1 0,1-1 1,-1 0-1,1 1 1,-1-1-1,1 1 0,-1-1 1,1 1-1,-1-1 1,1 1-1,-1-1 0,0 1 1,1 0-1,-1-1 1,0 1-1,1 0 0,-1 0 1,0-1-1,1 1 1,-1 0-1,0 0 0,0 0 1,1 0-1,-1 0 1,0 0-1,0 0 1,1 0-1,-1 0 0,0 0 1,0 0-1,1 1 1,-1-1-1,0 0 0,1 0 1,-1 1-1,-1 0 1,-2 1 12,0 0 1,0 0 0,0 0 0,0 1 0,0-1 0,1 1 0,-7 6-1,2 1 15,1 0 0,0 0 0,0 1 0,-9 22 0,14-27-15,-1 0-1,1-1 1,0 1 0,1 0-1,0 0 1,0 1-1,0-1 1,0 0-1,1 0 1,0 0 0,2 13-1,-1-18-6,0 1 1,0-1-1,0 0 0,1 1 1,-1-1-1,0 0 1,1 0-1,-1 0 0,1 0 1,-1 0-1,1 0 0,-1 0 1,1-1-1,0 1 0,-1 0 1,1-1-1,0 0 0,0 1 1,-1-1-1,1 0 0,0 0 1,0 0-1,-1 0 0,4 0 1,49-4 279,-40 0-249,0 1-1,1-2 0,-1 0 1,-1-1-1,1 0 0,15-10 1,74-55 298,-113 97 527,5-16-833,1-5-31,1 0 0,1 0 1,-1 0-1,1 0 0,0 0 1,0 0-1,0 1 1,1-1-1,0 1 0,0-1 1,0 8-1,3-12-1,1-1 0,-1 0 0,1 1 0,-1-1 0,1 0 0,-1 0 0,0-1 0,1 1 0,-1-1 0,1 1 0,-1-1 0,0 0 0,4-1 0,5-4 0,0 0 0,-1 0 0,1-2 0,12-11 0,-15 12 0,1 0 0,0 0 0,0 1 0,1 0 0,16-7 0,-23 42-64,-4-18 447,1-8-1104,-1 0 0,1-1 1,0 1-1,0 0 0,0 0 1,0 0-1,1 0 0,-1 0 1,2 5-1,-1-7 217,0 0 1,0 0-1,0-1 1,0 1-1,0 0 0,0 0 1,0-1-1,1 1 1,-1 0-1,0-1 0,0 1 1,1-1-1,-1 0 1,0 1-1,0-1 0,1 0 1,-1 0-1,0 0 1,1 0-1,-1 0 0,0 0 1,1 0-1,-1 0 1,0 0-1,2-1 0,17-2-8533</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6.777"/>
    </inkml:context>
    <inkml:brush xml:id="br0">
      <inkml:brushProperty name="width" value="0.025" units="cm"/>
      <inkml:brushProperty name="height" value="0.025" units="cm"/>
    </inkml:brush>
  </inkml:definitions>
  <inkml:trace contextRef="#ctx0" brushRef="#br0">1 288 14510,'0'2'288,"0"1"1,0 0-1,0-1 0,0 1 1,0-1-1,1 1 1,-1 0-1,1-1 0,0 1 1,0-1-1,0 1 1,0-1-1,0 1 0,0-1 1,1 0-1,2 4 1,-2-5-165,0 0 0,0 0 0,0 0 0,0 0 0,0 0 0,0-1 0,0 1 0,0-1 0,0 1 0,0-1 0,0 0 0,0 0 1,1 0-1,-1 0 0,0 0 0,0-1 0,0 1 0,0 0 0,0-1 0,0 0 0,0 1 0,4-3 0,2-1 128,-1 0-1,0 0 0,1-1 0,-1 0 0,-1 0 0,1-1 1,-1 1-1,0-2 0,0 1 0,-1-1 0,0 0 0,9-14 1,-5 6 255,-1-1 1,0 0-1,-2 0 0,1-1 1,4-23-1,-8 30-224,-1-1 0,-1 1 0,0-1 0,0 0 0,-2-20 0,1 29-244,-1 0 0,1 0 0,0 0 1,-1 0-1,1 0 0,-1 0 0,0 0 1,0 0-1,1 0 0,-1 1 0,-1-1 1,1 0-1,0 1 0,0-1 0,-1 0 1,1 1-1,-1-1 0,1 1 0,-1 0 1,1 0-1,-1-1 0,0 1 0,0 0 1,0 0-1,1 1 0,-1-1 0,0 0 1,0 1-1,0-1 0,0 1 0,0-1 1,0 1-1,-1 0 0,1 0 1,0 0-1,-2 0 0,1 1-41,0 0 0,1 0-1,-1-1 1,1 2 0,-1-1 0,1 0-1,-1 0 1,1 1 0,0-1 0,0 1-1,-1 0 1,1 0 0,0 0 0,1 0 0,-1 0-1,0 0 1,1 0 0,-1 0 0,1 1-1,-1-1 1,0 4 0,-22 57-56,16-29 83,1 0-1,2-1 1,1 2-1,1 35 1,3-69-25,0 1-1,0-1 1,0 0-1,0 0 0,0 0 1,0 0-1,1 0 1,-1 1-1,0-1 1,1 0-1,-1 0 1,0 0-1,1 0 1,-1 0-1,1 0 1,0 0-1,-1 0 1,1 0-1,0 0 1,0 0-1,-1-1 1,1 1-1,0 0 1,0 0-1,0-1 1,0 1-1,0 0 1,0-1-1,2 1 1,0 0 5,0-1 0,0 1 0,0-1 0,0 0 0,0 0 0,0 0 0,1-1 1,-1 1-1,0-1 0,6-1 0,6-4-257,1 0 0,-1-1 1,15-9-1,67-45-6267,-40 11-4002,-28 17-909</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7.745"/>
    </inkml:context>
    <inkml:brush xml:id="br0">
      <inkml:brushProperty name="width" value="0.025" units="cm"/>
      <inkml:brushProperty name="height" value="0.025" units="cm"/>
    </inkml:brush>
  </inkml:definitions>
  <inkml:trace contextRef="#ctx0" brushRef="#br0">111 120 8488,'0'0'8584,"-7"9"-6593,-5 5-1297,0 0-1,2 1 0,0 1 0,0-1 1,2 2-1,-8 18 0,10-19-71,-13 53 3342,19-68-3676,0-4-246,1-1 0,0 1-1,0 0 1,0-1 0,0 1 0,0 0 0,1 0-1,-1 0 1,1 0 0,2-3 0,0-2 26,16-35 3,51-98 8,-66 134-63,-5 50-16,-53 273 753,33-222-379,4 1-1,-6 154 1,21-234-370,0-11-2,1 0 1,-1 0-1,1 0 0,0 0 1,0 1-1,0-1 0,1 0 0,0 0 1,-1 0-1,1 0 0,3 6 1,-4-10-3,1 0 0,-1 0 0,1 0 0,-1-1 0,1 1 0,-1 0 0,0-1 0,1 1 0,-1 0 0,0-1 0,1 1 0,-1 0 0,0-1 0,1 1 0,-1 0 0,0-1 0,0 1 0,0-1 0,1 1 0,-1-1 0,0 1 0,0-1 0,0 1 0,0-1 0,0 1 0,0-1 0,0 0 0,101-375 171,-65 259-334,-6 29-192,-5-1 0,24-154 0,-67 348 495,9-63-21,2 0-1,-3 61 1,10-101-114,0-1 1,-1 0-1,1 0 0,0 0 0,0 1 0,0-1 1,0 0-1,1 0 0,-1 0 0,0 1 1,0-1-1,1 0 0,-1 0 0,1 0 0,-1 0 1,1 0-1,-1 0 0,1 0 0,0 0 0,-1 0 1,1 0-1,0 0 0,0 0 0,0 0 0,0-1 1,0 1-1,0 0 0,0 0 0,0-1 1,0 1-1,0-1 0,0 1 0,0-1 0,0 0 1,0 1-1,1-1 0,-1 0 0,0 0 0,0 0 1,0 1-1,1-1 0,-1-1 0,0 1 1,0 0-1,3-1 0,1 0 19,0 0 0,0-1 0,0 0 0,-1 0 0,1-1 0,0 1 0,-1-1 0,0 0 1,8-6-1,3-7 9,0-1 0,-1-1 1,-1-1-1,-1 0 0,0 0 1,-2-1-1,0 0 1,-1-1-1,-1 0 0,-1-1 1,8-39-1,-22 100 122,-1 51 1,6-62-29,1-20-63,0 42 284,1-49-344,0-1-1,-1 1 0,1 0 1,0-1-1,0 1 1,1 0-1,-1-1 0,0 1 1,0 0-1,0-1 1,0 1-1,1-1 0,-1 1 1,0 0-1,0-1 0,1 1 1,-1-1-1,0 1 1,1-1-1,-1 1 0,1-1 1,-1 1-1,1-1 1,-1 0-1,1 1 0,-1-1 1,1 1-1,-1-1 1,1 0-1,-1 0 0,1 1 1,0-1-1,-1 0 0,1 0 1,-1 0-1,1 0 1,0 1-1,-1-1 0,1 0 1,0 0-1,-1 0 1,1-1-1,-1 1 0,1 0 1,0 0-1,-1 0 1,1 0-1,0 0 0,-1-1 1,1 1-1,-1 0 1,1-1-1,-1 1 0,1 0 1,-1-1-1,1 1 0,-1-1 1,1 1-1,-1-1 1,1 0-1,10-10-3,-1 0 0,0-1 0,-1 0 0,0 0 0,-1-1 0,-1-1 0,8-18 0,-3 9 0,13-23 0,24-65 0,-51 186 0,-11-7 0,6-32 0,1 0 0,-1 50 0,7-85 0,0 0 1,0-1-1,0 1 0,0-1 1,0 1-1,0-1 0,1 1 1,-1-1-1,0 1 0,0 0 1,1-1-1,-1 0 0,0 1 1,1-1-1,-1 1 0,1-1 1,-1 1-1,0-1 0,1 0 1,-1 1-1,1-1 0,-1 0 1,1 1-1,-1-1 0,1 0 1,-1 0-1,1 0 0,0 1 1,-1-1-1,1 0 0,-1 0 1,1 0-1,-1 0 0,1 0 0,0 0 1,-1 0-1,1 0 0,-1 0 1,1 0-1,-1 0 0,1-1 1,0 1-1,-1 0 0,1 0 1,-1 0-1,1-1 0,-1 1 1,1 0-1,-1-1 0,1 1 1,-1-1-1,1 0 0,30-18-86,0-17-2195,-5-4-6158,-15 13-278</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8.101"/>
    </inkml:context>
    <inkml:brush xml:id="br0">
      <inkml:brushProperty name="width" value="0.025" units="cm"/>
      <inkml:brushProperty name="height" value="0.025" units="cm"/>
    </inkml:brush>
  </inkml:definitions>
  <inkml:trace contextRef="#ctx0" brushRef="#br0">1 0 5061,'0'0'8616</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8.478"/>
    </inkml:context>
    <inkml:brush xml:id="br0">
      <inkml:brushProperty name="width" value="0.025" units="cm"/>
      <inkml:brushProperty name="height" value="0.025" units="cm"/>
    </inkml:brush>
  </inkml:definitions>
  <inkml:trace contextRef="#ctx0" brushRef="#br0">0 0 11050,'0'0'13886,"2"8"-12418,3 18-838,-2 0 0,-1 0 1,-1 1-1,-1-1 0,-7 43 1,1 38-239,15-114-1192,-4-2-89,1 0 1,-2-1-1,1 0 1,3-12 0,9-44-10323,-9 26-1473</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8.836"/>
    </inkml:context>
    <inkml:brush xml:id="br0">
      <inkml:brushProperty name="width" value="0.025" units="cm"/>
      <inkml:brushProperty name="height" value="0.025" units="cm"/>
    </inkml:brush>
  </inkml:definitions>
  <inkml:trace contextRef="#ctx0" brushRef="#br0">1 3 17649,'0'0'11851,"44"-2"-12492,-39 8-2690</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9.304"/>
    </inkml:context>
    <inkml:brush xml:id="br0">
      <inkml:brushProperty name="width" value="0.025" units="cm"/>
      <inkml:brushProperty name="height" value="0.025" units="cm"/>
    </inkml:brush>
  </inkml:definitions>
  <inkml:trace contextRef="#ctx0" brushRef="#br0">0 0 5862,'0'0'17216,"1"11"-16399,5 205 1923,-3-27-2021,-2-182-683,-1 0 0,1-1 0,0 1 0,1 0 1,-1 0-1,1-1 0,1 1 0,-1-1 0,1 1 0,7 10 0,-9-15-19,1 0 0,0 0-1,0 0 1,0 0 0,1 0-1,-1-1 1,0 1-1,1-1 1,-1 1 0,1-1-1,-1 0 1,1 0 0,0 0-1,-1 0 1,1-1 0,0 1-1,0-1 1,-1 1 0,1-1-1,0 0 1,0 0 0,0 0-1,-1-1 1,1 1-1,0-1 1,0 1 0,-1-1-1,1 0 1,3-1 0,1-2 1,0 1 0,0-1 0,-1 0 0,1-1 0,-1 0 0,0 0 0,0 0 0,0 0 0,-1-1 0,0 0 0,0 0 0,0-1 0,-1 0 0,0 1 0,4-11 0,1 0-17,-2-2 1,0 1 0,-1-1 0,0 0 0,2-20 0,-4-35 142,-4 74-143,0 0 0,0 0 0,0 0 0,0 0 0,-1 0 0,1-1 0,0 1 0,0 0 0,0 0 0,-1 0 0,1 0 0,0 0 0,0 0 0,0 0 1,-1 0-1,1 0 0,0 0 0,0 0 0,-1 0 0,1 0 0,0 0 0,0 0 0,0 0 0,-1 0 0,1 0 0,0 0 0,0 0 0,0 0 0,-1 1 0,1-1 0,0 0 0,0 0 0,0 0 0,0 0 0,-1 0 1,1 1-1,0-1 0,0 0 0,0 0 0,0 0 0,0 0 0,0 1 0,-1-1 0,1 0 0,0 0 0,0 0 0,0 1 0,0-1 0,0 0 0,0 1 0,-9 22 61,0 1-1,2 0 1,1 1-1,1 0 1,-3 30-1,4-30-13,0 4 384,-1 49 0,5-78-422,0 1 0,0 0-1,0 0 1,-1 0 0,1 0-1,0 0 1,0 0-1,0-1 1,0 1 0,1 0-1,-1 0 1,0 0 0,0 0-1,0 0 1,1-1-1,-1 1 1,0 0 0,1 0-1,-1 0 1,1-1-1,-1 1 1,1 0 0,-1-1-1,1 1 1,0 0 0,-1-1-1,1 1 1,0-1-1,-1 1 1,1-1 0,0 1-1,0-1 1,0 1 0,-1-1-1,1 0 1,0 0-1,0 1 1,0-1 0,0 0-1,-1 0 1,1 0 0,0 0-1,0 0 1,0 0-1,0 0 1,0 0 0,0 0-1,0 0 1,-1-1 0,1 1-1,0 0 1,0 0-1,0-1 1,-1 1 0,2-1-1,4-2 45,0 0 1,-1-1-1,1 1 0,-1-1 0,0 0 0,6-7 1,-8 9-116,38-44 466,-39 42-568,1 1 0,0-1 0,-1 0 0,0 0 0,0 0 0,0 0 0,0 0 0,-1 0 0,0 0-1,1 0 1,0-8 0</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1:59.958"/>
    </inkml:context>
    <inkml:brush xml:id="br0">
      <inkml:brushProperty name="width" value="0.025" units="cm"/>
      <inkml:brushProperty name="height" value="0.025" units="cm"/>
    </inkml:brush>
  </inkml:definitions>
  <inkml:trace contextRef="#ctx0" brushRef="#br0">42 1 16912,'0'0'7538,"-5"11"-6743,-2 7-598,1 0-1,1 0 0,0 1 0,1 0 1,2-1-1,-2 21 0,1 132 277,3-125-425,0-44-45,0 7 48,0 0-1,0-1 1,1 1-1,0 0 1,1 0 0,3 10-1,-5-18-35,1 0-1,-1 0 0,1 0 1,-1 0-1,1 0 0,0 1 1,-1-1-1,1 0 0,0 0 1,0-1-1,0 1 1,0 0-1,0 0 0,0 0 1,0-1-1,0 1 0,0 0 1,0-1-1,1 1 0,0 0 1,1-1 6,-1 0 0,0 0 0,1 0 1,-1 0-1,0-1 0,1 1 0,-1-1 1,0 1-1,1-1 0,-1 0 0,0 0 1,0 0-1,0 0 0,0 0 0,3-2 1,24-19 135,18-11-99,-44 31-64,-1 1 1,0 0-1,0 0 0,1 0 1,-1 1-1,1-1 0,-1 0 0,1 1 1,-1 0-1,1-1 0,-1 1 0,1 0 1,-1 0-1,1 1 0,-1-1 1,1 0-1,-1 1 0,4 1 0,-4-1 8,-1 0 0,0 0 0,1 0-1,-1 0 1,0 0 0,0 0 0,0 0-1,0 1 1,0-1 0,0 0 0,0 1 0,0-1-1,-1 1 1,1-1 0,-1 1 0,1-1-1,-1 1 1,1 0 0,-1-1 0,0 1-1,0 2 1,1 41 682,-2-31-339,1-8-220,0 1-1,-1-1 0,0 0 1,-1 1-1,1-1 1,-1 0-1,0 0 1,-1 0-1,0 0 1,0 0-1,0 0 1,0-1-1,-1 1 1,-7 7-1,9-10-55,-2 0 0,1 0 0,0 0 0,-1 0 0,1 0 0,-1-1 0,0 0 0,0 0 0,0 0 0,0 0 0,0 0 0,0-1 0,0 0 0,-1 0 0,1 0 0,0 0 0,-1-1 0,1 0 0,-1 0 0,1 0 0,0 0 0,-8-2 0,9 1-213,0 0 0,1 0 0,-1-1 0,0 1 1,1-1-1,-1 1 0,1-1 0,-1 0 0,1 0 0,0 0 0,-1 0 0,1-1 0,0 1 0,1-1 1,-1 1-1,0-1 0,1 0 0,-1 1 0,1-1 0,0 0 0,-1-3 0,1 4 23,1 0 0,-1 1 0,1-1-1,0 0 1,-1 1 0,1-1 0,0 0-1,0 0 1,0 1 0,0-1 0,0 0 0,1 0-1,-1 1 1,0-1 0,1 0 0,-1 0-1,1 1 1,0-1 0,0 1 0,-1-1-1,1 1 1,0-1 0,0 1 0,0-1-1,1 1 1,-1 0 0,0-1 0,0 1-1,1 0 1,-1 0 0,1 0 0,-1 0 0,1 0-1,-1 1 1,1-1 0,0 0 0,1 0-1,52-15-7143,-20 2 1259</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0.377"/>
    </inkml:context>
    <inkml:brush xml:id="br0">
      <inkml:brushProperty name="width" value="0.025" units="cm"/>
      <inkml:brushProperty name="height" value="0.025" units="cm"/>
    </inkml:brush>
  </inkml:definitions>
  <inkml:trace contextRef="#ctx0" brushRef="#br0">32 60 19186,'0'0'7132,"-5"11"-5210,0 1-1512,0 2 0,0-1 0,1 0 0,-2 17 0,5-26-305,1-1 0,0 1 0,0 0 0,0 0 0,0-1 1,0 1-1,1 0 0,-1-1 0,1 1 0,3 6 0,-3-8-79,0 0 1,0-1 0,0 1-1,0-1 1,0 1-1,1-1 1,-1 1-1,1-1 1,-1 0 0,1 0-1,-1 0 1,1 1-1,0-2 1,-1 1-1,1 0 1,0 0 0,0 0-1,0-1 1,0 1-1,0-1 1,-1 0-1,5 1 1,1-1 8,0 0 0,0 0 1,1-1-1,-1 1 0,0-2 0,0 1 1,0-1-1,0 0 0,0 0 0,0-1 1,0 0-1,9-6 0,7-6 11,0-1-1,22-20 1,-27 20-13,0 2 0,37-23 0,-54 36-33,0 0-1,1 0 1,-1 0 0,0 0 0,1 1-1,-1-1 1,1 0 0,-1 1-1,1-1 1,-1 1 0,1-1 0,-1 1-1,1 0 1,0 0 0,-1-1-1,1 1 1,0 0 0,-1 1-1,1-1 1,-1 0 0,1 0 0,-1 1-1,1-1 1,0 1 0,-1-1-1,0 1 1,1 0 0,-1-1 0,1 1-1,-1 0 1,0 0 0,1 0-1,0 1 1,1 3 2,-1 0 0,0 0-1,0 0 1,0 0 0,-1 0-1,0 0 1,0 1 0,1 6 0,-1-6-1,0 0 1,0 0-1,0 0 1,1 0-1,0 0 1,4 7-1,-6-12-1,1 0 0,0 0 0,0 0 0,0 0 0,0-1 0,0 1 0,0 0 0,0-1 0,0 1 0,0-1 0,0 1 0,0-1 0,0 1 0,1-1 0,-1 0 0,0 0 0,0 0 0,0 1 0,0-1 0,1 0 0,-1 0 0,0-1 0,0 1 0,0 0 0,1 0 0,-1-1 0,0 1 0,0 0 0,0-1 0,0 1 0,0-1 0,0 1 0,1-2 0,43-26 0,-32 19 0,-5 3 0,0 1 0,0 1 0,1-1 0,-1 1 0,1 1 0,0-1 0,1 1 0,-1 1 0,0 0 0,1 0 0,-1 1 0,1 0 0,-1 1 0,1 0 0,0 1 0,-1-1 0,1 2 0,15 3 0,-19-3-2,0-1 1,1 0-1,-1 0 1,0-1-1,0 0 1,1 0-1,-1 0 1,0-1-1,1 0 1,-1 0-1,0 0 1,0-1-1,0 0 1,11-5-1,5-4-450,0-2-1,27-18 0,-49 31 451,22-18-4813,-8-1-4041</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1.188"/>
    </inkml:context>
    <inkml:brush xml:id="br0">
      <inkml:brushProperty name="width" value="0.025" units="cm"/>
      <inkml:brushProperty name="height" value="0.025" units="cm"/>
    </inkml:brush>
  </inkml:definitions>
  <inkml:trace contextRef="#ctx0" brushRef="#br0">33 25 15439,'0'0'9427,"-5"12"-8930,-1 1-305,1 0 1,1 0 0,0 1-1,-4 26 1,8-36-157,0-1 0,-1 0-1,1 1 1,1-1 0,-1 1-1,0-1 1,1 1 0,0-1-1,0 0 1,0 1 0,0-1-1,3 6 1,-2-7-23,-1 0 0,1-1 0,-1 1 1,1-1-1,0 1 0,0-1 0,0 1 0,0-1 0,0 0 0,0 0 1,0 0-1,0 0 0,0 0 0,0-1 0,0 1 0,1-1 0,-1 1 1,0-1-1,0 0 0,1 0 0,-1 0 0,4 0 0,2-1 143,1-1 1,-1 1-1,0-1 0,1-1 0,-1 1 0,0-1 0,0-1 0,-1 0 1,1 0-1,-1 0 0,10-8 0,13-11 255,35-37 1,-7 7-381,-58 52-34,1 1-1,-1-1 1,1 0-1,-1 1 1,1-1-1,0 0 1,-1 1-1,1-1 1,0 1 0,0-1-1,0 1 1,-1 0-1,1-1 1,0 1-1,0 0 1,0-1-1,0 1 1,0 0-1,-1 0 1,1 0-1,0 0 1,0 0-1,0 0 1,0 0 0,0 0-1,0 0 1,0 0-1,-1 0 1,1 1-1,0-1 1,0 0-1,0 1 1,0-1-1,-1 1 1,1-1-1,0 1 1,0-1-1,-1 1 1,1-1 0,0 1-1,-1 0 1,1-1-1,-1 1 1,1 0-1,-1-1 1,2 2-1,0 5-18,1-1-1,-1 1 0,0 0 1,0-1-1,0 10 1,2 3 128,-3-14-98,1 0 0,-1 0-1,1-1 1,0 1 0,0-1 0,0 1-1,1-1 1,0 0 0,0 0 0,0 0-1,0 0 1,7 5 0,-8-7-12,1-1-1,-1 0 1,1 1-1,0-1 1,-1 0-1,1-1 1,0 1-1,0-1 1,-1 1-1,1-1 1,0 0-1,0 0 1,0 0-1,-1 0 1,1 0 0,0-1-1,0 1 1,-1-1-1,1 0 1,0 0-1,-1 0 1,1 0-1,0 0 1,3-3-1,19-11-1348,-1-1-1,40-35 0,-1 1-6313,-32 29 540</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1.953"/>
    </inkml:context>
    <inkml:brush xml:id="br0">
      <inkml:brushProperty name="width" value="0.025" units="cm"/>
      <inkml:brushProperty name="height" value="0.025" units="cm"/>
    </inkml:brush>
  </inkml:definitions>
  <inkml:trace contextRef="#ctx0" brushRef="#br0">97 220 4036,'0'0'19661,"-35"7"-18310,30-3-1217,0 0 1,0 0-1,1 0 0,-1 1 1,1 0-1,1 0 1,-1 0-1,0 0 0,1 0 1,-4 10-1,5-11-18,0 0-1,0 0 0,1 1 0,-1-1 1,1 1-1,0 0 0,0-1 1,1 1-1,-1 0 0,1-1 1,0 1-1,0 0 0,1 0 1,1 6-1,-1-10-102,0 1-1,0-1 1,0 0 0,0 0-1,0 0 1,0 0-1,0 0 1,1 0 0,-1 0-1,0 0 1,1 0-1,-1 0 1,1-1 0,-1 1-1,1 0 1,-1-1 0,1 0-1,-1 1 1,1-1-1,-1 0 1,1 0 0,0 0-1,-1 0 1,1 0-1,2 0 1,3 0-4,-1-1-1,0 0 1,1 0-1,-1 0 1,10-4-1,0-3 34,0 0 1,0-2-1,-1 0 0,-1 0 1,1-2-1,-2 1 0,17-19 0,3-7 13,41-58 1,-69 88-37,37-57 42,-38 58 24,-1 0 0,-1 0-1,1 0 1,-1 0 0,0 0 0,0 0 0,-1-1 0,0 1 0,1-7-1,-12 16 343,4 5-410,0 1 0,0 0 0,1 0-1,0 0 1,1 0 0,-6 20-1,-15 63 28,24-85-39,-1 0 0,1 0 1,0 0-1,1 0 0,-1 0 0,1 0 1,1 1-1,-1-1 0,4 12 1,-3-17-5,0 0 0,1 1 0,-1-1 1,1 0-1,-1 0 0,1 0 1,0 0-1,0 0 0,0-1 1,0 1-1,0 0 0,0-1 0,0 0 1,1 1-1,-1-1 0,0 0 1,1 0-1,-1 0 0,1 0 1,-1-1-1,1 1 0,-1-1 1,1 0-1,0 1 0,-1-1 0,1 0 1,-1-1-1,4 1 0,1-1-5,0 1 0,0-1 0,0 0 0,0-1 0,0 0 0,-1 0 0,1 0 0,-1-1 0,1 0 0,-1 0 0,0 0 0,0-1 0,0 0 0,-1 0 0,1-1 0,-1 1 0,0-1-1,0-1 1,-1 1 0,0 0 0,0-1 0,0 0 0,0 0 0,-1 0 0,0-1 0,0 1 0,-1-1 0,3-9 0,-5 16 6,0 0 0,0 0 0,0 0 1,0-1-1,0 1 0,0 0 0,0 0 0,0 0 0,0-1 1,0 1-1,0 0 0,0 0 0,0 0 0,0-1 0,0 1 0,0 0 1,0 0-1,0 0 0,0-1 0,0 1 0,0 0 0,0 0 1,0 0-1,0-1 0,-1 1 0,1 0 0,0 0 0,0 0 1,0 0-1,0 0 0,0-1 0,-1 1 0,1 0 0,0 0 0,0 0 1,0 0-1,0 0 0,-1 0 0,1 0 0,0-1 0,0 1 1,0 0-1,-1 0 0,1 0 0,0 0 0,0 0 0,-1 0 1,-11 6 13,-11 13-8,12-6 26,1-1 0,1 2-1,-10 14 1,17-23-16,-1-1 0,1 1 1,-1 0-1,1 0 0,1 1 0,-1-1 0,1 0 1,0 0-1,0 1 0,0-1 0,1 1 0,0-1 1,0 6-1,1-10-15,-1 0 0,1-1 0,-1 1 1,1 0-1,0 0 0,-1-1 0,1 1 1,0-1-1,-1 1 0,1 0 0,0-1 1,0 0-1,0 1 0,-1-1 0,1 1 1,0-1-1,0 0 0,0 1 0,0-1 1,0 0-1,0 0 0,0 0 0,0 0 0,0 0 1,-1 0-1,1 0 0,2 0 0,28-4 110,-17 0-78,0-2 0,-1 1 0,1-2 0,-1 1 0,19-15 0,-23 14-69,0 1 1,1 0-1,0 0 0,0 1 1,0 1-1,1 0 0,0 0 1,0 0-1,0 2 0,20-3 0,-31 5 52,1 0-1,-1 0 1,0 1-1,1-1 1,-1 0-1,1 1 0,-1-1 1,0 0-1,1 1 1,-1-1-1,0 1 0,0-1 1,1 1-1,-1-1 1,0 1-1,0-1 0,0 1 1,0-1-1,1 1 1,-1-1-1,0 1 0,0-1 1,0 1-1,0-1 1,0 1-1,0-1 0,0 1 1,0-1-1,-1 1 1,1-1-1,0 1 1,0-1-1,0 1 0,0-1 1,-1 0-1,1 1 1,0-1-1,-1 1 0,1-1 1,0 1-1,0-1 1,-1 0-1,1 1 0,-1-1 1,0 1-1,1-1-5,0 0 0,0 1 0,0-1 0,-1 1 1,1-1-1,0 0 0,0 1 0,-1-1 0,1 0 0,0 1 0,0-1 0,-1 0 0,1 0 0,0 1 0,-1-1 0,1 0 0,-1 0 0,1 0 1,0 1-1,-1-1 0,1 0 0,-1 0 0,1 0 0,0 0 0,-1 0 0,1 0 0,-1 0 0,1 0 0,-1 0 0,1 0 0,0 0 0,-1 0 1,1 0-1,-1 0 0,1 0 0,0 0 0,-1-1 0,1 1 0,-1 0 0,1 0 0,0 0 0,-1-1 0,1 1 0,0 0 0,-1-1 0,1 1 0,0 0 1,0-1-1,-1 1 0,1 0 0,0-1 0,0 1 0,-1 0 0,1-1 0,0 1 0,0 0 0,0-1 0,0 1 0,0-1 0,0 1 0,0-1 1,-1 1-1,1 0 0,0-1 0,0 1 0,1-1 0,-1 1 0,0-1 0,-1-3-8,0 1-1,0-1 1,0 1 0,0-1-1,1 1 1,0-1 0,-1 0-1,2 1 1,-1-1 0,0 0-1,1 1 1,-1-1 0,1 1-1,0-1 1,0 1 0,0-1-1,1 1 1,-1 0 0,1 0-1,0 0 1,0-1 0,0 2-1,4-6 1,1 3-48,0 1 0,0-1 0,0 1 0,0 1 0,0-1 0,1 1 0,-1 1 0,1 0 0,15-3 0,54-15-7814,-42 7-1485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5.426"/>
    </inkml:context>
    <inkml:brush xml:id="br0">
      <inkml:brushProperty name="width" value="0.025" units="cm"/>
      <inkml:brushProperty name="height" value="0.025" units="cm"/>
    </inkml:brush>
  </inkml:definitions>
  <inkml:trace contextRef="#ctx0" brushRef="#br0">68 107 10730,'0'0'17985,"-9"6"-17643,7-5-336,-36 31 383,36-29-367,0-1 1,0 0-1,1 1 0,-1-1 0,1 1 0,-1-1 0,1 1 0,0 0 0,0-1 1,0 1-1,0 0 0,1 0 0,-1 0 0,1 0 0,0 0 0,-1 0 1,1 0-1,1 0 0,0 4 0,-1-6-15,1 0 0,-1-1 1,1 1-1,0-1 0,-1 1 0,1-1 1,0 1-1,0-1 0,0 1 1,-1-1-1,1 0 0,0 1 0,0-1 1,0 0-1,0 0 0,0 0 0,-1 1 1,1-1-1,0 0 0,0 0 0,0 0 1,0-1-1,0 1 0,0 0 0,0 0 1,-1 0-1,1-1 0,0 1 0,0 0 1,1-1-1,28-11 168,-23 7-156,0 0 0,-1-1 0,1 0 0,-1 0 0,0-1 0,-1 0 0,0 0 0,0 0 0,0-1 0,-1 1 0,0-1 0,0 0 0,-1-1 0,0 1 0,0 0 0,-1-1 0,1-11 0,-3 20-19,0 0 1,1-1-1,-1 1 1,0 0-1,0 0 1,0-1-1,0 1 0,0 0 1,0-1-1,0 1 1,0 0-1,0-1 0,0 1 1,0 0-1,0 0 1,0-1-1,-1 1 1,1 0-1,0-1 0,0 1 1,0 0-1,0 0 1,0-1-1,-1 1 0,1 0 1,0 0-1,0-1 1,0 1-1,-1 0 1,1 0-1,0 0 0,0-1 1,-1 1-1,1 0 1,0 0-1,-1 0 1,-9 6 34,-9 18 58,16-19-45,1 0 0,0-1 0,0 1 0,0 0 0,0 0 0,1 1 0,0-1 0,0 0 1,0 0-1,1 1 0,0-1 0,0 6 0,1-10-32,-1 0 0,1 0 0,0 0 0,0 0-1,0-1 1,0 1 0,0 0 0,0 0 0,0-1 0,0 1 0,0-1 0,0 1 0,0-1 0,1 1 0,-1-1 0,0 1 0,0-1 0,0 0 0,1 0 0,-1 0 0,0 0 0,0 0 0,1 0 0,-1 0-1,2 0 1,35-4 221,-24-2-248,-1 0 0,-1 0 0,1-1 0,-1-1-1,0 0 1,-1-1 0,0 0 0,0-1 0,-1 0 0,0-1 0,13-18 0,-30 39 19,1 0 0,0 0 0,0 1 1,1 0-1,0 1 0,1-1 1,0 1-1,-4 23 0,8-34 3,0 0-1,1 0 0,-1 0 1,0-1-1,0 1 1,1 0-1,-1 0 0,0 0 1,1 0-1,-1 0 0,1 0 1,-1 0-1,1-1 0,0 1 1,-1 0-1,1 0 1,0-1-1,0 1 0,-1 0 1,1-1-1,0 1 0,0-1 1,0 1-1,0-1 1,0 1-1,-1-1 0,1 0 1,0 1-1,0-1 0,0 0 1,0 0-1,0 0 1,0 0-1,0 0 0,0 0 1,0 0-1,0 0 0,0 0 1,0 0-1,0-1 1,0 1-1,0 0 0,1-1 1,5 0 41,-1-1 0,0 1 0,0-1 0,0-1 0,11-4 0,-1-3-52,-1 0 0,0-1 0,0 0 0,-1-1 0,0-1 0,-1-1 0,-1 1 0,0-2 0,-1 0 0,14-24 0,-48 62 0,15-13 0,1-1 0,0 1 0,0 1 0,1 0 0,0 0 0,1 0 0,1 0 0,-1 1 0,2 0 0,-1 0 0,-1 19 0,5-30-2,0 0 0,0 0 0,0 0 1,0 0-1,1 0 0,-1 0 0,0 0 0,0 0 0,1 0 0,-1 0 1,1-1-1,-1 1 0,1 0 0,-1 0 0,1 0 0,0-1 0,-1 1 1,1 0-1,0-1 0,0 1 0,-1 0 0,1-1 0,0 1 0,0-1 1,0 1-1,0-1 0,1 1 0,36 3-274,-26-4-113,-1-2-1,0 1 1,0-2 0,19-5 0,-20 3-1702,1 0 1,-1 0-1,1-1 1,10-9-1,7-9-6770</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2.636"/>
    </inkml:context>
    <inkml:brush xml:id="br0">
      <inkml:brushProperty name="width" value="0.025" units="cm"/>
      <inkml:brushProperty name="height" value="0.025" units="cm"/>
    </inkml:brush>
  </inkml:definitions>
  <inkml:trace contextRef="#ctx0" brushRef="#br0">32 9 8264,'0'0'4484,"-10"0"-3651,-2-4-801,3-1-32,8 5-64,5 0-2723,11 0 1794,9 6 96,-3-5-544,-6-1-2403</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3.491"/>
    </inkml:context>
    <inkml:brush xml:id="br0">
      <inkml:brushProperty name="width" value="0.025" units="cm"/>
      <inkml:brushProperty name="height" value="0.025" units="cm"/>
    </inkml:brush>
  </inkml:definitions>
  <inkml:trace contextRef="#ctx0" brushRef="#br0">1 14 11691,'0'0'-64,"78"0"-7239,-44-14 4068</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4.084"/>
    </inkml:context>
    <inkml:brush xml:id="br0">
      <inkml:brushProperty name="width" value="0.025" units="cm"/>
      <inkml:brushProperty name="height" value="0.025" units="cm"/>
    </inkml:brush>
  </inkml:definitions>
  <inkml:trace contextRef="#ctx0" brushRef="#br0">24 1 14798,'0'0'897,"-23"58"-1986,34-35-1153,6-6-865,-11-13-3203</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4.922"/>
    </inkml:context>
    <inkml:brush xml:id="br0">
      <inkml:brushProperty name="width" value="0.025" units="cm"/>
      <inkml:brushProperty name="height" value="0.025" units="cm"/>
    </inkml:brush>
  </inkml:definitions>
  <inkml:trace contextRef="#ctx0" brushRef="#br0">1 84 15246,'0'0'-672,"44"-55"-9258,-12 27 6023</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5.687"/>
    </inkml:context>
    <inkml:brush xml:id="br0">
      <inkml:brushProperty name="width" value="0.025" units="cm"/>
      <inkml:brushProperty name="height" value="0.025" units="cm"/>
    </inkml:brush>
  </inkml:definitions>
  <inkml:trace contextRef="#ctx0" brushRef="#br0">1 0 13997,'0'0'641</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6.887"/>
    </inkml:context>
    <inkml:brush xml:id="br0">
      <inkml:brushProperty name="width" value="0.025" units="cm"/>
      <inkml:brushProperty name="height" value="0.025" units="cm"/>
    </inkml:brush>
  </inkml:definitions>
  <inkml:trace contextRef="#ctx0" brushRef="#br0">8 0 11147,'-3'0'480,"-2"0"-320,5 3-224,5-2-2402,14-1 896,5 0-191,-5-1-1122</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3:27.791"/>
    </inkml:context>
    <inkml:brush xml:id="br0">
      <inkml:brushProperty name="width" value="0.025" units="cm"/>
      <inkml:brushProperty name="height" value="0.025" units="cm"/>
    </inkml:brush>
  </inkml:definitions>
  <inkml:trace contextRef="#ctx0" brushRef="#br0">0 0 10570,'0'0'1249</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04.782"/>
    </inkml:context>
    <inkml:brush xml:id="br0">
      <inkml:brushProperty name="width" value="0.025" units="cm"/>
      <inkml:brushProperty name="height" value="0.025" units="cm"/>
    </inkml:brush>
  </inkml:definitions>
  <inkml:trace contextRef="#ctx0" brushRef="#br0">666 258 10442,'-8'-6'32,"5"4"208,-1 0 1,1 0-1,0 0 1,-1 0-1,0 0 1,0 0-1,1 1 1,-1 0-1,0 0 0,0 0 1,0 0-1,0 1 1,-8-1-1,7 2-161,-1 0 0,0 0 0,0 1 0,1-1 0,-1 1 0,1 0 0,0 1 0,-1-1 0,1 1-1,0 0 1,-7 6 0,-14 13-31,0 1 0,2 1-1,1 1 1,0 1 0,2 2-1,2-1 1,0 2 0,-27 57 0,5 5 746,-50 168 0,-35 262 239,108-407-843,5 0-1,4 193 1,9-293-144,1 0 0,1 0 0,0 0 0,1 0 0,1 0 0,0 0 0,1-1 0,11 23-1,-14-32-17,-1-1-1,2 0 0,-1 0 0,0 1 0,1-2 1,0 1-1,-1 0 0,1 0 0,0-1 0,0 0 1,1 1-1,-1-1 0,0 0 0,1-1 0,-1 1 1,1-1-1,0 1 0,-1-1 0,1 0 0,0 0 1,0-1-1,0 1 0,-1-1 0,1 0 0,0 0 1,0 0-1,0-1 0,0 1 0,0-1 0,-1 0 1,1 0-1,0 0 0,0 0 0,-1-1 0,1 0 1,4-3-1,6-2 249,0-2 1,0 0-1,-1-1 1,-1 0-1,0 0 1,0-2-1,15-18 0,68-100 972,-93 126-1211,62-100 76,-4-2 0,-6-3-1,-4-2 1,-5-2-1,-5-2 1,-5-1 0,-6-2-1,-4-1 1,-6-1-1,8-221 1,-27 326-128,1-42-44,-7-72-1,4 112-10,-1 0 1,0 0 0,-2 0 0,0 1-1,0 0 1,-2 0 0,0 0-1,-14-23 1,18 34 31,1 1 0,-1-1 1,-1 1-1,1 0 0,-1 0 1,1 0-1,-1 1 0,0-1 1,-1 1-1,1 0 0,0 0 0,-1 1 1,0-1-1,0 1 0,1 0 1,-1 0-1,0 0 0,-1 1 0,1 0 1,0 0-1,0 0 0,-1 1 1,1 0-1,0 0 0,0 0 1,-1 0-1,-9 3 0,3 0-110,1 2 1,0-1-1,-1 1 0,2 0 0,-1 1 0,1 1 1,0 0-1,0 0 0,0 1 0,1 0 0,-10 11 1,-15 21-922,1 1 1,-37 60 0,-5 31-3965,27-33-3252</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2.984"/>
    </inkml:context>
    <inkml:brush xml:id="br0">
      <inkml:brushProperty name="width" value="0.025" units="cm"/>
      <inkml:brushProperty name="height" value="0.025" units="cm"/>
    </inkml:brush>
  </inkml:definitions>
  <inkml:trace contextRef="#ctx0" brushRef="#br0">1 86 9833,'3'-41'5460,"2"-3"3210,-5 44-8610,0 0 1,0 0-1,0 0 1,0 0-1,0 0 1,0 0-1,0 0 1,0 0-1,0 0 1,0 0-1,0 1 1,0-1-1,0 0 1,0 0-1,0 0 1,1 0-1,-1 0 1,0 0-1,0 0 1,0 0-1,0 0 1,0 0-1,0 0 1,0 0-1,0 0 1,0 0-1,0 0 1,1 0-1,-1 0 1,0 0-1,0 0 1,0 0-1,0 0 1,0 0-1,0 0 1,0 0-1,0 0 1,0 0-1,0 0 1,1 0-1,-1 0 1,0 0-1,0 0 1,4 30 59,18 598 3937,-19-626-3703,3-12-139,4-18 92,-2-12-200,-1 0 0,-3-1-1,-1 0 1,-2 0 0,-7-68 0,6 107-98,-2-20-111,5 27-257,-1 0 336,0 0 1,1-1 0,-1 1-1,1-1 1,0 1-1,6 6 1,-7-9 30,1 1 0,-1-1 0,1 0-1,0 0 1,-1 0 0,1 0 0,0 0 0,0-1 0,0 1 0,0-1 0,1 0-1,-1 0 1,0 0 0,0 0 0,1-1 0,-1 0 0,0 1 0,1-1-1,-1 0 1,6-1 0,-5 0 18,1 0 0,-1-1 0,1 0 0,-1 0 0,0 0 0,0 0 0,0-1 0,0 1 0,0-1 0,0 0 0,-1 0 0,1-1 0,3-3 0,-1-1 11,0 1 1,-1-1 0,1 0 0,-2-1-1,1 1 1,-1-1 0,0 0 0,-1 0-1,0 0 1,0-1 0,-1 1-1,0-1 1,0-16 0,-2 26-38,0 0 0,0-1 0,0 1 0,0 0 0,0-1 0,0 1 0,0-1 0,0 1 0,0 0 0,0-1 0,0 1 0,-1 0 0,1 0 0,0-1 0,0 1 0,0 0 0,0-1 0,-1 1 0,1 0 0,0 0 0,0-1 0,-1 1 0,1 0 0,0 0 0,-1 0 0,1-1 0,0 1 0,-1 0 0,1 0 0,0 0 0,-1 0 0,1 0 0,0 0 0,-1-1 0,1 1 0,0 0 0,-1 0 0,1 0 0,0 0 0,-1 0 0,1 0 0,0 1 0,-1-1 0,1 0 0,0 0 0,-1 0 0,1 0 0,0 0 0,-1 0 0,1 1 0,0-1 0,-1 0 0,1 0 0,0 0 0,0 1 0,-1-1 0,1 0 0,0 1 0,-17 17 0,13-5 0,1-1 0,1 0 0,0 1 0,0 0 0,1-1 0,1 1 0,0 0 0,3 14 0,-3-26 0,1 1 0,-1-1 0,1 1 0,0-1 0,-1 0 0,1 0 0,0 1 0,0-1 0,0 0 0,0 0 0,0 0 0,0 0 0,0 0 0,0 0 0,1 0 0,-1-1 0,0 1 0,0 0 0,1-1 0,-1 1 0,1 0 0,-1-1 0,0 0 0,1 1 0,-1-1 0,1 0 0,-1 0 0,1 0 0,-1 0 0,1 0 0,-1 0 0,1 0 0,-1 0 0,1-1 0,1 0 0,3 0 0,0-1 0,0 1 0,0-1 0,0-1 0,0 1 0,10-7 0,-5 1 0,-1-1 0,0 0 0,0-1 0,14-18 0,-20 24 0,0-1 0,-1 1 0,0-1 0,0 0 0,0 0 0,0 0 0,-1-1 0,0 1 0,0 0 0,1-8 0,-10 75 59,5-51-101,0 0-1,0-1 0,1 1 0,1 0 0,0 0 1,0 0-1,4 21 0,-3-31-116,-1 0 1,0-1-1,1 1 0,-1 0 1,0-1-1,1 1 0,-1 0 0,1-1 1,-1 1-1,1 0 0,-1-1 1,1 1-1,-1-1 0,1 1 0,0-1 1,-1 0-1,1 1 0,0-1 1,1 1-1,-1-1-366,0 1 0,0-1 0,0 0 0,0 0 1,-1 0-1,1 0 0,0 0 0,0 0 0,0 0 0,0 0 0,0 0 0,0-1 1,0 1-1,0 0 0,-1 0 0,1-1 0,0 1 0,0-1 0,1 0 0,13-14-15468</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4.476"/>
    </inkml:context>
    <inkml:brush xml:id="br0">
      <inkml:brushProperty name="width" value="0.025" units="cm"/>
      <inkml:brushProperty name="height" value="0.025" units="cm"/>
    </inkml:brush>
  </inkml:definitions>
  <inkml:trace contextRef="#ctx0" brushRef="#br0">4 0 13901,'0'0'9460,"-1"11"-8627,-2 55-165,4 0 1,2 0-1,16 88 1,-19-153-638,0 0 0,0 0 0,0 0 0,0 0 0,0 1 0,0-1 1,1 0-1,-1 0 0,0 0 0,1 0 0,-1 0 0,1 0 0,-1-1 0,1 1 0,-1 0 0,1 0 0,0 0 0,-1 0 0,1 0 0,0-1 0,0 1 0,-1 0 0,1-1 1,0 1-1,0-1 0,1 1 0,0-1 27,-1 0 0,0 0 1,0-1-1,0 1 1,1-1-1,-1 1 0,0-1 1,0 0-1,0 1 1,0-1-1,0 0 0,0 0 1,0 0-1,0 0 1,0 0-1,0 0 0,0 0 1,0-1-1,38-65 1731,-34 57-1661,44-89 682,36-64 126,-84 161-931,0 0 1,0 0-1,0 0 1,0 0 0,0 0-1,0 1 1,1-1-1,-1 1 1,1-1-1,-1 1 1,1-1 0,0 1-1,-1 0 1,1 0-1,0 0 1,3-2-1,-4 3-1,0 1-1,0-1 0,0 0 0,0 0 0,-1 0 1,1 1-1,0-1 0,0 0 0,-1 1 0,1-1 1,0 1-1,-1-1 0,1 1 0,0-1 1,-1 1-1,1 0 0,-1-1 0,1 1 0,-1 0 1,1-1-1,-1 1 0,1 0 0,-1-1 0,0 1 1,1 0-1,-1 0 0,0 1 0,4 11 23,-1-1 0,-1 1-1,2 24 1,-3-32-25,-1 15-1,0-15 0,0 1 0,0-1 0,0 1 0,1-1 0,-1 1 0,1-1 0,1 1 0,-1-1 0,4 10 0,-4-15 0,-1 0 0,1 1 0,0-1 0,-1 0 0,1 0 0,-1 1 0,1-1 0,-1 0 0,1 0 0,0 0 0,-1 0 0,1 0 0,-1 0 0,1 0 0,0 0 0,-1 0 0,1 0 0,-1 0 0,1 0 0,-1-1 0,1 1 0,0 0 0,-1 0 0,1 0 0,-1-1 0,1 1 0,-1 0 0,1-1 0,-1 1 0,1-1 0,-1 1 0,0 0 0,1-1 0,0 0 0,15-18 0,-14 17 0,30-44 0,-17 24 0,0 1 0,33-35 0,-47 56 0,-1-1 0,1 0 0,0 0 0,0 0 0,-1 0 0,1 1 0,0-1 0,0 0 0,0 1 0,0-1 0,0 1 0,0-1 0,0 1 0,0 0 0,0-1 0,0 1 0,0 0 0,1 0 0,-1 0 0,0-1 0,0 1 0,0 0 0,2 1 0,-2-1 0,0 1 0,0 0 0,-1 0 0,1-1 0,0 1 0,0 0 0,0 0 0,-1 0 0,1 0 0,-1 0 0,1 0 0,-1 0 0,1 0 0,-1 0 0,1 0 0,-1 0 0,0 0 0,1 2 0,0 10 0,1-1 0,-2 1 0,-1 16 0,1-17 0,0 161 0,0-173 0,0 1 0,0-1 0,-1 0 0,1 1 0,0-1 0,0 0 0,0 1 0,0-1 0,0 0 0,0 1 0,0-1 0,0 0 0,0 1 0,0-1 0,0 0 0,0 1 0,1-1 0,-1 0 0,0 1 0,0-1 0,0 0 0,0 1 0,0-1 0,1 0 0,-1 0 0,0 1 0,0-1 0,0 0 0,1 0 0,-1 1 0,0-1 0,0 0 0,1 0 0,-1 0 0,0 1 0,1-1 0,-1 0 0,1 0 0,5-4 0,-6 4 0,11-12-1579,-1 0 0,-1 0 1,0-1-1,11-20 0,-4 6-2074,7-10-5043</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5.798"/>
    </inkml:context>
    <inkml:brush xml:id="br0">
      <inkml:brushProperty name="width" value="0.025" units="cm"/>
      <inkml:brushProperty name="height" value="0.025" units="cm"/>
    </inkml:brush>
  </inkml:definitions>
  <inkml:trace contextRef="#ctx0" brushRef="#br0">136 1 17168,'0'0'12935,"-9"5"-12171,-28 16-273,36-21-482,0 1 0,0 0 0,0-1 0,0 1 0,0 0 0,0 0 0,0-1 0,1 1 0,-1 0 0,0 0 0,0 0 0,1 0 0,-1 0 0,1 0 0,-1 0 0,1 0 0,-1 0 0,1 0 0,-1 1 0,1 0 0,0-1-3,0-1-1,1 1 0,-1 0 0,0-1 0,1 1 0,-1 0 0,0-1 0,1 1 1,-1-1-1,1 1 0,-1-1 0,1 1 0,-1-1 0,1 1 0,-1-1 0,1 1 1,0-1-1,-1 1 0,1-1 0,-1 0 0,1 0 0,1 1 0,36 6 195,-25-7-101,-10 0-185,0-1 0,1 1 0,-1 0 0,0 1 0,0-1 1,0 0-1,1 1 0,-1 0 0,6 2 0,-8-2 70,0 0 0,0 0 1,0 1-1,0-1 0,0 0 0,0 1 0,0-1 0,0 1 0,-1-1 0,1 1 0,-1-1 0,1 1 0,-1-1 0,1 1 0,-1 0 0,0-1 0,0 1 0,0 0 0,0-1 0,0 1 0,0 0 0,-1 2 0,0 2 74,0-1-1,-1 1 0,0 0 1,0-1-1,-1 1 0,1-1 1,-1 0-1,0 0 0,-1 0 0,1 0 1,-1-1-1,0 1 0,0-1 1,0 0-1,-1 0 0,-5 3 0,-2 3-69,-1-1-1,0-1 0,0 0 0,-1 0 0,-15 5 0,10-9-2022,8-5-2384,5-7-4074</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4.926"/>
    </inkml:context>
    <inkml:brush xml:id="br0">
      <inkml:brushProperty name="width" value="0.025" units="cm"/>
      <inkml:brushProperty name="height" value="0.025" units="cm"/>
    </inkml:brush>
  </inkml:definitions>
  <inkml:trace contextRef="#ctx0" brushRef="#br0">105 73 20531,'-8'5'3033,"7"-5"-2976,-11 8 1166,1 0 0,-1 0 0,-13 14 0,22-19-1112,-1 1-1,1-1 0,0 1 0,0 0 0,1 0 0,-1 0 1,1 1-1,0-1 0,0 0 0,0 1 0,1-1 0,-1 1 0,1 0 1,0-1-1,1 1 0,-1 5 0,1-9-112,0-1 0,0 1 1,1-1-1,-1 1 0,0 0 0,1-1 0,-1 1 1,0-1-1,1 1 0,-1-1 0,1 1 0,-1-1 1,1 1-1,-1-1 0,1 0 0,-1 1 0,1-1 1,0 0-1,-1 1 0,1-1 0,-1 0 0,1 0 1,0 1-1,-1-1 0,1 0 0,0 0 0,-1 0 1,1 0-1,0 0 0,-1 0 0,1 0 0,0 0 1,-1 0-1,1 0 0,0 0 0,-1-1 0,1 1 1,1-1-1,26-9 19,3-26 120,-29 32-142,1-1-1,-1 1 0,1 0 0,0 0 0,1 0 0,-1 1 1,0-1-1,1 1 0,0 0 0,0 0 0,0 0 1,0 0-1,0 1 0,1 0 0,-1 0 0,1 0 0,0 0 1,-1 1-1,6-2 0,-8 4 2,-1-1 1,0 0-1,0 1 0,1-1 1,-1 0-1,0 1 0,0 0 0,0-1 1,0 1-1,0 0 0,0-1 1,0 1-1,0 0 0,0 0 1,0 0-1,0 0 0,1 2 0,-1-2 8,0 1-1,0-1 1,1 0-1,-1 1 1,0-1-1,1 0 0,-1 0 1,1 0-1,-1 0 1,1 0-1,-1 0 1,1 0-1,0-1 0,-1 1 1,1 0-1,0-1 1,0 0-1,-1 1 1,1-1-1,2 0 0,2-1 18,0-1 0,0 1 1,0-1-1,0-1 0,0 1 0,0-1 0,0 0 0,-1-1 0,0 1 0,0-1 0,0 0 0,0 0 0,0 0 0,-1-1 0,5-6 0,-3 5 20,0 0 0,0 0 0,0 0 0,0 1 0,1 0-1,0 1 1,0-1 0,12-4 0,-18 9-40,-1 0 0,1 1 0,-1-1 0,1 0 0,-1 1 0,1-1 1,-1 0-1,0 1 0,1-1 0,-1 1 0,1-1 0,-1 1 0,0-1 0,0 1 0,1-1 0,-1 1 0,0-1 0,0 1 0,0-1 0,0 1 1,1-1-1,-1 1 0,0 0 0,0-1 0,0 1 0,0-1 0,0 1 0,0-1 0,0 1 0,-1 0 0,1 28 322,0-24-188,-1 15 136,0-14-228,1 1 0,0-1 0,0 0 0,0 0 0,3 11 0,-3-17-48,0 1 1,0-1-1,1 0 1,-1 0-1,0 1 1,1-1-1,-1 0 1,0 0-1,1 1 1,-1-1-1,1 0 1,-1 0-1,0 0 1,1 0-1,-1 0 1,1 1-1,-1-1 1,0 0-1,1 0 1,-1 0-1,1 0 1,-1 0-1,1 0 1,-1 0-1,0-1 1,1 1 0,-1 0-1,1 0 1,-1 0-1,0 0 1,1 0-1,-1-1 1,1 1-1,-1 0 1,0 0-1,1-1 1,-1 1-1,1-1 1,14-9-248,25-30-2438,-2-5-4152,-24 27 2926,12-13-5132</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5.269"/>
    </inkml:context>
    <inkml:brush xml:id="br0">
      <inkml:brushProperty name="width" value="0.025" units="cm"/>
      <inkml:brushProperty name="height" value="0.025" units="cm"/>
    </inkml:brush>
  </inkml:definitions>
  <inkml:trace contextRef="#ctx0" brushRef="#br0">137 53 17745,'-8'4'3662,"2"-1"-3050,-9 4 815,-1 0 0,2 1 0,-17 12 0,27-17-1323,1-1 0,-1 1 0,1 0 1,0 0-1,0 0 0,0 1 0,0-1 0,1 1 0,-1-1 0,1 1 0,0 0 1,0 0-1,0 0 0,0 0 0,1 0 0,0 0 0,0 1 0,0-1 0,0 6 1,1-9-107,0 0 0,1 0 1,-1 1-1,1-1 1,-1 0-1,1 0 0,0 0 1,0 0-1,-1 0 1,1 0-1,0 0 1,0 0-1,0-1 0,0 1 1,0 0-1,0 0 1,0-1-1,0 1 1,0-1-1,0 1 0,1-1 1,-1 1-1,0-1 1,0 0-1,0 1 1,1-1-1,-1 0 0,0 0 1,0 0-1,1 0 1,-1 0-1,0 0 0,0 0 1,2-1-1,4 1 14,0-1 0,-1 0 0,1 0 0,-1 0 0,12-4 0,-10 1 44,-1 0 0,0 0 0,0 0 0,-1-1 0,1 0 0,-1-1 0,0 1 0,0-1 0,-1 0 0,1-1 0,-2 1 0,1-1 0,-1 0 0,0 0 0,0 0 0,-1-1 0,1 0 0,-2 1 1,1-1-1,-1 0 0,-1 0 0,1 0 0,-1-16 0,-1 23-29,0 0 0,0 0 0,0 1-1,0-1 1,0 0 0,0 0 0,-1 0 0,1 0 0,0 0 0,-1 0 0,1 0 0,0 1 0,-1-1 0,1 0 0,-1 0-1,0 1 1,1-1 0,-1 0 0,0 1 0,1-1 0,-1 0 0,0 1 0,0-1 0,1 1 0,-1-1 0,0 1 0,0 0 0,0-1-1,0 1 1,0 0 0,1 0 0,-1-1 0,0 1 0,0 0 0,0 0 0,0 0 0,0 0 0,0 0 0,0 0 0,0 0-1,0 1 1,0-1 0,1 0 0,-1 0 0,0 1 0,0-1 0,0 1 0,0-1 0,-1 1 0,-2 1-42,1-1 0,-1 1 1,0-1-1,1 1 1,-1 0-1,1 1 0,-1-1 1,1 1-1,0-1 1,-5 6-1,6-4-262,1-1 0,-1 0-1,0 1 1,1 0 0,0-1 0,0 1 0,0 0-1,0-1 1,1 1 0,-1 0 0,1 0 0,0 5 0,3-4-4715,9-4-2818</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6.022"/>
    </inkml:context>
    <inkml:brush xml:id="br0">
      <inkml:brushProperty name="width" value="0.025" units="cm"/>
      <inkml:brushProperty name="height" value="0.025" units="cm"/>
    </inkml:brush>
  </inkml:definitions>
  <inkml:trace contextRef="#ctx0" brushRef="#br0">9 19 13132,'0'0'5563,"-2"9"-3871,-2 34-531,2 0-1,2 1 1,2-1-1,10 62 1,0 28-125,-7-70-438,9-121 85,60-305-1163,-73 359 467,0-1 1,0 0 0,1 1-1,0-1 1,0 1 0,0-1-1,1 1 1,-1 0 0,1 0-1,0 0 1,0 0 0,0 1 0,1-1-1,-1 1 1,1 0 0,0 0-1,6-4 1,-7 6 4,0 0 1,-1 0-1,1 1 0,0-1 1,0 1-1,0-1 0,-1 1 1,1 0-1,0 0 0,0 0 1,0 1-1,0-1 0,0 1 1,-1-1-1,1 1 0,0 0 1,-1 0-1,1 0 0,0 0 1,-1 1-1,1-1 0,-1 1 1,0 0-1,0-1 0,1 1 1,-1 0-1,0 0 0,0 0 1,-1 1-1,4 3 0,-4-4 11,0 0 0,0 0 0,0 0 0,0 0 0,0 0 0,0 1 0,0-1 0,-1 0 0,1 0 0,-1 1 0,0-1 0,0 0 0,0 1 0,0-1-1,0 0 1,0 1 0,0-1 0,-1 0 0,1 0 0,-1 1 0,0-1 0,0 0 0,1 0 0,-1 0 0,-1 0 0,1 0 0,0 0 0,0 0 0,-1 0-1,1 0 1,-1-1 0,0 1 0,-2 2 0,-8 7 68,0 0-1,-1-1 1,-20 14 0,24-18-75,5-4-19,0 1 0,-1-1 0,1 0 0,-1 0 0,0 0-1,1 0 1,-8 0 0,12-1-32,0-1 1,-1 0-1,1 0 1,-1 0-1,1 0 1,0 0-1,-1 0 0,1 0 1,-1 0-1,1 0 1,-1 0-1,1 0 0,0 0 1,-1 0-1,1-1 1,-1 1-1,1 0 1,0 0-1,-1 0 0,1-1 1,-1 1-1,1 0 1,0 0-1,-1-1 0,1 1 1,0 0-1,0 0 1,-1-1-1,1 1 1,0 0-1,0-1 0,-1 0 1,1 0-202,0-1 1,0 0-1,1 1 1,-1-1-1,0 1 1,1-1-1,-1 1 1,1-1 0,0 1-1,-1-1 1,1 1-1,0 0 1,0-1-1,2-1 1,34-39-7652,-10 20 2078</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6.657"/>
    </inkml:context>
    <inkml:brush xml:id="br0">
      <inkml:brushProperty name="width" value="0.025" units="cm"/>
      <inkml:brushProperty name="height" value="0.025" units="cm"/>
    </inkml:brush>
  </inkml:definitions>
  <inkml:trace contextRef="#ctx0" brushRef="#br0">49 254 3716,'0'0'14808,"-4"9"-12987,-1 5-1463,-3 6 309,1 0 0,0 1 0,2 0 1,0 0-1,-2 31 0,7-51-651,0-1-1,0 0 1,-1 1 0,1-1 0,0 1-1,0-1 1,0 1 0,1-1-1,-1 0 1,0 1 0,0-1-1,0 1 1,0-1 0,0 0-1,0 1 1,0-1 0,1 0 0,-1 1-1,0-1 1,0 1 0,1-1-1,-1 0 1,0 0 0,0 1-1,1-1 1,-1 0 0,0 1 0,1-1-1,-1 0 1,0 0 0,1 0-1,-1 1 1,1-1 0,-1 0-1,0 0 1,1 0 0,17-6 777,13-21 428,-18 10-988,0-1 1,15-31 0,-24 42-229,0-1 0,0 0 0,-1-1 0,0 1 0,-1-1 0,1 1 0,0-15 1,-3 32-104,0-1 69,0 0-1,0-1 1,1 1-1,0 0 1,3 12-1,-4-19 30,1 0 0,-1 1 0,1-1 0,-1 0 0,1 0 0,0 1 0,-1-1 0,1 0 0,0 0-1,0 0 1,0 0 0,0 0 0,0 0 0,0 0 0,0 0 0,0-1 0,0 1 0,1 0 0,-1-1 0,0 1 0,0 0-1,1-1 1,-1 0 0,0 1 0,1-1 0,-1 0 0,1 0 0,-1 1 0,0-1 0,1 0 0,-1 0 0,0-1 0,1 1-1,-1 0 1,1 0 0,-1-1 0,0 1 0,0-1 0,3 0 0,1-2 29,0 1-1,-1-1 1,1 0 0,-1 0-1,1-1 1,-1 1 0,0-1-1,0 0 1,0 0 0,-1-1-1,0 1 1,0-1 0,4-6-1,32-68 378,-37 75-375,5-13 126,0 0 0,-1-1 1,-1 0-1,-1 0 0,0-1 0,-2 1 0,0-1 1,0-24-1,-6 36-86,-3 13-128,-6 13-117,0 16 173,2 0 0,1 1 0,1 0 1,2 0-1,2 1 0,-1 73 0,6-108 4,0 0-1,0-1 0,0 1 0,0 0 1,0 0-1,0 0 0,1 0 0,-1-1 1,1 1-1,-1 0 0,1 0 1,0-1-1,0 1 0,0 0 0,0-1 1,0 1-1,0-1 0,0 1 1,0-1-1,0 0 0,1 0 0,-1 1 1,3 1-1,-2-3 6,1 1 0,-1 0 0,1 0 0,-1-1 0,1 1 0,-1-1 0,1 0-1,-1 0 1,1 0 0,-1 0 0,1 0 0,-1-1 0,1 1 0,-1-1 0,1 0 0,-1 1 0,4-3 0,2-1 11,1-1 0,-1 0 0,1 0 0,-1-1 0,-1 0 0,1-1 1,-1 0-1,0 0 0,-1 0 0,8-11 0,2-5 12,-1-1 1,17-34-1,-23 37-49,0 4 246,-11 40-6,-4 14-170,1-12-19,1-1 1,2 1-1,0 0 1,2 29-1,0-53-79,0 0 0,0 0 0,1 0 0,-1 0-1,0 0 1,0 0 0,1 0 0,-1 0 0,0 0 0,1 0-1,-1 0 1,1 0 0,-1 0 0,1-1 0,0 1 0,-1 0-1,1 0 1,0-1 0,-1 1 0,1 0 0,0-1 0,0 1-1,0-1 1,0 1 0,-1-1 0,1 1 0,0-1 0,0 0-1,0 1 1,0-1 0,0 0 0,0 0 0,0 0 0,0 1-1,0-1 1,0 0 0,0 0 0,0-1 0,0 1 0,0 0-1,2-1 1,0 1-260,0-1 0,0 0-1,-1 0 1,1 0 0,0 0 0,-1-1-1,1 1 1,0-1 0,-1 1 0,0-1 0,1 0-1,3-4 1,9-19-4755,-1-5-2375</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7.029"/>
    </inkml:context>
    <inkml:brush xml:id="br0">
      <inkml:brushProperty name="width" value="0.025" units="cm"/>
      <inkml:brushProperty name="height" value="0.025" units="cm"/>
    </inkml:brush>
  </inkml:definitions>
  <inkml:trace contextRef="#ctx0" brushRef="#br0">0 1 16944,'0'0'9129,"44"51"-22006</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7.384"/>
    </inkml:context>
    <inkml:brush xml:id="br0">
      <inkml:brushProperty name="width" value="0.025" units="cm"/>
      <inkml:brushProperty name="height" value="0.025" units="cm"/>
    </inkml:brush>
  </inkml:definitions>
  <inkml:trace contextRef="#ctx0" brushRef="#br0">190 1 5285,'-10'5'8856,"-18"9"-5802,-53 28 2388,72-37-4952,1 0-1,0 1 0,0 0 0,1 0 0,-1 0 1,-11 15-1,18-21-488,1 1-1,0-1 1,0 0-1,0 0 1,-1 0 0,1 0-1,0 1 1,0-1-1,0 0 1,0 0-1,-1 0 1,1 1 0,0-1-1,0 0 1,0 0-1,0 0 1,0 1 0,0-1-1,0 0 1,0 0-1,0 1 1,0-1 0,0 0-1,0 0 1,0 1-1,0-1 1,0 0 0,0 0-1,0 1 1,0-1-1,0 0 1,0 0-1,0 0 1,0 1 0,0-1-1,1 0 1,-1 0-1,0 1 1,0-1 0,0 0-1,0 0 1,1 0-1,-1 0 1,0 1 0,0-1-1,0 0 1,1 0-1,-1 0 1,0 0 0,0 0-1,1 0 1,18 0 58,23-11 70,-25 5-254,0 1 0,1 1 0,0 0 0,0 1 0,0 1-1,31 1 1,-47 1 118,-1 0 0,1 0 0,0 0 0,-1 0 0,1 0 0,-1 0 0,1 1 0,0-1 0,-1 1 0,1-1 0,-1 1 0,1 0 0,-1-1 0,0 1 0,1 0 0,-1 0 0,0 0 0,1 0 0,-1 0 0,0 0 0,0 1 0,0-1 0,0 0 0,1 3 0,0-1 42,-1 0 0,0 0 0,-1 0 0,1 0 0,0 0 0,-1 0 0,0 0 0,0 1 0,0-1 0,0 0 0,-1 6 0,-1 2 156,0-1-1,-1 1 1,-1-1 0,1 0 0,-2 0 0,-7 15 0,-31 34 813,40-55-978,-1 0 0,1 0 0,-1-1 1,0 1-1,0-1 0,-1 0 0,1 0 0,0 0 1,-1 0-1,0-1 0,-6 3 0,11-5-104,-1 0 1,1 0-1,0 0 0,-1 0 0,1 0 1,0 0-1,-1 0 0,1 0 0,0 0 0,-1 0 1,1 0-1,0 0 0,-1 0 0,1 0 1,0 0-1,-1 0 0,1-1 0,0 1 1,0 0-1,-1 0 0,1 0 0,0-1 1,0 1-1,-1 0 0,1 0 0,0 0 0,0-1 1,0 1-1,-1 0 0,1-1 0,0 1 1,0 0-1,0 0 0,0-1 0,0 1 1,-1 0-1,1-1 0,0 1 0,0-20-2416,8-17-2335,7-3-899,4-6-2168</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7.771"/>
    </inkml:context>
    <inkml:brush xml:id="br0">
      <inkml:brushProperty name="width" value="0.025" units="cm"/>
      <inkml:brushProperty name="height" value="0.025" units="cm"/>
    </inkml:brush>
  </inkml:definitions>
  <inkml:trace contextRef="#ctx0" brushRef="#br0">89 0 12107,'0'0'4880,"-3"9"-2222,-45 181 3456,36-130-4908,1 1 0,-3 120 0,14-178-1171,0 0 1,0 0-1,1 0 1,-1 0-1,1 1 0,0-1 1,0 0-1,0 0 0,0 0 1,0 0-1,1-1 0,-1 1 1,1 0-1,0-1 0,0 1 1,4 4-1,-6-7-21,1 1 0,0-1-1,-1 1 1,1-1-1,0 0 1,-1 1 0,1-1-1,0 0 1,-1 1 0,1-1-1,0 0 1,0 0 0,-1 0-1,1 0 1,0 0 0,0 0-1,-1 0 1,1 0 0,0 0-1,0 0 1,-1 0 0,1 0-1,0 0 1,0-1 0,1 0-1,-1 0 19,1 0 0,0-1-1,-1 1 1,0-1 0,1 1-1,-1-1 1,0 0-1,1 1 1,-1-1 0,0 0-1,0 0 1,-1 0 0,1 0-1,0-2 1,3-10 22,0 1 0,-2-1 0,0 0 0,0 0 0,-1-25 0,-1 32-45,0 0 1,0-1-1,-1 1 1,0 0-1,-1-1 1,1 1 0,-2 0-1,1 0 1,-1 0-1,1 0 1,-2 1 0,-5-10-1,9 15-14,0 1 1,-1-1-1,1 1 0,0-1 0,-1 1 0,1-1 0,-1 1 0,1-1 0,-1 1 1,1-1-1,-1 1 0,1-1 0,-1 1 0,1 0 0,-1-1 0,1 1 1,-1 0-1,0 0 0,1-1 0,-1 1 0,1 0 0,-1 0 0,0 0 1,1 0-1,-1 0 0,0 0 0,1 0 0,-1 0 0,0 0 0,1 0 0,-1 0 1,0 1-1,-7 18-132,7-14 128,1-1 0,0 1-1,0-1 1,0 1 0,1-1 0,0 0-1,-1 1 1,2-1 0,1 7 0,-1-9 5,1 0 1,-1 0 0,0 0 0,1 0 0,-1-1-1,1 1 1,0-1 0,0 0 0,-1 0 0,1 0-1,0 0 1,0 0 0,0-1 0,0 1 0,0-1-1,0 0 1,0 0 0,0 0 0,0 0 0,0 0-1,4-1 1,2-1 18,0 1-1,0-1 0,0 0 1,-1-1-1,17-7 1,-11 3 5,-1-1 1,0-1 0,-1 0 0,0-1 0,0 0 0,-1 0 0,0-2 0,-1 1 0,0-1 0,-1 0 0,15-28-1,-26 86 231,-6 3-31,4-27-130,1-1-1,1 0 1,1 1-1,2 33 1,-1-55-94,0 1 0,0 0 0,0 0 0,0 0-1,0-1 1,0 1 0,0 0 0,1 0 0,-1 0 0,0-1 0,0 1 0,1 0 0,-1 0 0,1-1 0,-1 1 0,0 0 0,1-1 0,-1 1 0,1-1 0,0 1 0,-1 0 0,1-1 0,-1 1 0,1-1 0,0 0 0,0 1 0,-1-1 0,1 0 0,0 1 0,0-1 0,-1 0 0,1 1 0,0-1 0,0 0 0,-1 0 0,1 0-1,0 0 1,0 0 0,0 0 0,-1 0 0,1 0 0,0 0 0,0-1 0,0 1 0,-1 0 0,1 0 0,0-1 0,0 1 0,0-1 0,2 0-204,0-1 0,0 1 1,0-1-1,-1 0 0,1 0 0,-1 0 0,1 0 0,-1 0 1,0-1-1,4-4 0,-2 0-1285,0-1 0,-1 1 0,0-1 0,0 0 0,3-13 0,-1-17-5180</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8.132"/>
    </inkml:context>
    <inkml:brush xml:id="br0">
      <inkml:brushProperty name="width" value="0.025" units="cm"/>
      <inkml:brushProperty name="height" value="0.025" units="cm"/>
    </inkml:brush>
  </inkml:definitions>
  <inkml:trace contextRef="#ctx0" brushRef="#br0">11 1 12139,'0'0'8456,"-10"50"-8616,19-39-1826,4-4-3074</inkml:trace>
  <inkml:trace contextRef="#ctx0" brushRef="#br0" timeOffset="1">312 130 16976,'0'0'1516,"-10"6"321,-16 8-906,2-1-121,1 0-1,-36 29 1,54-39-523,0 1 0,1 0 1,-1 0-1,1 0 0,0 1 1,1-1-1,-1 1 0,1 0 1,0 0-1,0 1 0,0-1 0,1 0 1,-1 1-1,1 0 0,1-1 1,-1 1-1,1 0 0,-1 11 1,3-16-266,0 1 1,-1 0 0,1 0 0,0-1 0,0 1 0,0 0 0,0-1 0,0 1-1,1-1 1,-1 1 0,0-1 0,1 0 0,-1 1 0,1-1 0,0 0-1,-1 0 1,1 0 0,0 0 0,-1 0 0,1-1 0,0 1 0,0 0-1,0-1 1,0 1 0,0-1 0,0 0 0,-1 0 0,1 0 0,0 0 0,3 0-1,64-1 284,-67 1-354,1 0 0,0-1 1,-1 1-1,1-1 0,0 0 0,-1 0 1,1 0-1,-1 0 0,1 0 0,-1 0 1,0-1-1,1 1 0,1-3 0,13-19-7141,-7 4-3008</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8.645"/>
    </inkml:context>
    <inkml:brush xml:id="br0">
      <inkml:brushProperty name="width" value="0.025" units="cm"/>
      <inkml:brushProperty name="height" value="0.025" units="cm"/>
    </inkml:brush>
  </inkml:definitions>
  <inkml:trace contextRef="#ctx0" brushRef="#br0">232 31 15855,'0'0'10084,"-10"-6"-9352,3 2-631,5 2-88,0 0-1,0 0 1,-1 0 0,1 0 0,-1 1 0,1-1-1,-1 1 1,0 0 0,1 0 0,-1 0 0,0 0 0,0 0-1,0 1 1,0-1 0,0 1 0,0 0 0,0 0 0,0 0-1,0 0 1,1 0 0,-1 1 0,0-1 0,0 1-1,-3 1 1,-5 5 46,0 0 0,1 1 0,0 0 0,0 1 0,1 0-1,0 1 1,1-1 0,0 2 0,0-1 0,-6 13 0,9-15 16,1 0 1,-1 0 0,2 0-1,-1 0 1,1 1 0,0 0-1,1 0 1,0-1 0,0 1-1,1 0 1,0 1-1,1-1 1,0 0 0,0 0-1,2 10 1,-1-17-102,0 0 1,0 0-1,1 0 1,-1 0-1,0 0 1,1 0-1,-1 0 0,1-1 1,-1 1-1,1 0 1,0-1-1,0 1 0,0-1 1,0 0-1,0 0 1,0 1-1,0-1 0,0-1 1,1 1-1,-1 0 1,0 0-1,0-1 1,1 1-1,-1-1 0,0 0 1,1 0-1,3 0 1,5 0-279,0 0 1,-1-1 0,1 0 0,-1-1 0,12-3-1,-8 0-523,1 0 0,-1-1-1,-1-1 1,0 0-1,17-12 1,29-26-6476,-12 3-4089</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9.082"/>
    </inkml:context>
    <inkml:brush xml:id="br0">
      <inkml:brushProperty name="width" value="0.025" units="cm"/>
      <inkml:brushProperty name="height" value="0.025" units="cm"/>
    </inkml:brush>
  </inkml:definitions>
  <inkml:trace contextRef="#ctx0" brushRef="#br0">101 6 14286,'-7'9'1628,"-4"4"-791,-40 56 1938,46-64-2477,2 1 1,-1 0 0,1 1-1,0-1 1,0 0 0,1 1-1,0 0 1,0-1 0,0 1-1,0 8 1,2-15-287,1 1-1,0 0 1,-1 0 0,1-1 0,0 1 0,0 0-1,-1-1 1,1 1 0,0-1 0,0 1-1,0-1 1,0 1 0,0-1 0,0 0-1,0 1 1,0-1 0,0 0 0,0 0 0,0 0-1,0 0 1,0 0 0,0 0 0,0 0-1,0 0 1,0 0 0,0 0 0,0 0 0,1-1-1,35-5 176,-12-2-141,0-1 0,33-18 0,-43 18 155,1 1 0,0 1-1,1 1 1,-1 0-1,1 1 1,1 0-1,-1 2 1,26-3 0,-42 7-94,1-1 1,-1 0 0,1 0 0,0 1-1,-1-1 1,1 1 0,-1 0 0,1-1 0,-1 1-1,0 0 1,1 0 0,-1 0 0,0 0-1,1 0 1,-1 0 0,2 3 0,-2-3-17,1 1 1,-1-1-1,1 0 0,-1 1 1,1-1-1,-1 0 0,1 0 1,0 0-1,0 0 1,0 0-1,0-1 0,0 1 1,-1 0-1,4 0 1,1-1 66,0 0 0,0 0 0,0-1 0,0 0 0,1 0 1,-1 0-1,0-1 0,-1 1 0,11-6 0,53-30 287,-9 5-373,-52 28-76,1 0 1,0 0 0,0 1 0,0 0 0,0 1 0,1 0 0,-1 1 0,0-1 0,1 2-1,0 0 1,18 1 0,-26 0 2,0 0-1,-1 1 1,1-1-1,0 0 1,0 1-1,0-1 1,-1 1-1,1-1 1,-1 1-1,1 0 1,-1 0-1,0 0 1,0 0-1,1 0 1,-1 0 0,-1 0-1,1 0 1,0 0-1,0 0 1,-1 0-1,1 1 1,-1-1-1,0 0 1,0 4-1,0-4 7,0 0 0,0 0 0,0 0-1,1 0 1,-1 0 0,0 0 0,1 0 0,-1 0-1,1 0 1,0 0 0,0 0 0,-1 0 0,1-1-1,0 1 1,1 0 0,-1-1 0,0 1-1,0-1 1,1 1 0,-1-1 0,1 0 0,-1 1-1,1-1 1,0 0 0,-1 0 0,1 0 0,0 0-1,0 0 1,2 0 0,2-1-35,-1 0 1,1 0-1,0 0 1,-1-1-1,1 0 0,-1 0 1,1-1-1,-1 0 1,1 0-1,-1 0 0,0 0 1,9-6-1,21-18-2578,-4-1-4227,-8 4-2235</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0.856"/>
    </inkml:context>
    <inkml:brush xml:id="br0">
      <inkml:brushProperty name="width" value="0.025" units="cm"/>
      <inkml:brushProperty name="height" value="0.025" units="cm"/>
    </inkml:brush>
  </inkml:definitions>
  <inkml:trace contextRef="#ctx0" brushRef="#br0">247 415 2050,'0'0'10170,"0"-10"-6060,0 9-4092,1-2 171,-1 1 0,1-1 0,-1 0 0,0 1 1,0-1-1,0 0 0,-1 1 0,1-1 0,-1 1 0,1-1 0,-1 0 0,0 1 0,0-1 0,0 1 1,0 0-1,0-1 0,-1 1 0,1 0 0,-1 0 0,1 0 0,-1 0 0,0 0 0,0 0 0,0 0 1,0 0-1,0 1 0,0-1 0,0 1 0,-1 0 0,1-1 0,0 1 0,-1 0 0,1 0 0,-1 1 1,0-1-1,-3 0 0,0 0-56,-1-1 0,0 1 1,0 1-1,0 0 0,0 0 1,0 0-1,0 1 0,1-1 1,-1 2-1,0-1 0,0 1 1,1 0-1,-1 1 0,1-1 0,0 1 1,0 0-1,0 1 0,0 0 1,0 0-1,1 0 0,-1 0 1,1 1-1,0 0 0,1 0 1,-1 0-1,1 1 0,0-1 1,0 1-1,1 0 0,0 0 1,0 1-1,0-1 0,1 1 0,0-1 1,0 1-1,-1 11 0,3-17-116,0 0 0,0 0 0,0 0 0,0 0 0,0 0 0,0 0 0,0 0 0,0 0 0,0 0 0,1 0 0,-1-1-1,0 1 1,1 0 0,-1 0 0,1 0 0,-1 0 0,1-1 0,-1 1 0,1 0 0,-1 0 0,1-1 0,0 1 0,0-1-1,-1 1 1,1 0 0,0-1 0,0 1 0,-1-1 0,1 0 0,0 1 0,0-1 0,0 0 0,0 1 0,0-1 0,0 0 0,0 0-1,0 0 1,0 0 0,-1 0 0,1 0 0,0 0 0,0 0 0,0 0 0,0 0 0,0-1 0,0 1 0,0 0 0,0-1-1,0 1 1,-1 0 0,2-1 0,6-2 82,-1 0 0,1 0 0,-1 0 0,0-1 0,8-5 0,15-13 49,-1-2 1,-1-1 0,-1-2-1,-1 0 1,-1-2-1,-2-1 1,-1 0-1,-1-2 1,-2-1 0,-1 0-1,20-54 1,-22 24 758,-38 105-581,6 6-326,2 1 0,3 1 0,1 0 0,3 0 0,2 0 0,1 56 0,4-104-140,1 0 0,-1 0-1,0-1 1,1 1 0,-1 0 0,1-1 0,-1 1 0,1 0-1,0-1 1,0 1 0,-1-1 0,1 1 0,0-1-1,1 0 1,-1 1 0,0-1 0,0 0 0,0 0-1,1 0 1,1 1 0,-2-1-165,1 0 1,-1 0-1,1 0 0,-1-1 0,1 1 1,0-1-1,0 1 0,-1-1 1,1 1-1,0-1 0,-1 0 0,1 0 1,0 0-1,0 0 0,0 0 1,-1-1-1,1 1 0,0 0 0,-1-1 1,1 1-1,0-1 0,-1 0 0,1 1 1,-1-1-1,1 0 0,-1 0 1,1 0-1,-1 0 0,1 0 0,1-3 1,12-17-8734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09.875"/>
    </inkml:context>
    <inkml:brush xml:id="br0">
      <inkml:brushProperty name="width" value="0.025" units="cm"/>
      <inkml:brushProperty name="height" value="0.025" units="cm"/>
    </inkml:brush>
  </inkml:definitions>
  <inkml:trace contextRef="#ctx0" brushRef="#br0">81 45 15182,'-3'10'1965,"-10"59"750,-9 129 0,-2 19-517,14-170-1484,1-5 1235,13-45-1112,10-28-424,41-119-87,39-173-1,-91 315-319,0-4-43,1 0-1,0 0 1,1 1-1,0-1 1,10-16-1,-14 26 21,0 1-1,0-1 1,0 0 0,0 1-1,1-1 1,-1 1-1,0-1 1,1 1 0,-1 0-1,1 0 1,-1-1-1,1 1 1,0 0 0,-1 0-1,1 1 1,0-1-1,0 0 1,0 0 0,-1 1-1,1-1 1,0 1-1,0 0 1,0 0 0,0 0-1,0-1 1,0 2 0,0-1-1,0 0 1,0 0-1,0 1 1,0-1 0,0 1-1,-1-1 1,1 1-1,0 0 1,0 0 0,-1 0-1,1 0 1,0 0-1,-1 0 1,1 0 0,-1 0-1,1 1 1,-1-1 0,2 3-1,1-1 11,-1 1-1,0 0 1,1-1-1,-1 1 1,-1 0 0,1 1-1,-1-1 1,1 0-1,-1 1 1,0-1-1,-1 1 1,1 0 0,-1-1-1,0 1 1,0 0-1,-1 0 1,1 9-1,-2-7 37,0 0-1,0-1 1,0 1-1,-1 0 0,0 0 1,-1-1-1,1 0 0,-1 1 1,-1-1-1,1 0 0,-8 9 1,5-6 23,-1-1 1,0 0-1,-1 0 1,0-1-1,0 0 1,-1 0 0,1-1-1,-1 0 1,-1-1-1,1 0 1,-1 0-1,0-1 1,0 0-1,0-1 1,-1 0-1,-13 2 1,22-5-95,-1 0-1,1 0 1,0 0 0,-1 0-1,1 0 1,-1 0 0,1-1-1,0 1 1,-1-1 0,1 0 0,0 1-1,-1-1 1,1 0 0,0 0-1,0-1 1,0 1 0,0 0-1,-2-2 1,3 1-115,0 1 0,0-1 0,1 1 0,-1-1 1,0 1-1,1-1 0,-1 0 0,1 1 0,0-1 0,-1 1 0,1-1 0,0 0 0,0 1 0,0-1 0,0 0 0,1 1 0,-1-1 1,0 0-1,1 1 0,-1-1 0,1 1 0,-1-1 0,1 0 0,0 1 0,-1-1 0,1 1 0,0 0 0,2-3 0,4-5-1427,1 1 0,-1 0 0,1 0 0,1 0 0,0 1-1,0 1 1,19-11 0,9-5-4939</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10.324"/>
    </inkml:context>
    <inkml:brush xml:id="br0">
      <inkml:brushProperty name="width" value="0.025" units="cm"/>
      <inkml:brushProperty name="height" value="0.025" units="cm"/>
    </inkml:brush>
  </inkml:definitions>
  <inkml:trace contextRef="#ctx0" brushRef="#br0">108 104 9865,'0'0'9914,"-10"3"-8863,6-2-967,-6 2 42,1 1 1,-1 0-1,1 0 1,-10 6-1,17-9-56,-1 1-1,1 0 1,-1 0 0,1 0-1,0 0 1,0 0-1,0 0 1,0 0 0,0 1-1,0-1 1,0 1 0,1-1-1,-1 1 1,1 0-1,0-1 1,0 1 0,0 0-1,0 0 1,0 0 0,1 0-1,-1 5 1,2-7-18,-1-1 0,1 1 0,0 0 0,0-1 0,-1 1 0,1 0 0,0-1 0,0 1 0,0-1 0,0 0-1,0 1 1,0-1 0,0 1 0,0-1 0,0 0 0,0 0 0,0 0 0,0 0 0,0 0 0,0 0 0,0 0 0,0 0 0,0 0 0,0 0 0,0 0 0,0-1 0,1 1 0,35-8 1322,-23 3-1183,0-2-1,-1 0 1,0 0-1,-1-1 0,23-20 1,-30 24-148,0 0-1,-1 0 1,1-1 0,-1 1-1,0-1 1,-1 0 0,1 0-1,-1-1 1,0 1 0,0-1-1,-1 1 1,1-1 0,-1 0 0,-1 0-1,1 0 1,0-12 0,-1 17-8,-1 0-1,0 0 1,0 0 0,0 0 0,-1 0 0,1 0 0,0 0 0,0 0 0,0 0 0,-1 0 0,1 0 0,-1 0-1,1 0 1,0 0 0,-1 0 0,0 0 0,1 0 0,-1 0 0,1 1 0,-1-1 0,0 0 0,0 0 0,0 1-1,1-1 1,-1 1 0,0-1 0,0 1 0,0-1 0,0 1 0,0-1 0,0 1 0,0 0 0,0-1 0,0 1-1,0 0 1,0 0 0,0 0 0,0 0 0,0 0 0,0 0 0,0 0 0,0 0 0,0 0 0,0 1 0,0-1-1,0 0 1,0 1 0,0-1 0,0 0 0,0 1 0,-1 0 0,-2 1-27,-1 0 0,0 0 0,1 0 0,-1 1 0,1-1 0,0 1 0,0 0 0,0 1 0,-5 5 0,0 3 30,1 0-1,0 1 1,0 0 0,2 1 0,-1 0 0,2 0-1,0 0 1,1 0 0,0 1 0,1 0 0,-2 25-1,5-39-32,0 1-1,0-1 0,0 1 0,0-1 0,1 0 0,-1 1 0,0-1 0,1 0 1,-1 1-1,1-1 0,-1 0 0,1 0 0,0 1 0,-1-1 0,1 0 0,0 0 0,0 0 1,0 0-1,0 0 0,0 0 0,0 0 0,0 0 0,0 0 0,2 0 0,0 1-36,0-1 0,0 0 0,0 0 0,0-1 0,1 1 0,-1-1 0,0 1 0,1-1 0,-1 0 0,4 0 0,3-1-646,-1-1 0,1 1 0,-1-2-1,1 1 1,-1-1 0,14-7 0,14-12-5157,-3-5-2568</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10.759"/>
    </inkml:context>
    <inkml:brush xml:id="br0">
      <inkml:brushProperty name="width" value="0.025" units="cm"/>
      <inkml:brushProperty name="height" value="0.025" units="cm"/>
    </inkml:brush>
  </inkml:definitions>
  <inkml:trace contextRef="#ctx0" brushRef="#br0">92 0 17617,'0'0'8231,"-10"8"-7681,6-5-513,-1 0-1,1 1 1,-1 0-1,1 0 0,0 1 1,1-1-1,-1 1 1,1-1-1,0 1 1,0 0-1,0 0 0,1 1 1,0-1-1,0 0 1,0 1-1,-1 6 1,-9 72 703,4 0 0,2 90 0,6-169-725,0-1-1,1 1 1,-1-1-1,1 1 0,0-1 1,0 1-1,1-1 1,3 8-1,-5-11 3,1 0 0,-1 0-1,1-1 1,0 1 0,-1 0 0,1 0-1,0-1 1,0 1 0,-1 0 0,1-1 0,0 1-1,0-1 1,0 1 0,0-1 0,0 1-1,-1-1 1,1 0 0,0 1 0,0-1 0,0 0-1,0 0 1,0 0 0,0 0 0,0 0-1,0 0 1,0 0 0,0 0 0,0 0 0,0 0-1,0 0 1,0-1 0,0 1 0,0 0-1,0-1 1,0 1 0,0-1 0,0 1 0,0-1-1,-1 1 1,1-1 0,0 1 0,0-1-1,-1 0 1,1 0 0,0 1 0,0-3 0,6-4 32,0-1 1,-1 1-1,-1-2 1,1 1 0,-1 0-1,-1-1 1,1 0-1,-1 0 1,-1-1 0,0 1-1,0-1 1,1-12-1,0-2-2,-1 0 0,0 0 0,-4-47 0,-5 122-356,6-49 309,-1 0 0,1 0 1,0 0-1,0 0 0,0 0 1,1 0-1,-1 0 0,0 0 1,1 0-1,-1 0 1,1 0-1,0 0 0,0 0 1,-1-1-1,1 1 0,0 0 1,1 0-1,-1-1 0,0 1 1,0-1-1,1 1 0,-1-1 1,1 1-1,-1-1 0,1 0 1,0 0-1,-1 0 0,1 0 1,0 0-1,0 0 0,0 0 1,0-1-1,-1 1 1,1-1-1,0 1 0,0-1 1,0 0-1,0 0 0,0 1 1,0-2-1,1 1 0,-1 0 1,0 0-1,0-1 0,-1 1 1,4-1-1,4-2 47,-1 1 1,1-1-1,-1 0 1,0-1-1,0 0 1,0 0-1,-1-1 1,1 1-1,9-10 1,-10 8-5,-1 1 1,0-1-1,0 0 1,0-1-1,-1 1 1,0-1 0,0 0-1,-1-1 1,0 1-1,0-1 1,-1 0-1,3-9 1,-31 57-226,18-22 194,0 0-1,1 1 0,1 0 1,1 0-1,0 0 0,1 0 1,0 31-1,3-48-4,0-1 1,0 1-1,0 0 1,0-1-1,0 1 1,1 0-1,-1-1 0,0 1 1,1 0-1,-1-1 1,1 1-1,0-1 0,-1 1 1,1-1-1,0 1 1,0-1-1,0 0 1,0 1-1,0-1 0,0 0 1,1 0-1,-1 0 1,0 1-1,0-1 1,1-1-1,-1 1 0,1 0 1,-1 0-1,1 0 1,-1-1-1,1 1 1,0-1-1,-1 1 0,1-1 1,0 0-1,-1 0 1,1 1-1,0-1 1,-1 0-1,3-1 0,1 1-55,0-1 0,0 0-1,0 0 1,0 0-1,0-1 1,0 0-1,0 0 1,-1 0-1,1 0 1,-1-1-1,0 0 1,7-5-1,28-33-3510,-10-8-3596,-16 11 322</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11.336"/>
    </inkml:context>
    <inkml:brush xml:id="br0">
      <inkml:brushProperty name="width" value="0.025" units="cm"/>
      <inkml:brushProperty name="height" value="0.025" units="cm"/>
    </inkml:brush>
  </inkml:definitions>
  <inkml:trace contextRef="#ctx0" brushRef="#br0">76 1 7687,'0'0'18418,"-2"8"-17772,-16 96 1299,-35 263 706,51-276-2534,6-84 16,4-15 26,5-18 35,-7-10-302,-2 0 1,-1-1-1,-2-45 0,-1 66-160,0 21 256,0-1-1,0 0 1,1 0-1,-1 0 1,1 0 0,0 0-1,0 0 1,0 0 0,1 0-1,0-1 1,-1 1-1,1 0 1,0-1 0,1 1-1,-1-1 1,6 6 0,-6-7 14,1-1 0,-1 1 0,1 0 0,0-1 1,-1 0-1,1 1 0,0-1 0,0 0 1,0-1-1,0 1 0,0 0 0,0-1 0,0 0 1,0 1-1,0-1 0,0 0 0,0-1 1,0 1-1,0 0 0,0-1 0,0 0 0,0 0 1,0 0-1,5-2 0,-1-2 42,-1 1 0,1-1 0,-1 0 1,0 0-1,0-1 0,0 1 0,-1-1 0,0-1 0,0 1 0,0-1 0,-1 0 0,0 0 1,0 0-1,-1 0 0,0-1 0,0 0 0,-1 1 0,3-16 0,-6 27-48,0 1 1,-1 0-1,0 0 0,1-1 0,-2 1 1,1-1-1,-3 5 0,-6 12-30,5-4 62,1 1 0,0-1 0,2 1 0,0 0 0,1 0 0,0 0 0,3 30 0,-1-47-19,0 1-1,0-1 1,0 1 0,1 0-1,-1-1 1,1 1-1,-1-1 1,1 1-1,-1-1 1,1 0 0,0 1-1,0-1 1,0 0-1,0 1 1,0-1-1,0 0 1,0 0-1,0 0 1,0 0 0,0 0-1,1 0 1,-1 0-1,0 0 1,1 0-1,-1-1 1,1 1-1,-1-1 1,1 1 0,-1-1-1,1 1 1,-1-1-1,1 0 1,0 0-1,-1 0 1,1 0-1,-1 0 1,1 0 0,0 0-1,-1 0 1,1-1-1,-1 1 1,2-1-1,4-1-9,0 1 0,-1-1 0,1 0 0,-1-1 0,0 1-1,0-1 1,0-1 0,10-6 0,-9 4-446,-1 1-1,0-1 1,-1 0-1,0-1 1,0 1 0,0-1-1,0 0 1,4-11-1,-5 9-899,-1-1 0,0 1 0,0 0 0,-1-1 0,0 1 0,-1-1 0,0-10 0,0-24-6180</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11.723"/>
    </inkml:context>
    <inkml:brush xml:id="br0">
      <inkml:brushProperty name="width" value="0.025" units="cm"/>
      <inkml:brushProperty name="height" value="0.025" units="cm"/>
    </inkml:brush>
  </inkml:definitions>
  <inkml:trace contextRef="#ctx0" brushRef="#br0">39 0 10570,'0'0'10442,"-39"56"-10186,45-36-192,6-2-1569,2-1-2339,6-2-5252</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12.157"/>
    </inkml:context>
    <inkml:brush xml:id="br0">
      <inkml:brushProperty name="width" value="0.025" units="cm"/>
      <inkml:brushProperty name="height" value="0.025" units="cm"/>
    </inkml:brush>
  </inkml:definitions>
  <inkml:trace contextRef="#ctx0" brushRef="#br0">705 499 14253,'0'0'7410,"-11"8"-4874,8-5-2473,-11 8 1198,1 1 0,-23 25 0,32-34-1101,1 1-1,1-1 1,-1 1-1,0 0 1,1 0-1,0 0 1,0 0-1,0 0 1,0 1-1,1-1 1,0 1-1,0-1 1,0 1-1,0-1 1,1 1-1,-1-1 0,1 1 1,0 0-1,1 4 1,0-8-158,0 0 0,0 1 0,0-1 0,0 0 0,0 0 0,0 0 1,0-1-1,0 1 0,1 0 0,-1 0 0,0-1 0,1 1 0,-1 0 0,0-1 0,1 1 0,-1-1 0,0 0 1,1 0-1,-1 1 0,1-1 0,-1 0 0,1 0 0,-1 0 0,0 0 0,1 0 0,2-1 0,41-7 139,13-16-217,-49 18 10,1 2 0,-1-1-1,1 1 1,0 1 0,0 0 0,0 0-1,1 1 1,13-1 0,-22 3 63,-1 1 0,0 0 1,0 0-1,0-1 0,0 1 1,0 0-1,0 0 0,0 0 1,0 0-1,0 0 1,0 0-1,0 0 0,-1 1 1,1-1-1,0 0 0,-1 0 1,1 1-1,-1-1 0,0 0 1,1 0-1,-1 1 0,0-1 1,0 1-1,0-1 0,0 0 1,0 1-1,0-1 0,0 0 1,0 1-1,-1 2 0,-4 47 283,-4 12 105,9-62-368,1 0 0,-1-1 0,0 1 0,0 0 0,1-1 0,-1 1 0,0-1 0,1 1 0,-1 0 0,1-1 0,-1 1 0,1-1 0,-1 0 0,1 1 1,-1-1-1,1 1 0,0-1 0,-1 0 0,1 1 0,-1-1 0,1 0 0,0 0 0,-1 1 0,1-1 0,0 0 0,-1 0 0,1 0 0,0 0 0,0 0 0,-1 0 0,1 0 1,0 0-1,-1 0 0,1 0 0,0 0 0,-1-1 0,1 1 0,0 0 0,-1 0 0,1-1 0,0 1 0,0-1 0,34-12 451,37-31-235,-54 32-267,-1 1 1,2 0 0,0 1 0,0 1-1,1 1 1,22-7 0,-40 15 15,0 0 0,-1-1 0,1 1 0,0 0 1,-1 0-1,1 0 0,0 0 0,0 0 0,-1 0 0,1 1 0,0-1 1,-1 0-1,1 1 0,-1 0 0,1-1 0,-1 1 0,1 0 1,-1 0-1,1 0 0,-1 0 0,1 0 0,-1 0 0,0 0 0,0 0 1,0 0-1,1 1 0,-1-1 0,-1 0 0,1 1 0,0-1 0,0 1 1,1 2-1,-2-2-41,1 0-1,0-1 1,0 1 0,0 0-1,0-1 1,0 1 0,1-1 0,-1 1-1,0-1 1,1 0 0,-1 0 0,1 1-1,-1-1 1,1 0 0,0 0-1,-1 0 1,1-1 0,0 1 0,0 0-1,-1-1 1,1 1 0,0-1 0,0 1-1,0-1 1,2 0 0,-3 0-79,-1 0 1,1 0-1,-1 0 0,1 0 1,0 0-1,-1 0 0,1 0 1,-1 0-1,1 0 1,-1-1-1,1 1 0,0 0 1,-1 0-1,1-1 0,-1 1 1,1 0-1,-1-1 1,1 1-1,-1-1 0,1 1 1,-1 0-1,0-1 0,1 1 1,-1-1-1,0 1 0,1-1 1,-1 0-1,0 1 1,0-1-1,1 1 0,-1-1 1,0 1-1,0-1 0,0 0 1,0 1-1,0-1 1,0 1-1,0-1 0,0 0 1,0 1-1,0-1 0,0 1 1,0-1-1,0 0 1,0 1-1,-1-1 0,1 0 1,-16-29-8263,-7 8-1370</inkml:trace>
  <inkml:trace contextRef="#ctx0" brushRef="#br0" timeOffset="1">1 43 19731,'0'0'5637,"76"-36"-5605,-37 33-705,-1 2-1697,-3 0-3235,-3-1-8136</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2:12.514"/>
    </inkml:context>
    <inkml:brush xml:id="br0">
      <inkml:brushProperty name="width" value="0.025" units="cm"/>
      <inkml:brushProperty name="height" value="0.025" units="cm"/>
    </inkml:brush>
  </inkml:definitions>
  <inkml:trace contextRef="#ctx0" brushRef="#br0">0 1 25144,'0'0'4676,"29"71"-4644,-14-35 0,-2 6-1153,0 2-2210,-4 3-1121,-3 2-1634</inkml:trace>
  <inkml:trace contextRef="#ctx0" brushRef="#br0" timeOffset="1">90 745 13933,'0'0'8744,"0"65"-5508,-1-49-706,1 1-736,0-3-449,0-4-769,6 1-447,7-2-386,-2-3-1344,1 0-1570,-2-3-3652</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0.726"/>
    </inkml:context>
    <inkml:brush xml:id="br0">
      <inkml:brushProperty name="width" value="0.025" units="cm"/>
      <inkml:brushProperty name="height" value="0.025" units="cm"/>
    </inkml:brush>
  </inkml:definitions>
  <inkml:trace contextRef="#ctx0" brushRef="#br0">269 85 15631,'0'0'1003,"1"-9"524,3-30 406,-4 38-1815,0-1 0,0 0 0,0 1 0,-1-1 0,1 0 0,-1 1 0,1-1 0,-1 1 1,0-1-1,0 1 0,1-1 0,-1 1 0,0 0 0,0-1 0,0 1 0,0 0 0,-1 0 1,1 0-1,0 0 0,0 0 0,-1 0 0,1 0 0,-1 0 0,1 0 0,-1 1 0,1-1 0,-1 0 1,1 1-1,-1 0 0,0-1 0,1 1 0,-1 0 0,1 0 0,-1 0 0,0 0 0,-1 0 0,-4 0 48,0-1 0,1 2 0,-1-1 0,0 1-1,1 0 1,-1 0 0,-7 4 0,4 0-25,1 0 0,0 1 0,0 0 1,1 1-1,-1 0 0,2 1 0,-1-1 0,1 1 1,0 1-1,1-1 0,0 1 0,0 0 0,-5 12 1,1-2 183,1 1 0,1 0 1,1 0-1,1 1 0,-7 35 1,13-52-277,-2 8 40,0 0 0,1 0 0,1 1 1,1 15-1,-1-26-85,0 1 1,0-1 0,1 1-1,-1-1 1,1 0 0,0 0-1,0 1 1,0-1 0,0 0-1,0 0 1,0 0 0,0 0-1,1 0 1,-1 0 0,1 0-1,-1 0 1,1-1 0,0 1-1,0-1 1,0 1 0,0-1-1,0 0 1,0 1-1,0-1 1,0 0 0,0 0-1,1-1 1,3 2 0,1-1 48,0-1 1,1 0-1,-1 0 0,0-1 1,1 0-1,-1 0 1,0-1-1,0 0 1,0 0-1,0 0 1,0-1-1,0 0 0,-1-1 1,1 1-1,-1-1 1,0-1-1,0 1 1,0-1-1,-1 0 1,0 0-1,0 0 0,6-9 1,0 1 65,-1 0 0,-1-1 0,0 0 0,-1 0-1,0-1 1,-1 0 0,-1 0 0,-1-1 0,5-17 0,-8 21-119,0-1 0,0 0 0,-2-23 0,1 34 0,-1 0 0,0 1 0,0-1 0,0 0 0,0 0 0,0 1 0,0-1 0,-1 0 0,1 1 0,-1-1 0,1 0 0,-1 1 0,0-1 0,1 0 0,-1 1 0,0-1 0,0 1 0,0 0 0,0-1 0,0 1 0,-1 0 0,1-1 0,0 1 0,0 0 0,-1 0 0,1 0 0,-1 0 0,1 0 0,-1 1 0,0-1 0,1 0 0,-1 1 0,1-1 0,-1 1 0,0-1 0,0 1 0,-1 0 0,1 0-45,1 0 0,-1 1 0,1-1-1,0 0 1,-1 1 0,1-1 0,0 1 0,0 0 0,-1-1 0,1 1 0,0 0-1,0 0 1,0 0 0,0 0 0,0 0 0,0 0 0,0 0 0,0 0 0,0 0-1,0 0 1,1 0 0,-2 2 0,0 2-322,0-1 0,1 1 0,-1 0 0,1-1 0,0 1 0,-1 9 0,1-8-221,1 1 0,-1-1 0,1 1 0,1-1 0,-1 1 1,1-1-1,0 1 0,1-1 0,0 0 0,4 11 0,11-1-6778,3-11-4470</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1.178"/>
    </inkml:context>
    <inkml:brush xml:id="br0">
      <inkml:brushProperty name="width" value="0.025" units="cm"/>
      <inkml:brushProperty name="height" value="0.025" units="cm"/>
    </inkml:brush>
  </inkml:definitions>
  <inkml:trace contextRef="#ctx0" brushRef="#br0">44 29 10602,'0'0'8376,"-4"15"-6620,-9 41 93,2 1 0,-5 101 0,18-69-552,24 150 0,-24-212-894,-1-18 530,-1-25-229,13-261-218,-7 231-623,1 1-1,3-1 0,30-85 1,-37 122 128,1 0 1,0 0 0,1 1-1,0-1 1,0 1 0,1 0-1,0 1 1,0-1 0,11-9-1,-13 14-3,0 0-1,0 1 1,0-1-1,0 1 0,1 0 1,-1 0-1,1 0 1,-1 1-1,1-1 1,0 1-1,0 0 1,-1 0-1,1 1 0,0 0 1,0 0-1,0 0 1,0 0-1,0 1 1,-1-1-1,9 4 1,-10-4 4,0 1 1,0 0 0,0 0 0,0 0 0,-1 0 0,1 0 0,0 0 0,-1 1 0,1 0 0,-1-1 0,0 1 0,1 0 0,-1 0 0,0 0 0,0 0 0,0 1 0,-1-1 0,1 0 0,0 1 0,-1 0 0,0-1 0,1 1-1,-1 0 1,0-1 0,0 1 0,-1 0 0,1 0 0,0 0 0,-1 0 0,0 0 0,0 0 0,0 0 0,0 0 0,-1 4 0,0 0 58,-1 0 1,0 0 0,0 0-1,0 0 1,-1-1-1,0 1 1,0-1-1,-1 0 1,0 0-1,0 0 1,0 0 0,-1-1-1,-6 7 1,-6 3 212,0-1 1,-1-1-1,-38 22 1,46-30-199,0 0 1,0-1-1,0 0 0,-1-1 1,1 0-1,-1-1 1,0 0-1,0 0 0,0-1 1,-11-1-1,20 0-138,1 0 1,-1 0-1,0 0 1,1 0-1,-1-1 1,0 1-1,1 0 0,-1-1 1,1 1-1,-1-1 1,1 0-1,-1 0 1,1 0-1,-1 1 0,1-1 1,0 0-1,0-1 1,-1 1-1,1 0 1,0 0-1,0 0 1,0-1-1,-1-1 0,1 0-236,0 0 0,0 1 0,1-1-1,-1 0 1,1 0 0,-1 0-1,1 0 1,0 0 0,0 0-1,0 0 1,1 1 0,0-5 0,1-1-494,-1 1 0,2-1 1,-1 1-1,1 0 1,0 0-1,1 0 1,0 1-1,0-1 1,7-8-1,20-11-5145,6 2-3449</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1.819"/>
    </inkml:context>
    <inkml:brush xml:id="br0">
      <inkml:brushProperty name="width" value="0.025" units="cm"/>
      <inkml:brushProperty name="height" value="0.025" units="cm"/>
    </inkml:brush>
  </inkml:definitions>
  <inkml:trace contextRef="#ctx0" brushRef="#br0">17 59 8040,'0'0'10319,"1"10"-7970,8 34-454,-9-42-1776,1-1 0,0 1 0,0 0 0,0 0 0,1 0 0,-1-1 0,0 1 0,1-1 0,-1 1 0,1-1 0,-1 1 1,1-1-1,-1 0 0,1 0 0,0 0 0,0 0 0,0 0 0,0 0 0,0 0 0,0-1 0,0 1 0,0-1 0,0 1 0,2-1 0,49 1 1111,-48-2-1150,2 0 40,1 0-1,-1-1 0,1 0 0,-1-1 0,0 0 1,1 0-1,-1 0 0,-1-1 0,10-6 0,-14 9-37,0-1-1,1 1 0,-1-1 0,0 0 1,0 1-1,0-1 0,0 0 1,0-1-1,0 1 0,-1 0 0,1 0 1,-1-1-1,1 1 0,-1-1 0,0 1 1,0-1-1,0 0 0,0 1 1,-1-1-1,1 0 0,-1 0 0,0 1 1,1-1-1,-1 0 0,-1 0 0,1 0 1,0 1-1,-1-1 0,0-3 1,0 3-38,-1 1 0,1-1 0,-1 1 0,0 0 0,0 0 0,0 0 0,0 0 0,0 0 0,0 0 0,-1 0 0,1 0-1,-1 1 1,1-1 0,-1 1 0,1 0 0,-1 0 0,0 0 0,0 0 0,0 0 0,1 1 0,-1-1 0,0 1 0,0 0 0,0 0 0,0 0 0,0 0 0,0 0 0,0 1 0,-4 0 0,0 0 34,0 0-1,1 1 0,-1 0 1,0 0-1,0 0 0,1 1 1,-1 0-1,1 0 0,0 0 0,0 1 1,-7 6-1,4-2-77,1 2 0,1-1 0,0 1 0,0 0 0,1 1 0,-9 18 0,12-23 0,1 0 0,0 0 0,0 1 0,0-1 0,0 0 0,1 1 0,1 0 0,-1-1 0,1 1 0,0-1 0,0 1 0,1 0 0,2 12 0,-2-18 0,0 1 0,0 0 0,1-1 0,-1 1 0,0-1 0,1 1 0,-1-1 0,1 0 0,0 0 0,-1 1 0,1-1 0,0 0 0,0-1 0,0 1 0,-1 0 0,1 0 0,0-1 0,0 1 0,0-1 0,0 0 0,0 1 0,0-1 0,0 0 0,0 0 0,0 0 0,0-1 0,0 1 0,4-1 0,6-1 0,-1 0 0,0 0 0,20-8 0,-1-4 0,-1-1 0,-1-1 0,0-1 0,27-24 0,22-13 0,-76 54 0,-1-1 0,1 1 0,-1-1 0,1 0 0,-1 1 0,1-1 0,0 1 0,-1 0 0,1-1 0,0 1 0,-1-1 0,1 1 0,0 0 0,0 0 0,-1-1 0,1 1 0,0 0 0,0 0 0,-1 0 0,1 0 0,0 0 0,0 0 0,0 0 0,-1 0 0,1 0 0,0 0 0,0 0 0,-1 1 0,1-1 0,0 0 0,0 0 0,-1 1 0,1-1 0,0 1 0,-1-1 0,1 0 0,0 1 0,-1-1 0,1 1 0,-1 0 0,1-1 0,-1 1 0,1-1 0,-1 1 0,1 0 0,-1-1 0,0 1 0,1 0 0,-1 0 0,0-1 0,0 1 0,1 0 0,-1 0 0,0-1 0,0 1 0,0 1 0,-1 56 0,-1-37 0,2-14 0,0-4 0,-1 1 0,1-1 0,0 1 0,0-1 0,1 0 0,-1 1 0,1-1 0,0 1 0,-1-1 0,3 5 0,-2-7 0,1 0 0,-1 0 0,1 0 0,-1 0 0,1 0 0,-1-1 0,1 1 0,-1 0 0,1-1 0,-1 1 0,1-1 0,0 1 0,-1-1 0,1 0 0,0 0 0,0 0 0,-1 0 0,1 0 0,0 0 0,-1 0 0,1-1 0,0 1 0,-1-1 0,3 0 0,3 0 0,1-1 0,-1-1 0,1 1 0,-1-1 0,0-1 0,0 1 0,0-1 0,-1 0 0,8-6 0,54-51 0,-26 22 0,-42 39 0,0-1 0,0 1 0,1 0 0,-1 0 0,0-1 0,0 1 0,1 0 0,-1 0 0,0-1 0,0 1 0,1 0 0,-1 0 0,0 0 0,1-1 0,-1 1 0,0 0 0,1 0 0,-1 0 0,0 0 0,1 0 0,-1 0 0,1 0 0,-1 0 0,0 0 0,1 0 0,-1 0 0,0 0 0,1 0 0,-1 0 0,0 0 0,1 0 0,-1 0 0,0 0 0,1 1 0,-1-1 0,0 0 0,1 0 0,-1 0 0,0 1 0,1-1 0,-1 0 0,0 0 0,0 1 0,1-1 0,-1 0 0,0 0 0,0 1 0,0-1 0,1 0 0,-1 1 0,0-1 0,0 0 0,0 1 0,0-1 0,0 0 0,0 1 0,5 33 0,-5-29 0,0 0 0,0-1 0,1 1 0,0-1 0,0 1 0,0-1 0,0 1 0,4 7 0,-3-11 0,-1 1 0,2 0 0,-1-1 0,0 1 0,0-1 0,0 1 0,1-1 0,-1 0 0,0 0 0,1 0 0,-1 0 0,1-1 0,0 1 0,-1-1 0,6 1 0,45-2 0,-38 0 0,16-2 8,-1-1-1,44-12 1,-47 8-37,0 3 1,0 0 0,40-2-1,-66 7-53,-1 0-1,0 0 1,1 0-1,-1 0 1,0 0-1,1 0 1,-1 0-1,0 0 0,0 1 1,1-1-1,-1 0 1,0 0-1,1 0 1,-1 0-1,0 0 1,0 0-1,1 1 1,-1-1-1,0 0 1,0 0-1,1 0 0,-1 1 1,0-1-1,0 0 1,0 0-1,1 1 1,-1-1-1,0 0 1,0 0-1,0 1 1,0-1-1,0 0 1,0 1-1,0-1 1,1 0-1,-1 0 0,0 1 1,0-1-1,0 0 1,0 1-1,0-1 1,0 0-1,-1 1 1,1-1-1,0 0 1,0 1-1,0-1 1,0 0-1,0 0 1,0 1-1,-11 12-10356,-2-11-3489</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1.217"/>
    </inkml:context>
    <inkml:brush xml:id="br0">
      <inkml:brushProperty name="width" value="0.025" units="cm"/>
      <inkml:brushProperty name="height" value="0.025" units="cm"/>
    </inkml:brush>
  </inkml:definitions>
  <inkml:trace contextRef="#ctx0" brushRef="#br0">1 19 11115,'0'0'9069,"1"9"-7035,0-5-1901,8 41 2132,-9-44-2189,1 0 0,-1 1 0,1-1-1,-1 0 1,1 1 0,0-1 0,-1 0-1,1 0 1,0 1 0,0-1 0,0 0 0,0 0-1,0 0 1,0 0 0,0 0 0,0 0-1,1-1 1,-1 1 0,0 0 0,0-1 0,1 1-1,-1 0 1,0-1 0,1 0 0,-1 1-1,0-1 1,1 0 0,-1 0 0,1 0 0,-1 1-1,1-1 1,-1-1 0,0 1 0,3 0-1,-2-1-52,-1 0 0,1 0 0,-1 0-1,1-1 1,-1 1 0,1 0-1,-1-1 1,0 1 0,0 0 0,1-1-1,-1 0 1,0 1 0,-1-1 0,1 0-1,0 1 1,0-1 0,-1 0-1,1 0 1,-1 1 0,1-1 0,-1 0-1,0 0 1,0-2 0,3-49 636,-3 47-395,0 6-252,0 1 1,0-1 0,0 0 0,-1 0 0,1 0 0,0 1 0,0-1 0,0 0 0,-1 0-1,1 0 1,0 1 0,0-1 0,-1 0 0,1 0 0,0 0 0,0 0 0,-1 0 0,1 0 0,0 1-1,0-1 1,-1 0 0,1 0 0,0 0 0,-1 0 0,1 0 0,0 0 0,0 0 0,-1 0-1,1 0 1,0 0 0,-1-1 0,1 1 0,0 0 0,0 0 0,-1 0 0,1 0 0,0 0-1,0 0 1,-1 0 0,1-1 0,0 1 0,0 0 0,0 0 0,-1 0 0,1-1 0,0 1 0,0 0-1,0 0 1,0-1 0,-1 1 0,1 0 0,0 0 0,0-1 0,0 1 0,0 0 0,0 0-1,0-1 1,0 1 0,0 0 0,0-1 0,0 1 0,-15 21 506,9-3-503,0-1-1,1 1 0,0 0 1,2 1-1,0-1 1,1 1-1,1-1 0,2 26 1,-1-43-21,0 0 0,1-1 0,-1 1 1,0 0-1,0-1 0,0 1 0,1 0 0,-1-1 1,0 1-1,1-1 0,-1 1 0,0 0 0,1-1 1,-1 1-1,1-1 0,-1 1 0,1-1 0,-1 1 1,1-1-1,-1 1 0,1-1 0,0 0 0,-1 1 1,1-1-1,0 0 0,-1 0 0,1 1 0,0-1 1,-1 0-1,1 0 0,0 0 0,-1 0 0,1 0 1,0 0-1,-1 0 0,1 0 0,0 0 0,0 0 1,-1 0-1,1 0 0,0 0 0,-1-1 0,1 1 1,0 0-1,0-1 0,30-18-260,-24 11-392,1-2-1,-2 1 0,1-1 1,-1 0-1,5-12 1,-4 6-2829,0-1 0,6-30 0,-7 17-3779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2.193"/>
    </inkml:context>
    <inkml:brush xml:id="br0">
      <inkml:brushProperty name="width" value="0.025" units="cm"/>
      <inkml:brushProperty name="height" value="0.025" units="cm"/>
    </inkml:brush>
  </inkml:definitions>
  <inkml:trace contextRef="#ctx0" brushRef="#br0">0 0 17200,'0'0'11339</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3.442"/>
    </inkml:context>
    <inkml:brush xml:id="br0">
      <inkml:brushProperty name="width" value="0.025" units="cm"/>
      <inkml:brushProperty name="height" value="0.025" units="cm"/>
    </inkml:brush>
  </inkml:definitions>
  <inkml:trace contextRef="#ctx0" brushRef="#br0">33 132 11115,'0'0'11007,"1"9"-10185,-10 194 866,0-20-375,9-183-1285,0 1 0,0-1 0,0 1 0,0-1 0,0 0 0,-1 1 0,1-1 0,0 1 0,0-1 0,0 1 0,1-1 0,-1 0 0,0 1 0,0-1 0,0 1 0,0-1 0,0 1 0,0-1 0,1 0 0,-1 1 0,0-1 0,0 0 0,0 1 0,1-1 0,-1 1 0,0-1 0,1 0 1,-1 0-1,0 1 0,1-1 0,-1 0 0,0 0 0,1 1 0,-1-1 0,1 0 0,-1 0 0,14-13 1193,-7-2-852,-1-1 0,-1 1-1,0-1 1,-1 0 0,0 0 0,-2 0 0,2-28 0,-2 3 77,-8-80 0,4 104-428,-1 0 0,0-1 0,-1 1 0,-1 1 0,-1-1 0,0 1 0,-14-26 0,20 41-21,0 1 0,0 0 0,0-1 0,0 1 0,0 0 0,0 0-1,-1-1 1,1 1 0,0 0 0,0-1 0,0 1 0,0 0-1,0 0 1,-1-1 0,1 1 0,0 0 0,0 0 0,0-1 0,-1 1-1,1 0 1,0 0 0,0 0 0,-1 0 0,1-1 0,0 1 0,0 0-1,-1 0 1,1 0 0,0 0 0,-1 0 0,1 0 0,0 0-1,-1 0 1,1 0 0,0 0 0,0 0 0,-1 0 0,1 0 0,0 0-1,-1 0 1,1 0 0,0 0 0,-1 0 0,1 0 0,0 0-1,0 0 1,-1 0 0,1 1 0,0-1 0,0 0 0,-1 0 0,1 0-1,0 1 1,0-1 0,-1 0 0,1 0 0,0 0 0,0 1-1,0-1 1,0 0 0,-1 1 0,1-1 0,0 0 0,0 0 0,0 1-1,0-1 1,0 1 0,-3 20-172,2-13 153,0 12 3,1 0 0,0 0-1,6 34 1,-6-51 20,0 0-1,1 0 1,-1 1-1,1-1 1,0 0 0,0 0-1,0 0 1,1 0-1,-1 0 1,1 0 0,-1 0-1,1-1 1,0 1-1,0 0 1,0-1 0,1 0-1,-1 1 1,0-1-1,1 0 1,0 0 0,-1 0-1,1-1 1,0 1-1,0-1 1,0 1 0,0-1-1,0 0 1,0 0-1,0 0 1,6 0 0,-4-2 23,0 0 0,0 0 0,-1 0 0,1 0 0,0-1 1,-1 0-1,1 0 0,-1 0 0,0-1 0,0 1 0,0-1 0,0 0 1,0 0-1,-1-1 0,1 1 0,-1-1 0,0 1 0,0-1 0,0 0 1,-1-1-1,4-5 0,3-5 79,-1-1 0,0 0 0,-1 0 0,8-29 0,-12 30-103,0 0 0,0 0 0,-2-1 0,1-14 0,-16 72 0,7 7 0,1 0 0,3 0 0,3 60 0,0-106-48,1 0 1,-1 0-1,0 1 1,1-1-1,-1 0 1,1 0-1,0 0 1,0 0-1,0 0 1,1 0-1,-1 0 1,1-1-1,-1 1 1,1 0-1,0-1 1,0 1-1,0-1 1,0 0-1,1 1 1,4 2-1,-3-3-114,-1 0 0,1-1-1,0 0 1,0 0 0,0 0-1,-1 0 1,1-1 0,0 1-1,0-1 1,0 0 0,0 0-1,0 0 1,0-1 0,6-1-1,1 0-367,0-2 0,0 1-1,-1-1 1,1-1-1,-1 0 1,0 0-1,0-1 1,-1 0-1,0-1 1,15-13 0,-1-11-5129,-3-2-2669</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3.850"/>
    </inkml:context>
    <inkml:brush xml:id="br0">
      <inkml:brushProperty name="width" value="0.025" units="cm"/>
      <inkml:brushProperty name="height" value="0.025" units="cm"/>
    </inkml:brush>
  </inkml:definitions>
  <inkml:trace contextRef="#ctx0" brushRef="#br0">34 17 8456,'0'0'6593,"-3"10"-3251,-3 8-2424,1-2 720,-1 0 1,2 1 0,0-1 0,-2 27 0,6-42-1628,0-1 1,1 0-1,-1 1 0,0-1 0,0 0 0,0 1 0,1-1 0,-1 0 0,0 0 0,0 1 0,1-1 0,-1 0 1,0 0-1,1 1 0,-1-1 0,0 0 0,1 0 0,-1 0 0,0 0 0,1 1 0,-1-1 0,0 0 0,1 0 0,-1 0 1,0 0-1,1 0 0,-1 0 0,0 0 0,1 0 0,-1 0 0,1 0 0,-1 0 0,0 0 0,1 0 0,-1-1 1,0 1-1,1 0 0,-1 0 0,0 0 0,1 0 0,-1-1 0,0 1 0,1 0 0,-1 0 0,0 0 0,0-1 1,1 1-1,-1 0 0,0-1 0,0 1 0,1-1 0,22-14 47,-20 12-41,51-22-146,-51 23 109,0 1 1,1 0 0,-1 0 0,1 1 0,-1-1 0,1 1 0,-1-1-1,1 1 1,-1 0 0,1 1 0,-1-1 0,1 0 0,-1 1-1,6 1 1,-9-1 17,1-1 0,0 1 0,-1-1 0,1 0-1,-1 1 1,1 0 0,-1-1 0,1 1 0,-1-1 0,1 1-1,-1 0 1,0-1 0,1 1 0,-1 0 0,0-1 0,1 1 0,-1 0-1,0 0 1,0-1 0,0 1 0,0 0 0,0-1 0,0 1-1,0 0 1,0 0 0,0-1 0,0 1 0,0 0 0,0 0-1,-1-1 1,1 1 0,0 0 0,0-1 0,-1 1 0,1 0-1,-1-1 1,1 1 0,0 0 0,-1-1 0,0 2 0,0-1 18,0 1-1,-1 0 1,1-1 0,0 1 0,-1-1 0,1 1 0,-1-1 0,1 1-1,-1-1 1,0 0 0,0 0 0,0 0 0,-2 1 0,3-2 14,0 0 0,0 0 0,0 1 0,0-1 0,0-1 0,0 1 0,0 0 0,0 0 1,0 0-1,0 0 0,1-1 0,-1 1 0,0 0 0,0-1 0,0 1 0,0-1 0,0 1 0,1-1 0,-1 0 1,0 1-1,0-1 0,1 1 0,-1-1 0,0 0 0,1 0 0,-2-1 0,-8-32 359,9 29-379,1-1 0,-1 1 1,1-1-1,1 1 0,-1-1 0,1 1 0,0-1 0,0 1 1,0 0-1,5-9 0,-5 12-11,0 1 0,1-1-1,-1 1 1,1 0 0,-1 0 0,1 0 0,0 0 0,0 0-1,-1 0 1,1 1 0,0-1 0,0 1 0,0-1 0,0 1-1,0-1 1,-1 1 0,1 0 0,0 0 0,0 0 0,0 0-1,3 1 1,50 9-236,-34-6-397,28 0-3847,-44-4 3687,0 0-1,0-1 1,0 1 0,-1-1 0,1 0 0,0 0 0,-1-1 0,1 0 0,-1 1 0,1-2 0,-1 1 0,0 0-1,4-4 1,18-19-6770</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4.239"/>
    </inkml:context>
    <inkml:brush xml:id="br0">
      <inkml:brushProperty name="width" value="0.025" units="cm"/>
      <inkml:brushProperty name="height" value="0.025" units="cm"/>
    </inkml:brush>
  </inkml:definitions>
  <inkml:trace contextRef="#ctx0" brushRef="#br0">35 154 9641,'0'-14'2787,"0"-125"6544,-1 142-6848,-12 53-1624,-6 230 2787,18-284-3597,1-1-1,0 1 1,0-1-1,0 1 1,-1 0-1,2-1 1,-1 1-1,0-1 1,0 1-1,0-1 0,1 1 1,-1-1-1,1 1 1,-1-1-1,1 1 1,-1-1-1,1 1 1,0-1-1,0 0 1,0 0-1,0 1 1,0-1-1,0 0 1,0 0-1,0 0 1,0 0-1,1 0 1,-1 0-1,0 0 1,1-1-1,-1 1 1,0 0-1,1-1 1,-1 1-1,1-1 1,-1 1-1,1-1 0,-1 0 1,1 0-1,0 1 1,-1-1-1,1 0 1,-1 0-1,1-1 1,1 1-1,2-1 90,0-1 0,0 0-1,0 0 1,0 0 0,0 0-1,0-1 1,-1 1 0,1-1-1,-1 0 1,0-1 0,0 1-1,5-6 1,4-8-273,-1 0 0,0-1 0,-2-1 0,0 1 0,-1-2 0,-1 1 0,0-1 0,-2-1 0,-1 1 0,0-1 0,-1 0 0,-1 0 0,0-30 0,-3 49-2160,-3 9-5238,-8 19-312,-1 0-2765</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4.598"/>
    </inkml:context>
    <inkml:brush xml:id="br0">
      <inkml:brushProperty name="width" value="0.025" units="cm"/>
      <inkml:brushProperty name="height" value="0.025" units="cm"/>
    </inkml:brush>
  </inkml:definitions>
  <inkml:trace contextRef="#ctx0" brushRef="#br0">0 1 10698,'0'0'5349,"12"51"-3171,2-41-768,1-6-161,2-1-993,-3-3-801,4 0-3042,-2-3-6567</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4.986"/>
    </inkml:context>
    <inkml:brush xml:id="br0">
      <inkml:brushProperty name="width" value="0.025" units="cm"/>
      <inkml:brushProperty name="height" value="0.025" units="cm"/>
    </inkml:brush>
  </inkml:definitions>
  <inkml:trace contextRef="#ctx0" brushRef="#br0">15 434 17873,'0'0'4666,"-2"9"-3876,1-4-717,0-4-51,1 0 0,-1 0-1,1 0 1,-1 0 0,1 1-1,0-1 1,-1 0 0,1 0-1,0 0 1,0 0 0,0 0-1,0 1 1,0-1 0,0 0-1,0 0 1,0 0 0,0 0-1,1 1 1,-1-1 0,0 0-1,1 0 1,-1 0 0,1 0-1,-1 0 1,1 0 0,0 0-1,-1 0 1,1 0 0,0 0-1,-1 0 1,1-1 0,0 1-1,0 0 1,0 0 0,0-1-1,0 1 1,0-1 0,0 1-1,0-1 1,0 1 0,0-1-1,0 1 1,1-1 0,-1 0-1,0 0 1,0 0 0,0 1-1,0-1 1,1 0 0,-1 0-1,0-1 1,0 1 0,0 0-1,2-1 1,0 1 5,1 0 1,-1-1-1,1 1 1,-1-1 0,1 0-1,-1 0 1,1-1-1,-1 1 1,0-1-1,0 1 1,0-1-1,0 0 1,0 0-1,0-1 1,0 1-1,-1 0 1,1-1-1,-1 0 1,0 1-1,1-1 1,-1 0-1,-1 0 1,1 0-1,0-1 1,1-4 0,0 1 195,0-1 1,0 0-1,-1 0 1,0-1 0,-1 1-1,0 0 1,0-1 0,-1 1-1,-1-16 1,1 22-215,-1 1-1,1-1 1,-1 0-1,0 1 1,1-1-1,-1 1 1,0-1 0,0 1-1,0 0 1,0-1-1,0 1 1,-1 0-1,1 0 1,0 0-1,0 0 1,-1 0 0,1 0-1,-1 0 1,1 0-1,-1 0 1,1 0-1,-1 1 1,1-1 0,-1 1-1,0-1 1,1 1-1,-1 0 1,0 0-1,1 0 1,-1 0-1,0 0 1,1 0 0,-1 0-1,0 0 1,1 1-1,-1-1 1,0 0-1,1 1 1,-1 0 0,1-1-1,-1 1 1,1 0-1,-1 0 1,1 0-1,-1 0 1,1 0-1,0 0 1,-1 0 0,1 0-1,0 1 1,0-1-1,-1 2 1,-6 9 68,0 0 1,1 0-1,1 1 0,0 0 1,1 0-1,0 1 1,1-1-1,0 1 0,1 0 1,1 0-1,0 1 1,1-1-1,2 26 1,-1-38-70,0 0-1,0 0 1,0 1 0,1-1 0,-1 0 0,1 0 0,-1 0 0,1 0 0,0 0 0,0 0 0,0 0 0,0 0 0,0-1 0,1 1 0,-1 0 0,0 0 0,1-1 0,-1 1 0,1-1 0,0 0 0,3 3 0,-2-2 6,1-1 0,0 1-1,0-1 1,-1 0 0,1 0 0,0-1-1,0 1 1,0-1 0,0 0 0,0 0-1,5-1 1,2 0 8,0-1 0,0 0 0,-1-1 0,1 0 0,-1-1 0,0 0 1,0-1-1,10-6 0,-4 0-3,0-1 0,0-1 0,-2 0 0,1-1 0,-2-1 0,0 0-1,-1-1 1,0 0 0,-1-1 0,-1 0 0,15-35 0,-15 22 23,0 1-1,-3-1 1,0 0-1,-2-1 1,-1 0-1,0-59 1,-4 85-40,0-1 1,-1 0 0,0 1 0,0-1 0,0 1 0,-1 0 0,0-1 0,-4-8 0,6 13-1,-1 0 1,1 1-1,-1-1 0,1 0 1,-1 0-1,1 1 0,-1-1 1,0 0-1,1 1 0,-1-1 1,0 1-1,1-1 0,-1 1 0,0-1 1,0 1-1,0-1 0,1 1 1,-1 0-1,0-1 0,0 1 1,0 0-1,-2 0 0,2 0 8,-1 1-1,1-1 1,-1 1-1,1-1 1,-1 1 0,1 0-1,0 0 1,-1 0-1,1 0 1,0 0-1,0 0 1,-1 0 0,1 0-1,0 0 1,0 0-1,0 1 1,1-1 0,-2 2-1,-5 8 64,1 0 0,0 0 0,1 1 0,0 0 0,1 0 0,0 0 0,1 0 0,-3 24 0,3-3 10,2-1 1,3 43 0,3-47-73,1-1 0,1 0-1,1 0 1,2-1 0,1 0 0,23 41 0,-27-54 3,-7-13-10,0 1 0,0-1 0,0 0-1,0 0 1,0 1 0,0-1 0,0 0 0,0 0-1,0 1 1,0-1 0,0 0 0,0 0 0,0 0-1,0 1 1,0-1 0,1 0 0,-1 0-1,0 0 1,0 1 0,0-1 0,0 0 0,0 0-1,1 0 1,-1 1 0,0-1 0,0 0-1,0 0 1,1 0 0,-1 0 0,0 0 0,0 0-1,0 0 1,1 1 0,-1-1 0,0 0-1,0 0 1,1 0 0,-1 0 0,0 0 0,0 0-1,0 0 1,1 0 0,-1 0 0,0 0 0,0 0-1,1 0 1,-1-1 0,0 1 0,0 0-1,1 0 1,-1 0 0,4-16 176,-5-26-17,-4 22-120,0 1 1,-1 0-1,-1 0 1,-1 0-1,-1 1 1,-1 0-1,0 1 1,-1 0-1,-1 0 1,0 1-1,-1 1 1,-23-20-1,25 29-68,10 12-101,15 14-230,-6-15-273,0 0-1,0-1 0,0 1 0,1-1 1,0-1-1,-1 0 0,16 4 0,-6-4-2397,0 0 0,0-2 0,19 1-1,5-2-8140</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5.372"/>
    </inkml:context>
    <inkml:brush xml:id="br0">
      <inkml:brushProperty name="width" value="0.025" units="cm"/>
      <inkml:brushProperty name="height" value="0.025" units="cm"/>
    </inkml:brush>
  </inkml:definitions>
  <inkml:trace contextRef="#ctx0" brushRef="#br0">159 7 10826,'0'0'14483,"-11"-3"-12161,4 2-2065,-1 0 0,1 0-1,0 1 1,0 0-1,-1 0 1,1 1 0,0-1-1,0 2 1,-8 1-1,11-2-223,0 0-1,0 0 1,1 1-1,-1-1 1,1 1 0,-1 0-1,1 0 1,0 0-1,0 0 1,0 1-1,0-1 1,0 1 0,0 0-1,0-1 1,1 1-1,0 1 1,-1-1-1,1 0 1,1 1-1,-1-1 1,0 1 0,1-1-1,-2 6 1,3-8-72,0 0 1,0 0 0,1 0-1,-1 0 1,0 0-1,0 0 1,1 0 0,-1 0-1,1-1 1,-1 1 0,1 0-1,-1 0 1,1 0-1,-1 0 1,1 0 0,0-1-1,-1 1 1,1 0 0,0-1-1,0 1 1,0-1-1,-1 1 1,1 0 0,0-1-1,0 0 1,0 1 0,0-1-1,0 0 1,0 1-1,0-1 1,0 0 0,0 0-1,0 0 1,0 0 0,0 0-1,2 0 1,49 3-505,-43-3 344,72-1-1416,-43 0 1148,0 1 0,43 7-1,-80-7 553,-1-1 0,1 1 0,0 0 0,0 1 0,-1-1 0,1 0-1,0 0 1,-1 0 0,1 0 0,0 0 0,-1 1 0,1-1 0,0 0 0,-1 1-1,1-1 1,-1 0 0,1 1 0,-1-1 0,1 1 0,-1-1 0,1 1-1,-1-1 1,1 1 0,-1-1 0,1 1 0,-1-1 0,0 1 0,1 1-1,-11 12 1816,-30 10-244,2-6-975,-45 13 1,70-27-1619,1-1 0,-1 0 1,0-1-1,-20 1 0,24-3-6291</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8.189"/>
    </inkml:context>
    <inkml:brush xml:id="br0">
      <inkml:brushProperty name="width" value="0.025" units="cm"/>
      <inkml:brushProperty name="height" value="0.025" units="cm"/>
    </inkml:brush>
  </inkml:definitions>
  <inkml:trace contextRef="#ctx0" brushRef="#br0">10 460 12492,'-3'-10'703,"1"0"0,0 0 1,1 1-1,0-1 0,1 0 1,0 0-1,0 0 0,1 0 1,1 0-1,-1 0 0,1 1 1,1-1-1,0 1 0,8-18 1,-8 21-547,1-1 0,-1 0 0,1 1 0,1 0 0,-1 0 0,1 0 0,0 1 0,1 0 0,-1-1 0,1 2 0,0-1 0,0 1 0,0 0 0,1 0 0,0 1 0,-1 0 0,1 0 0,0 0 0,1 1 1,8-2-1,-14 4-152,0-1 0,-1 1 0,1 0 1,0 0-1,-1 0 0,1 0 1,-1 0-1,1 1 0,0-1 0,-1 0 1,1 1-1,-1-1 0,1 1 1,-1-1-1,1 1 0,-1 0 0,1 0 1,-1 0-1,0-1 0,1 1 0,-1 1 1,0-1-1,0 0 0,0 0 1,0 0-1,0 1 0,0-1 0,0 0 1,0 1-1,-1-1 0,1 1 1,0-1-1,-1 1 0,1-1 0,-1 1 1,0-1-1,1 1 0,-1 0 1,0-1-1,0 4 0,1 7 32,-1 0 0,0 1 0,-1-1-1,-3 15 1,3-21-10,-4 19 17,-2 0 1,-8 24 0,7-26-4,1 0-1,-6 35 1,15-53 361,7-10-180,9-14 202,-18 19-383,35-42 479,-2-1 1,-2-1-1,-2-2 1,-2-1-1,28-66 1,-53 182-532,-3-27 42,2 51 32,-1-87-60,1 0 0,0 0-1,0 1 1,1-1 0,-1 0 0,1 0 0,1-1 0,-1 1 0,1 0 0,0-1-1,7 9 1,-8-12 16,-1 0-1,1 0 0,0 0 0,0-1 1,0 1-1,0-1 0,1 1 0,-1-1 0,0 0 1,1 0-1,-1 0 0,1 0 0,-1 0 1,1 0-1,-1-1 0,1 1 0,-1-1 1,1 0-1,0 0 0,-1 0 0,1 0 1,-1 0-1,1 0 0,0-1 0,-1 0 1,1 1-1,-1-1 0,1 0 0,-1 0 1,0 0-1,1 0 0,-1-1 0,0 1 0,0-1 1,0 1-1,0-1 0,0 0 0,2-2 1,6-5 81,-1 0 1,0-1-1,-1 0 1,0 0-1,0-1 1,7-14-1,-7 9-100,0 0 0,-1 0 0,-1-1 0,-1 0 0,0 0 0,-1-1 0,-1 1 0,-1-1 0,0 0 0,-2 1 0,-1-27 0,1 43 0,0 0 0,0 0 0,1 0 0,-1 0 0,0 0 0,0 1 0,-1-1 0,1 0 0,0 0 0,0 0 0,0 0 0,-1 1 0,1-1 0,0 0 0,-1 0 0,1 1 0,0-1 0,-1 0 0,1 0 0,-1 1 0,1-1 0,-1 0 0,0 1 0,1-1 0,-1 1 0,0-1 0,1 1 0,-1-1 0,0 1 0,1 0 0,-1-1 0,0 1 0,0 0 0,0-1 0,1 1 0,-1 0 0,0 0 0,0 0 0,0 0 0,0 0 0,-1 0 0,0 0 0,1 1 0,-1 0 0,1 0 0,-1 0 0,1-1 0,0 1 0,-1 1 0,1-1 0,0 0 0,0 0 0,-1 0 0,1 1 0,0-1 0,0 0 0,1 1 0,-1-1 0,0 1 0,0-1 0,0 3 0,-2 4 0,1-1 0,0 1 0,1 0 0,0 0 0,0-1 0,0 1 0,1 14 0,1-20 0,-1-1 0,0 1 0,0-1 0,1 1 0,-1-1 0,1 1 0,-1-1 0,1 1 0,0-1 0,-1 0 0,1 1 0,0-1 0,0 0 0,0 1 0,0-1 0,0 0 0,0 0 0,1 0 0,-1 0 0,0 0 0,0 0 0,1-1 0,-1 1 0,1 0 0,-1-1 0,0 1 0,1-1 0,-1 1 0,1-1 0,-1 0 0,1 1 0,0-1 0,-1 0 0,1 0 0,-1 0 0,1 0 0,-1-1 0,1 1 0,-1 0 0,1-1 0,-1 1 0,1-1 0,-1 1 0,1-1 0,1-1 0,6-1 0,1-2 0,-1 1 0,0-1 0,-1-1 0,1 0 0,-1 0 0,0 0 0,-1-1 0,12-14 0,-6 6 0,0 0 0,-1-2 0,-1 1 0,10-21 0,-18 31 0,-1 0 0,1 0 0,-1 0 0,0 0 0,0 0 0,-1-1 0,0 1 0,1-11 0,-2 17 0,-1 0 0,1 0 0,0 1 0,0-1 0,0 0 0,0 0 0,-1 0 0,1 0 0,0 0 0,0 0 0,0 0 0,-1 0 0,1 0 0,0 0 0,0 1 0,0-1 0,-1 0 0,1 0 0,0 0 0,0 0 0,0 0 0,-1 0 0,1-1 0,0 1 0,0 0 0,0 0 0,-1 0 0,1 0 0,0 0 0,0 0 0,0 0 0,0 0 0,-1 0 0,1 0 0,0-1 0,0 1 0,0 0 0,0 0 0,0 0 0,-1 0 0,1-1 0,0 1 0,0 0 0,0 0 0,0 0 0,0 0 0,0-1 0,0 1 0,0 0 0,0 0 0,0 0 0,0-1 0,0 1 0,0 0 0,0 0 0,0 0 0,0-1 0,0 1 0,0 0 0,0 0 0,0 0 0,0-1 0,0 1 0,0 0 0,0 0 0,0 0 0,0-1 0,-7 10 0,-2 7 0,1 1 0,1 0 0,0 1 0,2-1 0,0 1 0,1 0 0,0 0 0,2 1 0,0-1 0,1 1 0,2 30 0,0-46-79,0 0 1,0 0-1,0 0 0,0-1 1,1 1-1,-1 0 0,1-1 0,-1 1 1,1-1-1,0 1 0,0-1 1,0 0-1,0 0 0,1 0 1,-1 0-1,1 0 0,-1 0 0,1-1 1,0 1-1,-1-1 0,1 0 1,0 0-1,0 0 0,0 0 1,0 0-1,0-1 0,0 1 1,4-1-1,-2 1-130,-1-1 1,0 0-1,0 0 1,0 0-1,0-1 0,0 1 1,0-1-1,0 0 1,0 0-1,0 0 0,0-1 1,0 1-1,0-1 1,-1 0-1,1 0 1,-1 0-1,1-1 0,-1 1 1,0-1-1,5-5 1,9-21-4971,-4-7-2358</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8.624"/>
    </inkml:context>
    <inkml:brush xml:id="br0">
      <inkml:brushProperty name="width" value="0.025" units="cm"/>
      <inkml:brushProperty name="height" value="0.025" units="cm"/>
    </inkml:brush>
  </inkml:definitions>
  <inkml:trace contextRef="#ctx0" brushRef="#br0">3 164 15054,'0'0'5862,"0"9"-4592,-2 142 2093,2 151-2028,0-299-1341,0-1 0,0 1-1,1-1 1,-1 1 0,1 0 0,-1-1-1,1 0 1,0 1 0,0-1 0,0 1 0,0-1-1,0 0 1,1 0 0,-1 0 0,2 3-1,-2-4-12,0-1 0,0 1 0,1 0 1,-1-1-1,0 1 0,0 0 0,0-1 0,0 0 0,1 1 0,-1-1 0,0 0 0,0 1 0,1-1 0,-1 0 0,0 0 0,1 0 0,-1 0 0,0 0 0,0 0 0,1-1 0,1 1 0,2-2-34,0 0 0,0-1 0,-1 1 0,1-1 0,0 0 0,-1 0 0,0 0 0,0 0 0,0-1 0,0 0 0,0 0 0,4-7 0,8-14-217,-1 0 1,-1-1 0,-1-1 0,-2-1 0,0 1 0,-2-2-1,-2 1 1,7-40 0,14-241 747,-27 275-343,-12 446 4637,11-397-4660,1 0 1,0 1-1,1-1 0,1 0 0,0 1 0,1-2 0,7 17 0,-9-26-150,0 0 1,0 0 0,1-1-1,-1 1 1,1-1 0,0 0-1,0 1 1,1-2 0,-1 1-1,1 0 1,0-1 0,0 1-1,0-1 1,1 0 0,-1-1-1,1 1 1,-1-1 0,1 0-1,0 0 1,0 0-1,0 0 1,0-1 0,0 0-1,9 1 1,-16-15-7375,-10-3 3992,-13-15-6087</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8.967"/>
    </inkml:context>
    <inkml:brush xml:id="br0">
      <inkml:brushProperty name="width" value="0.025" units="cm"/>
      <inkml:brushProperty name="height" value="0.025" units="cm"/>
    </inkml:brush>
  </inkml:definitions>
  <inkml:trace contextRef="#ctx0" brushRef="#br0">61 13 19474,'0'0'1954,"-51"-12"641,42 12 896,15 9-3651,18 5 96,9 7-673,3-2-2178,4 0-2113,-3-2-6311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3.441"/>
    </inkml:context>
    <inkml:brush xml:id="br0">
      <inkml:brushProperty name="width" value="0.025" units="cm"/>
      <inkml:brushProperty name="height" value="0.025" units="cm"/>
    </inkml:brush>
  </inkml:definitions>
  <inkml:trace contextRef="#ctx0" brushRef="#br0">38 1 16303,'0'0'604,"-3"9"698,-7 27 248,2 0 0,2 0 0,1 1 1,0 63-1,16 158 821,-8-224-2232,8-71 2412,-1-172-3036,-10 220 461,0 0 0,0 0 1,1 0-1,1 0 0,0 0 1,4 13-1,-5-21 24,1 0 1,-1 0-1,1 1 0,0-1 0,0-1 0,0 1 1,0 0-1,1 0 0,-1-1 0,1 1 0,-1-1 1,1 0-1,0 0 0,0 0 0,0 0 1,0-1-1,0 1 0,0-1 0,1 1 0,-1-1 1,0 0-1,1-1 0,-1 1 0,5 0 0,-1 0 18,0 0-1,0-1 0,0 0 1,0 0-1,1-1 0,-1 0 0,0 0 1,0-1-1,0 0 0,0 0 0,-1 0 1,1-1-1,0 0 0,-1 0 1,0-1-1,0 0 0,0 0 0,0 0 1,-1-1-1,1 0 0,-1 0 1,0 0-1,-1-1 0,1 1 0,-1-1 1,0 0-1,-1-1 0,0 1 0,1 0 1,-2-1-1,1 0 0,-1 0 1,0 0-1,-1 0 0,1 0 0,-2 0 1,1-12-1,0 18-22,-1 1 1,0 0-1,0-1 1,0 1-1,0 0 1,-1-1-1,1 1 1,0-1-1,0 1 1,0 0-1,0-1 1,0 1-1,0 0 1,-1-1-1,1 1 1,0 0-1,0-1 0,0 1 1,-1 0-1,1-1 1,0 1-1,0 0 1,-1 0-1,1-1 1,0 1-1,-1 0 1,1 0-1,0 0 1,-1-1-1,1 1 1,0 0-1,-1 0 1,1 0-1,-1 0 0,1 0 1,0 0-1,-1 0 1,1 0-1,-1 0 1,1 0-1,0 0 1,-1 0-1,1 0 1,0 0-1,-1 0 1,1 0-1,-1 0 1,1 0-1,0 1 0,-1-1 1,1 0-1,0 0 1,-1 0-1,1 1 1,0-1-1,0 0 1,-1 0-1,1 1 1,0-1-1,0 0 1,-1 1-1,1-1 1,0 0-1,-1 1 1,-19 19-156,15-12 202,0 0-1,0 0 1,1 1-1,0-1 1,1 1-1,0 0 1,0 0-1,1 0 1,0 0-1,1 1 0,0-1 1,0 10-1,1-17-29,0-1-1,0 0 0,1 0 1,-1 1-1,0-1 0,1 0 0,-1 0 1,1 0-1,0 0 0,-1 0 0,1 0 1,0 0-1,-1 0 0,1 0 1,0 0-1,0 0 0,0 0 0,0 0 1,0 0-1,0-1 0,0 1 0,3 1 1,34 7 187,-23-9-134,0 0-1,0-1 0,17-2 0,-15-2-74,1 0 1,-1-1 0,1 0-1,-2-2 1,33-18-1,9-5-29,-56 30 32,-1 1 0,0-1 1,0 0-1,0 1 0,0 0 0,0-1 1,0 1-1,0 0 0,1-1 1,-1 1-1,0 0 0,0 0 0,0 0 1,1 0-1,-1 0 0,0 0 1,0 1-1,0-1 0,1 0 0,-1 0 1,0 1-1,0-1 0,0 1 1,0-1-1,0 1 0,2 1 0,15 27 193,-17-26-154,0 1 0,1-1 0,0 1 0,0-1 0,0 0 1,0 0-1,0 0 0,0 0 0,1-1 0,-1 1 0,4 2 0,0-2 23,-1 0-1,1-1 1,0 0-1,-1 0 1,1 0-1,0-1 1,0 0-1,0 0 1,0 0-1,7-1 1,67-5-17,-19 0-3633,-39 5 1127,-1-2 1,0 0-1,22-5 1,-21 1 1837,0-1 0,0 0 0,-1-2 0,39-22 0,-48 25 833,37-24 2106,-28 7 2433,-20 22-3482,-30 1 155,17 1-1132,1 0 0,-1 1 0,0 1 0,1 0 0,0 0 0,-1 1 0,1 0-1,1 1 1,-18 10 0,28-15-281,-1 1-1,1-1 1,0 0-1,0 0 1,0 1-1,0-1 1,-1 0 0,1 1-1,0-1 1,0 0-1,0 1 1,0-1-1,0 0 1,0 1-1,0-1 1,0 0-1,0 1 1,0-1-1,0 1 1,0-1-1,0 0 1,0 1-1,0-1 1,0 0-1,1 1 1,-1-1-1,0 0 1,0 1-1,0-1 1,0 0 0,1 0-1,-1 1 1,0-1-1,0 0 1,1 0-1,-1 1 1,0-1-1,0 0 1,1 0-1,-1 0 1,0 1-1,1-1 1,-1 0-1,0 0 1,1 0-1,-1 0 1,0 0-1,1 0 1,-1 0-1,0 0 1,1 0-1,-1 0 1,0 0 0,1 0-1,-1 0 1,0 0-1,1 0 1,0 0-1,27 4 87,-24-4-63,32 3-25,-20-2-198,0 0 1,1 1-1,-1 1 0,0 0 1,27 9-1,-40-10 233,0-1 0,0 1 0,0-1 1,0 1-1,0 0 0,-1 0 0,1 0 0,-1 1 0,1-1 0,-1 0 0,0 1 0,0 0 0,0-1 1,0 1-1,0 0 0,-1 0 0,1 0 0,-1 0 0,0 0 0,0 0 0,0 1 0,0-1 1,-1 0-1,1 1 0,-1-1 0,0 0 0,0 1 0,0-1 0,0 0 0,-1 1 0,1-1 1,-1 0-1,0 1 0,-1 2 0,0 0 154,-1-1 0,0 1 0,0-1-1,0 0 1,-1 0 0,1 0 0,-1-1 0,0 1 0,-1-1 0,1 0 0,-1 0-1,0-1 1,0 1 0,0-1 0,0 0 0,-6 2 0,6-1-175,-1-2 1,1 1-1,-1-1 1,0 0-1,0 0 1,0 0-1,0-1 1,0 0 0,-1 0-1,1 0 1,0-1-1,0 0 1,0 0-1,-1-1 1,-9-2-1,15 3-274,0-1 0,-1 0-1,1 0 1,0 0 0,0 0 0,0 0-1,0 0 1,0 0 0,0-1 0,0 1-1,0 0 1,0-1 0,1 1 0,-1 0-1,0-1 1,1 1 0,-1-1 0,1 1 0,-1-2-1,-2-18-6759</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1.789"/>
    </inkml:context>
    <inkml:brush xml:id="br0">
      <inkml:brushProperty name="width" value="0.025" units="cm"/>
      <inkml:brushProperty name="height" value="0.025" units="cm"/>
    </inkml:brush>
  </inkml:definitions>
  <inkml:trace contextRef="#ctx0" brushRef="#br0">110 13 8200,'0'0'13351,"0"11"-11360,2 57 764,0 12-1466,4 1-1,17 85 0,-19-148-1204,-1-4 55,1 0-1,-2-1 0,0 1 0,-1 0 1,0 0-1,-1 0 0,-2 18 0,2-30-111,-1 0 0,0 0-1,0 0 1,0-1 0,-1 1-1,1 0 1,0-1 0,-1 1-1,1 0 1,-1-1-1,1 0 1,-1 1 0,0-1-1,1 0 1,-1 0 0,0 0-1,0 0 1,0 0 0,0 0-1,0 0 1,0-1 0,0 1-1,0-1 1,0 0 0,0 1-1,0-1 1,0 0-1,-1 0 1,-1-1 0,0 1 20,-1 0 0,0 0 1,1 0-1,-1-1 0,1 0 1,-1 0-1,1 0 0,-1 0 1,1-1-1,0 0 0,0 0 1,-6-3-1,6 1-47,0 1 1,1 0-1,-1-1 1,1 0-1,0 0 1,0 0-1,1 0 0,-1 0 1,1-1-1,0 1 1,0-1-1,0 1 0,1-1 1,0 0-1,0 0 1,0 1-1,0-1 1,1 0-1,0 0 0,0 0 1,0 0-1,0 0 1,1 0-1,0 0 0,0 1 1,3-11-1,5-6-5,0 0 0,1 0 0,2 0-1,20-28 1,-8 11-28,14-26-218,60-137 0,-93 186 621,-10 24-404,-10 27-329,14-32 219,0 0 0,0 0-1,0 1 1,1-1 0,0 0-1,0 0 1,0 1 0,0-1-1,1 0 1,0 1 0,-1-1-1,2 0 1,-1 0-1,0 0 1,1 0 0,2 4-1,-3-6-259,1 0 0,-1 0-1,1 0 1,0 0-1,0 0 1,0-1-1,0 1 1,0-1 0,0 1-1,1-1 1,2 2-1,-1-2-703,1 1-1,-1-1 1,1 0-1,-1 0 1,1 0-1,-1-1 1,8 0-1,13 0-7187</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19.370"/>
    </inkml:context>
    <inkml:brush xml:id="br0">
      <inkml:brushProperty name="width" value="0.025" units="cm"/>
      <inkml:brushProperty name="height" value="0.025" units="cm"/>
    </inkml:brush>
  </inkml:definitions>
  <inkml:trace contextRef="#ctx0" brushRef="#br0">0 349 21364,'0'0'337,"0"11"116,0 2-224,1 0-1,0 0 1,1-1-1,1 1 0,0-1 1,6 17-1,-7-23-186,1-1 0,-1 1 0,1 0 0,0-1 0,1 0 0,-1 0 0,1 0 0,0 0 0,0 0 0,1-1 0,-1 0 0,1 0 0,0 0 0,0 0 0,0-1 0,1 0 0,9 4 0,-10-5 40,0 0 0,1-1 0,-1 0 1,0 0-1,0 0 0,1-1 0,-1 0 1,0 0-1,1 0 0,-1-1 1,0 0-1,1 0 0,-1 0 0,0 0 1,0-1-1,0 0 0,0 0 0,0 0 1,-1-1-1,1 0 0,-1 0 1,1 0-1,-1 0 0,6-7 0,7-7 275,-2 0-1,0-2 0,-2 0 1,16-27-1,-13 21-281,-16 25-60,0 0 1,0 0-1,0 0 0,0 0 1,0 0-1,0-1 1,0 1-1,0 0 1,0 0-1,0 0 1,0 0-1,0 0 1,0 0-1,0-1 1,0 1-1,1 0 1,-1 0-1,0 0 1,0 0-1,0 0 1,0 0-1,0 0 0,0 0 1,0 0-1,1 0 1,-1 0-1,0-1 1,0 1-1,0 0 1,0 0-1,0 0 1,1 0-1,-1 0 1,0 0-1,0 0 1,0 0-1,0 0 1,0 0-1,0 0 1,1 0-1,-1 0 0,0 1 1,0-1-1,0 0 1,0 0-1,0 0 1,0 0-1,1 0 1,-1 0-1,0 0 1,0 0-1,0 0 1,0 0-1,0 0 1,0 1-1,0-1 1,0 0-1,1 0 1,-1 0-1,0 0 0,0 0 1,0 0-1,0 1 1,0-1-1,0 0 1,0 0-1,0 0 1,0 0-1,0 1 1,3 18 464,-2 35-164,-1-46-167,-1-2-105,1 0 0,0 0 0,1 0 1,0 0-1,-1 0 0,2-1 0,-1 1 0,1 0 0,0-1 0,0 1 0,4 7 0,-4-10-20,0-1-1,1 0 0,-1 0 0,0 0 1,1 0-1,-1 0 0,1-1 0,0 1 1,0-1-1,-1 0 0,1 0 0,0 0 1,0 0-1,0 0 0,0-1 0,0 1 1,0-1-1,0 0 0,0 0 0,1 0 1,-1 0-1,0 0 0,0-1 0,4 0 1,7-3-108,0 0 0,0-1 0,0-1 0,0 0 0,-1-1 0,0 0 0,0-1 0,-1 0 1,0-1-1,-1-1 0,0 0 0,0 0 0,11-15 0,-19 21-352,0 1 0,-1-1-1,1 0 1,-1-1 0,0 1 0,0 0-1,0 0 1,1-6 0,-2 8 31,-1 1 1,0-1-1,0 0 0,1 0 1,-1 1-1,0-1 1,0 0-1,-1 1 0,1-1 1,0 0-1,-1 1 0,1-1 1,-1 0-1,1 1 0,-1-1 1,-1-1-1,-17-15-7069</inkml:trace>
  <inkml:trace contextRef="#ctx0" brushRef="#br0" timeOffset="1">314 0 23606,'0'0'3652</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0.413"/>
    </inkml:context>
    <inkml:brush xml:id="br0">
      <inkml:brushProperty name="width" value="0.025" units="cm"/>
      <inkml:brushProperty name="height" value="0.025" units="cm"/>
    </inkml:brush>
  </inkml:definitions>
  <inkml:trace contextRef="#ctx0" brushRef="#br0">202 58 18866,'0'0'1185,"-3"-8"459,3 5-1505,-1 0-1,0 1 0,0-1 0,0 1 1,0-1-1,-1 1 0,1-1 1,-1 1-1,1 0 0,-1 0 1,0 0-1,0 0 0,0 0 1,0 0-1,0 0 0,-1 0 1,1 1-1,0 0 0,-1-1 0,1 1 1,-1 0-1,0 0 0,1 0 1,-1 0-1,0 1 0,1-1 1,-1 1-1,0-1 0,0 1 1,1 0-1,-1 0 0,0 1 0,0-1 1,1 0-1,-1 1 0,0 0 1,0-1-1,1 1 0,-1 0 1,1 0-1,-1 1 0,1-1 1,-5 4-1,-1 1-97,0 1 0,0 0 0,1 0 0,0 1 0,0 0 0,1 0 0,0 1 0,0 0 0,1 0 0,0 0 0,1 0 0,0 1 0,0 0 0,1 0 0,1 0 0,-1 0 0,2 0 0,-1 1 0,1-1 0,1 0 0,1 13 0,-1-21-29,0 0 0,1 0-1,0 0 1,-1 0 0,1 0-1,0 0 1,0 0 0,0 0-1,0 0 1,0 0 0,1-1 0,-1 1-1,0 0 1,1-1 0,0 1-1,-1-1 1,1 0 0,0 0-1,-1 1 1,1-1 0,0 0 0,0 0-1,0-1 1,0 1 0,0 0-1,0-1 1,0 1 0,4 0-1,8 1 23,-1-1-1,1 0 1,20-1-1,-18 0-63,-4 0-633,1-1 0,-1 0 1,0-1-1,1 0 0,22-8 0,-28 8-718,-1-1-1,0 0 1,0 0 0,0-1 0,0 0-1,0 0 1,7-7 0,3-7-7689</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1.240"/>
    </inkml:context>
    <inkml:brush xml:id="br0">
      <inkml:brushProperty name="width" value="0.025" units="cm"/>
      <inkml:brushProperty name="height" value="0.025" units="cm"/>
    </inkml:brush>
  </inkml:definitions>
  <inkml:trace contextRef="#ctx0" brushRef="#br0">14 162 15182,'0'0'8670,"-2"11"-8056,1-3-481,-9 98 1488,10-97-1539,-1 1 1,2-1 0,-1 0 0,1 0-1,1 0 1,-1 0 0,1 0-1,1 0 1,0 0 0,4 9 0,-6-17-64,-1 0 0,1-1 1,-1 1-1,1 0 0,-1-1 1,1 1-1,-1 0 0,1-1 1,-1 1-1,1 0 0,0-1 1,-1 1-1,1-1 1,0 1-1,0-1 0,-1 0 1,1 1-1,0-1 0,0 0 1,0 1-1,0-1 0,-1 0 1,1 0-1,0 0 0,0 0 1,0 0-1,0 0 0,0 0 1,1 0-1,-1-1 40,1 0 0,0 0 1,0 0-1,-1 0 0,1 0 0,0 0 0,-1 0 0,0-1 1,1 1-1,-1 0 0,0-1 0,2-2 0,2-4 55,0 0-1,0 0 0,-1-1 1,4-10-1,-3 2-58,-1 0 0,-1 0 0,-1 0 0,0 0 0,-1-1 0,-3-26 0,0 30 2,-3 12-22,4 3-38,0 0 0,0 0 1,1 1-1,-1-1 0,0 0 0,1 0 0,-1 0 0,1 0 0,0 1 0,-1-1 0,1 0 0,0 0 0,0 1 0,0-1 0,0 0 0,0 2 0,0-1 3,0 1 0,0-1-1,0 1 1,1-1 0,-1 1 0,1-1-1,0 0 1,-1 1 0,1-1 0,0 0-1,1 0 1,-1 0 0,0 0 0,0 0-1,1 0 1,0 0 0,-1 0 0,1 0-1,0-1 1,0 1 0,-1-1 0,1 1-1,1-1 1,-1 0 0,0 1 0,0-1-1,0-1 1,1 1 0,-1 0-1,0 0 1,1-1 0,-1 1 0,3-1-1,0 1 12,0-1-1,-1 0 0,1 0 0,0 0 1,0 0-1,0-1 0,0 0 0,-1 0 1,1 0-1,0 0 0,-1-1 0,1 0 1,-1 0-1,0 0 0,0-1 0,7-4 1,-5 2 10,0-1 0,-1 0 0,1 0 0,-1-1 0,0 1 0,-1-1 0,1 0 1,-1-1-1,-1 1 0,1-1 0,-1 1 0,-1-1 0,1 0 0,-2 0 0,1 0 0,-1-1 1,0 1-1,0 0 0,-1 0 0,0-1 0,-3-14 0,3 22-19,0 1 1,0-1-1,-1 1 0,1-1 1,0 1-1,0-1 0,-1 1 1,1-1-1,0 1 0,-1-1 1,1 1-1,0-1 0,-1 1 1,1-1-1,-1 1 0,1 0 1,-1-1-1,1 1 0,-1 0 1,1-1-1,-1 1 0,1 0 1,-1 0-1,1-1 0,-1 1 1,1 0-1,-1 0 0,0 0 1,1 0-1,-1 0 0,1 0 1,-1 0-1,1 0 0,-1 0 1,0 0-1,1 0 0,-1 0 1,1 0-1,-1 1 0,1-1 1,-1 0-1,0 0 0,1 1 0,-1-1 1,1 0-1,-1 1 0,1-1 1,0 0-1,-1 1 0,1-1 1,-1 1-1,1-1 0,0 1 1,-1-1-1,1 1 0,-1 0 1,-21 28 72,-12 54 275,32-77-280,0 1 0,0-1 0,1 1 0,0 0 0,0-1 0,0 1 0,1 0 1,0-1-1,1 1 0,0 0 0,1 9 0,-1-14-66,0-1 1,1 0 0,-1 1-1,0-1 1,0 0-1,1 1 1,-1-1-1,1 0 1,-1 0 0,1 0-1,-1 0 1,1-1-1,0 1 1,-1 0-1,1-1 1,0 1 0,-1-1-1,1 1 1,0-1-1,0 0 1,0 0 0,-1 0-1,1 0 1,2 0-1,48-3-42,-52 3 37,11-2-433,0 0 1,0 0-1,0-2 1,0 1-1,19-10 1,-17 6-1290,1-1 0,-1-1 0,-1 0 0,1-1 0,-1 0 0,-1 0 0,0-2 0,-1 1 0,0-1 0,0-1 0,-2 0 0,9-15 0,-12 19 1612,-1-1 0,0-1 0,0 1 0,3-19 0,-7 28 556,1 0-1,-1 0 1,0 1 0,0-1 0,1 0 0,-1 0 0,0 0 0,0 0 0,0 1-1,0-1 1,0 0 0,0 0 0,0 0 0,0 0 0,-1 1 0,1-1 0,0 0 0,0 0-1,-1 1 1,1-1 0,0 0 0,-1 0 0,1 1 0,-2-2 0,-14 8 3499,-16 28-1805,26-26-1759,1 0 0,0 0 0,0 1-1,1-1 1,0 1 0,0 0-1,1 0 1,1 0 0,-1 1 0,1-1-1,1 1 1,0-1 0,0 1 0,1 12-1,0-20-362,0-1-1,1 1 0,-1 0 1,0-1-1,1 1 0,-1-1 1,1 1-1,0-1 0,-1 1 1,1-1-1,0 1 0,0-1 1,0 0-1,0 1 0,0-1 1,0 0-1,0 0 0,0 0 0,1 1 1,-1-2-1,0 1 0,3 2 1,0-1 11,1-1 0,-1 1 0,0-1-1,0 0 1,1 0 0,-1 0 0,0-1 0,8 1 0,-4-1-3,0-1 0,-1 1 0,1-1 0,0 0 0,-1-1-1,1 0 1,-1 0 0,0-1 0,13-6 0,-15 6-58,-1-1 1,0 0 0,-1 0-1,1 0 1,-1 0-1,1-1 1,-1 0 0,0 1-1,-1-1 1,1 0 0,2-9-1,-4 10 31,0 1 0,1-1 0,-2 1-1,1 0 1,0-1 0,-1 0 0,0 1 0,0-1-1,0 1 1,0-1 0,0 1 0,-1-1 0,1 1 0,-1-1-1,0 1 1,0-1 0,-1 1 0,1 0 0,-3-4-1,4 6-116,-1 0-1,1 1 1,-1-1-1,0 0 1,1 0-1,-1 1 1,0-1-1,0 0 0,1 1 1,-1-1-1,0 1 1,0-1-1,0 1 1,0 0-1,0-1 0,0 1 1,0 0-1,0-1 1,0 1-1,1 0 1,-1 0-1,0 0 1,0 0-1,0 0 0,0 0 1,0 0-1,0 0 1,0 1-1,0-1 1,0 0-1,-2 1 1,3-1-343,-1 1 0,0-1 1,1 1-1,-1-1 0,0 1 1,1-1-1,-1 1 1,1 0-1,-1-1 0,1 1 1,-1 0-1,1-1 0,-1 1 1,1 0-1,0 0 1,-1-1-1,1 1 0,0 0 1,0 0-1,0 0 1,0-1-1,-1 1 0,1 1 1</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1.616"/>
    </inkml:context>
    <inkml:brush xml:id="br0">
      <inkml:brushProperty name="width" value="0.025" units="cm"/>
      <inkml:brushProperty name="height" value="0.025" units="cm"/>
    </inkml:brush>
  </inkml:definitions>
  <inkml:trace contextRef="#ctx0" brushRef="#br0">208 1 3812,'0'0'11488,"-9"1"-7602,-7 4-3068,0 0 0,0 1 0,0 0 1,1 2-1,0-1 0,0 2 0,1 0 0,0 1 0,1 0 0,0 1 0,-21 24 0,34-35-813,0 0 0,-1 0 0,1 1-1,0-1 1,0 0 0,0 0-1,0 0 1,0 1 0,0-1-1,-1 0 1,1 0 0,0 1-1,0-1 1,0 0 0,0 0-1,0 1 1,0-1 0,0 0 0,0 0-1,0 1 1,0-1 0,0 0-1,0 0 1,0 1 0,1-1-1,-1 0 1,0 0 0,0 1-1,0-1 1,0 0 0,0 0-1,0 1 1,1-1 0,-1 0 0,0 0-1,0 0 1,0 0 0,0 1-1,1-1 1,-1 0 0,0 0-1,0 0 1,1 0 0,-1 0-1,0 0 1,0 1 0,0-1 0,1 0-1,-1 0 1,0 0 0,0 0-1,1 0 1,-1 0 0,26 2 105,27-8 44,-40 4-97,24-6-217,1 2 1,0 2-1,-1 1 0,46 3 0,-80 0 131,0 0 0,0 0 0,0 1 0,0 0-1,0-1 1,-1 1 0,1 0 0,0 0 0,-1 1-1,1-1 1,0 0 0,-1 1 0,5 3 0,-6-4 32,0 0 0,0 0 0,0 1 0,-1-1 0,1 0 0,0 1 0,0-1 0,-1 1 0,1-1 0,-1 1 0,1-1 0,-1 1 0,0-1 0,1 1 0,-1-1 0,0 1 0,0 0 0,0 2 0,-1 1 112,-1-1 0,1 1 0,-1 0-1,0-1 1,0 1 0,0-1 0,0 0 0,-1 0 0,1 0 0,-1 0 0,0 0 0,-1-1-1,1 1 1,-6 4 0,-11 8 667,-41 25 0,54-36-676,0-1-1,-1 0 0,0-1 0,0 0 0,0 0 0,0 0 0,0-1 1,0-1-1,-13 2 0,21-3-148,-1 0-1,1 0 1,-1 0-1,0 0 1,1 0 0,-1 0-1,1 0 1,-1 0-1,1 0 1,-1 0 0,1-1-1,-1 1 1,1 0-1,-1 0 1,1 0 0,-1-1-1,1 1 1,-1 0 0,1-1-1,-1 1 1,1-1-1,-1 1 1,1 0 0,0-1-1,-1 1 1,1-1-1,0 1 1,-1-1 0,1 1-1,0-1 1,0 1-1,0-1 1,-1 0 0,6-23-3487,21-18-4309,-8 25 1657</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2.003"/>
    </inkml:context>
    <inkml:brush xml:id="br0">
      <inkml:brushProperty name="width" value="0.025" units="cm"/>
      <inkml:brushProperty name="height" value="0.025" units="cm"/>
    </inkml:brush>
  </inkml:definitions>
  <inkml:trace contextRef="#ctx0" brushRef="#br0">66 209 23574,'0'0'6540,"11"-2"-5238,-7 1-1239,19-5 166,0 0 0,0-1 1,37-17-1,-54 21-199,0 0 0,0-1 1,-1 0-1,0 0 0,1 0 0,-2 0 1,1-1-1,8-10 0,-11 13-25,-1-1 0,1 0 0,-1 0 0,1 0 0,-1 0 0,0 0 0,0 0 0,0 0 0,-1 0 0,1 0-1,-1 0 1,0-1 0,0 1 0,0 0 0,0 0 0,0 0 0,-1-1 0,1 1 0,-3-5 0,2 5-5,0 0 0,-1 0 0,1 0 0,-1 0 0,0 0 0,0 1 0,0-1 0,-1 0 0,1 1 0,-1 0 0,1-1 0,-1 1 0,0 0 0,1 0 0,-1 1 0,0-1 0,-1 0 0,1 1 0,0 0 0,0 0 0,0 0 0,-1 0 0,1 0 0,-1 1 0,1 0 0,0-1 0,-1 1 0,1 0 0,-5 1 0,1-1 0,-1 1 0,1 0 0,0 0 0,-1 1 0,1 0 0,0 0 0,0 0 0,0 1 0,0 0 0,1 1 0,-1-1 0,-8 7 0,6-1 0,-1 1 0,1-1 0,1 2 0,0-1 0,0 1 0,1 0 0,1 1 0,-8 16 0,13-25 0,-1 1 0,0-1 0,1 1 0,0-1 0,0 1 0,0 0 0,0-1 0,1 1 0,-1 0 0,1 0 0,0 0 0,0-1 0,0 1 0,1 0 0,0 0 0,-1-1 0,1 1 0,0 0 0,1-1 0,-1 1 0,0-1 0,1 0 0,0 1 0,0-1 0,0 0 0,0 0 0,1 0 0,-1 0 0,1 0 0,0-1 0,0 1 0,-1-1 0,5 3 0,7 2-443,0 0 0,1-1 0,0-1 0,0 0 0,0-1-1,30 4 1,-10-4-2192,0-2 0,37-2-1,-24-3-9194</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3.220"/>
    </inkml:context>
    <inkml:brush xml:id="br0">
      <inkml:brushProperty name="width" value="0.025" units="cm"/>
      <inkml:brushProperty name="height" value="0.025" units="cm"/>
    </inkml:brush>
  </inkml:definitions>
  <inkml:trace contextRef="#ctx0" brushRef="#br0">1 281 10890,'1'-42'2498,"-2"32"-1416,1 0 0,0 0 1,1 0-1,0 0 0,1 0 1,3-11-1,1 89 1347,5 338-299,-11-404-2095,0 0 1,-1-1-1,1 1 0,1 0 1,-1 0-1,0 0 0,0 0 1,1 0-1,-1-1 0,1 1 1,-1 0-1,1 0 0,0-1 1,-1 1-1,1 0 0,0-1 1,2 3-1,-2-4 4,0 0 0,0 0 1,0-1-1,0 1 0,0 0 0,-1-1 0,1 1 0,0-1 0,0 1 1,-1-1-1,1 1 0,0-1 0,-1 1 0,1-1 0,0 0 0,-1 1 1,1-1-1,-1 0 0,1 0 0,-1 0 0,1 1 0,-1-1 0,0 0 1,1-1-1,27-69 1127,-15 25-1009,-2 0 0,-3-1 1,-1 1-1,-3-1 0,-1 0 0,-3-1 0,-2 1 1,-11-69-1,12 110-152,-11-44 38,11 48-39,1 0-1,-1 0 1,0 0 0,0 0-1,1 0 1,-1 0 0,0 0-1,-1 0 1,1 1-1,0-1 1,-1 0 0,1 1-1,0-1 1,-1 1 0,0-1-1,1 1 1,-1 0 0,-2-2-1,3 4-12,0 0 0,0 1 0,0-1 0,1 0 0,-1 1 0,0-1 0,1 0 1,-1 1-1,1-1 0,-1 0 0,1 1 0,0-1 0,0 1 0,0-1 0,0 1 0,0-1 0,0 1 0,0-1 0,0 1 0,1 2 0,-1-1-11,0 23 12,2 0 0,1-1 0,0 1 0,8 25 0,-8-41 9,-1-1-1,2 1 1,-1-1-1,1 1 1,1-1-1,-1 0 1,2-1 0,-1 1-1,1-1 1,0 0-1,1-1 1,0 1-1,11 8 1,-15-14 4,0 1-1,1-1 1,-1 0 0,1-1-1,-1 1 1,1-1 0,0 1 0,-1-1-1,1 0 1,0 0 0,0-1-1,0 1 1,0-1 0,0 0-1,0 0 1,-1 0 0,1 0-1,8-2 1,-6 0 13,0-1 0,0 1 0,-1-1 1,1 0-1,0-1 0,-1 1 0,0-1 0,0 0 0,0 0 0,7-9 0,0-1 22,-1 0 0,-1-1 0,0 0 0,-2-1 0,1 0 1,-2 0-1,8-25 0,-10 25-2,-1 0 0,-1 0 1,0 0-1,0-30 1,-5 35-23,-1 11-35,-2 10-53,-1 18 44,1 0 0,1 1 0,1-1 0,1 1-1,5 47 1,-3-19 10,0-41-144,0 4 185,0-1-1,1 1 1,1-1-1,6 27 1,-8-43-188,1 0 0,-1 0 1,1 0-1,0-1 0,0 1 0,0 0 1,1 0-1,-1-1 0,1 1 0,-1-1 1,1 1-1,0-1 0,0 0 0,0 0 1,0 0-1,0 0 0,0 0 1,1 0-1,-1 0 0,1-1 0,-1 1 1,1-1-1,0 0 0,-1 0 0,1 0 1,0 0-1,0 0 0,0-1 1,0 1-1,0-1 0,-1 0 0,1 1 1,0-1-1,0-1 0,0 1 0,5-1 1,-2-1-607,-1 0 0,1 0 0,-1 0 1,0-1-1,0 1 0,0-1 0,0 0 0,0-1 1,-1 1-1,0-1 0,1 0 0,5-7 1,23-31-9229</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3.907"/>
    </inkml:context>
    <inkml:brush xml:id="br0">
      <inkml:brushProperty name="width" value="0.025" units="cm"/>
      <inkml:brushProperty name="height" value="0.025" units="cm"/>
    </inkml:brush>
  </inkml:definitions>
  <inkml:trace contextRef="#ctx0" brushRef="#br0">59 454 15663,'-5'10'2098,"-5"12"-1157,1 0 0,1 0-1,1 1 1,2 0 0,0 0 0,1 1 0,-1 36 0,5-60-932,0 1 0,0 0-1,0-1 1,0 1 0,0 0 0,0-1 0,1 1 0,-1 0 0,0-1-1,0 1 1,1-1 0,-1 1 0,1 0 0,-1-1 0,0 1 0,1-1-1,-1 1 1,1-1 0,-1 0 0,1 1 0,-1-1 0,1 1 0,0-1-1,-1 0 1,1 1 0,-1-1 0,1 0 0,0 0 0,-1 1 0,1-1-1,0 0 1,-1 0 0,1 0 0,0 0 0,-1 0 0,1 0-1,0 0 1,0 0 0,-1 0 0,1 0 0,0-1 0,-1 1 0,1 0-1,-1 0 1,1-1 0,1 1 0,32-17 248,1-13-120,23-18-82,-55 46-72,1 0-1,0 0 1,-1 0-1,1 0 1,0 0-1,0 1 1,0 0-1,0-1 1,0 2-1,0-1 1,0 0 0,0 1-1,0 0 1,6 0-1,-9 0 14,1 1 0,-1 0 0,0 0 0,1 0-1,-1 0 1,0 0 0,0 0 0,1 0 0,-1 0 0,0 0-1,0 0 1,0 1 0,0-1 0,-1 0 0,1 1 0,0-1-1,0 0 1,-1 1 0,1-1 0,-1 1 0,0 0 0,1-1-1,-1 1 1,0-1 0,0 1 0,0-1 0,0 1 0,0 0-1,0 1 1,0-1 8,0 0-1,0 0 1,0 0-1,0 0 1,0 0-1,1 0 1,-1 0-1,1-1 0,0 1 1,-1 0-1,1 0 1,0 0-1,0-1 1,0 1-1,2 2 1,0-29 1902,-3 0-865,1-24 446,-12-90-1,16 141-1682,-1 0 1,0 0-1,1 0 0,0-1 0,-1 0 1,1 0-1,0 0 0,-1 0 0,1-1 1,0 0-1,0 0 0,0 0 0,-1-1 1,9-1-1,-6-1-283,1-1 0,-1 1 0,-1-1-1,1-1 1,-1 1 0,1-1 0,-1-1 0,0 1 0,-1-1 0,0 0 0,0 0-1,0 0 1,7-13 0,-4 5-182,-1 0 1,0-1-1,-1 1 0,0-1 0,-1 0 0,3-18 1,4-65-306,-11 87 1141,-1-1 0,0 1 1,0-1-1,-2 1 0,1-1 1,-5-15-1,6 27-122,0-1 0,0 1 0,0 0 1,0 0-1,0 0 0,0 0 0,0-1 0,0 1 0,0 0 0,0 0 0,0 0 0,0 0 1,0-1-1,0 1 0,0 0 0,0 0 0,0 0 0,0-1 0,0 1 0,0 0 1,-1 0-1,1 0 0,0 0 0,0 0 0,0-1 0,0 1 0,0 0 0,0 0 0,0 0 1,-1 0-1,1 0 0,0 0 0,0-1 0,0 1 0,0 0 0,-1 0 0,1 0 0,0 0 1,0 0-1,0 0 0,0 0 0,-1 0 0,1 0 0,0 0 0,0 0 0,0 0 0,0 0 1,-1 0-1,1 0 0,0 0 0,0 0 0,0 0 0,-1 0 0,1 0 0,0 0 0,0 0 1,-4 15 1265,1 20-263,2 73 1026,3 132 1927,-1-230-3888,0 0-1,0 0 1,1-1 0,1 1 0,-1 0 0,5 9 0,-6-18-106,-1 0 0,1 1 1,-1-1-1,1 1 1,0-1-1,-1 0 1,1 1-1,0-1 0,0 0 1,0 0-1,0 0 1,0 0-1,0 0 0,0 0 1,1 0-1,-1 0 1,0 0-1,1 0 1,-1 0-1,0-1 0,1 1 1,-1-1-1,1 1 1,-1-1-1,1 0 1,-1 1-1,1-1 0,-1 0 1,1 0-1,-1 0 1,1 0-1,-1 0 0,1 0 1,-1-1-1,1 1 1,-1 0-1,1-1 1,-1 1-1,1-1 0,-1 0 1,0 1-1,1-1 1,-1 0-1,0 0 0,0 0 1,0 0-1,1 0 1,0-2-1,6-4 96,-1-1 1,0 0-1,0-1 0,-1 0 1,0 0-1,0 0 0,7-19 1,28-77-39,-38 95-55,19-56-26,-3-1-1,16-111 0,-40 223-2631,-8 48-7447,4-57 1599</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4.250"/>
    </inkml:context>
    <inkml:brush xml:id="br0">
      <inkml:brushProperty name="width" value="0.025" units="cm"/>
      <inkml:brushProperty name="height" value="0.025" units="cm"/>
    </inkml:brush>
  </inkml:definitions>
  <inkml:trace contextRef="#ctx0" brushRef="#br0">1 0 15054,'0'0'7976,"12"54"-5798,-2-36-865,3 0-608,8-1-385,2-8-256,-1-6-608,1-3-1474,-1-4-1217,-5-16-1218,-2-4-4323</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4.749"/>
    </inkml:context>
    <inkml:brush xml:id="br0">
      <inkml:brushProperty name="width" value="0.025" units="cm"/>
      <inkml:brushProperty name="height" value="0.025" units="cm"/>
    </inkml:brush>
  </inkml:definitions>
  <inkml:trace contextRef="#ctx0" brushRef="#br0">1 473 3908,'0'0'8808,"0"9"-4777,0-4-3739,0 4 344,0 1 1,1 0-1,-1-1 0,2 1 1,3 11-1,-5-19-559,0 0 1,1-1-1,-1 1 1,1-1-1,0 1 0,-1-1 1,1 1-1,0-1 1,0 0-1,0 1 0,0-1 1,0 0-1,0 0 1,0 0-1,1 0 0,-1 0 1,0 0-1,1 0 1,-1 0-1,1 0 1,-1 0-1,0-1 0,1 1 1,0-1-1,-1 1 1,1-1-1,-1 0 0,1 1 1,0-1-1,-1 0 1,1 0-1,-1 0 0,1 0 1,0 0-1,-1-1 1,1 1-1,-1 0 0,1-1 1,0 1-1,-1-1 1,1 0-1,-1 1 1,0-1-1,1 0 0,1-2 1,1 1 26,-1-1 1,1 1-1,-1-1 0,0 0 1,0 0-1,0-1 0,0 1 1,-1-1-1,1 1 0,-1-1 1,0 0-1,0 0 1,0 0-1,-1 0 0,1 0 1,-1 0-1,1-7 0,1-2 233,-2 0-1,1 1 1,-1-1-1,-2-22 0,1 33-332,0 1-1,0-1 0,-1 0 0,1 1 0,-1-1 0,1 1 0,-1-1 0,0 1 1,1-1-1,-1 1 0,0 0 0,0-1 0,0 1 0,0 0 0,0 0 0,0-1 0,0 1 1,0 0-1,-1 0 0,1 0 0,0 1 0,-1-1 0,1 0 0,-1 0 0,1 1 0,-1-1 1,1 1-1,-1-1 0,1 1 0,-1 0 0,1-1 0,-1 1 0,0 0 0,1 0 0,-1 0 1,1 0-1,-1 1 0,0-1 0,1 0 0,-1 1 0,1-1 0,-1 1 0,1-1 1,-1 1-1,1 0 0,-1-1 0,1 1 0,0 0 0,-1 0 0,1 0 0,0 0 0,0 0 1,0 1-1,0-1 0,0 0 0,0 0 0,0 1 0,0-1 0,-1 2 0,-4 11 17,-1 0-1,2 0 1,0 0-1,0 0 1,1 1-1,1 0 0,1 0 1,0 0-1,1 0 1,0 0-1,1 0 1,1 0-1,3 17 1,-4-30-15,1 0 0,-1 1 0,1-1 0,0 0 0,0 0 1,0 1-1,0-1 0,0 0 0,0 0 0,1 0 1,-1 0-1,1 0 0,-1 0 0,1-1 0,0 1 0,0 0 1,0-1-1,0 1 0,0-1 0,0 0 0,2 1 1,0-1-1,-1 0 0,1 0 0,-1-1 1,1 1-1,-1-1 0,1 0 0,0 0 1,-1 0-1,1-1 0,-1 1 0,1-1 1,6-2-1,1-1 13,0-1 0,0 0 0,-1 0 0,1-1-1,-1-1 1,-1 1 0,14-13 0,-3-1 26,-2 0-1,-1-1 1,0-1 0,-2-1-1,0 0 1,-2-1-1,0-1 1,-2 0-1,12-38 1,-12 25 54,-1-1 0,-3 0 1,-1 0-1,-1-1 0,-3-73 0,-1 111-93,-1 0 0,0 1-1,0-1 1,0 0 0,0 1-1,0-1 1,0 0 0,-1 1-1,1-1 1,0 1 0,-1-1 0,1 0-1,-1 1 1,0-1 0,1 1-1,-1-1 1,0 1 0,0 0-1,0-1 1,0 1 0,0 0-1,0-1 1,-1 1 0,1 0 0,0 0-1,-1 0 1,-1-1 0,2 3 8,-1-1 0,1 0 0,-1 1 0,0-1 0,1 1 0,-1 0 0,1-1 1,-1 1-1,1 0 0,0 0 0,-1 0 0,1 0 0,0 0 0,-1 0 0,1 0 1,0 1-1,0-1 0,0 0 0,0 1 0,0-1 0,1 0 0,-1 1 0,0-1 1,1 1-1,-1 0 0,0 2 0,-13 32 106,2 1 0,2 0 1,1 1-1,2 0 0,2 0 0,1 1 1,2 0-1,4 57 0,-1-84-95,0-1 0,1 0 0,0 0-1,1 0 1,0 0 0,1 0 0,0 0 0,1-1 0,0 0 0,1 0 0,0 0-1,9 11 1,-11-16-12,1 0-1,-1 0 0,1 0 1,0-1-1,0 0 0,1 0 1,-1 0-1,1-1 0,0 0 1,0 0-1,0 0 0,0-1 1,0 1-1,1-2 0,-1 1 1,1-1-1,-1 0 0,1 0 1,-1-1-1,1 1 1,0-2-1,9 0 0,-15 1-16,0-1-1,-1 1 1,1-1-1,-1 1 1,1-1-1,-1 1 1,1-1-1,-1 1 1,1-1-1,-1 1 0,1-1 1,-1 1-1,1-1 1,-1 0-1,0 1 1,0-1-1,1 0 1,-1 1-1,0-1 1,0 0-1,0 0 1,1 1-1,-1-1 1,0 0-1,0 0 1,0 1-1,0-1 1,-1 0-1,1 1 1,0-1-1,0 0 1,0 0-1,-1 1 1,1-1-1,0 0 1,0 1-1,-1-1 0,0 0 1,-12-29-287,-3 8 41,-1 0-1,0 1 1,-2 1-1,0 1 1,-1 0 0,-1 2-1,-1 0 1,0 1 0,-1 1-1,-37-16 1,76 24 1099,16 2-874,39 2 71,26-2-2277,-36-7-6343,-35 2 279</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5.480"/>
    </inkml:context>
    <inkml:brush xml:id="br0">
      <inkml:brushProperty name="width" value="0.025" units="cm"/>
      <inkml:brushProperty name="height" value="0.025" units="cm"/>
    </inkml:brush>
  </inkml:definitions>
  <inkml:trace contextRef="#ctx0" brushRef="#br0">184 79 12075,'2'-9'2830,"-1"9"-2826,9-45 3926,-10 45-3831,1-1 1,-1 0-1,0 1 0,0-1 0,0 0 1,1 0-1,-1 1 0,0-1 0,0 0 0,0 0 1,0 1-1,0-1 0,0 0 0,-1 0 1,1 1-1,0-1 0,0 0 0,0 1 0,-1-1 1,1 0-1,0 1 0,-1-1 0,1 0 1,0 1-1,-1-1 0,1 0 0,-1 1 1,1-1-1,-1 1 0,1-1 0,-1 1 0,0-1 1,1 1-1,-1 0 0,0-1 0,1 1 1,-1 0-1,0-1 0,1 1 0,-1 0 0,0 0 1,0 0-1,1 0 0,-1 0 0,0-1 1,0 1-1,1 0 0,-1 1 0,0-1 0,0 0 1,1 0-1,-1 0 0,0 0 0,1 1 1,-1-1-1,0 0 0,1 0 0,-1 1 1,0-1-1,1 1 0,-1-1 0,-1 2 0,-5 2 45,0 1 0,-1 1 0,1-1-1,1 1 1,-1 0 0,1 1 0,1 0-1,-6 7 1,-42 67 225,43-65-291,3-4-51,2-6-15,1 0 0,0 1 1,0 0-1,1-1 0,0 1 0,0 1 1,0-1-1,1 0 0,-2 10 0,7-17-40,-1 0 0,0 0 0,0 0 0,1 0-1,-1 0 1,0 0 0,0-1 0,0 1 0,1-1 0,3-1 0,5-3-73,15-4-155,48-13 0,-67 21 204,-1-1-1,1 1 1,0 1 0,-1-1-1,1 1 1,0 1 0,-1-1-1,1 1 1,0 0 0,-1 0-1,1 1 1,-1 0 0,8 3-1,-12-4 44,0 1 0,0-1 0,0 0 1,0 1-1,0-1 0,0 1 0,-1 0 0,1-1 0,0 1 0,-1 0 0,0 0 0,1 0 0,-1 0 0,0 0 0,0 1 0,0-1 0,0 0 0,-1 0 0,1 1 0,0-1 0,-1 0 0,0 1 1,0-1-1,1 1 0,-1-1 0,-1 0 0,1 1 0,0-1 0,-1 0 0,1 1 0,-1-1 0,1 0 0,-1 1 0,-2 3 0,-1 3 90,0 0-1,-1 0 1,0 0-1,-1-1 1,0 0 0,-12 13-1,0-2 245,-2-1 0,0-2 0,0 0 0,-2-1 0,0 0-1,-34 15 1,56-30-332,0 0 1,0-1-1,0 1 0,0 0 0,0 0 0,0 0 0,0 0 0,0 0 0,0 0 0,0 0 0,0 0 0,-1 0 1,1 0-1,0-1 0,0 1 0,0 0 0,0 0 0,0 0 0,0 0 0,0 0 0,0 0 0,0 0 0,0 0 1,0 0-1,0 0 0,0 0 0,-1 0 0,1 0 0,0 0 0,0 0 0,0 0 0,0-1 0,0 1 0,0 0 1,0 0-1,0 0 0,0 0 0,-1 0 0,1 0 0,0 0 0,0 0 0,0 0 0,0 1 0,0-1 0,0 0 1,0 0-1,0 0 0,0 0 0,0 0 0,-1 0 0,1 0 0,0 0 0,0 0 0,0 0 0,0 0 1,0 0-1,0 0 0,0 0 0,8-10-748,15-14-837,103-98-8343,-78 68 4127</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2.617"/>
    </inkml:context>
    <inkml:brush xml:id="br0">
      <inkml:brushProperty name="width" value="0.025" units="cm"/>
      <inkml:brushProperty name="height" value="0.025" units="cm"/>
    </inkml:brush>
  </inkml:definitions>
  <inkml:trace contextRef="#ctx0" brushRef="#br0">28 24 15086,'0'0'9097,"-4"9"-7997,-2 15-365,0 0-1,2 0 1,0 0 0,2 1 0,1 41 0,1-48-516,1 0 0,0 0 0,1 0 0,8 30-1,-7-48 178,0-9 275,2-13 243,2-190-914,-7 210 0,0 13 0,-1-7 0,0 0 0,1 0 0,-1 0 0,1 0 0,0 0 0,1 0 0,-1 0 0,1 0 0,-1 0 0,1-1 0,0 1 0,1 0 0,-1 0 0,1-1 0,-1 1 0,1-1 0,0 1 0,1-1 0,-1 0 0,0 0 0,1 0 0,0 0 0,0 0 0,0 0 0,4 2 0,-3-2 0,1-1 0,0 0 0,0 0 0,0 0 0,0-1 0,0 0 0,0 0 0,0 0 0,0 0 0,0-1 0,1 0 0,-1 0 0,0 0 0,0-1 0,1 1 0,-1-1 0,0-1 0,0 1 0,0-1 0,0 0 0,0 0 0,-1 0 0,1-1 0,-1 1 0,9-8 0,-7 6 0,-1-1 0,0 0 0,1 0 0,-2 0 0,1 0 0,-1-1 0,0 0 0,0 0 0,0 0 0,-1-1 0,0 1 0,0-1 0,-1 0 0,0 1 0,0-1 0,0 0 0,-1 0 0,0-12 0,-1 19 0,1-1 0,-1 1 0,0-1 0,0 1 0,0-1 0,0 1 0,0-1 0,0 1 0,-1-1 0,1 1 0,0-1 0,0 1 0,0-1 0,0 1 0,-1-1 0,1 1 0,0-1 0,0 1 0,-1 0 0,1-1 0,0 1 0,-1-1 0,1 1 0,0 0 0,-1-1 0,1 1 0,-1 0 0,1 0 0,-1-1 0,1 1 0,-1 0 0,1 0 0,0 0 0,-2-1 0,-19 7 0,-14 21 0,31-22 0,0 1 0,0-1 0,1 1 0,0 0 0,0 0 0,1 0 0,-1 1 0,1-1 0,1 0 0,-1 1 0,1-1 0,0 1 0,1 0 0,0 10 0,0-13 0,1-1 0,0 0 0,0 1 0,1-1 0,-1 0 0,1 0 0,-1 0 0,1 0 0,0-1 0,0 1 0,0 0 0,0-1 0,1 1 0,-1-1 0,1 0 0,-1 0 0,1 0 0,0 0 0,0 0 0,0 0 0,0-1 0,0 0 0,0 1 0,0-1 0,1 0 0,-1-1 0,0 1 0,1 0 0,5-1 0,-1 1 0,-1 0 0,0 0 0,1-1 0,-1 0 0,1 0 0,-1-1 0,0 0 0,1 0 0,-1-1 0,0 0 0,0 0 0,0-1 0,0 1 0,0-2 0,-1 1 0,7-5 0,-5 1 0,0 0 0,0 0 0,-1-1 0,0 0 0,0 0 0,-1-1 0,0 0 0,-1 0 0,1-1 0,4-14 0,-6 16 0,0-1 0,-1 1 0,-1-1 0,1 0 0,-1 0 0,-1 0 0,0 0 0,0 0 0,-1 0 0,0-11 0,-1 19 0,1 1 0,0-1 0,0 1 0,-1 0 0,1-1 0,0 1 0,-1-1 0,1 1 0,0-1 0,-1 1 0,1 0 0,0-1 0,-1 1 0,1 0 0,-1 0 0,1-1 0,-1 1 0,1 0 0,-1 0 0,1 0 0,-1-1 0,1 1 0,-1 0 0,1 0 0,-1 0 0,1 0 0,-1 0 0,1 0 0,-1 0 0,1 0 0,-1 0 0,1 0 0,-1 0 0,1 1 0,-1-1 0,1 0 0,-1 0 0,1 0 0,-1 1 0,1-1 0,-1 0 0,1 0 0,-1 1 0,-21 12 0,16-7 0,0 0 0,0 0 0,1 1 0,0 0 0,0 0 0,1 0 0,0 0 0,0 1 0,1 0 0,0-1 0,0 1 0,1 1 0,0-1 0,0 0 0,1 0 0,0 1 0,0-1 0,1 1 0,1 9 0,-1-16 0,1 0 0,-1 0 0,1 0 0,0 0 0,0-1 0,0 1 0,0 0 0,0 0 0,0-1 0,0 1 0,0 0 0,1-1 0,-1 1 0,0-1 0,1 0 0,0 1 0,-1-1 0,1 0 0,0 0 0,0 0 0,-1 0 0,1 0 0,0 0 0,0-1 0,0 1 0,0-1 0,0 1 0,3-1 0,7 2 0,0-1 0,-1 0 0,21-2 0,-27 1 0,-4 0-53,0 0 0,0 0 0,-1-1-1,1 1 1,0 0 0,-1 0 0,1 0 0,-1 0 0,1-1 0,0 1 0,-1 0-1,1 0 1,0-1 0,-1 1 0,1-1 0,-1 1 0,1 0 0,-1-1 0,1 1-1,-1-1 1,1 1 0,-1-1 0,0 0 0,1 1 0,-1-1 0,3-18-5372,-3 5-4425</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5.853"/>
    </inkml:context>
    <inkml:brush xml:id="br0">
      <inkml:brushProperty name="width" value="0.025" units="cm"/>
      <inkml:brushProperty name="height" value="0.025" units="cm"/>
    </inkml:brush>
  </inkml:definitions>
  <inkml:trace contextRef="#ctx0" brushRef="#br0">59 123 15791,'0'0'2851,"-13"77"-1218,3-29-576,-1 4-96,1 2 96,2-4-480,3-3-513,5-9 0,0-11-801,6-14-864,6-13-289,5-5-128,-5-21-2050,0-8-3555</inkml:trace>
  <inkml:trace contextRef="#ctx0" brushRef="#br0" timeOffset="1">37 100 6374,'0'0'3780,"-22"-71"-802,15 53-255,3 9-449,2 7-1121,0 2-672,2 11-545,0 3-257,0 4-1024,0-2-1378,0-5-1665,0-3-4932</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6.241"/>
    </inkml:context>
    <inkml:brush xml:id="br0">
      <inkml:brushProperty name="width" value="0.025" units="cm"/>
      <inkml:brushProperty name="height" value="0.025" units="cm"/>
    </inkml:brush>
  </inkml:definitions>
  <inkml:trace contextRef="#ctx0" brushRef="#br0">39 33 16784,'0'0'2493,"10"-5"-438,-1 0-1643,1 1-1,-1 0 0,1 0 1,0 1-1,14-3 0,-22 6-386,0-1 0,1 1 0,-1 0 1,0 0-1,0-1 0,0 1 0,0 1 0,0-1 0,0 0 0,1 0 0,-1 1 0,0-1 0,0 1 0,0 0 0,0-1 0,0 1 0,-1 0 0,1 0 0,0 1 0,0-1 0,0 0 0,-1 0 0,1 1 0,-1-1 0,1 1 1,-1-1-1,0 1 0,1 0 0,-1 0 0,0 0 0,0-1 0,0 1 0,0 0 0,-1 0 0,1 0 0,0 0 0,-1 0 0,0 1 0,1 1 0,0 5 175,-1-1 1,1 1-1,-2-1 0,1 1 0,-1 0 1,0-1-1,-1 0 0,0 1 0,0-1 1,-1 0-1,0 0 0,-7 12 1,-5 6 528,-2 0 1,-24 29-1,26-36-292,1-1 0,0 2 0,2 0 0,-13 26 0,24-45-427,0 1-1,0-1 0,1 1 1,-1-1-1,0 1 1,1-1-1,-1 1 0,1 0 1,-1-1-1,1 1 0,0 0 1,0-1-1,0 1 0,0 0 1,0-1-1,0 1 0,0 0 1,0-1-1,1 1 0,-1 0 1,0-1-1,1 1 0,0 0 1,-1-1-1,1 1 1,0-1-1,0 1 0,0-1 1,0 0-1,0 1 0,0-1 1,0 0-1,0 0 0,1 0 1,-1 0-1,0 0 0,1 0 1,-1 0-1,1 0 0,-1 0 1,1-1-1,-1 1 1,1-1-1,0 1 0,-1-1 1,1 1-1,0-1 0,-1 0 1,1 0-1,0 0 0,1 0 1,9 0 10,0 0 1,-1-1-1,1 0 1,0-1-1,-1 0 1,16-6-1,-6 1-253,0-1 1,-1-1-1,0-1 0,0 0 0,-1-2 0,0 0 0,19-17 0,-19 3-2770,-19 25 2766,1 0 1,-1 1-1,0-1 0,0 0 0,1 0 0,-1 0 1,0 0-1,0 1 0,0-1 0,0 0 0,0 0 1,0 0-1,0 0 0,0 0 0,0 0 1,-1 1-1,1-1 0,0 0 0,0 0 0,-1 0 1,1 1-1,-1-1 0,1 0 0,0 0 0,-1 1 1,0-1-1,1 0 0,-1 1 0,1-1 1,-1 0-1,0 1 0,1-1 0,-1 1 0,-1-1 1,-19-9-5727</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6.656"/>
    </inkml:context>
    <inkml:brush xml:id="br0">
      <inkml:brushProperty name="width" value="0.025" units="cm"/>
      <inkml:brushProperty name="height" value="0.025" units="cm"/>
    </inkml:brush>
  </inkml:definitions>
  <inkml:trace contextRef="#ctx0" brushRef="#br0">1 91 15022,'0'0'5285,"62"-11"-4068,-26 2-288,6-5-544,2 1-289,1 1-1185,-6-4-2467,-5 0-4740</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7.044"/>
    </inkml:context>
    <inkml:brush xml:id="br0">
      <inkml:brushProperty name="width" value="0.025" units="cm"/>
      <inkml:brushProperty name="height" value="0.025" units="cm"/>
    </inkml:brush>
  </inkml:definitions>
  <inkml:trace contextRef="#ctx0" brushRef="#br0">19 306 16752,'0'0'8205,"13"-4"-6700,-10 4-1410,6-2 95,0-1 0,0 1-1,0-2 1,-1 1 0,1-1 0,-1 0 0,0-1 0,0 0 0,0 0 0,10-9 0,2-6 5,-1-1 1,29-37-1,-43 51-132,-1 1 0,0-1 1,0 1-1,-1-1 0,0 0 0,0 0 0,0-1 0,-1 1 0,0-1 0,-1 1 0,0-1 0,0 1 0,0-1 0,-1-15 0,-1 22-35,1 0 0,0-1 0,0 1 0,0 0 0,-1 0 0,1-1 0,-1 1 0,1 0 0,-1 0 0,1 0 0,-1 0-1,0-1 1,1 1 0,-1 0 0,0 0 0,0 0 0,0 1 0,0-1 0,0 0 0,0 0 0,0 0 0,0 1 0,0-1 0,0 0 0,-3 0 0,2 0-11,-1 1 1,0 0-1,0 0 0,1 0 1,-1 0-1,0 0 1,0 0-1,1 1 0,-1-1 1,0 1-1,-4 1 0,-1 2-18,0-1 1,0 1-1,0 0 0,0 1 0,1 0 0,-13 11 0,6-2 24,1 1-1,0 1 1,1 0 0,1 1 0,0 0-1,1 0 1,1 1 0,1 1 0,0-1 0,2 2-1,0-1 1,1 0 0,1 1 0,-2 21-1,6-38-14,0 0 0,0 0 0,0 0 0,0-1 0,1 1 0,-1 0 0,1 0-1,0-1 1,0 1 0,0 0 0,0-1 0,0 1 0,1 0 0,-1-1 0,1 0-1,-1 1 1,1-1 0,0 0 0,0 0 0,0 0 0,0 0 0,0 0 0,1-1 0,-1 1-1,1-1 1,-1 1 0,1-1 0,-1 0 0,1 0 0,0 0 0,-1 0 0,1 0-1,0-1 1,5 1 0,8 1 14,-1-1 0,1-1-1,0-1 1,0 0-1,17-4 1,0-1-341,0-1 0,44-17 0,15-13-3187,-11 1-3322</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9.250"/>
    </inkml:context>
    <inkml:brush xml:id="br0">
      <inkml:brushProperty name="width" value="0.025" units="cm"/>
      <inkml:brushProperty name="height" value="0.025" units="cm"/>
    </inkml:brush>
  </inkml:definitions>
  <inkml:trace contextRef="#ctx0" brushRef="#br0">379 187 16335,'2'-12'1602,"-1"0"-1296,2-3 492,-1 0 1,-1 0-1,0 0 1,-1 0 0,-1 1-1,0-1 1,-5-19-1,6 33-708,0-1-1,-1 1 1,1 0-1,-1 0 1,1-1-1,-1 1 1,0 0-1,1 0 0,-1 0 1,0 0-1,0 0 1,0 0-1,0 0 1,0 0-1,0 0 1,0 0-1,0 1 1,0-1-1,0 0 1,0 1-1,-1-1 1,1 0-1,0 1 0,0 0 1,-3-1-1,1 1-39,1 0-1,-1 0 1,0 1-1,1-1 1,-1 1-1,1 0 1,0 0-1,-1 0 1,1 0-1,-1 0 1,1 0-1,-3 3 1,-6 4-48,0 1 0,0 1 1,-16 18-1,22-22-2,-108 137 508,103-129-435,1 2 0,0-1 0,1 1-1,0 0 1,2 1 0,0 0 0,1 0 0,-4 19 0,9-33-73,-1 0 0,1-1 0,-1 1 0,1 0 0,0 0 0,0 0 0,1 0 0,-1 0 0,0-1 0,1 1 0,0 0 0,-1 0 0,1-1 0,0 1 0,1 0 0,-1-1 1,0 1-1,1-1 0,-1 1 0,1-1 0,0 0 0,0 0 0,0 0 0,0 0 0,0 0 0,0 0 0,1-1 0,-1 1 0,1 0 0,-1-1 0,1 0 0,-1 0 0,1 0 0,0 0 0,-1 0 0,7 0 0,8 2-11,0-1 0,1-1 0,-1-1 0,35-3-1,-34 1-29,32-4-71,54-2-173,-97 8 271,0 0 1,0 0 0,0 1 0,0 0 0,0 0 0,0 1-1,0 0 1,0 0 0,-1 1 0,1-1 0,6 5 0,-10-5 31,-1-1 1,1 1-1,-1 0 1,0 0 0,1 0-1,-1 0 1,0 0-1,0 1 1,-1-1 0,1 1-1,0-1 1,-1 1-1,0-1 1,1 1 0,-1 0-1,0 0 1,0 0 0,-1 0-1,1-1 1,-1 1-1,1 0 1,-1 0 0,0 0-1,0 0 1,0 0-1,0 0 1,-1 0 0,1 0-1,-1 0 1,0 0-1,0 0 1,0 0 0,-2 3-1,-1 1 82,0 1 0,0-1-1,-1 0 1,-1 0 0,1-1 0,-1 1-1,0-1 1,0 0 0,-1-1 0,-10 7-1,-15 7 166,-1-2 0,-1-2 0,0-1 0,-1-1 0,0-2 0,-1-2 0,-1-1 0,1-2 0,-1-1 0,-49-1 0,85-3-263,-1-1 1,1 0-1,-1 0 0,1 0 0,-1 0 1,1 0-1,-1-1 0,1 1 1,-1 0-1,1-1 0,-1 1 0,1-1 1,0 1-1,-1-1 0,1 0 1,0 0-1,-1 1 0,1-1 0,0 0 1,-2-2-1,3 2 0,-1 0 0,1 0 1,0 0-1,0 0 0,-1 0 0,1 0 0,0 0 1,0 0-1,0 0 0,0 0 0,0 0 0,1 0 0,-1-1 1,0 1-1,0 0 0,1 0 0,-1 0 0,0 0 1,1 0-1,-1 1 0,2-3 0,2-3-62,0 1 0,0-1 0,1 1 0,-1 0 0,1 0 0,0 0 0,9-5 0,5-2-1278,1 1 0,0 1 1,1 1-1,25-8 1,44-10-7914,-89 27 9078,56-16-10461</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29.654"/>
    </inkml:context>
    <inkml:brush xml:id="br0">
      <inkml:brushProperty name="width" value="0.025" units="cm"/>
      <inkml:brushProperty name="height" value="0.025" units="cm"/>
    </inkml:brush>
  </inkml:definitions>
  <inkml:trace contextRef="#ctx0" brushRef="#br0">1 225 11979,'0'0'17105,"66"-3"-16177,-11-18-607,4-8-257,6-1 0,0-1-384,-6 3-1026,-10 3-1761,-7 4-1345,-13 0-929,-13 5-4132</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30.090"/>
    </inkml:context>
    <inkml:brush xml:id="br0">
      <inkml:brushProperty name="width" value="0.025" units="cm"/>
      <inkml:brushProperty name="height" value="0.025" units="cm"/>
    </inkml:brush>
  </inkml:definitions>
  <inkml:trace contextRef="#ctx0" brushRef="#br0">0 74 18385,'0'0'3647,"10"-5"-2580,16-7-747,0 0 1,2 3-1,-1 0 0,1 1 1,0 2-1,0 1 0,1 1 1,-1 2-1,1 1 0,53 4 1,-79-3-316,0 1 1,-1-1 0,1 1 0,0-1 0,0 1-1,-1 0 1,1 0 0,0 1 0,-1-1 0,1 1 0,-1-1-1,1 1 1,-1 0 0,0-1 0,0 1 0,0 0 0,0 1-1,0-1 1,0 0 0,-1 0 0,1 1 0,-1-1-1,1 1 1,-1 0 0,0-1 0,0 1 0,0 0 0,-1-1-1,1 1 1,0 0 0,-1 0 0,0 0 0,0 0 0,0 0-1,0 0 1,0-1 0,-1 5 0,0 5 62,-1-1-1,-1 1 1,0 0 0,0 0 0,-1-1-1,0 0 1,-11 19 0,-28 36-55,-2-3-1,-74 79 1,80-97-766,6-9-2584,9-15-3021</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30.618"/>
    </inkml:context>
    <inkml:brush xml:id="br0">
      <inkml:brushProperty name="width" value="0.025" units="cm"/>
      <inkml:brushProperty name="height" value="0.025" units="cm"/>
    </inkml:brush>
  </inkml:definitions>
  <inkml:trace contextRef="#ctx0" brushRef="#br0">297 28 10474,'0'0'9460,"-10"-7"-7523,5 4-1678,3 1-156,0 1 0,0-1-1,0 1 1,0-1 0,0 1 0,0-1 0,-1 1 0,1 0 0,-1 0-1,1 0 1,-1 1 0,1-1 0,-1 1 0,1-1 0,-1 1 0,0 0-1,1 0 1,-1 0 0,1 0 0,-1 0 0,0 0 0,1 1 0,-1 0 0,1-1-1,-1 1 1,1 0 0,-1 0 0,1 0 0,0 1 0,0-1 0,-4 3-1,-16 14 351,1 1-1,1 1 0,1 1 0,-28 38 0,38-45-393,0 0 0,0 1 0,1-1 0,1 1 0,0 1 0,1 0 0,1-1 0,1 2 0,-4 19 0,8-34-63,0 0 0,0 0-1,0 1 1,0-1 0,0 0-1,0 0 1,0 0 0,1 0 0,-1 0-1,1 0 1,0 0 0,-1 0-1,1 0 1,0 0 0,0 0 0,0 0-1,1 0 1,-1 0 0,0-1-1,1 1 1,-1-1 0,1 1 0,-1-1-1,1 1 1,0-1 0,0 0-1,-1 0 1,1 0 0,0 0 0,0 0-1,0 0 1,0-1 0,0 1-1,5 0 1,7 2-48,0-2 0,1 1 0,-1-2 0,22-1 0,1 0-29,-18 1-35,1 1 0,-1 1 1,0 1-1,1 0 0,34 12 1,-50-13 101,1 0 0,0 0 0,-1 1 0,1-1 0,-1 1 1,1 0-1,-1 0 0,0 1 0,-1-1 0,1 1 0,-1 0 1,1 0-1,-1 0 0,0 1 0,0-1 0,-1 1 1,0-1-1,1 1 0,-1 0 0,-1 0 0,1 0 0,-1 0 1,0 0-1,0 0 0,0 0 0,-1 10 0,-1-2 62,0-1-1,-1 1 1,-1-1-1,0 1 0,0-1 1,-1 0-1,-1-1 1,0 1-1,-1-1 0,0 1 1,0-2-1,-1 1 1,-1-1-1,0 0 0,-12 12 1,4-6 261,0-1 0,-1 0 0,0-1-1,-1-1 1,-1-1 0,0-1 0,-40 18 0,49-25-206,1 0 1,-1-2-1,1 1 0,-1-1 1,0 0-1,-13 0 0,21-2-162,0 0-1,0 0 0,0 0 1,0 0-1,0-1 1,0 1-1,0 0 0,0-1 1,0 0-1,0 1 0,0-1 1,1 0-1,-1 0 0,0 0 1,1 0-1,-1 0 1,0 0-1,1 0 0,-1-1 1,1 1-1,0-1 0,-1 1 1,1-1-1,0 1 0,0-1 1,0 0-1,0 1 1,0-1-1,1 0 0,-1 0 1,0 0-1,1 0 0,-1 0 1,1 0-1,0 0 0,0 1 1,0-4-1,0-7-1135,1-1 0,0 1-1,1 0 1,0-1 0,1 1 0,1 1-1,0-1 1,1 0 0,6-11 0,12-30-7406</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31.832"/>
    </inkml:context>
    <inkml:brush xml:id="br0">
      <inkml:brushProperty name="width" value="0.025" units="cm"/>
      <inkml:brushProperty name="height" value="0.025" units="cm"/>
    </inkml:brush>
  </inkml:definitions>
  <inkml:trace contextRef="#ctx0" brushRef="#br0">12 412 17969,'-2'-4'237,"1"0"0,-1 0 0,0 0 0,1-1 1,0 1-1,0-1 0,0 1 0,1-1 0,0 1 0,-1-1 0,1 1 0,1-1 1,-1 1-1,1-1 0,0 1 0,0-1 0,0 1 0,0 0 0,1 0 0,0-1 1,0 1-1,0 0 0,5-6 0,5-8-119,2 2-1,0-1 1,29-25 0,-27 27 41,-4 3-46,-9 7 6,1 1 0,0 0 1,-1 0-1,1 1 0,1-1 0,-1 1 1,1 0-1,-1 0 0,1 0 1,0 1-1,0 0 0,0 0 0,6-2 1,-11 4-99,1 0 0,0 1 0,0-1 0,0 0 0,0 1 0,0-1 0,0 0 0,-1 1 0,1-1 0,0 1 1,0-1-1,-1 1 0,1 0 0,0-1 0,-1 1 0,1 0 0,0-1 0,-1 1 0,1 0 0,-1 0 0,1 0 0,-1-1 0,0 1 1,1 0-1,-1 0 0,0 0 0,1 0 0,-1 0 0,0 0 0,0 0 0,0 0 0,0-1 0,0 3 0,1 38 455,-1-33-296,-1 15 120,0-9-228,1-1 0,0 0 1,1 1-1,1-1 0,3 19 0,-4-30-69,0 0-1,-1 0 1,1 0 0,0 0 0,0 0-1,0 0 1,0 0 0,0 0 0,1 0-1,-1-1 1,1 1 0,-1 0 0,1-1-1,0 1 1,-1-1 0,1 0 0,0 1-1,0-1 1,0 0 0,0 0 0,0 0 0,0 0-1,0-1 1,0 1 0,0-1 0,0 1-1,1-1 1,-1 0 0,0 1 0,0-1-1,1 0 1,-1-1 0,0 1 0,0 0-1,0-1 1,1 1 0,-1-1 0,0 0-1,3-1 1,4-1 75,1-2-1,-1 1 1,0-1 0,0-1-1,0 0 1,0 0-1,-1-1 1,-1 0 0,10-9-1,5-9 360,32-43 0,-46 57-384,0-1 0,-1 1-1,-1-1 1,0 0 0,0-1 0,-1 0 0,-1 0 0,0 0 0,-1 0 0,0 0 0,2-25 0,-5 36-75,0 1 0,0 0 0,0-1 0,0 1-1,0-1 1,0 1 0,0 0 0,0-1 0,-1 1 0,1 0 0,0-1 0,-1 1 0,1 0 0,-1-1 0,1 1-1,-1 0 1,0 0 0,0 0 0,1-1 0,-3-1 0,-12 0-5328</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35.667"/>
    </inkml:context>
    <inkml:brush xml:id="br0">
      <inkml:brushProperty name="width" value="0.025" units="cm"/>
      <inkml:brushProperty name="height" value="0.025" units="cm"/>
    </inkml:brush>
  </inkml:definitions>
  <inkml:trace contextRef="#ctx0" brushRef="#br0">86 0 13068,'-6'9'1799,"-3"6"-1497,1-1-1,0 1 0,1 0 1,1 1-1,0 0 0,1 0 1,1 0-1,-3 28 0,-5 80 827,5 1 1,15 193-1,5-182-1566,7 0 0,5-2 1,84 258-1,-101-374-247,-5-17-928,-2-32-819,-5-9 203,-1 1 0,-2-1 0,-13-42-1,15 61 1826,-23-87-1811</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3.487"/>
    </inkml:context>
    <inkml:brush xml:id="br0">
      <inkml:brushProperty name="width" value="0.025" units="cm"/>
      <inkml:brushProperty name="height" value="0.025" units="cm"/>
    </inkml:brush>
  </inkml:definitions>
  <inkml:trace contextRef="#ctx0" brushRef="#br0">348 1 16688,'0'0'7965,"3"11"-7191,-2-5-713,1-1 0,-1 1 0,-1-1 0,1 1 0,-1 0 0,0-1 0,0 1 0,-1-1 0,0 1 0,0-1 0,0 1 0,0-1 0,-1 1 0,0-1 0,0 0 0,0 0 0,-1 0 0,0 0 1,0 0-1,0-1 0,-1 1 0,-7 7 0,-9 11 286,-2-1 1,0-1 0,-40 29 0,50-42-63,0 0 0,0 0 1,-1-1-1,0-1 0,0 0 1,-1-1-1,1 0 0,-1-1 0,-26 4 1,39-7-264,0-1 0,-1 0 0,1 0 0,0 0 0,0 0 0,0 0 0,0 0 0,0-1 0,-1 1 0,1 0 0,0-1 1,0 1-1,0 0 0,0-1 0,0 1 0,0-1 0,0 0 0,0 1 0,0-1 0,0 0 0,0 0 0,0 1 0,1-1 0,-1 0 0,0 0 0,0-1 0,0-1-27,0 1 0,0 0-1,0-1 1,1 1-1,-1-1 1,1 1-1,0-1 1,0 1 0,0-1-1,0 1 1,1-6-1,0 1-71,0 0 0,1-1 0,0 1 0,1 0 0,0 0 0,0 0 0,7-12 0,-7 15 60,1-1 0,-1 1-1,1-1 1,0 1 0,1 0 0,-1 1-1,1-1 1,-1 1 0,1 0-1,0 0 1,0 0 0,0 1-1,1-1 1,-1 1 0,1 1-1,-1-1 1,1 1 0,-1 0 0,1 0-1,0 1 1,8-1 0,-5 2 13,0 1 1,0 0 0,0 0-1,-1 0 1,1 1 0,-1 1-1,0-1 1,0 1 0,0 1 0,0 0-1,-1 0 1,0 0 0,8 7-1,41 44-288,-30-29 1175,40 31 0,-15-26-3542,-44-29 1362,0 0 1,0 0 0,1-1 0,-1 0-1,12 1 1,1-2-11238</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36.029"/>
    </inkml:context>
    <inkml:brush xml:id="br0">
      <inkml:brushProperty name="width" value="0.025" units="cm"/>
      <inkml:brushProperty name="height" value="0.025" units="cm"/>
    </inkml:brush>
  </inkml:definitions>
  <inkml:trace contextRef="#ctx0" brushRef="#br0">1 1490 11499,'10'-15'2498,"13"-14"-1857,0 1-1,1 1 1,2 2 0,1 0-1,41-29 1,66-33 443,4 6 0,155-67 0,317-83-888,-4 76-923,141-47 397,-557 130 811,-2-8-1,207-123 1,-387 199-239,-1-1 1,1 1-1,0 1 1,1 0-1,10-4 1,-16 7-200,-1-1 1,0 1 0,0 0 0,1-1 0,-1 1-1,0 0 1,0 0 0,1 1 0,-1-1-1,0 0 1,0 1 0,0-1 0,1 1 0,-1 0-1,0 0 1,0 0 0,0 0 0,0 0 0,0 0-1,-1 0 1,1 1 0,0-1 0,0 1 0,-1-1-1,1 1 1,1 2 0,-1 2-23,0 0 1,0 1-1,0-1 1,-1 1-1,0-1 1,0 1-1,-1 0 0,0-1 1,0 1-1,0-1 1,-2 8-1,1 11 64,0-7-148,1 29 464,0-45-511,0 0 0,1 0 0,-1 0-1,0 0 1,1 0 0,-1 0 0,1-1-1,0 1 1,-1 0 0,1 0 0,0-1-1,0 1 1,0 0 0,0-1-1,1 1 1,-1-1 0,0 1 0,3 1-1,5-4-5489,0-14-7660</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39.027"/>
    </inkml:context>
    <inkml:brush xml:id="br0">
      <inkml:brushProperty name="width" value="0.025" units="cm"/>
      <inkml:brushProperty name="height" value="0.025" units="cm"/>
      <inkml:brushProperty name="color" value="#E71224"/>
    </inkml:brush>
  </inkml:definitions>
  <inkml:trace contextRef="#ctx0" brushRef="#br0">287 1215 12364,'0'11'2156,"-3"234"1126,4 217-1538,5-334-480,37 205 0,-13-201-804,13 71 372,-41-192-519,-1-4-35,0 0-1,0 0 0,0 0 0,-1 1 0,0-1 0,0 0 0,-3 13 0,9-29-203,0-1 0,0 1 1,1 0-1,1 1 0,-1 0 0,1 0 0,1 0 0,0 1 0,0 1 0,18-11 0,10-3-118,59-23 0,-76 34 102,623-230-6,-442 178-75,263-43 0,-253 69-88,356-69-595,-459 78 589,-1-6-1,-1-4 1,115-56-1,-168 64 190,-2-2 1,-1-2-1,-1-2 1,-3-2-1,0-2 1,-3-2-1,-1-2 1,-2-2-1,-2-1 1,-2-2-1,-2-2 0,-2-1 1,-3-2-1,-2 0 1,-2-2-1,-2-1 1,-3 0-1,-2-2 1,-3 0-1,15-110 0,-25 120 130,-2-1-1,-2 0 0,-2 1 1,-2-1-1,-2 1 0,-15-63 1,10 71-168,1 0 0,2 0 0,2-1 0,2 0 0,2 1 0,1-1 0,7-53 0,-5 79-32,0 8-3,-1 0 1,0 0-1,-1 0 0,1-1 0,-1 1 0,0 0 0,-1 0 1,-1-12-1,1 18-4,-1 0 0,1 0 0,0 0 0,0 0 0,0 0 0,-1 0 0,1 0 1,0 1-1,0-1 0,0 1 0,0-1 0,0 0 0,0 1 0,0 0 0,0-1 0,0 1 0,0 0 1,0-1-1,0 1 0,0 0 0,0 0 0,0 1 0,-1-1 6,-9 7-53,-1 0 0,0-1 0,-1 0 0,0-1 0,0 0 0,0-1 0,-1-1 0,0 0 0,0-1 0,-22 3 0,-14-2-109,-86-4-1,56-2 144,-2 3-635,1 4 1,-1 4-1,-146 34 0,-393 136-915,242-66 1668,-86 13 202,-256 77-183,25 54-177,664-243-38,-53 25 213,79-35-297,0-1 0,0 1 0,1 0 0,-1 0 0,1 1 0,0 0 0,1-1 0,-1 2 0,1-1 0,-5 8 0,8-12 6,1 0-1,-1 0 1,1 0 0,-1 0-1,1 0 1,0 0-1,-1 0 1,1 0 0,0 0-1,0 0 1,0 0-1,0 0 1,0 0 0,0 0-1,0 0 1,0 0-1,0 0 1,0 0 0,1 0-1,0 1 1,13 12-5955</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43.823"/>
    </inkml:context>
    <inkml:brush xml:id="br0">
      <inkml:brushProperty name="width" value="0.025" units="cm"/>
      <inkml:brushProperty name="height" value="0.025" units="cm"/>
      <inkml:brushProperty name="color" value="#E71224"/>
    </inkml:brush>
  </inkml:definitions>
  <inkml:trace contextRef="#ctx0" brushRef="#br0">0 54 15887,'0'0'7463,"9"-4"-5947,13-3-850,1 0-1,1 1 1,-1 1 0,28-2-1,108-4-280,-141 10-340,10-1-18,-18 0-20,1 1-1,-1 1 0,0 0 0,1 0 0,-1 1 0,11 2 0,-20-2-8,0-1 0,0 0 0,-1 1 0,1-1 0,0 0 0,-1 1 0,1-1 0,0 1 0,-1-1 0,1 1 0,-1-1 0,1 1 1,0 0-1,-1-1 0,0 1 0,1 0 0,-1 0 0,1-1 0,-1 1 0,0 0 0,1 0 0,-1-1 0,0 1 0,0 0 0,0 0 0,0 0 0,0-1 0,0 1 0,0 0 0,0 0 0,0 0 1,0-1-1,0 1 0,0 0 0,0 0 0,-1 0 0,-13 30 4,-6-5 209,-2-2-1,0 0 0,-2-2 0,0 0 1,-44 28-1,34-24 46,0 0-1,-45 48 1,64-46-377,13-14-2760,2-13 2590,0-1-1,0 0 0,0 1 0,0-1 0,1 0 0,-1 1 1,0-1-1,0 0 0,0 0 0,1 1 0,-1-1 0,0 0 0,0 0 1,1 1-1,-1-1 0,0 0 0,1 0 0,-1 0 0,0 1 1,1-1-1,-1 0 0,0 0 0,1 0 0,-1 0 0,0 0 1,1 0-1,-1 0 0,0 0 0,1 0 0,-1 0 0,0 0 0,1 0 1,0 0-1,15-2-10999</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7:44.560"/>
    </inkml:context>
    <inkml:brush xml:id="br0">
      <inkml:brushProperty name="width" value="0.025" units="cm"/>
      <inkml:brushProperty name="height" value="0.025" units="cm"/>
      <inkml:brushProperty name="color" value="#E71224"/>
    </inkml:brush>
  </inkml:definitions>
  <inkml:trace contextRef="#ctx0" brushRef="#br0">221 78 13773,'2'-9'1820,"2"0"-1039,-3 5-468,1 1 1,-1 0-1,0-1 1,0 1-1,0-1 1,0 1 0,-1-1-1,1 1 1,-1-1-1,0 1 1,-1-8-1,1 10-189,0 1 0,-1-1 0,1 1 0,0-1 0,-1 0 0,1 1 0,-1-1 0,1 1 0,-1-1 0,1 1 0,-1-1 0,1 1 0,-1-1 0,0 1 0,1 0-1,-1-1 1,1 1 0,-1 0 0,0 0 0,1-1 0,-1 1 0,0 0 0,1 0 0,-1 0 0,0 0 0,0 0 0,1 0 0,-1 0 0,0 0 0,1 0 0,-1 0 0,0 0-1,1 0 1,-2 1 0,-25 7 887,9 3-917,0 1 0,0 1 0,2 1 0,0 0 0,0 1 0,1 1 0,1 0 0,1 1 0,-20 32 0,32-48-93,0 1 0,0-1 1,0 1-1,0 0 0,0-1 0,0 1 1,1 0-1,-1 0 0,1 0 0,-1-1 0,1 1 1,0 0-1,-1 0 0,1 0 0,0 0 1,0 0-1,0 0 0,1 0 0,-1-1 0,0 1 1,1 0-1,-1 0 0,1 0 0,0-1 1,-1 1-1,1 0 0,0 0 0,0-1 0,0 1 1,0-1-1,1 1 0,-1-1 0,0 0 1,1 1-1,-1-1 0,0 0 0,1 0 0,0 0 1,-1 0-1,1 0 0,2 1 0,9 3 11,0 0-1,0-2 0,0 1 0,0-2 1,14 2-1,0 0-7,-10-1-40,0 1 0,-1 0 1,0 1-1,0 1 0,0 0 0,20 12 0,-32-16 37,-1 0 0,0 0-1,0 0 1,0 1-1,-1-1 1,1 1-1,-1 0 1,1-1 0,-1 1-1,0 0 1,0 0-1,0 1 1,0-1-1,-1 0 1,1 0-1,-1 1 1,0-1 0,0 1-1,0 0 1,0-1-1,-1 1 1,1-1-1,-1 1 1,0 0-1,0 0 1,-1-1 0,1 1-1,-1-1 1,1 1-1,-1 0 1,0-1-1,-1 1 1,1-1 0,-1 0-1,1 1 1,-4 3-1,-2 5 221,0-1 0,-1 0 0,0-1 0,-1 0 0,0 0 0,-1 0 0,0-2 0,-1 1 0,1-1 0,-2-1 0,1 0 0,-1 0 0,0-1 0,0-1 0,-1 0 0,1 0 0,-1-1 0,0-1 0,0-1-1,-1 1 1,1-2 0,-19 0 0,31-1-300,0 0 1,-1 0-1,1-1 0,0 1 0,0-1 0,0 1 0,0-1 0,0 0 0,-1 1 0,1-1 0,0 0 0,1 0 0,-1 1 1,0-1-1,0 0 0,0 0 0,0 0 0,1 0 0,-1 0 0,0 0 0,1-1 0,-1 1 0,1 0 0,-1 0 0,1 0 1,0 0-1,-1-1 0,1 1 0,0 0 0,0 0 0,0-1 0,0 1 0,0 0 0,0 0 0,0-1 0,1 1 0,-1-2 1,1-2-1107,0-1 0,0 0 1,0 0-1,1 1 1,0-1-1,5-10 1,12-13-7235</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8:41.320"/>
    </inkml:context>
    <inkml:brush xml:id="br0">
      <inkml:brushProperty name="width" value="0.025" units="cm"/>
      <inkml:brushProperty name="height" value="0.025" units="cm"/>
      <inkml:brushProperty name="color" value="#E71224"/>
    </inkml:brush>
  </inkml:definitions>
  <inkml:trace contextRef="#ctx0" brushRef="#br0">1 235 5733,'0'0'3460,"10"0"-2574,121-8 535,210-39 0,-201 24-937,-98 17-303,205-40 1351,-247 46-1493,0 0 0,0 0 0,0 0 0,0 0 0,0 0 0,0-1 0,0 1 0,-1 0 0,1 0 0,0 0 0,0 0 0,0 0 0,0 0 0,0-1 0,0 1 0,0 0 0,0 0-1,0 0 1,0 0 0,0 0 0,1 0 0,-1 0 0,0-1 0,0 1 0,0 0 0,0 0 0,0 0 0,0 0 0,0 0 0,0 0 0,0 0 0,0-1 0,0 1 0,0 0 0,0 0 0,1 0 0,-1 0 0,0 0 0,0 0-1,0 0 1,0 0 0,0 0 0,0 0 0,0 0 0,1 0 0,-1 0 0,0 0 0,0 0 0,0 0 0,0 0 0,0 0 0,0 0 0,1 0 0,-1 0 0,0 0 0,0 0 0,0 0 0,0 0 0,0 0 0,0 0-1,1 0 1,-1 0 0,0 0 0,-15-3 626,-24 0-636,-375 37 196,-4 0-55,400-36 91,16-1 122,31-8-183,108-23-140,149-17 0,145 4-57,-430 47-3,-64 5 97,-65 6 35,-436 101 888,541-104-1015,32-7-125,40-6-160,250-61-1308,-164 34-1302,142-17 1,-261 49 2390,-18 6 90,-25 9-29,19-11 433,-419 212 582,305-156-529,36-20-1047,13-13-2422</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09.948"/>
    </inkml:context>
    <inkml:brush xml:id="br0">
      <inkml:brushProperty name="width" value="0.025" units="cm"/>
      <inkml:brushProperty name="height" value="0.025" units="cm"/>
      <inkml:brushProperty name="color" value="#E71224"/>
    </inkml:brush>
  </inkml:definitions>
  <inkml:trace contextRef="#ctx0" brushRef="#br0">561 167 7815,'0'0'4223,"-9"-4"-3091,4 2-983,0 0 0,-1 0 0,1 1 0,-1 0-1,1 0 1,-1 0 0,1 0 0,-1 1 0,0 0 0,1 0 0,-1 1 0,1 0 0,-1-1 0,1 2 0,-1-1 0,1 1 0,0 0 0,-1 0 0,-8 5 0,-9 9 106,0 0 1,2 2-1,0 0 0,1 2 1,0 0-1,2 1 1,1 1-1,0 0 1,-26 50-1,10-8 168,3 3-1,-35 112 1,42-99-350,4 0 0,4 1 1,3 1-1,4 0 0,3 0 0,7 102 0,-1-168-20,1 0-1,0 0 0,1 0 0,0 0 0,2 0 0,0-1 1,0 0-1,16 28 0,-18-38-39,0 0-1,0 0 1,1 0 0,-1-1 0,1 1 0,1-1-1,-1 0 1,1 0 0,-1-1 0,1 1-1,0-1 1,0 0 0,0-1 0,1 1 0,-1-1-1,1 0 1,-1 0 0,1-1 0,0 1 0,0-1-1,0 0 1,-1-1 0,1 0 0,0 0 0,0 0-1,0 0 1,6-2 0,-4 0 36,0-1-1,-1 0 1,1 0 0,-1 0 0,1-1 0,-1 0-1,-1-1 1,1 1 0,-1-1 0,1-1-1,-1 1 1,-1-1 0,8-8 0,10-15 230,31-50-1,-39 56-168,32-54 149,-3-3 0,-3-1-1,-4-2 1,39-134 0,-34 64 704,38-274-1,-76 396-611,10-90 913,-13 107-1057,-1 0-1,-1 1 0,0-1 1,0 1-1,-1-1 0,-6-19 0,7 31-179,0-1-1,0 0 0,0 1 0,0-1 0,0 0 1,-1 1-1,1 0 0,-1-1 0,0 1 0,0 0 1,1 0-1,-2 0 0,1 0 0,0 0 0,0 0 1,0 0-1,-1 1 0,1-1 0,-1 1 0,1 0 1,-1 0-1,0 0 0,1 0 0,-1 0 0,0 1 0,0-1 1,0 1-1,0 0 0,1-1 0,-1 1 0,0 1 1,0-1-1,0 0 0,0 1 0,1-1 0,-1 1 1,-3 1-1,-5 2-44,0 0-1,1 1 1,-1 0 0,1 1-1,0 0 1,1 1 0,-17 13-1,1 4-308,1 1-1,1 1 1,1 1 0,-19 31-1,-27 63-6982,56-95 1972</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15.544"/>
    </inkml:context>
    <inkml:brush xml:id="br0">
      <inkml:brushProperty name="width" value="0.025" units="cm"/>
      <inkml:brushProperty name="height" value="0.025" units="cm"/>
      <inkml:brushProperty name="color" value="#E71224"/>
    </inkml:brush>
  </inkml:definitions>
  <inkml:trace contextRef="#ctx0" brushRef="#br0">163 148 5125,'0'0'10853,"-6"-9"-10117,6 8-722,-2-2 70,0 0 1,0 0 0,0 0 0,0 0 0,-1 0 0,1 0-1,-1 1 1,0-1 0,0 1 0,1 0 0,-2 0 0,1 0 0,0 0-1,0 1 1,0-1 0,-1 1 0,1-1 0,-1 1 0,1 1-1,-1-1 1,0 0 0,-4 0 0,-1 0 525,9-1-253,18-5-162,34-5-177,47 1 74,-62 9-42,0-2 1,0-2-1,63-18 0,-95 20 474,-15 1-87,-15 2-63,-96 6 72,-183 31 0,489-55-121,-101 8-294,176-14-767,-335 29 1107,0 4-1,-108 26 1,64-11 130,67-13-200,40-8 48,47-12-215,18-6-324,75-18-519,-112 30-12,-1 2 0,0 0 0,1 1 0,-1 0 0,1 2 0,17 1-1,-27 2-2699,-5 6-2062</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5.802"/>
    </inkml:context>
    <inkml:brush xml:id="br0">
      <inkml:brushProperty name="width" value="0.025" units="cm"/>
      <inkml:brushProperty name="height" value="0.025" units="cm"/>
      <inkml:brushProperty name="color" value="#E71224"/>
    </inkml:brush>
  </inkml:definitions>
  <inkml:trace contextRef="#ctx0" brushRef="#br0">32 492 4740,'0'0'7154,"-6"-9"-6033,-16-30-203,22 38-862,-1-1 0,0 1 0,1-1 0,-1 1 0,1-1 0,0 1 0,0-1 0,-1 0 0,1 1 0,0-1 0,0 0 0,1 1 0,-1-1 0,0 1 0,0-1 0,1 0 0,-1 1 0,1-1 0,-1 1 0,1-1 0,0 1 0,0-1 0,0 1 0,-1 0 0,1-1 0,1 1 0,0-2 0,37-26 511,-27 22-364,82-53 438,3 4 0,2 5-1,2 3 1,190-59-1,-253 95-636,0 3 0,68-9 0,-91 16-23,0 1-1,0 1 1,0 1-1,0 0 1,0 0-1,0 2 1,0 0-1,-1 1 1,1 0-1,18 9 1,13 10 14,-22-10 64,1-1-1,0-1 1,0-1-1,51 12 1,-27-14 307,1-3 0,-1-2 0,76-5 0,151-28 683,-103 8-621,440 3 517,-171 12-785,1132-6 668,-1449 20-848,1032 36 846,-435-50-507,383 4 376,-428 37-189,37 1-110,356-21 320,35-41-543,-566 7-154,-279 16 110,-148 5-3614,-18-1-4984,-58 0-1940</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7.049"/>
    </inkml:context>
    <inkml:brush xml:id="br0">
      <inkml:brushProperty name="width" value="0.025" units="cm"/>
      <inkml:brushProperty name="height" value="0.025" units="cm"/>
      <inkml:brushProperty name="color" value="#E71224"/>
    </inkml:brush>
  </inkml:definitions>
  <inkml:trace contextRef="#ctx0" brushRef="#br0">24 186 12492,'-9'3'1281,"-6"1"2058,21-2 1831,12-3-4633,-1-1-1,1 0 0,-1-1 1,0-1-1,0-1 0,22-9 1,99-51-670,-45 20-793,-79 39 211,28-14-2912,-16 4-2296,-11 4-1455</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7.420"/>
    </inkml:context>
    <inkml:brush xml:id="br0">
      <inkml:brushProperty name="width" value="0.025" units="cm"/>
      <inkml:brushProperty name="height" value="0.025" units="cm"/>
      <inkml:brushProperty name="color" value="#E71224"/>
    </inkml:brush>
  </inkml:definitions>
  <inkml:trace contextRef="#ctx0" brushRef="#br0">0 37 16656,'0'0'2829,"11"-4"-1596,16-5-592,2 2-1,-1 1 1,1 1 0,0 2-1,0 1 1,51 2 0,-77 0-639,0 0 1,-1 0-1,1 0 1,0 1 0,-1-1-1,1 1 1,0 0-1,-1-1 1,1 1 0,-1 0-1,1 0 1,-1 1-1,1-1 1,-1 1 0,0-1-1,0 1 1,0 0-1,0-1 1,0 1 0,0 0-1,0 0 1,0 1-1,-1-1 1,1 0 0,-1 0-1,0 1 1,0-1-1,0 1 1,0-1 0,0 1-1,0 0 1,-1-1-1,1 1 1,-1 0 0,1-1-1,-1 1 1,0 0 0,0-1-1,-1 1 1,0 3-1,-1 6 52,0 0 0,-1 1 0,0-2 1,-1 1-1,-1 0 0,0-1 0,-10 18 0,-70 91 808,61-90-1009,2 1-1,1 0 1,-25 52-1,42-66-1658</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05.199"/>
    </inkml:context>
    <inkml:brush xml:id="br0">
      <inkml:brushProperty name="width" value="0.025" units="cm"/>
      <inkml:brushProperty name="height" value="0.025" units="cm"/>
    </inkml:brush>
  </inkml:definitions>
  <inkml:trace contextRef="#ctx0" brushRef="#br0">68 473 7271,'0'0'5498,"-8"-4"-3837,-5-2-943,-8-4 22,-4 4 3268,40 8-2836,0-1-1,0 0 0,1-1 1,15-3-1,120-25-462,-60 10-25,513-47 47,-120 20-336,-124 13 346,-41 6-94,19-34-399,-39 4-240,-60 19 19,212-24-16,-402 61-36,-3 1 342,-37-4-2051,-17-2-2323,-16-7-2269</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8.092"/>
    </inkml:context>
    <inkml:brush xml:id="br0">
      <inkml:brushProperty name="width" value="0.025" units="cm"/>
      <inkml:brushProperty name="height" value="0.025" units="cm"/>
      <inkml:brushProperty name="color" value="#E71224"/>
    </inkml:brush>
  </inkml:definitions>
  <inkml:trace contextRef="#ctx0" brushRef="#br0">171 151 11531,'3'-11'1180,"-2"7"-1095,4-10 939,-1-1 0,-1 0 0,0 1 0,-1-1 0,1-29 1,-3 43-955,0 0 0,-1 0 0,1 0 0,0 1 1,0-1-1,-1 0 0,1 0 0,0 0 0,-1 1 0,1-1 1,-1 0-1,1 1 0,-1-1 0,1 0 0,-1 1 1,0-1-1,1 0 0,-1 1 0,0-1 0,1 1 1,-1-1-1,0 1 0,0 0 0,1-1 0,-1 1 0,0 0 1,0-1-1,0 1 0,0 0 0,1 0 0,-1 0 1,0 0-1,0 0 0,0 0 0,0 0 0,0 0 1,1 0-1,-1 0 0,0 0 0,-1 1 0,-2 0-16,0 0 0,0 0 0,0 0 0,0 1 0,0-1 0,1 1 0,-7 4 0,-3 4-6,0 1 0,1 0-1,0 1 1,1 1 0,-12 16-1,17-21-36,1 0-1,-1 1 0,1 0 1,1 0-1,0 1 1,0-1-1,1 1 0,0-1 1,-3 20-1,6-27-9,0 0 0,0-1 0,1 1 0,-1 0 0,0 0 0,1 0 0,0-1 0,-1 1-1,1 0 1,0-1 0,0 1 0,0-1 0,0 1 0,0-1 0,0 1 0,1-1 0,-1 0 0,0 1 0,1-1 0,-1 0 0,1 0-1,-1 0 1,1 0 0,-1 0 0,1-1 0,0 1 0,-1 0 0,1-1 0,0 1 0,0-1 0,2 1 0,11 2 43,0 0 1,29 1-1,-22-3-9,-12 0-11,6 1-15,1 0 1,-1 1-1,1 0 0,-1 1 1,19 8-1,-31-10-1,-1-1 1,0 1-1,0-1 0,0 1 0,-1 0 0,1 0 1,0 0-1,-1 1 0,1-1 0,-1 0 1,0 1-1,0 0 0,0-1 0,0 1 1,0 0-1,-1 0 0,1 0 0,-1 0 1,0 1-1,0-1 0,0 0 0,0 0 1,0 1-1,-1-1 0,0 0 0,1 1 0,-1-1 1,-1 1-1,1-1 0,0 0 0,-1 1 1,-1 4-1,0-1 152,-1-1-1,0 1 1,0 0 0,-1-1-1,0 0 1,0 0 0,0 0-1,-1-1 1,0 1 0,0-1-1,0 0 1,0 0 0,-1-1 0,0 0-1,-9 5 1,-6 4 292,0-2-1,-1-1 1,-30 11-1,43-18-373,-1 1 1,1-2-1,0 1 0,-1-2 0,1 1 0,-1-1 0,-14 0 0,23-1-89,0 0 1,1 0-1,-1 0 0,1 0 1,-1 0-1,1-1 0,-1 1 0,0 0 1,1 0-1,-1 0 0,1-1 1,-1 1-1,1 0 0,-1 0 1,1-1-1,-1 1 0,1 0 1,-1-1-1,1 1 0,0-1 1,-1 1-1,1-1 0,0 1 0,-1-1 1,1 1-1,0-1 0,-1 1 1,1-1-1,0 1 0,0-1 1,-1-1-1,6-20-1492,21-20-2284,4 5-484,6-3-2375</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8.498"/>
    </inkml:context>
    <inkml:brush xml:id="br0">
      <inkml:brushProperty name="width" value="0.025" units="cm"/>
      <inkml:brushProperty name="height" value="0.025" units="cm"/>
      <inkml:brushProperty name="color" value="#E71224"/>
    </inkml:brush>
  </inkml:definitions>
  <inkml:trace contextRef="#ctx0" brushRef="#br0">0 224 12492,'0'0'13324,"57"-41"-12779,-9 14-193,7-2-256,4-2-64,-3 6-384,1 3-1410,-8 6-832,-10 2-1025,-9 3-1763,-12 4-4675</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8.857"/>
    </inkml:context>
    <inkml:brush xml:id="br0">
      <inkml:brushProperty name="width" value="0.025" units="cm"/>
      <inkml:brushProperty name="height" value="0.025" units="cm"/>
      <inkml:brushProperty name="color" value="#E71224"/>
    </inkml:brush>
  </inkml:definitions>
  <inkml:trace contextRef="#ctx0" brushRef="#br0">0 72 17424,'0'0'2937,"11"-4"-2654,17-5-46,110-31 616,-115 34-823,0 1-1,0 2 1,1 0-1,28 1 1,-51 2-34,0 0 0,0 0 0,0 0 0,0 0 0,-1 0-1,1 1 1,0-1 0,0 0 0,0 0 0,-1 1 0,1-1 0,0 1 0,0-1 0,-1 0 0,1 1 0,0-1-1,-1 1 1,1 0 0,0-1 0,-1 1 0,1-1 0,-1 1 0,1 0 0,-1 0 0,0-1 0,1 1 0,-1 0-1,0 0 1,1-1 0,-1 3 0,1 0 56,-1 0-1,0 1 0,0-1 1,0 0-1,0 0 1,-1 1-1,1-1 1,-3 5-1,-24 57 1540,-19 0-26,36-51-1318,-1-1 1,2 1-1,0 1 0,0 0 0,-8 22 0,17-37-282,0 0 0,0 0 0,0 0 0,0 1-1,0-1 1,0 0 0,0 0 0,0 0-1,0 1 1,0-1 0,0 0 0,0 0 0,0 0-1,0 1 1,0-1 0,0 0 0,1 0-1,-1 0 1,0 1 0,0-1 0,0 0-1,0 0 1,0 0 0,1 0 0,-1 0 0,0 1-1,0-1 1,0 0 0,0 0 0,1 0-1,-1 0 1,0 0 0,0 0 0,0 0 0,1 0-1,-1 0 1,0 0 0,0 0 0,0 0-1,1 0 1,-1 0 0,0 0 0,0 0 0,0 0-1,1 0 1,-1 0 0,0 0 0,0 0-1,0 0 1,1 0 0,-1 0 0,0 0 0,0-1-1,0 1 1,1 0 0,-1 0 0,0 0-1,15-6-1444,-4-1-620,0-1 0,0 0-1,12-13 1,-17 16 887,31-29-8984</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9.212"/>
    </inkml:context>
    <inkml:brush xml:id="br0">
      <inkml:brushProperty name="width" value="0.025" units="cm"/>
      <inkml:brushProperty name="height" value="0.025" units="cm"/>
      <inkml:brushProperty name="color" value="#E71224"/>
    </inkml:brush>
  </inkml:definitions>
  <inkml:trace contextRef="#ctx0" brushRef="#br0">108 1 6951,'0'0'12491,"-10"1"-11231,4 0-1145,-1 0-1,0 1 1,1 0 0,-1 0-1,1 0 1,-1 1-1,-7 4 1,12-6-107,0 1 0,-1-1 0,1 1 0,0 0 0,0 0 0,0 0 0,0 0 0,0 0 0,0 0 1,1 0-1,-1 1 0,1-1 0,0 0 0,-1 1 0,1-1 0,0 1 0,0 0 0,1-1 0,-1 1 0,0 0 0,1 0 0,0-1 0,0 1 1,0 0-1,0 5 0,1-7-6,-1 0 0,1 0 1,0 0-1,0 0 1,0 0-1,-1 0 1,1 0-1,0 0 0,0-1 1,0 1-1,0 0 1,1 0-1,-1-1 1,0 1-1,0-1 0,0 1 1,0-1-1,3 1 1,32 10 162,-21-7-141,-2 1-16,-1 0 0,0 0 0,0 1 0,0 1 0,0 0 0,-1 1 0,0 0 0,-1 0 0,17 19 0,-23-22 12,0-1 0,0 1 1,-1 0-1,0 1 0,0-1 1,0 0-1,-1 1 0,0 0 0,0-1 1,0 1-1,-1 0 0,1 0 0,-2 0 1,1 0-1,-1 0 0,1 0 1,-2 0-1,1 0 0,-1 0 0,0 0 1,0 0-1,0 0 0,-1 0 0,-3 7 1,1-6 97,1-1-1,-1 0 1,0 0 0,-1-1 0,1 1 0,-1-1 0,0 0 0,-1 0-1,1-1 1,-1 0 0,0 0 0,0 0 0,0 0 0,-1-1 0,1 0-1,-1-1 1,1 1 0,-1-1 0,0 0 0,0-1 0,0 0 0,0 0-1,0 0 1,-1-1 0,-9-1 0,15 1-206,-1-1 0,1 0 0,-1 0-1,1 0 1,-1 0 0,1 0 0,0-1 0,-1 1 0,1-1-1,0 1 1,0-1 0,0 0 0,0 0 0,1 0 0,-1 0-1,0 0 1,1 0 0,-1 0 0,1-1 0,0 1 0,0 0 0,-1-4-1,-3-6-1274,2 0-1,-1-1 0,-1-17 0,3 20 290,-6-44-4905</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39.604"/>
    </inkml:context>
    <inkml:brush xml:id="br0">
      <inkml:brushProperty name="width" value="0.025" units="cm"/>
      <inkml:brushProperty name="height" value="0.025" units="cm"/>
      <inkml:brushProperty name="color" value="#E71224"/>
    </inkml:brush>
  </inkml:definitions>
  <inkml:trace contextRef="#ctx0" brushRef="#br0">6 279 12556,'0'0'8787,"-2"-9"-7751,1 6-941,1 0 0,-1-1 1,1 1-1,-1 0 1,1 0-1,0-1 1,0 1-1,0 0 1,1 0-1,-1-1 1,1 1-1,0 0 1,0 0-1,0 0 1,0 0-1,0 0 1,1 0-1,-1 0 1,1 0-1,0 0 1,0 1-1,0-1 1,0 1-1,0-1 1,1 1-1,3-3 1,-2 1-13,0-1 0,1 1 0,0 0 0,0 1 0,0-1 0,1 1 0,-1 0 0,1 0 1,0 1-1,-1-1 0,1 1 0,0 1 0,0-1 0,1 1 0,-1 0 0,0 0 0,0 1 0,0 0 0,1 0 0,-1 0 0,0 1 0,0 0 0,0 0 1,12 4-1,1 0 38,0 0 0,0-2 1,1-1-1,-1 0 1,27-2-1,-37 0 126,0 0-1,1-1 1,-1 0-1,0-1 1,1 0-1,-1-1 1,0 1-1,-1-2 1,1 1-1,0-1 1,-1-1-1,0 1 1,8-7 0,-15 9-144,1 1-1,-1-1 1,1 0 0,-1 0 0,0 0 0,1 0 0,-1 0 0,0 0 0,-1 0 0,1 0 0,0 0 0,0 0 0,-1-1 0,1 1 0,-1 0 0,0-1 0,0 1 0,0 0 0,0 0 0,0-1 0,0 1 0,-1 0 0,1 0 0,-1-1 0,1 1 0,-1 0 0,-2-4 0,-2-16-4425,5-1-8440,5 8-3034</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0.694"/>
    </inkml:context>
    <inkml:brush xml:id="br0">
      <inkml:brushProperty name="width" value="0.025" units="cm"/>
      <inkml:brushProperty name="height" value="0.025" units="cm"/>
      <inkml:brushProperty name="color" value="#E71224"/>
    </inkml:brush>
  </inkml:definitions>
  <inkml:trace contextRef="#ctx0" brushRef="#br0">10 128 15695,'-1'-8'1441,"-1"0"-886,-5-26 727,10 10 2492,-3 24-3731,1 0 0,-1 0 1,0 0-1,1 0 0,-1 0 0,1 0 0,-1 0 1,0 0-1,1 0 0,-1 0 0,1 0 1,-1 0-1,0 0 0,1 0 0,-1 1 0,0-1 1,1 0-1,-1 0 0,0 0 0,1 1 1,-1-1-1,0 0 0,0 1 0,1-1 1,-1 0-1,0 0 0,0 1 0,1-1 0,-1 0 1,0 1-1,0-1 0,0 0 0,0 1 1,1-1-1,-1 1 0,0-1 0,0 0 0,0 1 1,0-1-1,0 1 0,9 18 224,0 19 240,6 46-1,3 15-392,-18-97-108,0-1 0,0 0 0,0 0 0,0 0 1,1 1-1,-1-1 0,0 0 0,1 0 0,-1 0 1,1 0-1,-1 0 0,1 0 0,0 0 0,-1 0 1,1 0-1,0 0 0,0 0 0,-1 0 0,1 0 1,0 0-1,0-1 0,0 1 0,0 0 0,0-1 1,0 1-1,2 0 0,-1-1 56,-1-1 0,1 1-1,-1-1 1,0 1 0,1-1 0,-1 1-1,0-1 1,1 0 0,-1 0-1,0 0 1,0 1 0,0-1 0,1 0-1,-1-1 1,0 1 0,0 0 0,1-2-1,8-11 627,-1-1-1,12-27 0,-17 35-696,11-29 376,-11 26-162,1-1 1,0 1-1,0 0 0,12-16 0,-17 25-203,0 1 0,1 0 0,-1 0 0,0 0 0,0 0 0,1-1 0,-1 1 0,0 0 0,0 0 0,1 0 0,-1 0 0,0 0 0,0 0 0,1 0 0,-1 0 0,0 0 0,1 0 0,-1 0 0,0 0 0,1 0 0,-1 0 0,0 0 0,0 0 0,1 0 0,-1 0 0,0 0 0,0 1 0,1-1 0,-1 0 0,0 0 0,0 0 0,1 0 0,-1 1 0,0-1 0,0 0 0,0 0 0,1 0 0,-1 1 0,0-1 0,0 0 0,0 0 0,0 1 0,0-1 0,1 0 0,-1 1 0,0-1 0,0 0 0,0 0 0,0 1 0,0-1 0,0 0 0,0 1 0,0-1 0,0 0 0,0 0 0,0 1 0,5 24-86,-4-20 139,2 4 1,-2 0-32,1-1 0,0 0-1,1 0 1,6 12 0,-9-19-19,1 1 1,0-1-1,-1 0 1,1 0 0,0 0-1,-1 0 1,1 0 0,0 0-1,0-1 1,0 1 0,0 0-1,0 0 1,0 0 0,0-1-1,0 1 1,0-1 0,0 1-1,0-1 1,0 1 0,0-1-1,1 0 1,-1 1-1,0-1 1,0 0 0,1 0-1,-1 0 1,0 0 0,0 0-1,0 0 1,1 0 0,-1 0-1,0-1 1,0 1 0,0 0-1,1-1 1,-1 1 0,0-1-1,0 1 1,0-1-1,1 0 1,10-9 182,-1 0 1,-1-1-1,1 0 0,-2-1 1,0 0-1,0-1 0,8-14 0,-1 2-55,4-7-133,-11 17 0,1 0 0,0 0 0,18-18 0,-28 32 0,0 1 0,1 0 0,-1 0 0,0 0 0,0-1 0,0 1 0,1 0 0,-1 0 0,0 0 0,0 0 0,0 0 0,1 0 0,-1-1 0,0 1 0,0 0 0,1 0 0,-1 0 0,0 0 0,0 0 0,1 0 0,-1 0 0,0 0 0,0 0 0,1 0 0,-1 0 0,0 0 0,0 0 0,1 0 0,-1 0 0,0 1 0,0-1 0,1 0 0,-1 0 0,0 0 0,0 0 0,0 0 0,1 0 0,-1 1 0,0-1 0,0 0 0,0 0 0,1 1 0,5 14 0,1 27 0,-7-36 0,3 23-171,-3-21 34,0 0 1,1 0-1,0-1 1,0 1 0,1 0-1,4 11 1,-6-19 59,0 1 0,1 0 0,-1-1 1,0 1-1,1-1 0,-1 1 0,0-1 1,1 1-1,-1-1 0,0 1 0,1-1 1,-1 0-1,1 1 0,-1-1 1,1 1-1,-1-1 0,1 0 0,0 0 1,-1 1-1,1-1 0,-1 0 0,1 0 1,-1 0-1,1 1 0,0-1 0,-1 0 1,1 0-1,0 0 0,-1 0 0,1 0 1,-1 0-1,1 0 0,0-1 0,-1 1 1,1 0-1,-1 0 0,1 0 0,0-1 1,-1 1-1,1 0 0,-1-1 1,1 1-1,-1 0 0,1-1 0,-1 1 1,1 0-1,-1-1 0,1 1 0,-1-1 1,0 1-1,1-1 0,-1 1 0,0-1 1,1 0-1,-1 1 0,0-1 0,22-36-6191,-20 34 5310,13-28-7871</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1.065"/>
    </inkml:context>
    <inkml:brush xml:id="br0">
      <inkml:brushProperty name="width" value="0.025" units="cm"/>
      <inkml:brushProperty name="height" value="0.025" units="cm"/>
      <inkml:brushProperty name="color" value="#E71224"/>
    </inkml:brush>
  </inkml:definitions>
  <inkml:trace contextRef="#ctx0" brushRef="#br0">47 141 21749,'0'0'4874,"8"0"-4527,-4 0-326,1 0 0,-1 0 1,0-1-1,0 0 0,0 0 1,0 0-1,0-1 0,0 1 1,0-1-1,0 0 0,-1 0 1,1 0-1,0-1 0,-1 1 1,0-1-1,0 0 1,0 0-1,0 0 0,0 0 1,0 0-1,-1-1 0,0 1 1,1-1-1,-1 0 0,-1 1 1,1-1-1,0 0 0,-1 0 1,0 0-1,1-5 0,-1 7-11,-1 0 0,1 0 0,-1 0 0,0 0-1,1 0 1,-1 0 0,0-1 0,0 1-1,0 0 1,0 0 0,-1 0 0,1 0-1,-1 0 1,1 0 0,-1 0 0,1 0 0,-1 0-1,0 0 1,0 0 0,0 0 0,0 0-1,-1 1 1,1-1 0,0 0 0,-1 1-1,1-1 1,-4-2 0,3 4-18,0-1 0,0 1 0,0-1 0,0 1 1,0 0-1,0-1 0,0 1 0,0 0 0,0 0 0,0 1 0,0-1 1,0 0-1,0 1 0,0-1 0,0 1 0,0 0 0,0 0 0,0-1 0,0 1 1,1 0-1,-1 1 0,0-1 0,1 0 0,-1 0 0,1 1 0,-1-1 0,1 1 1,-1-1-1,0 3 0,-7 8 15,0 0 0,1 0-1,1 1 1,0 0 0,1 0 0,0 0 0,1 1 0,0 0 0,2 0-1,-1 0 1,2 0 0,0 1 0,-1 22 0,3-35-20,0-1 1,0 1-1,0-1 0,0 1 0,0-1 1,0 1-1,1 0 0,-1-1 0,0 1 1,1-1-1,-1 1 0,1-1 1,0 0-1,-1 1 0,1-1 0,0 1 1,0-1-1,0 0 0,0 0 1,0 1-1,0-1 0,0 0 0,0 0 1,1 0-1,-1 0 0,3 1 1,-1-1-122,0-1 0,0 1 0,0-1 0,0 1 0,0-1 0,0 0 0,0 0 1,0-1-1,1 1 0,-1-1 0,0 1 0,5-3 0,5-2-747,-1 0-1,0 0 1,0-1 0,0-1-1,15-12 1,18-21-4084,-3-7-1559</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1.500"/>
    </inkml:context>
    <inkml:brush xml:id="br0">
      <inkml:brushProperty name="width" value="0.025" units="cm"/>
      <inkml:brushProperty name="height" value="0.025" units="cm"/>
      <inkml:brushProperty name="color" value="#E71224"/>
    </inkml:brush>
  </inkml:definitions>
  <inkml:trace contextRef="#ctx0" brushRef="#br0">71 140 14286,'-6'10'1841,"-3"4"-1270,1 0 0,0 1-1,1 0 1,0 0 0,1 0-1,1 1 1,0 0 0,1 0-1,-1 20 1,5-36-561,-1 1 1,1 0-1,0-1 0,0 1 1,0 0-1,0-1 0,1 1 0,-1-1 1,0 1-1,0 0 0,0-1 1,0 1-1,1 0 0,-1-1 1,0 1-1,1-1 0,-1 1 1,0-1-1,1 1 0,-1-1 1,1 1-1,-1-1 0,1 1 0,-1-1 1,1 0-1,-1 1 0,1-1 1,-1 1-1,1-1 0,-1 0 1,2 1-1,21-5 161,21-22 449,56-66-107,-100 92-512,1-1 1,-1 1-1,0 0 1,0 0-1,0 0 1,0 0-1,1-1 1,-1 1-1,0 0 1,0 0-1,1 0 1,-1 0-1,0 0 1,0 0-1,0 0 1,1 0-1,-1 0 1,0 0-1,0 0 1,1 0-1,-1 0 1,0 0-1,0 0 1,1 0-1,-1 0 1,0 0 0,0 0-1,0 0 1,1 0-1,-1 0 1,0 0-1,0 0 1,1 0-1,-1 1 1,0-1-1,0 0 1,0 0-1,0 0 1,1 0-1,-1 1 1,0-1-1,0 0 1,0 0-1,6 16 324,-1 26 531,-5-35-683,1-3-57,-1 1 0,1 0 1,0-1-1,0 1 0,0-1 1,1 1-1,-1-1 0,1 0 1,4 7-1,-5-10-59,0 0 0,0 0 0,0-1 0,0 1 0,0 0 0,0 0 0,0-1 0,0 1 0,0-1 0,0 1 0,0-1 0,1 1 0,-1-1 0,0 1 1,0-1-1,0 0 0,1 0 0,-1 0 0,0 0 0,1 0 0,-1 0 0,0 0 0,0 0 0,1 0 0,-1-1 0,0 1 0,0 0 0,0-1 0,1 1 0,-1-1 0,0 1 0,0-1 0,0 0 0,0 0 0,0 1 0,0-1 0,0 0 0,0 0 0,0 0 0,1-1 1,7-7 107,1 0 1,-2 0-1,1-1 0,-1 0 1,-1-1-1,1 0 1,-2 0-1,0 0 1,0-1-1,-1 0 1,0 0-1,-1 0 1,-1-1-1,4-24 1,-7 37-164,0 0 0,0-1 1,-1 1-1,1 0 0,0-1 0,-1 1 1,1 0-1,0 0 0,-1 0 1,1-1-1,0 1 0,-1 0 0,1 0 1,-1 0-1,1 0 0,0-1 0,-1 1 1,1 0-1,-1 0 0,1 0 1,0 0-1,-1 0 0,1 0 0,-1 0 1,1 0-1,-1 1 0,1-1 0,0 0 1,-1 0-1,1 0 0,-1 0 0,1 0 1,0 1-1,-1-1 0,1 0 1,0 0-1,-1 1 0,1-1 0,0 0 1,-1 0-1,1 1 0,-1 0-3,0-1 0,0 1 0,0-1 0,0 1 0,0-1 0,0 1 0,0 0 0,0 0 0,1-1 0,-1 1 0,0 0 0,1 0 0,-1 0 0,0 0 0,1 0 0,-1 0 0,1 0 0,-1 0 0,0 2 0,2-6 181,1-1 0,-1 1 1,0-1-1,1 1 0,0 0 0,0-1 1,4-5-1,2-3 102,3-11-194,-8 14-87,1 1 0,0-1-1,1 1 1,-1 0 0,2 0 0,-1 1 0,1-1-1,0 1 1,11-9 0,-17 15-177,1 1 1,0 0-1,0-1 0,0 1 1,0 0-1,-1 0 0,1-1 1,0 1-1,0 0 1,0 0-1,0 0 0,0 0 1,0 0-1,0 0 0,0 0 1,-1 0-1,1 1 0,0-1 1,0 0-1,0 0 0,0 1 1,0-1-1,-1 1 0,1-1 1,0 1-1,0-1 0,-1 1 1,1-1-1,0 1 1,0 0-1,15 7-6401</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2.278"/>
    </inkml:context>
    <inkml:brush xml:id="br0">
      <inkml:brushProperty name="width" value="0.025" units="cm"/>
      <inkml:brushProperty name="height" value="0.025" units="cm"/>
      <inkml:brushProperty name="color" value="#E71224"/>
    </inkml:brush>
  </inkml:definitions>
  <inkml:trace contextRef="#ctx0" brushRef="#br0">0 0 9961,'0'0'12578,"6"9"-11484,3 10-760,-1 1 1,-1 0-1,0 0 0,-2 1 1,0-1-1,-1 1 0,2 35 1,-6-44-187,0-5 67,1 0 1,0 0 0,0 1-1,0-1 1,5 13-1,-6-19-178,1 0-1,-1 0 0,1-1 0,-1 1 0,1 0 0,-1 0 1,1-1-1,-1 1 0,1 0 0,0-1 0,-1 1 0,1 0 0,0-1 1,0 1-1,-1-1 0,1 0 0,0 1 0,0-1 0,0 1 1,0-1-1,1 0 0,0 0 8,-1 0-1,1 0 1,0 0 0,0-1-1,0 1 1,-1-1 0,1 1-1,0-1 1,-1 0 0,1 1-1,0-1 1,-1 0 0,1 0-1,-1 0 1,2-2 0,32-28 363,-2-2 0,-2-2 0,-1 0 0,38-60 0,-67 94-403,5-7-369,9-13-48,-11 7-4815</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2.667"/>
    </inkml:context>
    <inkml:brush xml:id="br0">
      <inkml:brushProperty name="width" value="0.025" units="cm"/>
      <inkml:brushProperty name="height" value="0.025" units="cm"/>
      <inkml:brushProperty name="color" value="#E71224"/>
    </inkml:brush>
  </inkml:definitions>
  <inkml:trace contextRef="#ctx0" brushRef="#br0">3 0 14157,'0'0'7207,"-3"59"-5413,15-50-257,6-5-928,6-3-449,3-1-160,6-1-1217,-3-17-1345,1-4-1442,-5-5-3940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17.443"/>
    </inkml:context>
    <inkml:brush xml:id="br0">
      <inkml:brushProperty name="width" value="0.025" units="cm"/>
      <inkml:brushProperty name="height" value="0.025" units="cm"/>
    </inkml:brush>
  </inkml:definitions>
  <inkml:trace contextRef="#ctx0" brushRef="#br0">0 1 13389,'0'0'7852,"4"10"-6469,4 13-702,31 83 448,-5 1 0,34 184 0,-53-115-32,-12 277 0,-12-236-272,-1 78-177,10-292-672,-1-1 5,1 0-1,0 0 1,0 0-1,0 1 1,0-1-1,0 0 1,0 0-1,1 0 1,-1 0-1,1 0 1,-1 0-1,1 0 1,0 0-1,0 0 0,0 0 1,0 0-1,0 0 1,3 3-1,-3-14-2291,-4-112-7336,-6 52 3204</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3.027"/>
    </inkml:context>
    <inkml:brush xml:id="br0">
      <inkml:brushProperty name="width" value="0.025" units="cm"/>
      <inkml:brushProperty name="height" value="0.025" units="cm"/>
      <inkml:brushProperty name="color" value="#E71224"/>
    </inkml:brush>
  </inkml:definitions>
  <inkml:trace contextRef="#ctx0" brushRef="#br0">245 160 13901,'0'0'3198,"-9"1"-2066,2-1-913,5-1-165,-1 1-1,0 0 1,0 0 0,1 0-1,-1 1 1,0-1 0,0 0-1,1 1 1,-1 0 0,0 0 0,1 0-1,-1 0 1,1 0 0,-1 0-1,-3 4 1,-4 2 2075,14-17 2628,5-10 144,-4 163-4380,-3-126-848,0 1-1,1-1 0,1 0 1,1-1-1,1 1 0,8 17 1,-18-47-13574,-8-6 6934</inkml:trace>
  <inkml:trace contextRef="#ctx0" brushRef="#br0" timeOffset="1">19 198 12812,'0'0'8168,"-18"-56"-6310,34 37-289,9 0-416,6-2-416,5-1-353,5 6-224,0 2-128,-2 5-320,-6 3-1281,-2 2-1506,-11-1-1730,-3-1-4291</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3.383"/>
    </inkml:context>
    <inkml:brush xml:id="br0">
      <inkml:brushProperty name="width" value="0.025" units="cm"/>
      <inkml:brushProperty name="height" value="0.025" units="cm"/>
      <inkml:brushProperty name="color" value="#E71224"/>
    </inkml:brush>
  </inkml:definitions>
  <inkml:trace contextRef="#ctx0" brushRef="#br0">1 506 18353,'0'0'6140,"13"-7"-5500,445-202 2865,-180 87-3919,-194 85-616,38-17-988,-46 11-2968,-75 42 4856,0 0-221,1 0 0,0 0 1,0 0-1,-1 0 1,1 0-1,-1 0 1,1-1-1,-1 1 1,0-1-1,1 1 1,-1-1-1,0 1 1,0-1-1,0 0 1,1-2-1,-1-5-3818</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4.304"/>
    </inkml:context>
    <inkml:brush xml:id="br0">
      <inkml:brushProperty name="width" value="0.025" units="cm"/>
      <inkml:brushProperty name="height" value="0.025" units="cm"/>
      <inkml:brushProperty name="color" value="#E71224"/>
    </inkml:brush>
  </inkml:definitions>
  <inkml:trace contextRef="#ctx0" brushRef="#br0">0 131 5477,'0'0'21706,"10"-5"-20846,27-14-674,62-34 72,-38 16-7258,-39 20-458</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5.194"/>
    </inkml:context>
    <inkml:brush xml:id="br0">
      <inkml:brushProperty name="width" value="0.025" units="cm"/>
      <inkml:brushProperty name="height" value="0.025" units="cm"/>
      <inkml:brushProperty name="color" value="#E71224"/>
    </inkml:brush>
  </inkml:definitions>
  <inkml:trace contextRef="#ctx0" brushRef="#br0">192 81 8936,'0'0'5718,"8"-10"-3086,1 0-1707,-6 7-571,0-1 0,0 1 0,0-1 0,0 1 0,-1-1 0,1 0 0,-1 0 0,0 0 0,0 0 0,0-1 0,1-3 0,-3 7-230,0 1 1,0 0 0,0 0-1,0-1 1,0 1 0,0 0-1,0-1 1,0 1 0,0 0 0,0 0-1,0-1 1,0 1 0,0 0-1,0-1 1,0 1 0,0 0-1,0 0 1,0-1 0,0 1 0,0 0-1,0 0 1,0-1 0,0 1-1,-1 0 1,1 0 0,0-1-1,0 1 1,0 0 0,0 0 0,-1 0-1,1-1 1,0 1 0,0 0-1,-1 0 1,1 0 0,0 0-1,0-1 1,-1 1 0,1 0 0,0 0-1,0 0 1,-1 0 0,1 0-1,0 0 1,0 0 0,-1 0-1,-19 4 1207,-19 15-1412,33-15 96,-19 11 56,0 1 0,2 1 1,0 2-1,0 0 1,-23 28-1,45-47-71,1 0 0,0 0 0,0 1 0,-1-1 0,1 0 0,0 0 0,0 1 0,0-1 0,0 0 0,-1 0 0,1 1 0,0-1 0,0 0 1,0 1-1,0-1 0,0 0 0,0 0 0,0 1 0,0-1 0,0 0 0,0 1 0,0-1 0,0 0 0,0 1 0,0-1 0,0 0 0,0 0 0,0 1 0,0-1 0,0 0 0,1 1 0,-1-1 0,0 0 0,0 0 0,0 1 0,0-1 0,1 0 0,-1 0 0,0 0 0,0 1 0,0-1 0,1 0 0,-1 0 0,0 0 0,0 1 0,1-1 0,-1 0 0,0 0 0,1 0 0,-1 0 0,0 0 0,26 3 78,29-9 57,-45 4-134,6-1-1,0-1 0,1 2 0,-1 0-1,1 1 1,0 1 0,19 2 0,-34-2-4,0 1-1,-1-1 1,1 1 0,0 0-1,0-1 1,-1 1 0,1 0-1,-1 0 1,1 0-1,-1 0 1,1 1 0,-1-1-1,0 0 1,1 1 0,-1-1-1,0 0 1,0 1 0,0 0-1,2 2 1,-1 1 47,0 0 1,-1 0-1,1 1 0,-1-1 1,0 0-1,0 0 0,0 6 0,-1-1 191,0-1 0,0 1 0,-1-1 0,0 0 0,-1 0-1,1 0 1,-7 17 0,3-17-203,1-1-1,-1 0 1,-1-1 0,1 1-1,-1-1 1,-1 0 0,1 0 0,-1-1-1,0 0 1,-9 6 0,11-9-27,0 0 0,0 0 1,-1 0-1,1-1 0,-1 1 1,1-1-1,-1-1 0,0 1 0,1-1 1,-1 0-1,0 0 0,0-1 1,0 1-1,0-1 0,0-1 1,-11-1-1,15 1-111,1 1-1,-1-1 1,1 1-1,-1-1 1,1 0 0,-1 0-1,1 0 1,-1 0-1,1 0 1,0 0 0,0 0-1,-1-1 1,1 1-1,0 0 1,0-1 0,0 1-1,0 0 1,0-1-1,1 1 1,-1-1 0,0 0-1,1 1 1,-1-1-1,1 0 1,0 1 0,-1-1-1,1 0 1,0 1-1,0-1 1,0 0 0,0 1-1,0-1 1,1 0-1,-1 1 1,1-4 0,1-1-913,-1 0 1,1 0-1,0 0 1,0 0-1,1 0 1,0 0-1,0 1 1,5-8-1,12-11-11786</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7.165"/>
    </inkml:context>
    <inkml:brush xml:id="br0">
      <inkml:brushProperty name="width" value="0.025" units="cm"/>
      <inkml:brushProperty name="height" value="0.025" units="cm"/>
      <inkml:brushProperty name="color" value="#E71224"/>
    </inkml:brush>
  </inkml:definitions>
  <inkml:trace contextRef="#ctx0" brushRef="#br0">21 63 20083,'-18'-6'4011,"16"2"-811,28 2 570,10 0-3802,64-16 734,-50 7-764,2 3 1,69-3 0,-120 11 53,0 0 0,0 0 1,0 0-1,0 0 0,0 0 0,0 0 0,0 0 1,0 0-1,0 0 0,0 1 0,-1-1 1,1 0-1,0 1 0,0-1 0,0 1 1,0-1-1,0 1 0,-1-1 0,1 1 0,0 0 1,-1-1-1,1 1 0,0 0 0,-1-1 1,1 1-1,-1 0 0,1 0 0,-1 0 0,1 0 1,-1 0-1,1-1 0,-1 1 0,0 0 1,0 0-1,0 0 0,1 0 0,-1 0 1,0 0-1,0 0 0,0 0 0,0 0 0,0 0 1,-1 0-1,1 0 0,0 0 0,0 0 1,-1 0-1,1-1 0,0 1 0,-1 0 1,1 0-1,-1 0 0,0 1 0,-3 6 43,0-1 0,0 1 0,0-1-1,-11 13 1,-111 115 724,1-1-55,118-122-2173,11-10-2276,17-16-6602,-2-9-2855</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7.896"/>
    </inkml:context>
    <inkml:brush xml:id="br0">
      <inkml:brushProperty name="width" value="0.025" units="cm"/>
      <inkml:brushProperty name="height" value="0.025" units="cm"/>
      <inkml:brushProperty name="color" value="#E71224"/>
    </inkml:brush>
  </inkml:definitions>
  <inkml:trace contextRef="#ctx0" brushRef="#br0">31 63 4612,'0'0'21338,"-5"13"-20890,-3 23-370,1 1-1,2-1 1,2 1-1,1-1 0,3 43 1,0-74-43,-1-1-1,0 0 1,1 1 0,0-1 0,0 0 0,1 1-1,-1-1 1,1 0 0,0 0 0,0 0 0,0-1-1,4 6 1,-5-8-4,1 0-1,-1 1 1,0-2 0,1 1-1,-1 0 1,1 0-1,-1 0 1,1-1-1,-1 1 1,1 0 0,0-1-1,-1 0 1,1 1-1,0-1 1,-1 0 0,1 0-1,0 0 1,-1 0-1,1 0 1,0 0-1,-1-1 1,1 1 0,0 0-1,-1-1 1,1 1-1,-1-1 1,1 0 0,-1 0-1,1 1 1,-1-1-1,1 0 1,-1 0-1,0 0 1,1-1 0,1-1-1,13-10 414,-1-2-1,0 0 1,-1 0-1,-1-1 1,-1-1 0,13-21-1,56-115 355,-71 133-928,14-34 418,-18 17-2902,-10 45-3857,-10 6 1050,8-9 1324,-11 13-8880</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8.283"/>
    </inkml:context>
    <inkml:brush xml:id="br0">
      <inkml:brushProperty name="width" value="0.025" units="cm"/>
      <inkml:brushProperty name="height" value="0.025" units="cm"/>
      <inkml:brushProperty name="color" value="#E71224"/>
    </inkml:brush>
  </inkml:definitions>
  <inkml:trace contextRef="#ctx0" brushRef="#br0">0 406 17360,'0'0'2819,"15"50"-256,0-35-1058,1 0-800,4-4-513,3-5-160,3-6-1442,4-3-1184,2-23-1378,1-7-4708</inkml:trace>
  <inkml:trace contextRef="#ctx0" brushRef="#br0" timeOffset="1">375 1 5125,'0'0'18513,"-26"76"-18160,20-39-33,5-1-64,1 0-192,0-5 0,4-5 0,7-6-928,4-6-1443,-5-3-223,-1-5-2018</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8.669"/>
    </inkml:context>
    <inkml:brush xml:id="br0">
      <inkml:brushProperty name="width" value="0.025" units="cm"/>
      <inkml:brushProperty name="height" value="0.025" units="cm"/>
      <inkml:brushProperty name="color" value="#E71224"/>
    </inkml:brush>
  </inkml:definitions>
  <inkml:trace contextRef="#ctx0" brushRef="#br0">0 229 18834,'0'0'9096,"18"-58"-8967,21 36-33,12-2-64,4-2 32,4 0-32,-4 2-96,-1 7-1538,-11 3-1249,-6 4-1473,-11 3-2882</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9.028"/>
    </inkml:context>
    <inkml:brush xml:id="br0">
      <inkml:brushProperty name="width" value="0.025" units="cm"/>
      <inkml:brushProperty name="height" value="0.025" units="cm"/>
      <inkml:brushProperty name="color" value="#E71224"/>
    </inkml:brush>
  </inkml:definitions>
  <inkml:trace contextRef="#ctx0" brushRef="#br0">0 455 18578,'0'0'6822,"61"-6"-5285,-2-21-351,13-9-386,10-7-127,8-7-257,7-1-287,-3 0-129,-6 4-417,-12 7-1152,-9 6-1442,-15 6 448,-11 5-2049,-13 4-2915</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49.417"/>
    </inkml:context>
    <inkml:brush xml:id="br0">
      <inkml:brushProperty name="width" value="0.025" units="cm"/>
      <inkml:brushProperty name="height" value="0.025" units="cm"/>
      <inkml:brushProperty name="color" value="#E71224"/>
    </inkml:brush>
  </inkml:definitions>
  <inkml:trace contextRef="#ctx0" brushRef="#br0">150 52 19891,'0'0'6940,"3"-9"-5216,8-24-694,-11 33-1006,0-1-1,0 1 0,0-1 1,0 1-1,0 0 0,0-1 1,-1 1-1,1-1 0,0 1 1,0 0-1,0-1 0,-1 1 1,1-1-1,0 1 1,-1 0-1,1-1 0,0 1 1,-1 0-1,1 0 0,0-1 1,-1 1-1,1 0 0,-1 0 1,1-1-1,0 1 0,-1 0 1,1 0-1,-1 0 0,1 0 1,-1 0-1,1 0 0,-1 0 1,1 0-1,-1 0 0,1 0 1,0 0-1,-1 0 0,1 0 1,-1 0-1,1 0 0,-1 0 1,1 0-1,0 1 1,-2-1-1,-20 5-38,14-1-10,0 1-1,1-1 1,-1 2 0,1-1 0,0 1-1,0 0 1,1 1 0,-1-1-1,2 1 1,-1 1 0,-5 8-1,7-10 21,0 0 0,1 0-1,-1 0 1,1 0 0,1 1-1,-1 0 1,1 0-1,0-1 1,1 1 0,-1 0-1,1 0 1,1 1-1,-1-1 1,2 13 0,0-19 1,-1 0 1,1 1-1,-1-1 1,1 0-1,0 0 1,-1 0-1,1 1 1,0-1-1,0 0 1,0 0-1,0 0 1,0 0-1,0 0 1,0-1-1,0 1 1,0 0-1,0 0 1,1-1-1,-1 1 0,0-1 1,0 1-1,1-1 1,-1 1-1,0-1 1,1 0-1,2 0 1,42 2-62,-31-3 43,48-3-30,-46 2-65,0 1 1,0 0-1,0 1 0,25 4 1,-40-4 111,0 1 0,1 0 0,-1-1-1,0 1 1,0 0 0,0 0 0,0 1 0,0-1 0,0 0 0,0 1 0,0-1 0,-1 1 0,1-1 0,-1 1-1,1 0 1,-1-1 0,1 1 0,-1 0 0,0 0 0,0 0 0,0 0 0,0 1 0,0-1 0,-1 0 0,1 0-1,0 0 1,-1 1 0,0-1 0,0 0 0,1 1 0,-1-1 0,-1 0 0,1 1 0,0-1 0,0 0 0,-2 5-1,1-2 114,0 0-1,-1 0 0,1 0 0,-1 0 0,0 0 1,0 0-1,-1 0 0,0 0 0,1-1 0,-2 1 1,1-1-1,0 0 0,-1 0 0,0 0 0,-4 3 1,-5 0 43,0-2 0,0 0 0,-1-1 0,1 0 0,-1 0 0,0-2 1,0 0-1,0 0 0,0-2 0,0 0 0,-14-1 0,20 1-144,5 0-248,0 0 1,0 0-1,0 0 1,0 0-1,0-1 0,0 1 1,0-1-1,0 0 0,1 0 1,-1 0-1,0 0 1,0-1-1,1 1 0,-1-1 1,1 1-1,-1-1 0,1 0 1,0 0-1,-1 0 1,1 0-1,0-1 0,0 1 1,1 0-1,-1-1 0,0 1 1,-1-5-1,1 0-860,-1-1 0,1 1-1,1-1 1,0 1 0,0-1-1,0 0 1,1 0 0,0 0-1,1-9 1,3-11-9832</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17.909"/>
    </inkml:context>
    <inkml:brush xml:id="br0">
      <inkml:brushProperty name="width" value="0.025" units="cm"/>
      <inkml:brushProperty name="height" value="0.025" units="cm"/>
    </inkml:brush>
  </inkml:definitions>
  <inkml:trace contextRef="#ctx0" brushRef="#br0">33 538 11371,'0'0'7826,"-6"9"-6593,-19 26-85,25-35-1115,0 0 1,0 1 0,0-1-1,-1 0 1,1 1 0,0-1-1,0 1 1,0-1 0,0 0-1,-1 1 1,1-1 0,0 1-1,0-1 1,0 1 0,0-1-1,0 1 1,0-1 0,0 0-1,0 1 1,1-1 0,-1 1-1,0-1 1,0 0 0,0 1-1,0-1 1,0 1 0,1-1-1,-1 0 1,0 1 0,0-1-1,1 0 1,-1 1 0,0-1-1,1 0 1,-1 1-1,0-1 1,1 0 0,-1 0-1,0 1 1,1-1 0,-1 0-1,1 0 1,-1 0 0,0 1-1,1-1 1,-1 0 0,1 0-1,-1 0 1,1 0 0,-1 0-1,0 0 1,1 0 0,-1 0-1,1 0 1,-1 0 0,1 0-1,0-1 1,25-3 1110,-15-4-649,-1 0-1,0-1 1,0 0-1,-1-1 1,0 0-1,-1 0 1,0-1-1,12-21 1,-9 15-125,28-43 747,45-92 0,-70 122-970,-1-1 0,-2 0 1,-1-1-1,-1 0 0,6-46 0,-11 56-69,-2 41-26,1 13-27,16 19-1098,2-1 0,2 0 0,2-2 0,3-1 0,65 85 0,-63-97-4655,-1-10-4495</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0.122"/>
    </inkml:context>
    <inkml:brush xml:id="br0">
      <inkml:brushProperty name="width" value="0.025" units="cm"/>
      <inkml:brushProperty name="height" value="0.025" units="cm"/>
      <inkml:brushProperty name="color" value="#E71224"/>
    </inkml:brush>
  </inkml:definitions>
  <inkml:trace contextRef="#ctx0" brushRef="#br0">3 263 16560,'0'0'8370,"-1"-10"-7532,0 7-745,1 0-1,0-1 0,0 1 0,0 0 1,0-1-1,0 1 0,1 0 0,-1 0 1,1-1-1,0 1 0,0 0 0,0 0 1,1 0-1,-1 0 0,3-4 0,-1 4-8,-1 0-1,1 0 0,1 0 0,-1 0 1,0 1-1,1-1 0,-1 1 0,1 0 1,0 0-1,-1 0 0,1 1 0,0-1 1,0 1-1,0 0 0,7-1 0,19-2 30,0 2-1,0 1 1,32 2 0,-7 0 1065,-4 4-666,-42-4-294,0 0 0,-1 0 0,1-1 0,0 0 0,13-1 0,-19 0-175,1 0 1,0-1 0,-1 1-1,1 0 1,-1-1 0,1 0-1,-1 0 1,0 0 0,1 0-1,-1-1 1,-1 1 0,1-1-1,0 0 1,0 0 0,-1 0-1,3-5 1,-2 4-349,-1 0 1,0 0-1,0 0 0,0 0 1,-1 0-1,0-1 0,1 1 1,-1-1-1,-1 1 0,1-1 1,-1-7-1,8-33-5995,0 26-4532</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23.421"/>
    </inkml:context>
    <inkml:brush xml:id="br0">
      <inkml:brushProperty name="width" value="0.025" units="cm"/>
      <inkml:brushProperty name="height" value="0.025" units="cm"/>
      <inkml:brushProperty name="color" value="#E71224"/>
    </inkml:brush>
  </inkml:definitions>
  <inkml:trace contextRef="#ctx0" brushRef="#br0">569 1 8712,'0'0'2798,"-12"1"-1240,-1 0-1131,-1 1 1,1 0-1,0 1 0,0 1 0,0 0 0,0 1 0,1 0 0,-1 1 0,1 1 0,1 0 0,-1 0 0,-11 11 0,1 3-156,0 1 0,2 1 0,1 1 0,1 0 0,1 1 0,-23 46 0,-64 174-226,95-221-6,-16 44-2,3 1-1,3 2 1,-16 122 0,29-141-3,3 1 0,3-1 1,1 1-1,3-1 0,21 98 0,-13-93-183,2-2-1,3 0 1,47 104-1,-62-155 137,0 0 0,1 0-1,-1 0 1,1-1 0,0 1 0,0-1-1,1 1 1,-1-1 0,1 0-1,-1 0 1,1-1 0,0 1 0,5 2-1,-7-4 18,0-1 0,0 1 1,0-1-1,-1 0 0,1 1 0,0-1 0,0 0 0,0 0 0,0 0 0,0 0 0,0 0 0,0-1 0,0 1 0,-1-1 0,1 1 0,0-1 0,0 0 0,0 1 0,-1-1 0,1 0 1,-1 0-1,1 0 0,0 0 0,-1-1 0,0 1 0,1 0 0,-1-1 0,0 1 0,1-1 0,-1 1 0,0-1 0,0 1 0,1-3 0,21-38 684,20-47 1,-1 1 176,62-112-43,124-340 1,-224 528-789,86-279 1201,-77 239-684,-3 0 1,-1-1-1,1-89 1,-10 137-520,0 0 0,-1 0 0,0 0 0,0 0 0,0 0 0,-1 0 0,1 0 0,-1 0 0,0 1 0,-1-1 0,1 1 0,-1-1 0,0 1 0,0 0 0,0 0 1,-1 0-1,1 0 0,-1 1 0,0 0 0,0 0 0,0 0 0,0 0 0,-6-3 0,2 2-125,0 1-1,0-1 1,0 1 0,-1 1 0,1-1-1,-1 1 1,0 1 0,0 0 0,0 0-1,1 1 1,-1 0 0,-15 2 0,20-1-197,0 0 0,0 0 0,0 0 0,0 1 0,0 0 0,0 0 0,0 0 0,1 0-1,-1 1 1,1-1 0,0 1 0,0 0 0,0 0 0,-3 4 0,-33 50-9279,38-57 9353,-17 35-12137</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25.829"/>
    </inkml:context>
    <inkml:brush xml:id="br0">
      <inkml:brushProperty name="width" value="0.025" units="cm"/>
      <inkml:brushProperty name="height" value="0.025" units="cm"/>
      <inkml:brushProperty name="color" value="#E71224"/>
    </inkml:brush>
  </inkml:definitions>
  <inkml:trace contextRef="#ctx0" brushRef="#br0">40 0 15631,'0'0'3907,"-6"8"-2823,1 3-880,0-1 0,0 1 0,1 0-1,1 0 1,0 0 0,0 1 0,1-1 0,0 1 0,1-1-1,1 15 1,8 237 61,1-42-4186,-9-219 1588,0-4-924,0-10-912</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26.188"/>
    </inkml:context>
    <inkml:brush xml:id="br0">
      <inkml:brushProperty name="width" value="0.025" units="cm"/>
      <inkml:brushProperty name="height" value="0.025" units="cm"/>
      <inkml:brushProperty name="color" value="#E71224"/>
    </inkml:brush>
  </inkml:definitions>
  <inkml:trace contextRef="#ctx0" brushRef="#br0">0 352 17136,'0'0'6161,"6"-9"-5595,21-30-118,43-47 1,-40 51-360,-1-1 0,39-65-1,-59 81-109,5-6 793,-9 28-353,-4 16-190,-2 50 214,-1-32-384,2 1-1,1-1 1,8 44 0,-8-73-241,1-1 0,0 0 0,0 1 0,1-1 0,-1 0 0,1 0 0,1-1-1,5 9 1,-7-12-75,-1 0-1,0 0 0,1-1 0,0 1 1,-1-1-1,1 1 0,0-1 0,0 1 0,0-1 1,0 0-1,0 0 0,0 0 0,0 0 0,0-1 1,0 1-1,1 0 0,-1-1 0,0 0 1,0 1-1,1-1 0,-1 0 0,0 0 0,1 0 1,-1 0-1,0-1 0,0 1 0,4-2 1,20-13-4057</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26.657"/>
    </inkml:context>
    <inkml:brush xml:id="br0">
      <inkml:brushProperty name="width" value="0.025" units="cm"/>
      <inkml:brushProperty name="height" value="0.025" units="cm"/>
      <inkml:brushProperty name="color" value="#E71224"/>
    </inkml:brush>
  </inkml:definitions>
  <inkml:trace contextRef="#ctx0" brushRef="#br0">446 239 13773,'0'0'1174,"-11"-9"204,7 6-1247,0-2 24,0 1-1,0 0 1,-1 1 0,0-1 0,0 1 0,0 0 0,0 0 0,0 1 0,0-1 0,-1 1 0,1 0 0,-1 0 0,0 1 0,1 0 0,-1 0 0,0 0 0,0 1 0,0 0 0,-11 1-1,7 2-52,0 1-1,0 1 0,0-1 1,1 2-1,-1-1 0,1 1 1,1 0-1,-1 1 0,1 0 1,0 1-1,1 0 0,-11 13 0,-3 7 78,1 1-1,-25 48 1,28-43-31,1 1 0,2 1 0,1 0 0,2 0 1,2 1-1,1 1 0,2 0 0,2-1 0,1 2 0,2-1 0,6 62 1,-4-93-150,-1-1-1,2 0 1,-1 0 0,0 0 0,1 0 0,0 0 0,1-1 0,-1 1 0,1-1 0,0 1 0,1-1 0,-1 0 0,1 0 0,0 0 0,0-1 0,1 0 0,-1 1 0,1-1 0,0-1-1,0 1 1,0-1 0,11 5 0,-9-5 26,1-1-1,0 0 1,0-1-1,0 0 1,0 0-1,0-1 1,0 0-1,0 0 1,0-1-1,-1 0 1,1 0-1,0-1 1,0 0-1,0 0 1,-1-1-1,0 0 1,11-6-1,14-9 350,-2-1 0,0-2-1,-1 0 1,-1-3 0,-1 0 0,26-30-1,-5-2-63,-3-1-1,40-66 1,-69 98-242,-1 0 0,-1-2 0,-1 0 1,-2 0-1,0-1 0,-2 0 0,10-55 1,-18 71-30,1 0 1,-2 0 0,1 0-1,-2 0 1,0 0 0,0 0 0,-1 0-1,0 0 1,-1 1 0,-1-1 0,0 1-1,0-1 1,-1 1 0,0 1 0,-1-1-1,-1 1 1,1 0 0,-1 0-1,-1 1 1,0 0 0,-16-14 0,14 15-11,0 0-1,-1 0 1,0 1 0,-1 1 0,0 0 0,0 0 0,0 1 0,0 1-1,-1 0 1,0 1 0,0 0 0,0 1 0,0 0 0,-21 1 0,23 1-202,1 1 0,0 0 0,0 0 0,0 1 0,0 1 0,0 0 0,0 0 0,1 1 0,-1 0 0,1 1 0,0 0 0,1 0 0,-1 1 0,1 0 0,0 0 0,0 1 0,1 0 0,0 1 0,-8 9 0,-8 19-3681,4-4-2873</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28.941"/>
    </inkml:context>
    <inkml:brush xml:id="br0">
      <inkml:brushProperty name="width" value="0.025" units="cm"/>
      <inkml:brushProperty name="height" value="0.025" units="cm"/>
      <inkml:brushProperty name="color" value="#E71224"/>
    </inkml:brush>
  </inkml:definitions>
  <inkml:trace contextRef="#ctx0" brushRef="#br0">1365 135 6246,'-11'-1'1772,"-81"-12"834,12 0 247,-86-1 0,111 14-2115,1 2 1,-1 2-1,1 3 0,-69 17 0,95-16-639,-1 1 1,1 1-1,1 2 0,0 1 0,0 1 0,2 1 0,0 1 0,0 2 0,-31 29 0,-192 208 392,233-238-456,2 0-1,0 1 1,1 0-1,1 1 1,0 0 0,2 1-1,0 0 1,1 0-1,1 1 1,1 0-1,1 0 1,1 1 0,1-1-1,1 1 1,0 0-1,2 0 1,1 0 0,0 0-1,2-1 1,0 1-1,2 0 1,13 38-1,17 36 10,46 108-41,-69-179 16,2 0 0,0-1 0,2 0 0,0-1 0,36 36 0,-28-35 298,160 152 1171,-139-137-1388,2-2-1,65 39 0,-104-71-79,1 0 1,-1-1-1,1 0 1,0-1-1,1 0 1,-1 0-1,0-1 1,1 0-1,-1 0 1,1-1-1,-1-1 1,1 0-1,0 0 1,11-2-1,-2-2 189,-1-1-1,0 0 1,0-2-1,0 0 1,-1-1-1,21-12 1,61-36 197,-3-5 0,161-132 0,-208 149-371,-2-1-1,-3-3 0,-1-1 0,-3-2 0,-2-2 0,45-82 0,-36 43 344,65-180 0,-96 224 94,-3 0 0,-1-2 0,-3 1 0,-2-1 0,1-94 0,-9 133-415,0 0 0,0-1 0,-2 1 0,1 0 1,-1 0-1,-1 0 0,0 0 0,-1 1 1,0 0-1,-9-15 0,4 10-13,-1 0 0,-1 1 0,-1 0 0,0 1 0,0 1 0,-16-12 1,5 7-17,-1 1 1,0 1 0,-1 1-1,-1 1 1,0 2-1,0 1 1,-1 1 0,-31-6-1,13 8-7,-1 2 0,1 2 1,-1 2-1,1 2 0,-1 2 0,1 3 0,-86 20 0,15 8-1245,-202 87 0,278-101-2011,-18 7-6855,37-21 2702</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2.663"/>
    </inkml:context>
    <inkml:brush xml:id="br0">
      <inkml:brushProperty name="width" value="0.025" units="cm"/>
      <inkml:brushProperty name="height" value="0.025" units="cm"/>
      <inkml:brushProperty name="color" value="#E71224"/>
    </inkml:brush>
  </inkml:definitions>
  <inkml:trace contextRef="#ctx0" brushRef="#br0">1354 256 12332,'-4'-9'1404,"2"3"-1257,-1 1 0,1 0 0,-1 0 1,0 1-1,0-1 0,-1 1 0,1-1 0,-1 1 1,0 0-1,0 0 0,0 1 0,-1-1 1,1 1-1,-1 0 0,0 0 0,0 1 1,0-1-1,-6-1 0,-9-2-69,1 2 1,-1 0-1,0 0 0,0 2 0,0 1 1,0 0-1,0 2 0,0 0 1,0 1-1,1 1 0,-1 1 1,0 1-1,1 0 0,0 2 0,0 0 1,1 1-1,-29 17 0,-40 31 79,3 4-1,2 3 0,3 4 1,4 3-1,2 3 0,-78 102 1,116-129 488,2 2 1,2 1-1,2 2 1,-38 89-1,54-104-391,1 1 0,1-1 0,2 2 1,2-1-1,1 1 0,2 0 0,2 1 0,3 41 0,0-63-228,1 0-1,1-1 1,1 1-1,0 0 0,1-1 1,1 0-1,0 0 1,2-1-1,-1 0 1,20 27-1,-12-23-14,0 0 0,2-1 0,0-1 0,1-1 0,1 0 0,39 24 0,-7-12 0,2-2 0,0-2 0,1-3-1,1-2 1,94 19 0,-69-21-181,123 8 1,-163-23 120,0-1 1,0-2-1,0-2 1,0-2-1,45-11 1,-64 10 70,-1-1-1,1-1 1,-1 0-1,-1-2 1,1 0-1,-2-2 1,1 0-1,-2-1 1,22-19-1,-17 10 9,0-1 0,-2-1 0,-1-1 1,-1 0-1,28-52 0,-17 12 230,-2-1 1,-2-2-1,-4 0 0,24-141 1,-26 86 95,-5-1 0,-6 0 1,-14-237-1,3 330-158,-2 0 0,0 0 0,-2 0 0,-2 1 0,0 0 0,-19-40 0,22 59-186,0-1 0,0 1 1,-1 0-1,-1 1 1,0 0-1,0 0 1,-1 1-1,0 0 1,0 0-1,-1 1 1,-1 0-1,1 1 1,-1 0-1,0 1 1,-1 0-1,1 0 1,-1 1-1,-16-4 1,7 5-13,0 1 0,0 1 0,-1 0 0,1 2 0,0 1 0,-1 0 1,1 1-1,0 2 0,0 0 0,0 1 0,1 1 0,0 1 0,0 1 0,0 0 0,1 2 0,-26 17 0,1 2-10,2 2-1,1 2 0,2 2 0,2 1 0,-55 68 0,42-39 4,3 3 0,3 2 1,3 2-1,3 2 0,4 1 0,2 1 0,4 2 1,4 1-1,3 1 0,4 1 0,3 0 1,3 1-1,4 1 0,6 113 0,2-170 2,2-1 0,1 1-1,1-1 1,1 0 0,2 0-1,0 0 1,1-1 0,2-1-1,0 0 1,2 0 0,20 29-1,-14-28 0,1-1-1,1-1 1,1 0 0,1-2-1,1 0 1,1-2-1,0 0 1,1-2 0,35 16-1,-38-21-74,0-1-1,0-1 1,1-1 0,1-1-1,-1-1 1,1-2-1,0 0 1,43 1 0,-51-6 32,-1 0 1,0-1 0,0-1-1,0 0 1,-1-1 0,1 0-1,-1-2 1,0 0 0,0-1-1,0 0 1,-1-1 0,0 0-1,-1-1 1,20-18 0,-5 0 69,-1-1 0,-2-1 0,-1-1 0,-2-2 0,22-38 0,82-179-1,-121 238-22,74-166 27,68-224 0,-117 299-4,-5-1 0,-4-2 0,13-193-1,-32 265 26,-2-1-1,-2 1 1,-1 0-1,-1 0 0,-17-63 1,16 82-28,0 0 0,-1 0 0,0 1 0,-1 0 0,0 0 0,-1 0 0,-1 1 0,0 0 0,0 1 0,-1 0 0,-1 0 0,1 1 0,-2 1 0,0 0 0,-20-13 0,10 12-33,1 1 0,-1 0 1,-1 2-1,1 1 0,-1 0 0,0 2 1,-1 1-1,1 0 0,-28 2 0,8 2 9,1 1-1,-1 2 0,1 3 0,-49 12 0,33-2 16,1 3-1,1 1 0,0 4 0,2 1 0,1 3 0,2 3 0,0 1 0,3 3 0,0 1 0,-45 50 0,57-50 19,2 2 0,1 1 1,3 2-1,1 1 0,2 1 1,3 1-1,1 1 0,2 2 0,2 0 1,3 1-1,1 0 0,-8 60 1,15-60-2,2 0 1,3 1-1,1-1 1,3 1 0,2 0-1,2-1 1,13 56-1,-11-80-386,0-1 0,2 0 1,0-1-1,2 0 0,1-1 0,25 38 0,-25-45-535,0 0 1,1 0-1,1-2 0,0 0 1,0 0-1,2-2 0,0 1 1,0-2-1,31 15 0,29 4-6071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3.348"/>
    </inkml:context>
    <inkml:brush xml:id="br0">
      <inkml:brushProperty name="width" value="0.025" units="cm"/>
      <inkml:brushProperty name="height" value="0.025" units="cm"/>
      <inkml:brushProperty name="color" value="#E71224"/>
    </inkml:brush>
  </inkml:definitions>
  <inkml:trace contextRef="#ctx0" brushRef="#br0">16 3505 13581,'-16'17'420,"26"-23"1041,34-31 576,268-290 1161,-176 180-2953,-117 127-194,1255-1291-741,-903 963 462,660-475 1,-519 503 3643,-346 221-1947,-149 89-1234,-9 6 34,1 0-1,-1-1 0,0-1 1,0 1-1,-1-1 1,0-1-1,0 1 1,0-1-1,7-10 1,-14 17-350,-1-1 0,1 1-1,0-1 1,-1 1 0,1-1 0,-1 1 0,1 0 0,0-1 0,-1 1 0,1 0 0,-1-1-1,1 1 1,-1 0 0,1 0 0,-1-1 0,0 1 0,1 0 0,-1 0 0,1 0-1,-1 0 1,1 0 0,-1 0 0,0 0 0,1 0 0,-1 0 0,1 0 0,-1 0 0,1 0-1,-1 0 1,0 1 0,-24-1-3810,25 0 3853,-33 2-5893</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4.046"/>
    </inkml:context>
    <inkml:brush xml:id="br0">
      <inkml:brushProperty name="width" value="0.025" units="cm"/>
      <inkml:brushProperty name="height" value="0.025" units="cm"/>
      <inkml:brushProperty name="color" value="#E71224"/>
    </inkml:brush>
  </inkml:definitions>
  <inkml:trace contextRef="#ctx0" brushRef="#br0">220 496 6118,'0'0'6107,"5"-11"-2851,-2 4-2678,0 2-219,0 1 0,-1-1 0,1 0 0,-1 0 0,0 0 0,-1 0 0,1 0 0,-1 0 0,0-1 0,0 1 0,-1 0 0,1-1 0,-1 1 0,-1-8 0,0 12-276,1 0-1,-1-1 0,0 1 1,0 0-1,0 0 0,0 0 1,0 0-1,0 0 0,-1 0 1,1 0-1,0 0 0,0 1 1,-1-1-1,1 0 0,0 1 1,-1-1-1,1 1 1,-1-1-1,1 1 0,-1 0 1,1 0-1,-1 0 0,1-1 1,-1 1-1,1 1 0,-1-1 1,1 0-1,-1 0 0,1 0 1,-1 1-1,1-1 0,0 1 1,-3 1-1,-3 0-59,0 0-1,0 0 1,1 1-1,-1 0 1,1 1-1,-7 4 1,-2 4 63,0 2 1,1-1 0,1 2-1,0 0 1,-15 23 0,21-27-18,0-1 0,1 1 0,0 1 0,1-1 1,1 1-1,0 0 0,0 0 0,1 0 0,-2 20 1,4-31-65,1 0 0,0-1 0,0 1 0,0-1 0,0 1 0,0 0 0,0-1 0,0 1 0,1-1 0,-1 1 0,0 0 0,0-1 0,0 1 1,1-1-1,-1 1 0,0-1 0,1 1 0,-1-1 0,0 1 0,1-1 0,-1 1 0,1-1 0,-1 1 0,0-1 0,1 0 0,-1 1 0,1-1 1,-1 0-1,2 1 0,20-1 149,26-18 303,-10-5-221,-1-2 0,-1-1 1,48-45-1,86-108-199,-132 134-3,34-54 0,-60 81-27,-1-1 0,-1 0 0,0-1 0,-2-1 0,0 1 1,6-26-1,-13 32 44,-6 15 34,-11 20-29,-5 15 26,0 2-1,-28 79 1,42-98-77,0 2 0,2-1 0,1 1-1,0-1 1,2 1 0,0 0 0,1 0-1,3 24 1,-1-42-89,0 1 0,0-1 0,0 0 0,0 0 0,0 1 0,1-1 0,0 0 0,0 0 0,-1 0 0,2-1 0,-1 1 0,0 0 0,1-1 0,-1 1 0,1-1 0,-1 0 0,1 0 0,0 0 0,0 0 0,0 0 0,0-1 0,1 1 0,-1-1 0,0 0 0,1 0 0,-1 0 0,1-1 0,-1 1 0,4-1 0,-4 1-357,1-1 1,-1 0-1,1 0 1,-1 0 0,0-1-1,1 1 1,-1-1 0,0 0-1,1 0 1,-1 0-1,0 0 1,0-1 0,0 1-1,0-1 1,0 0 0,0 1-1,-1-1 1,1-1-1,3-2 1,12-21-8021</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4.389"/>
    </inkml:context>
    <inkml:brush xml:id="br0">
      <inkml:brushProperty name="width" value="0.025" units="cm"/>
      <inkml:brushProperty name="height" value="0.025" units="cm"/>
      <inkml:brushProperty name="color" value="#E71224"/>
    </inkml:brush>
  </inkml:definitions>
  <inkml:trace contextRef="#ctx0" brushRef="#br0">0 164 13773,'0'0'4741,"10"7"-2964,-7-5-1622,0 1 0,0-1 0,0 0 0,1 0 0,-1 0 0,1 0 0,-1-1 0,1 0 0,-1 1 0,1-1 0,0-1 0,0 1 0,0 0 0,0-1 0,-1 0 0,1 0 0,0 0 0,0 0 0,0-1 0,0 1 0,0-1 0,-1 0 0,1 0 0,0-1 0,-1 1 0,1-1 0,-1 0 0,1 1 0,-1-2 0,0 1 0,4-4 0,9-5 268,0 0 1,-1-2 0,20-19 0,-30 26-334,0 0 0,0 0 0,0 0 0,-1 0 0,0 0 0,0-1 0,-1 0 0,0 0 0,0 0 0,0 0 0,2-13 1,-5 20-85,0-1 1,0 1-1,0 0 1,0-1 0,0 1-1,1-1 1,-1 1 0,0 0-1,0-1 1,0 1-1,0 0 1,-1-1 0,1 1-1,0-1 1,0 1 0,0 0-1,0-1 1,0 1-1,0 0 1,0-1 0,-1 1-1,1 0 1,0-1 0,0 1-1,-1 0 1,1 0-1,0-1 1,0 1 0,-1 0-1,1 0 1,0-1 0,-1 1-1,1 0 1,0 0-1,-1 0 1,1 0 0,0-1-1,-1 1 1,1 0 0,-1 0-1,-18 6 4,-17 17-126,15-3 131,1 2 1,0 0-1,2 1 1,0 1-1,2 1 1,1 1-1,1 0 0,-13 33 1,25-57-15,2 0-1,-1 0 1,0 0 0,0 0 0,1 0-1,-1 0 1,1 0 0,-1 0 0,1 0-1,0 0 1,0 0 0,0 0 0,0 1 0,0-1-1,1 0 1,-1 0 0,1 0 0,-1 0-1,1 0 1,0 0 0,-1 0 0,1 0-1,0 0 1,1-1 0,-1 1 0,0 0-1,2 2 1,1-3-31,-1 1 0,1-1-1,0 1 1,-1-1 0,1 0 0,0-1-1,0 1 1,0-1 0,-1 1 0,1-1-1,0 0 1,0-1 0,0 1 0,5-2-1,1 1-477,1-2 0,-1 1 0,1-2 0,-1 1-1,15-8 1,5-6-4036,45-32 0,-73 48 4318,49-34-5123</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0.789"/>
    </inkml:context>
    <inkml:brush xml:id="br0">
      <inkml:brushProperty name="width" value="0.025" units="cm"/>
      <inkml:brushProperty name="height" value="0.025" units="cm"/>
    </inkml:brush>
  </inkml:definitions>
  <inkml:trace contextRef="#ctx0" brushRef="#br0">1 58 10826,'0'-5'931,"0"-28"2441,0 33-3045,0-1 0,0 0 0,0 0-1,-1 0 1,1 0 0,1 0 0,-1 0 0,0 0-1,0 0 1,0 1 0,0-1 0,1 0-1,-1 0 1,0 0 0,1 0 0,-1 1 0,1-1-1,-1 0 1,1 0 0,-1 1 0,1-1 0,1-1-1,0 5-181,0 0-1,0 0 1,0 1-1,0-1 1,0 0-1,-1 1 1,1-1-1,-1 1 1,0 0-1,0-1 1,-1 1-1,1 4 1,2 2 176,63 273 1723,-35-135-1745,-30-142-199,1-1 0,-1 1-1,1-1 1,0 0 0,0 1-1,5 7 1,-6-12-70,0 0-1,0 0 1,-1 0-1,1 0 0,0-1 1,0 1-1,0 0 1,0-1-1,0 1 1,0-1-1,0 1 1,0-1-1,0 1 1,0-1-1,0 0 1,0 1-1,1-1 1,-1 0-1,0 0 0,0 0 1,0 0-1,0 0 1,0 0-1,1 0 1,-1 0-1,0 0 1,0-1-1,0 1 1,0 0-1,0-1 1,0 1-1,0-1 0,0 1 1,0-1-1,0 0 1,0 1-1,0-1 1,0 0-1,0 0 1,1-1-1,16-16 202,-1-1 0,-1 0 0,-1-1 1,0-1-1,-2 0 0,21-44 0,-9 19 404,-25 47-626,-1-1 0,1 0 0,0 0-1,0 0 1,0 0 0,0 0 0,0 0 0,0 0 0,0 0-1,0 1 1,0-1 0,0 0 0,0 0 0,0 0 0,0 0 0,0 0-1,0 0 1,0 0 0,0 1 0,1-1 0,-1 0 0,0 0-1,0 0 1,0 0 0,0 0 0,0 0 0,0 0 0,0 0 0,0 0-1,0 0 1,0 1 0,0-1 0,0 0 0,1 0 0,-1 0 0,0 0-1,0 0 1,0 0 0,0 0 0,0 0 0,0 0 0,0 0-1,0 0 1,1 0 0,-1 0 0,0 0 0,0 0 0,0 0 0,0 0-1,0 0 1,0 0 0,0 0 0,0 0 0,1 0 0,-1 0-1,0 0 1,0 0 0,0 0 0,0 0 0,0 0 0,0 0 0,0-1-1,0 1 1,1 0 0,1 19 155,-1 21 15,-1 84-552,0-124 294,0 0 0,0 0 0,-1 0 0,1 0 0,0 1 0,0-1 0,0 0 0,0 0 0,0 0 0,0 1 1,0-1-1,0 0 0,0 0 0,0 0 0,0 1 0,0-1 0,0 0 0,0 0 0,0 0 0,1 0 0,-1 1 1,0-1-1,0 0 0,0 0 0,0 0 0,0 0 0,0 1 0,0-1 0,0 0 0,1 0 0,-1 0 1,0 0-1,0 0 0,0 1 0,0-1 0,1 0 0,-1 0 0,0 0 0,0 0 0,0 0 0,0 0 0,1 0 1,-1 0-1,0 0 0,0 0 0,0 0 0,1 0 0,-1 0 0,0 0 0,10-8-2956,6-16-2140,-2-8-3479</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4.904"/>
    </inkml:context>
    <inkml:brush xml:id="br0">
      <inkml:brushProperty name="width" value="0.025" units="cm"/>
      <inkml:brushProperty name="height" value="0.025" units="cm"/>
      <inkml:brushProperty name="color" value="#E71224"/>
    </inkml:brush>
  </inkml:definitions>
  <inkml:trace contextRef="#ctx0" brushRef="#br0">223 69 15759,'0'0'2824,"-13"7"-924,-11 3-1214,2 2 0,0 1 0,0 1 0,1 1 0,1 1 0,0 0 0,-24 27 0,43-41-661,-1 0 0,1 0 0,-1 1 0,1-1 0,0 0 0,0 1 0,0 0 0,0-1 0,0 1 0,0-1 0,1 1 0,-1 5 0,1-7-22,0-1 1,0 1-1,0 0 1,1 0-1,-1 0 1,0 0-1,0 0 1,1 0-1,-1 0 1,1-1-1,-1 1 1,1 0-1,-1 0 1,1-1-1,-1 1 1,1 0-1,0-1 1,-1 1-1,1 0 1,0-1-1,0 1 1,-1-1-1,1 1 1,0-1-1,0 0 1,0 1-1,0-1 1,-1 0-1,1 1 1,0-1-1,0 0 1,0 0-1,0 0 1,0 0-1,0 0 1,1 0-1,12 0 34,0-1-1,-1 0 1,1-1-1,0 0 1,-1-1-1,1-1 1,-1 0 0,0-1-1,19-10 1,-23 11 2,0-1 0,0 0 0,-1-1 0,0 0 0,0 0 0,0 0-1,-1-1 1,0-1 0,0 1 0,-1-1 0,0 0 0,0-1 0,-1 1 0,5-11 0,-10 19 330,0 3-376,1 0 1,0 0-1,-1 0 1,1 1-1,0-1 1,0 0-1,1 0 1,-1 0-1,1 0 1,-1-1-1,1 1 1,0 0-1,0-1 1,0 1-1,0-1 1,1 1-1,-1-1 1,1 0-1,-1 0 1,1 0-1,0-1 1,0 1-1,0-1 1,0 1-1,3 0 1,1 1-4,-1-1 1,1 0-1,0 0 1,0 0 0,0-1-1,0 0 1,0 0 0,0-1-1,0 0 1,13-2-1,-19-2 115,0-1 0,-1 0-1,1 1 1,-1-1-1,0 1 1,-1-1 0,1 1-1,-1-1 1,-2-8 0,0 6-67,1 0 1,0-1-1,0 1 1,1-1 0,0 1-1,1-1 1,-1-7-1,2 13-26,-1 0 0,1 0 0,0 0-1,-1 0 1,1 0 0,0 0 0,0 0-1,0 1 1,0-1 0,1 0 0,-1 1 0,0-1-1,1 1 1,-1 0 0,1-1 0,0 1-1,-1 0 1,1 0 0,0 0 0,0 0 0,-1 0-1,1 0 1,0 0 0,0 1 0,0-1 0,0 1-1,0-1 1,0 1 0,4 0 0,44-3 80,8-2-547,-25-6-3789,-24 2-1063,-4-3-3549</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5.775"/>
    </inkml:context>
    <inkml:brush xml:id="br0">
      <inkml:brushProperty name="width" value="0.025" units="cm"/>
      <inkml:brushProperty name="height" value="0.025" units="cm"/>
      <inkml:brushProperty name="color" value="#E71224"/>
    </inkml:brush>
  </inkml:definitions>
  <inkml:trace contextRef="#ctx0" brushRef="#br0">304 153 7335,'11'-13'1968,"36"-48"4866,-45 58-6303,0 0 0,0-1-1,0 1 1,0 0 0,-1-1 0,0 1-1,0-1 1,0 1 0,0-1 0,0 0-1,-1 1 1,1-1 0,-1 0 0,0 0-1,0 1 1,-2-8 0,1 10-438,0 0 0,0 0 0,0 0 0,0 0 0,0 0 0,0 0 0,0 1-1,-1-1 1,1 0 0,0 1 0,-1-1 0,1 1 0,0-1 0,-1 1 0,1 0 0,0 0 0,-1-1 0,1 1 0,-1 0 0,1 0 0,-1 0 0,1 0 0,0 1 0,-1-1 0,1 0 0,-2 1 0,-41 10 55,25-3-109,1 2 0,1 1 0,0 0-1,0 1 1,1 0 0,-15 17 0,0 1 209,-49 63 1,74-84-166,-1 0 0,1 1 0,0-1 0,1 1 0,0 1 0,1-1 0,-6 19-1,10-27-76,-1 0 0,1 1 0,0-1 0,-1 0-1,1 1 1,0-1 0,0 0 0,1 0 0,-1 1 0,0-1-1,1 0 1,0 1 0,-1-1 0,1 0 0,0 0-1,0 0 1,0 0 0,0 0 0,0 0 0,1 0-1,-1 0 1,1 0 0,-1 0 0,1-1 0,0 1 0,0-1-1,-1 1 1,1-1 0,0 0 0,0 0 0,0 0-1,1 0 1,-1 0 0,0 0 0,0 0 0,0-1-1,1 1 1,-1-1 0,0 0 0,1 1 0,3-1 0,18 2-268,0-1 0,0-1 0,1-1 0,-1-1 1,0-1-1,38-9 0,-28 2-2193,0-1-1,0-1 1,59-33 0,-53 20-3700,-10 0-4346</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6.369"/>
    </inkml:context>
    <inkml:brush xml:id="br0">
      <inkml:brushProperty name="width" value="0.025" units="cm"/>
      <inkml:brushProperty name="height" value="0.025" units="cm"/>
      <inkml:brushProperty name="color" value="#E71224"/>
    </inkml:brush>
  </inkml:definitions>
  <inkml:trace contextRef="#ctx0" brushRef="#br0">58 94 14350,'0'0'7020,"8"4"-6033,-5-3-900,-1 1-1,0-1 1,1 0-1,-1 1 1,0-1-1,0 1 1,0 0 0,0 0-1,0-1 1,0 1-1,-1 1 1,1-1-1,-1 0 1,1 0-1,-1 1 1,0-1-1,2 5 1,-2-3 12,-1 0 0,0 0 0,0-1 1,0 1-1,0 0 0,-1 0 0,1 0 0,-1-1 0,0 1 1,0 0-1,0-1 0,-1 1 0,1-1 0,-1 1 0,-3 4 0,-4 5 460,0 0 0,0 0 0,-16 15 0,-10 13 1695,80-105-2131,40-78 0,-84 146-159,0 0 0,0 0 0,0-1 1,1 1-1,-1 0 0,1-1 0,0 1 0,0-1 1,0 1-1,0-1 0,1 0 0,-1 0 1,1 0-1,0 0 0,0-1 0,0 1 1,0-1-1,0 1 0,7 2 0,-1-3 72,-1-1-1,1 0 1,0 0-1,-1-1 1,1 0-1,0 0 1,-1-1-1,1-1 1,0 1-1,-1-1 1,0-1-1,1 1 1,-1-1-1,0-1 1,0 0-1,9-6 0,-2 1 1,0-1-1,0 0 0,-1-1 0,-1-1 0,0 0 0,22-27 0,-20 11 117,-12 18-71,-12 19-239,-7 9 264,2 1 0,0 1-1,2 1 1,0-1 0,-9 24 0,21-43-105,-1 0-1,1 0 0,0 0 1,0 0-1,-1 0 1,1 0-1,0 0 1,0 0-1,0 1 1,0-1-1,0 0 1,1 0-1,-1 0 1,0 0-1,0 0 1,1 0-1,-1 0 1,0 0-1,1 0 1,-1 0-1,1 0 1,0-1-1,-1 1 0,1 0 1,0 0-1,-1 0 1,2 0-1,1 1-41,0 0 0,0 0-1,0 0 1,0-1 0,0 1 0,1-1-1,-1 0 1,6 1 0,7 1-1614,0-1 0,29 0 1,-37-2 808,1-1 0,-1 1 1,0-2-1,0 1 0,0-1 1,0 0-1,0-1 0,0 0 1,-1 0-1,1-1 0,-1 0 1,0 0-1,0 0 0,0-1 1,0 0-1,10-12 0,16-14-6019</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7.288"/>
    </inkml:context>
    <inkml:brush xml:id="br0">
      <inkml:brushProperty name="width" value="0.025" units="cm"/>
      <inkml:brushProperty name="height" value="0.025" units="cm"/>
      <inkml:brushProperty name="color" value="#E71224"/>
    </inkml:brush>
  </inkml:definitions>
  <inkml:trace contextRef="#ctx0" brushRef="#br0">200 64 8456,'0'0'9652,"-9"5"-7442,-7 5-1744,0 0 1,1 1 0,1 1-1,0 0 1,0 1-1,-15 19 1,21-22-99,0 0 0,0 0 0,1 1 0,1-1 0,-1 2 0,2-1 0,0 1 0,0 0 0,1 0 0,-5 25-1,9-36-359,0 0 0,0-1 0,0 1 0,0 0 0,0 0 0,0 0 0,0 0 0,0 0 0,1-1 0,-1 1 0,0 0 0,1 0 0,-1-1 0,1 1 0,-1 0 0,0 0 0,1-1 0,0 1 0,-1 0 0,1-1 0,-1 1 0,1-1-1,0 1 1,-1-1 0,1 1 0,0-1 0,0 1 0,-1-1 0,1 0 0,0 0 0,0 1 0,0-1 0,0 0 0,-1 0 0,1 0 0,0 0 0,0 0 0,0 0 0,0 0 0,0 0 0,-1 0 0,2 0 0,41-9 365,-27 2-317,1-1 1,-2-1-1,1 0 1,-1-1-1,-1-1 1,26-24-1,-10 4-104,46-60 0,-100 128 193,-29 60-1,49-90-129,3-5-9,0 1-1,0-1 1,-1 1-1,2 0 1,-1-1 0,0 1-1,0 0 1,1-1-1,0 1 1,-1 3 0,1-6-37,0 1 0,0 0 1,0-1-1,1 1 1,-1 0-1,0-1 0,0 1 1,1 0-1,-1-1 0,0 1 1,1 0-1,-1-1 1,0 1-1,1-1 0,-1 1 1,1-1-1,-1 1 1,1-1-1,-1 1 0,1-1 1,-1 1-1,1-1 1,-1 0-1,1 1 0,1-1 1,1 1-150,1-1 0,0 1 0,-1-1 1,1 0-1,0-1 0,-1 1 0,1-1 1,0 1-1,-1-1 0,1 0 0,-1 0 1,0-1-1,6-1 0,11-7-1152,-1 0-1,0-2 1,0 0 0,-1-1 0,-1-1-1,27-27 1,22-33-2489,-11-2 3360,-42 52 2508,-13 24-1930,0 0 1,0 0-1,-1 0 1,1 0 0,0 1-1,0-1 1,-1 0-1,1 0 1,0 0 0,-1 0-1,1 0 1,0 0-1,-1 0 1,1 0 0,0 0-1,-1 0 1,1 0-1,0 0 1,0 0 0,-1 0-1,1 0 1,0 0-1,-1 0 1,1-1 0,0 1-1,0 0 1,-1 0-1,1 0 1,0 0 0,-1-1-1,1 1 1,0 0-1,0 0 1,0 0 0,-1-1-1,1 1 1,0 0-1,0 0 1,0-1-1,0 1 1,-1 0 0,1-1-1,0 1 1,0 0-1,0 0 1,0-1 0,0 1-1,0 0 1,0-1-1,0 1 1,0 0 0,0-1-1,0 1 1,0 0-1,0-1 1,0 1 0,0 0-1,0 0 1,1-1-1,-19 13 614,2 0 0,0 1 0,0 1-1,2 1 1,-1 0 0,2 1 0,0 0 0,-10 19-1,22-35-708,0 1-1,0 0 0,1 0 1,-1 0-1,0 0 0,1 0 1,-1 0-1,1 0 0,-1 0 1,1 0-1,0 0 1,-1 0-1,1 0 0,0 0 1,0 0-1,0 0 0,0 1 1,0-1-1,0 0 0,0 0 1,0 0-1,0 0 0,1 2 1,0-3-13,0 1 1,-1-1-1,1 1 0,0-1 1,0 1-1,0-1 0,0 0 1,0 1-1,0-1 1,0 0-1,0 0 0,0 1 1,0-1-1,0 0 1,0 0-1,0 0 0,0 0 1,0-1-1,0 1 0,1 0 1,68-21-769,-54 15 93,-6 2 445,0 1-1,1 0 1,-1 0 0,1 1-1,0 1 1,0 0 0,0 0 0,0 1-1,0 1 1,13 1 0,-23-1 224,1 0 0,-1 0 1,0 0-1,1 0 0,-1 0 1,0 0-1,0 1 1,0-1-1,0 0 0,0 1 1,0-1-1,0 0 0,0 1 1,-1-1-1,1 1 0,-1 0 1,1-1-1,-1 1 1,1-1-1,-1 1 0,0 0 1,0-1-1,0 1 0,0 0 1,0-1-1,0 1 0,0-1 1,-1 1-1,0 2 1,0 2 116,0 1 1,0-1-1,-1 0 1,0-1-1,0 1 1,-6 10 0,-1-3 258,-1 1 1,0-1-1,-1-1 1,0 0-1,-1 0 1,-1-1-1,0-1 1,0 0-1,-1-1 1,-18 10-1,81-54-2913,-15 9 621,162-96-8064,-60 52 8824,-135 70 1198,35-13 2173,-35 12-2011,0 1 0,-1 0 0,1-1 0,0 1 0,0 0 0,-1 0 1,1 0-1,0 0 0,0 0 0,0 0 0,-1 0 0,1 0 0,0 0 0,0 0 0,-1 0 1,1 1-1,0-1 0,0 0 0,-1 0 0,1 1 0,0-1 0,0 1 0,-1-1 0,1 0 1,-1 1-1,1-1 0,0 1 0,-1 0 0,1-1 0,-1 1 0,1-1 0,-1 1 0,1 0 1,-1-1-1,0 1 0,1 0 0,-1 0 0,0 0 0,1 1-93,0-1-1,0 1 0,0-1 1,0 0-1,0 1 0,0-1 1,0 0-1,0 0 0,1 1 1,-1-1-1,0 0 1,1 0-1,-1-1 0,1 1 1,-1 0-1,1 0 0,-1-1 1,1 1-1,0-1 1,-1 1-1,1-1 0,0 0 1,-1 0-1,1 1 0,0-1 1,-1 0-1,1-1 0,0 1 1,0 0-1,-1 0 1,1-1-1,2 0 0,58-15 315,-43 9-253,15-8-1015,2 2 0,0 2 0,0 1-1,1 2 1,0 1 0,41-2 0,-77 9 838,-1 0 0,1 0 1,-1 0-1,1 0 0,0 0 1,-1 0-1,1 0 0,-1 0 0,1 0 1,0 1-1,-1-1 0,1 0 1,-1 0-1,1 1 0,0-1 1,-1 0-1,1 1 0,-1-1 1,1 0-1,-1 1 0,1-1 0,-1 1 1,0-1-1,1 1 0,-1-1 1,0 1-1,1-1 0,-1 1 1,0-1-1,1 1 0,-1-1 1,0 2-1,-1 21 382,1-21-385,0 0-1,-1 0 0,1 0 0,0 0 1,0 0-1,0 0 0,0 0 1,0 0-1,0 0 0,1 0 1,1 4-1,-2-6-134,1 1 0,0-1 1,-1 0-1,1 0 0,0 0 1,0 1-1,-1-1 0,1 0 0,0 0 1,0 0-1,-1 0 0,1-1 0,0 1 1,0 0-1,-1 0 0,1 0 0,0-1 1,-1 1-1,1 0 0,0 0 0,-1-1 1,1 1-1,0-1 0,-1 1 1,1-1-1,0 0 0,18-12-2725,-19 13 2809,25-19-5390</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7.690"/>
    </inkml:context>
    <inkml:brush xml:id="br0">
      <inkml:brushProperty name="width" value="0.025" units="cm"/>
      <inkml:brushProperty name="height" value="0.025" units="cm"/>
      <inkml:brushProperty name="color" value="#E71224"/>
    </inkml:brush>
  </inkml:definitions>
  <inkml:trace contextRef="#ctx0" brushRef="#br0">126 1 17489,'0'0'1670,"-5"9"-436,0-2-1050,2 0 0,-1 0 0,1 0 0,0 1 0,0 0 0,1-1 0,0 1 0,1 0 0,0 0 0,0 0 0,0 0 0,1 1 0,0-1 0,1 0 0,0 0 0,4 15 0,21 57 316,8 29-247,-32-97-162,0-1 1,0 1-1,-1 0 0,-1-1 1,0 1-1,-1 0 1,-3 19-1,2-25 157,0 1-1,-1-1 1,1 0 0,-2 0-1,1 0 1,-1 0 0,0-1-1,0 1 1,0-1 0,-1 0-1,1 0 1,-8 5 0,9-7 11,-1 1 0,-1-1 1,1 0-1,0 0 0,-1-1 1,1 1-1,-1-1 0,0 0 1,0 0-1,0-1 0,0 1 1,0-1-1,0 0 0,-1-1 1,1 1-1,-7-1 1,11 0-255,0-1 1,0 1 0,0-1 0,0 1 0,-1-1 0,1 0 0,0 1 0,1-1-1,-1 0 1,0 0 0,0 0 0,0 0 0,0 0 0,1 0 0,-1 0 0,0 0-1,1 0 1,-1 0 0,1 0 0,-1 0 0,1 0 0,-1 0 0,1-1 0,0 1-1,0 0 1,0 0 0,0-3 0,-2-40-30,3 32 17,-1 2 8,0-1-1,1 1 1,1-1 0,0 1 0,0 0-1,1 0 1,0 0 0,1 0 0,0 0-1,1 1 1,0-1 0,0 1 0,1 1-1,0-1 1,0 1 0,1 0 0,12-11-1,6-1-13,1 0 0,1 1-1,1 2 1,37-18 0,-60 32-295,1 0 0,0 0 0,-1-1 0,0 1 0,0-2 0,0 1 0,-1 0 0,1-1 0,-1 0 0,6-8 0,-7 7-772,0 1-1,-1-1 1,0 0-1,0 0 1,0 0-1,0 0 1,-1-1-1,0 1 1,-1 0-1,0-12 1,0-26-8962</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58.063"/>
    </inkml:context>
    <inkml:brush xml:id="br0">
      <inkml:brushProperty name="width" value="0.025" units="cm"/>
      <inkml:brushProperty name="height" value="0.025" units="cm"/>
      <inkml:brushProperty name="color" value="#E71224"/>
    </inkml:brush>
  </inkml:definitions>
  <inkml:trace contextRef="#ctx0" brushRef="#br0">0 8 23606,'0'0'9161,"43"-7"-18482,-30 7-1601</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24.025"/>
    </inkml:context>
    <inkml:brush xml:id="br0">
      <inkml:brushProperty name="width" value="0.025" units="cm"/>
      <inkml:brushProperty name="height" value="0.025" units="cm"/>
      <inkml:brushProperty name="color" value="#E71224"/>
    </inkml:brush>
  </inkml:definitions>
  <inkml:trace contextRef="#ctx0" brushRef="#br0">28 4392 4420,'0'-1'344,"-1"1"-1,0-1 1,0 1 0,1 0-1,-1-1 1,0 1 0,0 0-1,1 0 1,-1-1-1,0 1 1,0 0 0,0 0-1,1 0 1,-1 0 0,0 0-1,0 0 1,0 1-1,1-1 1,-1 0 0,0 0-1,0 0 1,1 1 0,-1-1-1,0 0 1,0 1-1,1-1 1,-1 1 0,0-1-1,1 1 1,-1-1 0,1 1-1,-1-1 1,0 1-1,1-1 1,0 1 0,-1 0-1,0 1 1,28-5 2469,-7-6-2228,-1-1-1,19-15 1,36-17 208,-51 32-730,0 0 1,1 2-1,0 1 0,1 1 1,0 0-1,0 2 1,0 1-1,35 1 1,-30-1-1,1-1 0,-1-2-1,0-1 1,0-1 0,-1-1 0,40-19 0,33-10 9,226-85 318,-35 16-289,4-2 242,-184 64-242,191-79 632,68-25-148,-251 106-446,143-29 0,513-131 90,-446 92-178,61-17-6,133-6-12,-17 6-2,-18-22 5,222-57 24,-31 22-44,-344 89-5,141-48-4,-21 6 18,207-75-13,-34 10 14,581-207-3,-593 188-14,-265 93-9,186-60 0,-291 119 86,192-64 137,-299 74 964,-124 51-1090,-1 0 1,1-1 0,-2-1-1,1-1 1,25-25 0,-31 22-6815,-8 9 2036,6-9-8361</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24.989"/>
    </inkml:context>
    <inkml:brush xml:id="br0">
      <inkml:brushProperty name="width" value="0.025" units="cm"/>
      <inkml:brushProperty name="height" value="0.025" units="cm"/>
      <inkml:brushProperty name="color" value="#E71224"/>
    </inkml:brush>
  </inkml:definitions>
  <inkml:trace contextRef="#ctx0" brushRef="#br0">350 121 3619,'12'-5'2098,"18"-7"-727,19-8 6024,68-36-1,-117 55-7198,1 1 1,0 0 0,0 0-1,-1 0 1,1 0-1,0-1 1,-1 1 0,1 0-1,-1-1 1,1 1 0,0-1-1,-1 1 1,1 0-1,-1-1 1,1 1 0,-1-1-1,1 1 1,-1-1 0,0 0-1,1 1 1,-1-1-1,1 1 1,-1-1 0,0 0-1,0 1 1,1-1 0,-1 0-1,0 1 1,0-1-1,0 0 1,0 0 0,0 1-1,0-1 1,0 0 0,0 1-1,0-2 1,-2 1 0,1 0 1,-1 0-1,0 0 1,0 0-1,0 1 1,1-1-1,-1 0 1,0 1-1,0 0 1,0-1-1,0 1 1,-3 0-1,-64 1 547,49 3-711,-1 1 1,1 0 0,1 2 0,-1 0-1,1 1 1,-21 13 0,-104 70 34,117-72-68,2 1 0,-30 30 0,49-44 0,-1 1 0,1 1 0,0-1 0,0 1 0,1 0 0,0 0 0,1 0 0,0 1 0,0 0 0,1 0 0,0 0 0,-3 13 0,6-20 0,-1 0 0,1 1 0,0-1 0,0 0 0,0 0 0,0 1 0,1-1 0,-1 0 0,0 1 0,1-1 0,0 0 0,-1 0 0,1 0 0,0 0 0,0 0 0,0 0 0,1 0 0,-1 0 0,0 0 0,1 0 0,-1 0 0,1-1 0,0 1 0,-1-1 0,1 1 0,0-1 0,0 0 0,0 1 0,0-1 0,0 0 0,0 0 0,0-1 0,0 1 0,4 0 0,6 2 0,1-1 0,0 0 0,0-1 0,26-2 0,-23 1 0,14-1-601,-1-2 0,45-8 0,-29 0-1761,0-2 0,58-25 1,-52 14-5279</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25.346"/>
    </inkml:context>
    <inkml:brush xml:id="br0">
      <inkml:brushProperty name="width" value="0.025" units="cm"/>
      <inkml:brushProperty name="height" value="0.025" units="cm"/>
      <inkml:brushProperty name="color" value="#E71224"/>
    </inkml:brush>
  </inkml:definitions>
  <inkml:trace contextRef="#ctx0" brushRef="#br0">465 23 20307,'0'0'9433,"-9"-4"-7757,2 1-1601,1 0 0,-1 0 0,1 1 1,-1 0-1,0 0 0,0 1 0,0 0 0,0 0 0,0 0 0,0 1 0,0 0 0,0 1 0,0 0 0,0 0 0,0 0 0,0 1 0,-11 4 0,-16 7-75,1 1 0,0 2 0,-47 32 0,67-40 0,0 1 0,1 0 0,1 1 0,0 1 0,0 0 0,1 0 0,0 1 0,1 0 0,0 1 0,1 0 0,-7 16 0,13-26 0,1-1 0,0 1 0,0 0 0,0 0 0,0 0 0,0 0 0,1 0 0,0 0 0,-1 0 0,1 0 0,0 0 0,0 0 0,1 0 0,-1 0 0,1 0 0,-1 0 0,1 0 0,2 5 0,-1-6 0,0 1 0,0-1 0,0 0 0,0 0 0,0 0 0,0 0 0,0 0 0,1 0 0,-1-1 0,1 1 0,0-1 0,-1 0 0,1 0 0,0 0 0,5 2 0,10 0 0,0-1 0,0 0 0,1-1 0,35-4 0,-45 3 0,72-8-347,0-4 0,121-35 0,-198 46 182,37-12-3546,-17-1-2978,-4-6-4222</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27.793"/>
    </inkml:context>
    <inkml:brush xml:id="br0">
      <inkml:brushProperty name="width" value="0.025" units="cm"/>
      <inkml:brushProperty name="height" value="0.025" units="cm"/>
      <inkml:brushProperty name="color" value="#E71224"/>
    </inkml:brush>
  </inkml:definitions>
  <inkml:trace contextRef="#ctx0" brushRef="#br0">106 262 15855,'-11'2'1666,"-13"4"-908,-17 5 886,11-5 2402,42-17-1553,39-34-1600,83-64 811,-121 99-1610,0 2-1,0 0 1,1 0-1,0 1 0,1 1 1,0 0-1,0 1 1,21-4-1,-32 9-78,-1 0 0,0-1-1,1 1 1,-1 0 0,0 1-1,1-1 1,-1 1 0,0-1-1,1 1 1,-1 0 0,0 0-1,0 1 1,0-1 0,0 0-1,0 1 1,0 0 0,0 0-1,0 0 1,-1 0 0,1 0-1,-1 1 1,1-1 0,-1 1-1,0-1 1,0 1 0,0 0-1,-1 0 1,3 5 0,4 8 109,-2 1 1,0 0 0,0 1-1,3 23 1,2 7 75,-10-44-185,1 1-1,0-1 1,0 1-1,0-1 1,0 1-1,1-1 1,-1 0-1,1 0 1,0 0-1,5 4 1,-7-7 24,1 1 1,0-1-1,0 0 1,0 0-1,0 0 1,0 0-1,0 0 1,0 0 0,1-1-1,-1 1 1,0-1-1,0 1 1,1-1-1,-1 0 1,0 0-1,0 0 1,1 0-1,-1 0 1,0-1 0,0 1-1,1-1 1,-1 1-1,0-1 1,3-1-1,5-3 3,0-1 0,0 0 1,0 0-1,-1-1 0,0 0 0,-1-1 0,1 0 0,12-16 0,2-5 4,27-44-1,-30 36-45,-17 29 0,2-1 0,-1 1 0,1 0 0,0 1 0,8-10 0,-11 16-138,0-1 0,0 1-1,0 0 1,0 0 0,0 0 0,0 1 0,0-1 0,1 0-1,-1 1 1,0 0 0,0-1 0,1 1 0,-1 0-1,0 0 1,0 0 0,3 1 0,-2-1-207,-1 0-1,1 0 1,0 0 0,0 0-1,-1 0 1,1 0 0,0-1-1,-1 0 1,1 1 0,0-1-1,-1 0 1,1 0 0,-1 0 0,1-1-1,2-1 1,16-20-6451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1.461"/>
    </inkml:context>
    <inkml:brush xml:id="br0">
      <inkml:brushProperty name="width" value="0.025" units="cm"/>
      <inkml:brushProperty name="height" value="0.025" units="cm"/>
    </inkml:brush>
  </inkml:definitions>
  <inkml:trace contextRef="#ctx0" brushRef="#br0">27 94 19538,'0'0'8537,"-4"8"-8404,-15 48 683,18-52-716,0 1-1,0-1 0,1 1 0,-1-1 0,1 1 0,0-1 1,1 1-1,-1-1 0,1 1 0,-1-1 0,1 1 0,1-1 1,1 7-1,-2-10-83,0 0 0,0 0 0,-1-1 1,1 1-1,0 0 0,0 0 0,0 0 1,0-1-1,0 1 0,0 0 0,0-1 1,0 1-1,0-1 0,0 1 0,0-1 0,0 0 1,0 1-1,0-1 0,1 0 0,-1 0 1,0 0-1,0 0 0,0 0 0,0 0 0,1 0 1,-1 0-1,0 0 0,0-1 0,0 1 1,0 0-1,0-1 0,0 1 0,0-1 1,0 1-1,0-1 0,0 0 0,2-1 0,2-1 133,0 0-1,0-1 0,0 1 0,0-2 0,7-6 0,-1-4 83,-1 0 0,17-32 1,-6 10-77,-17 87-155,-2-38 0,-2-7 0,1 0 0,0 0 0,0-1 0,0 1 0,0 0 0,1-1 0,0 1 0,0-1 0,0 0 0,5 7 0,-6-10 0,0 1 0,1-1 0,-1 0 0,1 0 0,-1 0 0,1-1 0,0 1 0,-1 0 0,1 0 0,0-1 0,0 1 0,-1-1 0,1 0 0,0 0 0,0 1 0,0-1 0,-1 0 0,1 0 0,0-1 0,0 1 0,0 0 0,-1-1 0,1 1 0,0-1 0,0 1 0,-1-1 0,1 0 0,0 0 0,-1 0 0,1 0 0,-1 0 0,2-1 0,15-10 0,-1 0 0,-1-1 0,24-24 0,-24 21 0,1 1 0,0 1 0,21-13 0,-37 26 0,-1 0 0,1 1 0,-1-1 0,1 1 0,0-1 0,0 1 0,-1-1 0,1 1 0,0-1 0,0 1 0,0 0 0,-1-1 0,1 1 0,0 0 0,0 0 0,0 0 0,0-1 0,0 1 0,0 0 0,-1 0 0,1 0 0,0 1 0,0-1 0,0 0 0,0 0 0,0 0 0,0 1 0,-1-1 0,1 0 0,0 1 0,0-1 0,-1 1 0,1-1 0,0 1 0,0-1 0,-1 1 0,1-1 0,0 1 0,-1 0 0,1-1 0,-1 1 0,1 0 0,-1 0 0,1-1 0,-1 1 0,0 0 0,1 0 0,-1 0 0,0-1 0,0 1 0,1 0 0,-1 0 0,0 1 0,1 8 0,0 0 0,-1 0 0,0 0 0,-2 11 0,1-2 0,1 34 0,0-53 0,0 0 0,0 1 0,0-1 0,0 0 0,1 0 0,-1 0 0,0 1 0,0-1 0,0 0 0,0 0 0,1 1 0,-1-1 0,0 0 0,0 0 0,1 0 0,-1 0 0,0 0 0,0 1 0,1-1 0,-1 0 0,0 0 0,0 0 0,1 0 0,-1 0 0,0 0 0,0 0 0,1 0 0,-1 0 0,0 0 0,1 0 0,-1 0 0,0 0 0,0 0 0,1 0 0,-1 0 0,0 0 0,0 0 0,1 0 0,-1-1 0,0 1 0,0 0 0,1 0 0,-1 0 0,0 0 0,0-1 0,1 1 0,-1 0 0,0 0 0,0 0 0,0-1 0,0 1 0,1 0 0,-1 0 0,0-1 0,0 1 0,0 0 0,0-1 0,15-13 0,26-36 0,-29 33 0,1 1 0,1 0 0,0 0 0,1 2 0,0-1 0,1 2 0,25-16 0,-40 28 0,1 0 0,-1 1 0,1-1 0,0 0 0,-1 1 0,1-1 0,0 1 0,0-1 0,0 1 0,-1 0 0,1 0 0,0 0 0,3 0 0,-5 0 0,1 0 0,0 1 0,-1-1 0,1 0 0,0 1 0,-1-1 0,1 0 0,-1 1 0,1-1 0,0 1 0,-1-1 0,1 1 0,-1-1 0,1 1 0,-1 0 0,0-1 0,1 1 0,-1 0 0,0-1 0,1 1 0,-1 0 0,0-1 0,1 2 0,0 5 0,-1 0 0,1 1 0,-1-1 0,0 0 0,-3 14 0,2-16 0,0-1 0,1 1 0,-1 0 0,1 0 0,0 0 0,1 0 0,-1 0 0,1 0 0,1 6 0,-1-11-31,-1 1 0,1-1 1,-1 1-1,1-1 0,0 0 0,-1 1 0,1-1 1,0 0-1,-1 0 0,1 1 0,0-1 0,-1 0 1,1 0-1,0 0 0,-1 0 0,1 0 0,0 0 1,-1 0-1,1 0 0,0 0 0,-1 0 0,1 0 1,0-1-1,0 1 0,-1 0 0,1 0 0,-1-1 0,1 1 1,0 0-1,-1-1 0,1 1 0,-1 0 0,1-1 1,-1 1-1,1-1 0,0 0 0,19-19-4456,-11 5-3723</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28.634"/>
    </inkml:context>
    <inkml:brush xml:id="br0">
      <inkml:brushProperty name="width" value="0.025" units="cm"/>
      <inkml:brushProperty name="height" value="0.025" units="cm"/>
      <inkml:brushProperty name="color" value="#E71224"/>
    </inkml:brush>
  </inkml:definitions>
  <inkml:trace contextRef="#ctx0" brushRef="#br0">0 110 19186,'0'0'8776,"75"14"-7879,-16-33-576,7-3-289,4-2 32,-6 1-705,-9 7-1505,-8 5-737,-11 4-1409,-11 6-2947</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29.006"/>
    </inkml:context>
    <inkml:brush xml:id="br0">
      <inkml:brushProperty name="width" value="0.025" units="cm"/>
      <inkml:brushProperty name="height" value="0.025" units="cm"/>
      <inkml:brushProperty name="color" value="#E71224"/>
    </inkml:brush>
  </inkml:definitions>
  <inkml:trace contextRef="#ctx0" brushRef="#br0">311 1 18417,'-10'0'2168,"-2"1"-1912,1 0 0,-1 2-1,1-1 1,0 1 0,0 1 0,0 0 0,0 1 0,1 0 0,0 0 0,0 1 0,0 1-1,1-1 1,-1 2 0,-8 8 0,2-1 208,1 1 0,0 1-1,1 0 1,1 1 0,-16 28 0,25-38-341,-1 0 1,1 1 0,0 0 0,1 0-1,0 0 1,1 1 0,-1-1 0,2 1 0,-1-1-1,2 1 1,-1-1 0,1 1 0,1 0-1,2 18 1,-2-25-116,1 0 0,-1-1 0,1 1-1,-1 0 1,1 0 0,0-1 0,0 1 0,0-1 0,1 0-1,-1 0 1,0 1 0,1-1 0,0-1 0,-1 1-1,1 0 1,0-1 0,0 1 0,0-1 0,0 0-1,0 0 1,0 0 0,0 0 0,0-1 0,0 1 0,6-1-1,5 2-24,1-2 0,0 1 0,-1-2 0,20-3 0,-21 2-457,0-1-1,-1 0 1,1-1 0,-1-1 0,0 0 0,15-8 0,-16 6-1914,-1 1 0,0-1 0,18-17 0,-3-5-10878</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0.466"/>
    </inkml:context>
    <inkml:brush xml:id="br0">
      <inkml:brushProperty name="width" value="0.025" units="cm"/>
      <inkml:brushProperty name="height" value="0.025" units="cm"/>
      <inkml:brushProperty name="color" value="#E71224"/>
    </inkml:brush>
  </inkml:definitions>
  <inkml:trace contextRef="#ctx0" brushRef="#br0">37 98 14510,'0'0'8685,"-6"11"-8167,1 0-338,0 0 0,1 0-1,0 0 1,1 1 0,0 0-1,1 0 1,0 0 0,0 21 0,2-32-156,0 0-1,0 0 1,1 0 0,-1 0 0,0 0 0,1 0 0,-1 0 0,0 0 0,1-1-1,-1 1 1,1 0 0,-1 0 0,1 0 0,0 0 0,-1-1 0,1 1 0,0 0 0,0-1-1,0 1 1,-1 0 0,1-1 0,0 1 0,0-1 0,0 1 0,0-1 0,0 0-1,0 1 1,0-1 0,0 0 0,0 0 0,0 0 0,0 0 0,0 1 0,0-1 0,0-1-1,0 1 1,0 0 0,0 0 0,0 0 0,0 0 0,0-1 0,0 1 0,0-1-1,0 1 1,0 0 0,1-2 0,5 0 147,-1 0-1,1-1 1,-1 0-1,0 0 1,10-8 0,0-2-10,0-2 0,-1 0 0,-1 0 0,-1-2 0,19-28 0,-57 104 450,14-30-496,7-19-67,-1 1 0,1 0 0,1 0 0,0 0 0,0 1 0,1-1 0,1 0 0,0 16 0,1-27-35,0 1-1,0 0 0,1-1 1,-1 1-1,0-1 0,1 1 0,-1 0 1,1-1-1,-1 1 0,1-1 1,-1 1-1,1-1 0,-1 1 0,1-1 1,-1 1-1,1-1 0,0 0 1,-1 1-1,1-1 0,0 0 1,-1 0-1,1 1 0,0-1 0,-1 0 1,1 0-1,0 0 0,0 0 1,-1 0-1,1 0 0,0 0 0,-1 0 1,1 0-1,0 0 0,0 0 1,-1-1-1,1 1 0,0 0 1,0-1-1,30-10 459,-10-2-346,0-1 1,0-2-1,-2 0 1,0-1-1,18-19 0,-11 9-101,36-27 0,-62 54-29,1-1-1,-1 1 0,0-1 1,1 1-1,-1-1 0,1 1 1,-1 0-1,1-1 0,-1 1 1,1 0-1,-1 0 0,1-1 1,-1 1-1,1 0 1,-1 0-1,1 0 0,-1 0 1,1-1-1,0 1 0,-1 0 1,1 0-1,-1 0 0,1 0 1,0 1-1,-1-1 0,1 0 1,-1 0-1,1 0 0,-1 0 1,1 0-1,-1 1 0,1-1 1,-1 0-1,1 1 0,-1-1 1,1 1-1,5 23-16,-12 43 117,4-59-113,2-7 11,0 1-1,-1-1 1,1 1 0,0-1 0,0 1 0,0-1 0,0 1 0,0-1 0,0 0 0,0 1 0,1-1 0,-1 1 0,1-1 0,-1 1 0,1-1 0,0 2 0,0-2 7,-1-1 1,1 0-1,-1 0 0,1 1 1,-1-1-1,1 0 0,-1 0 0,1 0 1,-1 0-1,1 0 0,0 0 1,-1 0-1,1 0 0,-1 0 0,1 0 1,-1 0-1,1 0 0,-1 0 1,1 0-1,0-1 0,-1 1 0,1 0 1,-1 0-1,1 0 0,-1-1 1,1 1-1,-1 0 0,1-1 0,41-39 115,-32 30-124,-8 5 67,0 1-1,-1-2 1,0 1 0,0 0-1,0 0 1,0 0-1,-1-1 1,0-5 0,2-5-54,-1 3-104,6-20 532,-7 32-430,0 1 0,1-1 0,-1 1 0,1-1 0,-1 1 0,1-1 0,-1 1 1,1-1-1,-1 1 0,1 0 0,-1-1 0,1 1 0,-1 0 0,1-1 0,0 1 1,-1 0-1,1 0 0,-1 0 0,1-1 0,0 1 0,-1 0 0,1 0 1,0 0-1,-1 0 0,1 0 0,-1 0 0,1 0 0,0 1 0,-1-1 0,1 0 1,0 0-1,-1 0 0,1 1 0,-1-1 0,1 0 0,0 0 0,-1 1 0,1-1 1,-1 1-1,1-1 0,-1 0 0,1 1 0,-1-1 0,1 2 0,7 2-142,1 1-1,0-2 1,0 1-1,0-1 0,0 0 1,0-1-1,1 0 1,-1-1-1,1 0 0,0 0 1,-1-1-1,1 0 1,-1-1-1,13-2 1,26 1-880,-47 2 972,-1 0 0,0 0 0,1 0-1,-1 0 1,1 0 0,-1 0 0,0 0 0,1 1 0,-1-1-1,0 0 1,1 0 0,-1 0 0,1 0 0,-1 1 0,0-1-1,1 0 1,-1 0 0,0 1 0,1-1 0,-1 0 0,0 0-1,0 1 1,1-1 0,-1 0 0,0 1 0,0-1 0,0 1-1,1-1 1,-1 0 0,0 1 0,0-1 0,0 0 0,0 1-1,0 0 1,-2 19-394,-15 15 536,0-15 113,8-10 917,22-21-650,33-44-362,-47 56-89,1 0 1,0 0-1,0 0 1,0 0-1,0 0 1,-1 0-1,1 0 1,0 0 0,1 0-1,-1 0 1,0 0-1,0 0 1,0 0-1,0 0 1,1 0-1,-1 0 1,1 0 0,-1-1-1,0 1 1,1 0-1,0 0 1,-1 0-1,1 0 1,-1-1-1,1 1 1,0 0-1,0-1 1,-1 1 0,1 0-1,0-1 1,0 1-1,1 0 1,1 1 84,0 0 0,0 0 0,0 0 1,0 0-1,0-1 0,1 1 0,-1-1 0,7 2 1,-1-3-25,0-1 0,0 1 0,0-1 0,0-1 0,-1 1 0,1-2 1,0 1-1,-1-1 0,1 0 0,-1-1 0,0 0 0,0 0 0,0-1 1,-1 0-1,0 0 0,0-1 0,0 0 0,0 0 0,-1-1 0,0 0 0,-1 0 1,1 0-1,-1-1 0,7-14 0,-11 21-83,-1 0-1,1 0 1,0 0-1,-1-1 1,0 1-1,1 0 1,-1 0-1,1 0 1,-1 0-1,0-1 1,0 1-1,0 0 1,0 0 0,0 0-1,0-1 1,0 1-1,0 0 1,0 0-1,0 0 1,-1-1-1,1 1 1,-1 0-1,1 0 1,-1 0 0,1 0-1,-1 0 1,1 0-1,-1 0 1,0 0-1,0 0 1,1 0-1,-1 0 1,0 0-1,0 0 1,0 1-1,-2-2 1,-1 0-1,-1 1-1,1-1 1,-1 1-1,1 0 1,-1 0-1,1 1 1,-1 0-1,-6 0 1,11 0 0,-1 0 0,1 0 0,0 0 0,0 0 0,0 0 0,0 0 0,0 0 0,-1 0 0,1 0 0,0 0 0,0 0 0,0 0 0,0 1 0,0-1 0,0 0 0,-1 0 0,1 0 0,0 0 0,0 0 0,0 0 0,0 1 0,0-1 0,0 0 0,0 0 0,0 0 0,0 0 0,0 0 0,0 1 0,0-1 0,0 0 0,0 0 0,0 0 0,0 0 0,0 1 0,0-1 0,0 0 0,0 0 0,0 0 0,0 0 0,0 0 0,0 1 0,0-1 0,0 0 0,0 0 0,0 0 0,0 0 0,0 0 0,1 0 0,-1 1 0,0-1 0,0 0 0,0 0 0,0 0 0,0 0 0,0 0 0,1 0 0,-1 0 0,0 0 0,0 0 0,0 1 0,0-1 0,10 7 0,8-5 0,-17-2 0,0-1 0,0 1 0,-1 0 0,1 0 0,0 0 0,0 0 0,0 0 0,0 0 0,0 0 0,0 0 0,-1 0 0,1 0 0,0 1 0,0-1 0,0 0 0,0 0 0,-1 1 0,1-1 0,0 1 0,0-1 0,-1 1 0,1-1 0,0 1 0,-1-1 0,1 1 0,-1 0 0,1-1 0,0 1 0,-1 0 0,1-1 0,-1 1 0,0 0 0,1 0 0,-1 0 0,0-1 0,1 1 0,-1 0 0,0 0 0,0 0 0,0 0 0,0 0 0,0-1 0,0 1 0,0 0 0,0 0 0,0 0 0,0 0 0,0 0 0,0-1 0,-1 2 0,-1 7 0,1 0 0,-2 0 0,1 0 0,-1-1 0,-5 10 0,5-9 0,-1-1 0,1 0 0,1 1 0,-1 0 0,-1 15 0,4-23-22,0-1 0,0 1 0,0 0-1,0 0 1,0-1 0,0 1 0,0 0 0,0 0 0,0-1 0,1 1-1,-1 0 1,0-1 0,0 1 0,1 0 0,-1-1 0,0 1 0,1 0-1,-1-1 1,1 1 0,-1-1 0,1 1 0,-1 0 0,1-1 0,-1 1-1,1-1 1,0 0 0,-1 1 0,1-1 0,0 0 0,-1 1 0,1-1-1,1 1 1,30-3-1942,-22 0 713,1-2-1,-1 0 1,1 0-1,9-6 1,24-18-6869</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0.935"/>
    </inkml:context>
    <inkml:brush xml:id="br0">
      <inkml:brushProperty name="width" value="0.025" units="cm"/>
      <inkml:brushProperty name="height" value="0.025" units="cm"/>
      <inkml:brushProperty name="color" value="#E71224"/>
    </inkml:brush>
  </inkml:definitions>
  <inkml:trace contextRef="#ctx0" brushRef="#br0">117 7 13357,'0'0'284,"-1"-1"0,1 0 0,-1 1 0,1-1 0,-1 1 0,1 0 0,-1-1 0,0 1 0,1-1 0,-1 1 0,0 0 0,1 0 0,-1-1 0,0 1 0,1 0 0,-1 0 0,0 0 0,0 0 0,1 0 0,-1 0 0,0 0 0,1 0 0,-1 0 0,0 0 0,0 0 0,1 0 0,-1 0 0,0 1 0,1-1 0,-2 1 0,-16 19 2739,-5 36-1866,22-55-950,-13 49 497,2 1-1,2 0 1,2 0 0,3 1 0,1 87-1,4-132-677,0 1-1,1-1 0,0 0 0,0 0 0,0 0 0,1 0 0,0 0 0,1 0 0,-1-1 0,1 1 0,7 10 1,-7-13-122,0-1 1,0 0 0,0 0 0,0 0 0,1 0-1,-1-1 1,1 1 0,0-1 0,0 0 0,0 0 0,0 0-1,0-1 1,0 1 0,0-1 0,1 0 0,-1 0 0,0-1-1,1 1 1,-1-1 0,6 0 0,-1 0-572,-1 0 0,1-1 0,-1 0 0,0 0 0,1-1 0,-1 0 0,0-1 1,0 0-1,0 0 0,0-1 0,0 0 0,-1 0 0,12-9 0,21-20-5616</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1.338"/>
    </inkml:context>
    <inkml:brush xml:id="br0">
      <inkml:brushProperty name="width" value="0.025" units="cm"/>
      <inkml:brushProperty name="height" value="0.025" units="cm"/>
      <inkml:brushProperty name="color" value="#E71224"/>
    </inkml:brush>
  </inkml:definitions>
  <inkml:trace contextRef="#ctx0" brushRef="#br0">134 79 9993,'0'0'6027,"-12"9"-2599,7-4-3214,-13 8 1411,1 2 0,-20 22 0,32-32-1305,1 0 0,-1 0 1,1 0-1,1 1 0,-1 0 0,1 0 0,0 0 1,1 0-1,-1 0 0,1 0 0,0 1 0,1-1 0,-1 1 1,0 8-1,2-14-317,1-1 1,-1 1 0,0-1 0,0 1-1,0-1 1,0 1 0,0-1 0,1 1-1,-1-1 1,0 1 0,0-1 0,1 1-1,-1-1 1,0 0 0,1 1 0,-1-1-1,1 1 1,-1-1 0,0 0 0,1 1-1,-1-1 1,1 0 0,-1 0 0,1 1-1,-1-1 1,1 0 0,-1 0 0,1 0-1,-1 0 1,1 1 0,-1-1 0,1 0-1,-1 0 1,1 0 0,-1 0 0,1 0-1,-1 0 1,1 0 0,-1-1 0,1 1-1,0 0 1,-1 0 0,1 0-1,-1 0 1,0-1 0,1 1 0,-1 0-1,1-1 1,-1 1 0,1 0 0,-1-1-1,0 1 1,1-1 0,27-17 119,-13 2-87,-1 0 0,-1-1 0,-1-1 0,16-27-1,-22 34-20,-1-1 1,0 1-1,0-1 0,-1 0 0,0-1 0,-1 1 0,-1 0 0,2-25 0,-16 53-143,-2 12 123,8-10-11,0 0 0,2 0 0,0 1 0,1 0 0,-1 31 0,4-49-95,0 0 0,0-1 0,0 1 0,0 0 0,0 0 0,0-1-1,0 1 1,0 0 0,1-1 0,-1 1 0,0 0 0,0-1 0,0 1 0,1 0 0,-1-1 0,0 1 0,1 0 0,-1-1 0,1 1 0,-1-1 0,1 1 0,-1-1 0,1 1 0,-1-1 0,1 1 0,-1-1 0,1 1 0,0-1-1,-1 0 1,1 1 0,0-1 0,-1 0 0,1 0 0,0 0 0,0 1 0,1-1-339,0 0 0,-1 0-1,1-1 1,0 1 0,0 0 0,-1-1-1,1 1 1,0-1 0,-1 0 0,1 1-1,-1-1 1,1 0 0,-1 0 0,3-1-1,15-17-5832</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1.960"/>
    </inkml:context>
    <inkml:brush xml:id="br0">
      <inkml:brushProperty name="width" value="0.025" units="cm"/>
      <inkml:brushProperty name="height" value="0.025" units="cm"/>
      <inkml:brushProperty name="color" value="#E71224"/>
    </inkml:brush>
  </inkml:definitions>
  <inkml:trace contextRef="#ctx0" brushRef="#br0">92 4 5381,'0'0'14051,"0"9"-11612,-8 61 2012,-29 124 0,20-120-3702,-13 130 0,108-387-354,-56 128-682,4-10-544,2 0-1,44-70 0,-68 129 827,1 0-1,0 0 1,0 0-1,0 1 1,1 0-1,6-5 1,-11 9 4,-1 1 1,1-1-1,0 0 1,-1 1-1,1-1 1,0 1-1,0-1 0,-1 1 1,1-1-1,0 1 1,0 0-1,0-1 1,0 1-1,-1 0 1,1 0-1,0 0 1,0 0-1,0-1 1,0 1-1,0 0 1,0 0-1,0 1 1,0-1-1,-1 0 1,1 0-1,0 0 1,0 1-1,0-1 1,0 0-1,0 1 1,-1-1-1,1 1 1,0-1-1,0 1 1,-1-1-1,1 1 1,0-1-1,-1 1 1,1 0-1,0-1 1,-1 1-1,1 0 1,-1 0-1,1 0 1,-1-1-1,0 1 1,1 0-1,-1 0 0,0 0 1,1 0-1,-1 0 1,0-1-1,0 1 1,0 0-1,0 0 1,0 0-1,0 0 1,0 0-1,-1 1 1,1 6 74,0 0 0,-1 0 0,0-1 0,0 1 0,-1 0 0,0-1 0,0 1 0,-1-1 0,0 1 0,-1-1 0,1 0 0,-1-1 0,-1 1 0,1-1 0,-1 1 0,0-1 0,0-1 0,-1 1 0,-7 5 0,-9 8 294,-1-1 0,-1 0 0,-47 24 0,69-40-632,0-1 0,0 0 0,-1 1 0,1-1 0,0-1 0,-1 1 0,1 0 0,-1 0 0,0-1 0,1 1 0,-4-1 0,4-7-2793,14-11-178,9-7-3416</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2.412"/>
    </inkml:context>
    <inkml:brush xml:id="br0">
      <inkml:brushProperty name="width" value="0.025" units="cm"/>
      <inkml:brushProperty name="height" value="0.025" units="cm"/>
      <inkml:brushProperty name="color" value="#E71224"/>
    </inkml:brush>
  </inkml:definitions>
  <inkml:trace contextRef="#ctx0" brushRef="#br0">0 40 20563,'0'0'9487,"9"5"-9012,29 14-182,-36-19-283,0 0 0,-1 0 0,1 0 0,0 0 0,0 0 0,0 0 0,0-1 0,0 1 0,0 0 0,0-1 0,-1 0 0,1 1 0,0-1 0,0 0 0,-1 0 0,1 0 0,-1 0 0,1-1 0,-1 1 0,1 0 0,-1 0 0,0-1 0,1 1 0,0-3-1,0 2 0,-1 0-1,1 1 0,-1-1 0,0 0 0,0 1 0,0-1 0,0 0 0,0 0 0,0 0 1,0 0-1,0 0 0,-1 0 0,1 0 0,-1 0 0,0 0 0,0 0 0,1-1 0,-1 1 0,-1-2 1,1 3-6,-1 1 0,1 0 0,-1-1 0,1 1 0,-1 0 0,0 0 0,1 0 0,-1-1 0,1 1 0,-1 0 0,0 0 0,1 0 0,-1 0 0,1 0 0,-1 0 0,0 0 0,1 0 0,-1 0 0,1 1 0,-1-1 0,0 0 0,1 0 0,-1 0 0,1 1 0,-1-1 0,1 0 0,-1 1 0,1-1 0,-1 0 0,1 1 0,-1 0 0,-17 11 18,11-4 13,0 0 0,0 1 0,0-1-1,1 1 1,-5 12 0,9-18-32,0 1 0,0 0 1,0 0-1,1 0 0,-1 0 0,1 0 0,0 0 1,0 0-1,1 1 0,0-1 0,-1 0 0,1 0 1,0 0-1,1 1 0,-1-1 0,2 5 0,-1-8 0,1 1 0,-1-1-1,0 0 1,1 0 0,-1 0-1,0 0 1,1 0-1,-1 0 1,1 0 0,0-1-1,-1 1 1,1-1 0,0 1-1,-1-1 1,1 0 0,0 1-1,-1-1 1,1 0 0,0 0-1,0 0 1,-1 0 0,1 0-1,0-1 1,0 1 0,2-1-1,46-12 74,27-30-84,2-3-53,-71 42 70,-1 1-1,1 0 0,0 0 0,0 1 0,0 0 1,1 1-1,-1-1 0,9 1 0,-16 1 5,0 0-1,-1 1 1,1-1-1,0 0 1,0 1 0,0-1-1,0 1 1,-1-1-1,1 1 1,0-1-1,0 1 1,-1 0-1,1-1 1,0 1-1,-1 0 1,1-1-1,-1 1 1,1 0-1,-1 0 1,1 0 0,-1-1-1,0 1 1,1 0-1,-1 0 1,0 0-1,0 0 1,1 0-1,-1 0 1,0 0-1,0 0 1,0 1-1,1 41 553,-1-24-445,-1-17-119,1 0 1,0 0-1,0 0 1,1 0-1,-1 0 1,0 0-1,1 0 1,-1 0-1,1 0 0,-1 0 1,1-1-1,0 1 1,0 0-1,0 0 1,0-1-1,0 1 1,0 0-1,0-1 0,1 1 1,-1-1-1,1 1 1,-1-1-1,1 0 1,-1 0-1,1 0 1,0 0-1,0 0 0,-1 0 1,1 0-1,0 0 1,0-1-1,0 1 1,0-1-1,0 1 1,0-1-1,0 0 0,0 0 1,0 0-1,0 0 1,0 0-1,0 0 1,0-1-1,0 1 0,3-2 1,9-2-2,0-2 0,0 1 1,-1-2-1,24-15 0,-25 15 1,114-53-6742,-122 56-353</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3.164"/>
    </inkml:context>
    <inkml:brush xml:id="br0">
      <inkml:brushProperty name="width" value="0.025" units="cm"/>
      <inkml:brushProperty name="height" value="0.025" units="cm"/>
      <inkml:brushProperty name="color" value="#E71224"/>
    </inkml:brush>
  </inkml:definitions>
  <inkml:trace contextRef="#ctx0" brushRef="#br0">30 0 10602,'0'0'9374,"-3"12"-6694,-6 29-1189,1 0-1,3 0 1,1 1-1,4 70 0,-1-110-1472,1 0-1,1-1 0,-1 1 1,0 0-1,0-1 0,0 1 1,1-1-1,-1 1 0,1 0 0,-1-1 1,1 1-1,0-1 0,0 0 1,0 1-1,-1-1 0,1 1 1,0-1-1,1 0 0,-1 0 0,0 0 1,0 0-1,0 0 0,1 0 1,-1 0-1,1 0 0,-1 0 1,0 0-1,1-1 0,0 1 0,-1-1 1,1 1-1,-1-1 0,1 1 1,-1-1-1,1 0 0,0 0 1,-1 0-1,4 0 0,-1-1 25,0 0-1,1 0 0,-1 0 1,0-1-1,0 1 1,0-1-1,0 0 1,0 0-1,0-1 0,-1 1 1,1-1-1,-1 1 1,4-5-1,11-14 76,-1-2 0,0 0-1,-2-1 1,-1 0 0,-1-1 0,13-35-1,0 3-4,-23 111-368,-3 78 378,0-131-120,0 0-1,0 0 0,0 0 1,-1 1-1,1-1 1,0 0-1,0 0 0,1 0 1,-1 1-1,0-1 0,0 0 1,1 0-1,-1 0 0,0 0 1,1 1-1,-1-1 1,1 0-1,0 0 0,-1 0 1,1 0-1,0 0 0,-1 0 1,1-1-1,0 1 0,0 0 1,0 0-1,0 0 0,0-1 1,0 1-1,0-1 1,0 1-1,0 0 0,0-1 1,0 0-1,1 1 0,-1-1 1,0 0-1,0 0 0,0 1 1,0-1-1,1 0 0,-1 0 1,0 0-1,0 0 1,0-1-1,1 1 0,-1 0 1,0 0-1,0-1 0,0 1 1,0-1-1,0 1 0,0-1 1,1 1-1,-1-1 0,0 0 1,1-1-1,6-3 12,0 0-1,-1 0 0,0-1 1,0 0-1,0 0 1,7-10-1,11-19-50,1-4-1317,-7 19-2281,-19 26-3455,1-4 6529,-1 0-1,0 0 1,1 0-1,-1 0 1,1 0-1,-1-1 1,1 1 0,0 0-1,0 0 1,0-1-1,0 1 1,1 2-1,4-4-4353</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3.569"/>
    </inkml:context>
    <inkml:brush xml:id="br0">
      <inkml:brushProperty name="width" value="0.025" units="cm"/>
      <inkml:brushProperty name="height" value="0.025" units="cm"/>
      <inkml:brushProperty name="color" value="#E71224"/>
    </inkml:brush>
  </inkml:definitions>
  <inkml:trace contextRef="#ctx0" brushRef="#br0">102 40 11787,'0'0'14627,"-8"10"-14392,-72 90 1196,79-99-1400,-1 0-1,1 0 1,0 1 0,0-1 0,0 0-1,0 1 1,0-1 0,1 1-1,-1-1 1,0 1 0,1-1 0,-1 1-1,1-1 1,-1 1 0,1-1 0,0 4-1,0-5-33,0 1 0,0-1 0,1 1 1,-1-1-1,0 0 0,1 1 0,-1-1 0,0 1 0,1-1 0,-1 0 0,1 1 0,-1-1 0,1 0 0,-1 1 0,0-1 1,1 0-1,-1 0 0,1 0 0,0 1 0,-1-1 0,1 0 0,-1 0 0,1 0 0,-1 0 0,1 0 0,-1 0 0,1 0 0,-1 0 1,1 0-1,-1 0 0,2 0 0,1-1-67,1 0 1,0 0-1,0 0 1,0 0-1,-1 0 1,1-1-1,-1 1 1,1-1-1,-1 0 0,1 0 1,-1 0-1,0-1 1,4-3-1,5-9 23,0 0 0,-1-1 0,0 0 0,-1-1 0,10-23-1,-20 39-5,-6 13-647,6-12 600,0 0 1,0 0 0,0 0-1,0 0 1,1 0 0,-1 0 0,0 0-1,0 0 1,0 0 0,1 0-1,-1 0 1,0 0 0,0 0-1,0 0 1,0 0 0,1 0 0,-1 0-1,0 0 1,0 0 0,0 0-1,0 0 1,1 0 0,-1 0 0,0 0-1,0 0 1,0 1 0,0-1-1,0 0 1,1 0 0,-1 0 0,0 0-1,0 0 1,0 0 0,0 1-1,0-1 1,0 0 0,0 0-1,0 0 1,0 0 0,1 1 0,-1-1-1,0 0 1,0 0 0,0 0-1,0 1 1,0-1 0,0 0 0,0 0-1,0 0 1,0 0 0,0 1-1,0-1 1,0 0 0,-1 0 0,1 0-1,0 0 1,0 1 0,0-1-1,0 0 1,0 0 0,0 0-1,0 1 1,27-32-10375,-7 5 705</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3.958"/>
    </inkml:context>
    <inkml:brush xml:id="br0">
      <inkml:brushProperty name="width" value="0.025" units="cm"/>
      <inkml:brushProperty name="height" value="0.025" units="cm"/>
      <inkml:brushProperty name="color" value="#E71224"/>
    </inkml:brush>
  </inkml:definitions>
  <inkml:trace contextRef="#ctx0" brushRef="#br0">87 0 8488,'0'0'14003,"1"11"-12631,-3 14-985,0 0 0,-2 1 0,-1-2 1,-1 1-1,-1 0 0,-10 22 1,8-22 28,1 0 1,0 0-1,2 0 1,1 1-1,2 0 1,-2 51-1,5-76-392,0-1-1,0 1 0,1-1 1,-1 1-1,0-1 0,1 0 1,-1 1-1,0-1 0,1 1 1,-1-1-1,1 0 1,-1 1-1,0-1 0,1 0 1,-1 1-1,1-1 0,-1 0 1,1 1-1,-1-1 0,1 0 1,-1 0-1,1 0 0,0 0 1,-1 0-1,1 0 1,-1 0-1,1 0 0,-1 0 1,1 0-1,-1 0 0,1 0 1,0 0-1,-1 0 0,1 0 1,-1 0-1,1-1 1,-1 1-1,1 0 0,-1 0 1,1-1-1,-1 1 0,1 0 1,-1-1-1,0 1 0,1 0 1,-1-1-1,1 0 0,25-16 581,2-10-447,-2-1 1,-2-2-1,30-43 1,55-106 311,-83 134-442,-8 12-64,-17 31-108,-8 17-1098,-28 42-5565,8-21-5026,15-22 2059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2.450"/>
    </inkml:context>
    <inkml:brush xml:id="br0">
      <inkml:brushProperty name="width" value="0.025" units="cm"/>
      <inkml:brushProperty name="height" value="0.025" units="cm"/>
    </inkml:brush>
  </inkml:definitions>
  <inkml:trace contextRef="#ctx0" brushRef="#br0">135 167 8584,'0'0'4815,"3"-10"-2711,0 2-1710,14-48 3068,-16 52-2893,0 0 1,0 0-1,-1-1 0,1 1 0,-1 0 1,0 0-1,0-1 0,-1 1 0,1 0 1,-1-1-1,-2-6 0,3 10-512,-1 0 1,0 0-1,0 0 0,1 0 1,-1 0-1,0 1 0,0-1 0,0 0 1,0 0-1,0 1 0,0-1 0,-1 1 1,1-1-1,0 1 0,0-1 1,0 1-1,0 0 0,-1-1 0,1 1 1,0 0-1,0 0 0,-1 0 1,1 0-1,0 0 0,0 0 0,-1 0 1,1 0-1,0 1 0,0-1 1,0 0-1,0 1 0,-1-1 0,1 1 1,0 0-1,0-1 0,-2 2 0,-2 1 127,0 0 0,0 0 0,0 0 0,1 0-1,-1 1 1,-5 6 0,-2 5-184,1 0 0,1 1 0,-11 19 0,18-28 0,0-1 0,0 1 0,0 0 0,1-1 0,0 1 0,0 0 0,1 0 0,0 1 0,0-1 0,1 0 0,0 10 0,0-16 3,1-1 1,-1 1-1,1-1 1,-1 1-1,1-1 1,-1 1-1,1-1 1,-1 0-1,1 1 1,-1-1-1,1 1 1,-1-1-1,1 0 1,0 0-1,-1 1 1,1-1-1,0 0 1,-1 0-1,1 0 1,0 0-1,-1 1 1,1-1-1,0 0 0,-1 0 1,1-1-1,0 1 1,-1 0-1,1 0 1,0 0-1,-1 0 1,1 0-1,0-1 1,23-6 287,-13 1-184,-1 0 1,1-1 0,-2 0 0,1-1-1,-1 0 1,0-1 0,-1 0 0,0 0-1,7-11 1,-9 12 27,0 0-1,-1 0 0,0-1 1,0 1-1,-1-1 1,0-1-1,-1 1 1,0 0-1,-1-1 0,0 1 1,2-17-1,-4 25-132,0 0 0,0 1 0,0-1 0,0 0 0,0 1 0,-1-1 0,1 0 0,0 1 0,0-1 0,0 0 0,-1 1 0,1-1 0,0 1 0,-1-1-1,1 0 1,0 1 0,-1-1 0,1 1 0,-1-1 0,1 1 0,-1-1 0,1 1 0,-1 0 0,1-1 0,-1 1 0,0 0 0,1-1 0,-1 1 0,1 0 0,-1 0 0,0-1 0,1 1 0,-1 0-1,0 0 1,1 0 0,-1 0 0,0 0 0,1 0 0,-1 0 0,0 0 0,1 0 0,-1 0 0,0 0 0,1 1 0,-1-1 0,0 0 0,0 1 0,-2 0-4,1-1 1,-1 1-1,1 0 0,-1 1 1,1-1-1,-1 0 1,1 1-1,0-1 1,0 1-1,0 0 1,-2 2-1,2-2-100,0 0 1,1 0-1,-1 0 1,1 1-1,0-1 0,0 0 1,0 1-1,0-1 1,0 1-1,0-1 0,1 1 1,-1 3-1,1-5-14,0-1-1,0 1 1,0 0 0,0 0-1,0-1 1,0 1 0,1 0 0,-1 0-1,0-1 1,1 1 0,-1 0-1,0-1 1,1 1 0,-1 0-1,1-1 1,-1 1 0,1-1-1,-1 1 1,1-1 0,-1 1-1,1-1 1,0 1 0,-1-1-1,1 1 1,0-1 0,1 1-1,1 0-308,1-1-1,0 1 1,-1-1 0,1 0-1,0 0 1,0 0-1,-1-1 1,1 1-1,0-1 1,-1 0-1,1 0 1,-1 0-1,1 0 1,-1-1-1,7-3 1,24-18-6611,0-4-6497</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4.343"/>
    </inkml:context>
    <inkml:brush xml:id="br0">
      <inkml:brushProperty name="width" value="0.025" units="cm"/>
      <inkml:brushProperty name="height" value="0.025" units="cm"/>
      <inkml:brushProperty name="color" value="#E71224"/>
    </inkml:brush>
  </inkml:definitions>
  <inkml:trace contextRef="#ctx0" brushRef="#br0">0 0 8264,'0'0'8520,"0"65"-6951,0-40-896,0-2-577,5-5-160,0-4-1249,5-5-2531,2-9-2306</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4.703"/>
    </inkml:context>
    <inkml:brush xml:id="br0">
      <inkml:brushProperty name="width" value="0.025" units="cm"/>
      <inkml:brushProperty name="height" value="0.025" units="cm"/>
      <inkml:brushProperty name="color" value="#E71224"/>
    </inkml:brush>
  </inkml:definitions>
  <inkml:trace contextRef="#ctx0" brushRef="#br0">41 315 16015,'0'0'4340,"11"-27"-3993,-12 9 205,-8 16 646,7 3-1122,0 0-1,1 0 0,-1 1 0,0-1 0,1 0 0,-1 1 1,1-1-1,0 1 0,-1 0 0,1 0 0,0-1 1,0 1-1,-1 2 0,-2 5 59,1-1 0,0 1 0,0 0 1,1 0-1,0 0 0,1 1 0,0-1 0,0 0 0,1 1 1,1 10-1,-1-17-95,0-1 0,1 1 0,-1 0 0,1 0 0,0-1 0,0 1 0,0 0 0,0-1 0,0 1 0,1-1 0,-1 0 0,1 1 0,0-1 0,0 0 0,-1 0 0,1 0 0,1 0 0,-1 0 0,0 0 0,0-1 0,1 1 1,-1-1-1,1 1 0,-1-1 0,1 0 0,-1 0 0,1 0 0,0-1 0,0 1 0,-1-1 0,1 1 0,0-1 0,0 0 0,0 0 0,-1 0 0,4-1 0,4 0 4,-1-1 1,1 0-1,-1-1 1,0 0-1,0 0 0,0-1 1,-1-1-1,1 1 1,-1-1-1,0 0 0,0-1 1,-1 0-1,1 0 1,7-10-1,4-4 8,0-1 0,-2-1-1,26-40 1,-33 43 89,0 0 1,-1-1-1,0 1 0,-2-2 0,-1 1 1,0-1-1,-2 0 0,0 0 0,-1 0 1,0-29-1,-3 50-136,0 0-1,0-1 1,0 1-1,0-1 1,0 1 0,0-1-1,0 1 1,0-1 0,0 1-1,0 0 1,0-1 0,0 1-1,0-1 1,0 1-1,0-1 1,0 1 0,-1 0-1,1-1 1,0 1 0,0 0-1,-1-1 1,1 1 0,0-1-1,0 1 1,-1 0-1,1 0 1,0-1 0,-1 1-1,1 0 1,0-1 0,-1 1-1,1 0 1,-1 0-1,-13 7 322,-11 23 188,11-5-315,0 1 1,1 1-1,2 0 1,1 1-1,1 0 1,1 0-1,1 1 1,2 0-1,1 0 1,0 37-1,4-61-197,1-1-1,-1 1 0,1-1 1,0 0-1,1 1 0,-1-1 1,1 0-1,0 0 1,3 6-1,-4-9-1,-1 0 0,1 1 1,0-1-1,-1 0 0,1 0 0,0 0 1,0-1-1,0 1 0,0 0 0,0 0 1,0 0-1,0-1 0,0 1 0,0 0 1,0-1-1,0 1 0,0-1 0,1 1 0,-1-1 1,0 0-1,0 1 0,0-1 0,1 0 1,-1 0-1,0 0 0,1 0 0,-1 0 1,0 0-1,0 0 0,1 0 0,-1-1 1,0 1-1,0 0 0,0-1 0,0 1 1,1-1-1,-1 0 0,0 1 0,2-2 1,-1-1-5,1 0 1,-1 0 0,0 0 0,0 0-1,0 0 1,0 0 0,-1-1 0,1 1-1,-1 0 1,0-1 0,0 1-1,0-1 1,0 0 0,-1 1 0,1-1-1,-1 0 1,0-3 0,-4-66 75,3 67-64,0 0-1,-1 1 1,0-1 0,0 1-1,0-1 1,-5-5 0,7 9-9,-1 0 1,0 1 0,-1-1 0,1 0 0,0 1-1,0-1 1,-1 0 0,1 1 0,-1 0 0,1-1 0,-1 1-1,0 0 1,0 0 0,1 0 0,-1 0 0,0 0-1,0 0 1,0 0 0,0 1 0,-3-1 0,47 16-5455,-25-13 1665,0-1 1,-1-1 0,26-2 0,-7-4-4346</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5.091"/>
    </inkml:context>
    <inkml:brush xml:id="br0">
      <inkml:brushProperty name="width" value="0.025" units="cm"/>
      <inkml:brushProperty name="height" value="0.025" units="cm"/>
      <inkml:brushProperty name="color" value="#E71224"/>
    </inkml:brush>
  </inkml:definitions>
  <inkml:trace contextRef="#ctx0" brushRef="#br0">130 1 7559,'0'0'16026,"-9"0"-13885,0 2-1658,1-1 0,0 1 1,0 0-1,0 0 0,-15 8 1,20-9-363,0 0-1,1 1 1,-1-1 0,0 1-1,1-1 1,-1 1 0,1 0 0,0 0-1,0 0 1,0 0 0,0 1 0,0-1-1,0 1 1,0-1 0,1 1-1,0-1 1,-1 1 0,1 0 0,0 0-1,0-1 1,0 1 0,1 0-1,-2 6 1,3-8-126,-1-1 1,1 1-1,-1 0 1,0-1-1,1 1 0,0-1 1,-1 1-1,1-1 0,-1 1 1,1-1-1,0 1 0,-1-1 1,1 0-1,0 1 0,-1-1 1,1 0-1,0 0 0,-1 0 1,1 1-1,0-1 0,0 0 1,-1 0-1,1 0 1,0 0-1,0 0 0,-1 0 1,2-1-1,29 1-315,-23 0 146,50-2-577,-34 0 571,1 2-1,36 3 1,-60-3 187,1 0 1,-1 0-1,0 0 0,0 0 1,0 0-1,0 0 1,0 1-1,0-1 1,0 0-1,0 1 1,0-1-1,0 1 0,0-1 1,0 1-1,-1-1 1,1 1-1,0 0 1,0-1-1,0 1 1,-1 0-1,1 0 1,0-1-1,-1 1 0,1 0 1,-1 0-1,1 0 1,-1 0-1,1 0 1,-1 0-1,0 0 1,1 0-1,-1 0 0,0 0 1,0 0-1,0 0 1,0 0-1,1 0 1,-2 0-1,1 0 1,0 0-1,0 0 0,0 0 1,-1 2-1,0 1 111,0-1 1,-1 0-1,1 0 0,-1 0 0,0 0 0,0 0 0,0 0 0,0-1 0,-1 1 0,1-1 1,-1 1-1,-3 2 0,-23 13 98,-1 0 0,0-2 0,-1-2 1,0 0-1,-48 12 0,79-26-236,0 0 1,0 0-1,0 0 0,0 0 1,0 0-1,0 0 0,0 0 0,0 0 1,0-1-1,1 1 0,-1 0 1,0 0-1,0 0 0,0 0 1,0 0-1,0 0 0,0-1 0,0 1 1,0 0-1,0 0 0,0 0 1,0 0-1,0 0 0,0 0 1,0 0-1,0-1 0,-1 1 1,1 0-1,0 0 0,0 0 0,0 0 1,0 0-1,0 0 0,0 0 1,0-1-1,0 1 0,0 0 1,0 0-1,0 0 0,-1 0 1,1 0-1,0 0 0,0 0 0,0 0 1,0 0-1,0 0 0,0 0 1,0 0-1,-1 0 0,1 0 1,0 0-1,0 0 0,0 0 0,0 0 1,0 0-1,0 0 0,0 0 1,-1 0-1,1 0 0,0 0 1,0 0-1,0 0 0,0 0 1,0 0-1,0 0 0,-1 0 0,1 0 1,0 0-1,10-14-3251,19-16-4169,2 1 73,4-5-5226</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5.450"/>
    </inkml:context>
    <inkml:brush xml:id="br0">
      <inkml:brushProperty name="width" value="0.025" units="cm"/>
      <inkml:brushProperty name="height" value="0.025" units="cm"/>
      <inkml:brushProperty name="color" value="#E71224"/>
    </inkml:brush>
  </inkml:definitions>
  <inkml:trace contextRef="#ctx0" brushRef="#br0">287 1 15086,'12'0'2371,"-4"0"-1859,1 0 0,0 0 1,0 1-1,-1 1 1,1-1-1,-1 1 1,0 1-1,1 0 1,-1 0-1,0 0 1,0 1-1,-1 0 1,1 1-1,12 10 1,-7-4-345,0 2 0,-1 0 0,0 0 0,-1 1 0,-1 0 0,0 1 0,-1 0 0,-1 1 0,0 0 0,10 33 1,-12-28 149,-1 1 0,-2 1 1,0-1-1,-1 0 1,-1 1-1,-1-1 1,-6 38-1,-6 1 220,-2 0 0,-4-1-1,-1-2 1,-4 0 0,-38 72 0,-15 20-2951,-181 266 0,164-294-5317</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3.288"/>
    </inkml:context>
    <inkml:brush xml:id="br0">
      <inkml:brushProperty name="width" value="0.025" units="cm"/>
      <inkml:brushProperty name="height" value="0.025" units="cm"/>
      <inkml:brushProperty name="color" value="#E71224"/>
    </inkml:brush>
  </inkml:definitions>
  <inkml:trace contextRef="#ctx0" brushRef="#br0">785 10 10858,'0'-1'81,"-1"0"1,1 1-1,0-1 0,-1 1 0,1-1 0,-1 1 0,1-1 1,-1 1-1,1-1 0,-1 1 0,1-1 0,-1 1 1,0 0-1,1-1 0,-1 1 0,1 0 0,-1 0 0,0-1 1,1 1-1,-1 0 0,0 0 0,0 0 0,1 0 0,-1 0 1,0 0-1,1 0 0,-1 0 0,0 0 0,1 0 1,-1 0-1,0 0 0,-1 1 0,-24 4 652,9 4-416,0 0 1,1 1 0,1 1 0,0 0 0,0 2 0,1-1 0,-18 22 0,12-15-166,-43 47 141,3 1-1,3 4 0,3 2 1,-84 149-1,103-154-56,3 2 0,2 1 0,4 2-1,4 0 1,2 1 0,-11 88 0,28-139-85,0 0 0,1-1 0,2 1 0,0 0 0,5 27 0,-4-42-110,1-1 0,0 1-1,0-1 1,1 1 0,0-1 0,0 0 0,1 0-1,0 0 1,0-1 0,1 0 0,0 1 0,0-1-1,0-1 1,0 1 0,1-1 0,0 0 0,0 0-1,12 6 1,-4-4-28,-1-1 0,1 0 0,0-2-1,0 1 1,1-2 0,0 0 0,24 2 0,-4-2-1644,0-3 1,40-4 0,-19-4-3714</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4.031"/>
    </inkml:context>
    <inkml:brush xml:id="br0">
      <inkml:brushProperty name="width" value="0.025" units="cm"/>
      <inkml:brushProperty name="height" value="0.025" units="cm"/>
      <inkml:brushProperty name="color" value="#E71224"/>
    </inkml:brush>
  </inkml:definitions>
  <inkml:trace contextRef="#ctx0" brushRef="#br0">29 0 9673,'0'0'2071,"10"1"-1590,23 2 393,10 0 574,65 14 0,-97-15-1407,-1 1-1,0 0 1,0 0-1,0 1 1,-1 0-1,1 1 1,-1 0 0,0 0-1,0 1 1,0 0-1,-1 1 1,9 9-1,-14-14 27,-1 1-1,0 0 1,0 1-1,0-1 0,0 0 1,0 1-1,0-1 1,-1 1-1,0-1 1,0 1-1,0 0 0,0-1 1,0 1-1,-1 0 1,1 0-1,-1 0 1,0-1-1,-1 1 0,1 0 1,-1 0-1,1-1 1,-1 1-1,0 0 1,0 0-1,-1-1 1,1 1-1,-1-1 0,0 0 1,0 1-1,0-1 1,0 0-1,0 0 1,-1 0-1,1 0 0,-7 4 1,-7 8 793,-1-1 1,-1 0 0,0-2-1,-34 18 1,-21 6 467,52-27-1521,0 0-1,1 2 0,0 1 0,1 0 0,-22 18 0,34-22-903</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4.468"/>
    </inkml:context>
    <inkml:brush xml:id="br0">
      <inkml:brushProperty name="width" value="0.025" units="cm"/>
      <inkml:brushProperty name="height" value="0.025" units="cm"/>
      <inkml:brushProperty name="color" value="#E71224"/>
    </inkml:brush>
  </inkml:definitions>
  <inkml:trace contextRef="#ctx0" brushRef="#br0">0 235 12524,'0'0'726,"11"-5"21,132-66 332,-69 32-880,1 3 0,124-41 0,-195 76-210,-1 0 0,1-1-1,-1 2 1,1-1-1,-1 0 1,1 1-1,0-1 1,-1 1 0,1 0-1,0 0 1,-1 1-1,1-1 1,0 1-1,6 2 1,-8-2 5,-1 1-1,1 0 1,0 0-1,-1 0 1,1 0-1,-1 0 1,0 0-1,0 0 1,0 1-1,0-1 1,0 0-1,0 1 1,-1-1-1,1 1 1,-1-1-1,1 1 1,-1-1 0,0 1-1,0-1 1,0 1-1,-1-1 1,0 3-1,-3 39 350,-1-1-1,-3 0 0,-24 75 1,-3 15-336,12-5-1736,12-43-3567,7-38-3288</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4.412"/>
    </inkml:context>
    <inkml:brush xml:id="br0">
      <inkml:brushProperty name="width" value="0.025" units="cm"/>
      <inkml:brushProperty name="height" value="0.025" units="cm"/>
      <inkml:brushProperty name="color" value="#E71224"/>
    </inkml:brush>
  </inkml:definitions>
  <inkml:trace contextRef="#ctx0" brushRef="#br0">1 1 4901,'0'0'-3396</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5.068"/>
    </inkml:context>
    <inkml:brush xml:id="br0">
      <inkml:brushProperty name="width" value="0.025" units="cm"/>
      <inkml:brushProperty name="height" value="0.025" units="cm"/>
      <inkml:brushProperty name="color" value="#E71224"/>
    </inkml:brush>
  </inkml:definitions>
  <inkml:trace contextRef="#ctx0" brushRef="#br0">0 42 10442,'0'0'2893,"7"9"-2263,6 5-505,1 0 0,0-1 0,1 0 0,0-1 0,0-1 0,2 0 0,-1-1 0,1-1-1,21 8 1,-1-4-83,1-2-1,0-2 0,1-1 1,-1-2-1,43 1 0,199-7 90,282-46 1456,-197 11-237,1132-14 1282,-945 41-2563,1291-8-751,-943 11 483,-402 7 650,599-21 278,-789-11 269,-109 8 769,-179 21-1772,-20 1-31,0 0 1,0 0-1,0 0 1,0 0-1,0 0 1,0 0-1,0 0 1,0 0-1,0 1 1,0-1-1,0 0 1,0 0-1,0 0 1,0 0 0,0 0-1,-1 0 1,1 0-1,0 0 1,0 0-1,0 0 1,0 0-1,0 0 1,0 0-1,0 0 1,0 0-1,0 0 1,0 1 0,0-1-1,0 0 1,0 0-1,0 0 1,0 0-1,0 0 1,0 0-1,0 0 1,0 0-1,0 0 1,0 0-1,0 0 1,0 0-1,0 0 1,0 1 0,1-1-1,-1 0 1,0 0-1,0 0 1,0 0-1,0 0 1,0 0-1,-36 6-5477,-5-6-2329</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3.360"/>
    </inkml:context>
    <inkml:brush xml:id="br0">
      <inkml:brushProperty name="width" value="0.025" units="cm"/>
      <inkml:brushProperty name="height" value="0.025" units="cm"/>
      <inkml:brushProperty name="color" value="#E71224"/>
    </inkml:brush>
  </inkml:definitions>
  <inkml:trace contextRef="#ctx0" brushRef="#br0">0 36 17553,'0'0'3491,"97"2"-2082,-33-2-288,11-2-768,7-1-257,-1 0-64,-6 0 0,-5 2-993,-13-3-897,-12 0-1665,-18-2-1538,-10-6-4676</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3.242"/>
    </inkml:context>
    <inkml:brush xml:id="br0">
      <inkml:brushProperty name="width" value="0.025" units="cm"/>
      <inkml:brushProperty name="height" value="0.025" units="cm"/>
    </inkml:brush>
  </inkml:definitions>
  <inkml:trace contextRef="#ctx0" brushRef="#br0">1 144 17713,'0'0'7559,"0"13"-6737,2 37-201,2 1 0,3-2 0,1 1 0,2-1 0,24 66 0,-34-114-600,0 0 0,1 0 0,-1 0-1,0 0 1,0 0 0,1-1 0,-1 1 0,0 0-1,1 0 1,-1 0 0,1 0 0,-1-1 0,1 1-1,-1 0 1,1-1 0,0 1 0,-1 0 0,1-1-1,0 1 1,0-1 0,-1 1 0,2 0 0,0-20 990,-7-33 446,-25-68-1457,32 119 0,0 1 0,0-1 0,1 1 0,-1 0 0,0 0 0,0-1 0,1 1 0,-1 1 0,0-1 0,1 0 0,-1 1 0,0-1 0,4 2 0,-2-1 0,4-1 0,1 0 0,-1 0 0,1 0 0,-1-1 0,1-1 0,-1 1 0,0-1 0,0-1 0,1 1 0,-2-1 0,1-1 0,0 0 0,-1 0 0,1 0 0,-1-1 0,0 0 0,-1 0 0,1-1 0,-1 0 0,0 0 0,-1 0 0,1-1 0,6-11 0,-4 5 0,0 0 0,-1-1 0,-1 0 0,0 0 0,-1 0 0,-1 0 0,0-1 0,-1 0 0,0 0 0,-1 0 0,-1 0 0,-1-23 0,0 36 0,0-1 0,0 1 0,-1 0 0,1 0 0,-1-1 0,1 1 0,-1 0 0,0 0 0,0 0 0,0 0 0,0 0 0,-1 0 0,1 0 0,0 0 0,-1 0 0,1 1 0,-1-1 0,0 1 0,1-1 0,-4-1 0,4 2 0,0 1 0,-1-1 0,1 1 0,0 0 0,0-1 0,0 1 0,-1 0 0,1 0 0,0 0 0,-1 0 0,1 0 0,0 0 0,0 0 0,-1 1 0,1-1 0,0 0 0,0 1 0,-1-1 0,1 1 0,0-1 0,0 1 0,0-1 0,0 1 0,0 0 0,0 0 0,0-1 0,0 1 0,0 0 0,0 0 0,0 0 0,0 0 0,1 0 0,-1 0 0,0 0 0,1 1 0,-1 0 0,-8 16 0,0-1 0,2 1 0,0 1 0,1-1 0,1 1 0,-3 20 0,2-1 0,2 1 0,1 40 0,3-77 0,0 0 0,0 0 0,0 0 0,0 0 0,1 0 0,-1 0 0,1 0 0,-1-1 0,1 1 0,0 0 0,0 0 0,-1 0 0,1-1 0,1 1 0,-1 0 0,0-1 0,0 1 0,1-1 0,-1 1 0,0-1 0,4 2 0,-2-1 0,1 0 0,-1 0 0,1-1 0,0 0 0,-1 1 0,1-1 0,0-1 0,0 1 0,0-1 0,6 1 0,3-2 0,0 1 0,1-2 0,-1 0 0,0-1 0,23-7 0,-7-2 0,-19 7 0,1 1 0,-1 0 0,1 1 0,0 0 0,18-2 0,-28 5 0,0 2 0,0-1 0,0 0 0,0 0 0,0 0 0,0 0 0,0 1 0,-1-1 0,1 0 0,0 1 0,-1-1 0,1 0 0,-1 1 0,1-1 0,-1 1 0,0-1 0,0 1 0,0-1 0,1 1 0,-2-1 0,1 1 0,0-1 0,0 1 0,-1 1 0,-1 45 0,-4-20-133,4-22-33,1-1 0,-1 0 0,1 0 0,0 1 0,1-1 0,-1 1 0,1-1 0,0 1 0,1-1 0,0 8 0,0-13-30,-1 0 0,0 0 0,1 1 0,-1-1 0,0 0 0,1 0 0,-1 0-1,1 0 1,-1 0 0,0 0 0,1 0 0,-1 0 0,0 0 0,1 0 0,-1 0 0,1 0 0,-1 0 0,0 0 0,1 0 0,-1 0 0,0 0 0,1 0 0,-1 0 0,0 0 0,1-1 0,-1 1 0,0 0 0,1 0 0,-1-1 0,0 1 0,1 0 0,-1 0-1,0-1 1,0 1 0,1 0 0,-1-1 0,0 1 0,0 0 0,0-1 0,1 1 0,-1 0 0,0-1 0,12-14-5441,-1-9-6780</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3.720"/>
    </inkml:context>
    <inkml:brush xml:id="br0">
      <inkml:brushProperty name="width" value="0.025" units="cm"/>
      <inkml:brushProperty name="height" value="0.025" units="cm"/>
      <inkml:brushProperty name="color" value="#E71224"/>
    </inkml:brush>
  </inkml:definitions>
  <inkml:trace contextRef="#ctx0" brushRef="#br0">36 21 14125,'9'-3'1490,"9"-2"-785,1 1 0,0 1 0,0 0 0,0 1 1,26 2-1,-38 0-522,0 1 0,0 0 1,0 0-1,-1 0 0,1 1 1,0 0-1,-1 1 0,11 5 1,-14-6-131,0 0 1,0 0-1,0 0 1,0 0-1,-1 1 1,1-1-1,-1 1 1,0 0-1,0 0 1,0 0-1,0 0 1,0 0-1,-1 0 1,1 0-1,-1 1 1,0-1-1,0 0 0,1 5 1,-1 3 148,0 1-1,-1-1 1,-1 1-1,1-1 1,-2 0-1,1 1 1,-2-1-1,1 0 1,-2 0-1,1-1 1,-1 1-1,-1-1 1,0 1-1,-1-1 1,1-1 0,-10 12-1,-14 17 305,-3 0-1,-53 49 1,41-44-372,33-31-393,-22 19-4345,27-28-1819</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4.481"/>
    </inkml:context>
    <inkml:brush xml:id="br0">
      <inkml:brushProperty name="width" value="0.025" units="cm"/>
      <inkml:brushProperty name="height" value="0.025" units="cm"/>
      <inkml:brushProperty name="color" value="#E71224"/>
    </inkml:brush>
  </inkml:definitions>
  <inkml:trace contextRef="#ctx0" brushRef="#br0">32 0 13164,'0'0'10026,"0"13"-8841,-15 181 1987,-2 21-1438,17-211-1693,0 1 0,1-1 0,-1 1 0,1-1-1,0 1 1,0-1 0,1 1 0,-1-1 0,1 0 0,0 0 0,0 0-1,0 0 1,1 0 0,-1 0 0,1 0 0,4 4 0,-5-6-108,0-1 0,1 1 0,-1 0 0,0-1 0,1 0 0,-1 1 0,1-1 0,-1 0 0,1 0 0,-1 0 0,1-1 0,3 2 0,-2-2-318,-1 0 0,1 0-1,-1 0 1,1-1 0,-1 1-1,1-1 1,-1 1 0,0-1 0,1 0-1,-1-1 1,5-1 0,17-16-4898,-10 2-1029,4-7-6223</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5.619"/>
    </inkml:context>
    <inkml:brush xml:id="br0">
      <inkml:brushProperty name="width" value="0.025" units="cm"/>
      <inkml:brushProperty name="height" value="0.025" units="cm"/>
      <inkml:brushProperty name="color" value="#E71224"/>
    </inkml:brush>
  </inkml:definitions>
  <inkml:trace contextRef="#ctx0" brushRef="#br0">176 2 16592,'0'0'3043,"-8"1"-668,-3 2-2014,1 1 0,0 0 0,0 0-1,0 1 1,0 0 0,1 1 0,0 0 0,0 0-1,0 1 1,-10 11 0,14-13-294,0 0 0,1 0 0,0 0 0,-1 1 1,2-1-1,-1 1 0,1 0 0,0 0 0,0 0 0,0 1 1,1-1-1,0 1 0,0-1 0,1 1 0,0 0 0,0-1 0,1 1 1,0 0-1,0 8 0,0-13-57,1 0 1,-1-1-1,0 1 1,1 0 0,-1-1-1,1 1 1,0-1-1,-1 1 1,1-1-1,0 1 1,0-1-1,0 0 1,0 1-1,0-1 1,0 0 0,0 0-1,1 0 1,-1 0-1,0 0 1,1 0-1,-1 0 1,0 0-1,3 0 1,-1 0 22,1 0 0,-1 0 1,1 0-1,-1-1 0,1 1 0,0-1 0,-1 0 1,1 0-1,0 0 0,4-2 0,1 1 45,0-1-1,0-1 1,0 0-1,0 0 1,-1-1-1,1 0 1,13-9-1,-14 6 5,0 0 0,0-1 0,-1 0-1,0-1 1,0 1 0,-1-1 0,-1-1-1,1 1 1,5-14 0,5-9 697,-14 32-799,0-1 1,0 0-1,1 0 1,-1 1-1,0-1 1,0 1-1,1-1 1,-1 1 0,0 0-1,0 0 1,1 0-1,-1 0 1,4 1-1,4 0 58,65-13 58,-62 9-106,0 0 0,1 1 0,-1 0 0,0 1 0,1 1 0,26 2 0,-37-1-5,0-1-1,-1 1 0,1 0 0,0 0 1,-1 0-1,1 1 0,0-1 0,-1 0 1,0 1-1,1 0 0,-1 0 0,0 0 1,0-1-1,0 2 0,0-1 1,0 0-1,0 0 0,1 4 0,0-1 22,0 1 1,-1 0-1,0-1 0,0 1 0,-1 0 0,0 0 0,0 0 0,1 9 0,-2 0 152,0 0 0,-1 0-1,-1 0 1,0 1-1,-1-2 1,-6 20 0,8-32-137,0 0-1,1 0 1,-1-1 0,0 1-1,1 0 1,0 0 0,-1 0 0,1 0-1,0 0 1,0-1 0,0 1-1,0 0 1,0 3 0,1-5-9,-1 0-1,1 0 1,-1 0 0,1 1 0,-1-1 0,0 0 0,1 0-1,-1 0 1,1 0 0,-1 0 0,1 0 0,-1 0 0,1 0 0,-1 0-1,1 0 1,-1-1 0,0 1 0,1 0 0,-1 0 0,1 0-1,-1 0 1,0-1 0,1 1 0,-1 0 0,1 0 0,-1-1-1,0 1 1,1 0 0,-1-1 0,0 1 0,0 0 0,1-1-1,38-41 360,-28 27-338,-1-1-1,-1-1 0,0 1 0,-1-2 0,-1 1 0,0-1 0,6-28 0,-14 51-58,0 0 1,0 0 0,0 0 0,1 0-1,-1 1 1,1-1 0,1 0 0,-1 0-1,1 0 1,0 0 0,0 0-1,0 0 1,1 0 0,-1 0 0,1 0-1,1 0 1,-1-1 0,1 1 0,-1-1-1,1 1 1,0-1 0,6 6-1,-3-5 48,-1-1 0,1 0 0,0 1 0,0-2 0,1 1 0,-1-1 0,1 0 0,-1 0 0,1-1 0,0 0 0,0 0 0,0 0 0,0-1 0,0 0 0,13 0 0,-15-1 3,0 0-1,0 0 1,-1 0-1,1 0 0,0-1 1,-1 0-1,1 0 1,0 0-1,-1 0 1,0-1-1,1 0 1,-1 0-1,0 0 1,0 0-1,0-1 1,0 0-1,0 0 1,0 0-1,-1 0 1,0 0-1,1-1 0,-1 1 1,0-1-1,-1 0 1,1 0-1,-1 0 1,0 0-1,0 0 1,0-1-1,0 1 1,-1-1-1,0 1 1,0-1-1,0 0 1,0-5-1,0 1-24,0 0 0,-1-1 0,0 1 0,-3-17 0,3 24 0,0 0 0,-1 0 0,1 1 0,0-1 0,-1 0 0,1 0 0,-1 1 0,0-1 0,0 0 0,1 1 0,-1-1 0,0 0 0,0 1 0,0-1 0,-1 1 0,1 0 0,0-1 0,0 1 0,-1 0 0,1 0 0,-1 0 0,1 0 0,-1 0 0,0 0 0,1 0 0,-1 0 0,0 1 0,1-1 0,-1 1 0,0-1 0,-2 1 0,28 14 0,-6-10 0,1-1 0,-1-1 0,1 0 0,19-1 0,-30-1 0,-1 0 0,0-1 0,0 1 0,0-2 0,0 1 0,0-1 0,0 0 0,0 0 0,-1-1 0,1 0 0,-1 0 0,0 0 0,11-8 0,-17 11 0,1 0 0,-1-1 0,1 1 0,-1 0 0,1 0 0,0-1 0,-1 1 0,1-1 0,-1 1 0,1 0 0,-1-1 0,0 1 0,1-1 0,-1 1 0,1-1 0,-1 1 0,0-1 0,1 1 0,-1-1 0,0 0 0,0 1 0,1-1 0,-1 1 0,0-1 0,0 0 0,0 1 0,0-1 0,0 1 0,0-1 0,0 0 0,0 1 0,0-1 0,0 0 0,0 1 0,0-1 0,0 1 0,-1-1 0,1 0 0,0 1 0,0-1 0,-1 1 0,1-1 0,0 1 0,-1-1 0,1 1 0,-1-1 0,1 1 0,-1-1 0,1 1 0,0-1 0,-1 1 0,0 0 0,1-1 0,-1 1 0,1 0 0,-1 0 0,1-1 0,-1 1 0,0 0 0,1 0 0,-1 0 0,1 0 0,-1 0 0,0-1 0,-2 1 0,0-1 0,0 1 0,0 0 0,0 0 0,-1 0 0,1 0 0,0 0 0,0 1 0,0-1 0,0 1 0,1 0 0,-1 0 0,-3 2 0,0 1 0,0 0 0,1 1 0,-1 0 0,1 0 0,0 1 0,1-1 0,-4 7 0,6-10 0,0 0 0,1 1 0,0-1 0,-1 0 0,1 0 0,0 1 0,0-1 0,0 0 0,0 1 0,1-1 0,-1 1 0,1-1 0,-1 1 0,1 0 0,0-1 0,0 1 0,0-1 0,1 1 0,-1-1 0,0 1 0,1-1 0,0 1 0,1 2 0,-1-3 0,1-1 0,-1 1 0,1-1 0,0 0 0,0 0 0,0 0 0,-1 0 0,1 0 0,0 0 0,0 0 0,0-1 0,1 1 0,-1-1 0,0 1 0,0-1 0,0 0 0,4 0 0,47-1 0,-35 0 0,63-7 0,-61 5 0,0 1 0,0 0 0,0 2 0,20 1 0,-38-1 0,0 1 0,0-1 0,0 0 0,0 1 0,0 0 0,0-1 0,-1 1 0,1 0 0,0 0 0,0 0 0,-1 0 0,1 0 0,-1 0 0,1 0 0,-1 0 0,1 1 0,-1-1 0,0 1 0,0-1 0,2 4 0,10 35 0,-3-4 0,-10-36 0,0 1 0,1-1 0,-1 1 0,1 0 0,-1-1 0,0 1 0,1-1 0,-1 0 0,1 1 0,-1-1 0,1 1 0,0-1 0,-1 0 0,1 1 0,-1-1 0,1 0 0,0 0 0,-1 0 0,1 1 0,0-1 0,-1 0 0,1 0 0,0 0 0,-1 0 0,1 0 0,0 0 0,-1 0 0,1 0 0,0 0 0,-1-1 0,1 1 0,-1 0 0,1 0 0,0-1 0,-1 1 0,1 0 0,-1 0 0,1-1 0,0 1 0,-1-1 0,1 1 0,-1-1 0,0 1 0,1-1 0,-1 1 0,1-2 0,22-23 0,-17 14 0,0 0 0,-1 0 0,0-1 0,-1 1 0,-1-1 0,1 0 0,-2 0 0,0-1 0,0 1 0,-1 0 0,0-1 0,-2-15 0,1 27-150,1 0-1,-1-1 1,1 1-1,0 0 1,0 0-1,-1 0 1,1 0-1,0 0 1,0 0-1,0 0 1,0 0-1,0 0 1,0 0-1,1 0 1,-1 1 0,0-1-1,0 0 1,0 1-1,1-1 1,-1 1-1,0-1 1,1 1-1,-1 0 1,0-1-1,1 1 1,-1 0-1,1 0 1,-1 0-1,0 0 1,1 0 0,2 1-1,5-2-1728,15-1-5072</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6.350"/>
    </inkml:context>
    <inkml:brush xml:id="br0">
      <inkml:brushProperty name="width" value="0.025" units="cm"/>
      <inkml:brushProperty name="height" value="0.025" units="cm"/>
      <inkml:brushProperty name="color" value="#E71224"/>
    </inkml:brush>
  </inkml:definitions>
  <inkml:trace contextRef="#ctx0" brushRef="#br0">0 40 11531,'15'-36'8148,"-15"36"-8005,0 0 1,1-1-1,-1 1 1,0 0-1,0 0 1,1 0-1,-1-1 1,0 1-1,0 0 1,1 0-1,-1 0 1,0-1-1,0 1 1,1 0-1,-1 0 1,0 0-1,1 0 1,-1 0-1,0 0 1,1 0-1,-1 0 1,0 0-1,1 0 1,-1 0-1,0 0 1,1 0-1,-1 0 1,0 0-1,1 0 1,-1 0-1,0 0 1,0 1-1,1-1 1,11 19 1173,-1 23-316,-1 1 0,-2 0-1,-2 0 1,-2 0 0,-3 88 0,0-22-114,-1-107-887,0 0 0,0-1 0,0 1 0,0 0 0,0 0 0,0-1 0,1 1 0,-1 0 0,1-1 0,-1 1 0,1 0 0,0-1 0,-1 1 0,1-1 0,0 1 0,0-1 0,0 1 0,0-1 0,2 2 0,8-6 0,1-17 0,1-24 0,-1 0 0,6-58 0,-13 66 0,2 1 0,1 0 0,1 0 0,26-60 0,-35 93 0,1 0 0,0 1 0,-1-1 0,1 1 0,0-1 0,0 1 0,0-1 0,0 1 0,0 0 0,0-1 0,0 1 0,1 0 0,-1 0 0,0 0 0,1 0 0,-1 0 0,1 0 0,-1 0 0,1 1 0,-1-1 0,1 0 0,-1 1 0,1-1 0,0 1 0,-1 0 0,1-1 0,0 1 0,0 0 0,-1 0 0,1 0 0,0 0 0,-1 1 0,1-1 0,0 0 0,-1 1 0,4 0 0,-3 1 0,-1-1 0,1 0 0,-1 0 0,1 1 0,-1-1 0,0 1 0,0-1 0,0 1 0,0-1 0,0 1 0,0 0 0,0-1 0,0 1 0,-1 0 0,1 0 0,-1 0 0,1 0 0,-1-1 0,0 1 0,0 0 0,0 0 0,0 0 0,0 0 0,0 0 0,0 0 0,-1 0 0,1 0 0,-1-1 0,1 1 0,-1 0 0,0 0 0,1-1 0,-3 3 0,-1 4 0,-1 0 0,0-1 0,-1 0 0,0-1 0,0 1 0,0-1 0,-1 0 0,0 0 0,-9 5 0,-6 3 0,-44 22 0,38-29-1107,27-7 1024,1 0-1,-1 0 1,1 0 0,0 0-1,-1 0 1,1 0-1,-1-1 1,1 1-1,0 0 1,-1 0-1,1 0 1,-1-1 0,1 1-1,0 0 1,-1 0-1,1-1 1,0 1-1,0 0 1,-1-1-1,1 1 1,0 0 0,0-1-1,-1 1 1,1 0-1,0-1 1,0 1-1,0-1 1,-1 1-1,1 0 1,0-1 0,0 0-1,0-1-222,1 0-1,-1 0 0,1 0 1,0 0-1,-1 0 1,1 0-1,0 0 1,0 0-1,0 0 1,1 0-1,-1 0 0,0 1 1,1-1-1,-1 1 1,1-1-1,-1 1 1,1-1-1,0 1 1,2-2-1,53-30-11304,-22 15 2829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6.817"/>
    </inkml:context>
    <inkml:brush xml:id="br0">
      <inkml:brushProperty name="width" value="0.025" units="cm"/>
      <inkml:brushProperty name="height" value="0.025" units="cm"/>
      <inkml:brushProperty name="color" value="#E71224"/>
    </inkml:brush>
  </inkml:definitions>
  <inkml:trace contextRef="#ctx0" brushRef="#br0">34 47 3171,'0'0'24621,"-2"8"-23388,-2 2-900,-2 8 256,0 0 0,1 1 0,2-1 0,-4 29 0,7-46-586,0-1 0,0 1 1,0 0-1,0 0 0,0 0 1,0-1-1,0 1 0,0 0 1,1 0-1,-1-1 0,0 1 1,0 0-1,1-1 1,-1 1-1,0 0 0,1-1 1,-1 1-1,0 0 0,1-1 1,-1 1-1,1-1 0,0 1 1,-1-1-1,1 1 0,-1-1 1,1 1-1,0-1 1,-1 1-1,1-1 0,0 1 1,1-1 8,0 0 0,0 0 0,0 0 0,0 0 0,-1 0 0,1 0 0,0-1 0,0 1 0,0 0 0,-1-1 0,1 0 0,2 0 0,2-2 17,-1 0 0,1 0 0,-1 0 0,0 0 1,1-1-1,7-8 0,-7 2-29,1-1 0,-2 0 0,0-1 0,0 1 0,-1-1 0,0 0 0,2-16 0,-6 27 0,-1 14 0,0-9 0,0 1 0,1 0 0,0 0 0,0 0 0,0-1 0,0 1 0,1 0 0,1 6 0,-1-10 0,-1 0 0,1 0 0,0 0 0,0 1 0,0-1 0,0-1 0,0 1 0,0 0 0,1 0 0,-1 0 0,0 0 0,0-1 0,0 1 0,1-1 0,-1 1 0,0-1 0,1 1 0,-1-1 0,0 0 0,1 0 0,-1 0 0,1 1 0,-1-1 0,0-1 0,1 1 0,-1 0 0,1 0 0,-1 0 0,0-1 0,1 1 0,-1-1 0,0 1 0,1-1 0,0 0 0,5-2 0,0 0 0,-1-1 0,0 0 0,1 0 0,-1 0 0,-1 0 0,1-1 0,-1 0 0,0 0 0,0-1 0,0 1 0,-1-1 0,0 0 0,7-13 0,28-33 0,-38 102 0,-3-6 0,0-30 0,1-1 0,1 1 0,0-1 0,3 18 0,8-13-1721,-10-17 1418,0 0 0,1 0-1,-1-1 1,0 1 0,1 0 0,-1 0-1,0-1 1,1 1 0,-1-1 0,1 1 0,-1-1-1,1 1 1,-1-1 0,1 0 0,-1 0-1,1 0 1,-1 0 0,1 0 0,-1 0 0,1 0-1,-1 0 1,1-1 0,-1 1 0,1-1-1,-1 1 1,0-1 0,1 1 0,-1-1 0,0 0-1,1 0 1,1-1 0,9-14-6690</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7.165"/>
    </inkml:context>
    <inkml:brush xml:id="br0">
      <inkml:brushProperty name="width" value="0.025" units="cm"/>
      <inkml:brushProperty name="height" value="0.025" units="cm"/>
      <inkml:brushProperty name="color" value="#E71224"/>
    </inkml:brush>
  </inkml:definitions>
  <inkml:trace contextRef="#ctx0" brushRef="#br0">0 0 16015,'0'0'9673,"46"53"-11050,-18-37-1730,5-4-1345,0-1-2755</inkml:trace>
  <inkml:trace contextRef="#ctx0" brushRef="#br0" timeOffset="1">260 135 9737,'0'0'15423,"-12"7"-13213,-12 7-1120,-51 29 1704,69-39-2626,-1 0 0,1 1 0,0-1 0,0 2 0,0-1 1,1 1-1,0-1 0,-6 9 0,11-13-189,-1 0-1,1 0 1,-1 0-1,1 0 1,-1 0-1,1 0 1,-1 0 0,1 0-1,0 0 1,0 0-1,0 0 1,-1 0 0,1 0-1,0 0 1,0 1-1,1-1 1,-1 0-1,0 0 1,0 0 0,0 0-1,1 0 1,-1 0-1,0 0 1,1 0-1,-1 0 1,2 1 0,-1 0-92,1-1 1,-1 0 0,1 1-1,0-1 1,0 0-1,-1 0 1,1 0 0,0 0-1,0-1 1,0 1 0,0 0-1,4 0 1,9 1-869,0-1 1,0 0-1,18-2 1,-20 1 54,6 0-1917,1-1-1,26-5 1,-2-4-5346</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7.520"/>
    </inkml:context>
    <inkml:brush xml:id="br0">
      <inkml:brushProperty name="width" value="0.025" units="cm"/>
      <inkml:brushProperty name="height" value="0.025" units="cm"/>
      <inkml:brushProperty name="color" value="#E71224"/>
    </inkml:brush>
  </inkml:definitions>
  <inkml:trace contextRef="#ctx0" brushRef="#br0">70 95 13805,'0'0'3742,"-10"0"-448,0-1-2276,6 1-687,1-1 0,-1 1 0,1 0 0,-1 0 1,0 0-1,1 0 0,-1 1 0,1-1 0,-1 1 0,1 0 0,-1 0 0,-3 2 0,14 0 2283,41 0-2041,-34-4-502,0 0-1,-1-1 1,1-1-1,-1 0 1,0-1-1,0 0 1,0-1-1,0 0 1,-1-1-1,0-1 1,0 0-1,-1 0 0,0-1 1,18-17-1,-28 25-47,-1 0 0,1 0 0,-1-1 1,0 1-1,1 0 0,-1-1 0,0 1 0,1 0 0,-1-1 0,0 1 0,1 0 0,-1-1 0,0 1 0,1-1 0,-1 1 0,0-1 0,0 1 0,0-1 0,0 1 0,1-1 0,-1 1 0,0-1 0,0 1 0,0-1 0,0 1 0,0-1 0,0 1 0,0-1 0,0 1 0,0-1 0,-1 1 0,1-1 0,0 1 0,0-1 0,0 1 0,-1-1 0,1 0 0,-22 1 284,-29 16-159,37-8-41,1 2 0,-1-1 0,2 1 0,-20 21 0,28-28-82,0 1-1,1-1 1,0 1 0,0 0 0,0 0-1,0 1 1,1-1 0,0 0 0,0 1-1,0 0 1,0-1 0,0 1 0,1 0-1,0 0 1,0 0 0,1 0 0,-1 0 0,1 0-1,1 8 1,0-11-65,0 0 0,0 0-1,0 0 1,0 0 0,0 0 0,0-1-1,1 1 1,-1 0 0,1-1 0,0 1 0,-1-1-1,1 1 1,0-1 0,0 0 0,0 0-1,-1 0 1,1 0 0,0 0 0,1 0 0,-1-1-1,0 1 1,0-1 0,3 1 0,55 6-3207,-60-7 3231,44 0-6913,3-3-4688</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58.470"/>
    </inkml:context>
    <inkml:brush xml:id="br0">
      <inkml:brushProperty name="width" value="0.025" units="cm"/>
      <inkml:brushProperty name="height" value="0.025" units="cm"/>
      <inkml:brushProperty name="color" value="#E71224"/>
    </inkml:brush>
  </inkml:definitions>
  <inkml:trace contextRef="#ctx0" brushRef="#br0">219 101 14253,'0'0'10250,"-8"-4"-8253,4 2-1879,0 0 0,1 0-1,-1 0 1,0 0 0,0 1 0,0 0 0,-1 0 0,1 0 0,0 0 0,0 1 0,0 0 0,-1 0 0,1 0-1,0 0 1,0 0 0,-1 1 0,1 0 0,0 0 0,0 0 0,0 0 0,0 1 0,-5 2 0,-4 3 41,1 0 1,1 1 0,-20 16 0,26-20-134,1 0 1,0 0-1,0 1 0,0-1 1,1 1-1,0 0 0,0 0 1,0 0-1,0 0 1,1 0-1,-4 11 0,6-16-24,0 1-1,0-1 0,0 0 1,0 1-1,0-1 0,0 1 0,0-1 1,0 1-1,0-1 0,0 1 1,0-1-1,0 1 0,0-1 1,0 1-1,1-1 0,-1 1 1,0-1-1,0 0 0,1 1 1,-1-1-1,0 1 0,0-1 1,1 0-1,-1 1 0,0-1 1,1 0-1,-1 1 0,1-1 1,-1 0-1,0 0 0,1 1 1,-1-1-1,1 0 0,0 0 1,23 3 133,24-12 94,35-26-276,-69 28-8,0 0 0,0 1 1,1 0-1,-1 1 1,1 1-1,0 0 0,1 1 1,16-1-1,-30 4 57,-1 0 0,1 0 0,-1 1 0,1-1 0,-1 0 0,1 1-1,-1-1 1,1 1 0,-1-1 0,1 1 0,-1 0 0,1 0 0,-1 0 0,0-1 0,0 1 0,1 0 0,-1 1 0,0-1-1,0 0 1,0 0 0,0 0 0,0 1 0,0-1 0,-1 0 0,1 1 0,0-1 0,-1 1 0,1-1 0,-1 1 0,1-1-1,-1 1 1,0-1 0,0 1 0,1 0 0,-1-1 0,-1 4 0,1-3 23,0 0-1,0-1 1,0 1 0,1 0 0,-1 0-1,0 0 1,1 0 0,-1-1-1,1 1 1,0 0 0,-1-1 0,1 1-1,0 0 1,0-1 0,0 1 0,0-1-1,0 1 1,1-1 0,-1 1-1,0-1 1,1 0 0,-1 0 0,0 0-1,1 0 1,0 0 0,-1 0-1,1 0 1,0 0 0,-1-1 0,1 1-1,0-1 1,0 1 0,0-1 0,-1 1-1,4-1 1,27 0-155,0-2 0,0-1 0,33-8 0,5 0-3849,2 5-5087,-14 12-2571,0 0 9308,-52-6 2968,0 0 1,0 0-1,0-1 0,0 1 0,0-1 0,9-3 1,-12 2 0,0 1 0,0-1 0,0 0 0,0 1 0,0-1 0,-1-1 1,1 1-1,-1 0 0,1-1 0,-1 1 0,0-1 0,0 1 0,0-1 0,0 0 1,-1 0-1,1 0 0,-1 0 0,0 0 0,0-1 0,0 1 0,0 0 1,1-6-1,-3 8-529,1 1 0,0-1 1,0 1-1,-1-1 0,1 1 1,0 0-1,-1-1 0,1 1 1,0 0-1,-1-1 0,1 1 1,0 0-1,-1-1 0,1 1 1,-1 0-1,1 0 0,-1-1 1,1 1-1,-1 0 0,1 0 1,-1 0-1,1 0 0,-1 0 1,1 0-1,-1 0 0,1 0 1,-1 0-1,1 0 0,-1 0 1,1 0-1,-1 0 0,1 0 1,-1 0-1,1 0 0,-1 1 1,1-1-1,0 0 0,-1 0 1,1 0-1,-1 1 0,1-1 1,-1 1-1,-22 10 809,19-8-808,0 1 1,0-1 0,0 1 0,0 0 0,1 0 0,0 0 0,0 1 0,0-1 0,0 1 0,1 0-1,-1 0 1,1-1 0,0 2 0,1-1 0,-1 0 0,1 0 0,0 0 0,1 1 0,-1 5 0,2-9-100,-1-1 1,1 1 0,0-1 0,-1 0 0,1 0-1,0 1 1,0-1 0,0 0 0,0 0-1,0 0 1,0 0 0,0 0 0,1 0-1,-1 0 1,0-1 0,0 1 0,1 0 0,-1-1-1,1 1 1,-1-1 0,0 1 0,1-1-1,-1 0 1,1 1 0,-1-1 0,1 0 0,-1 0-1,1 0 1,1-1 0,49 0 214,-51 0-223,16-2-90,0-2 1,0 0 0,0-1-1,0 0 1,-1-2 0,0 0-1,-1 0 1,0-2-1,0 0 1,-1-1 0,0 0-1,-1-1 1,-1 0 0,1-1-1,-2-1 1,0 1 0,-1-2-1,0 0 1,13-27 0,-17 17 478,-18 30 418,-22 34-155,30-33-578,0 0 0,1 0 0,0 0 0,0 1 0,1-1 0,-1 1 0,1 0 0,1 0 0,-1 0 0,1 0 1,1 0-1,-1 0 0,1 0 0,0 0 0,2 12 0,-1-16-148,0 1 0,0-1 0,0 1 0,1-1 0,-1 1 0,1-1 0,0 0 0,0 0 0,0 0 0,0 0 0,1 0 0,-1 0 0,4 2 0,-3-2-369,1-1-1,0 1 1,0-1-1,0 0 0,0 0 1,0 0-1,0-1 0,1 0 1,-1 1-1,0-1 1,1-1-1,7 1 0,21 0-7098</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01.212"/>
    </inkml:context>
    <inkml:brush xml:id="br0">
      <inkml:brushProperty name="width" value="0.025" units="cm"/>
      <inkml:brushProperty name="height" value="0.025" units="cm"/>
      <inkml:brushProperty name="color" value="#E71224"/>
    </inkml:brush>
  </inkml:definitions>
  <inkml:trace contextRef="#ctx0" brushRef="#br0">1 8 14478,'1'-7'5715,"-1"12"-2080,2 62-833,-3-65-2754,1 0 0,0 0 0,1 0 0,-1 0-1,0 0 1,1 0 0,-1 0 0,1 0 0,-1 0-1,1 0 1,0 0 0,0 0 0,0 0 0,0-1-1,0 1 1,0 0 0,0-1 0,1 1-1,-1-1 1,1 1 0,-1-1 0,1 0 0,-1 1-1,1-1 1,0 0 0,0 0 0,-1 0 0,1-1-1,0 1 1,4 1 0,2-3 13,-1 0 0,0-1 0,0 0 0,1 0 0,-1-1 0,0 0 0,-1 0 0,1 0 0,-1-1 0,1 0 0,-1 0 0,0-1 0,0 0 0,-1 0 0,9-10 0,-7 8-58,0 0 0,1 0 0,0 1-1,0 0 1,1 1 0,-1-1-1,19-7 1,-26 13 5,0 0 1,-1 0-1,1 0 0,0 0 0,-1 0 0,1 0 1,0 0-1,-1 0 0,1 0 0,0 0 0,-1 0 1,1 1-1,0-1 0,-1 0 0,1 0 0,-1 1 0,1-1 1,0 0-1,-1 1 0,1-1 0,-1 1 0,1-1 1,-1 1-1,1-1 0,-1 1 0,0-1 0,1 1 1,-1-1-1,1 1 0,-1-1 0,0 1 0,0 0 1,1-1-1,-1 1 0,0 0 0,0-1 0,0 1 1,0 0-1,0-1 0,0 1 0,0 1 0,4 40 783,-3-16-228,-1-25-548,1 0 1,-1 1 0,1-1-1,-1 0 1,1 0 0,-1 0-1,1 1 1,0-1 0,-1 0-1,1 0 1,0 0 0,0 0-1,0 0 1,0 0 0,0-1-1,0 1 1,0 0 0,0 0-1,0-1 1,0 1 0,1 0-1,-1-1 1,0 1 0,3 0 0,-1-1 50,1 0 0,-1 1 1,1-1-1,0-1 0,-1 1 1,1 0-1,-1-1 1,1 0-1,3-1 0,8-3 160,-1-1 0,-1 0 0,19-11 0,-2-3-226,-23 14 0,1 1 0,-1 0 0,1 0 0,0 0 0,0 1 0,1 1 0,-1-1 0,11-1 0,-19 5-4,1 1 0,0 0 0,0-1 0,0 1 0,0 0 0,-1 0 0,1 0 0,0-1 0,-1 1 0,1 0 0,-1 0 0,1 0 0,-1 0 0,1 0 0,-1 0 0,0 0 0,1 0 0,-1 0 0,0 0 0,0 0 0,0 0 0,0 0 0,0 0 0,0 1 0,0-1 0,0 0 0,0 0 0,-1 0 0,1 2 0,-4 36-100,-1-21 98,3-14-229,1 0-1,0 0 1,0 0-1,0 0 1,1 0 0,-1 0-1,1 0 1,0 0 0,0 5-1,1-8 32,-1 0 1,1-1-1,-1 1 0,1-1 0,0 1 0,-1-1 0,1 1 0,0-1 1,-1 1-1,1-1 0,0 0 0,-1 1 0,1-1 0,0 0 1,0 0-1,-1 0 0,1 0 0,0 1 0,0-1 0,0 0 0,-1 0 1,1 0-1,0 0 0,0-1 0,0 1 0,-1 0 0,1 0 1,0 0-1,0-1 0,-1 1 0,1 0 0,1-1 0,25-11-5358,-7-3-449</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01.854"/>
    </inkml:context>
    <inkml:brush xml:id="br0">
      <inkml:brushProperty name="width" value="0.025" units="cm"/>
      <inkml:brushProperty name="height" value="0.025" units="cm"/>
      <inkml:brushProperty name="color" value="#E71224"/>
    </inkml:brush>
  </inkml:definitions>
  <inkml:trace contextRef="#ctx0" brushRef="#br0">107 28 15759,'0'0'5418,"-9"7"-3304,0 0-1687,-1-1 146,0 1 1,1 1 0,-1 0-1,2 0 1,-1 1 0,1 0-1,0 1 1,-9 14 0,17-24-564,1 0 1,-1 1 0,0-1 0,0 1 0,1-1-1,-1 1 1,0-1 0,0 0 0,1 1 0,-1-1-1,0 0 1,1 1 0,-1-1 0,0 0 0,1 1-1,-1-1 1,1 0 0,-1 0 0,1 0-1,-1 1 1,0-1 0,1 0 0,-1 0 0,1 0-1,-1 0 1,1 0 0,-1 0 0,1 0 0,-1 0-1,1 0 1,-1 0 0,1 0 0,-1 0 0,1 0-1,-1 0 1,1 0 0,-1-1 0,24 0 75,14-6-168,-19 2-43,0 2 1,1 0-1,-1 1 0,1 1 0,-1 1 0,31 3 1,-48-2 229,-1-1 0,1 0 0,0 1 0,0 0 0,-1-1 0,1 1 0,0 0 0,-1 0 0,1 0 0,-1 0 0,1 0 0,-1 0 0,1 0 0,-1 1 0,0-1 0,0 1 0,0-1 0,0 0 0,0 1 0,1 2 0,13 13 1079,-14-16-1165,0-1-1,0 0 0,1 1 0,-1-1 0,0 0 1,1 0-1,-1 0 0,0 0 0,1 0 0,-1 0 0,0 0 1,0-1-1,1 1 0,-1 0 0,0-1 0,0 1 1,1-1-1,-1 1 0,0-1 0,0 0 0,0 1 1,0-1-1,0 0 0,0 0 0,0 0 0,0 0 0,0 0 1,0 0-1,0 0 0,-1 0 0,2-1 0,29-39 350,-29 38-362,4-8-6,-1-1 0,0 1 0,-1-1 0,4-20 0,-6 34-11,0 0-1,0 0 1,0-1-1,0 1 1,0-1 0,1 1-1,-1-1 1,0 0 0,1 0-1,-1 0 1,0 0-1,1 0 1,0-1 0,3 1-1,40 6-543,-32-6 256,2 1-233,0 0-1,0-1 0,1-1 1,-1 0-1,0-1 0,0-1 1,0-1-1,25-6 0,-41 8 596,1 1 0,0 0-1,-1 0 1,1 0 0,0 0 0,-1-1 0,1 1-1,-1 0 1,1-1 0,0 1 0,-1 0-1,1-1 1,-1 1 0,1-1 0,-1 1-1,1-1 1,-1 1 0,0-1 0,1 1-1,-1-1 1,1 1 0,-1-1 0,0 0 0,0 1-1,1-1 1,-1 0 0,0 1 0,0-1-1,0 0 1,0 1 0,0-1 0,0 0-1,0 1 1,0-1 0,0 0 0,0 1-1,0-1 1,0 0 0,0 1 0,0-1 0,-1 0-1,1 1 1,0-1 0,-1 1 0,1-1-1,-1 0 1,0 0-2,0-1 0,0 1 0,-1 0 0,1 0 0,0 0 0,-1 0 0,1 0 1,-1 0-1,0 0 0,1 0 0,-1 1 0,1-1 0,-1 1 0,0-1 0,0 1 0,-2-1 0,-3 1 10,1 0 1,0 0-1,0 1 0,0 0 1,0 0-1,1 0 0,-1 1 1,0-1-1,0 1 0,1 1 1,-1-1-1,-9 7 0,12-7-37,1 0-1,0 0 1,-1 1-1,1-1 1,0 1-1,0-1 1,0 1-1,1 0 1,-1 0-1,1 0 1,-1 0-1,1 0 1,0 0-1,0 0 0,0 0 1,1 0-1,-1 0 1,1 1-1,0-1 1,-1 0-1,2 0 1,-1 1-1,0-1 1,1 0-1,-1 0 1,2 4-1,-1-4-32,0 0 1,1 0-1,-1 0 0,1-1 0,0 1 1,0 0-1,0-1 0,0 1 0,0-1 1,0 0-1,1 1 0,-1-1 1,1-1-1,0 1 0,-1 0 0,1 0 1,0-1-1,0 0 0,0 1 1,0-1-1,0 0 0,1-1 0,3 2 1,10 1-41,0 0 1,-1-1 0,19 0-1,-26-2-50,68-2-5699,-36-9-2978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4.109"/>
    </inkml:context>
    <inkml:brush xml:id="br0">
      <inkml:brushProperty name="width" value="0.025" units="cm"/>
      <inkml:brushProperty name="height" value="0.025" units="cm"/>
    </inkml:brush>
  </inkml:definitions>
  <inkml:trace contextRef="#ctx0" brushRef="#br0">166 1 15855,'-5'70'4252,"-15"36"-2024,-1 16-263,19-102-1560,-3 12 153,3 0 0,0 1 0,6 57 0,-4-92-550,-3-16 206,-1 0 0,0 1 1,-12-29-1,12 36-214,-3-6 6,0 0-1,-1 1 0,-1-1 1,0 2-1,-1-1 0,-15-16 1,19 28-134,7 11 43,11 14 4,-4-16-135,0 0-1,1 0 1,0-1-1,0 0 0,0-1 1,0 0-1,1-1 1,0 0-1,-1 0 1,1-1-1,20 2 1,12 0-4056,66-4 0,-60 0-654,5 0-2196</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5.328"/>
    </inkml:context>
    <inkml:brush xml:id="br0">
      <inkml:brushProperty name="width" value="0.025" units="cm"/>
      <inkml:brushProperty name="height" value="0.025" units="cm"/>
    </inkml:brush>
  </inkml:definitions>
  <inkml:trace contextRef="#ctx0" brushRef="#br0">0 167 9097,'0'0'270,"0"1"0,0-1-1,0 0 1,0 1 0,0-1 0,0 0 0,0 0 0,0 1 0,0-1 0,0 0 0,1 1 0,-1-1 0,0 0 0,0 0 0,0 1 0,0-1 0,0 0 0,0 0 0,1 1 0,-1-1 0,0 0 0,0 0 0,0 0 0,1 1 0,-1-1 0,0 0-1,0 0 1,1 0 0,-1 0 0,0 0 0,0 1 0,1-1 0,-1 0 0,0 0 0,0 0 0,1 0 0,-1 0 0,0 0 0,1 0 0,-1 0 0,1 0 0,22 1 3275,22-8-1628,-39 4-1698,1-1 0,-1 0 1,0-1-1,-1 1 0,1-1 1,-1-1-1,0 1 0,0-1 1,-1 1-1,1-1 0,-1-1 1,0 1-1,-1 0 0,0-1 1,0 0-1,0 0 0,-1 0 1,0 0-1,0 0 0,-1 0 1,0-1-1,0-7 0,-1 14-205,0 0 0,0 0 0,0 0 0,0 0 0,0 0 0,-1 0 0,1 0-1,0 0 1,-1 0 0,1 0 0,-1 0 0,1 0 0,-1 1 0,1-1 0,-1 0 0,0 0 0,1 0 0,-1 1-1,0-1 1,1 0 0,-1 1 0,0-1 0,0 0 0,0 1 0,0-1 0,0 1 0,0 0 0,0-1-1,0 1 1,0 0 0,0-1 0,0 1 0,0 0 0,0 0 0,0 0 0,0 0 0,0 0 0,0 0-1,0 0 1,0 0 0,0 1 0,0-1 0,0 0 0,0 0 0,-1 1 0,-2 0-22,-1 1 1,1-1 0,0 1-1,-1-1 1,1 1 0,0 0-1,0 1 1,0-1 0,-4 5-1,0 1 7,0 1 0,1 0 0,1 1 0,0-1 0,0 1 0,0 0 0,1 1 0,1 0 0,0-1 0,0 1 0,1 0 0,1 1 0,0-1 0,0 1 0,1 17 0,1-27 4,0 0 0,0-1 0,0 1 0,0 0 0,0-1 0,1 1 0,-1-1 0,1 1 0,-1 0 0,1-1 0,0 1 0,0-1 0,-1 1 0,1-1 0,0 0 0,0 1 0,0-1 0,1 0 0,-1 0 0,0 0 0,0 0-1,1 0 1,-1 0 0,2 1 0,2 0 12,-1 0 1,0-1-1,0 0 0,1 0 0,-1 0 0,1 0 0,-1-1 0,1 1 0,4-1 0,8-1-31,-1-1 0,0 0 0,0-1-1,19-6 1,55-26-3725,-36 4-4449,-19 4-3314</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03.750"/>
    </inkml:context>
    <inkml:brush xml:id="br0">
      <inkml:brushProperty name="width" value="0.025" units="cm"/>
      <inkml:brushProperty name="height" value="0.025" units="cm"/>
      <inkml:brushProperty name="color" value="#E71224"/>
    </inkml:brush>
  </inkml:definitions>
  <inkml:trace contextRef="#ctx0" brushRef="#br0">105 249 7944,'10'-14'1330,"-1"0"0,0 0 0,-1-1 0,0 0 0,-1-1 0,-1 0 0,0 0 0,-1 0 0,-1-1 0,-1 1 0,0-1 0,-1 0 0,-1-17 0,0 33-1284,-1 1 1,0 0-1,0-1 0,0 1 1,0-1-1,0 1 1,0 0-1,0-1 0,0 1 1,0-1-1,0 1 0,0 0 1,0-1-1,-1 1 1,1 0-1,0-1 0,0 1 1,0 0-1,0-1 1,-1 1-1,1 0 0,0-1 1,0 1-1,-1 0 0,1-1 1,0 1-1,0 0 1,-1 0-1,1 0 0,0-1 1,-1 1-1,1 0 1,0 0-1,-1 0 0,0-1 1,-13 8 576,-11 20-482,12-3-49,1 1 0,2 1 0,0-1 0,2 2 0,1-1 0,0 1 0,-2 40 0,4-9 819,3 1 1,7 88-1,-3-129-811,0-1-1,9 33 1,-15-135-100,-1 57 0,-1 0 0,-2 1 0,-1 0 0,-1 0 0,-19-35 0,23 56-38,5 12-48,5 11-62,-1-13 153,0 0 0,0 0 0,1 0 0,-1 0 1,1 0-1,0-1 0,0 0 0,1 0 0,-1 0 0,1 0 1,-1-1-1,1 0 0,0 0 0,0 0 0,0 0 0,0-1 1,0 0-1,0 0 0,0 0 0,0 0 0,1-1 1,-1 0-1,7-1 0,-2 1 7,0-1 1,0 0-1,0-1 0,-1 0 1,1 0-1,-1-1 0,1 0 1,-1-1-1,0 0 0,0 0 1,12-9-1,-14 8-12,-1-1 0,1 1 0,-1-1 0,0-1 0,-1 1 0,1-1 0,-1 0 0,7-15 0,-15 33 0,0 1 0,0-1 0,1 0 0,0 1 0,1-1 0,1 1 0,0 0 0,2 16 0,-2-26 0,1-1 0,0 0 0,0 1 0,1-1 0,-1 0 0,0 0 0,0 0 0,1 0 0,-1 0 0,0 0 0,1 0 0,-1 0 0,1-1 0,-1 1 0,1-1 0,-1 1 0,1-1 0,0 1 0,-1-1 0,1 0 0,0 0 0,-1 0 0,1 0 0,2 0 0,44-3 0,-36-1 0,0 0 0,0 0 0,0-1 0,-1-1 0,19-11 0,-20 10 0,0 1 0,0 1 0,1 0 0,-1 0 0,1 1 0,0 1 0,16-4 0,-25 7 0,-1 0 0,1 1 0,-1-1 0,0 0 0,1 1 0,-1-1 0,0 1 0,1 0 0,-1-1 0,0 1 0,0 0 0,1 0 0,-1 0 0,0-1 0,0 1 0,0 1 0,0-1 0,0 0 0,0 0 0,0 0 0,-1 0 0,1 1 0,0-1 0,-1 0 0,1 1 0,-1-1 0,1 0 0,-1 2 0,1 0 0,0-1 0,0 0 0,0 0 0,0 0 0,0 0 0,1 0 0,-1 0 0,0 0 0,1 0 0,0 0 0,-1-1 0,1 1 0,0-1 0,0 1 0,0-1 0,0 0 0,3 2 0,3-1 0,0 0 0,0-1 0,1 0 0,-1-1 0,0 1 0,0-2 0,1 1 0,15-4 0,65-23 0,-73 21 0,0 0 0,0 1 0,1 1 0,0 0 0,0 1 0,26-1 0,-41 5 0,0-1 0,0 0 0,-1 1 0,1-1 0,0 1 0,0 0 0,-1-1 0,1 1 0,-1 0 0,1 0 0,-1 0 0,1 0 0,-1 1 0,1-1 0,-1 0 0,0 0 0,2 3 0,-2-3 0,0 1 0,1-1 0,-1 1 0,0-1 0,1 0 0,-1 1 0,1-1 0,0 0 0,-1 0 0,1 0 0,0 0 0,0-1 0,-1 1 0,1 0 0,0-1 0,0 1 0,0-1 0,3 1 0,21-8-2568,-25 6 2149,1 0 0,0 0 0,-1-1 0,0 1 1,1-1-1,-1 1 0,0-1 0,1 1 0,-1-1 0,0 0 0,0 0 0,-1 1 0,1-1 0,0 0 0,0 0 0,-1 0 1,0 0-1,1-2 0,0-14-5934</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04.140"/>
    </inkml:context>
    <inkml:brush xml:id="br0">
      <inkml:brushProperty name="width" value="0.025" units="cm"/>
      <inkml:brushProperty name="height" value="0.025" units="cm"/>
      <inkml:brushProperty name="color" value="#E71224"/>
    </inkml:brush>
  </inkml:definitions>
  <inkml:trace contextRef="#ctx0" brushRef="#br0">0 0 19474,'0'0'9642,"65"0"-11788,-49 1-2243,1 1-2305</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04.546"/>
    </inkml:context>
    <inkml:brush xml:id="br0">
      <inkml:brushProperty name="width" value="0.025" units="cm"/>
      <inkml:brushProperty name="height" value="0.025" units="cm"/>
      <inkml:brushProperty name="color" value="#E71224"/>
    </inkml:brush>
  </inkml:definitions>
  <inkml:trace contextRef="#ctx0" brushRef="#br0">250 72 18289,'0'0'3337,"2"-9"533,5-28-507,-7 36-3299,0 0 0,0 0 0,0 0 0,-1 0 0,1 0 0,0 0-1,0 0 1,0 0 0,-1 0 0,1 0 0,-1 0 0,1 0 0,0 0-1,-1 0 1,0 0 0,1 1 0,-1-1 0,1 0 0,-1 0 0,0 1 0,0-1-1,1 0 1,-1 1 0,0-1 0,0 1 0,0-1 0,0 1 0,0-1 0,0 1-1,0 0 1,0-1 0,0 1 0,0 0 0,0 0 0,0 0 0,0-1-1,0 1 1,0 0 0,0 1 0,0-1 0,-1 0 0,-42 5 1161,39-4-1225,1 1 0,-1-1 0,1 1 0,-1 0 0,1 0 0,0 1 0,0-1 0,0 1 0,0 0 0,1 0 0,-1 0 0,1 1 0,0-1 0,-1 1 0,2 0 0,-1 0 0,0 0 0,1 0 0,0 0 0,0 0 0,0 1 0,0-1 0,1 1 0,0-1 0,-1 1 0,2 0 0,-2 7 0,3-10 0,0 0 0,0-1 0,-1 1 0,1-1 0,0 1 0,0 0 0,0-1 0,1 0 0,-1 1 0,0-1 0,0 0 0,1 0 0,-1 1 0,1-1 0,-1 0 0,1 0 0,-1-1 0,1 1 0,0 0 0,-1-1 0,1 1 0,0 0 0,2-1 0,50 12 0,-40-10 0,21 4 0,-20-4 0,-1 0 0,0 1 0,0 1 0,0 0 0,21 10 0,-34-14 0,-1 0 0,1 0 0,0 0 0,-1 1 0,1-1 0,0 0 0,-1 1 0,1-1 0,0 1 0,-1-1 0,1 1 0,-1-1 0,1 1 0,-1-1 0,1 1 0,-1-1 0,0 1 0,1 0 0,-1-1 0,0 1 0,1 0 0,-1-1 0,0 1 0,0 0 0,1-1 0,-1 1 0,0 0 0,0 0 0,0-1 0,0 1 0,0 0 0,0 0 0,0-1 0,0 1 0,0 0 0,-1 0 0,1-1 0,0 1 0,0 0 0,-1-1 0,1 1 0,0 0 0,-1-1 0,1 1 0,-1-1 0,1 1 0,-1-1 0,1 1 0,-1 0 0,1-1 0,-1 0 0,1 1 0,-1-1 0,0 1 0,1-1 0,-1 0 0,0 1 0,1-1 0,-1 0 0,-1 1 0,-51 22 0,44-19 0,-247 88 0,237-81-3685,12-5-846,13-4-1725,9-2-12039</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16.044"/>
    </inkml:context>
    <inkml:brush xml:id="br0">
      <inkml:brushProperty name="width" value="0.025" units="cm"/>
      <inkml:brushProperty name="height" value="0.025" units="cm"/>
      <inkml:brushProperty name="color" value="#E71224"/>
    </inkml:brush>
  </inkml:definitions>
  <inkml:trace contextRef="#ctx0" brushRef="#br0">1 0 13837,'3'7'5068,"-2"12"-4338,-1-13 33,4 221 4848,-5-131-3914,1-95-1615,1 1-1,-1-1 0,0 0 1,1 1-1,-1-1 0,0 0 1,1 0-1,0 1 1,-1-1-1,1 0 0,0 0 1,0 0-1,-1 0 0,1 0 1,0 0-1,0 0 0,0 0 1,0 0-1,0 0 1,1 0-1,-1-1 0,0 1 1,0 0-1,0-1 0,1 1 1,-1-1-1,0 0 1,1 1-1,-1-1 0,0 0 1,1 0-1,-1 0 0,2 0 1,57 0 800,-39-1-655,616-54 688,-319 18-645,389-17-270,-159 15 0,83-23-1239,-640 55-12560,-7-1 4878</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16.402"/>
    </inkml:context>
    <inkml:brush xml:id="br0">
      <inkml:brushProperty name="width" value="0.025" units="cm"/>
      <inkml:brushProperty name="height" value="0.025" units="cm"/>
      <inkml:brushProperty name="color" value="#E71224"/>
    </inkml:brush>
  </inkml:definitions>
  <inkml:trace contextRef="#ctx0" brushRef="#br0">1 1 12844,'0'0'10074,"11"3"-8147,276 68 2018,-280-70-3793,1 1-1,-1 0 1,0 0-1,0 0 1,0 1 0,-1 0-1,8 5 1,-12-7-111,-1 0 1,0 0-1,0 0 1,1 0 0,-1 1-1,0-1 1,0 0-1,0 1 1,-1-1 0,1 0-1,0 1 1,0-1-1,-1 1 1,1 0 0,-1-1-1,1 1 1,-1-1-1,0 1 1,1 0-1,-1-1 1,0 1 0,0 0-1,0-1 1,-1 1-1,1 0 1,0-1 0,-1 1-1,1-1 1,0 1-1,-1 0 1,0-1-1,1 1 1,-1-1 0,0 0-1,0 1 1,0-1-1,0 0 1,-1 2 0,-9 11 193,-1 0 0,0-1 1,-1-1-1,0 0 1,-21 14-1,-37 35-548,65-55-58,1 0-1,0 0 0,0 0 1,0 1-1,1 0 1,0 0-1,1 0 1,-1 0-1,-1 9 1,2 0-5170,2-9-2681</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18.064"/>
    </inkml:context>
    <inkml:brush xml:id="br0">
      <inkml:brushProperty name="width" value="0.025" units="cm"/>
      <inkml:brushProperty name="height" value="0.025" units="cm"/>
      <inkml:brushProperty name="color" value="#E71224"/>
    </inkml:brush>
  </inkml:definitions>
  <inkml:trace contextRef="#ctx0" brushRef="#br0">1 39 10346,'0'0'8739,"0"-8"-6316,-1-17-737,1 21 1047,1 22-612,0-10-1913,-1-6-107,1 10 125,0 0 1,1 0-1,0-1 1,6 21 0,-7-31-218,-1 1 1,1-1 0,0 1-1,-1-1 1,1 1 0,0-1 0,0 0-1,0 1 1,0-1 0,0 0-1,0 0 1,1 0 0,-1 0-1,0 0 1,0 0 0,1 0 0,-1 0-1,3 1 1,-2-2 19,-1 0-1,1 0 1,0 0-1,0 0 1,0 0-1,0-1 1,0 1 0,-1 0-1,1-1 1,0 0-1,0 1 1,-1-1-1,1 0 1,0 0 0,-1 0-1,1 0 1,0 0-1,-1 0 1,0 0-1,3-2 1,38-46 616,-35 40-325,0 0 1,1 0 0,16-15-1,-23 24-315,-1 0 0,0-1 0,1 1-1,-1 0 1,0-1 0,1 1 0,-1 0 0,1-1-1,-1 1 1,0 0 0,1 0 0,-1 0 0,1 0-1,-1-1 1,1 1 0,-1 0 0,1 0 0,-1 0-1,1 0 1,-1 0 0,1 0 0,-1 0 0,1 0-1,-1 0 1,1 0 0,-1 0 0,1 1 0,-1-1-1,0 0 1,1 0 0,-1 0 0,1 1-1,-1-1 1,1 0 0,-1 0 0,0 1 0,1-1-1,-1 0 1,0 1 0,1-1 0,-1 1 0,1 0-1,9 26 193,-10-25-188,1 1-1,-1-1 1,1 0-1,-1 1 1,1-1 0,0 0-1,0 0 1,0 0-1,0 0 1,0 0-1,0 0 1,1 0 0,-1 0-1,1 0 1,-1 0-1,1-1 1,0 1-1,2 1 1,-2-2-9,1-1 0,-1 0 0,1 1 0,-1-1 0,1 0 0,-1 0 0,1-1 0,-1 1 0,1 0 0,-1-1 0,0 0 0,1 1 0,-1-1 0,0 0 0,1 0 0,-1 0 0,4-3 0,33-32 0,-35 31 0,0 0 0,1 0 0,-1 1 0,1-1 0,0 1 0,1 1 0,-1-1 0,7-3 0,-12 7 0,1 0 0,0 0 0,-1 0 0,1 0 0,0 0 0,-1 0 0,1 0 0,0 0 0,0 0 0,-1 0 0,1 0 0,0 0 0,-1 0 0,1 1 0,-1-1 0,1 0 0,0 0 0,-1 1 0,1-1 0,-1 0 0,1 1 0,0-1 0,-1 1 0,1-1 0,-1 1 0,1-1 0,-1 1 0,0-1 0,1 1 0,-1-1 0,0 1 0,1 0 0,-1-1 0,0 1 0,1 0 0,-1-1 0,0 1 0,0 0 0,0-1 0,0 1 0,0 0 0,0-1 0,0 1 0,0 0 0,0 0 0,1 42 0,-2-33 0,1-6-233,0 1-1,0 0 1,0-1-1,1 1 1,0-1-1,0 1 1,0-1 0,0 1-1,3 4 1,-4-8 140,0-1-1,1 1 1,-1-1 0,1 1 0,-1 0 0,1-1 0,-1 1-1,1-1 1,0 1 0,-1-1 0,1 0 0,-1 1 0,1-1-1,0 0 1,0 1 0,-1-1 0,1 0 0,0 0-1,-1 1 1,1-1 0,0 0 0,1 0 0,1 0-83,-1-1 1,0 1 0,0-1-1,0 0 1,1 1-1,-1-1 1,0 0-1,0 0 1,0-1 0,0 1-1,2-2 1,16-14-4731,2-4-2408</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18.693"/>
    </inkml:context>
    <inkml:brush xml:id="br0">
      <inkml:brushProperty name="width" value="0.025" units="cm"/>
      <inkml:brushProperty name="height" value="0.025" units="cm"/>
      <inkml:brushProperty name="color" value="#E71224"/>
    </inkml:brush>
  </inkml:definitions>
  <inkml:trace contextRef="#ctx0" brushRef="#br0">98 88 18289,'0'0'2883,"-8"4"37,2-1-2334,-5 1 349,0 1 1,1 0 0,-16 11-1,24-15-871,1-1 0,-1 1-1,0 0 1,1 0 0,-1 0-1,1 1 1,0-1 0,-1 0-1,1 0 1,0 1-1,0-1 1,0 1 0,0-1-1,0 1 1,0 0 0,0-1-1,1 1 1,-1 0 0,0-1-1,1 1 1,0 0-1,-1 0 1,1 0 0,0-1-1,0 1 1,0 0 0,0 0-1,0 0 1,0 0 0,1-1-1,-1 1 1,1 0-1,-1 0 1,2 1 0,0-1 17,1 0 0,0-1 1,0 0-1,0 1 0,0-1 1,0-1-1,1 1 0,-1 0 1,0-1-1,0 1 0,0-1 1,1 0-1,-1 0 0,0 0 1,0-1-1,4 0 0,4 0 85,48-6 23,-49 5-182,0 0 0,0 0 0,1 1 0,19 1 0,-29 0-3,0 0 1,0 0-1,0 1 1,1-1-1,-1 0 1,0 1-1,0-1 1,0 0-1,0 1 0,0-1 1,0 1-1,0 0 1,0-1-1,-1 1 1,1 0-1,0 0 1,0-1-1,0 1 0,-1 0 1,1 0-1,0 0 1,-1 0-1,1 0 1,-1 0-1,1 1 1,4 30 139,-5-30-135,0 1 0,0 0-1,1 0 1,-1-1 0,1 1-1,-1 0 1,1 0 0,0-1-1,2 6 1,-3-8-9,1 0 0,-1 0 0,1 0 0,-1 1 0,1-1 0,-1 0 0,0 0 0,1 0 0,-1 0 0,1 0 0,-1 0 0,1 0 0,-1 0 0,1 0 0,-1 0 0,1 0 0,-1 0 0,0-1 0,1 1 0,-1 0 0,1 0 0,-1 0 0,1-1 0,-1 1 0,0 0 0,1 0 0,-1-1 0,0 1 0,1 0 0,-1-1 0,0 1 0,1 0 0,-1-1 0,0 1 0,0-1 0,1 1 0,-1 0 0,0-1 0,0 1 0,0-1 0,0 0 0,12-19 0,-12 20 0,9-16 0,-1 0 0,-1-1 0,0 0 0,-2 0 0,0-1 0,3-22 0,-7 42 0,-1 0 0,1-1 0,-1 1 0,1-1 0,-1 1 0,1 0 0,0-1 0,0 0 0,0 1 0,0-1 0,0 1 0,0-1 0,0 0 0,0 0 0,1 0 0,-1 0 0,0 0 0,1 0 0,-1 0 0,1 0 0,-1 0 0,1 0 0,-1-1 0,1 1 0,0-1 0,-1 1 0,1-1 0,0 0 0,-1 0 0,4 1 0,56 4 0,-50-5 0,0-1 0,0 0 0,0-1 0,0 0 0,0-1 0,0 0 0,-1-1 0,1 0 0,-1 0 0,0-1 0,0-1 0,-1 1 0,0-2 0,0 1 0,0-1 0,-1-1 0,0 1 0,8-10 0,-16 16 0,1 0 0,0 0 0,0 0 0,-1 0 0,1 0 0,-1 0 0,1 0 0,-1-1 0,1 1 0,-1 0 0,0 0 0,0 0 0,1-1 0,-1 1 0,0 0 0,0 0 0,0-3 0,-1 4 0,1-1 0,0 0 0,-1 1 0,1-1 0,-1 1 0,1-1 0,0 1 0,-1-1 0,1 1 0,-1 0 0,1-1 0,-1 1 0,1-1 0,-1 1 0,0 0 0,1-1 0,-1 1 0,1 0 0,-1 0 0,0 0 0,1 0 0,-1-1 0,-1 1 0,-1 0 0,0 0 0,0 0 0,0 0 0,0 1 0,-1-1 0,1 1 0,0-1 0,0 1 0,0 0 0,0 0 0,0 1 0,-3 1 0,0 1 0,0-1 0,1 1 0,0 1 0,0-1 0,0 1 0,0 0 0,1 0 0,0 0 0,0 0 0,0 1 0,1 0 0,-1-1 0,1 2 0,1-1 0,-1 0 0,1 0 0,0 1 0,1-1 0,-2 12 0,3-17 3,0 1 1,1-1-1,-1 1 1,1-1-1,-1 0 0,1 0 1,-1 1-1,1-1 1,0 0-1,0 0 1,-1 0-1,1 0 0,0 0 1,0 0-1,0 0 1,0 0-1,0 0 0,1 0 1,-1 0-1,0-1 1,0 1-1,0 0 0,1-1 1,-1 1-1,0-1 1,1 0-1,-1 1 0,0-1 1,1 0-1,1 0 1,52 4-272,-43-4-13,-9 0 109,32 1-3966,-11-3-3184,4-3-10551</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19.853"/>
    </inkml:context>
    <inkml:brush xml:id="br0">
      <inkml:brushProperty name="width" value="0.025" units="cm"/>
      <inkml:brushProperty name="height" value="0.025" units="cm"/>
      <inkml:brushProperty name="color" value="#E71224"/>
    </inkml:brush>
  </inkml:definitions>
  <inkml:trace contextRef="#ctx0" brushRef="#br0">83 133 9097,'0'0'1083,"-11"-2"401,-31-11 726,40 12-2020,1 1-1,-1-1 0,0 0 1,1 1-1,-1-1 0,1 0 1,-1 0-1,1 0 0,0 0 0,-1-1 1,1 1-1,0 0 0,0 0 1,0-1-1,0 1 0,0-1 1,0 1-1,0-1 0,0 0 1,0 1-1,1-1 0,-1 0 0,1 1 1,-1-1-1,1 0 0,0 1 1,0-1-1,0 0 0,0 0 1,0 1-1,0-1 0,0 0 0,0 0 1,1 1-1,0-3 0,0 0 61,0 1 0,0 0 0,1 0 1,-1 0-1,1 0 0,-1 0 0,1 0 0,0 0 0,1 0 0,-1 1 0,0-1 0,1 1 0,-1 0 0,1-1 0,3-1 0,2 1 71,0-1-1,-1 2 1,1-1 0,0 1 0,0 1-1,1-1 1,-1 1 0,0 1-1,0 0 1,1 0 0,-1 0 0,11 3-1,-17-3-303,-1 1 0,1 0 0,-1 0 0,0 0 0,0 0 0,1 0 0,-1 0 0,0 0 0,0 0 0,0 0 0,0 0 0,0 1 0,0-1 0,0 0 1,-1 1-1,1-1 0,0 1 0,-1-1 0,1 1 0,-1-1 0,0 1 0,1-1 0,-1 1 0,0 1 0,1 46 122,-1-35-63,-1 143 244,1-155-311,0 0 0,-1 0 0,1 0 0,1 0 0,-1 0 0,0 0-1,1 0 1,-1 0 0,1 0 0,-1 0 0,1 0 0,0 0 0,0 0 0,0 0-1,0 0 1,0 0 0,0-1 0,1 1 0,-1 0 0,0-1 0,1 0 0,0 1 0,1 1-1,0-2 32,0 0 0,0 0-1,0 0 1,0-1-1,0 1 1,0-1 0,0 1-1,0-1 1,0 0-1,0 0 1,0-1 0,-1 1-1,1-1 1,5 0 0,3-3 93,0 0 0,0 0 0,0-1 1,-1 0-1,1-1 0,-1 0 1,13-11-1,-15 11-84,0 0 0,-1-1-1,0 0 1,-1 0 0,1-1 0,-1 1-1,-1-2 1,1 1 0,-2 0 0,1-1-1,-1 0 1,0 0 0,-1 0 0,0-1 0,0 1-1,-1-1 1,-1 0 0,1 1 0,-2-1-1,1 0 1,-2-12 0,1 20-49,-1 0 0,1 0 0,-1 0 0,1 1 0,-1-1 0,0 0 0,0 0 0,1 1 0,-1-1 0,0 1 0,-1-1 0,1 1 0,0-1 0,0 1 0,-1 0 0,1 0 0,-1-1 0,1 1 0,-1 0 0,1 0 0,-1 1 0,0-1 0,1 0 0,-1 0 0,0 1 0,0-1 0,1 1 0,-1 0 0,0-1 0,0 1 0,0 0 0,0 0 0,1 0 0,-1 0 0,0 0 0,0 1 0,0-1 0,0 1 0,1-1 0,-1 1 0,0-1 0,1 1 0,-1 0 0,0 0 0,1 0 0,-1 0 0,1 0 0,-1 0 0,1 0 0,0 1 0,-1-1 0,1 1 0,0-1 0,0 0 0,0 1 0,0 0 0,0-1 0,0 1 0,0 0 0,1-1 0,-1 1 0,1 0 0,-1 0 0,1 0 0,0-1 0,-1 1 0,1 4 0,1-6 0,-1 1 0,0 0 0,1 0 0,-1-1 0,1 1 0,-1 0 0,1 0 0,-1-1 0,1 1 0,-1-1 0,1 1 0,0 0 0,-1-1 0,1 1 0,0-1 0,0 0 0,-1 1 0,1-1 0,0 0 0,0 1 0,-1-1 0,1 0 0,0 0 0,0 1 0,0-1 0,0 0 0,-1 0 0,1 0 0,1 0 0,32 0 0,-25 0 0,14 0-922,-8 1-2077,0-1 1,0-1 0,0 0 0,20-5-1,-8-2-10138</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0.646"/>
    </inkml:context>
    <inkml:brush xml:id="br0">
      <inkml:brushProperty name="width" value="0.025" units="cm"/>
      <inkml:brushProperty name="height" value="0.025" units="cm"/>
      <inkml:brushProperty name="color" value="#E71224"/>
    </inkml:brush>
  </inkml:definitions>
  <inkml:trace contextRef="#ctx0" brushRef="#br0">175 49 19923,'-8'-1'2968,"-3"-1"-1981,0 1-1,-1 0 1,1 1-1,-1 1 1,1-1 0,-22 6-1,30-5-940,-1 0 0,0 0-1,1 1 1,-1 0-1,1 0 1,0 0 0,0 0-1,0 0 1,0 0 0,0 1-1,0 0 1,1-1-1,-1 1 1,1 0 0,-1 0-1,1 0 1,0 1 0,1-1-1,-1 1 1,0-1-1,1 1 1,0-1 0,0 1-1,0 0 1,0-1 0,1 1-1,-1 4 1,0-4-43,1-1 1,0 0 0,0 0 0,0 1 0,0-1-1,0 0 1,0 0 0,1 1 0,0-1-1,-1 0 1,1 0 0,1 0 0,-1 0-1,0 0 1,1 0 0,-1 0 0,4 4 0,-3-5 1,0-1 1,0 0-1,0 0 1,-1 0-1,1 0 1,0 0 0,0 0-1,0-1 1,1 1-1,-1-1 1,0 1-1,0-1 1,0 0 0,0 0-1,0 0 1,1 0-1,-1 0 1,0 0 0,0 0-1,0-1 1,0 1-1,0-1 1,0 0-1,0 0 1,0 0 0,0 0-1,0 0 1,3-2-1,6-5 8,-1 0-1,0-1 1,-1 0-1,0 0 1,0-1-1,-1 0 0,0-1 1,-1 0-1,0 0 1,-1-1-1,7-16 1,-35 74 59,15-34 61,1 0 1,0-1 0,1 2 0,0-1 0,1 1-1,1-1 1,0 1 0,-2 22 0,5-34-133,0 0 0,0-1 1,0 1-1,0 0 0,0 0 1,0 0-1,0 0 0,0 0 1,1 0-1,-1-1 0,0 1 1,1 0-1,-1 0 0,1 0 1,-1 0-1,1-1 0,-1 1 1,1 0-1,-1-1 0,1 1 1,0 0-1,-1-1 0,1 1 1,0-1-1,0 1 0,-1-1 1,3 1-1,-1 0 0,1 0 0,-1-1 0,0 0-1,1 1 1,-1-1 0,1 0 0,-1 0 0,1-1 0,-1 1 0,4-1-1,5-2-2,0 0 0,0-1-1,16-9 1,14-9 2,-29 14 0,1 1 0,1 0 0,-1 0 0,1 1 0,0 1 0,1 0 0,-1 1 0,1 1 0,19-2 0,-33 5 0,0 0 0,0 0 0,0 0 0,0 0 0,0 1 0,0-1 0,-1 0 0,1 1 0,0-1 0,0 1 0,0-1 0,0 1 0,0-1 0,-1 1 0,1 0 0,0-1 0,-1 1 0,1 0 0,0 0 0,-1-1 0,1 1 0,-1 0 0,1 0 0,-1 0 0,1 0 0,-1 0 0,0 0 0,1-1 0,-1 1 0,0 0 0,0 0 0,0 2 0,1 34 0,0-28 0,14-46 0,-8 20 0,-2-1 0,0 0 0,-1 0 0,-1 0 0,0 0 0,-1-30 0,-2 50 0,0 1 0,0 0 0,0-1 0,0 1 0,0 0 0,0-1 0,1 1 0,0 0 0,-1-1 0,1 1 0,0-1 0,0 1 0,0-1 0,1 1 0,-1-1 0,1 0 0,-1 0 0,3 3 0,0-3 0,-1 0 0,1 0 0,0 0 0,0-1 0,-1 0 0,1 0 0,0 0 0,0 0 0,0 0 0,0-1 0,0 0 0,0 0 0,6 0 0,-2-1 0,0-1 0,1 0 0,-1 0 0,0 0 0,0-1 0,0 0 0,-1-1 0,1 1 0,-1-2 0,0 1 0,0-1 0,0 0 0,-1 0 0,1-1 0,8-10 0,18-13 0,-31 47 0,-25 58 0,17-60 0,1 0 0,0 1 0,1 0 0,1-1 0,-2 32 0,5-48-15,-1 1-1,1-1 1,0 1-1,0-1 1,0 1 0,0-1-1,0 1 1,0-1-1,0 1 1,0-1 0,0 1-1,0-1 1,0 1 0,0 0-1,0-1 1,0 1-1,1-1 1,-1 1 0,0-1-1,0 0 1,1 1-1,-1-1 1,0 1 0,0-1-1,1 1 1,-1-1-1,1 0 1,-1 1 0,0-1-1,1 0 1,-1 1 0,1-1-1,-1 0 1,1 1-1,-1-1 1,1 0 0,-1 0-1,1 0 1,-1 1-1,1-1 1,-1 0 0,1 0-1,-1 0 1,1 0-1,-1 0 1,1 0 0,-1 0-1,1 0 1,-1 0-1,1-1 1,0 1 0,-1 0-1,1 0 1,-1 0 0,1 0-1,-1-1 1,0 1-1,1 0 1,-1-1 0,1 1-1,-1 0 1,1-1-1,-1 1 1,3-2-319,0-1 0,0 1 0,-1 0 0,1 0 0,-1-1 1,0 0-1,1 1 0,-1-1 0,1-3 0,1-3-2495,-1 0-1,0-1 1,0 1 0,1-16-1,0-15-8551</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1.018"/>
    </inkml:context>
    <inkml:brush xml:id="br0">
      <inkml:brushProperty name="width" value="0.025" units="cm"/>
      <inkml:brushProperty name="height" value="0.025" units="cm"/>
      <inkml:brushProperty name="color" value="#E71224"/>
    </inkml:brush>
  </inkml:definitions>
  <inkml:trace contextRef="#ctx0" brushRef="#br0">1 0 9577,'0'0'17937,"1"59"-17841,16-39-1601,5 0-2371,-1-2-1793,5-3-3492</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6.186"/>
    </inkml:context>
    <inkml:brush xml:id="br0">
      <inkml:brushProperty name="width" value="0.025" units="cm"/>
      <inkml:brushProperty name="height" value="0.025" units="cm"/>
    </inkml:brush>
  </inkml:definitions>
  <inkml:trace contextRef="#ctx0" brushRef="#br0">0 1 18097,'0'0'3299,"0"11"-1927,5 49-621,3-1 1,2 0-1,21 71 0,-6-29-585,-14-70-25,-3-21 502,-4-20 970,-1-42-793,-6-76-1,-1 114-759,0 24-107,0 24 18,4-29 38,0 0 0,0 1 0,1-1 0,-1 1 0,1-1-1,1 0 1,-1 1 0,1-1 0,0 0 0,0 0 0,0 0 0,1 0 0,0-1 0,0 1 0,6 7 0,-6-9 5,0-1 0,0 1 0,1-1 0,-1 0 0,1 0 0,-1 0 1,1 0-1,0-1 0,-1 0 0,1 1 0,0-1 0,0-1 0,0 1 1,0 0-1,0-1 0,0 0 0,0 0 0,1 0 0,-1-1 1,0 1-1,7-3 0,-4 1 64,-1-1 0,0 0 1,1 0-1,-1-1 0,0 1 0,-1-1 1,1-1-1,-1 1 0,1-1 0,-1 0 1,-1 0-1,1 0 0,-1-1 1,0 0-1,0 1 0,6-13 0,-4 6 32,0 0 0,-1-1-1,0 1 1,-1-1 0,0 0-1,2-14 1,-15 91-110,5-44 43,2 0-1,-1 0 1,2 0 0,1 0-1,3 31 1,-3-49-106,1 1-1,-1-1 1,1 0-1,-1 0 1,1 0-1,0 0 1,0 0-1,0 0 1,0 0-1,0 0 1,0 0-1,0-1 1,1 1-1,-1 0 1,1-1-1,-1 1 1,1-1-1,0 1 1,0-1-1,-1 0 1,1 0-1,0 0 1,0 0-1,0 0 1,0 0-1,0 0 1,0-1-1,0 1 1,1-1-1,-1 0 1,0 1 0,0-1-1,0 0 1,0 0-1,1 0 1,3-1-1,-2 0-141,-1 0 0,1 0 0,-1 0-1,0 0 1,1-1 0,-1 1 0,0-1 0,0 0-1,0 0 1,0 0 0,0 0 0,0 0 0,-1-1 0,1 0-1,-1 1 1,1-1 0,-1 0 0,0 0 0,0 0 0,-1 0-1,1 0 1,1-4 0,3-31-5598,-5-8-2082</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1.580"/>
    </inkml:context>
    <inkml:brush xml:id="br0">
      <inkml:brushProperty name="width" value="0.025" units="cm"/>
      <inkml:brushProperty name="height" value="0.025" units="cm"/>
      <inkml:brushProperty name="color" value="#E71224"/>
    </inkml:brush>
  </inkml:definitions>
  <inkml:trace contextRef="#ctx0" brushRef="#br0">1 291 17745,'0'0'11216,"3"9"-9834,-2-7-1329,0 0 0,0 1-1,0-1 1,0 1-1,1-1 1,-1 0 0,1 0-1,-1 0 1,1 0 0,0 0-1,0 0 1,0 0-1,0-1 1,0 1 0,0 0-1,0-1 1,0 0 0,1 0-1,-1 1 1,0-1-1,1-1 1,-1 1 0,1 0-1,0-1 1,-1 1 0,1-1-1,-1 0 1,1 1-1,0-1 1,-1-1 0,1 1-1,-1 0 1,1-1 0,0 1-1,-1-1 1,1 0-1,-1 0 1,0 0 0,1 0-1,-1 0 1,5-3-1,0 0-30,1 0-1,0-1 1,-1 0-1,0 0 0,0 0 1,-1-1-1,7-8 0,-10 11-18,0 0-1,0-1 1,-1 1-1,1-1 1,-1 0-1,0 1 1,0-1-1,-1 0 1,1 0-1,-1-1 1,0 1-1,0 0 1,0 0-1,-1-1 1,1 1-1,-1-5 1,-1 8-3,1 0 0,0-1 0,-1 1 0,0 0 0,1 0 0,-1 0 0,1 0 0,-1 0 0,0 0 0,0 0 0,0 0 0,0 0 0,0 1 0,1-1 0,-1 0 0,-1 0 0,1 1 0,0-1 0,0 1 0,0-1 0,0 1 0,0-1 0,0 1 0,-1 0 0,1-1 0,0 1 0,0 0 0,-1 0 0,1 0 0,0 0 0,0 0 0,-1 0 0,1 0 0,0 1 0,0-1 0,0 0 0,-1 1 0,0 0 0,-3 0 0,-1 0 0,1 0 0,0 1 0,-1 0 0,1 0 0,0 0 0,-7 5 0,3 0 0,1 0 0,0 1 0,1 0 0,0 0 0,0 1 0,-5 10 0,9-15 0,1 0 0,0 0 0,0 0 0,0 0 0,0 1 0,1-1 0,0 1 0,0-1 0,0 0 0,0 1 0,1 0 0,0-1 0,0 1 0,0-1 0,0 1 0,1-1 0,1 7 0,0-8-61,-1-1 1,1 0-1,0 0 0,0-1 1,-1 1-1,2 0 0,-1 0 1,0-1-1,0 1 0,0-1 1,1 0-1,-1 0 0,0 0 1,1 0-1,-1 0 0,1 0 1,0-1-1,-1 1 0,1-1 1,-1 0-1,1 1 0,0-1 1,-1-1-1,1 1 0,5-1 1,2 0-468,0 0 1,0 0 0,0-1 0,-1 0 0,18-7 0,-11 1-1049,-1-1 1,0-1-1,-1-1 1,0 0 0,-1 0-1,0-1 1,-1-1 0,0 0-1,-1-1 1,-1 0 0,11-19-1,-2 1 1327,18-43 0,-15 21 4525,-3 2 3889,-31 80-1165,-11 14-4347,-9 20-2083,24-42-405,2 0-1,0 0 0,0 1 0,2 0 1,1 0-1,0 0 0,2 0 1,1 23-1,0-44-164,-1 1 0,1-1 0,0 1 0,0 0 0,0-1 0,0 1 0,0-1 0,0 1 0,0 0 0,0-1 0,0 1 0,0-1 0,0 1 0,0 0 0,0-1 0,0 1 0,1-1 0,-1 1 0,0-1 0,0 1 0,1 0 0,-1-1 0,0 1 0,1-1 0,-1 0 0,0 1 0,1-1 0,-1 1 0,1-1 0,-1 1 0,1-1 0,-1 0 0,1 1 0,-1-1 0,1 0 0,-1 0 0,1 1 0,0-1 0,-1 0 0,1 0 0,-1 0 0,1 0 0,-1 0 0,1 0 0,0 0 0,-1 0 0,1 0 0,-1 0 0,1 0 0,0 0 0,-1 0 0,1 0 0,-1-1 0,2 1 0,0-1 0,0-1 0,0 1 0,0-1 0,0 0 0,0 1 0,0-1 0,0 0 0,-1 0 0,1 0 0,2-5 0,1-3 0,-1 1 0,0-2 0,0 1 0,-1 0 0,0-1 0,-1 1 0,0-1 0,-1 1 0,0-1 0,-1 0 0,-1-12 0,1 23 0,0 0 0,0-1 0,0 1 0,0 0 0,-1 0 0,1 0 0,0 0 0,0 0 0,0 0 0,0-1 0,0 1 0,0 0 0,-1 0 0,1 0 0,0 0 0,0 0 0,0 0 0,0 0 0,0 0 0,-1 0 0,1 0 0,0 0 0,0 0 0,0 0 0,0 0 0,-1 0 0,1 0 0,0 0 0,0 0 0,0 0 0,0 0 0,-1 0 0,1 0 0,0 0 0,0 0 0,0 0 0,0 0 0,0 0 0,-1 0 0,1 0 0,0 0 0,0 1 0,0-1 0,0 0 0,0 0 0,0 0 0,-1 0 0,1 0 0,0 0 0,0 1 0,0-1 0,0 0 0,0 0 0,0 0 0,0 0 0,0 0 0,0 1 0,0-1 0,0 0 0,0 0 0,0 1 0,-7 8 0,6-7 0,0 0 0,0 1 0,1-1 0,-1 0 0,0 0 0,1 0 0,-1 1 0,1-1 0,0 0 0,0 0 0,0 1 0,0-1 0,0 0 0,0 0 0,1 1 0,-1-1 0,1 0 0,-1 0 0,1 0 0,0 1 0,0-1 0,0 0 0,0 0 0,0 0 0,0 0 0,1-1 0,-1 1 0,1 0 0,-1-1 0,1 1 0,0-1 0,-1 1 0,1-1 0,0 0 0,0 1 0,0-1 0,0 0 0,0 0 0,0-1 0,1 1 0,-1 0 0,0-1 0,0 1 0,1-1 0,-1 0 0,3 0 0,3 1 0,0-1 0,0 0 0,0 0 0,1-1 0,-1 0 0,0-1 0,0 0 0,0 0 0,-1-1 0,1 0 0,-1 0 0,9-5 0,3-6 0,-2-2 0,21-20 0,-33 31 0,-6 6 0,-16 20 0,-27 46 0,41-60 0,-1 0 0,1 0 0,0 0 0,0 0 0,1 1 0,0-1 0,1 1 0,0-1 0,0 1 0,0 0 0,1 13 0,1-20-91,-1 0 0,0-1 0,1 1 0,-1 0 0,1 0 0,-1-1 0,1 1 0,0 0 0,-1-1 0,1 1 0,-1-1 0,1 1 0,0-1 0,0 1 0,-1-1 0,1 1 0,0-1 0,0 0-1,0 1 1,-1-1 0,1 0 0,0 0 0,0 0 0,0 0 0,0 1 0,0-1 0,0 0 0,-1 0 0,1-1 0,0 1 0,0 0 0,0 0 0,0 0 0,0-1 0,-1 1 0,1 0 0,0-1 0,1 0 0,0 1-425,0-1 0,0 1 1,0-1-1,0 0 0,0 0 0,0 0 1,0 0-1,0 0 0,-1 0 0,1-1 1,0 1-1,-1 0 0,1-1 1,-1 1-1,0-1 0,1 0 0,1-2 1,0-11-13750</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2.485"/>
    </inkml:context>
    <inkml:brush xml:id="br0">
      <inkml:brushProperty name="width" value="0.025" units="cm"/>
      <inkml:brushProperty name="height" value="0.025" units="cm"/>
      <inkml:brushProperty name="color" value="#E71224"/>
    </inkml:brush>
  </inkml:definitions>
  <inkml:trace contextRef="#ctx0" brushRef="#br0">2 79 12460,'-1'-8'9747,"8"7"-4805,23 9-3657,12 1-806,-33-9-330,-1 0 0,1-1 0,0 0 0,-1 0 0,1-1 0,-1 0 0,10-5 0,-15 6-122,0 0-1,0 0 1,0-1-1,0 1 1,-1-1 0,1 0-1,0 0 1,-1 0 0,0 0-1,1 0 1,-1 0-1,0-1 1,0 1 0,0-1-1,0 0 1,-1 0-1,1 1 1,-1-1 0,0 0-1,0 0 1,0 0-1,1-6 1,-2 8-21,0 1 0,0-1 1,0 0-1,0 1 0,0-1 0,-1 0 0,1 1 0,0-1 1,-1 0-1,1 1 0,0-1 0,-1 0 0,1 1 0,-1-1 0,1 1 1,-1-1-1,1 1 0,-1-1 0,1 1 0,-1-1 0,0 1 1,1 0-1,-1-1 0,0 1 0,1 0 0,-1 0 0,0-1 1,1 1-1,-1 0 0,0 0 0,0 0 0,1 0 0,-1 0 1,0 0-1,1 0 0,-1 0 0,0 0 0,0 0 0,1 0 1,-1 0-1,-1 1 0,-33 6-67,27-3 52,0 1 0,0-1 0,0 2 0,0-1 0,1 1 1,0 0-1,0 0 0,1 1 0,0 0 0,0 0 1,1 1-1,-1-1 0,2 1 0,-1 1 0,1-1 0,0 0 1,1 1-1,0 0 0,0 0 0,1 0 0,0 0 1,-1 17-1,3-25-13,0 0 0,0 1-1,0-1 1,0 0 0,0 1 0,1-1 0,-1 0 0,0 0 0,1 1 0,-1-1 0,1 0-1,0 0 1,-1 0 0,1 1 0,0-1 0,-1 0 0,1 0 0,0 0 0,0 0 0,0-1 0,0 1-1,0 0 1,0 0 0,0 0 0,0-1 0,0 1 0,3 0 0,0 1-196,0-2 0,0 1 0,0 0 1,0-1-1,0 1 0,0-1 0,1 0 0,-1-1 0,5 0 1,4-1-1093,0-1 0,0-1 0,0 0 1,0-1-1,11-6 0,18-14-5560,-2-3-2600</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2.891"/>
    </inkml:context>
    <inkml:brush xml:id="br0">
      <inkml:brushProperty name="width" value="0.025" units="cm"/>
      <inkml:brushProperty name="height" value="0.025" units="cm"/>
      <inkml:brushProperty name="color" value="#E71224"/>
    </inkml:brush>
  </inkml:definitions>
  <inkml:trace contextRef="#ctx0" brushRef="#br0">82 0 13068,'0'0'8232,"-9"6"-6502,7-5-1586,-39 24 1360,38-24-1390,1 1 1,0-1 0,0 1-1,1-1 1,-1 1-1,0-1 1,0 1-1,1 0 1,-1 0 0,1 0-1,-1 0 1,1 0-1,0 0 1,0 1 0,0-1-1,0 0 1,0 0-1,1 1 1,-2 3 0,39-1 221,-9-3-468,49 12-1,-68-12 114,-1 0 0,0 1 0,1-1 0,-1 2 0,0-1-1,-1 1 1,1 1 0,-1-1 0,0 1 0,8 8 0,-14-13 52,0 1 1,0 0-1,0 0 1,0 0-1,0 0 0,0 1 1,-1-1-1,1 0 1,0 0-1,-1 0 1,1 1-1,-1-1 1,1 0-1,-1 1 0,1-1 1,-1 0-1,0 1 1,0-1-1,0 0 1,0 1-1,0-1 1,0 1-1,0-1 0,0 0 1,-1 1-1,1-1 1,-1 2-1,0-1 137,-1 1 0,0-1 0,0 1 0,0-1 0,0 1 0,0-1 0,0 0 0,-1 0 0,1 0 0,-1-1 0,-4 4 0,-7 2 570,-1 0 0,0-1 0,-23 6 0,25-9-740,0 0 0,-1 0 0,1-1 0,-1-1 0,-25 0 0,38-1-36,1 0-1,-1 0 1,1 0-1,-1 0 1,1 0-1,-1 0 1,1 0-1,-1 0 1,1 0 0,-1-1-1,0 1 1,1 0-1,-1 0 1,1 0-1,-1-1 1,1 1-1,0 0 1,-1 0-1,1-1 1,-1 1 0,1-1-1,-1 1 1,1 0-1,0-1 1,-1 1-1,1-1 1,0 1-1,-1-1 1,1 1 0,0-1-1,0 1 1,-1-1-1,9-17-2921,24-13-4326,-3 17 760</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3.498"/>
    </inkml:context>
    <inkml:brush xml:id="br0">
      <inkml:brushProperty name="width" value="0.025" units="cm"/>
      <inkml:brushProperty name="height" value="0.025" units="cm"/>
      <inkml:brushProperty name="color" value="#E71224"/>
    </inkml:brush>
  </inkml:definitions>
  <inkml:trace contextRef="#ctx0" brushRef="#br0">198 231 17489,'0'0'9689,"-14"-3"-8189,5 1-1260,5 0-158,-1 1-1,1 0 0,-1 0 0,1 0 1,-1 0-1,1 1 0,-1 0 0,0 0 1,1 0-1,-1 1 0,1-1 0,-1 1 1,1 0-1,-1 0 0,1 1 0,0-1 0,-8 5 1,4-1 44,0 1-1,0 0 1,0 0 0,1 1 0,0 0 0,-8 11-1,12-14-64,0 0 0,0 0 0,0 0 0,1 1 0,0-1 0,0 1-1,0 0 1,1-1 0,-1 1 0,1 0 0,0 0 0,1 0 0,-1 0 0,1 7-1,0-10-54,1-1 1,-1 1-1,0 0 0,1-1 0,-1 1 0,1-1 0,-1 1 0,1-1 0,0 1 0,0-1 0,0 1 0,0-1 0,0 0 0,0 1 0,0-1 0,0 0 0,0 0 0,0 0 0,1 0 0,-1 0 0,2 1 1,2 0 17,-1 0 1,0 0 0,1 0 0,-1-1 0,1 0 0,-1 0 0,9 1 0,-3-1 7,0-1 1,0 0-1,-1-1 1,1 0-1,0 0 1,-1-1-1,12-3 1,-13 1-33,0-1 0,0 0 0,-1 0 0,0 0 0,0-1 0,0 0 0,-1 0 0,0-1 0,0 0 0,0 0 0,-1 0 0,0 0 0,-1-1 0,1 0 0,-2 0 0,1-1 0,-1 1 0,0-1 0,-1 1 0,0-1 0,0 0 0,0-13 0,-2 23 0,0 0 0,0 0 0,0 0 0,0 0 0,0 0 0,0 0 0,0 0 0,0 0 0,1 0 0,-1 0 0,0 0 0,1 0 0,-1 0 0,0 0 0,1 0 0,-1 0 0,1 0 0,0-1 0,-1 1 0,2 1 0,1-1 0,-1 0 0,1 0 0,-1 0 0,1 0 0,0-1 0,-1 1 0,1-1 0,0 0 0,0 1 0,3-2 0,9 0 0,1 0 0,-1-2 0,0 0 0,0 0 0,0-2 0,0 0 0,-1 0 0,0-1 0,0-1 0,0-1 0,-1 0 0,0 0 0,-1-1 0,0-1 0,0 0 0,-1-1 0,0 0 0,-1-1 0,0 0 0,-1 0 0,0-1 0,-1 0 0,9-20 0,-12 1 0,-9 24 0,-9 17 0,4 3 0,1 0 0,0 0 0,1 0 0,0 1 0,1 0 0,1 1 0,0-1 0,0 1 0,-4 27 0,3-2 0,1 1 0,2 55 0,4-60 0,3-1 0,9 43 0,-7-44 0,-1 1 0,1 43 0,-5-75 0,-1 0 0,0 0 0,-1 0 0,1 1 0,0-1 0,-1 0 0,1 0 0,-1 0 0,0 0 0,1 0 0,-1 0 0,0 0 0,-2 3 0,2-4 0,0 0 0,1-1 0,-1 1 0,0 0 0,0-1 0,0 1 0,0-1 0,1 1 0,-1-1 0,0 1 0,0-1 0,0 0 0,0 1 0,0-1 0,0 0 0,0 0 0,0 0 0,0 0 0,0 0 0,0 0 0,-1 0 0,-1 0 0,0-1 0,0 0 0,0 0 0,1 0 0,-1 0 0,1-1 0,-1 1 0,1-1 0,-1 1 0,1-1 0,0 0 0,-1 0 0,1 0 0,0 0 0,1-1 0,-1 1 0,0 0 0,-1-4 0,-6-11 0,2 0 0,0 0 0,1-1 0,1 0 0,1 0 0,0 0 0,1 0 0,1-1 0,1 1 0,2-36 0,0 51-24,-1-1 0,1 1-1,0 0 1,0 0 0,0 0 0,0 0 0,1-1 0,-1 1-1,1 1 1,0-1 0,-1 0 0,1 0 0,1 1 0,-1-1-1,0 1 1,1 0 0,-1-1 0,1 1 0,-1 0 0,1 1-1,0-1 1,0 0 0,0 1 0,0 0 0,4-2 0,11-3-520,1 0 0,0 2 1,26-4-1,5-2-1522,0-5-4692</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4.244"/>
    </inkml:context>
    <inkml:brush xml:id="br0">
      <inkml:brushProperty name="width" value="0.025" units="cm"/>
      <inkml:brushProperty name="height" value="0.025" units="cm"/>
      <inkml:brushProperty name="color" value="#E71224"/>
    </inkml:brush>
  </inkml:definitions>
  <inkml:trace contextRef="#ctx0" brushRef="#br0">1 16 11339,'0'0'15358,"5"15"-14541,7 31-106,-1 0 1,-3 0-1,4 67 0,-11-102-579,1 52 616,-2 0 0,-12 87 0,23-321-716,-5 115-32,2 1 0,2 0 0,32-95 0,-40 145-23,-1 0-1,1 0 1,1 1-1,-1-1 1,1 1-1,-1 0 1,1 0-1,1 0 1,-1 0-1,0 0 1,1 1-1,0-1 1,0 1-1,0 0 1,0 0-1,1 1 1,-1-1-1,0 1 1,1 0-1,0 0 1,0 1-1,0-1 1,-1 1-1,1 0 1,0 0-1,0 1 1,1-1-1,-1 1 1,0 0-1,0 0 1,0 1-1,0 0 1,0 0-1,0 0 1,0 0-1,-1 1 1,1 0-1,0 0 1,8 5-1,-11-6 24,0 0 0,1 1 0,-1-1 0,0 0-1,0 1 1,0-1 0,0 1 0,-1 0 0,1 0-1,0 0 1,-1 0 0,1 0 0,-1 0 0,0 0-1,1 0 1,-1 1 0,0-1 0,0 0 0,-1 1-1,1-1 1,0 1 0,-1-1 0,0 1 0,1-1-1,-1 1 1,0-1 0,0 1 0,-1-1 0,1 1-1,0-1 1,-1 1 0,0-1 0,1 0-1,-1 1 1,0-1 0,0 0 0,0 1 0,-1-1-1,1 0 1,0 0 0,-1 0 0,1 0 0,-1 0-1,0 0 1,0-1 0,0 1 0,0 0 0,0-1-1,0 0 1,0 1 0,-3 0 0,-10 7 104,-1-1 0,-1 0 0,-22 6 1,32-11-90,0-1 0,0 0 0,-1-1 0,1 0 0,0 0 0,-1-1 0,1 0 0,-1 0 0,1 0 0,-13-3 0,19 3-104,0-1-1,0 1 1,0 0 0,0 0 0,1-1 0,-1 1 0,0-1 0,0 1 0,1 0 0,-1-1 0,0 1 0,1-1 0,-1 0 0,0 1-1,1-1 1,-1 0 0,1 1 0,-1-1 0,1 0 0,-1 1 0,1-1 0,-1 0 0,1 0 0,0 0 0,0 1 0,-1-1 0,1 0-1,0 0 1,0 0 0,0 0 0,0 0 0,0 1 0,0-1 0,0 0 0,0 0 0,0 0 0,0 0 0,1 0 0,-1 1-1,0-1 1,1 0 0,-1 0 0,0 0 0,1 1 0,-1-1 0,1 0 0,-1 0 0,2 0 0,0-3-821,0 1 0,1 0-1,-1-1 1,1 1 0,0 0 0,0 0 0,0 1 0,7-5 0,50-17-10189,-25 14 4725</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4.834"/>
    </inkml:context>
    <inkml:brush xml:id="br0">
      <inkml:brushProperty name="width" value="0.025" units="cm"/>
      <inkml:brushProperty name="height" value="0.025" units="cm"/>
      <inkml:brushProperty name="color" value="#E71224"/>
    </inkml:brush>
  </inkml:definitions>
  <inkml:trace contextRef="#ctx0" brushRef="#br0">0 51 6822,'0'0'18946,"6"11"-17590,0-1-1006,-4-7-266,0 1-1,0-1 1,0 0-1,0 1 0,0-1 1,-1 1-1,0 0 1,0-1-1,0 1 1,0 0-1,0 0 1,-1 0-1,0 0 1,0-1-1,0 1 1,0 0-1,-1 6 1,-1-5 17,1 1 1,0 0-1,1-1 1,-1 1-1,1 11 1,1-16-92,-1-1 1,0 1-1,0 0 1,0 0-1,1 0 0,-1 0 1,1-1-1,-1 1 1,0 0-1,1 0 1,0-1-1,-1 1 0,1 0 1,-1-1-1,1 1 1,0 0-1,-1-1 1,1 1-1,0-1 0,0 1 1,-1-1-1,1 1 1,0-1-1,0 0 1,0 0-1,-1 1 1,1-1-1,0 0 0,0 0 1,0 0-1,0 0 1,0 0-1,0 0 1,0 0-1,-1 0 0,1 0 1,0 0-1,0 0 1,0-1-1,0 1 1,0 0-1,-1-1 0,1 1 1,0 0-1,1-2 1,2 1 2,0-2 1,-1 1-1,1 0 0,-1-1 1,1 0-1,-1 1 1,0-1-1,0-1 0,0 1 1,0 0-1,-1-1 1,1 1-1,-1-1 0,0 0 1,0 0-1,0 0 0,-1 0 1,1 0-1,0-7 1,1 3-9,-1 0 1,-1-1 0,1 1 0,-1-1 0,-1 0 0,0 1-1,0-1 1,-2-16 0,-1 23-243,1 9 140,-1 8 57,2-12-40,2 0-1,-1 0 0,0 0 0,0 0 0,1 0 0,0 0 0,0 0 0,0-1 0,0 1 1,0 0-1,0-1 0,1 1 0,-1-1 0,1 1 0,-1-1 0,1 1 0,0-1 0,0 0 0,0 0 1,4 3-1,-1-3-279,-1 1 0,1 0 0,0-1 0,-1 0 0,1-1 0,0 1 0,1-1 0,-1 0 0,0 0 0,0 0 0,6 0 0,-3-1-305,1 0-1,-1 0 0,1-1 0,-1 0 1,1 0-1,-1-1 0,0 0 0,0-1 1,0 0-1,0 0 0,0 0 0,-1-1 0,0 0 1,13-10-1,-17 11 682,0 0 1,0-1-1,-1 1 0,1-1 0,-1 0 1,1 1-1,-1-1 0,0 0 1,-1-1-1,3-6 0,-3 8 282,-1 0-1,1-1 1,-1 1 0,0 0-1,0-1 1,0 1-1,0 0 1,-1-1-1,0-3 1,1 7-222,-1-1-1,1 0 1,0 1 0,-1-1 0,1 0 0,-1 1-1,1-1 1,-1 1 0,1-1 0,-1 1-1,0-1 1,1 1 0,-1 0 0,0-1 0,1 1-1,-1 0 1,0-1 0,1 1 0,-1 0-1,0 0 1,0-1 0,1 1 0,-1 0-1,0 0 1,0 0 0,0 0 0,1 0 0,-1 0-1,0 0 1,0 1 0,1-1 0,-1 0-1,0 0 1,1 0 0,-1 1 0,0-1 0,0 0-1,0 1 1,-27 15 951,23-11-811,1-1-1,0 2 1,0-1-1,1 0 0,-1 1 1,1-1-1,0 1 1,0 0-1,1 0 1,0 0-1,0 0 0,0 1 1,1-1-1,0 1 1,0-1-1,1 12 0,0-16-148,1-1 1,0 1-1,0-1 0,0 1 0,0-1 0,0 1 0,0-1 0,0 1 0,0-1 0,1 0 0,-1 0 0,1 0 0,-1 0 0,0 0 0,1 0 0,0 0 0,-1 0 0,1 0 0,-1-1 0,1 1 0,0-1 0,0 1 0,-1-1 0,1 0 0,0 0 0,0 1 0,0-1 0,-1 0 0,1-1 0,0 1 0,2-1 0,3 1 43,-1 0-1,1-1 1,-1 0 0,1-1-1,-1 1 1,0-1-1,10-4 1,-6 0-86,-1 0 0,0 0 1,-1-1-1,12-11 0,-18 16-15,1-1 0,-1 1-1,0-1 1,0 0 0,0 1 0,0-1 0,0 0-1,-1 0 1,1 0 0,-1 0 0,0-1 0,0 1-1,0 0 1,0 0 0,-1-1 0,1 1 0,-1-1-1,0-3 1,0 6-14,0 1 0,-1-1 1,1 1-1,0-1 0,-1 1 0,1 0 0,0-1 0,-1 1 0,1-1 0,0 1 0,-1 0 1,1-1-1,-1 1 0,1 0 0,-1 0 0,1-1 0,0 1 0,-1 0 0,1 0 0,-1 0 0,1 0 1,-1 0-1,1-1 0,-1 1 0,1 0 0,-1 0 0,0 0 0,1 0 0,-1 0 0,1 1 0,-1-1 1,1 0-1,-1 0 0,1 0 0,-1 0 0,1 0 0,0 1 0,-1-1 0,1 0 0,-1 1 1,1-1-1,-1 0 0,1 0 0,-1 1 0,-20 14-116,18-12 95,0 2 1,0-1 0,1 0-1,0 1 1,0-1 0,0 1 0,0-1-1,-1 10 1,2-13-56,1 0 1,0 0-1,0 0 0,-1 1 0,1-1 0,0 0 1,0 0-1,0 0 0,1 1 0,-1-1 1,0 0-1,0 0 0,1 0 0,-1 0 1,0 0-1,1 1 0,0-1 0,-1 0 1,1 0-1,-1 0 0,1 0 0,0 0 1,0-1-1,0 1 0,-1 0 0,1 0 1,0 0-1,0-1 0,0 1 0,0 0 1,0-1-1,0 1 0,0-1 0,1 1 1,-1-1-1,0 0 0,0 1 0,0-1 0,0 0 1,1 0-1,0 0 0,58 0-6485,-25-6 26</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5.489"/>
    </inkml:context>
    <inkml:brush xml:id="br0">
      <inkml:brushProperty name="width" value="0.025" units="cm"/>
      <inkml:brushProperty name="height" value="0.025" units="cm"/>
      <inkml:brushProperty name="color" value="#E71224"/>
    </inkml:brush>
  </inkml:definitions>
  <inkml:trace contextRef="#ctx0" brushRef="#br0">157 180 13645,'0'0'2883,"-10"3"-155,-8 4-1505,0 0 0,-30 16 0,44-21-1073,0 0-1,0 0 1,0 1-1,0-1 1,0 1 0,1 0-1,-1 0 1,1 0 0,0 1-1,0-1 1,0 1 0,0-1-1,1 1 1,-1 0 0,1 0-1,0 0 1,0 0-1,0 1 1,1-1 0,-2 8-1,4-11-146,0 0 0,0 0 1,0 0-1,-1 0 0,2-1 0,-1 1 0,0 0 0,0-1 0,0 1 0,0 0 0,0-1 0,0 1 0,1-1 0,-1 0 0,0 1 0,0-1 0,1 0 0,-1 0 0,0 0 0,0 0 1,1 0-1,-1 0 0,0 0 0,2-1 0,39 0-268,-41 1 240,8-2-29,-1 1-1,1-2 1,-1 1 0,1-1 0,-1 0 0,0-1-1,0 1 1,-1-2 0,1 1 0,-1-1-1,0 0 1,0-1 0,0 0 0,-1 0 0,0 0-1,9-12 1,0-2 168,-1-2 0,0 1 0,-2-2 0,15-34-1,-24 50 90,0-1-1,-1 0 0,0 0 0,0 0 0,0 0 1,-1 0-1,0-11 0,-1 18-179,0 1 0,0 0-1,0-1 1,0 1 0,0 0 0,0 0-1,-1-1 1,1 1 0,0 0 0,0-1-1,0 1 1,0 0 0,-1 0 0,1-1 0,0 1-1,0 0 1,-1 0 0,1-1 0,0 1-1,-1 0 1,1 0 0,0 0 0,0-1-1,-1 1 1,1 0 0,0 0 0,-1 0 0,1 0-1,0 0 1,-1 0 0,1 0 0,0 0-1,-1 0 1,1 0 0,0 0 0,-1 0 0,1 0-1,0 0 1,-1 0 0,1 0 0,0 0-1,-1 0 1,1 1 0,0-1 0,-1 0-1,1 0 1,0 0 0,0 0 0,-1 1 0,1-1-1,0 0 1,0 0 0,-1 1 0,1-1-1,0 1 1,-19 13 95,11-6 25,1 2-1,0-1 1,0 1 0,1 0-1,1 1 1,-1-1-1,2 1 1,-1 0-1,2 0 1,-1 1 0,2-1-1,-1 1 1,1 0-1,1-1 1,0 1-1,2 20 1,0-30-128,0 1 1,-1 0-1,2-1 0,-1 1 0,0 0 1,0-1-1,1 1 0,0-1 1,-1 0-1,1 0 0,0 1 0,0-1 1,0 0-1,0-1 0,1 1 1,-1 0-1,0-1 0,1 1 0,-1-1 1,1 1-1,0-1 0,-1 0 1,1 0-1,0-1 0,0 1 1,-1-1-1,1 1 0,0-1 0,0 0 1,5 0-1,1 0 17,0 0-1,0 0 1,0-1-1,0 0 1,-1-1-1,1 0 1,0 0-1,15-8 1,-13 5-8,0-1 0,-1-1-1,0 0 1,-1 0 0,1-1 0,11-13 0,-17 16-16,0 1 1,0-1-1,0 0 1,-1 0-1,0 0 1,0-1-1,0 1 0,-1-1 1,0 1-1,0-1 1,0 0-1,-1 0 1,0 0-1,1-10 1,-2 16-10,0 0 0,0 0 1,0-1-1,0 1 0,0 0 1,0 0-1,0 0 0,0 0 1,0 0-1,0 0 0,0 0 1,0-1-1,0 1 0,0 0 1,0 0-1,0 0 0,0 0 1,0 0-1,0 0 0,0 0 1,0-1-1,0 1 0,0 0 1,-1 0-1,1 0 0,0 0 1,0 0-1,0 0 0,0 0 1,0 0-1,0 0 0,0 0 1,0-1-1,-1 1 0,1 0 1,0 0-1,0 0 0,0 0 1,0 0-1,0 0 0,0 0 1,0 0-1,-1 0 0,1 0 1,0 0-1,0 0 0,0 0 1,0 0-1,0 0 0,0 0 1,0 0-1,-1 0 0,1 0 1,0 0-1,0 1 0,0-1 1,0 0-1,0 0 0,0 0 1,-1 0-1,-8 8-84,-9 14 8,15-16 124,0 0-1,0 0 1,0 1 0,1-1 0,-1 1 0,2 0 0,-1-1-1,1 1 1,0 0 0,0 12 0,1-16-33,0-1-1,0 1 1,1-1 0,-1 0 0,1 1-1,-1-1 1,1 0 0,0 0 0,0 1-1,0-1 1,0 0 0,0 0-1,1 0 1,-1 0 0,0 0 0,1 0-1,0 0 1,-1-1 0,1 1 0,0-1-1,0 1 1,0-1 0,0 0 0,0 1-1,0-1 1,0 0 0,1 0 0,-1-1-1,0 1 1,1 0 0,-1-1 0,0 1-1,5-1 1,3 1-14,0-1 0,1 0 0,-1 0 0,0-1 0,0-1 0,1 0 0,-1 0 0,-1-1 0,18-6 0,-23 7 0,1 0 0,-1 0 0,0 0 0,0-1 0,0 0 0,0 1 0,0-1 0,-1-1 0,1 1 0,-1 0 0,0-1 0,0 0 0,0 0 0,0 0 0,-1 0 0,1 0 0,-1 0 0,0 0 0,-1-1 0,1 1 0,-1-1 0,0 0 0,1-7 0,-15 56 0,13-42-140,0 1 0,0-1 0,1 1-1,-1 0 1,1-1 0,-1 1 0,1-1 0,0 0 0,0 1 0,0-1 0,0 0-1,0 1 1,1-1 0,-1 0 0,1 0 0,-1 0 0,1 0 0,0 0-1,0 0 1,0-1 0,0 1 0,0-1 0,0 1 0,0-1 0,1 0 0,-1 0-1,0 0 1,1 0 0,-1 0 0,1 0 0,2 0 0,6 1-1222,1 0 1,-1-1 0,1-1 0,-1 0-1,23-2 1,2-4-7351</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5.893"/>
    </inkml:context>
    <inkml:brush xml:id="br0">
      <inkml:brushProperty name="width" value="0.025" units="cm"/>
      <inkml:brushProperty name="height" value="0.025" units="cm"/>
      <inkml:brushProperty name="color" value="#E71224"/>
    </inkml:brush>
  </inkml:definitions>
  <inkml:trace contextRef="#ctx0" brushRef="#br0">186 6 15919,'0'0'2824,"-10"-2"-80,-1 0-2131,1 1 0,-1 1 0,1-1 0,-1 2-1,1 0 1,-1 0 0,-14 4 0,21-5-513,0 1 0,0 0 0,1 0 0,-1 1 0,0-1 0,1 1 0,-1 0 0,1 0 0,-1 0 0,1 0 0,0 0 0,0 1 0,0-1 0,0 1 0,1 0 0,-1 0 0,1 0 0,-1 0 0,1 1 0,0-1 0,0 1 0,1-1 0,-1 1 0,1-1 0,0 1 0,-1 0 0,1 4 0,1-6-107,0 0 0,0 0 1,0 0-1,1 0 0,-1 0 0,1-1 0,-1 1 0,1 0 0,0 0 0,0 0 0,0-1 0,0 1 0,0 0 0,0-1 0,0 1 0,0-1 0,0 1 1,1-1-1,-1 0 0,1 0 0,-1 1 0,1-1 0,0 0 0,-1 0 0,1 0 0,0-1 0,0 1 0,-1 0 0,1-1 0,0 1 0,0-1 1,0 0-1,0 1 0,2-1 0,11 2-592,1 0 0,-1-1 0,19-1 1,-24 0-64,-1 0-338,0-1 1,1 0-1,-1 0 0,0-1 1,0-1-1,-1 1 0,1-1 0,0-1 1,-1 1-1,12-9 0,13-9-5278</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6.470"/>
    </inkml:context>
    <inkml:brush xml:id="br0">
      <inkml:brushProperty name="width" value="0.025" units="cm"/>
      <inkml:brushProperty name="height" value="0.025" units="cm"/>
      <inkml:brushProperty name="color" value="#E71224"/>
    </inkml:brush>
  </inkml:definitions>
  <inkml:trace contextRef="#ctx0" brushRef="#br0">126 0 11115,'0'0'10516,"-8"11"-9795,-4 10 76,0 0 0,2 1 0,0 0 1,2 0-1,0 1 0,2 1 0,0-1 0,-3 37 1,7-38-380,-3 70 263,5-86-662,0-1 0,1 1 0,0 0 0,0 0 0,0-1 0,1 1-1,-1-1 1,1 1 0,1-1 0,-1 0 0,1 1 0,5 6 0,-8-11-24,0-1 0,1 1 0,-1 0 1,0-1-1,1 1 0,-1-1 0,0 1 0,1-1 0,-1 0 1,1 1-1,-1-1 0,1 1 0,-1-1 0,1 0 1,-1 1-1,1-1 0,-1 0 0,1 1 0,0-1 0,-1 0 1,1 0-1,-1 0 0,1 0 0,0 1 0,-1-1 0,1 0 1,0 0-1,1-16-367,-11-22-2,-52-119 1025,63 156-615,0 1 0,0-1 0,1 1-1,-1 0 1,0-1 0,1 1-1,-1 0 1,0 1 0,1-1 0,-1 0-1,0 1 1,4 0 0,67 13-1467,-49-11-689,0-1 1,48-2 0,-60-1 1462,1 0 1,0-2-1,-1 1 1,0-1-1,1-1 1,-1 0-1,12-7 0,-16 7 734,-1-1-1,1 1 0,-1-2 0,0 1 1,-1-1-1,11-11 0,-16 17-1,-1 0-1,0-1 1,1 1-1,-1 0 1,0 0-1,0 0 1,0-1-1,1 1 1,-1 0 0,0 0-1,0-1 1,0 1-1,1 0 1,-1 0-1,0-1 1,0 1 0,0 0-1,0-1 1,0 1-1,0 0 1,0-1-1,0 1 1,0 0 0,0 0-1,0-1 1,0 1-1,0 0 1,0-1-1,0 1 1,0 0-1,0-1 1,0 1 0,0 0-1,0 0 1,0-1-1,-1 1 1,1 0-1,0-1 1,0 1 0,-1 0-1,-14-3 1613,-22 9 66,-29 20 614,62-24-2183,1 0-1,-1 0 0,0 0 0,1 1 0,-1-1 0,1 1 0,0 0 0,0 0 0,0 0 0,0 0 1,0 1-1,1-1 0,0 1 0,-4 5 0,6-8-177,0 0 0,0 0 1,0-1-1,0 1 0,0 0 0,0-1 0,0 1 1,0 0-1,0-1 0,1 1 0,-1 0 0,0-1 1,0 1-1,1 0 0,-1-1 0,0 1 0,1-1 1,-1 1-1,0-1 0,1 1 0,-1 0 0,1-1 1,-1 0-1,1 1 0,-1-1 0,1 1 0,0-1 1,-1 0-1,1 1 0,-1-1 0,1 0 0,0 1 1,1-1-1,27 8 51,-20-6-58,77 15-1356,-61-14 1155,0 2 0,0 0 0,-1 2 1,0 0-1,41 20 0,-65-27 237,1 0 0,-1 0 0,1 1 0,0-1 0,-1 0 0,1 0 0,-1 0 0,1 1 0,-1-1-1,1 0 1,-1 1 0,1-1 0,-1 0 0,1 1 0,-1-1 0,0 1 0,1-1 0,-1 1 0,1-1 0,-1 1 0,0-1 0,0 1 0,1-1 0,-1 1 0,0-1-1,0 1 1,0 0 0,1-1 0,-1 1 0,0-1 0,0 1 0,0 0 0,0-1 0,0 1 0,0-1 0,0 1 0,0 0 0,-1-1 0,1 1 0,0-1 0,0 1-1,0 0 1,-1-1 0,1 1 0,0-1 0,-1 1 0,1-1 0,0 1 0,-1-1 0,1 1 0,-1-1 0,1 0 0,-1 1 0,1-1 0,-1 0 0,1 1 0,-1-1-1,1 0 1,-1 1 0,0-1 0,-38 16 1669,36-16-1690,-7 3 270,-77 20 481,78-21-777,1-1 1,-1 0-1,1 0 1,-1-1-1,0 0 1,1-1-1,-1 0 0,-10-2 1,18 2-103,-1 0 0,1 1-1,0-1 1,0 0 0,-1 0 0,1 0 0,0-1-1,0 1 1,0 0 0,0 0 0,0-1 0,1 1 0,-1 0-1,0-1 1,0 1 0,1-1 0,-1 1 0,1-1-1,0 1 1,-1-1 0,1 1 0,0-1 0,0 1-1,0-1 1,0 1 0,0-4 0,7-44-5830,9 10 595,7-5-2248</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26.813"/>
    </inkml:context>
    <inkml:brush xml:id="br0">
      <inkml:brushProperty name="width" value="0.025" units="cm"/>
      <inkml:brushProperty name="height" value="0.025" units="cm"/>
      <inkml:brushProperty name="color" value="#E71224"/>
    </inkml:brush>
  </inkml:definitions>
  <inkml:trace contextRef="#ctx0" brushRef="#br0">28 0 17072,'0'0'9705,"-18"50"-8327,13-24-257,1 2-641,4 1-352,0-1-192,3-1-2114,8-3-2626,-3-5-5991</inkml:trace>
  <inkml:trace contextRef="#ctx0" brushRef="#br0" timeOffset="1">36 544 21044,'0'0'6822,"-12"63"-3843,12-47-1057,6 2-1922,7-2 0,5-2 0,0-4-320,0-2-3652,0-3-6342</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6.531"/>
    </inkml:context>
    <inkml:brush xml:id="br0">
      <inkml:brushProperty name="width" value="0.025" units="cm"/>
      <inkml:brushProperty name="height" value="0.025" units="cm"/>
    </inkml:brush>
  </inkml:definitions>
  <inkml:trace contextRef="#ctx0" brushRef="#br0">0 0 14414,'0'0'5893,"43"57"-5797,-10-39-672,0-3-1250,1-5-2338,-3-3-5029</inkml:trace>
  <inkml:trace contextRef="#ctx0" brushRef="#br0" timeOffset="1">316 102 17168,'0'0'7922,"-8"10"-6219,-7 9-745,1 0-1,-22 42 1,29-48-777,1-1-1,1 1 1,0 1 0,1-1 0,0 1 0,1-1-1,-2 25 1,5-36-178,0 1 0,-1-1 1,1 1-1,0-1 0,1 1 0,-1 0 0,0-1 0,1 1 1,-1-1-1,1 0 0,0 1 0,0-1 0,0 1 0,0-1 1,0 0-1,0 0 0,1 0 0,-1 0 0,1 0 0,3 4 0,-1-4 9,-1-1-1,1 1 0,0 0 1,0-1-1,0 0 0,0 0 1,0 0-1,0 0 0,1-1 1,-1 1-1,0-1 0,4-1 1,10 2-374,0-2 0,0 0 0,0-1 0,33-8 1,-41 7-1287,1-1 0,-1 0 0,1-1 0,-2 0 0,16-10 0,10-12-10134</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0.844"/>
    </inkml:context>
    <inkml:brush xml:id="br0">
      <inkml:brushProperty name="width" value="0.025" units="cm"/>
      <inkml:brushProperty name="height" value="0.025" units="cm"/>
      <inkml:brushProperty name="color" value="#E71224"/>
    </inkml:brush>
  </inkml:definitions>
  <inkml:trace contextRef="#ctx0" brushRef="#br0">0 581 9577,'0'0'4185,"15"-2"-3480,49-9-369,-1-2 0,70-26 0,55-13-276,-106 37-45,1 3-1,1 4 1,92 3 0,254 30 16,-260-13-1686,0-8 0,191-19 0,-62-28 3599,-180 20-149,79-16-157,288-20 0,50 27-1449,-178-2 4155,377-6 2313,-505 33-6340,421-69 1,-198 12-1229,-415 59 258,24-6-2977,-15-6-2707</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1.575"/>
    </inkml:context>
    <inkml:brush xml:id="br0">
      <inkml:brushProperty name="width" value="0.025" units="cm"/>
      <inkml:brushProperty name="height" value="0.025" units="cm"/>
      <inkml:brushProperty name="color" value="#E71224"/>
    </inkml:brush>
  </inkml:definitions>
  <inkml:trace contextRef="#ctx0" brushRef="#br0">246 24 13901,'4'-5'582,"7"-12"1603,-7 16-878,-2 10-37,-4 10-860,-1-1 0,-1 0 0,0 0 0,-2 0 0,0 0 0,-9 18 0,0 1-307,-21 61 579,-4-2-1,-59 101 1,96-193-603,-10 15-647,13-18 468,-1-1-1,1 0 1,0 0-1,0 0 1,-1 1 0,1-1-1,0 0 1,-1 0 0,1 0-1,0 0 1,-1 1 0,1-1-1,-1 0 1,1 0 0,0 0-1,-1 0 1,1 0-1,0 0 1,-1 0 0,1 0-1,-1 0 1,1 0 0,0 0-1,-1 0 1,1-1 0,0 1-1,-1 0 1,1 0-1,0 0 1,-1 0 0,1 0-1,0-1 1,-1 1 0,1 0-1,0 0 1,0-1 0,-1 1-1,1 0 1,0-1-1,0 1 1,-1 0 0,1 0-1,0-1 1,0 1 0,0 0-1,0-1 1,0 1 0,-1-1-1,1 1 1,0 0-1,0-1 1,0 0 0,-6-19-5575</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1.933"/>
    </inkml:context>
    <inkml:brush xml:id="br0">
      <inkml:brushProperty name="width" value="0.025" units="cm"/>
      <inkml:brushProperty name="height" value="0.025" units="cm"/>
      <inkml:brushProperty name="color" value="#E71224"/>
    </inkml:brush>
  </inkml:definitions>
  <inkml:trace contextRef="#ctx0" brushRef="#br0">23 167 13325,'0'0'1345,"-17"69"481,12-36 159,5-3-383,7-5 224,11-8-225,12-12-448,13-5-384,12-22-64,12-15-257,11-8-192,4-5-95,1 4-129,-5 5 32,-6 10-96,-14 4-1314,-18 4-2561,-15 0-4742</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2.882"/>
    </inkml:context>
    <inkml:brush xml:id="br0">
      <inkml:brushProperty name="width" value="0.025" units="cm"/>
      <inkml:brushProperty name="height" value="0.025" units="cm"/>
      <inkml:brushProperty name="color" value="#E71224"/>
    </inkml:brush>
  </inkml:definitions>
  <inkml:trace contextRef="#ctx0" brushRef="#br0">0 137 17008,'0'0'4137,"4"11"-3117,23 84 478,-17-52-1262,2-1-1,24 56 1,-34-93-235,1 0 1,0 0 0,0 0-1,1-1 1,-1 1 0,1-1 0,0 0-1,8 7 1,-11-10 13,1 0 0,0 0 1,0 0-1,0 0 0,0 0 0,0 0 1,0 0-1,0 0 0,0-1 0,0 1 1,0-1-1,0 0 0,0 1 1,1-1-1,-1 0 0,0 0 0,0 0 1,0-1-1,0 1 0,1 0 0,-1-1 1,0 0-1,0 1 0,0-1 0,0 0 1,2-1-1,4-4 203,1-1 0,-1 0 0,0 0 0,-1 0 0,0-1-1,0 0 1,0-1 0,8-15 0,40-79 805,-54 100-1007,56-127 828,-49 110-611,-2-1-1,0 1 1,-1-1 0,3-34-1,-12 105 221,1-24-419,1 1 1,1-1-1,1 1 0,7 49 1,-6-73-36,0 0-1,0 0 1,0 0 0,0 0-1,0 0 1,0 0 0,1-1 0,-1 1-1,1 0 1,0-1 0,0 1-1,0-1 1,0 0 0,1 0 0,-1 1-1,0-1 1,1-1 0,-1 1-1,1 0 1,0-1 0,0 1 0,0-1-1,-1 0 1,1 0 0,0 0-1,0 0 1,1-1 0,-1 1 0,0-1-1,0 1 1,0-1 0,0 0-1,0-1 1,0 1 0,1 0 0,-1-1-1,0 0 1,0 0 0,0 0-1,0 0 1,-1 0 0,1 0 0,0-1-1,0 1 1,-1-1 0,1 0-1,-1 0 1,1 0 0,-1 0 0,0 0-1,0-1 1,0 1 0,3-6-1,2-3 9,0-1 0,-1-1 0,-1 1 0,0-1 0,0 0-1,-1 0 1,-1 0 0,2-14 0,-1-11 61,-1-59 0,-5 82-39,-5 16 14,-3 23 13,7 13-2049,2 50-8426,1-74 4221</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3.255"/>
    </inkml:context>
    <inkml:brush xml:id="br0">
      <inkml:brushProperty name="width" value="0.025" units="cm"/>
      <inkml:brushProperty name="height" value="0.025" units="cm"/>
      <inkml:brushProperty name="color" value="#E71224"/>
    </inkml:brush>
  </inkml:definitions>
  <inkml:trace contextRef="#ctx0" brushRef="#br0">0 1 8616,'0'0'1153</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3.692"/>
    </inkml:context>
    <inkml:brush xml:id="br0">
      <inkml:brushProperty name="width" value="0.025" units="cm"/>
      <inkml:brushProperty name="height" value="0.025" units="cm"/>
      <inkml:brushProperty name="color" value="#E71224"/>
    </inkml:brush>
  </inkml:definitions>
  <inkml:trace contextRef="#ctx0" brushRef="#br0">0 445 13261,'1'1'439,"1"0"0,-1 1 0,1-1 0,0 0 0,-1 0 1,1-1-1,0 1 0,0 0 0,-1 0 0,1-1 1,0 1-1,0-1 0,0 0 0,0 1 0,0-1 0,0 0 1,0 0-1,-1 0 0,1-1 0,0 1 0,0 0 1,2-1-1,21-17 4523,-6-2-6194,-12 12 1357,0 1-1,-1-1 0,1 0 0,-2-1 0,1 0 1,-1 0-1,0 0 0,-1 0 0,0-1 0,-1 0 1,0 0-1,0 0 0,-1 0 0,1-14 0,-3 23-116,1 1 0,-1-1-1,0 1 1,0-1 0,-1 1-1,1-1 1,0 1 0,0-1-1,0 1 1,0-1 0,0 1 0,0 0-1,-1-1 1,1 1 0,0-1-1,0 1 1,-1-1 0,1 1-1,0 0 1,0-1 0,-1 1-1,1 0 1,0-1 0,-1 1-1,1 0 1,-1 0 0,1-1-1,0 1 1,-1 0 0,1 0-1,-1 0 1,1-1 0,-1 1-1,1 0 1,-1 0 0,1 0-1,-1 0 1,1 0 0,-1 0-1,1 0 1,-1 0 0,1 0 0,0 0-1,-1 0 1,1 0 0,-1 0-1,1 1 1,-1-1 0,1 0-1,-1 0 1,1 0 0,0 1-1,-1-1 1,1 0 0,-1 1-1,1-1 1,-1 1 0,-24 18-32,17-8 28,0 1 0,1 0 0,0 1 0,1 0 0,0-1 0,1 2 0,1-1 0,0 1 0,0-1 0,2 1 0,-1 0 0,2 0 0,0 0 0,1 1 0,1 15 0,0-29-2,-1 0-1,0 0 0,1 0 1,-1 0-1,1 0 1,0 0-1,-1 0 0,1 0 1,0 0-1,-1 0 1,1 0-1,0 0 0,0 0 1,0 0-1,0-1 1,0 1-1,0 0 0,0-1 1,0 1-1,0-1 0,0 1 1,0-1-1,0 0 1,1 1-1,-1-1 0,0 0 1,0 0-1,0 0 1,1 0-1,-1 0 0,0 0 1,0 0-1,0 0 1,1 0-1,-1 0 0,0-1 1,0 1-1,0 0 1,0-1-1,0 1 0,2-2 1,4 0 21,-1-1 0,1 1-1,-1-2 1,0 1 0,0-1 0,7-4 0,15-17 33,-2-2 1,0 0-1,-1-2 0,-2 0 1,-2-2-1,0-1 0,-2 0 0,-1-1 1,-2-1-1,16-49 0,-31 80-48,2-4 19,0-1-1,-1 1 1,0-1-1,-1 1 1,1-1-1,-1 1 1,-1-1-1,0 0 0,0 0 1,-2-12-1,2 19-16,0 0-1,0 0 1,-1 1 0,1-1-1,-1 0 1,1 1-1,0-1 1,-1 0-1,0 1 1,1-1-1,-1 1 1,1-1 0,-1 0-1,0 1 1,1 0-1,-1-1 1,0 1-1,1-1 1,-1 1 0,0 0-1,0 0 1,1-1-1,-1 1 1,0 0-1,0 0 1,1 0-1,-1 0 1,0 0 0,0 0-1,0 0 1,1 0-1,-1 0 1,0 0-1,0 0 1,0 1-1,1-1 1,-1 0 0,0 0-1,0 1 1,1-1-1,-1 1 1,0-1-1,1 1 1,-2 0 0,-28 22 72,20-9-73,0 0-1,2 1 1,0-1 0,0 2 0,1-1-1,1 1 1,1 0 0,0 0 0,1 0-1,-2 20 1,1 7 39,2 0 0,6 78 0,-2-100-43,2 1-1,0-1 1,2 0 0,0 0 0,1-1-1,1 0 1,1 0 0,18 32 0,-25-51-22,0 1 0,-1-1 0,1 0 0,0 1 0,0-1 0,0 0 0,0 0 0,0 0 0,0 0 0,1 0 0,-1 0 0,0 0 0,0 0 0,1 0 0,-1-1 0,1 1 0,1 0 0,-2-1-107,-1 0-1,1 0 1,0 0-1,0 0 1,0 0-1,-1 0 1,1-1-1,0 1 1,-1 0-1,1-1 1,0 1-1,-1 0 1,1-1-1,0 1 1,-1-1-1,1 1 1,0-1-1,-1 1 1,1-1-1,-1 1 1,1-1-1,-1 0 1,1-1-1,1-2-1122,0 0-1,0 0 1,0-1-1,0 1 1,-1-1 0,0 0-1,0 1 1,0-10-1,0-18-9904</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4.496"/>
    </inkml:context>
    <inkml:brush xml:id="br0">
      <inkml:brushProperty name="width" value="0.025" units="cm"/>
      <inkml:brushProperty name="height" value="0.025" units="cm"/>
      <inkml:brushProperty name="color" value="#E71224"/>
    </inkml:brush>
  </inkml:definitions>
  <inkml:trace contextRef="#ctx0" brushRef="#br0">1 692 15759,'0'0'4644,"10"-9"-3405,31-28-672,-2-2 0,-1-2 0,-2-1 0,42-67 0,-56 75-505,-2 0 1,-2-1 0,-1-1-1,-1-1 1,-3-1 0,-1 0 0,10-50-1,-20 77-19,-1 5-27,0 1-1,0 0 1,0 0-1,-1-1 1,0 1-1,0 0 0,0-1 1,0 1-1,-2-6 1,2 11-16,0 0-1,-1-1 1,1 1 0,0 0-1,0-1 1,-1 1 0,1 0-1,0 0 1,-1-1 0,1 1 0,0 0-1,-1 0 1,1-1 0,0 1-1,-1 0 1,1 0 0,-1 0 0,1 0-1,0 0 1,-1 0 0,1 0-1,-1 0 1,1 0 0,0 0-1,-1 0 1,1 0 0,0 0 0,-1 0-1,1 0 1,-1 0 0,1 0-1,0 0 1,-1 0 0,1 0 0,0 1-1,-1-1 1,1 0 0,-1 0-1,1 1 1,0-1 0,0 0 0,-1 0-1,1 1 1,0-1 0,0 0-1,-1 1 1,1-1 0,0 0-1,0 1 1,-15 16 42,5 2 143,1 1 0,0 0 1,2 0-1,0 1 1,2 0-1,-7 41 1,-3 133 2569,15-191-2698,-2 38 489,-1 4 35,2 0 1,2 1 0,9 58-1,-9-99-570,0-1-1,1 1 1,-1 0 0,1-1-1,1 0 1,-1 0 0,6 8-1,-8-12-30,0 0-1,1-1 1,-1 1 0,1-1-1,0 1 1,-1-1-1,1 1 1,-1-1 0,1 1-1,0-1 1,-1 1 0,1-1-1,0 0 1,0 1-1,-1-1 1,1 0 0,0 0-1,0 1 1,-1-1-1,1 0 1,0 0 0,0 0-1,1 0 1,-1-1-80,1 1 1,-1-1-1,1 0 0,-1 0 1,0 0-1,1 0 0,-1 0 1,0 0-1,0 0 1,1 0-1,-1 0 0,0-1 1,0 1-1,0 0 0,0-1 1,0-1-1,8-13-2429,-1-1 0,0 0 1,-1 0-1,-1 0 0,-1-1 0,5-32 0,-1 0-4379</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5.107"/>
    </inkml:context>
    <inkml:brush xml:id="br0">
      <inkml:brushProperty name="width" value="0.025" units="cm"/>
      <inkml:brushProperty name="height" value="0.025" units="cm"/>
      <inkml:brushProperty name="color" value="#E71224"/>
    </inkml:brush>
  </inkml:definitions>
  <inkml:trace contextRef="#ctx0" brushRef="#br0">127 98 8584,'0'0'8648,"-9"10"-6091,-12 18-456,-30 48-1,44-65-1734,1 0 0,0 1 0,1 0 0,0 0 0,1 1 0,1-1 0,-1 1 0,-1 24 0,4-36-345,1 0-1,0 0 0,0 0 1,0 0-1,0 0 0,1 0 1,-1 0-1,0 0 0,0 0 1,1 0-1,-1 0 0,0 0 1,1-1-1,-1 1 0,1 0 1,-1 0-1,1 0 0,-1 0 1,1-1-1,0 1 0,-1 0 1,1 0-1,0-1 0,0 1 1,0-1-1,1 2 0,0-2 9,0 1 1,0-1-1,0 1 0,0-1 0,1 0 0,-1 0 0,0 0 0,0 0 0,0 0 1,0 0-1,4-1 0,3-1 36,0-1 1,-1 0 0,1 0-1,-1-1 1,9-5-1,27-21 10,38-22-47,-74 48-31,0 1-1,-1 0 0,1 0 0,0 0 1,1 1-1,-1 0 0,0 0 1,16 0-1,-23 2 25,0 1 0,1-1 1,-1 1-1,0-1 0,0 1 1,0 0-1,1 0 0,-1 0 0,0-1 1,0 1-1,0 0 0,0 0 1,-1 0-1,1 1 0,0-1 0,0 0 1,-1 0-1,1 0 0,0 1 1,-1-1-1,0 0 0,1 0 0,-1 1 1,0-1-1,1 0 0,-1 1 1,0-1-1,0 0 0,0 1 1,0 2-1,-1 55 1053,1-43-577,15-25 672,0-13-1061,-1 0-1,-1-1 0,15-37 0,1-1-98,-28 60-11,0 0 0,-1 0-1,1 0 1,-1 1 0,1-1 0,0 0-1,0 0 1,0 1 0,-1-1 0,1 0-1,0 1 1,0-1 0,0 1 0,0-1 0,0 1-1,0 0 1,0-1 0,0 1 0,0 0-1,0 0 1,0-1 0,0 1 0,0 0-1,0 0 1,2 0 0,31 7-93,-4-1 51,-17-7 54,-1 0 0,0-1 0,0-1 0,0 0 0,0-1 0,0 0 0,-1-1 0,1-1 1,-1 1-1,-1-2 0,1 1 0,-1-1 0,0-1 0,-1 0 0,0 0 0,0-1 0,-1 0 1,14-19-1,-21 27-7,0 0 0,0 0 1,-1 0-1,1 0 0,0 0 0,-1 0 1,1 0-1,0 0 0,-1 0 1,1 0-1,-1-1 0,0 1 0,1 0 1,-1 0-1,0 0 0,0-1 1,0 1-1,0 0 0,0-2 1,0 2-4,-1 1 1,1-1 0,-1 1-1,1 0 1,-1-1 0,0 1 0,1 0-1,-1 0 1,1 0 0,-1-1 0,0 1-1,1 0 1,-1 0 0,0 0 0,1 0-1,-1 0 1,0 0 0,1 0-1,-1 0 1,0 0 0,1 0 0,-1 0-1,1 1 1,-1-1 0,0 0 0,-6 2-9,1 0 0,0 1 0,-1 0 0,1 0 0,-11 7 0,9-3 21,-1 0 1,1 0-1,0 1 0,0 0 0,1 0 0,0 1 1,1 0-1,0 0 0,0 1 0,1-1 0,0 1 1,1 1-1,0-1 0,0 1 0,1-1 0,1 1 1,0 0-1,-1 14 0,3-23-13,0 0 0,0-1 0,0 1 0,1-1 0,-1 1 0,0-1 0,1 1 0,-1-1 0,1 1 0,-1-1 0,1 0 0,0 1 0,0-1 0,0 0 0,0 1 0,0-1 0,0 0 0,0 0 0,0 0 0,0 0 0,0 0 0,2 1 0,1 0 0,-1 0 0,1-1 0,0 1 0,0-1 0,0 0 0,0 0 0,0 0 0,6 0 0,6 0 0,1-1 0,0-1 0,21-4 0,-25 3-626,0-1 0,-1 0 0,21-9 0,-21 7-1105,-1-1 0,0 0 0,20-15 0,2-9-9052</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5.873"/>
    </inkml:context>
    <inkml:brush xml:id="br0">
      <inkml:brushProperty name="width" value="0.025" units="cm"/>
      <inkml:brushProperty name="height" value="0.025" units="cm"/>
      <inkml:brushProperty name="color" value="#E71224"/>
    </inkml:brush>
  </inkml:definitions>
  <inkml:trace contextRef="#ctx0" brushRef="#br0">45 0 12236,'0'0'7975,"-7"11"-6560,0 1-956,1 0-1,1-1 1,0 2 0,-7 20 0,12-29-352,-1-1-1,0 0 1,1 0 0,0 0-1,0 1 1,0-1 0,0 0-1,0 0 1,1 1-1,-1-1 1,1 0 0,2 5-1,-2-6-75,0 0 0,0 0 0,0-1-1,1 1 1,-1 0 0,1-1 0,-1 1 0,1-1-1,0 0 1,-1 1 0,1-1 0,0 0-1,0 0 1,0 0 0,0 0 0,0-1-1,0 1 1,0-1 0,0 1 0,0-1-1,0 1 1,3-1 0,7 1 55,0-1 0,0 1 1,-1-2-1,1 0 0,0-1 0,0 0 1,-1 0-1,22-8 0,-1-4 9,51-28 1,-17 7 26,-65 34-74,1 0 0,-1 1 0,0-1 0,0 0-1,0 1 1,1-1 0,-1 1 0,0 0 0,1-1 0,-1 1 0,0 0 0,1 0-1,-1 0 1,1 0 0,-1 0 0,0 0 0,1 0 0,-1 0 0,0 1 0,1-1-1,-1 1 1,0-1 0,1 1 0,-1-1 0,2 2 0,0 1 73,-1 0 0,0-1 0,0 1 0,0 0 0,0 0 0,0 0 0,-1 1 0,2 3 0,-2-4-45,0 0-1,0 0 1,1 0 0,-1 0-1,1 0 1,0 0-1,-1 0 1,1-1-1,0 1 1,1-1-1,-1 1 1,0-1-1,1 0 1,0 0-1,-1 0 1,1 0 0,5 2-1,2-1 41,0-1-1,0-1 1,0 0-1,1 0 0,-1-1 1,0 0-1,0-1 1,0 0-1,0-1 1,0 0-1,12-4 1,17-6-948,54-26 0,-58 22-1388,-16 4-2854,-13-11-4212,-6 7 1689</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6.251"/>
    </inkml:context>
    <inkml:brush xml:id="br0">
      <inkml:brushProperty name="width" value="0.025" units="cm"/>
      <inkml:brushProperty name="height" value="0.025" units="cm"/>
      <inkml:brushProperty name="color" value="#E71224"/>
    </inkml:brush>
  </inkml:definitions>
  <inkml:trace contextRef="#ctx0" brushRef="#br0">0 0 11371,'0'0'9449,"51"10"-22998</inkml:trace>
  <inkml:trace contextRef="#ctx0" brushRef="#br0" timeOffset="1">256 59 14286,'0'0'2455,"-9"5"140,-6 4-1439,-1 0 0,2 1 0,-22 18 0,31-24-962,1 0-1,-1 0 1,1 0 0,0 0-1,1 1 1,-1 0 0,1 0-1,0 0 1,0 0 0,0 0-1,1 1 1,0-1 0,0 1-1,0 0 1,1 0 0,-2 10-1,4-15-184,-1 1 0,0-1-1,1 0 1,-1 0-1,1 0 1,0 1-1,-1-1 1,1 0 0,0 0-1,0 0 1,-1 0-1,1 0 1,0 0-1,0 0 1,0 0-1,0-1 1,1 1 0,-1 0-1,0-1 1,0 1-1,0-1 1,0 1-1,1-1 1,-1 1 0,0-1-1,1 0 1,-1 1-1,0-1 1,1 0-1,-1 0 1,2 0-1,53 1 90,-44-2-75,-4 1-455,0-1-1,-1 0 0,1-1 0,-1 1 1,1-1-1,-1-1 0,0 1 0,0-1 0,9-5 1,-11 4-973,1 1 0,0-1 0,-1 0 0,0-1 0,0 1 0,7-9 0,3-9-5610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7.635"/>
    </inkml:context>
    <inkml:brush xml:id="br0">
      <inkml:brushProperty name="width" value="0.025" units="cm"/>
      <inkml:brushProperty name="height" value="0.025" units="cm"/>
    </inkml:brush>
  </inkml:definitions>
  <inkml:trace contextRef="#ctx0" brushRef="#br0">1 34 8104,'0'0'12022,"1"10"-10597,37 190 3095,-19-118-3529,10 118 0,-24 80 1519,-5-217-1673,37-181 530,28-229-1359,-22 105-53,-40 226-70,1 0 1,0 0-1,2 1 1,11-26-1,-15 38 60,0-1 1,0 0-1,0 1 0,0-1 1,1 1-1,-1 0 0,1 0 1,0 0-1,0 0 0,0 0 1,0 1-1,0-1 0,1 1 1,-1 0-1,1 0 0,-1 0 1,1 1-1,0-1 0,0 1 1,0 0-1,0 0 0,0 0 1,5 0-1,-8 1 46,-1 0 0,0 0 0,1 0-1,-1 1 1,0-1 0,1 0 0,-1 0 0,0 0 0,1 1-1,-1-1 1,0 0 0,0 1 0,1-1 0,-1 0 0,0 1-1,0-1 1,0 0 0,0 1 0,1-1 0,-1 0 0,0 1-1,0-1 1,0 1 0,0-1 0,0 0 0,0 1 0,0-1-1,0 0 1,0 1 0,0-1 0,0 1 0,0-1 0,0 0-1,0 1 1,-1-1 0,1 0 0,0 1 0,0-1-1,0 0 1,0 1 0,-1-1 0,-7 19-65,-5-4 100,0-1 0,0-1 1,-1 0-1,-1-1 0,0-1 0,-27 16 0,-37 29-262,70-44-1938,16-8-2701,23-7-2106,-3-8 127</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6.747"/>
    </inkml:context>
    <inkml:brush xml:id="br0">
      <inkml:brushProperty name="width" value="0.025" units="cm"/>
      <inkml:brushProperty name="height" value="0.025" units="cm"/>
      <inkml:brushProperty name="color" value="#E71224"/>
    </inkml:brush>
  </inkml:definitions>
  <inkml:trace contextRef="#ctx0" brushRef="#br0">16 48 12780,'0'0'6844,"-1"12"-5344,-1 1-1189,-9 100 2810,10-99-2655,0 1 0,1 0 0,1-1 0,1 1 0,0-1 0,4 16 0,-6-29-419,1 1-1,-1-1 1,0 0 0,1 0-1,-1 0 1,1 0-1,-1 1 1,1-1 0,0 0-1,0 0 1,-1 0-1,1 0 1,0 0-1,0-1 1,0 1 0,0 0-1,0 0 1,0-1-1,2 2 1,-2-2-5,0 0 0,-1 0-1,1 0 1,0 0 0,0 0 0,-1 0-1,1 0 1,0-1 0,0 1 0,-1 0 0,1-1-1,0 1 1,0 0 0,-1-1 0,1 1-1,0-1 1,-1 1 0,1-1 0,-1 1 0,1-1-1,-1 1 1,1-2 0,3-3 28,-1 1 1,0-1-1,0 0 1,-1-1 0,1 1-1,2-10 1,5-57-95,-9 66-5,-1 1-1,0 0 0,-1 0 1,1-1-1,-1 1 0,0 0 1,0 0-1,0 0 1,-1 0-1,0 0 0,-4-8 1,6 12 24,0 1 1,0 0 0,0 0-1,0-1 1,0 1 0,0 0-1,0 0 1,0-1 0,0 1-1,0 0 1,0-1 0,-1 1 0,1 0-1,0 0 1,0 0 0,0-1-1,0 1 1,-1 0 0,1 0-1,0-1 1,0 1 0,0 0 0,-1 0-1,1 0 1,0 0 0,0 0-1,-1-1 1,1 1 0,0 0-1,-1 0 1,1 0 0,0 0-1,0 0 1,-1 0 0,1 0 0,0 0-1,-1 0 1,1 0 0,0 0-1,0 0 1,-1 0 0,1 0-1,0 0 1,-1 0 0,1 0-1,0 1 1,0-1 0,-1 0 0,1 0-1,0 0 1,0 0 0,0 1-1,-1-1 1,1 0 0,0 0-1,0 0 1,0 1 0,-1-1-1,1 0 1,0 0 0,0 1 0,0-1-1,0 0 1,0 0 0,-1 1-1,1-1 1,0 1 2,0 0 0,0-1 0,0 1 0,0 0 0,0 0 0,1-1 0,-1 1 0,0 0-1,0-1 1,0 1 0,1 0 0,-1-1 0,0 1 0,1 0 0,-1-1 0,0 1 0,1-1 0,-1 1 0,1-1 0,-1 1 0,1-1 0,-1 1 0,1-1 0,0 1 0,-1-1-1,1 0 1,-1 1 0,1-1 0,0 0 0,1 1 0,6 1 13,1-1 0,0 0-1,-1 0 1,1-1 0,0 0-1,0 0 1,0-1 0,-1 0-1,1-1 1,-1 0 0,1 0-1,-1-1 1,1 0 0,-1 0-1,12-8 1,-9 5-29,0 0 1,0-1 0,0-1-1,-1 0 1,0 0-1,-1-1 1,0 0-1,0-1 1,-1 0-1,7-11 1,-8 2-14,-16 19-65,-20 24 84,21-13 176,1-1 0,1 1 1,0 0-1,0 0 0,1 1 0,0-1 0,1 1 0,1 0 0,0 0 1,0 1-1,-1 24 0,4-36-147,0-1 0,0 1 0,0 0 1,0 0-1,0 0 0,0 0 0,1 0 0,-1 0 0,0 0 1,0 0-1,1 0 0,-1-1 0,1 1 0,-1 0 0,1 0 1,-1 0-1,1-1 0,-1 1 0,1 0 0,0-1 0,-1 1 1,1 0-1,0-1 0,-1 1 0,1-1 0,0 1 1,0-1-1,0 0 0,1 1 0,1 0 17,0-1 0,0 1 0,0-1-1,0 0 1,0 0 0,0 0 0,0 0 0,0-1 0,5 0 0,1-2-295,1 0 0,0 0 1,-1-1-1,0 0 1,10-7-1,33-33-6017,-45 36 4080,0 0 0,-1 0-1,0-1 1,7-13-1,1-8-5723</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7.167"/>
    </inkml:context>
    <inkml:brush xml:id="br0">
      <inkml:brushProperty name="width" value="0.025" units="cm"/>
      <inkml:brushProperty name="height" value="0.025" units="cm"/>
      <inkml:brushProperty name="color" value="#E71224"/>
    </inkml:brush>
  </inkml:definitions>
  <inkml:trace contextRef="#ctx0" brushRef="#br0">42 0 11147,'0'0'9400,"-3"9"-9207,-12 36 273,8-20 1246,2 1 0,0-1-1,-2 38 1,7-62-1673,0 1 0,0-1 0,0 0-1,0 0 1,0 0 0,0 0 0,1 0 0,-1 1-1,0-1 1,1 0 0,-1 0 0,1 0-1,-1 0 1,1 0 0,-1 0 0,1 0 0,-1 0-1,1 0 1,0 0 0,0-1 0,0 1 0,-1 0-1,1 0 1,0-1 0,0 1 0,2 1 0,-1-2 1,1 1 0,-1-1 1,1 1-1,-1-1 1,1 0-1,-1 0 1,0 0-1,1 0 0,-1 0 1,1 0-1,4-2 1,2-1-3,0 0 0,0 0 0,-1-1 0,0 0 1,16-10-1,-11 4-31,1-1 1,-2-1-1,1 0 0,12-16 1,-21 22-11,0 1-1,0-1 1,0 0 0,-1 0 0,1 0-1,-2-1 1,1 1 0,-1-1 0,0 1-1,0-1 1,0 0 0,0-13 0,-2 20 0,0-1 1,0 0-1,-1 1 1,1-1 0,0 1-1,0-1 1,-1 1 0,1-1-1,0 1 1,-1-1-1,1 1 1,0-1 0,-1 1-1,1 0 1,-1-1-1,1 1 1,-1 0 0,1-1-1,-1 1 1,1 0 0,-1-1-1,1 1 1,-1 0-1,1 0 1,-1 0 0,0 0-1,1 0 1,-1-1 0,1 1-1,-1 0 1,0 0-1,1 0 1,-1 0 0,1 1-1,-1-1 1,0 0 0,1 0-1,-1 0 1,1 0-1,-2 1 1,-25 10-77,23-7 90,1 0 0,-1 0 0,1 1 0,0-1-1,0 1 1,0 0 0,0 0 0,1 0 0,0 0-1,-2 8 1,3-11-65,1-1 0,-1 0 0,1 1 0,0-1 0,-1 0 0,1 1 0,0-1 0,0 0 0,0 1 0,0-1 0,0 0 0,0 1 0,1-1 0,-1 0 0,0 1 0,1-1 0,-1 0 1,1 0-1,-1 1 0,1-1 0,-1 0 0,1 0 0,0 0 0,0 0 0,0 0 0,0 0 0,-1 0 0,1 0 0,0 0 0,1 0 0,-1 0 0,0-1 0,0 1 0,0 0 0,0-1 0,1 1 0,-1-1 0,0 1 0,0-1 0,1 0 0,-1 0 0,0 1 0,1-1 0,-1 0 0,0 0 0,3 0 0,4-1-814,-1 1-1,1-1 1,-1 1-1,0-2 1,1 1-1,-1-1 1,0-1 0,12-5-1,-8 3-1361,0-2 0,-1 1-1,0-1 1,15-14 0,0-3-3904</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7.540"/>
    </inkml:context>
    <inkml:brush xml:id="br0">
      <inkml:brushProperty name="width" value="0.025" units="cm"/>
      <inkml:brushProperty name="height" value="0.025" units="cm"/>
      <inkml:brushProperty name="color" value="#E71224"/>
    </inkml:brush>
  </inkml:definitions>
  <inkml:trace contextRef="#ctx0" brushRef="#br0">99 43 1441,'5'-14'2577,"-1"-5"5910,-9 10-1334,-15 12-4715,14 1-2108,-1-1 0,1 1 1,0 0-1,0 1 1,1 0-1,-1 0 1,-5 6-1,8-8-185,0 0 0,0 1-1,1-1 1,-1 1 0,1-1 0,0 1 0,0 0 0,0 0-1,1 0 1,-1 0 0,1 0 0,0 0 0,-1 8 0,2-10-135,1 0 0,-1-1 0,1 1 1,0-1-1,0 1 0,-1-1 1,1 1-1,0-1 0,0 0 0,1 1 1,-1-1-1,0 0 0,0 0 0,1 0 1,-1 0-1,0 0 0,1 0 1,-1 0-1,4 1 0,39 18 84,-27-12-68,-15-8-23,-1 1 1,1-1-1,0 1 0,-1 0 0,1 0 0,-1 0 0,0 0 0,1 0 1,-1 0-1,1 0 0,-1 0 0,0 1 0,0-1 0,0 1 0,0-1 1,0 0-1,0 1 0,0 0 0,-1-1 0,1 1 0,1 2 0,-3-2 33,1 0 0,0-1 0,0 1-1,-1 0 1,1-1 0,-1 1-1,1 0 1,-1-1 0,0 1 0,1-1-1,-1 1 1,0-1 0,0 1-1,0-1 1,0 0 0,-1 0-1,-1 3 1,-7 4-438,0 0 1,-1-1-1,1 0 0,-20 8 0,37-21-4586,5-9 2326,1-1 559,12-6-2221,3-3-1404</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47.899"/>
    </inkml:context>
    <inkml:brush xml:id="br0">
      <inkml:brushProperty name="width" value="0.025" units="cm"/>
      <inkml:brushProperty name="height" value="0.025" units="cm"/>
      <inkml:brushProperty name="color" value="#E71224"/>
    </inkml:brush>
  </inkml:definitions>
  <inkml:trace contextRef="#ctx0" brushRef="#br0">0 155 9385,'0'0'18268,"10"9"-17345,31 26-186,-37-32-641,1-1 0,-1 1-1,1-1 1,0 0 0,-1 0-1,1 0 1,0-1 0,0 0 0,0 0-1,0 0 1,0-1 0,0 1-1,1-1 1,6-1 0,61-12 278,-27-4-321,-36 13-47,0 0-1,0 0 0,0 1 1,1 0-1,-1 1 0,13-1 1,-20 48 74,-2-44-108,0 0 0,0-1 0,0 1 0,0 0 0,0-1 0,0 1 0,0-1 0,0 0 0,1 1 0,-1-1 0,0 0 0,0 0 0,0 0 0,0 0 0,1 0 0,-1 0 0,0 0 0,0 0 0,0 0 0,0 0 0,1-1 0,-1 1 0,0 0 0,0-1 0,1 0 0,1 0-462,0 0 0,-1 0 0,1 0 0,-1-1 0,1 1 0,-1-1 1,0 0-1,0 1 0,4-4 0,-4 2-512,-1 0 1,1 1-1,0-1 1,-1 0 0,0 0-1,1 0 1,-1 0-1,-1 0 1,2-6-1,-1-12-8052</inkml:trace>
  <inkml:trace contextRef="#ctx0" brushRef="#br0" timeOffset="1">325 1 14734,'0'0'11403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16.721"/>
    </inkml:context>
    <inkml:brush xml:id="br0">
      <inkml:brushProperty name="width" value="0.025" units="cm"/>
      <inkml:brushProperty name="height" value="0.025" units="cm"/>
      <inkml:brushProperty name="color" value="#E71224"/>
    </inkml:brush>
  </inkml:definitions>
  <inkml:trace contextRef="#ctx0" brushRef="#br0">462 0 5733,'0'0'5846,"-10"4"-5189,-29 15 326,0 2 0,-60 44 0,-53 29-852,87-62-2825,22-12-2283,29-13 2777</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17.096"/>
    </inkml:context>
    <inkml:brush xml:id="br0">
      <inkml:brushProperty name="width" value="0.025" units="cm"/>
      <inkml:brushProperty name="height" value="0.025" units="cm"/>
      <inkml:brushProperty name="color" value="#E71224"/>
    </inkml:brush>
  </inkml:definitions>
  <inkml:trace contextRef="#ctx0" brushRef="#br0">604 1 4356,'0'0'1986,"-50"16"-929,26-7-192,-2 2 160,2 1-224,-1-1-129,3 1-416,1 1-192,3-2-128,2 0-608,2 0-129,1-2-64,2 1-160,1-4 128,1-1-832</inkml:trace>
  <inkml:trace contextRef="#ctx0" brushRef="#br0" timeOffset="1">182 191 5669,'0'0'2819,"-58"18"-1121,29-9-1154,8-1 545,4-1-288,3-2-289,6-3-351,0 1-65,5-1-32,0-2 32,2 0-32,-2 0-288,1 3-449,1 1-384,-4 1 673,4 1-33,-2 3-736,-2-2-1569</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9:18.393"/>
    </inkml:context>
    <inkml:brush xml:id="br0">
      <inkml:brushProperty name="width" value="0.025" units="cm"/>
      <inkml:brushProperty name="height" value="0.025" units="cm"/>
      <inkml:brushProperty name="color" value="#E71224"/>
    </inkml:brush>
  </inkml:definitions>
  <inkml:trace contextRef="#ctx0" brushRef="#br0">128 130 3748,'0'0'5242,"-8"0"-3689,-5 1-875,-6 1 11,-5-3 3235,68-30-1981,-43 31-1912,0-1 0,0 0 0,0 0 0,0 0 0,-1 0 0,1 0 0,0 0 0,0 0 0,-1 0 0,1 0 0,-1 0 0,1 0-1,-1 0 1,1 0 0,-1 0 0,0-1 0,1 1 0,-1 0 0,0 0 0,0 0 0,0-1 0,0 1 0,0 0 0,0 0 0,0-1 0,0 1 0,-1 0 0,1 0 0,0 0 0,-1-1 0,1 1 0,-1 0 0,1 0 0,-1 0 0,0 0 0,0 0 0,1 0 0,-1 0 0,0 0 0,0 0 0,0 1 0,0-1 0,0 0 0,0 0 0,0 1 0,0-1 0,0 1 0,0-1 0,0 1 0,0-1-1,0 1 1,-2-1 0,-1 0 59,0 0 0,0 0-1,0 0 1,0 0-1,0 0 1,0 1-1,0 0 1,0 0 0,0 0-1,0 0 1,0 1-1,0-1 1,0 1 0,0 0-1,-5 3 1,7-4-82,0 1 1,1 0-1,-1 1 1,0-1 0,1 0-1,-1 0 1,0 1-1,1-1 1,0 1 0,-1-1-1,1 1 1,0 0-1,0-1 1,0 1 0,0 0-1,0 0 1,0 0-1,0 0 1,1 0-1,-1 0 1,1 0 0,-1 4-1,1-6-1,1 0-1,-1 1 0,0-1 0,1 0 1,-1 0-1,0 1 0,1-1 1,-1 0-1,1 0 0,-1 1 0,0-1 1,1 0-1,-1 0 0,1 0 1,-1 0-1,1 0 0,-1 0 0,0 0 1,1 0-1,-1 0 0,1 0 1,-1 0-1,1 0 0,-1 0 0,0 0 1,1 0-1,-1 0 0,1 0 1,-1 0-1,1-1 0,-1 1 0,0 0 1,1-1-1,16-5 245,-13 3-212,0 0 1,0-1-1,-1 1 0,0 0 1,1-1-1,-1 0 1,-1 0-1,1 0 0,0 0 1,-1 0-1,0 0 1,3-7-1,-5 10 111,-2 30 42,2-25-155,-1-1-1,0 0 1,1 1 0,0-1 0,0 1-1,0-1 1,0 0 0,1 1 0,-1-1 0,2 5-1,-1-7-1,0 0-1,0 0 1,1 0-1,-1 0 1,0 0-1,1 0 1,-1 0 0,0-1-1,1 1 1,-1 0-1,1-1 1,-1 1-1,1-1 1,0 0-1,-1 0 1,1 1-1,-1-1 1,1 0-1,0 0 1,-1 0-1,1 0 1,-1-1-1,3 1 1,0-1 12,0 0 0,0 0 1,0 0-1,1-1 0,-1 1 0,-1-1 0,1 0 1,0 0-1,0 0 0,-1-1 0,1 1 0,3-5 0,-5 6-35,-1 0 0,1 0 0,-1 0-1,0-1 1,1 1 0,-1 0-1,0-1 1,0 1 0,0-1-1,0 1 1,0-1 0,0 0-1,-1 1 1,1-1 0,-1 0 0,1 0-1,-1 1 1,1-1 0,-1 0-1,0 0 1,0 0 0,0 0-1,0 1 1,0-1 0,0 0-1,-1 0 1,1 0 0,0 1 0,-1-1-1,0 0 1,0-2 0,-1 3-11,1-1 1,0 1-1,0 0 1,0 0-1,-1 0 0,1 0 1,-1 0-1,1 0 1,0 0-1,-1 1 1,0-1-1,1 0 1,-1 1-1,1-1 1,-1 1-1,0 0 1,1 0-1,-1-1 1,0 1-1,1 0 1,-1 0-1,0 0 1,1 1-1,-1-1 1,0 0-1,1 1 1,-1-1-1,-2 2 1,1-1-21,-1 0 0,1 0 0,0 1 0,-1-1 0,1 1 0,0 0 0,0 0 0,1 0 0,-1 0 0,0 1 1,1-1-1,-5 5 0,6-6 14,0 1 0,0-1 1,0 0-1,0 0 0,1 1 0,-1-1 1,0 0-1,1 1 0,-1-1 1,1 1-1,-1-1 0,1 1 1,-1-1-1,1 1 0,0 0 0,0-1 1,0 1-1,0-1 0,0 1 1,0-1-1,0 1 0,1-1 0,0 4 1,0-4 6,0 0 1,0-1 0,1 1-1,-1 0 1,0 0 0,0-1 0,1 1-1,-1-1 1,0 1 0,1-1-1,-1 1 1,1-1 0,-1 0-1,0 0 1,1 0 0,-1 0-1,1 0 1,-1 0 0,1 0-1,0 0 1,8-2 44,0 1 0,-1-1 0,0-1 0,1 0 0,-1 0 0,12-6 0,16-18 80,-36 27-117,0-2 1,0 1 0,1 0 0,-1 0 0,0 0 0,0 0 0,0-1 0,0 1 0,-1 0 0,1-1 0,0 1 0,-1-1 0,1 1 0,0-1 0,-1 1 0,0-1 0,1 1-1,-1-1 1,0 0 0,0 1 0,0-1 0,0 1 0,0-1 0,0 0 0,-1-1 0,0 2-12,1 1 1,-1-1-1,1 1 0,-1-1 1,0 1-1,0-1 1,1 1-1,-1 0 0,0-1 1,0 1-1,1 0 0,-1 0 1,0 0-1,0 0 0,0-1 1,1 1-1,-1 0 1,0 0-1,0 1 0,0-1 1,1 0-1,-1 0 0,0 0 1,0 0-1,1 1 0,-1-1 1,0 0-1,0 1 1,0 0-1,-24 10-113,19-7 124,1 0 0,-1 0 0,1 1 1,0 0-1,0 0 0,0 0 1,1 0-1,0 1 0,0 0 1,0 0-1,1 0 0,0 0 0,-5 13 1,8-18-6,1 0 1,-1-1-1,1 1 0,-1-1 1,1 1-1,-1-1 1,1 0-1,-1 1 0,1-1 1,0 1-1,-1-1 1,1 0-1,0 0 1,-1 1-1,1-1 0,0 0 1,-1 0-1,1 0 1,0 0-1,-1 0 0,1 0 1,0 0-1,-1 0 1,1 0-1,0 0 0,0 0 1,-1 0-1,1 0 1,0 0-1,-1-1 1,1 1-1,0 0 0,-1-1 1,2 0-1,26-8 233,-25 7-222,0 0 1,-1-1 0,1 1-1,0 0 1,-1-1-1,0 1 1,0-1 0,0 0-1,0 0 1,0 0 0,0 0-1,-1 0 1,1 0-1,-1 0 1,0 0 0,0-1-1,1-5 1,-2 8-13,0 0 0,0 0 0,0 0 0,0 0 0,0 0 0,0 0 0,-1 1 0,1-1 0,0 0 0,0 0 0,-1 0 0,1 0 0,-1 0 0,1 0 0,-1 1 0,1-1 1,-1 0-1,1 0 0,-1 1 0,0-1 0,1 0 0,-1 1 0,0-1 0,0 0 0,-2 0-12,1 0 1,0 1-1,0-1 1,0 1 0,0-1-1,-1 1 1,1 0-1,0 0 1,0 0-1,-1 0 1,1 0-1,0 1 1,0-1 0,-5 2-1,2-1 28,0 1 0,0 0-1,0 0 1,1 1 0,-1-1 0,0 1 0,1 0-1,0 0 1,0 0 0,0 1 0,0 0-1,0 0 1,1 0 0,-1 0 0,1 0-1,0 0 1,1 1 0,-1 0 0,1-1 0,0 1-1,0 0 1,0 0 0,-1 9 0,-1 2-657,1-1 0,1 1 0,-1 21 0,3 13-7113,1-36-6108</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8.864"/>
    </inkml:context>
    <inkml:brush xml:id="br0">
      <inkml:brushProperty name="width" value="0.025" units="cm"/>
      <inkml:brushProperty name="height" value="0.025" units="cm"/>
      <inkml:brushProperty name="color" value="#E71224"/>
    </inkml:brush>
  </inkml:definitions>
  <inkml:trace contextRef="#ctx0" brushRef="#br0">0 0 15214,'0'0'2435,"60"0"-2467,-9 0 64,13 0 0,10 0 0,16 0-32,11 0 0,13 0 64,7 0-64,4 0-1025,9 0-1441,1 0-1250,2 0-1153,7 0 1154</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9.238"/>
    </inkml:context>
    <inkml:brush xml:id="br0">
      <inkml:brushProperty name="width" value="0.025" units="cm"/>
      <inkml:brushProperty name="height" value="0.025" units="cm"/>
      <inkml:brushProperty name="color" value="#E71224"/>
    </inkml:brush>
  </inkml:definitions>
  <inkml:trace contextRef="#ctx0" brushRef="#br0">1 113 10090,'77'0'1249,"2"0"-449,7 0-639,5 0-1571,5-13-6085</inkml:trace>
  <inkml:trace contextRef="#ctx0" brushRef="#br0" timeOffset="1">3458 10 15727,'71'0'-96,"4"0"-2531,12-9-9544</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7.590"/>
    </inkml:context>
    <inkml:brush xml:id="br0">
      <inkml:brushProperty name="width" value="0.025" units="cm"/>
      <inkml:brushProperty name="height" value="0.025" units="cm"/>
      <inkml:brushProperty name="color" value="#E71224"/>
    </inkml:brush>
  </inkml:definitions>
  <inkml:trace contextRef="#ctx0" brushRef="#br0">0 1 15887,'0'0'641,"1"86"-449,1-27 96,5 13-64,1 9-160,3 10-32,1 7 0,-1 5-480,0 1-1954,-2-6-737,-4-6-1858,-2-11 513</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8.149"/>
    </inkml:context>
    <inkml:brush xml:id="br0">
      <inkml:brushProperty name="width" value="0.025" units="cm"/>
      <inkml:brushProperty name="height" value="0.025" units="cm"/>
    </inkml:brush>
  </inkml:definitions>
  <inkml:trace contextRef="#ctx0" brushRef="#br0">9 79 17360,'0'0'10373,"0"14"-9519,-8 257 353,10-259-853,4-19 590,3-21 320,-4-2-1196,-2 0 1,-1 0-1,-2 0 1,0 0-1,-6-34 1,7 77-83,0-9 7,-1 0 0,1 0-1,0 0 1,0 0 0,0 0-1,0 0 1,0 0 0,1 0 0,0-1-1,0 1 1,4 5 0,-3-5 8,1-1 1,-1 1-1,1-1 1,0 1 0,0-1-1,0-1 1,1 1-1,-1 0 1,1-1 0,-1 0-1,1 0 1,0-1 0,0 1-1,0-1 1,0 0-1,0 0 1,0 0 0,0-1-1,0 0 1,0 0-1,0 0 1,0-1 0,0 0-1,0 0 1,0 0-1,0 0 1,0-1 0,5-2-1,-2 1 3,1-1-1,-1 0 1,0 0-1,0-1 0,-1 0 1,1 0-1,-1-1 1,0 0-1,-1 0 0,1-1 1,-1 1-1,-1-2 1,1 1-1,-1 0 1,4-9-1,-6 9-3,0 0 0,-1-1 0,0 1 0,0 0 0,-1-1 0,0 1 0,0-1 0,-1-10 0,0 17 0,0-1 0,0 0 0,0 0 0,0 0 0,0 0 0,-1 1 0,1-1 0,0 0 0,-1 0 0,0 0 0,1 1 0,-1-1 0,0 0 0,0 1 0,0-1 0,0 1 0,0-1 0,0 1 0,-1 0 0,1-1 0,0 1 0,-1 0 0,1 0 0,-1 0 0,1 0 0,-1 0 0,1 0 0,-1 0 0,0 0 0,1 1 0,-1-1 0,0 1 0,0-1 0,0 1 0,1 0 0,-1 0 0,-3 0 0,2 0 0,0 1 0,0 0 0,0 0 0,1 1 0,-1-1 0,0 0 0,1 1 0,-1 0 0,1-1 0,0 1 0,0 0 0,-1 0 0,1 1 0,1-1 0,-1 0 0,0 1 0,0-1 0,1 1 0,0-1 0,-1 1 0,1 0 0,0 0 0,-1 3 0,-2 5 0,0 1 0,1-1 0,0 1 0,-1 20 0,3-29-56,1 0-1,0 0 1,0 1-1,0-1 1,0 0-1,0 0 1,1 1-1,0-1 1,-1 0-1,1 0 1,1 0 0,-1 0-1,0 0 1,1 0-1,-1 0 1,1 0-1,0-1 1,0 1-1,4 4 1,-2-4-150,0 0-1,1-1 1,-1 1 0,0-1-1,1 0 1,-1-1-1,1 1 1,0-1 0,0 0-1,-1 0 1,1 0 0,9 0-1,28-2-4037,2-5-2306</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7.963"/>
    </inkml:context>
    <inkml:brush xml:id="br0">
      <inkml:brushProperty name="width" value="0.025" units="cm"/>
      <inkml:brushProperty name="height" value="0.025" units="cm"/>
      <inkml:brushProperty name="color" value="#E71224"/>
    </inkml:brush>
  </inkml:definitions>
  <inkml:trace contextRef="#ctx0" brushRef="#br0">4 0 1185,'0'58'352</inkml:trace>
  <inkml:trace contextRef="#ctx0" brushRef="#br0" timeOffset="1">6 563 5894,'0'92'2978,"0"5"-1152,0 6-385,-2 5-736,1 0-256,-1-2-193,2-11-192,0-9 0,0-14 160,0-13 1282,0-11 640,0-9-801,0-4-833,0-5-480,2 2-1409,-1 0-2883,-1 3-4580</inkml:trace>
  <inkml:trace contextRef="#ctx0" brushRef="#br0" timeOffset="2">20 2023 8456,'0'0'11563,"-3"49"-9962,3-36-1216,0 3-257,0 7 32,3-2-128,3 1-128,3-5-513,-5-8-800,1-9-1666,-4-13-4420</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39.568"/>
    </inkml:context>
    <inkml:brush xml:id="br0">
      <inkml:brushProperty name="width" value="0.025" units="cm"/>
      <inkml:brushProperty name="height" value="0.025" units="cm"/>
      <inkml:brushProperty name="color" value="#E71224"/>
    </inkml:brush>
  </inkml:definitions>
  <inkml:trace contextRef="#ctx0" brushRef="#br0">1 24 15695,'0'0'2274,"55"18"-2178,-18-14-64,9-4-1729,2 0-2596,3-6-2497</inkml:trace>
  <inkml:trace contextRef="#ctx0" brushRef="#br0" timeOffset="1">434 0 13869,'0'0'2595,"26"0"-12525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40.350"/>
    </inkml:context>
    <inkml:brush xml:id="br0">
      <inkml:brushProperty name="width" value="0.025" units="cm"/>
      <inkml:brushProperty name="height" value="0.025" units="cm"/>
      <inkml:brushProperty name="color" value="#E71224"/>
    </inkml:brush>
  </inkml:definitions>
  <inkml:trace contextRef="#ctx0" brushRef="#br0">383 3 11627,'0'0'1313,"12"1"-261,48 0-43,14 0 1309,-56 0-601,-27 0 403,-198 24-1195,175-20-3035,367-42 2361,-575 41 1649,-105 44-2108,313-47-3123,15-1-4970</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43.546"/>
    </inkml:context>
    <inkml:brush xml:id="br0">
      <inkml:brushProperty name="width" value="0.025" units="cm"/>
      <inkml:brushProperty name="height" value="0.025" units="cm"/>
      <inkml:brushProperty name="color" value="#E71224"/>
    </inkml:brush>
  </inkml:definitions>
  <inkml:trace contextRef="#ctx0" brushRef="#br0">1 1 224,'0'0'128</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44.400"/>
    </inkml:context>
    <inkml:brush xml:id="br0">
      <inkml:brushProperty name="width" value="0.025" units="cm"/>
      <inkml:brushProperty name="height" value="0.025" units="cm"/>
      <inkml:brushProperty name="color" value="#E71224"/>
    </inkml:brush>
  </inkml:definitions>
  <inkml:trace contextRef="#ctx0" brushRef="#br0">107 124 2210,'0'0'2813,"3"-10"-992,3-19-775,8-28 3082,-7 41 6525,-6 15-10449,-4 47 1024,-2-2-1,-17 74 1,1-4-384,6 0-408,7-42 554,-2-1 0,-38 127 0,44-222 90,2-22-201,4 7-878,1 0 1,3 1-1,0-1 0,19-56 1,62-146-33,-84 234 28,6-19-50,3 0-1,0 0 0,1 1 1,24-33-1,-33 53 32,0-1 0,1 1 0,0 0 1,0 1-1,0-1 0,1 1 0,-1 0 0,1 0 0,0 1 0,11-5 0,-13 7-1,0 0-1,0 0 0,1 0 0,-1 0 0,1 1 1,-1 0-1,0 0 0,1 0 0,-1 0 1,1 1-1,-1 0 0,0 0 0,1 0 0,-1 0 1,0 1-1,0-1 0,0 1 0,5 3 0,-6-3 21,0-1 0,-1 1-1,1 0 1,0-1-1,-1 1 1,0 0-1,1 1 1,-1-1 0,0 0-1,0 1 1,0-1-1,0 1 1,-1 0-1,1 0 1,-1-1 0,0 1-1,1 0 1,-1 0-1,-1 0 1,1 0-1,0 0 1,-1 1 0,1-1-1,-1 0 1,0 0-1,0 0 1,0 0-1,-1 1 1,1-1 0,-1 0-1,0 0 1,1 0-1,-1 0 1,-1 0-1,-1 3 1,-2 5 117,0-1 0,-1 0 0,0-1 0,-1 1 0,0-1 0,0-1 0,-1 1 0,-13 10 0,4-5-93,0-1 0,-2-1 1,1 0-1,-35 15 0,42-23-23,0 0 0,1 0 1,-1-1-1,-1 0 0,1-1 0,0 0 0,0-1 0,-1-1 0,1 1 0,-22-4 0,31 3-42,0 0 0,1 0 0,-1 0 0,1 0 0,-1 0 1,1-1-1,-1 1 0,0-1 0,1 1 0,0-1 0,-1 1 0,1-1 0,-1 0 0,1 0 0,0 0 0,-1 0 0,1 0 0,0 0 1,0 0-1,0 0 0,0 0 0,0-1 0,0 1 0,0 0 0,0-1 0,0 1 0,1-1 0,-1 1 0,1-1 0,-1 1 1,1-1-1,-1 1 0,1-1 0,0 1 0,0-1 0,0 0 0,0 1 0,0-1 0,0 1 0,0-1 0,1 0 0,-1-1 1,2-1-201,-1 0 0,1 0 0,0 0 0,0 1 0,0-1 0,0 1 0,1-1 1,-1 1-1,1 0 0,0 0 0,0 0 0,0 0 0,0 0 0,6-3 0,65-32-8158,-33 19 2524</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0:45.050"/>
    </inkml:context>
    <inkml:brush xml:id="br0">
      <inkml:brushProperty name="width" value="0.025" units="cm"/>
      <inkml:brushProperty name="height" value="0.025" units="cm"/>
      <inkml:brushProperty name="color" value="#E71224"/>
    </inkml:brush>
  </inkml:definitions>
  <inkml:trace contextRef="#ctx0" brushRef="#br0">314 0 4484,'0'0'21525,"-6"13"-20282,-30 50 270,-44 60 0,64-99-1157,-2-2-1,-1 0 1,-1-1-1,-1 0 1,-1-2-1,-25 18 1,47-37-358,-1 1-1,1-1 1,0 1 0,-1-1-1,1 0 1,-1 1 0,1-1-1,-1 0 1,1 1-1,0-1 1,-1 0 0,1 0-1,-1 0 1,0 1 0,1-1-1,-1 0 1,1 0 0,-1 0-1,1 0 1,-1 0 0,1 0-1,-1 0 1,1 0 0,-1 0-1,1 0 1,-1 0 0,0 0-1,1 0 1,-1 0 0,1-1-1,-1 1 1,1 0-1,-1 0 1,1-1 0,-1 1-1,1 0 1,0-1 0,-1 1-1,1 0 1,-1-1 0,1 1-1,0-1 1,-1 1 0,1 0-1,0-1 1,-1 1 0,1-1-1,0 1 1,0-1 0,0 1-1,-1-1 1,1 1-1,0-1 1,0 0 0,0 1-1,0-1 1,0 1 0,0-1-1,0 1 1,0-1 0,0 1-1,0-1 1,0 1 0,1-1-1,-1 1 1,0-2 0,8-45-551,-7 43 446,60-201-4393,-33 322 4975,-19-93-227,1 0 0,1 0 0,22 34-1,-25-46-189,1 0 0,0 0-1,1-1 1,0-1-1,0 1 1,1-1 0,21 14-1,-31-24-20,-1 0 0,0 0 0,0 1 0,0-1 0,0 0 0,1 0 0,-1 0 0,0 0 0,0 1-1,1-1 1,-1 0 0,0 0 0,0 0 0,1 0 0,-1 0 0,0 0 0,0 0 0,1 0 0,-1 0 0,0 0 0,0 0 0,1 0 0,-1 0-1,0 0 1,0 0 0,1 0 0,-1 0 0,0 0 0,0 0 0,1 0 0,-1 0 0,0 0 0,0-1 0,0 1 0,1 0 0,-1 0 0,0 0 0,0 0-1,1-1 1,-1-11 784,-9-16-391,-16-7-461,0 1 1,-2 1-1,-2 1 0,-46-40 1,-12-14-212,87 86 232,0 0 0,0 0 0,1 0 0,-1 0 1,0 0-1,0 0 0,0 0 0,0 0 0,0 0 0,1 0 0,-1 0 0,0 0 1,0 0-1,0 0 0,0 0 0,0 0 0,1 0 0,-1 0 0,0-1 0,0 1 1,0 0-1,0 0 0,0 0 0,0 0 0,0 0 0,1 0 0,-1 0 0,0 0 1,0 0-1,0-1 0,0 1 0,0 0 0,0 0 0,0 0 0,0 0 0,0 0 0,0 0 1,0-1-1,0 1 0,0 0 0,0 0 0,0 0 0,0 0 0,0 0 0,0-1 1,0 1-1,0 0 0,0 0 0,0 0 0,0 0 0,0-1 0,27 10-189,33 17 122,6 5-225,61 28-1130,-42-21-8504,-62-29-1082</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1.467"/>
    </inkml:context>
    <inkml:brush xml:id="br0">
      <inkml:brushProperty name="width" value="0.025" units="cm"/>
      <inkml:brushProperty name="height" value="0.025" units="cm"/>
      <inkml:brushProperty name="color" value="#E71224"/>
    </inkml:brush>
  </inkml:definitions>
  <inkml:trace contextRef="#ctx0" brushRef="#br0">0 0 13741,'0'0'160,"49"0"-2754,-32 0 1473,1 0-673,3 0-1121</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1.887"/>
    </inkml:context>
    <inkml:brush xml:id="br0">
      <inkml:brushProperty name="width" value="0.025" units="cm"/>
      <inkml:brushProperty name="height" value="0.025" units="cm"/>
      <inkml:brushProperty name="color" value="#E71224"/>
    </inkml:brush>
  </inkml:definitions>
  <inkml:trace contextRef="#ctx0" brushRef="#br0">0 1 14926,'0'0'64</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5.446"/>
    </inkml:context>
    <inkml:brush xml:id="br0">
      <inkml:brushProperty name="width" value="0.025" units="cm"/>
      <inkml:brushProperty name="height" value="0.025" units="cm"/>
      <inkml:brushProperty name="color" value="#E71224"/>
    </inkml:brush>
  </inkml:definitions>
  <inkml:trace contextRef="#ctx0" brushRef="#br0">1 12 10122,'0'0'6822,"67"-11"-6374,-15 11-223,6 0-161,4 0-32,-1 0 32,-6 5-32,-8 0-929,-16 4-929,-14 1-128,-17 3-1345,-3-1-1761</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5.835"/>
    </inkml:context>
    <inkml:brush xml:id="br0">
      <inkml:brushProperty name="width" value="0.025" units="cm"/>
      <inkml:brushProperty name="height" value="0.025" units="cm"/>
      <inkml:brushProperty name="color" value="#E71224"/>
    </inkml:brush>
  </inkml:definitions>
  <inkml:trace contextRef="#ctx0" brushRef="#br0">0 5 9897,'0'0'4773,"49"23"-3300,2-23-512,8-5-961,6 1 256,-2 2-1697,-6-5-1890,-6-2-4997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0.204"/>
    </inkml:context>
    <inkml:brush xml:id="br0">
      <inkml:brushProperty name="width" value="0.025" units="cm"/>
      <inkml:brushProperty name="height" value="0.025" units="cm"/>
    </inkml:brush>
  </inkml:definitions>
  <inkml:trace contextRef="#ctx0" brushRef="#br0">1 191 6566,'5'-14'1367,"32"-86"3360,-24 60 8,-2 4 3420,-19 67-7811,2 1 1,1 0-1,2 1 1,1-1-1,1 1 1,5 40 0,39 192 1723,-10-94-906,-27-137-717,-1-2 298,-13-58-356,-34-101-387,24 78 0,-19-84 0,37 133 0,0-1 0,0 0 0,0 0 0,0 0 0,0 0 0,0 1 0,0-1 0,1 0 0,-1 0 0,0 1 0,1-1 0,-1 0 0,0 0 0,1 1 0,-1-1 0,1 0 0,-1 1 0,1-1 0,-1 0 0,1 1 0,0-1 0,-1 1 0,1-1 0,0 1 0,-1-1 0,1 1 0,0 0 0,-1-1 0,1 1 0,0 0 0,0 0 0,0-1 0,-1 1 0,1 0 0,0 0 0,0 0 0,0 0 0,-1 0 0,1 0 0,0 0 0,0 0 0,0 0 0,0 1 0,-1-1 0,1 0 0,1 1 0,52 10 0,-42-8 0,-2 0 0,0-1 0,-1 0 0,1-1 0,0 0 0,-1-1 0,1 0 0,0 0 0,17-4 0,-22 3 0,-1-1 0,0 0 0,0 0 0,0 0 0,0 0 0,0 0 0,0-1 0,-1 0 0,1 0 0,-1 0 0,0 0 0,0 0 0,0-1 0,0 1 0,0-1 0,-1 0 0,0 0 0,0 0 0,0 0 0,0 0 0,1-5 0,0 1 0,-1-1 0,0 0 0,0 0 0,-1-1 0,0 1 0,0 0 0,-1 0 0,-2-15 0,2 24 0,0-1 0,0 0 0,0 0 0,0 1 0,0-1 0,0 0 0,0 1 0,-1-1 0,1 0 0,0 0 0,0 1 0,-1-1 0,1 0 0,0 1 0,-1-1 0,1 1 0,-1-1 0,1 0 0,-1 1 0,1-1 0,-1 1 0,1-1 0,-1 1 0,0 0 0,1-1 0,-1 1 0,0 0 0,1-1 0,-1 1 0,0 0 0,1 0 0,-1-1 0,0 1 0,1 0 0,-1 0 0,0 0 0,0 0 0,1 0 0,-1 0 0,0 0 0,0 0 0,1 0 0,-1 0 0,0 1 0,1-1 0,-1 0 0,0 0 0,1 1 0,-1-1 0,0 1 0,1-1 0,-1 0 0,0 1 0,1-1 0,-1 2 0,-3 0 0,0 1 0,1-1 0,-1 1 0,1 0 0,0 1 0,0-1 0,0 0 0,-3 5 0,0 3 0,1 0 0,0 1 0,1-1 0,0 1 0,0 0 0,2 0 0,-1 0 0,0 24 0,3-35 0,0 0 0,0 0 0,0 0 0,1 0 0,-1 0 0,0 0 0,1 0 0,-1 0 0,1-1 0,-1 1 0,1 0 0,-1 0 0,1 0 0,-1-1 0,1 1 0,0 0 0,0-1 0,-1 1 0,1 0 0,0-1 0,0 1 0,0-1 0,-1 1 0,1-1 0,0 0 0,0 1 0,0-1 0,0 0 0,0 0 0,0 1 0,0-1 0,0 0 0,0 0 0,0 0 0,0 0 0,0 0 0,0-1 0,0 1 0,0 0 0,1-1 0,43-10 0,-14-4 0,-1-1 0,-2-2 0,1-1 0,-2-1 0,34-32 0,-61 52 0,0 0 0,0 0 0,0 0 0,0 0 0,1 0 0,-1-1 0,0 1 0,0 0 0,0 0 0,0 0 0,1 0 0,-1 0 0,0 0 0,0 0 0,0 0 0,0 0 0,1 0 0,-1 0 0,0 0 0,0 0 0,0 1 0,0-1 0,1 0 0,-1 0 0,0 0 0,0 0 0,0 0 0,0 0 0,0 0 0,1 0 0,-1 0 0,0 1 0,0-1 0,0 0 0,0 0 0,0 0 0,0 0 0,0 0 0,0 1 0,0-1 0,1 0 0,-1 0 0,0 0 0,0 0 0,0 1 0,0-1 0,0 0 0,0 0 0,0 0 0,0 0 0,0 1 0,0-1 0,0 0 0,0 0 0,0 0 0,0 0 0,-1 1 0,2 21 0,-4 19 0,3-40 0,-1 0 0,1 0 0,0 0 0,0-1 0,-1 1 0,1 0 0,0 0 0,0 0 0,0 0 0,0 0 0,0 0 0,0 0 0,0 0 0,0 0 0,1-1 0,-1 1 0,0 0 0,0 0 0,1 0 0,-1 0 0,1 0 0,-1-1 0,1 1 0,-1 0 0,1 0 0,-1-1 0,1 1 0,0 0 0,0 0 0,1-1 0,0 1 0,-1-1 0,1 0 0,0 0 0,-1 0 0,1-1 0,-1 1 0,1 0 0,0-1 0,-1 1 0,1-1 0,-1 1 0,1-1 0,-1 0 0,3-1 0,62-45 0,-54 38 0,-9 6 0,0 1 0,0 0 0,0 0 0,0 0 0,0 1 0,0-1 0,0 1 0,7-3 0,-9 5 0,0-1 0,0 0 0,0 0 0,0 1 0,0-1 0,0 0 0,0 1 0,0-1 0,0 1 0,-1-1 0,1 1 0,0-1 0,0 1 0,0 0 0,-1-1 0,1 1 0,-1 0 0,1 0 0,0-1 0,-1 1 0,1 0 0,-1 0 0,1 0 0,-1 0 0,0 0 0,1 0 0,-1 0 0,0 0 0,0 0 0,0 0 0,0 0 0,0 0 0,0 0 0,0 1 0,1 1-49,-1 0 0,0 0 0,1 0 0,0 0 0,0 0 0,0 0 0,0 0 0,0-1 0,1 1 0,-1 0 0,1-1 0,0 1 0,0-1 0,2 3 0,-2-4-17,-1-1 1,1 1-1,-1-1 1,1 1-1,0-1 1,-1 0 0,1 1-1,0-1 1,0 0-1,-1 0 1,1 0-1,0-1 1,-1 1-1,1 0 1,0-1 0,-1 1-1,1-1 1,0 1-1,-1-1 1,1 0-1,-1 1 1,1-1-1,-1 0 1,0 0 0,1 0-1,-1 0 1,2-2-1,41-31-7600,-23 14 1116</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6.442"/>
    </inkml:context>
    <inkml:brush xml:id="br0">
      <inkml:brushProperty name="width" value="0.025" units="cm"/>
      <inkml:brushProperty name="height" value="0.025" units="cm"/>
      <inkml:brushProperty name="color" value="#E71224"/>
    </inkml:brush>
  </inkml:definitions>
  <inkml:trace contextRef="#ctx0" brushRef="#br0">106 0 11627,'0'0'1719,"-3"9"-518,-14 34 510,2 1-1,-14 71 1,18-56-1366,4 0 0,2 0 1,3 92-1,9-100-3628,-15-53-1853,-7-13 887</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6.799"/>
    </inkml:context>
    <inkml:brush xml:id="br0">
      <inkml:brushProperty name="width" value="0.025" units="cm"/>
      <inkml:brushProperty name="height" value="0.025" units="cm"/>
      <inkml:brushProperty name="color" value="#E71224"/>
    </inkml:brush>
  </inkml:definitions>
  <inkml:trace contextRef="#ctx0" brushRef="#br0">1 103 9993,'1'-8'1730,"-1"4"-1588,0 1 0,1 0 0,-1 0 0,1-1 0,0 1 0,0 0 0,0 0 0,1 0 0,-1 0 0,1 0 0,0 0 0,0 0 0,0 0 0,0 1 0,0-1 0,0 1 0,1-1 0,-1 1 0,1 0 0,-1 0 0,1 0 0,0 0 0,0 1 0,0-1 0,0 1 0,0 0 0,0 0 0,1 0 0,3-1 0,29-5 436,0 1 1,0 1-1,0 3 0,0 1 1,61 5-1,-88-3-544,-1-1-1,1 2 1,-1-1 0,0 1 0,0 0-1,1 1 1,-1 0 0,-1 0-1,1 0 1,14 10 0,-18-10 28,-1 0 0,1 1-1,-1-1 1,0 1 0,0-1 0,-1 1 0,1 0 0,-1 0 0,1 1 0,-1-1 0,-1 0 0,1 1 0,0-1 0,-1 1-1,0-1 1,0 1 0,-1 0 0,1-1 0,-1 1 0,0 8 0,-2 1 276,0-1 0,0 1 0,-1-1 0,-1 0 0,0 0 0,-1 0 0,-1-1 0,0 1 0,0-1 0,-1-1 0,-1 1 0,-10 12 0,3-5 66,-2 0 0,-1-1 0,0-1-1,-1-1 1,-37 25 0,45-34-397,0 0 1,-1-1-1,0-1 0,-1 0 1,1 0-1,-1-2 0,0 1 0,0-1 1,0-1-1,-22 1 0,34-3-123,0 0 0,0 0 0,0 0 0,0 0 0,0 0 0,0 0 0,1 0 0,-1 0 0,0-1 0,0 1-1,0 0 1,0 0 0,0-1 0,0 1 0,0-1 0,0 1 0,0-1 0,0 1 0,1-1 0,-1 0 0,0 1 0,0-1 0,1 0 0,-1 1 0,1-1 0,-1 0-1,0 0 1,1 0 0,-1 0 0,1 0 0,0 0 0,-1 1 0,1-1 0,0 0 0,0 0 0,-1 0 0,1 0 0,0 0 0,0 0 0,0 0 0,0 0 0,0 0-1,0 0 1,1-2 0,0-1-648,0 0-1,0-1 0,1 1 0,-1 0 0,1 0 1,0 0-1,0 0 0,0 1 0,3-5 0,19-19-6345</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7.140"/>
    </inkml:context>
    <inkml:brush xml:id="br0">
      <inkml:brushProperty name="width" value="0.025" units="cm"/>
      <inkml:brushProperty name="height" value="0.025" units="cm"/>
      <inkml:brushProperty name="color" value="#E71224"/>
    </inkml:brush>
  </inkml:definitions>
  <inkml:trace contextRef="#ctx0" brushRef="#br0">173 0 13613,'0'0'6571,"-5"14"-5284,-55 139 1154,-45 133-921,105-286-1491,-1 0-1,1 0 1,0 0-1,0 0 1,0 1 0,0-1-1,0 0 1,-1 0-1,1 0 1,0 1-1,0-1 1,0 0 0,0 0-1,0 1 1,0-1-1,0 0 1,0 0-1,0 1 1,0-1 0,0 0-1,0 0 1,0 0-1,0 1 1,0-1-1,0 0 1,0 0 0,0 1-1,0-1 1,0 0-1,0 0 1,0 0-1,1 1 1,-1-1 0,0 0-1,0 0 1,0 0-1,0 1 1,0-1-1,1 0 1,-1 0 0,0 0-1,0 0 1,0 1-1,1-1 1,-1 0-1,0 0 1,0 0 0,0 0-1,1 0 1,-1 0-1,0 0 1,0 0-1,1 0 1,16-10 771,28-31-332,-37 33-380,102-94 79,91-92-2208,-198 191 2234,5-6-3479,-8 9 3113,0 0-1,0 0 0,0 0 0,0-1 1,0 1-1,0 0 0,0 0 1,0 0-1,0 0 0,0-1 0,0 1 1,0 0-1,0 0 0,-1 0 1,1 0-1,0-1 0,0 1 1,0 0-1,0 0 0,0 0 0,0 0 1,0 0-1,0 0 0,-1-1 1,1 1-1,0 0 0,0 0 0,0 0 1,0 0-1,0 0 0,0 0 1,-1 0-1,1 0 0,0 0 1,0 0-1,0-1 0,0 1 0,-1 0 1,1 0-1,0 0 0,0 0 1,0 0-1,0 0 0,-1 0 0,1 0 1,0 0-1,0 1 0,0-1 1,0 0-1,-1 0 0,1 0 0,0 0 1,0 0-1,0 0 0,-15 0-9728</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7.480"/>
    </inkml:context>
    <inkml:brush xml:id="br0">
      <inkml:brushProperty name="width" value="0.025" units="cm"/>
      <inkml:brushProperty name="height" value="0.025" units="cm"/>
      <inkml:brushProperty name="color" value="#E71224"/>
    </inkml:brush>
  </inkml:definitions>
  <inkml:trace contextRef="#ctx0" brushRef="#br0">7 1 9961,'0'0'2146,"-6"49"33,6-23-578,5-4-416,11-2-608,3 0-353,5-5-192,-3-7-2562,-2-8-1666,-1 0-6214</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17.916"/>
    </inkml:context>
    <inkml:brush xml:id="br0">
      <inkml:brushProperty name="width" value="0.025" units="cm"/>
      <inkml:brushProperty name="height" value="0.025" units="cm"/>
      <inkml:brushProperty name="color" value="#E71224"/>
    </inkml:brush>
  </inkml:definitions>
  <inkml:trace contextRef="#ctx0" brushRef="#br0">173 98 12876,'7'-10'1612,"-3"3"-1140,26-40 1466,-28 44-1718,0 0 0,0 1 0,1-1-1,-1 1 1,0-1 0,1 1-1,0 0 1,-1 0 0,1 0 0,0 0-1,0 1 1,0-1 0,0 1 0,1 0-1,3-2 1,-6 4-192,0-1 1,-1 1-1,1 0 0,0-1 1,0 1-1,-1 0 0,1-1 0,-1 1 1,1 0-1,-1 0 0,1 0 1,-1 0-1,1-1 0,-1 1 1,0 0-1,1 0 0,-1 0 1,0 0-1,0 0 0,0 0 1,0 0-1,0 0 0,0 0 0,0 0 1,0 0-1,0 0 0,0 0 1,0-1-1,-1 3 0,-4 35 410,-1-17-31,-1 1 1,-1-1-1,-1-1 1,-17 32 0,-58 78 1012,44-70-971,25-38-209,9-13-80,0 0 1,0 1-1,1-1 0,-6 14 0,11-21-80,2-5 91,15-27-767,0 0 0,-2 0 0,-2-1 1,0-1-1,-2-1 0,-2 1 0,6-38 0,-18 114 599,1 1 1,6 53 0,-3-90 69,1 0 0,0 0-1,0 0 1,1 0 0,0-1 0,1 1 0,-1-1 0,1 0 0,1 1 0,-1-2 0,1 1 0,0-1 0,1 1 0,11 9 0,-16-16 2,-6-4 976,-19-15-979,1-1-1,1-1 1,1-1 0,1-1-1,1-1 1,1-1-1,1 0 1,2-1-1,-15-31 1,34 60-160,-1 1 1,0-1 0,1 0-1,0 0 1,-1 0 0,1 0-1,0-1 1,1 0 0,-1 0-1,6 3 1,1 0 12,10 5-193,0-1 0,0-1 0,1-1 0,0 0 0,24 3 0,-17-6-2409,52 1 1,2-5-5310</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38.315"/>
    </inkml:context>
    <inkml:brush xml:id="br0">
      <inkml:brushProperty name="width" value="0.025" units="cm"/>
      <inkml:brushProperty name="height" value="0.025" units="cm"/>
      <inkml:brushProperty name="color" value="#E71224"/>
    </inkml:brush>
  </inkml:definitions>
  <inkml:trace contextRef="#ctx0" brushRef="#br0">48 0 10218,'0'0'13212,"3"13"-12459,3 33-476,-2 0 0,-1 0 0,-7 70 0,-24 153-2576,21-250-2034,-7-15-2037,3-4-1275</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38.687"/>
    </inkml:context>
    <inkml:brush xml:id="br0">
      <inkml:brushProperty name="width" value="0.025" units="cm"/>
      <inkml:brushProperty name="height" value="0.025" units="cm"/>
      <inkml:brushProperty name="color" value="#E71224"/>
    </inkml:brush>
  </inkml:definitions>
  <inkml:trace contextRef="#ctx0" brushRef="#br0">0 145 12236,'0'9'1911,"0"18"-1233,1 0 1,1 0-1,2-1 1,0 1-1,2-1 1,1 0-1,1 0 1,1 0-1,13 25 1,-21-49-627,0 0 0,1 0 1,-1 1-1,0-1 0,1 0 0,-1 0 1,1-1-1,-1 1 0,1 0 0,0 0 1,0-1-1,0 1 0,0-1 0,0 0 1,0 0-1,0 1 0,0-1 0,1-1 1,2 2-1,-3-2 87,0 0 0,0 0 0,0 0 1,0-1-1,0 1 0,0 0 0,0-1 1,-1 0-1,1 1 0,0-1 0,0 0 1,0 0-1,0 0 0,-1 0 0,1 0 0,-1 0 1,1-1-1,1-1 0,6-7 398,0-1 0,-1 0 1,0 0-1,-1-1 0,7-13 0,99-212 434,-67 136-1413,-43 94-3,5-10-1110,-6 5-2739,-2 6-3500</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47.542"/>
    </inkml:context>
    <inkml:brush xml:id="br0">
      <inkml:brushProperty name="width" value="0.025" units="cm"/>
      <inkml:brushProperty name="height" value="0.025" units="cm"/>
      <inkml:brushProperty name="color" value="#E71224"/>
    </inkml:brush>
  </inkml:definitions>
  <inkml:trace contextRef="#ctx0" brushRef="#br0">1 222 15246,'0'0'4378,"5"-10"-3903,10-13-232,0 0-1,2 1 1,0 1-1,1 1 1,2 0-1,38-30 1,-57 48-209,0 1 0,1 0 0,-1 0 0,1 0 0,-1 0 0,1 0 0,-1 0 1,1 0-1,0 0 0,-1 1 0,1-1 0,0 1 0,0-1 0,-1 1 0,1 0 1,0 0-1,0-1 0,0 1 0,-1 0 0,1 1 0,0-1 0,0 0 0,0 0 1,-1 1-1,1-1 0,0 1 0,0 0 0,-1-1 0,1 1 0,2 2 0,0 2 128,0-1-1,-1 1 1,0 0-1,0 0 0,-1 0 1,1 0-1,-1 1 1,2 6-1,16 33 723,-19-43-865,0 0-1,0 0 0,1 0 0,-1-1 0,1 1 0,-1 0 0,1-1 0,0 1 0,-1-1 1,1 0-1,0 1 0,0-1 0,0 0 0,0 0 0,0 0 0,0-1 0,4 2 0,0-2 128,1 1-1,0-2 0,0 1 1,-1-1-1,1 0 1,0 0-1,-1-1 0,0 0 1,1 0-1,-1 0 0,0-1 1,0 0-1,0 0 0,0-1 1,0 1-1,-1-1 0,7-7 1,12-10-106,0-1 0,24-32 1,-42 48-136,-6 6 33,3-4-634</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48.413"/>
    </inkml:context>
    <inkml:brush xml:id="br0">
      <inkml:brushProperty name="width" value="0.025" units="cm"/>
      <inkml:brushProperty name="height" value="0.025" units="cm"/>
      <inkml:brushProperty name="color" value="#E71224"/>
    </inkml:brush>
  </inkml:definitions>
  <inkml:trace contextRef="#ctx0" brushRef="#br0">65 227 5573,'0'0'7362,"-10"-1"-4074,-28-1-1264,38 2-1918,-1 0 0,1 1 0,-1-1 0,1 0 1,-1 0-1,1 0 0,-1 0 0,0 0 1,1 0-1,-1-1 0,1 1 0,-1 0 1,1 0-1,-1 0 0,0 0 0,1-1 0,-1 1 1,1 0-1,-1-1 0,1 1 0,0 0 1,-1-1-1,1 1 0,-1 0 0,1-1 0,-1 1 1,1-1-1,0 1 0,-1-1 0,1 1 1,0-1-1,0 1 0,-1-1 0,1 1 0,0-1 1,0 1-1,0-1 0,0 1 0,0-1 1,0 0-1,0 1 0,0-1 0,0 1 1,0-1-1,0 1 0,0-1 0,0 0 0,0 1 1,0-1-1,0 1 0,1-1 0,-1 1 1,0-1-1,0 1 0,1-2 0,16-19 133,-7 13-53,1-1 0,0 2 1,0-1-1,0 2 0,1-1 0,-1 2 1,26-9-1,-34 12-127,1 1 0,0 0-1,0 0 1,0 1 0,-1-1 0,1 1 0,0-1 0,0 1 0,0 1 0,0-1-1,0 0 1,0 1 0,-1 0 0,1 0 0,0 0 0,0 0 0,-1 1 0,1-1-1,-1 1 1,1 0 0,-1 0 0,0 0 0,0 1 0,0-1 0,0 1 0,0-1-1,0 1 1,-1 0 0,1 0 0,1 4 0,7 13 398,-9-14-372,1-1-1,0 1 1,0-1-1,0 0 1,1 0 0,7 8-1,-10-13-54,0 1 1,0 0-1,1 0 0,-1 0 0,0-1 0,1 1 1,-1-1-1,0 1 0,1-1 0,-1 0 0,1 1 1,-1-1-1,1 0 0,-1 0 0,1 0 1,-1 0-1,1 0 0,-1 0 0,1-1 0,-1 1 1,0 0-1,1-1 0,-1 1 0,1-1 1,-1 1-1,0-1 0,0 0 0,1 0 0,-1 1 1,0-1-1,0 0 0,0 0 0,2-2 1,6-6 123,1 0 1,-2 0 0,1-1 0,-1 0 0,-1 0 0,0-1 0,0 0 0,8-19-1,-11 21-397,-1 0-1,0-1 1,0 1-1,-1-1 0,0 1 1,0-1-1,-1-11 0,-4 11-9642,-1 2-2259</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42.016"/>
    </inkml:context>
    <inkml:brush xml:id="br0">
      <inkml:brushProperty name="width" value="0.025" units="cm"/>
      <inkml:brushProperty name="height" value="0.025" units="cm"/>
      <inkml:brushProperty name="color" value="#E71224"/>
    </inkml:brush>
  </inkml:definitions>
  <inkml:trace contextRef="#ctx0" brushRef="#br0">20 0 12620,'0'0'4596,"-3"11"-3170,-4 29 107,2 0 1,1 0-1,4 70 0,0-107-1465,0 1 0,1-1-1,0 0 1,-1 0-1,1 0 1,0 0 0,0 0-1,1 0 1,-1 0-1,1 0 1,-1-1 0,3 4-1,-3-5-9,0-1 0,0 1 0,0 0 0,0-1 0,-1 1 0,1 0 0,0-1 0,0 1 0,0-1 0,0 0 0,0 1 0,0-1 0,0 0 0,0 0 0,1 1 0,-1-1 0,0 0 0,0 0 0,0 0 0,0 0 0,0 0 0,0-1 0,0 1 0,0 0 0,0 0 0,0-1 0,0 1 0,0-1 0,0 1 0,0-1 0,0 1 0,0-1 0,0 0 0,0 1 0,-1-1 0,1 0 0,0 1 0,0-1 0,-1 0 0,2-2 0,14-15 218,0-2 0,-1 0 0,-1-1 1,15-32-1,-11 22-171,24-34 0,-42 64-91,0 1 0,0-1 1,1 0-1,-1 1 0,0-1 1,1 1-1,-1-1 0,1 1 1,-1-1-1,1 1 0,-1-1 1,1 1-1,-1 0 0,1-1 1,-1 1-1,1-1 0,-1 1 1,1 0-1,0 0 0,-1-1 1,1 1-1,-1 0 0,1 0 1,0 0-1,-1 0 0,1 0 0,0 0 1,-1 0-1,1 0 0,1 0 1,6 18 360,-7 42 170,-1-51-452,-1 14-14,0-15-59,1-1 0,-1 0 0,1 0 0,1 0 0,-1 1 0,1-1 0,1 0 0,-1 0 0,1 0 0,5 11 0,4-9-2680,11-7-6957,-17-2 7432</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0.577"/>
    </inkml:context>
    <inkml:brush xml:id="br0">
      <inkml:brushProperty name="width" value="0.025" units="cm"/>
      <inkml:brushProperty name="height" value="0.025" units="cm"/>
    </inkml:brush>
  </inkml:definitions>
  <inkml:trace contextRef="#ctx0" brushRef="#br0">182 5 8360,'0'0'14141,"-8"-1"-10943,2 0-2783,2 0-206,0 1 1,-1-1-1,1 1 1,0 0 0,-1 0-1,1 0 1,0 0-1,-1 1 1,1 0-1,0 0 1,0 0-1,0 0 1,0 0-1,0 1 1,0 0 0,-5 3-1,1 1-133,0 1-1,0 0 0,1 0 1,0 0-1,1 1 1,-1 0-1,1 1 1,1-1-1,0 1 1,0 0-1,1 0 0,0 1 1,0-1-1,-4 21 1,8-29-82,0 0-1,0 0 1,1 0 0,-1 0-1,0 0 1,0 0 0,0 0 0,1 0-1,-1 0 1,0 0 0,1 0-1,-1 0 1,1 0 0,0 0 0,-1 0-1,1-1 1,0 1 0,-1 0 0,1 0-1,0 0 1,0-1 0,-1 1-1,1-1 1,0 1 0,0 0 0,0-1-1,0 0 1,0 1 0,0-1-1,0 1 1,0-1 0,0 0 0,0 0-1,0 0 1,0 0 0,2 0-1,47 1-712,-41-2 459,64-11-3199,-2-14-3684,-29 5-961</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43.687"/>
    </inkml:context>
    <inkml:brush xml:id="br0">
      <inkml:brushProperty name="width" value="0.025" units="cm"/>
      <inkml:brushProperty name="height" value="0.025" units="cm"/>
      <inkml:brushProperty name="color" value="#E71224"/>
    </inkml:brush>
  </inkml:definitions>
  <inkml:trace contextRef="#ctx0" brushRef="#br0">187 10 15054,'1'-1'294,"-1"0"1,1 1-1,-1-1 0,1 0 0,-1 1 0,1-1 0,-1 1 1,1-1-1,0 1 0,-1-1 0,1 1 0,0-1 0,-1 1 1,1 0-1,0-1 0,-1 1 0,1 0 0,0 0 0,0 0 1,0-1-1,-1 1 0,1 0 0,0 0 0,0 0 0,0 0 1,-1 0-1,1 0 0,0 1 0,1-1 0,-11 28 2220,-3-5-1993,0-2 0,-2 0 0,0-1 1,-1 0-1,-1-1 0,-1 0 0,-22 17 0,39-36-511,0 0 0,0 0 0,0 1-1,0-1 1,0 0 0,0 0 0,0 0 0,0 0-1,0 0 1,0 0 0,0 1 0,0-1 0,0 0-1,0 0 1,-1 0 0,1 0 0,0 0 0,0 0-1,0 0 1,0 0 0,0 0 0,0 0 0,0 0 0,-1 1-1,1-1 1,0 0 0,0 0 0,0 0 0,0 0-1,0 0 1,0 0 0,-1 0 0,1 0 0,0 0-1,0 0 1,0 0 0,0 0 0,0 0 0,0 0-1,-1 0 1,1-1 0,0 1 0,0 0 0,0 0-1,0 0 1,0 0 0,0 0 0,0 0 0,-1 0-1,1 0 1,0 0 0,0 0 0,0 0 0,0-1-1,0 1 1,0 0 0,0 0 0,0 0 0,0 0-1,0 0 1,0 0 0,-1-1 0,4-12 170,10-16-150,-11 26-12,15-25-273,2 1-1,36-40 1,-58 97-166,-26 38 480,23-57 39,0 0-1,1 1 1,0 0-1,1 0 1,0 0-1,1 1 0,0-1 1,1 1-1,1-1 1,-1 17-1,3-29-87,-1 0 0,0 1 0,0-1 0,0 0 0,1 0 0,-1 1 0,0-1 0,1 0 0,-1 0 0,0 1 0,1-1 0,-1 0 0,0 0 0,1 0 0,-1 0 0,0 1 0,1-1 0,-1 0 0,1 0 0,-1 0 0,0 0 0,1 0 0,-1 0 0,1 0 0,-1 0 0,0 0 0,1 0 0,-1 0 0,1 0 0,-1 0 0,0-1 0,1 1 0,-1 0 1,0 0-1,1 0 0,-1 0 0,0-1 0,1 1 0,-1 0 0,0 0 0,1-1 0,-1 1 0,0 0 0,0-1 0,1 1 0,-1-1 0,16-11 128,-15 11-130,1-1 0,-1 0 0,1 0-1,-1 0 1,0 0 0,0 0 0,0-1 0,0 1 0,0 0 0,0 0-1,-1-1 1,1 1 0,-1 0 0,0-1 0,0 1 0,1 0 0,-1-1 0,-1 1-1,1 0 1,0-1 0,-1 1 0,1-1 0,-1 1 0,1 0 0,-2-3 0,-1 2-19,1 1 0,-1-1 0,0 0 0,0 1 1,0-1-1,0 1 0,0 0 0,-1 0 0,1 1 1,-1-1-1,1 0 0,-1 1 0,0 0 0,-4-1 1,0 0 3,2 1-3,1 0 0,0 0 0,0-1-1,0 0 1,0 0 0,0 0 0,0 0 0,0-1 0,1 0-1,-1 0 1,1 0 0,-8-7 0,45 8-359,-13 2 361,0 1-1,32 5 0,-47-5 8,-1-1 1,1 1-1,-1 1 1,0-1-1,0 0 1,1 1-1,-1 0 0,0 0 1,0 0-1,-1 1 1,1-1-1,0 1 1,-1 0-1,0 0 0,0 0 1,0 0-1,0 1 1,4 5-1,-7-8 300,-6-3-261,-1 0 0,1 0 0,0-1 0,0 0-1,0 0 1,0 0 0,0-1 0,1 1 0,-9-9 0,-9-4-59,12 9-53,6 3 44,0 1-1,0 0 0,-1 0 1,1 0-1,-1 0 0,0 1 0,1 0 1,-1 0-1,0 1 0,-7-1 1,21 19-211,-1-12 232,-1-1-1,1 0 0,0 0 0,1-1 1,-1 0-1,1 0 0,-1-1 0,16 3 1,64 7-4607,-59-11 143,-6-1-2056</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1:44.559"/>
    </inkml:context>
    <inkml:brush xml:id="br0">
      <inkml:brushProperty name="width" value="0.025" units="cm"/>
      <inkml:brushProperty name="height" value="0.025" units="cm"/>
      <inkml:brushProperty name="color" value="#E71224"/>
    </inkml:brush>
  </inkml:definitions>
  <inkml:trace contextRef="#ctx0" brushRef="#br0">79 294 12876,'-4'0'333,"1"0"1,0 0-1,-1 0 0,1-1 0,0 0 0,-1 1 1,1-1-1,0 0 0,0 0 0,-1-1 1,1 1-1,0-1 0,0 1 0,1-1 0,-1 0 1,0 0-1,1 0 0,-1-1 0,1 1 1,-1-1-1,1 1 0,0-1 0,-2-4 0,2 4-192,1 0 0,1 0 0,-1 1 0,0-1 0,1 0 0,-1 0 0,1 0 0,0 0 0,0-1 0,0 1 0,0 0 0,1 0 0,-1 0 0,1 0 0,0 1 0,0-1 0,0 0 0,0 0 0,0 0 0,0 1 0,1-1 0,0 0-1,-1 1 1,1-1 0,0 1 0,4-4 0,8-8 106,1-1-1,0 2 0,2 0 1,-1 1-1,1 1 0,21-10 0,-26 14-148,1 2 0,0 0-1,-1 0 1,2 1-1,-1 1 1,0 0-1,1 1 1,0 0 0,-1 1-1,16 1 1,-25 1-85,1-1 1,-1 1-1,0 0 1,1 0-1,-1 1 1,0-1 0,0 1-1,0 0 1,0 0-1,0 0 1,-1 1-1,1-1 1,-1 1-1,1 0 1,-1 0-1,0 0 1,4 5 0,3 6 158,-1-1 0,-1 2 0,10 20 1,4 7 698,-21-40-819,0 0 0,1 0 0,0 0-1,0 0 1,-1 0 0,1 0 0,0-1 0,0 1 0,0-1 0,1 0 0,-1 1-1,0-1 1,0 0 0,1 0 0,-1 0 0,1-1 0,-1 1 0,1 0-1,-1-1 1,1 0 0,-1 1 0,1-1 0,0 0 0,-1-1 0,1 1-1,-1 0 1,1-1 0,-1 1 0,1-1 0,-1 0 0,1 0 0,-1 0 0,0 0-1,0 0 1,4-2 0,4-3 179,-1 1 1,1-1-1,-1-1 0,0 0 0,-1 0 1,13-14-1,-16 15-631,-1 0 1,0 1-1,0-2 1,0 1-1,5-13 1,5-31-5545,-3 7 122,-6 30-8042</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1.420"/>
    </inkml:context>
    <inkml:brush xml:id="br0">
      <inkml:brushProperty name="width" value="0.025" units="cm"/>
      <inkml:brushProperty name="height" value="0.025" units="cm"/>
      <inkml:brushProperty name="color" value="#E71224"/>
    </inkml:brush>
  </inkml:definitions>
  <inkml:trace contextRef="#ctx0" brushRef="#br0">51 1 15727,'0'0'4073,"-5"8"-2728,-4 12-539,1 1-1,-12 42 0,18-55-736,0 1 1,0-1-1,1 1 0,0 0 0,0 0 0,1-1 0,0 1 0,1 0 1,0 0-1,0-1 0,5 16 0,-4-22-19,-1 0 1,0 0-1,1 0 1,-1 0-1,1-1 0,0 1 1,-1 0-1,1-1 1,0 0-1,0 1 0,0-1 1,0 0-1,0 0 1,0 0-1,0 0 0,1 0 1,-1-1-1,0 1 1,1 0-1,-1-1 0,0 0 1,1 0-1,-1 0 0,0 0 1,1 0-1,-1 0 1,0 0-1,1-1 0,-1 1 1,0-1-1,4-1 1,2-1 63,1 1 1,-1-1 0,0 0 0,-1-1-1,1 0 1,-1 0 0,11-8-1,-10 5-48,1-1 0,-2 0 0,1 0-1,-1 0 1,0-1 0,-1 0-1,0 0 1,0-1 0,-1 1 0,-1-1-1,1-1 1,2-10 0,-9 35 106,0-1-101,0 0-1,1 1 0,0-1 1,1 0-1,2 18 0,-1-28-23,-1 0 0,1-1 0,0 1 0,-1 0 0,1-1-1,0 1 1,1-1 0,-1 1 0,0-1 0,1 0 0,-1 1 0,1-1-1,0 0 1,0 0 0,0 0 0,0 0 0,0 0 0,0-1-1,0 1 1,1-1 0,-1 1 0,1-1 0,-1 0 0,1 0 0,-1 0-1,1 0 1,0 0 0,-1-1 0,1 1 0,0-1 0,0 0-1,3 0 1,2 0 37,0 0 0,0-1 0,0 0 0,0 0 0,0-1-1,-1 0 1,1-1 0,-1 0 0,1 0 0,-1 0 0,0-1-1,0 0 1,0 0 0,-1-1 0,1 0 0,-1 0 0,0-1-1,-1 1 1,1-1 0,-1-1 0,-1 1 0,1-1 0,-1 1 0,0-1-1,0-1 1,-1 1 0,0 0 0,0-1 0,-1 0 0,0 1-1,0-1 1,-1 0 0,1-16 0,-2 24-84,-1-1 0,1 1 0,0-1 1,-1 1-1,1-1 0,-1 0 0,1 1 0,-1 0 0,1-1 1,-1 1-1,1-1 0,-1 1 0,0 0 0,1-1 0,-1 1 0,0 0 1,1-1-1,-1 1 0,0 0 0,1 0 0,-1 0 0,0 0 1,1 0-1,-1 0 0,0 0 0,0 0 0,1 0 0,-1 0 0,0 0 1,1 0-1,-1 0 0,0 1 0,1-1 0,-2 0 0,-4 4-5,22-2-16,48-2-7672,-22 0-8199</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1.917"/>
    </inkml:context>
    <inkml:brush xml:id="br0">
      <inkml:brushProperty name="width" value="0.025" units="cm"/>
      <inkml:brushProperty name="height" value="0.025" units="cm"/>
      <inkml:brushProperty name="color" value="#E71224"/>
    </inkml:brush>
  </inkml:definitions>
  <inkml:trace contextRef="#ctx0" brushRef="#br0">1 341 8168,'0'0'14259,"11"0"-12882,-7 0-1304,8 1 472,0-1-1,1 0 1,-1-1 0,0-1-1,0 0 1,1 0 0,-2-1 0,23-9-1,-23 5-278,1 0-1,-1 0 1,0-1-1,17-17 1,-25 22-184,0 1 0,-1-1 0,1 0 0,-1 0 0,1 1 1,-1-2-1,0 1 0,-1 0 0,1 0 0,0 0 0,-1-1 0,0 1 0,0-1 0,0 1 0,0-1 0,0 0 0,-1 1 1,0-1-1,1 0 0,-1 1 0,-1-8 0,0 10-60,0 0 0,1 0 1,-1 1-1,0-1 0,0 0 0,0 0 1,0 1-1,0-1 0,0 1 1,1-1-1,-1 1 0,0-1 0,-1 1 1,1-1-1,0 1 0,0 0 0,0 0 1,0 0-1,0-1 0,0 1 0,0 0 1,0 0-1,0 1 0,0-1 1,-1 0-1,1 0 0,0 0 0,0 1 1,0-1-1,0 0 0,-2 2 0,-33 13-67,26-6 40,1-1 0,0 1 0,0 1 0,1 0 0,0 0 0,0 0 0,1 1 0,1 0 0,0 1 0,1-1 0,0 1 0,0 0 0,2 1 0,-1-1 0,-2 24 0,6-35 8,0 0-1,0 0 1,0 0 0,1 1 0,-1-1-1,0 0 1,1 0 0,-1 0-1,1 0 1,-1 0 0,1 0 0,0 0-1,-1 0 1,1-1 0,0 1-1,0 0 1,-1 0 0,1 0-1,0-1 1,0 1 0,0 0 0,0-1-1,0 1 1,0-1 0,0 1-1,0-1 1,0 0 0,0 1 0,0-1-1,1 0 1,-1 0 0,0 0-1,0 0 1,0 0 0,0 0-1,2 0 1,47-7 137,-34 2-137,0-2 0,-1 0 0,1-1 0,-1-1 0,-1 0 1,0-1-1,0-1 0,-1 0 0,0 0 0,15-19 0,-5 3-5,-2 0 1,-1-1 0,-1-1-1,18-38 1,-29 52 1,-1 0 0,-1-1 0,-1 0 0,5-20 0,-10 35 0,1 1 0,-1 0 0,0 0 0,0-1 0,1 1 0,-1 0 0,0-1 0,0 1 0,0 0 0,0-1 0,0 1 0,1 0 0,-1-1 0,0 1 0,0 0 0,0-1 0,0 1 0,0 0 0,0-1 0,0 1 0,0 0 0,0-1 0,0 1 0,0-1 0,-1 1 0,1 0 0,0-1 0,0 1 0,0 0 0,0 0 0,-1-1 0,1 1 0,0 0 0,0-1 0,0 1 0,-1 0 0,1 0 0,0-1 0,0 1 0,-1 0 0,1 0 0,-1-1 0,-4 5 0,-14 17-21,1 0 1,1 1-1,1 1 1,1 0-1,1 1 0,-13 32 1,23-48 36,1 0 1,-1 1-1,2-1 0,-1 1 1,1-1-1,0 1 0,0 12 1,2-18-18,0 0 0,0 0 0,0-1 0,0 1 0,1 0 1,-1 0-1,1-1 0,0 1 0,0-1 0,0 1 0,0-1 0,0 1 1,1-1-1,-1 1 0,1-1 0,-1 0 0,1 0 0,0 0 0,0 0 1,0 0-1,0 0 0,0 0 0,0-1 0,1 1 0,-1-1 0,0 0 1,5 2-1,4 1-701,0 0 1,1-1 0,0 0 0,21 1 0,-21-3-1150,-1 0 0,1-2 0,-1 1 0,1-1 0,13-3 0,7-9-4544</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2.959"/>
    </inkml:context>
    <inkml:brush xml:id="br0">
      <inkml:brushProperty name="width" value="0.025" units="cm"/>
      <inkml:brushProperty name="height" value="0.025" units="cm"/>
      <inkml:brushProperty name="color" value="#E71224"/>
    </inkml:brush>
  </inkml:definitions>
  <inkml:trace contextRef="#ctx0" brushRef="#br0">164 53 12524,'0'-8'3059,"1"3"-3477,0-29 5605,-2 29-2028,-6 23-2167,-11 63-99,4 1 0,3 0 0,0 89 0,11-167-974,-2 24 2200,-2-27-576,-4-16-864,4 5-340,-2-4-955,4 33 17,-5 69 1980,5-62-4395,4-33 1793,-1-1 1,0 1 0,-1-1 0,1 0 0,-1 0 0,-1 1 0,0-1 0,0 0 0,-3-10 0,-2 1-334,-1 0 0,-12-24 1,10 24 2976,1-1-1,-10-30 1,19 48-1307,-1-1-1,0 1 1,1 0-1,-1-1 1,0 1 0,1 0-1,-1 0 1,1 0-1,-1-1 1,1 1-1,-1 0 1,1 0-1,-1 0 1,1 0-1,-1 0 1,1 0-1,-1 0 1,1 0-1,-1 0 1,1 0 0,-1 0-1,1 0 1,-1 0-1,0 0 1,1 0-1,-1 1 1,1-1-1,-1 0 1,1 0-1,-1 0 1,1 1-1,-1-1 1,1 1-1,19 6-103,-9-2-94,1-1 1,-1 0-1,1-1 0,12 2 1,25 0-4145,-17-5-2030</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3.515"/>
    </inkml:context>
    <inkml:brush xml:id="br0">
      <inkml:brushProperty name="width" value="0.025" units="cm"/>
      <inkml:brushProperty name="height" value="0.025" units="cm"/>
      <inkml:brushProperty name="color" value="#E71224"/>
    </inkml:brush>
  </inkml:definitions>
  <inkml:trace contextRef="#ctx0" brushRef="#br0">129 3 15663,'0'0'3160,"-10"0"33,5-1-2900,-6 0 541,1 1 0,0 0 1,-1 0-1,-14 3 1,22-2-765,1-1 0,0 0 0,0 1 0,0-1-1,0 1 1,0 0 0,0-1 0,0 1 0,0 0 0,0 0 0,0 1 0,1-1 0,-1 0 0,0 1 0,1-1 0,-1 0 0,1 1 0,-1 0 0,1-1 0,0 1 0,0 0 0,0 0 0,0 0 0,0 0 0,0 0 0,0 0 0,1 0 0,-1 0 0,1 0 0,-1 0 0,1 0 0,0 3 0,0-5-67,0 1 0,1 0 0,-1 0 1,1-1-1,-1 1 0,1 0 0,-1-1 0,1 1 0,-1 0 1,1-1-1,0 1 0,-1-1 0,1 1 0,0-1 0,0 1 0,-1-1 1,1 1-1,0-1 0,0 0 0,0 1 0,-1-1 0,1 0 1,0 0-1,0 0 0,0 0 0,0 0 0,0 0 0,-1 0 1,1 0-1,1 0 0,37-1 100,-31 1-80,31-4-93,-28 2-99,0 1 1,1 0 0,-1 1 0,23 2 0,-31-2 205,0 1 0,-1 0 0,1-1 0,-1 1 0,1 0 1,-1 0-1,1 1 0,-1-1 0,1 0 0,-1 1 0,0 0 0,0-1 0,0 1 0,0 0 0,0 0 1,0 0-1,-1 0 0,1 1 0,-1-1 0,1 0 0,-1 1 0,0-1 0,0 1 0,0-1 0,1 5 1,-2-6 6,0 0 1,0 0-1,1 0 1,-1 0 0,0-1-1,0 1 1,1 0 0,-1 0-1,1 0 1,-1-1 0,0 1-1,1 0 1,0 0-1,-1-1 1,1 1 0,-1 0-1,1-1 1,0 1 0,-1-1-1,1 1 1,0-1 0,0 1-1,-1-1 1,1 1-1,0-1 1,0 0 0,0 0-1,0 1 1,-1-1 0,1 0-1,2 0 1,-1 0 15,1-1-1,-1 1 1,1-1 0,-1 0-1,0 0 1,0 0 0,1 0-1,-1-1 1,0 1 0,0 0 0,3-3-1,3-4-5,-1 1 0,1-1-1,-1 0 1,9-14-1,-8 5 63,-8 16-124,0 0-1,0 0 0,0 0 1,0 0-1,1 0 0,-1 1 1,0-1-1,0 0 1,1 0-1,-1 0 0,1 1 1,-1-1-1,0 0 0,1 0 1,0 1-1,-1-1 1,1 0-1,-1 1 0,1-1 1,0 1-1,-1-1 0,1 1 1,0-1-1,0 1 0,-1-1 1,1 1-1,0 0 1,0-1-1,0 1 0,-1 0 1,1 0-1,0 0 0,0-1 1,0 1-1,0 0 1,0 0-1,0 0 0,-1 0 1,1 1-1,0-1 0,0 0 1,0 0-1,0 0 0,-1 1 1,1-1-1,0 0 1,0 1-1,0-1 0,-1 1 1,1-1-1,0 1 0,1 1 1,11 2 21,0 1 0,1-2-1,0 0 1,0 0 0,-1-2 0,1 1 0,1-2 0,-1 0 0,0-1 0,0 0 0,15-4 0,-3-4 29,-26 9-40,1 0-1,0 0 0,-1 0 0,1 0 1,0-1-1,-1 1 0,1 0 0,-1 0 1,1-1-1,0 1 0,-1 0 0,1-1 1,-1 1-1,1 0 0,-1-1 0,1 1 1,-1-1-1,1 1 0,-1-1 0,1 1 1,-1-1-1,0 1 0,1-1 0,-1 1 1,0-1-1,0 0 0,1 1 0,-1-1 1,0 0-1,0 1 0,0-1 1,0 1-1,0-2 0,-1 1-5,0 1 0,0-1-1,0 1 1,0-1 0,-1 1-1,1 0 1,0 0 0,0 0 0,-1 0-1,1-1 1,0 2 0,-1-1 0,1 0-1,0 0 1,0 0 0,-1 0 0,1 1-1,0-1 1,0 1 0,-2 0 0,-23 11-94,22-9 100,0 0 1,1 0-1,-1 0 0,1 0 0,0 1 1,0-1-1,0 1 0,0 0 0,1 0 1,-1 0-1,1 0 0,0 0 0,0 1 1,-1 4-1,2-7-22,1 0 0,0 0 0,-1 0 0,1 0-1,0 0 1,0 0 0,0 0 0,0 0 0,0 0 0,1 0 0,-1 0 0,0 0 0,1 0 0,0 0 0,-1-1 0,1 1 0,0 0 0,0 0 0,0-1 0,0 1-1,0 0 1,0-1 0,1 1 0,-1-1 0,1 1 0,-1-1 0,1 0 0,-1 0 0,1 0 0,0 0 0,-1 0 0,1 0 0,0 0 0,0 0 0,2 0 0,4 1-1198,0 0 0,0 0 0,0-1 0,0 0 0,0 0 0,12-2 0,19 0-8845</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4.218"/>
    </inkml:context>
    <inkml:brush xml:id="br0">
      <inkml:brushProperty name="width" value="0.025" units="cm"/>
      <inkml:brushProperty name="height" value="0.025" units="cm"/>
      <inkml:brushProperty name="color" value="#E71224"/>
    </inkml:brush>
  </inkml:definitions>
  <inkml:trace contextRef="#ctx0" brushRef="#br0">0 50 17553,'0'0'10591,"11"7"-10041,-3 0-402,-4-4-99,-1 0-1,0 0 0,1-1 1,-1 1-1,1-1 1,0 0-1,-1 0 0,1 0 1,0 0-1,1-1 1,-1 0-1,0 0 0,0 0 1,0 0-1,1-1 1,-1 1-1,5-1 0,43-7 334,-35 5-394,0-1-1,0 2 0,34 1 0,-50 1 11,1-1-1,0 1 0,0-1 0,-1 1 0,1-1 0,0 1 0,-1 0 1,1 0-1,-1 0 0,1 0 0,-1 0 0,1 0 0,-1 0 0,0 1 1,0-1-1,1 0 0,-1 1 0,0-1 0,0 1 0,0-1 1,-1 1-1,1 0 0,0-1 0,-1 1 0,1 0 0,-1-1 0,1 1 1,0 3-1,11 22 571,-12-26-542,1-1 0,0 0 0,-1 1 0,1-1 0,0 1-1,-1-1 1,1 0 0,0 0 0,0 1 0,-1-1 0,1 0 0,0 0-1,0 0 1,-1 0 0,1 0 0,0 0 0,0 0 0,0 0 0,-1 0-1,1 0 1,0-1 0,0 1 0,-1 0 0,1 0 0,0-1 0,-1 1-1,1 0 1,0-1 0,-1 1 0,1-1 0,0 0 0,23-17 468,-23 16-444,46-38-194,3-2-3439,-19 13-5267,-26 22 3298,-4 0-2456</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4.636"/>
    </inkml:context>
    <inkml:brush xml:id="br0">
      <inkml:brushProperty name="width" value="0.025" units="cm"/>
      <inkml:brushProperty name="height" value="0.025" units="cm"/>
      <inkml:brushProperty name="color" value="#E71224"/>
    </inkml:brush>
  </inkml:definitions>
  <inkml:trace contextRef="#ctx0" brushRef="#br0">0 0 7815,'0'0'17788,"12"5"-18936,5 0-434,1 0-1,28 4 0,53-2-9374,-83-7 7181,7-3 19093,-44 2-11217,14 2-3778,1 0 1,-1 0-1,1 1 0,0-1 0,0 1 1,-1 1-1,1-1 0,0 1 1,1 0-1,-1 1 0,1-1 0,-10 9 1,11-10-171,1 1 1,0 0-1,-1 0 1,2 0 0,-1 0-1,0 1 1,0-1-1,1 1 1,0-1-1,0 1 1,0 0 0,0 0-1,1 0 1,-1 0-1,1 0 1,0 1-1,0-1 1,1 0 0,-1 1-1,1 6 1,0-10-148,1-1 0,-1 1 0,1 0 0,-1 0 0,1 0-1,0 0 1,-1 0 0,1-1 0,0 1 0,0 0 0,-1-1 0,1 1 0,0-1 0,0 1 0,0 0 0,0-1 0,0 0 0,0 1 0,0-1 0,0 0 0,0 1 0,0-1 0,0 0 0,0 0 0,0 0 0,0 0 0,1 0 0,38 1-448,-30-2 10,40-2-2902,-41 1 1610,0 0-1,0-1 1,0 0-1,0 0 1,16-8-1,-1-4-5192</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5.073"/>
    </inkml:context>
    <inkml:brush xml:id="br0">
      <inkml:brushProperty name="width" value="0.025" units="cm"/>
      <inkml:brushProperty name="height" value="0.025" units="cm"/>
      <inkml:brushProperty name="color" value="#E71224"/>
    </inkml:brush>
  </inkml:definitions>
  <inkml:trace contextRef="#ctx0" brushRef="#br0">38 0 7015,'0'0'21551,"-4"11"-20510,-3 6-792,1 0 0,0 1 1,2 0-1,0 0 1,1 0-1,0 33 0,2-51-237,1 1-1,0 0 0,0-1 0,0 1 1,0-1-1,1 1 0,-1-1 1,0 1-1,0 0 0,0-1 1,0 1-1,0-1 0,1 1 0,-1-1 1,0 1-1,1-1 0,-1 1 1,0-1-1,1 1 0,-1-1 0,0 0 1,1 1-1,-1-1 0,1 1 1,-1-1-1,1 0 0,-1 1 1,1-1-1,-1 0 0,1 0 0,-1 0 1,1 1-1,-1-1 0,1 0 1,-1 0-1,1 0 0,0 0 0,-1 0 1,1 0-1,-1 0 0,1 0 1,0 0-1,-1 0 0,1 0 0,-1 0 1,1 0-1,-1-1 0,1 1 1,-1 0-1,1 0 0,-1-1 1,1 1-1,-1 0 0,1-1 0,-1 1 1,1 0-1,-1-1 0,0 1 1,1-1-1,29-23 368,-25 15-337,0 0-1,-1 0 1,0 0-1,0-1 1,2-10-1,-3 12-557,-2 9 517,0 0-1,-1 1 1,1-1 0,0 0-1,0 0 1,-1 1-1,1-1 1,0 0-1,0 0 1,1 0-1,-1 0 1,0 0-1,0-1 1,0 1-1,1 0 1,-1 0-1,0-1 1,1 1-1,-1-1 1,0 1-1,1-1 1,-1 0-1,1 1 1,-1-1 0,0 0-1,1 0 1,-1 0-1,1 0 1,-1 0-1,3-1 1,48-3 180,-41 1-194,-1-1 0,0 0 1,0-1-1,0 0 0,-1-1 1,0 0-1,0 0 0,0-1 0,-1 0 1,0 0-1,0-1 0,11-15 0,-19 23 9,0 0 0,0 0 0,0 0 0,0 1 0,0-1 0,0 0 0,0 0 0,0 0 0,0 0 0,-1 0 0,1 0 0,0 0 0,0 1 0,0-1 1,0 0-1,0 0 0,0 0 0,-1 0 0,1 0 0,0 0 0,0 0 0,0 0 0,0 0 0,-1 0 0,1 0 0,0 0 0,0 0 0,0 0 0,0 0 0,0 0 0,-1 0 0,1 0 0,0 0 0,0 0 0,0 0 0,0 0 0,0 0 0,-1-1 0,1 1 0,0 0 0,0 0 0,0 0 0,0 0 0,0 0 0,0 0 0,0 0 0,-1 0 0,1-1 0,0 1 0,0 0 0,0 0 0,0 0 0,0 0 0,0 0 0,0-1 0,0 1 0,0 0 0,0 0 0,0 0 0,0 0 0,0 0 0,0-1 0,-14 9-129,5 0 122,1 1-1,0 0 1,-13 17 0,19-22 66,-1-1 0,1 1 0,0 0 0,-1 0 0,2 0 0,-1 1 0,0-1 0,1 0 1,0 1-1,0-1 0,0 1 0,1-1 0,0 7 0,0-11-43,1 1-1,0 0 1,0 0 0,0 0-1,0-1 1,0 1 0,1 0-1,-1-1 1,0 1-1,0-1 1,0 0 0,0 1-1,1-1 1,-1 0 0,0 1-1,0-1 1,1 0 0,-1 0-1,0 0 1,0 0-1,3-1 1,34 0-83,-35 0 41,11 0-1049,0-1-1,-1 0 1,24-8 0,9-11-7955,-32 11 2943</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6.278"/>
    </inkml:context>
    <inkml:brush xml:id="br0">
      <inkml:brushProperty name="width" value="0.025" units="cm"/>
      <inkml:brushProperty name="height" value="0.025" units="cm"/>
      <inkml:brushProperty name="color" value="#E71224"/>
    </inkml:brush>
  </inkml:definitions>
  <inkml:trace contextRef="#ctx0" brushRef="#br0">96 2 14414,'0'0'14002,"-10"-1"-13879,7 1-72,-1-1-1,1 1 1,0 0 0,0 0 0,-1 1-1,1-1 1,0 1 0,0 0-1,-1 0 1,1 0 0,0 0 0,0 0-1,0 1 1,0-1 0,1 1-1,-1 0 1,0 0 0,1 0 0,-1 0-1,1 0 1,0 1 0,-1-1-1,1 1 1,0-1 0,0 1 0,1 0-1,-1 0 1,1 0 0,-1 0-1,1 0 1,0 0 0,0 0 0,0 0-1,1 1 1,-1-1 0,1 0-1,0 0 1,0 1 0,0-1 0,0 0-1,1 5 1,0-7-32,-1 0-1,1 0 1,0 0-1,0 0 1,0 0 0,0-1-1,0 1 1,0 0 0,0 0-1,0-1 1,0 1-1,0-1 1,0 1 0,1-1-1,-1 1 1,0-1-1,0 0 1,1 0 0,-1 1-1,0-1 1,0 0 0,1 0-1,-1 0 1,0 0-1,3-1 1,35-2 196,-23-2-725,1-1 0,-1 0-1,-1-1 1,1 0 0,-1-2-1,-1 0 1,1 0 0,-2-1-1,14-13 1,-23 19-15,-12 11 423,-10 18 2800,13 12-2554,5-34-111,0 0 0,0 0 0,0-1 0,0 1 0,0 0 0,-1 0 0,0 0 0,1 0 0,-1 0 0,0-1 0,0 1 0,-1 0 0,1-1 0,0 1 0,-1-1 0,0 1 0,0-1 0,1 0 0,-1 0 0,-1 0 0,1 0 0,0 0 0,0 0 0,-1 0 0,1-1 0,-1 1 0,-4 1 0,-16 11 206,18-10-71,-1 0 0,0 0 0,0-1 0,-1 1 0,1-2 0,-10 4-1,15-6 31,3-3-259,-1 0 1,1 0-1,0 1 1,1-1-1,-1 0 1,0 1-1,1 0 1,-1-1-1,1 1 1,0 0-1,0 0 1,0 1-1,0-1 1,6-2-1,-3 0-232,67-35-2464,-46 25 2576,0 0 0,-1-2 0,32-25 0,-58 41 218,0 0-1,0 0 0,0 0 1,0 0-1,0 1 0,0-1 1,0 0-1,0 0 0,0 0 1,0 0-1,0 0 0,0 1 1,0-1-1,0 0 0,0 0 1,0 0-1,0 0 0,1 0 1,-1 1-1,0-1 0,0 0 1,0 0-1,0 0 1,0 0-1,0 0 0,1 0 1,-1 0-1,0 0 0,0 0 1,0 0-1,0 0 0,0 1 1,1-1-1,-1 0 0,0 0 1,0 0-1,0 0 0,0 0 1,1 0-1,-1 0 0,0 0 1,0 0-1,0 0 0,0-1 1,1 1-1,-1 0 0,0 0 1,0 0-1,0 0 0,0 0 1,0 0-1,1 0 1,-1 0-1,0 0 0,0 0 1,0-1-1,0 1 0,0 0 1,0 0-1,0 0 0,0 0 1,1 0-1,-1 0 0,0-1 1,0 1-1,0 0 0,0 0 1,-4 22 1003,-2 24-734,6-45-285,0 0 0,0 0 0,0 0 0,0 0 0,0 0 0,0 0 0,0 0 0,0 0 0,0 0 0,1 0 0,-1 0 0,0 0 0,1 0 0,-1 0 0,1 0 0,-1 0 0,1 0 0,0 0 0,-1 0 0,1 0 0,0-1 0,-1 1 0,1 0 0,0 0 0,0-1 0,0 1 0,0-1 0,0 1 0,0-1 0,-1 1 0,1-1 0,2 1 0,6 0 12,1-1-1,-1 0 1,1 0-1,-1-1 1,1 0-1,-1-1 1,1 0-1,-1-1 1,0 1-1,0-2 1,0 1-1,8-6 1,45-14-659,-60 23 609,0-1 0,0 1 0,1 0 0,-1 0 0,0 0 1,0 0-1,1 1 0,-1-1 0,0 1 0,0-1 0,0 1 0,3 1 0,22 4 66,-20-7-481,1 0 0,0 0-1,-1-1 1,0 0-1,1 0 1,-1-1 0,0 0-1,0 0 1,0-1-1,-1 0 1,7-4 0,-3 1-1441,0 2 1,0-1-1,18-5 1,-28 11 1880,0 0 0,1 0 1,-1 0-1,1 0 0,-1 1 0,0-1 1,0 0-1,1 0 0,-1 0 0,0 1 1,1-1-1,-1 0 0,0 0 0,0 1 1,1-1-1,-1 0 0,0 1 0,0-1 1,0 0-1,1 1 0,-1-1 0,0 0 1,0 1-1,0-1 0,0 0 0,0 1 1,0-1-1,0 0 0,0 1 0,0-1 1,0 1-1,0-1 0,0 0 0,0 1 1,0-1-1,0 0 0,0 1 0,0-1 1,0 0-1,-1 1 0,1-1 0,0 0 1,0 1-1,0-1 0,-1 0 0,1 1 1,0-1-1,-1 1 0,-8 25 1953,8-23-1758,-4 14 242,1 0 1,1 1 0,0-1 0,2 0 0,0 1 0,2 28 0,0-25-681,-1 0 1,-1-1-1,-7 42 1,6-57 414,0 1 1,0-1-1,0 1 1,-1-1-1,0 0 1,0 1-1,0-1 1,-6 6-1,8-10 12,-1 1 1,1-1-1,0 1 0,-1-1 1,1 1-1,-1-1 0,1 0 1,-1 0-1,1 0 0,-1 0 1,0 0-1,0 0 0,1-1 0,-1 1 1,0 0-1,0-1 0,0 1 1,0-1-1,0 0 0,0 0 1,0 0-1,0 0 0,0 0 1,1 0-1,-1 0 0,0-1 1,0 1-1,0 0 0,-3-2 1,4 1-107,0-1 0,-1 1 0,1 0 0,0-1 0,-1 1 0,1-1 1,0 1-1,0-1 0,0 0 0,1 1 0,-1-1 0,0 0 0,1 0 1,-1 0-1,1 1 0,-1-1 0,1 0 0,0-3 0,-2-41 21,2 39-51,0 5-55,0-11-65,0 0 0,1-1 0,3-19 0,-2 28-168,-1 0 0,1 0 0,0 0 0,1 0 0,-1 0 0,1 1 1,0-1-1,0 1 0,0 0 0,1-1 0,7-5 0,32-34-5726,-17 12-1803,-5-3-5585</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0.917"/>
    </inkml:context>
    <inkml:brush xml:id="br0">
      <inkml:brushProperty name="width" value="0.025" units="cm"/>
      <inkml:brushProperty name="height" value="0.025" units="cm"/>
    </inkml:brush>
  </inkml:definitions>
  <inkml:trace contextRef="#ctx0" brushRef="#br0">42 137 3267,'0'0'11173,"-8"8"-8728,-21 28-688,29-36-1728,0 1 1,-1-1-1,1 0 1,0 0 0,-1 1-1,1-1 1,0 0 0,0 0-1,-1 1 1,1-1-1,0 0 1,0 1 0,-1-1-1,1 1 1,0-1-1,0 0 1,0 1 0,0-1-1,0 1 1,0-1 0,-1 0-1,1 1 1,0-1-1,0 1 1,0-1 0,0 0-1,0 1 1,1-1-1,-1 1 1,0-1 0,0 0-1,0 1 1,0-1 0,0 1-1,0-1 1,1 0-1,-1 1 1,0-1 0,0 0-1,1 1 1,-1-1-1,0 0 1,0 1 0,1-1-1,-1 0 1,0 0 0,1 1-1,-1-1 1,1 0-1,-1 0 1,0 0 0,1 0-1,-1 1 1,0-1-1,1 0 1,-1 0 0,1 0-1,-1 0 1,0 0-1,1 0 1,0 0 0,25-1 841,-24 1-594,6-2-21,-1 0 1,1 0 0,0 0-1,-1-1 1,1 0-1,-1-1 1,0 1 0,0-1-1,-1-1 1,1 1-1,-1-1 1,0-1 0,0 1-1,0-1 1,-1 0-1,0 0 1,0 0 0,-1-1-1,1 0 1,-1 0-1,-1 0 1,1 0 0,-1 0-1,-1-1 1,1 0-1,-1 1 1,-1-1 0,0 0-1,1-15 1,-2 23-233,1-1 1,-1 0-1,0 0 1,0 1 0,0-1-1,0 0 1,0 1-1,-1-1 1,1 0-1,0 0 1,0 1-1,0-1 1,-1 0 0,1 1-1,0-1 1,-1 0-1,1 1 1,0-1-1,-1 1 1,1-1-1,-1 0 1,1 1 0,-1-1-1,1 1 1,-1 0-1,1-1 1,-1 1-1,0-1 1,1 1-1,-1 0 1,0-1 0,1 1-1,-1 0 1,0 0-1,1 0 1,-1-1-1,0 1 1,0 0 0,1 0-1,-1 0 1,0 0-1,1 0 1,-1 0-1,0 0 1,0 1-1,1-1 1,-1 0 0,0 0-1,1 0 1,-1 1-1,0-1 1,1 0-1,-1 1 1,0 0-1,-4 1-15,1 0-1,-1 1 1,1-1-1,0 1 0,0 0 1,-7 7-1,2 1 118,0 1 0,0-1 0,1 2 0,-9 18 0,14-26-63,1 0 0,0 0 1,0 0-1,0 1 1,0-1-1,1 1 0,0-1 1,0 1-1,1 0 0,-1-1 1,1 1-1,1 0 1,-1-1-1,2 9 0,-1-12-55,0 0-1,0-1 1,0 1 0,0-1-1,0 1 1,1-1-1,-1 0 1,0 1-1,1-1 1,-1 0 0,1 0-1,0 0 1,-1 0-1,1 0 1,0 0-1,-1-1 1,1 1 0,0 0-1,0-1 1,0 1-1,-1-1 1,1 0-1,3 0 1,51 2-412,-43-3 28,-4 1-322,1 0-1,-1-1 1,1-1-1,-1 0 1,0 0-1,1-1 1,-1 0-1,11-5 1,-11 3-1344,0-1 0,0 1 0,0-1 1,9-9-1,14-13-8149</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6.652"/>
    </inkml:context>
    <inkml:brush xml:id="br0">
      <inkml:brushProperty name="width" value="0.025" units="cm"/>
      <inkml:brushProperty name="height" value="0.025" units="cm"/>
      <inkml:brushProperty name="color" value="#E71224"/>
    </inkml:brush>
  </inkml:definitions>
  <inkml:trace contextRef="#ctx0" brushRef="#br0">30 9 3427,'-12'0'19891,"0"0"-17168,6 0 704,13 0-3491,7-1-1954,-2-7-5125</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7.753"/>
    </inkml:context>
    <inkml:brush xml:id="br0">
      <inkml:brushProperty name="width" value="0.025" units="cm"/>
      <inkml:brushProperty name="height" value="0.025" units="cm"/>
      <inkml:brushProperty name="color" value="#E71224"/>
    </inkml:brush>
  </inkml:definitions>
  <inkml:trace contextRef="#ctx0" brushRef="#br0">186 1 16015,'0'0'3588,"-8"12"-2462,-11 19-571,2 2-1,1 0 1,1 1 0,2 0-1,1 1 1,2 0 0,2 1 0,1 1-1,1-1 1,0 62 0,6-96-542,0 0 1,0 0-1,0-1 0,0 1 1,0 0-1,0-1 1,1 1-1,-1 0 1,0-1-1,1 1 0,0-1 1,-1 1-1,1-1 1,0 1-1,1 1 0,1-7 156,-4-15-72,-25-62-26,20 67 133,0 1 0,2-1 0,0 0 1,0 0-1,1-1 0,-1-22 0,8 36-202,1 0 0,-1 1 0,1 0-1,-1 0 1,1 0 0,-1 0 0,1 0-1,4 2 1,12 2-605,0-2-1,0 0 0,1-1 0,31-2 0,-47 0 489,-1 1 0,0-1 0,0 0 0,0 0 0,0-1 0,0 0 0,0 1 1,0-2-1,-1 1 0,1 0 0,-1-1 0,1 0 0,-1 0 0,0 0 0,0-1 0,0 1 0,-1-1 0,1 0 0,-1 0 0,0 0 0,0-1 0,-1 1 0,1-1 0,2-5 0,-5 16 423,1 0 1,0 0 0,0-1-1,1 1 1,-1 0 0,1 0-1,1-1 1,-1 1 0,1-1-1,4 7 1,-4-15 1816,-1 0-2563,-2 12 368,0 2 17,0-7 60,0 1-1,0-1 0,0 1 0,1 0 0,-1-1 0,1 1 1,2 5-1,-3-10-1,0 1 0,0-1 1,0 1-1,1-1 1,-1 0-1,0 1 0,1-1 1,-1 1-1,0-1 0,1 0 1,-1 1-1,1-1 0,-1 0 1,0 0-1,1 1 1,-1-1-1,1 0 0,-1 0 1,1 0-1,-1 1 0,1-1 1,-1 0-1,1 0 0,-1 0 1,1 0-1,0 0 0,22-11 180,2-7-265,-19 15 214,-1 0 1,0 0-1,0 0 0,-1-1 0,1 0 1,-1 0-1,0 0 0,1 0 0,-2-1 1,1 0-1,-1 0 0,1 0 0,-1 0 1,-1 0-1,1 0 0,-1-1 0,0 1 1,0-1-1,1-6 0,-3 11-81,0 0 0,0-1-1,0 1 1,0-1 0,0 1 0,0-1-1,1 1 1,-1-1 0,0 1 0,1 0-1,0-1 1,-1 1 0,1 0-1,0-1 1,-1 1 0,1 0 0,0 0-1,0 0 1,0-1 0,1 0 0,1 2-79,-1 0 0,1 1 0,-1-1 0,1 0 0,-1 1 1,1-1-1,-1 1 0,1 0 0,-1 0 0,0 0 1,4 2-1,-3-2-78,11 4-1223,-1-1 0,1-1-1,0 0 1,-1-1 0,1 0 0,0-1-1,16-2 1,26 1-6205</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8.286"/>
    </inkml:context>
    <inkml:brush xml:id="br0">
      <inkml:brushProperty name="width" value="0.025" units="cm"/>
      <inkml:brushProperty name="height" value="0.025" units="cm"/>
      <inkml:brushProperty name="color" value="#E71224"/>
    </inkml:brush>
  </inkml:definitions>
  <inkml:trace contextRef="#ctx0" brushRef="#br0">110 68 13293,'3'-6'1490,"0"-1"1,0 1 0,-1-1 0,0 0-1,0 0 1,-1 0 0,2-8 0,-4 14-1394,1 1 1,0 0-1,0-1 1,-1 1 0,1 0-1,0 0 1,-1-1 0,1 1-1,0 0 1,-1 0-1,1-1 1,0 1 0,-1 0-1,1 0 1,0 0 0,-1-1-1,1 1 1,-1 0-1,1 0 1,0 0 0,-1 0-1,1 0 1,-1 0 0,1 0-1,-1 0 1,1 0-1,0 0 1,-1 0 0,1 0-1,-1 0 1,1 0 0,0 1-1,-1-1 1,1 0 0,0 0-1,-1 0 1,1 1-1,-1-1 1,1 0 0,0 0-1,0 1 1,-1-1-1,-18 10-125,11-4 33,0 0 0,1 0 1,0 0-1,1 1 0,0 0 1,0 0-1,0 1 1,1 0-1,0 0 0,0 0 1,1 0-1,0 1 0,0 0 1,1 0-1,0 0 0,1 0 1,0 0-1,-1 11 0,3-19-26,0 0 1,1 0-1,-1 0 0,0 0 0,0 0 1,1 0-1,-1 0 0,0 0 0,1 0 1,-1 0-1,1 0 0,-1 0 0,1 0 1,-1 0-1,1-1 0,0 1 0,-1 0 1,1 0-1,0-1 0,0 1 0,0 0 1,0-1-1,-1 1 0,1-1 0,2 1 1,33 7-1498,-20-9-556,-1 0 0,28-5-1,2-6-4176</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8.658"/>
    </inkml:context>
    <inkml:brush xml:id="br0">
      <inkml:brushProperty name="width" value="0.025" units="cm"/>
      <inkml:brushProperty name="height" value="0.025" units="cm"/>
      <inkml:brushProperty name="color" value="#E71224"/>
    </inkml:brush>
  </inkml:definitions>
  <inkml:trace contextRef="#ctx0" brushRef="#br0">157 1 14606,'0'0'3822,"-13"2"-1126,10-2-2502,-71 18 2822,70-17-2770,0 0 0,-1 1 0,1 0 0,0 0 0,0 0 0,0 0 0,0 0 1,0 1-1,1 0 0,-1 0 0,1 0 0,0 0 0,-1 1 0,2-1 0,-1 1 1,-4 6-1,7-9-229,1 0 0,0-1 0,-1 1 0,1-1 0,0 1 0,0-1 0,-1 0 0,1 1 0,0-1 0,0 0 0,0 1 0,-1-1 0,1 0 0,0 0 0,0 0 0,0 0 0,0 0 0,0 0 0,-1 0 0,1 0 0,0 0 0,0 0 0,0 0 1,1-1-1,28-2 149,47-21-313,-61 18-60,-1 0 0,1 2 0,0 0 0,1 0 0,-1 2 0,18-2 0,-32 5 199,-1-1 0,1 1 0,0-1 0,-1 1 1,1 0-1,-1 0 0,1-1 0,-1 1 0,1 0 0,-1 0 0,0 1 0,1-1 0,-1 0 0,0 0 0,0 1 1,0-1-1,0 0 0,0 1 0,0-1 0,0 1 0,0 1 0,0 0 29,1-1 1,-1 0-1,0 0 0,0 0 0,1 0 1,-1 0-1,1-1 0,0 1 0,-1 0 0,1-1 1,0 1-1,0-1 0,0 0 0,0 1 1,0-1-1,1 0 0,-1 0 0,4 1 1,48-3-2446,-2-15-5888,-19 0-1169</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9.031"/>
    </inkml:context>
    <inkml:brush xml:id="br0">
      <inkml:brushProperty name="width" value="0.025" units="cm"/>
      <inkml:brushProperty name="height" value="0.025" units="cm"/>
      <inkml:brushProperty name="color" value="#E71224"/>
    </inkml:brush>
  </inkml:definitions>
  <inkml:trace contextRef="#ctx0" brushRef="#br0">112 4 10826,'0'0'10640,"-10"0"-8105,1-1-2077,1 0-97,0 0 1,0 1 0,-1 0-1,1 0 1,0 1-1,0 0 1,0 0-1,0 1 1,-9 3 0,17-5-374,-1 0 1,1 0 0,0 1 0,0-1 0,0 0 0,-1 0 0,1 0-1,0 1 1,0-1 0,0 0 0,0 1 0,0-1 0,0 0 0,0 0-1,0 1 1,0-1 0,-1 0 0,1 0 0,0 1 0,0-1 0,0 0-1,1 1 1,-1-1 0,0 0 0,0 0 0,0 1 0,0-1 0,0 0-1,0 1 1,0-1 0,0 0 0,1 0 0,-1 1 0,0-1 0,0 0-1,0 0 1,0 0 0,1 1 0,-1-1 0,0 0 0,0 0 0,1 0-1,-1 0 1,0 1 0,0-1 0,1 0 0,-1 0 0,0 0-1,0 0 1,1 0 0,-1 0 0,0 0 0,1 0 0,-1 0 0,0 0-1,0 0 1,1 0 0,22 9-650,-19-8 495,22 8-527,46 19-89,-68-27 773,0 1-1,0 0 1,-1 0 0,1 0-1,0 1 1,-1-1-1,0 1 1,0 0-1,0 0 1,0 0 0,0 0-1,0 0 1,3 7-1,-5-8 117,-1 0-1,1 0 1,-1 1-1,0-1 1,0 0-1,1 0 1,-1 0-1,-1 0 1,1 1-1,0-1 1,0 0-1,-1 0 1,0 0-1,1 0 1,-1 0-1,0 0 1,0 0-1,0 0 1,0 0-1,0 0 1,0 0-1,-1 0 1,1-1-1,0 1 1,-1 0-1,0-1 1,1 0-1,-1 1 1,0-1-1,0 0 1,-2 2-1,-9 5 391,0-1-1,-1 0 0,-21 7 1,17-7-552,-13 6 182,28-12-1068,8-4-492,48-26-6583,-18 11 3449,4-5-1903</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2:59.434"/>
    </inkml:context>
    <inkml:brush xml:id="br0">
      <inkml:brushProperty name="width" value="0.025" units="cm"/>
      <inkml:brushProperty name="height" value="0.025" units="cm"/>
      <inkml:brushProperty name="color" value="#E71224"/>
    </inkml:brush>
  </inkml:definitions>
  <inkml:trace contextRef="#ctx0" brushRef="#br0">51 0 13581,'0'0'11622,"-7"12"-10053,2-5-1348,0 0-52,1-1 1,0 1-1,0 0 0,0 0 0,1 1 0,0-1 0,0 1 0,1-1 0,0 1 1,0 0-1,1 0 0,0 0 0,1 8 0,0-14-148,1-1 1,0 1-1,0-1 0,1 1 0,-1-1 1,0 1-1,0-1 0,1 0 0,-1 0 1,1 0-1,-1 0 0,1 0 0,-1 0 1,1 0-1,-1-1 0,1 1 0,0 0 1,0-1-1,-1 1 0,1-1 0,0 0 1,0 0-1,-1 1 0,1-1 0,0 0 1,0-1-1,0 1 0,-1 0 0,4-1 1,57-8 168,-39 1-341,-1-1 1,0 0-1,0-2 1,-1-1 0,36-26-1,-55 85 1187,0-46-977,-1 1 0,1-1 0,-1 0 0,1 0 0,-1 0 0,1 0 0,0 0 0,0 0 0,0-1 0,-1 1 0,1 0-1,0-1 1,0 1 0,0-1 0,0 0 0,0 0 0,0 0 0,0 0 0,0 0 0,2 0 0,43-5 310,26-15-319,-59 15-135,-1 0 0,1 2 0,0-1 1,0 2-1,23-2 0,-37 4 77,1 1 0,-1-1 1,1 1-1,-1-1 0,0 1 0,1 0 1,-1-1-1,0 1 0,1 0 1,-1-1-1,0 1 0,0 0 0,0-1 1,0 1-1,0 0 0,0-1 0,0 1 1,0 0-1,0-1 0,0 1 1,0 0-1,0-1 0,0 1 0,-1 0 1,1 1 9,0-1 0,0 0 1,-1 0-1,1 0 0,0 0 1,0 0-1,0 0 0,0 0 1,1 1-1,-1-1 0,0 0 1,0 0-1,1 0 0,-1 0 1,0 0-1,1 0 0,-1 0 1,1 0-1,0 0 0,0 1 1,10 0 9,-1 0 1,0-1 0,1-1 0,-1 0 0,1 0-1,-1-1 1,0 0 0,1-1 0,-1 0 0,11-4 0,20-2-571,-34 7 418,4-2 20,1 2 1,0-1-1,0 1 1,0 1-1,1 1 1,12 1-1,-17 3-956,-2 0-3261,-1-4-1604</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00.311"/>
    </inkml:context>
    <inkml:brush xml:id="br0">
      <inkml:brushProperty name="width" value="0.025" units="cm"/>
      <inkml:brushProperty name="height" value="0.025" units="cm"/>
      <inkml:brushProperty name="color" value="#E71224"/>
    </inkml:brush>
  </inkml:definitions>
  <inkml:trace contextRef="#ctx0" brushRef="#br0">18 115 11275,'0'0'17867,"7"-1"-17434,2-1-371,0 0 1,-1-1 0,0 0 0,1 0-1,-1-1 1,14-9 0,-19 11-43,1 0 1,-1-1 0,0 1 0,0-1 0,0 1-1,0-1 1,-1 0 0,1 0 0,-1 0 0,1 0-1,-1-1 1,0 1 0,-1-1 0,1 1-1,0-1 1,-1 0 0,0 1 0,0-1 0,0 0-1,0-6 1,-1 9-16,0 1 0,0-1 0,0 1 0,0-1 0,0 1-1,0 0 1,0-1 0,0 1 0,0-1 0,-1 1 0,1-1 0,0 1 0,0-1-1,-1 1 1,1 0 0,0-1 0,0 1 0,-1-1 0,1 1 0,-1 0 0,1-1 0,0 1-1,-1 0 1,1 0 0,-1-1 0,1 1 0,0 0 0,-1 0 0,1 0 0,-1-1-1,1 1 1,-1 0 0,0 0 0,-22 2-26,17 0 3,1 0-1,0 0 1,-1 0 0,1 0-1,0 1 1,-6 4-1,5-2 13,0 0-1,0 0 1,1 1 0,0 0-1,0 0 1,0 1 0,1-1-1,0 1 1,0 0 0,1 0-1,-1 0 1,2 0 0,-1 1-1,1-1 1,-2 11 0,5-18 13,0 1 0,0 0 1,0 0-1,-1-1 0,1 1 1,0 0-1,0-1 0,0 1 0,1-1 1,-1 1-1,0-1 0,0 0 1,0 1-1,0-1 0,0 0 1,0 0-1,1 0 0,-1 0 0,0 0 1,0 0-1,0 0 0,0 0 1,2-1-1,31-1 133,-23-2-122,-1 1 1,0-2-1,-1 1 1,1-1-1,-1-1 1,0 1-1,14-13 1,20-11 62,-42 33-113,0 1 0,0-1 0,0 0 0,0 1 0,-1-1 0,1 0 0,-1 1 0,0-1 0,-1 6 0,0-2 30,1-5-20,0 1 0,0-1 0,0 0 0,0 0 0,0 1 0,0-1 0,1 0 0,0 0 0,2 7 0,-2-9-15,0 0 0,0 0-1,0 0 1,0-1 0,1 1 0,-1 0-1,0 0 1,1-1 0,-1 1 0,0-1-1,1 1 1,-1-1 0,1 1 0,-1-1-1,1 0 1,-1 0 0,1 0 0,-1 0-1,1 0 1,-1 0 0,1 0 0,-1 0-1,1-1 1,2 0 0,2 0-1084,-1-1 0,0 0 1,0 0-1,0 0 0,0-1 1,0 0-1,0 0 0,0 0 1,-1-1-1,0 1 0,1-1 1,-2 0-1,7-7 0,4-5-7660</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01.030"/>
    </inkml:context>
    <inkml:brush xml:id="br0">
      <inkml:brushProperty name="width" value="0.025" units="cm"/>
      <inkml:brushProperty name="height" value="0.025" units="cm"/>
      <inkml:brushProperty name="color" value="#E71224"/>
    </inkml:brush>
  </inkml:definitions>
  <inkml:trace contextRef="#ctx0" brushRef="#br0">29 8 4869,'0'0'20526,"0"0"-20424,0-1-1,0 1 1,0 0 0,0 0 0,0-1 0,0 1-1,0 0 1,-1-1 0,1 1 0,0 0 0,0-1 0,0 1-1,0 0 1,0 0 0,-1-1 0,1 1 0,0 0-1,0 0 1,0-1 0,-1 1 0,1 0 0,0 0 0,0 0-1,-1-1 1,1 1 0,0 0 0,0 0 0,-1 0-1,1 0 1,0 0 0,0 0 0,-1 0 0,1 0 0,0-1-1,-1 1 1,1 0 0,0 0 0,-1 0 0,1 0-1,-1 1 1,-5 22 299,1 0-1,1 1 1,1 0-1,2 0 1,1 39-1,0-57-374,-1-6-19,1 1-1,0 0 1,0-1-1,0 1 0,0 0 1,0-1-1,0 1 1,0 0-1,1-1 0,-1 1 1,0-1-1,0 1 1,0 0-1,1-1 0,-1 1 1,0 0-1,1-1 1,-1 1-1,0-1 1,1 1-1,-1-1 0,1 1 1,-1-1-1,1 1 1,-1-1-1,1 0 0,-1 1 1,1-1-1,-1 0 1,1 1-1,0-1 1,-1 0-1,1 0 0,-1 1 1,1-1-1,0 0 1,-1 0-1,1 0 0,0 0 1,-1 0-1,1 0 1,0 0-1,-1 0 0,1 0 1,0 0-1,-1 0 1,1-1-1,0 1 1,-1 0-1,1 0 0,-1-1 1,1 1-1,0 0 1,-1-1-1,1 1 0,-1 0 1,1-1-1,-1 1 1,1-1-1,-1 0 1,5-2 10,-1 0 0,1 0 0,-1 0 1,0-1-1,0 1 0,5-7 1,-4-3-9,1-1 1,-2 1-1,0-1 0,0 0 1,-2 0-1,3-25 0,-4 35-1425,-1 5 1263,0 0 1,1 1-1,-1-1 0,0 0 0,1 0 1,-1 1-1,1-1 0,0 0 1,-1 0-1,1 0 0,0 0 0,0 0 1,0 0-1,-1 0 0,1 0 0,0 0 1,0-1-1,0 1 0,1 0 0,-1 0 1,0-1-1,0 1 0,0-1 1,0 1-1,1-1 0,-1 0 0,0 1 1,0-1-1,1 0 0,-1 0 0,2 0 1,48 3-5050,-42-3 2981,13 0-2066,0 0-1051</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01.432"/>
    </inkml:context>
    <inkml:brush xml:id="br0">
      <inkml:brushProperty name="width" value="0.025" units="cm"/>
      <inkml:brushProperty name="height" value="0.025" units="cm"/>
      <inkml:brushProperty name="color" value="#E71224"/>
    </inkml:brush>
  </inkml:definitions>
  <inkml:trace contextRef="#ctx0" brushRef="#br0">92 73 7175,'0'0'11632,"2"-8"-9379,0-2-1272,3-14 133,-3 0 4537,-3 23-5591,1 1 1,-1-1-1,1 1 0,-1-1 1,0 1-1,1-1 1,-1 1-1,1 0 0,-1-1 1,0 1-1,1 0 1,-1-1-1,0 1 0,0 0 1,1 0-1,-1 0 0,0 0 1,1 0-1,-1 0 1,0 0-1,0 0 0,1 0 1,-1 0-1,0 0 0,1 0 1,-1 0-1,0 1 1,1-1-1,-1 0 0,-1 1 1,-25 8-97,21-5 40,-1 1-1,1 0 1,0 1-1,1 0 1,-10 11-1,14-16 0,0 0 0,1-1-1,-1 1 1,0 0 0,1 0 0,-1 0 0,0 0-1,1 0 1,-1 0 0,1 0 0,0 0-1,-1 0 1,1 0 0,0 0 0,0 0 0,-1 0-1,1 0 1,0 0 0,0 0 0,0 0-1,0 0 1,0 0 0,1 0 0,-1 0 0,0 0-1,0 0 1,1 1 0,-1-1 0,1-1-1,-1 1 1,1 0 0,-1 0 0,1 0 0,-1 0-1,1 0 1,0 0 0,0-1 0,-1 1-1,1 0 1,0 0 0,0-1 0,0 1 0,0-1-1,0 1 1,0-1 0,0 1 0,0-1 0,0 0-1,0 1 1,0-1 0,0 0 0,0 0-1,1 1 1,58 8-198,-51-9 81,0 0 0,0 1 0,0 1 0,0-1 0,0 2-1,0-1 1,-1 1 0,1 0 0,-1 1 0,0 0 0,14 9 0,-21-12 135,0 0-1,0 0 1,0-1 0,0 1-1,0 0 1,0 0-1,0 0 1,-1 0 0,1 1-1,0-1 1,-1 0-1,1 0 1,-1 0 0,1 0-1,-1 1 1,0-1 0,0 0-1,1 0 1,-1 1-1,0-1 1,0 0 0,0 1-1,0-1 1,0 0 0,-1 3-1,0-2 81,0 1 0,-1-1 0,1 0 0,0 1 0,-1-1 0,0 0-1,1 0 1,-1 0 0,0 0 0,0-1 0,-4 4 0,-2 0 152,0 0 0,-1 0 0,1-1 0,-1 0 0,1-1 0,-12 3 0,-19-3-5697,27-8 654,12 4 4600,0 0 0,0 1-1,0-1 1,1 0 0,-1 0-1,0 1 1,1-1 0,-1 0-1,0 1 1,1-1 0,-1 0-1,1 1 1,-1-1 0,1 0-1,-1 1 1,1-1 0,-1 1-1,1-1 1,-1 1 0,1-1 0,0 1-1,0-1 1,9-6-8293</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28.650"/>
    </inkml:context>
    <inkml:brush xml:id="br0">
      <inkml:brushProperty name="width" value="0.025" units="cm"/>
      <inkml:brushProperty name="height" value="0.025" units="cm"/>
      <inkml:brushProperty name="color" value="#E71224"/>
    </inkml:brush>
  </inkml:definitions>
  <inkml:trace contextRef="#ctx0" brushRef="#br0">1 3423 11787,'0'0'1479,"8"1"-742,4-1-473,1-1 0,0-1 0,-1 0 1,0 0-1,0-1 0,1-1 0,-2 0 1,1-1-1,20-10 0,874-343 1546,-759 299-1141,-3-7 0,156-95 0,-171 89-226,704-393-165,-99 11 230,-597 366-290,229-160 301,-39 24-184,-270 187-238,979-615 2753,-870 565-1141,274-101 0,-339 148-894,-44 16-493,-1-2-1,-1-3 1,75-54 0,-122 79-394,3-3-224,-8 2-4509,-3-4-2162</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1.290"/>
    </inkml:context>
    <inkml:brush xml:id="br0">
      <inkml:brushProperty name="width" value="0.025" units="cm"/>
      <inkml:brushProperty name="height" value="0.025" units="cm"/>
    </inkml:brush>
  </inkml:definitions>
  <inkml:trace contextRef="#ctx0" brushRef="#br0">195 1 10698,'0'0'9529,"-8"1"-7281,6-1-2142,-31 11 1326,31-11-1413,1 1-1,0 0 0,0 0 0,0 0 0,0 0 0,0 0 0,0 0 1,1 0-1,-1 0 0,0 0 0,0 1 0,1-1 0,-1 0 0,1 0 1,-1 1-1,1-1 0,-1 0 0,1 1 0,0-1 0,0 0 0,0 1 1,0-1-1,0 1 0,0-1 0,0 0 0,0 1 0,0-1 0,1 0 0,-1 1 1,0-1-1,2 3 0,-1-2-17,0-1 0,0 1-1,0 0 1,1 0 0,-1-1 0,0 1 0,1-1 0,0 1 0,-1-1-1,1 0 1,0 0 0,-1 1 0,1-1 0,0 0 0,0-1-1,0 1 1,0 0 0,0 0 0,2 0 0,51 9 150,-20-3-95,-33-7 25,0 0-1,0 1 1,0-1-1,0 1 1,0 0 0,0-1-1,0 1 1,0 0-1,0 0 1,0 0 0,0 1-1,0-1 1,-1 0-1,1 1 1,0-1-1,-1 1 1,1 0 0,-1-1-1,0 1 1,1 0-1,-1 0 1,0 0 0,0 0-1,0 0 1,-1 0-1,1 0 1,0 0-1,-1 0 1,1 0 0,-1 0-1,0 1 1,0-1-1,0 0 1,0 0 0,0 0-1,0 1 1,-1 2-1,-1 0 198,0 1 0,-1-1 0,0 0-1,0 0 1,0 0 0,0 0 0,-1-1-1,0 1 1,0-1 0,0 0-1,0 0 1,-1 0 0,-6 3 0,-17 12 157,-1-2 0,-44 20 0,25-20-2663,1-8-3971,19-8-3458</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29.925"/>
    </inkml:context>
    <inkml:brush xml:id="br0">
      <inkml:brushProperty name="width" value="0.025" units="cm"/>
      <inkml:brushProperty name="height" value="0.025" units="cm"/>
      <inkml:brushProperty name="color" value="#E71224"/>
    </inkml:brush>
  </inkml:definitions>
  <inkml:trace contextRef="#ctx0" brushRef="#br0">191 53 18129,'0'0'5920,"-11"-5"-4852,5 2-941,4 2-97,-1-1 1,1 1-1,0 0 0,-1 0 1,1 0-1,0 0 0,-1 0 1,1 0-1,-1 1 0,1-1 1,-1 1-1,1 0 0,-1 0 1,0 0-1,1 0 0,-1 0 1,1 0-1,-1 1 1,1-1-1,-1 1 0,1 0 1,-1 0-1,1 0 0,0 0 1,-1 0-1,1 0 0,0 1 1,0-1-1,0 1 0,-4 3 1,-5 9 6,0 0 0,1 2 0,1-1 0,0 1 0,1 1 0,-8 21 0,12-26-39,-1 1 1,2-1 0,0 1-1,1 0 1,0 0 0,1-1-1,0 1 1,1 0 0,2 21-1,-2-33 1,0-1 0,0 1-1,1 0 1,-1 0 0,0-1-1,0 1 1,0 0 0,1 0-1,-1-1 1,0 1 0,1 0-1,-1-1 1,1 1 0,-1 0-1,1-1 1,-1 1 0,1-1-1,-1 1 1,1-1 0,-1 1-1,1-1 1,0 1-1,-1-1 1,1 0 0,0 1-1,0-1 1,-1 0 0,1 1-1,0-1 1,0 0 0,0 0-1,2 0 5,-1 0-1,0 0 1,0-1-1,1 1 1,-1-1-1,0 0 0,0 1 1,0-1-1,1 0 1,2-2-1,3-3 24,1 1-1,-2-1 1,1-1 0,7-7-1,7-12 14,0 0-1,-3-1 0,19-33 0,-30 47 43,-1-1 0,-1 0 0,0 0-1,-1 0 1,0-1 0,-1 0 0,0 1 0,-2-1 0,2-18-1,-4 33-77,0 0 0,0 0 0,0 0 0,0 0 0,0 0 0,0 0-1,0 0 1,0 0 0,0 0 0,-1 1 0,1-1 0,0 0 0,0 0-1,0 0 1,0 0 0,0 0 0,0 0 0,0 0 0,0 0 0,0 0 0,0 0-1,0 0 1,0 0 0,0 0 0,-1 0 0,1 0 0,0 0 0,0 0-1,0 0 1,0 0 0,0 0 0,0 0 0,0 0 0,0-1 0,0 1-1,0 0 1,0 0 0,0 0 0,0 0 0,0 0 0,0 0 0,0 0 0,-1 0-1,1 0 1,0 0 0,0 0 0,0 0 0,0 0 0,0 0 0,0 0-1,-6 12 133,-6 18 1,5-2-127,2 0 1,0 1 0,2 0-1,0 48 1,3-75-4,0-1 0,0 0 0,0 0 1,0 0-1,1 0 0,-1 0 0,0 0 1,0 0-1,1 0 0,-1 0 0,1 0 0,-1 0 1,1 0-1,-1 0 0,1 0 0,0 0 1,-1 0-1,1-1 0,0 1 0,0 0 0,-1 0 1,1-1-1,0 1 0,0 0 0,0-1 1,0 1-1,0-1 0,0 1 0,0-1 0,0 0 1,0 1-1,0-1 0,0 0 0,0 0 1,0 0-1,0 0 0,1 0 0,-1 0 0,0 0 1,0 0-1,0 0 0,0 0 0,0-1 0,0 1 1,1-1-1,5-1 58,-1 0 1,0 0-1,0 0 0,0-1 1,0 0-1,8-7 0,16-14 120,-2-1 0,48-53 0,16-17 33,-92 95-213,0-1 0,1 1 0,-1 0 0,0-1 0,1 1 0,-1-1 0,0 1 0,1 0 0,-1-1 0,1 1 0,-1 0 0,1 0 0,-1-1-1,0 1 1,1 0 0,-1 0 0,1 0 0,-1-1 0,1 1 0,0 0 0,-1 0 0,1 0 0,-1 0 0,1 0 0,-1 0 0,1 0 0,-1 0 0,1 0 0,-1 1 0,1-1 0,-1 0 0,1 0-1,-1 0 1,1 0 0,-1 1 0,1-1 0,-1 0 0,1 1 0,-1-1 0,8 26 181,-10 42 200,1-62-333,-3 30 83,2-26-98,0 1 0,1-1 0,1 1 0,0 13 0,1-24-6,-1 1 1,1-1-1,-1 0 0,1 0 0,0 1 1,-1-1-1,1 0 0,0 0 1,-1 0-1,1 0 0,0 0 0,-1 0 1,1 0-1,0 0 0,-1 0 1,1 0-1,0 0 0,-1 0 1,1 0-1,0 0 0,-1-1 0,1 1 1,-1 0-1,1-1 0,0 1 1,-1 0-1,1-1 0,0 0 0,11-8 81,0-1 0,0 0 0,-1-1 0,0-1 0,-1 1 0,12-19-1,-13 18-48,0 0 0,0 0 0,1 1 0,1 0 0,0 1 0,0 0 0,21-13 0,-31 23-63,-1-1 0,1 1 0,0 0 0,-1-1 0,1 1 0,0 0 0,0-1 0,0 1 0,-1 0 0,1 0 0,0 0 0,0 0 0,-1 0 0,1 0 0,0 0 0,0 0 0,0 0 0,-1 0 0,1 0 0,0 1 0,0-1 0,-1 0 0,1 1 0,0-1 0,0 0 0,-1 1 0,1-1 0,0 1 0,-1-1 0,1 1 0,-1-1 0,1 1 0,-1-1 0,1 1 0,-1 0 0,1-1 0,-1 1 0,1 0 0,-1-1 0,0 1 0,1 0 0,-1 0 0,0-1 0,0 1 0,0 0 0,1 0 0,-1-1 0,0 1 0,0 0 0,0 0 0,0 0 0,-1 1 0,1 58 0,-1-42 0,1-17 0,0 0 0,-1 0 0,1 0 0,0 0 0,0 0 0,0 0 0,0 0 0,0 0 0,0 0 0,0 0 0,0 0 0,1 0 0,-1 0 0,0 0 0,1 0 0,-1 0 0,0 0 0,1 0 0,-1 0 0,1 0 0,0 0 0,-1 0 0,1-1 0,0 1 0,-1 0 0,1 0 0,0-1 0,0 1 0,-1-1 0,1 1 0,2 0 0,-1-1 0,0-1 0,0 1 0,0-1 0,0 0 0,0 0 0,0 1 0,0-1 0,0-1 0,0 1 0,-1 0 0,1 0 0,0-1 0,-1 1 0,1-1 0,1-2 0,0 2-2,-1-1-179,0 0-1,1 0 1,0 0 0,-1 1-1,1-1 1,0 1-1,0 0 1,1 0 0,-1 0-1,0 0 1,1 1 0,-1-1-1,1 1 1,5-1-1</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0.671"/>
    </inkml:context>
    <inkml:brush xml:id="br0">
      <inkml:brushProperty name="width" value="0.025" units="cm"/>
      <inkml:brushProperty name="height" value="0.025" units="cm"/>
      <inkml:brushProperty name="color" value="#E71224"/>
    </inkml:brush>
  </inkml:definitions>
  <inkml:trace contextRef="#ctx0" brushRef="#br0">129 390 10474,'0'0'5573,"-1"-10"-2946,-4-32-460,5 41-2101,0 0 1,0 0-1,0 1 0,0-1 1,0 0-1,-1 0 0,1 1 1,0-1-1,0 0 0,0 0 1,-1 1-1,1-1 0,0 0 1,-1 1-1,1-1 0,0 0 1,-1 1-1,1-1 0,-1 1 1,1-1-1,-1 1 0,1-1 1,-1 1-1,0-1 0,1 1 1,-1-1-1,0 1 0,1 0 1,-1-1-1,0 1 0,1 0 1,-1 0-1,0 0 0,0-1 1,1 1-1,-1 0 0,0 0 1,0 0-1,1 0 0,-1 0 1,0 0-1,0 0 0,1 1 1,-1-1-1,0 0 0,1 0 1,-1 0-1,0 1 0,1-1 1,-1 0-1,-1 1 0,-23 24 467,14-7-370,2 0 0,0 0-1,1 1 1,1 0-1,1 1 1,1 0-1,0 0 1,-3 36-1,8-55-148,-1 0 0,1 1 0,0-1 0,0 0 0,-1 1 0,1-1 0,0 0 0,0 1 0,0-1 0,1 0 0,-1 1 1,0-1-1,0 0 0,1 1 0,-1-1 0,1 0 0,-1 0 0,1 0 0,-1 1 0,1-1 0,0 0 0,0 0 0,-1 0 0,1 0 0,0 0 0,2 1 0,-1-2 15,-1 0-1,1 0 1,-1 0 0,1 0 0,0 0 0,-1-1-1,1 1 1,-1 0 0,1-1 0,-1 0 0,1 1-1,-1-1 1,1 0 0,-1 0 0,0 0 0,1 0-1,1-2 1,9-7 226,0-2 0,-1 1 0,12-16 0,18-27 133,-3-2-1,40-76 1,-66 107-223,0 1-1,-2-2 0,-1 1 1,0-1-1,-2-1 0,-1 0 1,-2 1-1,3-42 0,-22 110 119,10-27-243,-34 149 218,34-142-238,2 1 0,1-1-1,1 1 1,1 0 0,3 30 0,-2-50-49,-1-1 1,1 1 0,-1-1 0,1 1 0,0-1-1,0 1 1,0-1 0,0 1 0,0-1 0,1 0 0,-1 0-1,1 0 1,-1 0 0,1 0 0,0 0 0,0 0 0,0 0-1,0-1 1,0 1 0,0-1 0,0 1 0,1-1 0,-1 0-1,0 0 1,1 0 0,-1 0 0,4 1 0,0-2-394,-1 1 1,0-1 0,1 0-1,-1 0 1,0 0-1,1-1 1,-1 1-1,0-1 1,0-1 0,0 1-1,0-1 1,10-4-1,30-25-6021</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1.265"/>
    </inkml:context>
    <inkml:brush xml:id="br0">
      <inkml:brushProperty name="width" value="0.025" units="cm"/>
      <inkml:brushProperty name="height" value="0.025" units="cm"/>
      <inkml:brushProperty name="color" value="#E71224"/>
    </inkml:brush>
  </inkml:definitions>
  <inkml:trace contextRef="#ctx0" brushRef="#br0">166 100 16271,'3'-9'2339,"-1"3"-1752,11-39 2403,-14 11 2091,1 34-5017,0 0-1,-1-1 0,1 1 1,-1-1-1,1 1 0,-1-1 0,1 1 1,-1 0-1,1-1 0,-1 1 1,1 0-1,-1 0 0,1-1 0,-1 1 1,1 0-1,-1 0 0,0 0 0,1 0 1,-1 0-1,1 0 0,-1 0 1,0 0-1,1 0 0,-1 0 0,1 0 1,-1 0-1,0 0 0,1 0 0,-1 0 1,0 1-1,-19 6 122,11 0-135,0 1 1,0 0 0,1 0 0,0 1 0,0 0 0,1 0 0,-12 21 0,4-3 223,-21 53 0,33-72-238,0-3-24,1 0 0,0 0-1,0 0 1,1 0 0,-1 1-1,1-1 1,0 0 0,1 1-1,-1-1 1,1 1 0,1 8-1,-1-13-12,0-1 0,1 1-1,-1-1 1,1 1 0,-1-1-1,1 1 1,-1-1 0,1 1 0,-1-1-1,1 0 1,-1 1 0,1-1-1,-1 1 1,1-1 0,0 0 0,-1 0-1,1 1 1,0-1 0,-1 0-1,1 0 1,0 0 0,-1 0-1,1 0 1,0 0 0,-1 0 0,1 0-1,0 0 1,0 0 0,20-4-122,-20 4 118,13-5-310,0-1 0,-1 0 0,1 0 0,-1-2 0,22-15 1,57-53-6349,-44 31-112</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1.639"/>
    </inkml:context>
    <inkml:brush xml:id="br0">
      <inkml:brushProperty name="width" value="0.025" units="cm"/>
      <inkml:brushProperty name="height" value="0.025" units="cm"/>
      <inkml:brushProperty name="color" value="#E71224"/>
    </inkml:brush>
  </inkml:definitions>
  <inkml:trace contextRef="#ctx0" brushRef="#br0">40 98 15695,'-4'9'2461,"1"-4"-1953,-19 38 1566,20-40-1632,1 1 1,-1-1 0,1 0 0,0 0 0,0 1 0,0-1-1,1 0 1,-1 1 0,1-1 0,0 1 0,0-1 0,0 4-1,1-7-305,1 1 0,0-1 0,-1 0 0,1 0 0,0 0 1,-1 0-1,1 0 0,-1 0 0,1-1 0,0 1 0,-1-1 0,1 1 0,-1-1 0,3 0 0,14-10-8,0 0 1,0-1-1,-2-1 1,1-1-1,22-23 1,-11 10-85,-11 10-31,27-23-17,-42 38-3,0 0 0,1 1 0,-1-1 0,0 1 0,1-1 0,-1 1 0,1 0 0,0 0 0,-1 0 0,1 0 0,0 1 0,-1-1 0,1 1-1,0-1 1,5 1 0,-7 1 2,0 0 1,0-1-1,-1 1 0,1 0 0,0 0 0,-1 0 0,1 0 0,-1 0 0,1 0 1,-1 0-1,1 0 0,-1 0 0,0 1 0,1-1 0,-1 0 0,0 0 0,0 0 1,0 0-1,0 0 0,0 1 0,0-1 0,0 0 0,0 0 0,0 0 0,-1 2 1,0 2 7,-5 156 423,6-160-425,1-1-1,-1 1 1,0 0-1,0 0 0,1-1 1,-1 1-1,1 0 1,-1 0-1,1-1 1,-1 1-1,1 0 0,-1-1 1,1 1-1,0-1 1,-1 1-1,1-1 1,0 1-1,-1-1 0,1 1 1,0-1-1,0 0 1,-1 0-1,1 1 0,0-1 1,0 0-1,0 0 1,-1 0-1,1 1 1,0-1-1,0 0 0,0 0 1,0-1-1,-1 1 1,1 0-1,0 0 1,0 0-1,0 0 0,-1-1 1,1 1-1,0 0 1,0-1-1,-1 1 0,1-1 1,0 1-1,0-1 1,38-20 119,20-34-37,-46 41-664,1 0 0,1 0 0,0 2 1,1 0-1,19-11 0,-35 23 434,1-1 0,-1 1 0,1-1 0,0 1 1,-1 0-1,1-1 0,0 1 0,-1 0 0,1 0 0,0-1 0,-1 1 0,1 0 0,0 0 0,0 0 1,-1 0-1,1 0 0,0 0 0,0 0 0,-1 0 0,1 0 0,0 0 0,-1 0 0,1 0 1,0 1-1,0-1 0,-1 0 0,1 0 0,0 1 0,-1-1 0,2 1 0,3 20-2479,1 5-3303,-5-26 5522,0 1 0,-1 0 0,1-1 0,-1 1 0,1-1 0,0 1-1,-1-1 1,1 1 0,0-1 0,0 0 0,-1 1 0,1-1 0,0 0-1,0 1 1,0-1 0,-1 0 0,1 0 0,0 0 0,0 0 0,1 0 0,13 0-2926</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2.324"/>
    </inkml:context>
    <inkml:brush xml:id="br0">
      <inkml:brushProperty name="width" value="0.025" units="cm"/>
      <inkml:brushProperty name="height" value="0.025" units="cm"/>
      <inkml:brushProperty name="color" value="#E71224"/>
    </inkml:brush>
  </inkml:definitions>
  <inkml:trace contextRef="#ctx0" brushRef="#br0">79 65 7976,'0'0'10175,"-6"6"-10912,16-32-118,1-3 465,-9 29 1686,-3 17 1674,-12 45 1002,9-46-3131,0 1 0,1-1-1,-1 27 1,4-42-835,1-1 0,-1 0 0,0 0 0,0 0 0,0 1-1,0-1 1,0 0 0,1 0 0,-1 0 0,0 0 0,0 1 0,0-1-1,0 0 1,1 0 0,-1 0 0,0 0 0,0 0 0,0 0 0,1 0-1,-1 0 1,0 0 0,0 0 0,1 0 0,-1 0 0,0 0 0,0 0-1,0 0 1,1 0 0,-1 0 0,0 0 0,0 0 0,1 0 0,-1 0-1,0 0 1,0 0 0,0 0 0,1 0 0,-1 0 0,0 0-1,0-1 1,0 1 0,1 0 0,-1 0 0,0 0 0,0 0 0,0-1-1,0 1 1,0 0 0,1 0 0,-1 0 0,0 0 0,0-1 0,12-9 110,31-53-781,-35 49 126,0 0-1,1 1 0,14-15 0,-19 30 529,-3 13 219,-2 18 519,-12 32 934,-4 0 1,-33 89-1,34-108-933,-71 201 30,86-301-758,10-2-55,2 0 0,2 0 0,28-74 0,-29 100 24,1 0 1,1 0-1,2 1 1,1 1-1,1 1 1,1 0-1,31-31 1,-46 52-15,1 1-1,0 0 1,0 0 0,1 0 0,-1 1 0,1 0 0,0 0 0,0 0 0,0 1 0,1 0 0,-1 0 0,1 1 0,0 0 0,0 0 0,11-2 0,-17 4 41,-1 0-1,0 1 1,1-1 0,-1 0 0,0 0-1,1 0 1,-1 1 0,0-1 0,1 0-1,-1 1 1,0-1 0,0 0 0,1 1-1,-1-1 1,0 0 0,0 1 0,1-1-1,-1 0 1,0 1 0,0-1 0,0 1-1,0-1 1,0 0 0,0 1-1,0-1 1,0 1 0,0-1 0,0 0-1,0 1 1,0-1 0,0 1 0,0-1-1,0 0 1,0 1 0,0-1 0,-1 1-1,-3 17 40,-8 1 18,0 0 0,-1-1 0,-1-1 0,-1 0 0,-26 22 0,8-5 72,19-17-1493,24-23-1551,36-30-4331,-35 27 5137,30-22-5441</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2.947"/>
    </inkml:context>
    <inkml:brush xml:id="br0">
      <inkml:brushProperty name="width" value="0.025" units="cm"/>
      <inkml:brushProperty name="height" value="0.025" units="cm"/>
      <inkml:brushProperty name="color" value="#E71224"/>
    </inkml:brush>
  </inkml:definitions>
  <inkml:trace contextRef="#ctx0" brushRef="#br0">111 88 15983,'0'0'6972,"-11"11"-4009,3-4-2704,-49 53 2365,53-55-2398,1 0 0,-1 0 1,1 0-1,-1 1 0,2 0 0,-1-1 1,1 1-1,-1 0 0,2 0 0,-1 0 1,1 0-1,-1 10 0,2-15-226,0-1 0,0 1 0,0-1 0,0 1 0,0-1 0,0 1 0,0-1 0,0 1 0,1-1 0,-1 1 0,0-1 0,0 0-1,1 1 1,-1-1 0,0 1 0,1-1 0,-1 1 0,0-1 0,1 0 0,-1 1 0,1-1 0,-1 0 0,0 0 0,1 1 0,-1-1 0,1 0 0,-1 0 0,1 1 0,-1-1 0,1 0 0,-1 0 0,2 0 0,24-1 2,21-16-78,-23 1-177,-2-1-1,0-1 1,0 0-1,-2-2 0,23-29 1,-43 49 257,0 0-1,1-1 1,-1 1 0,0 0-1,0-1 1,0 1 0,0 0-1,1 0 1,-1-1 0,0 1-1,0 0 1,1 0 0,-1-1 0,0 1-1,0 0 1,1 0 0,-1 0-1,0-1 1,1 1 0,-1 0-1,0 0 1,1 0 0,-1 0-1,0 0 1,1 0 0,-1 0 0,0 0-1,1 0 1,-1 0 0,0 0-1,1 0 1,-1 0 0,0 0-1,1 0 1,-1 0 0,0 0-1,1 0 1,0 0 0,2 17 280,-7 39 380,2-35-432,2-21-223,0 1-1,0-1 1,0 1 0,0-1 0,0 1 0,0-1 0,0 1-1,0 0 1,1-1 0,-1 1 0,0-1 0,0 1-1,0-1 1,1 1 0,-1-1 0,0 0 0,0 1 0,1-1-1,-1 1 1,0-1 0,1 1 0,-1-1 0,0 0-1,1 1 1,-1-1 0,1 0 0,-1 0 0,1 1 0,-1-1-1,1 0 1,-1 0 0,1 1 0,-1-1 0,1 0-1,22-5 200,19-19 12,11-24-165,-39 33-122,0 2 0,1 0 0,28-17 0,-43 53-211,-8 20 381,5-33-14,1 1-1,0 0 0,1 0 1,0 12-1,1-23-81,0 1 1,0 0 0,1 0-1,-1-1 1,1 1 0,-1 0-1,0 0 1,1-1 0,-1 1-1,1 0 1,0-1-1,-1 1 1,1-1 0,-1 1-1,1-1 1,0 1 0,0-1-1,-1 1 1,1-1-1,0 0 1,0 1 0,-1-1-1,1 0 1,0 0 0,0 0-1,0 1 1,-1-1 0,1 0-1,0 0 1,0 0-1,0 0 1,0 0 0,-1-1-1,1 1 1,0 0 0,0 0-1,0 0 1,1-1-1,36-12 203,-18-1-210,0-1 0,-2-1 0,0 0 0,-1-2 0,23-28 0,20-20 0,-60 66 0,0 0 0,0 0 0,0 1 0,0-1 0,0 0 0,0 0 0,0 0 0,0 0 0,0 0 0,0 0 0,0 1 0,0-1 0,0 0 0,0 0 0,0 0 0,1 0 0,-1 0 0,0 0 0,0 0 0,0 1 0,0-1 0,0 0 0,0 0 0,0 0 0,0 0 0,1 0 0,-1 0 0,0 0 0,0 0 0,0 0 0,0 0 0,0 0 0,0 0 0,1 0 0,-1 0 0,0 0 0,0 0 0,0 0 0,0 0 0,0 0 0,0 0 0,1 0 0,-1 0 0,0 0 0,0 0 0,0 0 0,0 0 0,0 0 0,0 0 0,1 0 0,-1 0 0,0 0 0,0 0 0,0 0 0,0-1 0,0 1 0,0 0 0,0 0 0,0 0 0,1 0 0,-1 0 0,0 0 0,0 0 0,0-1 0,0 1 0,0 0 0,0 0 0,-3 19 0,-10 31 0,10-42 0,2-6 1,0 1-1,0 0 1,0 0 0,1 0-1,-1-1 1,1 1 0,0 0-1,0 0 1,0 0 0,0 0-1,0 0 1,0 0 0,1 0-1,0-1 1,1 6 0,-1-6-4,1-1 1,-1 0 0,1 1-1,-1-1 1,1 0 0,-1 0-1,1 0 1,0 0 0,0 0-1,-1 0 1,1 0 0,0 0 0,0-1-1,0 1 1,0-1 0,0 0-1,0 1 1,0-1 0,0 0-1,0 0 1,0 0 0,2-1-1,3 1 34,15-2-4003,-22 2 3626,1 0-1,0-1 1,0 1-1,-1 0 1,1-1-1,0 1 1,-1-1-1,1 1 0,-1-1 1,1 0-1,-1 1 1,1-1-1,-1 1 1,1-1-1,-1 0 1,1 1-1,-1-1 1,0 0-1,1 0 1,-1 1-1,0-1 1,0 0-1,0 0 0,1 1 1,-1-3-1,0-14-7895</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3.322"/>
    </inkml:context>
    <inkml:brush xml:id="br0">
      <inkml:brushProperty name="width" value="0.025" units="cm"/>
      <inkml:brushProperty name="height" value="0.025" units="cm"/>
      <inkml:brushProperty name="color" value="#E71224"/>
    </inkml:brush>
  </inkml:definitions>
  <inkml:trace contextRef="#ctx0" brushRef="#br0">1 1 19699,'0'0'9993,"56"2"-10281,-17 7-1538,1-1-1121,2-1-128,-2-2-2754,-3-3-3876</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3.713"/>
    </inkml:context>
    <inkml:brush xml:id="br0">
      <inkml:brushProperty name="width" value="0.025" units="cm"/>
      <inkml:brushProperty name="height" value="0.025" units="cm"/>
      <inkml:brushProperty name="color" value="#E71224"/>
    </inkml:brush>
  </inkml:definitions>
  <inkml:trace contextRef="#ctx0" brushRef="#br0">141 0 12748,'0'0'16448,"-8"9"-15503,-24 29-321,31-38-620,0 1 0,1-1-1,-1 1 1,1-1 0,-1 1 0,1-1 0,-1 1-1,1-1 1,0 1 0,-1 0 0,1-1-1,0 1 1,-1 0 0,1-1 0,0 1-1,0 0 1,-1-1 0,1 1 0,0 0 0,0 0-1,0-1 1,0 1 0,0 0 0,0-1-1,0 1 1,0 0 0,0 0 0,1-1 0,-1 1-1,0 0 1,0-1 0,1 1 0,-1 0-1,0-1 1,1 1 0,-1 0 0,1-1-1,-1 1 1,0-1 0,1 1 0,0-1 0,-1 1-1,1-1 1,-1 1 0,2 0 0,32 7-545,-21-6 337,-10-1 197,0 0-1,0 0 1,0 0-1,0 1 1,0 0 0,0-1-1,0 1 1,-1 0 0,1 0-1,0 0 1,-1 1-1,0-1 1,0 1 0,1-1-1,-2 1 1,1 0 0,0 0-1,0-1 1,-1 1 0,2 5-1,-2-5 88,-1 0 1,0 0-1,0 0 0,0 0 1,0 0-1,0 0 0,-1 0 1,1 0-1,-1 0 0,0 0 1,0 0-1,0 0 0,0-1 0,0 1 1,-1 0-1,1-1 0,-1 1 1,0-1-1,1 1 0,-1-1 1,-1 0-1,-2 4 0,-6 5 202,-1-1 0,0 0 0,-22 14 0,-7-7-2249,37-16 1032,0 0-1,1-1 0,-1 0 0,0 1 1,1-2-1,-1 1 0,0 0 0,1-1 1,-7-1-1,-14-10-16366</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4.102"/>
    </inkml:context>
    <inkml:brush xml:id="br0">
      <inkml:brushProperty name="width" value="0.025" units="cm"/>
      <inkml:brushProperty name="height" value="0.025" units="cm"/>
      <inkml:brushProperty name="color" value="#E71224"/>
    </inkml:brush>
  </inkml:definitions>
  <inkml:trace contextRef="#ctx0" brushRef="#br0">242 37 13132,'0'0'6059,"-9"-6"-3485,6 3-2526,0 1 132,0-1 0,0 1-1,0-1 1,0 1 0,0 0 0,0 0-1,-1 0 1,1 0 0,-1 1-1,0 0 1,1-1 0,-1 1-1,0 0 1,0 1 0,0-1 0,1 1-1,-1 0 1,0 0 0,0 0-1,0 0 1,0 1 0,0-1-1,1 1 1,-1 0 0,0 0 0,0 1-1,1-1 1,-1 1 0,-4 2-1,-2 5-76,1-1-1,0 1 1,1 1-1,0-1 0,0 1 1,1 1-1,1-1 0,-1 1 1,-8 23-1,9-18 75,0 1 0,1-1 0,1 1 1,1 0-1,0 0 0,0 29 0,3-43-171,0-1-1,0 0 1,0 1 0,0-1 0,0 0 0,1 1-1,-1-1 1,1 0 0,-1 0 0,1 0-1,0 1 1,0-1 0,0 0 0,0 0-1,0 0 1,1 0 0,-1-1 0,1 1 0,-1 0-1,1 0 1,-1-1 0,1 1 0,4 2-1,-3-3 3,1 0-1,0 1 1,-1-1-1,1-1 1,0 1-1,0 0 1,0-1-1,0 0 1,-1 0-1,1 0 1,0 0-1,0-1 1,4 0-1,7-3-93,-1 0-1,1-1 0,-1 0 1,1-1-1,-2-1 0,17-10 1,-22 12-385,11-7-298,0-1 1,33-31 0,-47 39-25,-1-1 0,1 1 0,-1-1 0,0 0 0,5-10 0,-7 11-400,0 1 0,-1 0 0,1-1 0,-1 1 0,0-1 0,0 0 0,-1 1 0,0-1 0,0-7 0,0 6-6462</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4.600"/>
    </inkml:context>
    <inkml:brush xml:id="br0">
      <inkml:brushProperty name="width" value="0.025" units="cm"/>
      <inkml:brushProperty name="height" value="0.025" units="cm"/>
      <inkml:brushProperty name="color" value="#E71224"/>
    </inkml:brush>
  </inkml:definitions>
  <inkml:trace contextRef="#ctx0" brushRef="#br0">1 43 3331,'0'0'6011,"4"1"-5616,6-2-338,-1 0 1165,1 1 2886,-10 24 920,0-20-4254,-11 123 6177,11-126-6933,0 0-1,0-1 1,0 1 0,0 0-1,0-1 1,0 1-1,0 0 1,0-1 0,0 1-1,0-1 1,0 1-1,0 0 1,1-1 0,-1 1-1,0-1 1,0 1 0,1 0-1,-1-1 1,0 1-1,1-1 1,-1 1 0,0-1-1,1 1 1,-1-1 0,1 0-1,-1 1 1,1-1-1,-1 1 1,1-1 0,-1 0-1,1 0 1,0 1-1,-1-1 1,1 0 0,-1 0-1,1 1 1,0-1 0,27-10 202,22-29-80,-29 15-110,0 0 0,21-33 0,-1 1 24,-37 58-145,-2 13 142,-2 19 272,-6 1 75,4-30-211,1 0 0,0 1 0,0-1 0,0 1 1,1-1-1,0 1 0,0-1 0,0 1 0,2 8 0,-2-13-156,1-1-1,0 0 1,-1 0-1,1 1 1,-1-1-1,1 0 1,0 0-1,-1 0 1,1 0-1,0 0 1,-1 0-1,1 0 0,0 0 1,-1 0-1,1 0 1,0 0-1,-1 0 1,1 0-1,0 0 1,-1-1-1,1 1 1,0 0-1,-1 0 1,1-1-1,-1 1 1,1-1-1,-1 1 1,1 0-1,-1-1 1,1 1-1,-1-1 1,1 0-1,20-14 91,16-20-89,38-33-25,-69 64-8,-1 1 0,0-1-1,1 1 1,-1 0-1,1 0 1,0 1-1,0-1 1,0 1 0,0 1-1,0-1 1,1 1-1,7-1 1,-13 3-6,0-1 1,1 0-1,-1 1 0,0-1 1,0 1-1,1 0 0,-1-1 1,0 1-1,0 0 0,0 0 0,0-1 1,0 1-1,0 0 0,0 0 1,0 0-1,0 1 0,0-1 1,0 0-1,-1 0 0,1 0 1,-1 0-1,1 1 0,-1-1 1,1 0-1,-1 1 0,1-1 1,-1 0-1,0 1 0,0-1 1,0 0-1,0 1 0,0 1 1,0 58 126,-1-43-25,1-16-89,0 0 0,0 0 0,0 0 1,0 1-1,0-1 0,0 0 0,1 0 1,-1 0-1,1 1 0,-1-1 1,1 0-1,0 0 0,0 0 0,0 0 1,0 0-1,0-1 0,0 1 0,1 0 1,-1 0-1,0-1 0,3 3 0,-2-4-100,-1 0-1,1 1 0,0-1 1,0 0-1,0 0 0,0 0 1,-1 0-1,1 0 0,0-1 1,0 1-1,0-1 0,-1 1 1,1-1-1,0 1 0,0-1 1,-1 0-1,1 0 0,-1 0 1,1 0-1,-1 0 0,1 0 1,-1 0-1,0-1 0,1 1 1,-1 0-1,1-3 0,20-20-5894,-2-6-4512</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2.222"/>
    </inkml:context>
    <inkml:brush xml:id="br0">
      <inkml:brushProperty name="width" value="0.025" units="cm"/>
      <inkml:brushProperty name="height" value="0.025" units="cm"/>
    </inkml:brush>
  </inkml:definitions>
  <inkml:trace contextRef="#ctx0" brushRef="#br0">8 450 17969,'0'0'8568,"-1"11"-7805,0 5-455,-4 83 833,5-90-1073,0 0 0,1 1 0,0-1 0,0 1 0,1-1 0,1 0 0,-1 0 0,8 16 0,-9-24-62,0 1 0,0-1 1,-1 0-1,1 1 0,0-1 0,1 0 0,-1 0 1,0 1-1,0-1 0,0 0 0,1 0 0,-1 0 1,0-1-1,1 1 0,-1 0 0,1 0 0,-1-1 0,1 1 1,-1-1-1,1 1 0,0-1 0,-1 0 0,1 0 1,0 0-1,-1 0 0,1 0 0,-1 0 0,1 0 0,0 0 1,-1 0-1,1-1 0,-1 1 0,1-1 0,0 1 1,-1-1-1,0 0 0,1 0 0,-1 1 0,1-1 0,-1 0 1,0 0-1,1 0 0,-1-1 0,0 1 0,1-1 1,6-6 42,1 0 1,-2-1-1,1 1 1,-1-1-1,5-11 1,98-177 1094,-62 106-1156,-36 66 53,-1 0 1,-1 0 0,-2-2-1,0 1 1,-2-1 0,-1 0-1,-1 0 1,-1 0-1,-2-51 1,-4 60 164,-2 30-236,-3 33-130,-7 562 1420,20-532-1260,26 136 0,-68-351 0,23 96 0,2-1 0,2 0 0,-5-53 0,14 82 6,0 1 1,1-1-1,1 0 0,0 1 0,1-1 1,6-23-1,-5 31-21,0 1 1,0-1-1,1 1 0,0 0 1,0 0-1,1 1 0,-1-1 1,2 1-1,-1 0 0,1 0 1,-1 1-1,2-1 0,-1 1 1,10-5-1,-4 2-481,9-5-2117,-5-5-3941,-12 1-487</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5.830"/>
    </inkml:context>
    <inkml:brush xml:id="br0">
      <inkml:brushProperty name="width" value="0.025" units="cm"/>
      <inkml:brushProperty name="height" value="0.025" units="cm"/>
      <inkml:brushProperty name="color" value="#E71224"/>
    </inkml:brush>
  </inkml:definitions>
  <inkml:trace contextRef="#ctx0" brushRef="#br0">186 532 14958,'0'0'3561,"-8"-4"-385,4 1-2981,1 1 1,-1 0-1,0 0 0,1 1 1,-1-1-1,0 1 0,0-1 0,0 1 1,-1 0-1,1 1 0,0-1 1,0 1-1,0 0 0,0 0 0,-1 0 1,1 1-1,0-1 0,0 1 1,0 0-1,0 0 0,0 0 0,0 1 1,0-1-1,0 1 0,0 0 1,1 0-1,-1 1 0,1-1 0,-1 1 1,-4 5-1,3-4-123,0 1 0,1 0 0,-1 0-1,1 1 1,0 0 0,1-1 0,-1 1 0,1 0 0,0 1 0,1-1 0,-1 0 0,1 1-1,1 0 1,-2 7 0,3-14-72,0 1 1,0-1-1,0 1 0,0-1 0,-1 1 1,1-1-1,1 1 0,-1-1 0,0 1 0,0-1 1,0 0-1,0 1 0,0-1 0,0 1 1,0-1-1,1 1 0,-1-1 0,0 0 0,0 1 1,1-1-1,-1 1 0,0-1 0,0 0 0,1 1 1,-1-1-1,0 0 0,1 0 0,-1 1 1,1-1-1,-1 0 0,0 0 0,1 1 0,-1-1 1,1 0-1,0 0 0,18-6 36,18-21 102,-5-8-218,-2-1 0,-2-1 0,-1-2-1,30-57 1,-64 159-507,0-35 598,2-14 16,2 1 1,-1 0 0,2 0 0,-2 29 0,4-44-21,0 1 1,0-1 0,0 1 0,1-1 0,-1 0 0,0 1-1,0-1 1,0 1 0,0-1 0,0 1 0,0-1 0,1 0-1,-1 1 1,0-1 0,0 1 0,1-1 0,-1 0-1,0 1 1,1-1 0,-1 0 0,0 1 0,1-1 0,-1 0-1,0 0 1,1 1 0,-1-1 0,0 0 0,1 0-1,-1 0 1,1 0 0,-1 1 0,1-1 0,-1 0 0,1 0-1,-1 0 1,0 0 0,1 0 0,-1 0 0,1 0 0,-1 0-1,1 0 1,-1 0 0,1 0 0,-1-1 0,0 1-1,1 0 1,-1 0 0,1 0 0,-1-1 0,0 1 0,1 0-1,-1 0 1,0-1 0,1 1 0,23-18 469,-3-6-305,0-2-1,-2 0 0,0-1 1,-2-1-1,16-37 0,-1-5-103,23-81 0,-69 245-586,-37 92 579,-14 64 423,62-234-492,0 0 0,1 0 0,1 1 0,0-1 0,4 30 0,-4-45 4,1-1 0,0 1 0,0-1 0,0 1 1,0-1-1,0 1 0,0-1 0,0 1 0,0-1 1,0 1-1,0-1 0,1 1 0,-1-1 0,0 0 1,0 1-1,0-1 0,1 1 0,-1-1 0,0 1 1,0-1-1,1 0 0,-1 1 0,0-1 0,1 1 1,-1-1-1,0 0 0,1 1 0,-1-1 0,1 0 1,-1 0-1,1 1 0,-1-1 0,1 0 1,-1 0-1,0 0 0,1 0 0,-1 1 0,1-1 1,-1 0-1,1 0 0,-1 0 0,1 0 0,-1 0 1,1 0-1,-1 0 0,1 0 0,-1-1 0,1 1 1,-1 0-1,1 0 0,-1 0 0,1 0 0,-1-1 1,1 1-1,-1 0 0,0-1 0,1 1 0,-1 0 1,1-1-1,-1 1 0,1-1 0,18-26 95,68-242 431,-15 38-467,-51 168-55,-13 37 0,0 0 0,2 0 0,1 1 0,1 0 0,0 1 0,28-38 0,-40 62-3,0 0 0,0 0 0,0 0 0,0 0 0,1-1-1,-1 1 1,0 0 0,0 0 0,0 0 0,0 0 0,0 0 0,1 0 0,-1 0 0,0-1 0,0 1 0,0 0 0,0 0-1,1 0 1,-1 0 0,0 0 0,0 0 0,0 0 0,0 0 0,1 0 0,-1 0 0,0 0 0,0 0 0,0 0-1,1 0 1,-1 0 0,0 0 0,0 0 0,0 0 0,0 1 0,1-1 0,-1 0 0,0 0 0,0 0 0,0 0-1,0 0 1,0 0 0,1 0 0,-1 1 0,0-1 0,0 0 0,0 0 0,0 0 0,0 0 0,0 0 0,0 1 0,0-1-1,1 0 1,-1 0 0,0 0 0,0 1 0,0-1 0,0 0 0,0 0 0,0 0 0,0 0 0,0 1 0,0-1-1,0 0 1,0 0 0,0 1 0,2 24-55,-7 31 69,-55 154 130,40-151 302,3 0-1,2 2 1,-10 85-1,18-2-591,8-150-291,0 0 1,0 0-1,1 0 1,0 0-1,0 0 1,5-7-1,3-10-962,-1-3-366,24-77-8935,-23 66 1126</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6.341"/>
    </inkml:context>
    <inkml:brush xml:id="br0">
      <inkml:brushProperty name="width" value="0.025" units="cm"/>
      <inkml:brushProperty name="height" value="0.025" units="cm"/>
      <inkml:brushProperty name="color" value="#E71224"/>
    </inkml:brush>
  </inkml:definitions>
  <inkml:trace contextRef="#ctx0" brushRef="#br0">113 93 14157,'0'0'3081,"0"-9"-289,-1-27-27,1 36-2689,0-1 1,0 0-1,0 1 1,0-1-1,0 1 1,0-1-1,0 0 0,0 1 1,0-1-1,0 1 1,0-1-1,-1 1 1,1-1-1,0 0 1,0 1-1,-1-1 0,1 1 1,0-1-1,-1 1 1,1-1-1,-1 1 1,1 0-1,0-1 1,-1 1-1,1-1 0,-1 1 1,1 0-1,-1-1 1,1 1-1,-1 0 1,0 0-1,1-1 1,-1 1-1,1 0 0,-1 0 1,0 0-1,1 0 1,-1 0-1,1 0 1,-1 0-1,0 0 1,1 0-1,-1 0 0,1 0 1,-1 0-1,0 0 1,1 1-1,-1-1 1,1 0-1,-1 0 0,1 1 1,-1-1-1,1 0 1,-1 1-1,-25 17 802,19-11-688,1 0 1,-1 1-1,1 0 0,0 0 0,1 0 0,0 1 1,0 0-1,1 0 0,0 0 0,-5 17 1,9-25-184,1 0 0,-1-1 1,0 1-1,0 0 0,0-1 1,1 1-1,-1 0 0,0-1 1,0 1-1,1-1 0,-1 1 1,1 0-1,-1-1 0,0 1 1,1-1-1,-1 1 0,1-1 1,0 0-1,-1 1 0,1-1 1,-1 1-1,1-1 0,-1 0 1,1 1-1,0-1 0,-1 0 1,1 0-1,0 0 0,-1 1 1,1-1-1,0 0 0,-1 0 1,1 0-1,0 0 0,0 0 1,-1 0-1,1 0 0,0-1 1,-1 1-1,1 0 0,0 0 1,-1 0-1,2-1 0,34-7 140,5-9-48,29-8 4,-65 23-108,1 1 0,-1 0 0,0 0-1,1 0 1,-1 1 0,1 0 0,-1 0-1,1 0 1,-1 1 0,10 2 0,-14-3 25,0 1 0,0-1 0,0 1 0,0 0 0,0 0 0,-1-1 0,1 1 0,0 0 0,0 0 0,0 0 0,-1 0 0,1 0 0,0 0 0,-1 0 0,1 0 0,-1 0 0,1 0 0,-1 0 1,0 0-1,1 1 0,-1-1 0,0 0 0,0 0 0,0 2 0,0 26 967,0-26-630,2-10-107,3-11-162,19-133-88,-23 151-37,-1 0 1,0 0-1,0-1 1,1 1-1,-1 0 1,0 0-1,1 0 1,-1-1-1,0 1 1,1 0-1,-1 0 0,0 0 1,1 0-1,-1 0 1,1 0-1,-1 0 1,0-1-1,1 1 1,-1 0-1,0 0 1,1 1-1,-1-1 1,1 0-1,-1 0 0,0 0 1,1 0-1,-1 0 1,0 0-1,1 0 1,-1 1-1,0-1 1,1 0-1,-1 0 1,0 0-1,0 1 0,1-1 1,-1 0-1,18 11-2652,-14-8 1829,5 1-493,1 1 1,0-1-1,0-1 1,0 0-1,0-1 1,0 0-1,1 0 1,-1-1-1,1 0 0,16-2 1,15 1-7083</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6.714"/>
    </inkml:context>
    <inkml:brush xml:id="br0">
      <inkml:brushProperty name="width" value="0.025" units="cm"/>
      <inkml:brushProperty name="height" value="0.025" units="cm"/>
      <inkml:brushProperty name="color" value="#E71224"/>
    </inkml:brush>
  </inkml:definitions>
  <inkml:trace contextRef="#ctx0" brushRef="#br0">167 261 10314,'0'0'9662,"-7"-8"-5989,4 4-3336,0 0 1,0 0-1,-1 0 0,1 1 1,-1 0-1,0-1 0,0 1 0,0 1 1,-5-4-1,7 6-257,0-1-1,-1 0 1,1 1 0,0-1 0,0 1-1,0-1 1,-1 1 0,1 0 0,0 0-1,-1 0 1,1 0 0,0 1 0,0-1-1,0 1 1,-1-1 0,1 1 0,0 0-1,0 0 1,0 0 0,0 0 0,0 0-1,0 0 1,0 0 0,0 1-1,1-1 1,-1 1 0,0-1 0,-1 3-1,-4 4 30,-1 1 0,2 0-1,-1 0 1,-7 16 0,11-22-85,2 1-1,-1 0 1,0-1 0,1 1 0,-1 0-1,1 0 1,0 0 0,1 0 0,-1 0-1,1 0 1,-1 1 0,1-1 0,1 0-1,-1 0 1,1 6 0,0-9-20,0 0-1,-1 0 1,1 0-1,0-1 1,0 1 0,0 0-1,-1 0 1,1-1-1,0 1 1,0 0 0,0-1-1,0 1 1,0-1-1,0 1 1,0-1 0,0 0-1,1 1 1,-1-1 0,0 0-1,0 0 1,0 0-1,0 0 1,0 0 0,1 0-1,-1 0 1,0 0-1,0 0 1,0 0 0,0-1-1,1 0 1,36-10 124,-21 2-101,-1-1 1,0 0-1,-1-1 0,0 0 0,-1-2 1,0 1-1,22-29 0,-15 15 43,-2-1-1,0-1 1,23-48 0,-37 64 14,-1 6 51,0-1 0,-1 0 0,0-1 0,0 1 0,-1-1 0,0 1 0,2-16-1,-27 65 347,13-16-430,0 0-1,-6 32 1,14-50-66,1 1 0,-1-1-1,1 1 1,1-1-1,-1 1 1,2 0 0,-1-1-1,1 1 1,0 0 0,1-1-1,3 11 1,-4-17-110,0 0 1,0 0 0,0 0-1,0-1 1,1 1 0,-1 0-1,1-1 1,-1 1 0,1-1-1,-1 1 1,1-1 0,0 0-1,0 1 1,0-1 0,0 0-1,0 0 1,2 0-1,0 0-459,-1 0 0,0 0-1,1 0 1,-1-1-1,0 0 1,1 0 0,-1 0-1,0 0 1,1 0-1,-1 0 1,4-2-1,26-11-8837</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7.623"/>
    </inkml:context>
    <inkml:brush xml:id="br0">
      <inkml:brushProperty name="width" value="0.025" units="cm"/>
      <inkml:brushProperty name="height" value="0.025" units="cm"/>
      <inkml:brushProperty name="color" value="#E71224"/>
    </inkml:brush>
  </inkml:definitions>
  <inkml:trace contextRef="#ctx0" brushRef="#br0">106 83 16303,'0'0'11323,"-10"14"-10154,-3 6-912,0 0 0,2 1 0,0 0-1,2 1 1,0 1 0,2-1 0,0 1-1,2 0 1,-4 31 0,8-46-187,1 0 0,0 1-1,0-1 1,4 15 0,-4-22-64,0 0 0,0 0 0,0 0 0,1 0 0,-1 0 0,0 0 0,1 0 0,-1 0 0,1 0 0,-1-1 0,1 1 0,0 0 0,-1 0 0,1-1 0,0 1 0,-1 0 0,1-1 0,0 1 0,0 0 0,0-1 0,-1 1 0,1-1 0,0 0 0,0 1 0,0-1 0,0 0 0,0 1 0,0-1 0,0 0 0,0 0 0,0 0 0,0 0 0,0 0 0,0 0 0,0 0 0,0 0 0,0 0 0,0 0 0,0-1 0,0 1 0,-1 0 0,1-1 0,0 1 0,0-1 0,0 1 0,0-1 0,0 1 0,-1-1 0,1 1 0,0-1 0,0 0 0,-1 0 0,2-1 0,4-3 22,-1-1 0,1 1 0,-1-2 0,0 1 0,0 0 0,-1-1 0,0 0 0,0 0-1,-1 0 1,1-1 0,1-9 0,24-89 69,-21 54-66,-3 20-53,-3 26-103,-2 9-122,0 3 242,0-1 1,1 0-1,-1 1 0,1-1 0,0 0 1,1 0-1,-1 0 0,1 1 1,0-1-1,0-1 0,0 1 0,1 0 1,0-1-1,0 1 0,0-1 0,0 0 1,1 0-1,7 7 0,-7-9 15,0 1 0,0-1-1,0 0 1,1 0 0,-1-1-1,1 1 1,-1-1 0,1 0 0,0 0-1,-1-1 1,1 1 0,0-1-1,0 0 1,-1 0 0,1-1 0,0 0-1,-1 1 1,1-1 0,0-1-1,-1 1 1,1-1 0,4-2 0,3-1 14,-1-1 0,0-1 0,0 0 0,-1 0 0,0-1 0,0 0 0,0-1 0,-1 0 0,-1 0 0,0-1 0,0 0 0,0-1 0,-2 1 0,1-1 0,-1-1 0,-1 1 0,0-1 0,-1 0 0,0 0 0,-1-1 0,3-16 0,-6 29-24,0 0 0,0 0 0,0-1 0,1 1 0,-1 0 0,0 0 0,0 0 0,0 0 0,0-1 0,0 1 0,0 0 0,0 0 0,0-1 0,0 1 0,0 0 0,0 0 0,0 0 0,0-1 0,0 1 0,0 0 0,0 0 0,-1 0 0,1-1 0,0 1 0,0 0 0,0 0 0,0 0 0,0 0 0,0-1 0,0 1 0,-1 0 0,1 0 0,0 0 0,0 0 0,0 0 0,0 0 0,-1-1 0,1 1 0,0 0 0,0 0 0,0 0 0,-1 0 0,1 0 0,0 0 0,0 0 0,0 0 0,-1 0 0,1 0 0,0 0 0,0 0 0,-1 0 0,-11 9 0,-10 18 0,5 1 0,-23 48 0,35-64 0,0 0 0,1 0 0,0 1 0,1-1 0,0 1 0,1 0 0,0 15 0,2-27 0,0 0 0,0 0 0,0 1 0,0-1 0,1 0 0,-1 1 0,0-1 0,1 0 0,-1 0 0,1 1 0,-1-1 0,1 0 0,0 0 0,-1 0 0,1 0 0,0 0 0,0 0 0,0 0 0,0 0 0,0 0 0,0 0 0,0 0 0,0-1 0,0 1 0,0 0 0,0-1 0,1 1 0,-1-1 0,0 1 0,0-1 0,1 0 0,-1 1 0,0-1 0,1 0 0,-1 0 0,0 0 0,1 0 0,-1 0 0,0 0 0,0 0 0,1-1 0,-1 1 0,0 0 0,1-1 0,1 0 0,6-1 0,-1-1 0,1 0 0,-1 0 0,0-1 0,12-7 0,0-1 0,34-30 0,-48 37 0,-1 0 0,0 0 0,0 0 0,-1 0 0,1-1 0,-1 0 0,-1 0 0,1 0 0,-1 0 0,5-12 0,-10 15 0,-3 7 0,-5 7 0,6-5 0,1 0 0,0 0 0,1 0 0,-1 1 0,1-1 0,0 1 0,1-1 0,-1 1 0,1 0 0,1-1 0,-1 1 0,1 0 0,1 11 0,0-14 0,0-1 0,0 0 0,0 0 0,0 1 0,1-1 0,-1 0 0,1 0 0,0 0 0,0-1 0,0 1 0,0 0 0,0-1 0,1 1 0,-1-1 0,1 0 0,-1 0 0,1 0 0,0 0 0,0 0 0,0 0 0,0-1 0,0 0 0,1 1 0,-1-1 0,0-1 0,0 1 0,1 0 0,4 0 0,9 1-696,1 0 0,-1-1 0,1-1 0,-1-1 0,1 0 0,-1-1 0,20-5 0,19-15-7477</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38.464"/>
    </inkml:context>
    <inkml:brush xml:id="br0">
      <inkml:brushProperty name="width" value="0.025" units="cm"/>
      <inkml:brushProperty name="height" value="0.025" units="cm"/>
      <inkml:brushProperty name="color" value="#E71224"/>
    </inkml:brush>
  </inkml:definitions>
  <inkml:trace contextRef="#ctx0" brushRef="#br0">0 42 9449,'0'0'6305,"3"-8"-2617,11-25-511,-12 38-215,1 36-1803,-4 42 292,3 106-703,-2-182-702,0-1 0,1 0 0,0 0 0,1 0 0,-1 0 0,1 0 0,0 0 0,1-1 0,-1 1 0,1 0 0,0-1 0,1 0 0,-1 0 0,1 0 0,5 5 0,-7-8-26,1 1 0,0-2 0,0 1 0,0 0 0,0 0 0,0-1 1,0 0-1,0 1 0,0-1 0,1-1 0,-1 1 0,0 0 0,1-1 0,-1 1 0,0-1 1,1 0-1,-1 0 0,0-1 0,1 1 0,-1-1 0,0 1 0,1-1 0,-1 0 0,0-1 1,0 1-1,0 0 0,0-1 0,6-3 0,-2 0-102,-1 1 1,0-1-1,0-1 1,0 1-1,0-1 0,-1 0 1,6-9-1,-9 12-299,0 1-1,-1-1 0,1 0 1,-1 1-1,0-1 1,0 0-1,0 0 1,0 0-1,-1 0 0,1-4 1,-1 6-134,0 0-1,0-1 1,0 1 0,0-1 0,-1 1 0,1 0 0,0-1 0,-1 1-1,1 0 1,-1-1 0,0 1 0,1 0 0,-1 0 0,0 0 0,0-1-1,1 1 1,-1 0 0,0 0 0,0 0 0,0 0 0,-1 0 0,-1-1-1,-13-7-10801</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1.350"/>
    </inkml:context>
    <inkml:brush xml:id="br0">
      <inkml:brushProperty name="width" value="0.025" units="cm"/>
      <inkml:brushProperty name="height" value="0.025" units="cm"/>
      <inkml:brushProperty name="color" value="#E71224"/>
    </inkml:brush>
  </inkml:definitions>
  <inkml:trace contextRef="#ctx0" brushRef="#br0">153 186 14958,'0'-2'311,"0"0"-1,0 0 1,0 0-1,0 0 1,0 0 0,-1 0-1,1 0 1,0 0-1,-1 0 1,0 0 0,1 0-1,-1 0 1,0 0-1,0 1 1,0-1-1,0 0 1,0 0 0,-1 1-1,1-1 1,-2-1-1,0 2-61,0-1 0,0 1 0,0 0 0,0 0 0,0 0 0,0 1 0,0-1 0,0 1 0,-1-1 0,1 1 0,0 0 0,-6 1 0,5 0-211,0-1 0,1 1 0,-1 0 0,0 0 0,1 1 0,-1-1 0,1 1 0,0 0 0,-1 0 0,1 0 1,0 0-1,0 0 0,0 1 0,1-1 0,-1 1 0,0 0 0,1 0 0,0 0 0,0 0 0,-3 4 0,2-1 97,-1 0-1,1 1 1,1-1-1,-1 1 1,1 0 0,0-1-1,0 1 1,1 0-1,0 0 1,0 8-1,1-14-123,0 0 0,1-1 0,-1 1 0,0-1 0,1 1 0,-1 0 0,0-1 0,1 1 0,-1-1-1,1 1 1,-1 0 0,1-1 0,0 1 0,-1-1 0,1 0 0,-1 1 0,1-1 0,0 0 0,-1 1 0,1-1 0,0 0-1,-1 1 1,1-1 0,0 0 0,0 0 0,-1 0 0,1 0 0,0 0 0,-1 0 0,1 0 0,0 0 0,0 0 0,-1 0-1,1 0 1,1-1 0,31-6 296,17-18-94,-41 19-214,0 1 1,0 0-1,1 1 1,0-1-1,0 2 1,0 0 0,0 0-1,0 0 1,1 1-1,16 0 1,-25 2 2,-1 1 0,1-1 0,0 1 0,0 0 1,-1-1-1,1 1 0,0 0 0,-1 0 0,1 0 0,-1 0 0,0 1 1,1-1-1,-1 0 0,0 0 0,1 1 0,-1-1 0,0 1 1,0-1-1,0 1 0,0 0 0,-1-1 0,1 1 0,0 0 0,-1 0 1,1-1-1,-1 1 0,0 0 0,1 0 0,-1 0 0,0 3 1,1 72 437,-2-56-125,1-21-300,-1 1 0,1-1 0,0 0 0,0 0 0,0 1 0,0-1 0,0 0 0,0 1 0,0-1 0,0 0 1,0 0-1,0 1 0,0-1 0,0 0 0,0 1 0,0-1 0,0 0 0,0 0 0,0 1 0,0-1 0,0 0 0,0 0 0,0 1 0,0-1 0,1 0 1,-1 0-1,0 1 0,0-1 0,0 0 0,0 0 0,1 1 0,-1-1 0,0 0 0,0 0 0,1 0 0,-1 0 0,0 1 0,0-1 0,1 0 0,-1 0 0,0 0 1,0 0-1,1 0 0,-1 0 0,0 0 0,1 0 0,-1 0 0,0 0 0,0 0 0,1 0 0,-1 0 0,0 0 0,0 0 0,1 0 0,-1 0 0,18-17 600,13-27-167,-14 11-363,28-69 0,-45 102-85,0 0-1,0 0 0,0 0 0,0 0 0,0 1 0,0-1 0,0 0 0,0 0 0,0 0 0,0 0 0,0 0 0,0 0 0,0 0 0,0 0 0,0 1 0,1-1 0,-1 0 0,0 0 0,0 0 0,0 0 0,0 0 0,0 0 0,0 0 0,0 0 0,0 0 0,0 0 0,0 0 0,1 1 0,-1-1 0,0 0 0,0 0 0,0 0 0,0 0 0,0 0 0,0 0 0,0 0 0,1 0 0,-1 0 0,0 0 0,0 0 1,0 0-1,0 0 0,0 0 0,0 0 0,0 0 0,1 0 0,-1 0 0,0-1 0,0 1 0,2 24-104,0 28-24,-2-42 157,-1-3-23,1-1 1,0 1 0,1-1 0,0 1 0,0-1 0,0 1 0,3 6 0,-4-12 7,1 1-1,0 0 1,0-1-1,0 0 1,0 1-1,1-1 1,-1 0-1,0 1 1,1-1-1,-1 0 1,1 0-1,-1 0 1,1 0-1,-1 0 1,1-1-1,-1 1 1,1 0-1,0-1 0,0 1 1,-1-1-1,1 0 1,0 1-1,0-1 1,-1 0-1,1 0 1,0 0-1,0 0 1,0 0-1,-1-1 1,1 1-1,2-1 1,2-1 50,-1 0 1,1 0 0,-1 0-1,0 0 1,0-1 0,0 0 0,0 0-1,0 0 1,0-1 0,-1 0-1,1 1 1,-1-2 0,0 1 0,-1 0-1,1-1 1,-1 0 0,5-8-1,-3 4-32,0 0 0,-1 0-1,0 0 1,0 0-1,-1-1 1,-1 1-1,0-1 1,0 1-1,1-18 1,-3 27-34,0 0 1,0-1 0,0 1-1,1 0 1,-1 0-1,0-1 1,0 1 0,0 0-1,0 0 1,0 0 0,0-1-1,0 1 1,0 0-1,0 0 1,0-1 0,0 1-1,0 0 1,0 0 0,0-1-1,-1 1 1,1 0-1,0 0 1,0-1 0,0 1-1,0 0 1,0 0 0,0 0-1,-1-1 1,1 1-1,0 0 1,0 0 0,0 0-1,-1 0 1,1 0 0,0-1-1,0 1 1,0 0-1,-1 0 1,1 0 0,0 0-1,0 0 1,-1 0-1,1 0 1,-9 9-94,-7 18 35,15-23 57,-1-1-1,1 1 1,0-1-1,1 1 1,-1-1-1,0 1 1,1 0 0,0-1-1,0 1 1,0 3-1,1-6 7,-1 0 0,0 0-1,1 0 1,-1 0 0,1 0-1,-1 0 1,1 0 0,0-1 0,-1 1-1,1 0 1,0-1 0,0 1-1,-1 0 1,1-1 0,0 1 0,0-1-1,0 1 1,0-1 0,0 1-1,0-1 1,0 0 0,0 1-1,0-1 1,0 0 0,0 0 0,0 0-1,0 0 1,0 0 0,0 0-1,0 0 1,0 0 0,0 0 0,0 0-1,0 0 1,0-1 0,0 1-1,1-1 1,7-2 28,0 0 0,0 0 0,-1-1 0,1 0 0,-1-1 0,0 0-1,0 0 1,-1-1 0,11-10 0,-7 7-12,-1-1 0,0-1 0,-1 1-1,0-2 1,12-20 0,-20 29-12,1 0 1,-1 0 0,0 0-1,0 0 1,0 0-1,0 0 1,-1 0-1,1 0 1,-1-1-1,0 1 1,0-5 0,0 8-9,0 0 0,0-1 1,0 1-1,0 0 0,0-1 1,0 1-1,0 0 0,-1 0 1,1-1-1,0 1 0,0 0 1,0-1-1,0 1 0,0 0 1,-1 0-1,1-1 0,0 1 1,0 0-1,-1 0 0,1 0 1,0-1-1,0 1 0,-1 0 1,1 0-1,0 0 0,0 0 1,-1 0-1,1-1 0,0 1 1,-1 0-1,1 0 0,0 0 1,0 0-1,-1 0 0,1 0 1,0 0-1,-1 0 0,-18 15-131,-29 44 91,44-54 47,1 0 0,0 0 1,0 0-1,0 1 0,0-1 1,1 1-1,0-1 0,0 1 1,1 0-1,-2 9 0,3-15-5,1 1 0,-1-1 0,1 1-1,-1-1 1,1 1 0,-1-1 0,1 1-1,-1-1 1,1 1 0,-1-1 0,1 0-1,0 1 1,-1-1 0,1 0 0,0 0-1,-1 1 1,1-1 0,0 0 0,-1 0-1,1 0 1,0 0 0,-1 0 0,1 0-1,0 0 1,-1 0 0,1 0 0,1 0-1,23-2 36,-24 2-31,71-11-8,-47 6-163,0 1 0,0 2 0,46 0 0,-46 10 422,-24-7-244,-1-1-1,0 1 1,1-1 0,0 1 0,-1-1 0,1 0 0,-1 1 0,1-1 0,-1 0 0,1 1 0,0-1 0,-1 0 0,1 0 0,-1 0 0,1 0 0,0 0 0,-1 1 0,1-1 0,0 0 0,-1 0 0,1-1 0,0 1 0,-1 0 0,1 0 0,0 0 0,-1 0 0,1 0 0,-1-1 0,1 1 0,0 0 0,-1-1 0,1 1 0,-1 0 0,1-1 0,-1 1 0,1-1 0,-1 1 0,1 0 0,-1-1 0,0 1-1,1-1 1,-1 0 0,0 1 0,1-1 0,-1 1 0,0-1 0,1 1 0,-1-1 0,0 0 0,0 1 0,0-1 0,0 0 0,0 1 0,0-1 0,0 0 0,0 1 0,0-1 0,0 0 0,10-72-11,-8 56 0,0 0 0,0 0 0,7-19 0,-9 36 1,0-1 1,1 1-1,-1 0 0,0-1 1,1 1-1,-1 0 0,1-1 1,-1 1-1,1 0 1,-1 0-1,0-1 0,1 1 1,-1 0-1,1 0 0,-1 0 1,1 0-1,-1 0 0,1 0 1,-1-1-1,1 1 0,-1 0 1,1 0-1,-1 1 0,1-1 1,-1 0-1,1 0 0,-1 0 1,1 0-1,-1 0 1,1 1-1,-1-1 0,1 0 1,19 8-296,-17-7 68,4 2-704,0-1 1,0 0-1,1 0 1,-1 0-1,15 0 1,19-2-7262,0-1-6329</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2.096"/>
    </inkml:context>
    <inkml:brush xml:id="br0">
      <inkml:brushProperty name="width" value="0.025" units="cm"/>
      <inkml:brushProperty name="height" value="0.025" units="cm"/>
      <inkml:brushProperty name="color" value="#E71224"/>
    </inkml:brush>
  </inkml:definitions>
  <inkml:trace contextRef="#ctx0" brushRef="#br0">1 1 12556,'5'5'1053,"1"1"1,-1 0-1,0 0 0,-1 1 1,1-1-1,4 12 0,15 50 2854,-17-36-2510,-2 1 0,1 40 0,-3 229 2606,-9-414-3645,2 66-340,2 1 0,7-84 0,-4 117-24,1 0 0,0 1 0,1-1 0,0 1 0,1 0 0,0 0 0,1 0 0,0 1 0,1-1 0,0 1 0,0 1-1,1-1 1,1 1 0,-1 0 0,18-15 0,-17 19-11,0-1 0,0 1 1,0 1-1,1 0 0,0 0 0,0 0 0,0 1 0,0 1 0,0-1 0,1 1 0,-1 1 0,1 0 1,-1 0-1,1 1 0,0 0 0,-1 1 0,13 2 0,-21-3 3,0 0-1,0 1 1,0-1-1,0 0 1,0 0 0,0 1-1,0-1 1,-1 1-1,1-1 1,0 1 0,0-1-1,0 1 1,0 0-1,-1-1 1,1 1 0,0 0-1,0 0 1,-1-1-1,1 1 1,-1 0 0,1 0-1,-1 0 1,1 0-1,-1 0 1,1 0 0,-1 0-1,0 0 1,0 0-1,1 0 1,-1 0 0,0 0-1,0 0 1,0 0-1,0 0 1,0 0 0,0 0-1,-1 0 1,1 0-1,0 0 1,0 0 0,-1 0-1,1 0 1,0 0-1,-1 0 1,0 1 0,-1 2 17,0 0 1,-1-1 0,1 1 0,-1 0 0,0-1-1,0 0 1,0 1 0,0-1 0,-4 2-1,-11 8 53,0-2 0,-1 0 0,0-2-1,0 0 1,-1 0 0,0-2 0,0-1-1,-26 5 1,46-11-81,0 0 0,0 0 0,-1 0 0,1 0 1,0 0-1,0 0 0,0 1 0,0-1 0,0 0 0,-1 0 0,1 0 0,0 0 0,0 0 0,0 0 0,0 0 0,0 0 0,-1 0 0,1 0 1,0 0-1,0 0 0,0 0 0,0 0 0,0 0 0,-1 0 0,1 0 0,0 0 0,0 0 0,0 0 0,0 0 0,0-1 0,-1 1 0,1 0 0,0 0 1,0 0-1,0 0 0,0 0 0,0 0 0,0 0 0,0 0 0,-1-1 0,1 1 0,0 0 0,0 0 0,0 0 0,0 0 0,0 0 0,0-1 1,0 1-1,0 0 0,0 0 0,0 0 0,0 0 0,0 0 0,0-1 0,0 1 0,0 0 0,0 0 0,9-10-1387,16-8-1186,87-37-9023,-75 37 5428</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2.579"/>
    </inkml:context>
    <inkml:brush xml:id="br0">
      <inkml:brushProperty name="width" value="0.025" units="cm"/>
      <inkml:brushProperty name="height" value="0.025" units="cm"/>
      <inkml:brushProperty name="color" value="#E71224"/>
    </inkml:brush>
  </inkml:definitions>
  <inkml:trace contextRef="#ctx0" brushRef="#br0">11 82 14221,'0'0'9108,"0"10"-7485,-10 150 3790,10-160-5401,0 0 1,0 1 0,0-1-1,0 0 1,0 0-1,0 0 1,0 0-1,0 1 1,0-1 0,0 0-1,0 0 1,0 0-1,0 0 1,0 1 0,0-1-1,0 0 1,0 0-1,0 0 1,0 0 0,0 0-1,0 1 1,0-1-1,1 0 1,-1 0 0,0 0-1,0 0 1,0 0-1,0 0 1,0 1 0,1-1-1,-1 0 1,0 0-1,0 0 1,0 0-1,0 0 1,0 0 0,1 0-1,-1 0 1,0 0-1,0 0 1,0 0 0,1 0-1,-1 0 1,0 0-1,0 0 1,0 0 0,1 0-1,9-6 453,9-11 83,-13 8-515,-1 0 0,0 0-1,0-1 1,0 1 0,-2-1-1,1 0 1,-1 0 0,0-1 0,-1 1-1,0-1 1,-1 1 0,0-1-1,-1 1 1,0-1 0,-3-17-1,3 28-34,0-1 0,1 1-1,-1 0 1,0-1-1,0 1 1,0 0-1,0-1 1,0 1-1,0 0 1,0-1 0,0 1-1,0 0 1,-1-1-1,1 1 1,0 0-1,0 0 1,0-1 0,0 1-1,0 0 1,0-1-1,-1 1 1,1 0-1,0 0 1,0-1-1,0 1 1,-1 0 0,1 0-1,0 0 1,0-1-1,-1 1 1,1 0-1,0 0 1,0 0-1,-1 0 1,1-1 0,0 1-1,-1 0 1,1 0-1,0 0 1,-1 0-1,1 0 1,0 0 0,-1 0-1,1 0 1,0 0-1,-1 0 1,1 0-1,0 0 1,-1 0-1,1 0 1,0 0 0,0 0-1,-1 1 1,1-1-1,0 0 1,-1 0-1,1 0 1,-9 18-107,8-15 102,0 1 1,1-1-1,0 1 1,0 0-1,0-1 1,0 1 0,1-1-1,-1 1 1,1-1-1,0 1 1,0-1-1,0 1 1,0-1 0,1 0-1,-1 1 1,1-1-1,0 0 1,0 0-1,2 3 1,-1-4 11,0-1-1,0 1 1,0 0-1,0-1 1,1 1 0,-1-1-1,0 0 1,1 0-1,-1 0 1,0-1 0,1 1-1,-1-1 1,1 0-1,-1 0 1,1 0 0,-1 0-1,1-1 1,-1 1-1,1-1 1,5-2 0,-2 1 6,1-1 0,-1-1 0,1 1 0,-1-1 0,0 0 0,-1 0 0,1-1 0,-1 0 0,0 0 1,0-1-1,6-7 0,-1 0 19,0-1 0,-1 0 0,0 0-1,8-18 1,-18 76-366,-10 8 357,6-34 0,1 0 1,-2 33 0,5-50-43,0-1 0,0 0 0,0 1 0,1-1 0,-1 1 1,0-1-1,0 0 0,0 1 0,1-1 0,-1 0 0,0 1 1,1-1-1,-1 0 0,0 1 0,1-1 0,-1 0 0,0 0 1,1 1-1,-1-1 0,0 0 0,1 0 0,-1 0 0,1 0 1,-1 1-1,0-1 0,1 0 0,-1 0 0,1 0 0,-1 0 1,0 0-1,1 0 0,-1 0 0,1 0 0,-1 0 0,1 0 1,-1 0-1,0 0 0,1-1 0,-1 1 0,1 0 1,-1 0-1,0 0 0,1-1 0,-1 1 0,1 0 0,19-11-3531,-7-8-1648,-1-5-2162</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2.956"/>
    </inkml:context>
    <inkml:brush xml:id="br0">
      <inkml:brushProperty name="width" value="0.025" units="cm"/>
      <inkml:brushProperty name="height" value="0.025" units="cm"/>
      <inkml:brushProperty name="color" value="#E71224"/>
    </inkml:brush>
  </inkml:definitions>
  <inkml:trace contextRef="#ctx0" brushRef="#br0">3 1 7847,'0'0'8809,"-3"53"-8649,19-43-769,3-2-1152,1-4-1891,6-3-5573</inkml:trace>
  <inkml:trace contextRef="#ctx0" brushRef="#br0" timeOffset="1">197 65 5701,'0'0'16453,"-7"8"-14889,1-1-1386,-131 156 5768,136-163-5932,1 1 1,0-1 0,0 0 0,-1 1 0,1-1 0,0 0 0,0 1 0,0-1 0,-1 1 0,1-1 0,0 0 0,0 1-1,0-1 1,0 1 0,0-1 0,0 0 0,0 1 0,0-1 0,0 1 0,0-1 0,0 1 0,0-1 0,0 0 0,0 1-1,0-1 1,0 1 0,0-1 0,1 0 0,-1 1 0,0-1 0,0 1 0,0-1 0,1 0 0,-1 1 0,0-1 0,1 0-1,-1 0 1,0 1 0,0-1 0,1 0 0,-1 0 0,1 1 0,-1-1 0,0 0 0,1 0 0,-1 0 0,1 1 0,32 3 212,39-9-433,-72 5 205,23-2-863,18-3-2989,-16-4-3938,-10 1-2656</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3.389"/>
    </inkml:context>
    <inkml:brush xml:id="br0">
      <inkml:brushProperty name="width" value="0.025" units="cm"/>
      <inkml:brushProperty name="height" value="0.025" units="cm"/>
      <inkml:brushProperty name="color" value="#E71224"/>
    </inkml:brush>
  </inkml:definitions>
  <inkml:trace contextRef="#ctx0" brushRef="#br0">0 107 16848,'0'0'7538,"10"0"-5520,0 0-1490,8 0 283,-1 0 0,1-1 0,-1-1-1,29-7 1,-43 9-769,1-1 0,-1 0 0,0 0 0,0 0-1,1 0 1,-1-1 0,0 1 0,0-1 0,0 0 0,-1 0 0,1 0-1,0 0 1,-1-1 0,1 1 0,-1 0 0,0-1 0,0 0 0,0 0-1,0 0 1,0 0 0,-1 0 0,1 0 0,-1 0 0,0 0 0,0 0-1,0-1 1,0 1 0,-1 0 0,1-1 0,-1 1 0,0-1 0,0 1-1,0-4 1,-1 6-42,1 0-1,-1 1 1,1-1-1,-1 1 0,0-1 1,1 1-1,-1-1 1,0 1-1,1-1 0,-1 1 1,0-1-1,1 1 1,-1 0-1,0-1 0,0 1 1,0 0-1,1 0 1,-1 0-1,0-1 0,0 1 1,0 0-1,0 0 1,1 0-1,-1 0 0,0 1 1,0-1-1,-1 0 1,-24 3-37,18 0 34,0 0 0,0 1 1,1 0-1,-1 0 0,1 1 0,0 0 1,0 0-1,1 0 0,0 1 0,0 0 1,0 0-1,0 1 0,-5 9 0,5-8 0,0 2 0,0-1 0,1 0 0,0 1 0,1 0 0,0 0 0,1 1 0,0-1 0,-3 22 0,6-30-39,-1 0 1,1 0 0,0 0 0,0 0 0,1-1 0,-1 1 0,0 0 0,1 0 0,-1 0 0,1-1 0,-1 1 0,1 0 0,0 0-1,0-1 1,0 1 0,0 0 0,0-1 0,0 1 0,0-1 0,0 0 0,1 1 0,-1-1 0,1 0 0,-1 0 0,4 2 0,-1-1-215,1 0 0,-1-1 1,1 1-1,0-1 1,-1 0-1,1 0 0,0-1 1,0 1-1,0-1 0,5-1 1,3 0-808,0 0 1,1-1-1,-1-1 1,0 0-1,-1-1 1,1 0-1,13-7 1,16-16-10325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4.500"/>
    </inkml:context>
    <inkml:brush xml:id="br0">
      <inkml:brushProperty name="width" value="0.025" units="cm"/>
      <inkml:brushProperty name="height" value="0.025" units="cm"/>
    </inkml:brush>
  </inkml:definitions>
  <inkml:trace contextRef="#ctx0" brushRef="#br0">171 64 8520,'0'0'7922,"-11"0"-5322,3 1-2376,1-1-1,0 1 1,0 0-1,0 0 1,0 1-1,0 0 1,0 0-1,0 1 1,0 0-1,1 0 1,0 0 0,-1 1-1,1 0 1,0 0-1,1 1 1,-1 0-1,1 0 1,0 0-1,0 0 1,1 1-1,-1 0 1,1 0 0,-4 8-1,6-12-143,1 1 1,0-1-1,0 1 0,0-1 0,0 1 1,0-1-1,0 1 0,1-1 1,0 1-1,-1 0 0,1-1 0,0 1 1,0 0-1,0-1 0,0 1 1,1 0-1,-1-1 0,1 1 0,1 3 1,-1-4-30,1-1 1,-1 1-1,1-1 1,0 1-1,0-1 1,0 1-1,0-1 1,0 0-1,0 0 1,0 0-1,0 0 1,0 0-1,1-1 1,-1 1-1,0-1 1,1 1-1,-1-1 1,0 0-1,0 0 1,1 0-1,2 0 1,9 0 184,0-1 1,-1-1-1,1 0 1,0 0-1,-1-2 1,0 1-1,22-11 1,-27 11-126,-1 0 0,1-1 1,-1 0-1,0-1 0,0 1 0,0-1 0,-1-1 1,0 1-1,0-1 0,0 0 0,-1-1 1,1 1-1,-2-1 0,5-8 0,-7 13-39,-1 0-1,0 0 0,-1 0 0,1-1 0,0 1 0,-1 0 0,1-1 1,-1 1-1,1 0 0,-1-1 0,0 1 0,0-1 0,0 1 0,-1 0 1,1-1-1,-1 1 0,1 0 0,-1-1 0,0 1 0,1 0 0,-1 0 1,0 0-1,-2-3 0,0 1-35,0 1 0,0 0 1,-1 0-1,1 0 0,-1 0 0,0 0 1,0 0-1,0 1 0,0 0 0,0 0 1,-6-2-1,-5-1-61,-1 0 1,0 1 0,0 1 0,-1 1-1,-26-1 1,30 6-1371,16 5-1688,20 7-3762,6-8-1371</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2.598"/>
    </inkml:context>
    <inkml:brush xml:id="br0">
      <inkml:brushProperty name="width" value="0.025" units="cm"/>
      <inkml:brushProperty name="height" value="0.025" units="cm"/>
    </inkml:brush>
  </inkml:definitions>
  <inkml:trace contextRef="#ctx0" brushRef="#br0">0 1 17745,'0'0'7623,"50"8"-9737,-6 3-2050,0 1-3683</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4.367"/>
    </inkml:context>
    <inkml:brush xml:id="br0">
      <inkml:brushProperty name="width" value="0.025" units="cm"/>
      <inkml:brushProperty name="height" value="0.025" units="cm"/>
      <inkml:brushProperty name="color" value="#E71224"/>
    </inkml:brush>
  </inkml:definitions>
  <inkml:trace contextRef="#ctx0" brushRef="#br0">64 0 5733,'0'0'19502,"1"15"-17992,-1-13-1454,8 154 2709,-6-130-2459,2-1 0,0 1 0,2-1 0,16 43 0,-22-65-304,1-1 0,0 0 0,0 1 0,0-1 0,0 0 0,0 0 0,1 0 0,-1 0 0,1 0 0,-1 0 0,1 0 0,0 0 1,0-1-1,0 1 0,0 0 0,0-1 0,0 0 0,0 0 0,0 1 0,4 0 0,-5-3-144,0-1 1,-1 1-1,1-1 1,-1 1-1,1-1 1,-1 1 0,0-1-1,0 1 1,1-1-1,-1 1 1,0-1-1,0 1 1,-1-1-1,1 1 1,0-1-1,0 1 1,-1-3-1,-2-4-381,0 0 0,-1 0-1,1 0 1,-2 0-1,1 0 1,-1 1 0,0 0-1,-10-11 1,-52-49-2128,64 65 2676,1 0 35,1 0 0,-1 1 0,0-1 0,0 1 0,1 0-1,-1 0 1,0-1 0,0 1 0,0 0 0,0 1 0,0-1 0,-1 0 0,1 0-1,-3 0 1,37 14 1238,-15-11-1507,1-1 0,0 0 0,-1-1 0,24-4 0,-5-3-3233,-1-5-3325,-2-3-5431</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4.756"/>
    </inkml:context>
    <inkml:brush xml:id="br0">
      <inkml:brushProperty name="width" value="0.025" units="cm"/>
      <inkml:brushProperty name="height" value="0.025" units="cm"/>
      <inkml:brushProperty name="color" value="#E71224"/>
    </inkml:brush>
  </inkml:definitions>
  <inkml:trace contextRef="#ctx0" brushRef="#br0">112 1 10954,'0'0'10965,"-11"5"-9000,1 1-1554,0 0 0,1 0 1,0 1-1,0 0 0,-11 12 0,17-16-279,0 1 1,-1 0-1,2 0 0,-1 0 0,0 0 1,1 1-1,0-1 0,0 1 0,0-1 0,0 1 1,1 0-1,0-1 0,0 1 0,0 0 1,0 0-1,1 0 0,0 10 0,0-14-120,1 0 0,-1 0 0,0 0 0,0 0 0,1 0 0,-1 0 0,1 0 0,-1 0 0,1 0 0,-1 0 0,1 0 0,-1 0 0,1-1 0,0 1 0,0 0 0,-1 0 0,1-1 0,0 1 0,0 0 0,0-1 0,0 1 0,0-1 0,0 1 0,1 0 0,33 3 138,-26-5-114,1 0 1,-1-1-1,0 0 0,0 0 0,11-5 0,-9 2 17,1-1-1,-1-1 0,0 0 0,-1 0 0,12-11 1,-19 15 28,0 1 0,-1 0 1,1-1-1,-1 1 1,0-1-1,0 0 1,0 1-1,0-1 0,0 0 1,-1 0-1,1-1 1,-1 1-1,0 0 1,0 0-1,0-1 0,0 1 1,-1 0-1,1-1 1,-1 1-1,0-1 1,0 1-1,0-1 1,0 1-1,-2-5 0,1 6-63,-1 0-1,1 0 1,-1 1 0,0-1-1,0 0 1,0 1-1,0-1 1,0 1-1,0-1 1,0 1-1,0 0 1,-1 0-1,1 0 1,0 0-1,-1 0 1,1 1 0,-1-1-1,1 1 1,-1-1-1,1 1 1,-5 0-1,-1 0-256,1-1-1,0 1 0,-1 0 1,1 1-1,-1 0 0,-9 2 0,16-3 80,0 1 0,0-1 0,0 1 0,0 0 0,0-1 0,0 1-1,0 0 1,0-1 0,0 1 0,0 0 0,0 0 0,1 0-1,-1 0 1,0 0 0,1 0 0,-1 0 0,0 1 0,-2 12-6027,3-7-1138</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7.141"/>
    </inkml:context>
    <inkml:brush xml:id="br0">
      <inkml:brushProperty name="width" value="0.025" units="cm"/>
      <inkml:brushProperty name="height" value="0.025" units="cm"/>
      <inkml:brushProperty name="color" value="#E71224"/>
    </inkml:brush>
  </inkml:definitions>
  <inkml:trace contextRef="#ctx0" brushRef="#br0">226 196 6854,'0'0'4677,"4"-9"-1960,14-31-113,-13 10 468,-5 29-2921,0 0 0,0 1 0,0-1-1,0 0 1,-1 0 0,1 1 0,0-1 0,0 0 0,0 1 0,-1-1-1,1 0 1,-1 1 0,1-1 0,0 0 0,-1 1 0,1-1 0,-1 1-1,1-1 1,-1 1 0,1-1 0,-1 1 0,0-1 0,1 1 0,-1-1-1,0 1 1,1 0 0,-1-1 0,0 1 0,0 0 0,-5-2 8,-1 1 1,1 0-1,0 0 1,-1 1-1,1 0 1,-1 0-1,1 0 1,0 1-1,-1 0 1,1 0-1,0 0 1,-1 1-1,1 0 1,0 1-1,-7 3 1,5-1-36,0 0 1,0 1 0,1-1-1,0 2 1,0-1 0,1 1-1,0 0 1,0 0 0,-9 15-1,7-8-63,1 0-1,0 1 0,0 0 0,2 0 1,0 1-1,1 0 0,0 0 0,1 0 1,1 0-1,0 0 0,2 30 0,0-45-60,0 0-1,0 0 0,1 0 0,-1 0 0,0-1 0,0 1 0,1 0 0,-1 0 1,0 0-1,1-1 0,-1 1 0,1 0 0,-1 0 0,1-1 0,-1 1 0,1 0 1,-1-1-1,1 1 0,0 0 0,-1-1 0,1 1 0,0-1 0,0 1 0,0-1 1,-1 0-1,1 1 0,0-1 0,0 0 0,0 1 0,0-1 0,-1 0 0,1 0 1,0 0-1,0 0 0,0 0 0,0 0 0,0 0 0,0 0 0,0 0 0,-1 0 1,1-1-1,0 1 0,0 0 0,0-1 0,0 1 0,-1 0 0,1-1 0,0 1 1,1-2-1,3 0 13,1-1 0,-1 0 1,0 0-1,0 0 0,0-1 1,5-4-1,5-8-5,-1-1 0,0 0 1,-2-1-1,0 0 0,0-1 0,-2 0 0,-1-1 0,9-23 0,-8 11 386,-1 1 0,-2-1 0,-1 0 0,3-46 0,-19 155-206,6-56-182,1-1-1,1 1 1,1-1-1,0 1 1,2-1-1,5 37 1,-6-55-5,0 0 0,0-1 0,1 1 0,-1 0 0,1 0 0,-1-1 1,1 1-1,0 0 0,0-1 0,-1 1 0,1-1 0,0 1 0,1-1 1,-1 1-1,0-1 0,0 0 0,1 0 0,-1 1 0,0-1 1,1 0-1,-1 0 0,1 0 0,-1-1 0,1 1 0,0 0 0,-1 0 1,1-1-1,0 1 0,0-1 0,-1 0 0,1 1 0,0-1 0,0 0 1,0 0-1,-1 0 0,1 0 0,0-1 0,0 1 0,0 0 0,-1-1 1,3 0-1,2-1 14,0-1 0,-1 1 0,1-1 0,-1-1 0,0 1 0,0-1 0,0 1 0,0-2 0,-1 1 0,8-9 0,-3 2 34,-2 0 1,1-1-1,-2 0 1,1 0-1,-2-1 1,1 1-1,-2-1 1,0 0-1,0-1 1,-1 1-1,2-25 1,-19 65 260,9-12-293,0-1 0,2 1 0,0 1 0,0-1 0,1 0 0,1 1 0,1 22 0,0-37-13,0 0-1,0 0 0,0 0 0,0 0 0,1 0 0,-1 0 0,0 0 1,0 0-1,1 0 0,-1-1 0,0 1 0,1 0 0,-1 0 0,1 0 1,-1 0-1,1-1 0,0 1 0,-1 0 0,1 0 0,0-1 0,-1 1 1,1-1-1,0 1 0,0 0 0,0-1 0,-1 0 0,1 1 0,0-1 1,1 1-1,1-1 7,-1 1 0,1-1 0,0 0 1,-1 0-1,1-1 0,-1 1 0,1 0 0,-1-1 1,1 0-1,-1 1 0,3-2 0,6-3 21,-1 0 1,0 0-1,0-1 0,11-8 0,-2-2-30,0-1 0,-1-1 0,0 0 0,-2-2 0,0 0 0,-1 0 0,21-40 0,-47 85 0,2 0 0,1 1 0,0 0 0,2 0 0,1 0 0,-1 33 0,5-57 0,1-1 0,0 0 0,0 1 0,0-1 0,0 0 0,0 1 0,0-1 0,1 0 0,-1 1 0,0-1 0,1 0 0,-1 1 0,1-1 0,-1 0 0,1 0 0,0 1 0,-1-1 0,1 0 0,0 0 0,0 0 0,0 0 0,0 0 0,0 0 0,0 0 0,0 0 0,1 0 0,0 0 0,0-1 0,0 0 0,0 0 0,0 1 0,0-1 0,0 0 0,0-1 0,0 1 0,0 0 0,-1-1 0,1 1 0,0-1 0,0 1 0,0-1 0,3-2 0,5-2 0,-1-1 0,0 0 0,1 0 0,-2-1 0,10-9 0,-4 1 0,0-1 0,-2-1 0,0 0 0,-1 0 0,0-1 0,-2 0 0,0-1 0,-1 0 0,10-36 0,-58 109 0,30-39 0,5-8 0,-1 1 0,1 0 0,1 0 0,-1 0 0,1 1 0,1 0 0,0 0 0,0 0 0,0 0 0,-1 13 0,5-20-84,1-1 1,-1 0-1,0 1 0,1-1 1,-1 0-1,1 0 0,-1 0 1,1 0-1,-1 0 0,1 0 1,0 0-1,-1 0 0,1-1 1,0 1-1,0-1 0,0 1 1,-1-1-1,5 1 0,36 5-3243,-40-5 2100,3-1-2579,-3-12-13278</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7.688"/>
    </inkml:context>
    <inkml:brush xml:id="br0">
      <inkml:brushProperty name="width" value="0.025" units="cm"/>
      <inkml:brushProperty name="height" value="0.025" units="cm"/>
      <inkml:brushProperty name="color" value="#E71224"/>
    </inkml:brush>
  </inkml:definitions>
  <inkml:trace contextRef="#ctx0" brushRef="#br0">10 251 17200,'-10'10'4261,"16"-8"-875,22-11-1205,-15-1-1949,0 0 0,0 0 0,-1-1 0,0-1 0,-1 0 0,-1 0 0,11-16 0,-16 21-131,0 0 0,-1-1 0,0 0-1,0 0 1,0 0 0,-1 0 0,0 0 0,-1-1 0,0 1 0,0-1-1,-1 1 1,0-1 0,0 0 0,-2-16 0,1 24-100,0 1 0,0 0-1,0-1 1,0 1 0,0-1 0,0 1 0,0 0 0,0-1 0,-1 1 0,1 0 0,0-1-1,0 1 1,0 0 0,0-1 0,-1 1 0,1 0 0,0-1 0,0 1 0,-1 0 0,1-1-1,0 1 1,-1 0 0,1 0 0,0 0 0,0-1 0,-1 1 0,1 0 0,-1 0 0,1 0-1,0 0 1,-1-1 0,1 1 0,0 0 0,-1 0 0,1 0 0,-1 0 0,1 0 0,-1 0-1,-16 10-20,-10 18-5,11-6 66,2 1 1,1 0-1,1 1 1,1 0-1,1 1 0,1 0 1,-10 44-1,19-68-33,0 0-1,0 0 1,0 0 0,0 0 0,0 0-1,0 0 1,0 0 0,0-1-1,0 1 1,1 0 0,-1 0-1,0 0 1,1 0 0,-1 0-1,0 0 1,1-1 0,-1 1 0,1 0-1,-1 0 1,1-1 0,0 1-1,-1 0 1,1-1 0,0 1-1,0 0 1,-1-1 0,1 1-1,0-1 1,0 1 0,0-1-1,-1 0 1,1 1 0,0-1 0,0 0-1,0 0 1,0 1 0,0-1-1,0 0 1,0 0 0,0 0-1,0 0 1,0 0 0,0 0-1,0-1 1,-1 1 0,1 0 0,0 0-1,0-1 1,0 1 0,1-1-1,58-20-45,-50 17-54,63-31-2560,-27 7-3398,-14 4-2486</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8.607"/>
    </inkml:context>
    <inkml:brush xml:id="br0">
      <inkml:brushProperty name="width" value="0.025" units="cm"/>
      <inkml:brushProperty name="height" value="0.025" units="cm"/>
      <inkml:brushProperty name="color" value="#E71224"/>
    </inkml:brush>
  </inkml:definitions>
  <inkml:trace contextRef="#ctx0" brushRef="#br0">1 0 20083,'0'0'4997,"3"14"-3695,54 153 1622,-33-105-4477,27 107 1,-51-168 1293,0-1 0,1 1-1,-1-1 1,0 1 0,0-1 0,1 1 0,-1 0 0,0-1 0,0 1 0,0-1 0,0 1 0,0 0 0,0-1-1,0 1 1,0 0 0,0-1 0,0 1 0,0-1 0,-1 1 0,1 0 0,0-1 0,0 1 0,0-1-1,-1 1 1,1-1 0,0 1 0,-1-1 0,1 1 0,-1-1 0,1 1 0,0-1 0,-1 1 0,1-1 0,-1 0-1,1 1 1,-1-1 0,1 0 0,-1 1 0,0-1 0,1 0 0,-1 0 0,1 1 0,-1-1 0,0 0-1,1 0 1,-1 0 0,1 0 0,-1 0 0,0 0 0,1 0 0,-1 0 0,1 0 0,-1 0 0,0 0 0,1-1-1,-1 1 1,0 0 0,-19 0-10402</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8.949"/>
    </inkml:context>
    <inkml:brush xml:id="br0">
      <inkml:brushProperty name="width" value="0.025" units="cm"/>
      <inkml:brushProperty name="height" value="0.025" units="cm"/>
      <inkml:brushProperty name="color" value="#E71224"/>
    </inkml:brush>
  </inkml:definitions>
  <inkml:trace contextRef="#ctx0" brushRef="#br0">1 120 12684,'0'0'11050,"34"-50"-10313,-7 38-352,7 3-321,-1-4-449,3 3-1889,-6-3-2659,-6 0-8007</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49.323"/>
    </inkml:context>
    <inkml:brush xml:id="br0">
      <inkml:brushProperty name="width" value="0.025" units="cm"/>
      <inkml:brushProperty name="height" value="0.025" units="cm"/>
      <inkml:brushProperty name="color" value="#E71224"/>
    </inkml:brush>
  </inkml:definitions>
  <inkml:trace contextRef="#ctx0" brushRef="#br0">179 34 16784,'-11'4'3374,"-9"5"-1938,1 1 0,1 1 0,-33 23 0,47-31-1242,-1 0 0,1 1-1,-1-1 1,1 1 0,0 1 0,1-1 0,-1 0-1,1 1 1,0 0 0,0 0 0,0 0 0,1 0-1,-1 0 1,1 0 0,0 1 0,1-1 0,0 1-1,-1-1 1,2 1 0,-1 0 0,1-1 0,0 9-1,1-12-184,-1-1 0,1 1-1,0-1 1,0 1 0,0-1-1,0 1 1,1-1 0,-1 0-1,0 1 1,1-1 0,-1 0-1,1 0 1,-1 0 0,1 0-1,-1 0 1,1 0 0,0-1-1,-1 1 1,1 0 0,0-1-1,0 1 1,-1-1 0,1 0-1,0 0 1,0 0 0,0 0-1,-1 0 1,1 0 0,2 0-1,5 0 57,0-1-1,0 0 1,0 0-1,16-4 0,-15 1 6,-1 0 1,0 0-1,0 0 0,0-1 0,-1-1 1,1 0-1,-1 0 0,0 0 0,-1-1 0,0 0 1,0 0-1,0-1 0,-1 0 0,0 0 1,-1-1-1,0 0 0,0 1 0,-1-2 0,0 1 1,0 0-1,-1-1 0,0 0 0,-1 0 1,0 0-1,0-19 0,-1 29-76,-1-1 1,0 0-1,0 0 0,0 1 1,0-1-1,1 0 0,-1 0 1,0 0-1,0 1 0,-1-1 0,1 0 1,0 0-1,0 1 0,0-1 1,0 0-1,-1 0 0,1 1 1,0-1-1,-1 0 0,1 1 1,0-1-1,-1 0 0,1 1 1,-1-1-1,1 1 0,-1-1 1,1 1-1,-1-1 0,0 1 0,1-1 1,-1 1-1,0-1 0,1 1 1,-1 0-1,0-1 0,1 1 1,-1 0-1,0 0 0,0 0 1,1-1-1,-1 1 0,0 0 1,0 0-1,1 0 0,-1 0 1,0 0-1,0 0 0,1 1 1,-1-1-1,0 0 0,0 0 0,1 0 1,-1 1-1,0-1 0,1 0 1,-1 1-1,0-1 0,1 1 1,-1-1-1,0 1 0,0 0 1,-3 1-148,0 1 0,0 0 0,0 0 0,1 0-1,-1 1 1,1-1 0,0 1 0,-4 5 0,-11 24-7342,9-23 961</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0.558"/>
    </inkml:context>
    <inkml:brush xml:id="br0">
      <inkml:brushProperty name="width" value="0.025" units="cm"/>
      <inkml:brushProperty name="height" value="0.025" units="cm"/>
      <inkml:brushProperty name="color" value="#E71224"/>
    </inkml:brush>
  </inkml:definitions>
  <inkml:trace contextRef="#ctx0" brushRef="#br0">0 564 7911,'0'0'12866,"4"-9"-11024,77-140 3206,14-29-2997,-82 148-1715,-1 0 1,-1 0-1,-2-1 1,7-38-1,-14 39 125,-1 23-186,-2 20-306,-19 183-626,17-132 558,0-32 83,2 0 1,1-1-1,1 1 1,2 0 0,11 53-1,-8-72-234,1-9-3605,-7-5 3526,1 1-1,0 0 1,-1-1-1,1 1 1,-1-1-1,1 1 1,-1-1-1,1 1 1,-1-1-1,1 1 1,-1-1-1,1 1 1,-1-1-1,0 0 1,1 1-1,-1-1 1,0 0-1,1 1 0,-1-1 1,0 0-1,0 1 1,0-1-1,0 0 1,0 0-1,0 1 1,0-1-1,0 0 1,0 0-1,1-15-7079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2.290"/>
    </inkml:context>
    <inkml:brush xml:id="br0">
      <inkml:brushProperty name="width" value="0.025" units="cm"/>
      <inkml:brushProperty name="height" value="0.025" units="cm"/>
      <inkml:brushProperty name="color" value="#E71224"/>
    </inkml:brush>
  </inkml:definitions>
  <inkml:trace contextRef="#ctx0" brushRef="#br0">81 214 14318,'0'0'3058,"-2"-8"-426,0-4-1459,-3-11 319,-5 2 2719,10 60-2329,-2-22-1778,2 21-37,-18 450 2001,13-404-1982,16-127 53,-10 14-99,-1 0 0,-1 0 1,-2 0-1,0 1 0,-3-1 1,0 1-1,-2 0 0,-14-36 1,26 57-477,11 5-505,32 7-1903,-15-2 221,-21-4 1711,0 0 0,-1 0 0,1-1 0,0-1 0,0 0 0,-1 0 0,1-1 0,17-9 0,-20 8 774,1 0 0,-1 0 0,0-1 0,0 0-1,-1 0 1,1-1 0,-1 0 0,-1 0 0,0 0 0,7-10 0,-13 16 364,1 0 1,0 0-1,-1 1 0,1-1 1,0 0-1,-1 0 0,1 0 0,-1 1 1,0-1-1,1 0 0,-1 0 1,0 0-1,1 0 0,-1 0 0,0 0 1,0 0-1,0 0 0,0 0 1,0 0-1,0 0 0,0 0 0,0 0 1,0 0-1,0 0 0,-1 0 0,0-1 1,-9 6 3867,1 8-4230,3-2 574,1 1 0,-1 0 0,2 0-1,0 1 1,0-1 0,1 1 0,1 0-1,0 0 1,-1 18 0,3-30-427,0 0 1,1 1 0,-1-1-1,0 0 1,0 0 0,1 1-1,-1-1 1,0 0-1,1 0 1,-1 0 0,0 0-1,1 1 1,-1-1-1,0 0 1,1 0 0,-1 0-1,0 0 1,1 0-1,-1 0 1,0 0 0,1 0-1,-1 0 1,1 0-1,-1 0 1,0 0 0,1 0-1,-1 0 1,0-1 0,1 1-1,-1 0 1,0 0-1,1 0 1,-1 0 0,0-1-1,0 1 1,1 0-1,-1 0 1,0-1 0,0 1-1,1 0 1,-1 0-1,0-1 1,0 1 0,0 0-1,1-1 1,15-11 110,-4 0-186,-1-1-1,0 0 1,-1-1-1,0 0 1,-2-1-1,1 0 1,-2 0-1,0-1 1,0 0-1,-2 0 1,4-18-1,-22 119-911,6-51 973,2-1-1,-1 39 0,6-71-10,0-1 0,0 1 0,0-1 1,0 1-1,0-1 0,0 1 0,0-1 0,0 1 0,0-1 1,0 1-1,0-1 0,0 1 0,1-1 0,-1 0 0,0 1 1,0-1-1,0 1 0,1-1 0,-1 1 0,0-1 0,0 0 1,1 1-1,-1-1 0,0 0 0,1 1 0,-1-1 0,1 0 1,-1 1-1,0-1 0,1 0 0,-1 0 0,1 1 0,-1-1 1,1 0-1,-1 0 0,1 0 0,-1 0 0,1 0 0,-1 1 1,1-1-1,-1 0 0,1 0 0,-1 0 0,0-1 0,1 1 1,-1 0-1,1 0 0,-1 0 0,1 0 0,-1 0 0,1 0 1,-1-1-1,1 1 0,-1 0 0,0 0 0,1-1 0,-1 1 1,1 0-1,-1-1 0,1 0 0,25-21-557,-10-1-289,0-1 0,-2-1 1,-1 0-1,0-1 0,-2 0 0,11-42 0,-12 33 1325,-2-1 0,-2-1 0,-1 0 0,0-48 0,-7 116 267,-1 1 1,-14 56-1,10-64-294,2 1 0,1-1 0,1 1 0,1 0 0,1 0 1,3 28-1,-2-52-433,0 0 1,0 0 0,0 0 0,1-1 0,-1 1-1,0 0 1,1 0 0,-1-1 0,0 1 0,1 0-1,-1-1 1,1 1 0,-1-1 0,1 1 0,0 0-1,-1-1 1,1 1 0,0-1 0,-1 1 0,1-1-1,0 0 1,-1 1 0,1-1 0,0 0 0,0 1-1,0-1 1,-1 0 0,1 0 0,0 0-1,0 0 1,0 0 0,-1 0 0,1 0 0,0 0-1,0 0 1,0 0 0,-1 0 0,1 0 0,0-1-1,0 1 1,1-1 0,1 0 18,1 0-1,0 0 1,-1-1 0,1 0-1,-1 1 1,0-1-1,6-5 1,2-3-25,-1-2 0,-1 1 1,0-1-1,0-1 0,-1 1 0,-1-1 0,0-1 0,-1 1 0,0-1 1,-1 0-1,5-23 0,-3 2 136,-1-1-1,-2 0 1,0-57 0,-4 92-117,0 0 1,0 0 0,0-1 0,1 1 0,-2 0 0,1 0 0,0-1 0,0 1 0,0 0 0,0 0 0,-1 0-1,1-1 1,-1 1 0,1 0 0,-1 0 0,1 0 0,-1 0 0,-1-2 0,2 3-10,-1 0 0,0 0 0,1 1 0,-1-1 1,1 0-1,-1 0 0,1 0 0,-1 0 0,0 1 0,1-1 0,-1 0 0,1 0 1,-1 1-1,1-1 0,-1 0 0,1 1 0,0-1 0,-1 1 0,1-1 1,-1 1-1,1-1 0,0 1 0,-1-1 0,1 1 0,0 0 0,-24 44 115,14-13-12,0 0-1,2 1 0,2 0 1,1 0-1,1 1 0,2 64 1,2-96-107,0 0 0,0 0 1,0 0-1,0 0 0,0 0 1,1 0-1,-1 0 0,1 0 1,-1 0-1,1 0 1,0 0-1,0 0 0,-1 0 1,1-1-1,1 1 0,-1 0 1,0-1-1,0 1 0,1 0 1,-1-1-1,1 0 0,-1 1 1,1-1-1,0 0 0,-1 0 1,1 0-1,0 0 1,0 0-1,0 0 0,0 0 1,-1-1-1,1 1 0,0-1 1,1 1-1,-1-1 0,0 0 1,0 0-1,0 0 0,0 0 1,0 0-1,0 0 0,0 0 1,0-1-1,0 1 1,0-1-1,3-1 0,3-1 18,1 0-1,-1-1 0,1 0 1,-1 0-1,0-1 0,-1 0 1,1-1-1,-1 1 0,8-9 1,-8 6-25,-1-1 1,1 0 0,-1 0-1,-1 0 1,0 0 0,0-1-1,-1 0 1,0 0 0,-1 0-1,0-1 1,2-11 0,-9 47-5,2-18 43,1 0 1,0 1-1,0-1 0,1 1 1,0-1-1,0 0 1,0 1-1,4 13 1,-3-20-24,-1 0 0,1-1 0,0 1 0,0 0 0,0 0 0,0-1 0,0 1 1,0-1-1,1 1 0,-1-1 0,0 1 0,0-1 0,0 1 0,1-1 0,-1 0 0,0 0 1,0 0-1,0 0 0,1 0 0,-1 0 0,0 0 0,0 0 0,1 0 0,1-1 0,32-8 365,12-16-257,-32 17-94,-1 0 0,1 1-1,22-8 1,-33 14-26,0 0-1,0 0 1,0 0 0,-1 0 0,1 1-1,0 0 1,0 0 0,0 0-1,0 0 1,0 1 0,0-1-1,0 1 1,0 0 0,0 0 0,-1 1-1,1-1 1,0 1 0,-1 0-1,5 2 1,-5-2-28,1 0-1,0 0 1,0 0-1,1 0 1,-1-1-1,0 0 1,0 0-1,1 0 1,-1 0-1,1-1 1,-1 0-1,1 0 1,-1 0-1,0 0 1,1-1-1,-1 0 1,1 1-1,-1-2 1,5 0-1,-2-1-108,0 0 1,0 0-1,-1 0 0,1-1 0,-1 0 0,0 0 1,0 0-1,0-1 0,0 0 0,7-8 0,-13 12-481,1-1-1,-1 1 0,1 0 0,-1 0 1,0 0-1,1-1 0,-1 1 1,0 0-1,0 0 0,0-1 0,0 1 1,0 0-1,0 0 0,0-1 0,0 1 1,-1 0-1,1 0 0,0-1 0,-1 1 1,1 0-1,-1 0 0,1 0 0,-1 0 1,0 0-1,0 0 0,1 0 0,-1 0 1,0 0-1,0 0 0,0 0 0,0 0 1,0 0-1,-2-1 0,-9-10-7727</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2.670"/>
    </inkml:context>
    <inkml:brush xml:id="br0">
      <inkml:brushProperty name="width" value="0.025" units="cm"/>
      <inkml:brushProperty name="height" value="0.025" units="cm"/>
      <inkml:brushProperty name="color" value="#E71224"/>
    </inkml:brush>
  </inkml:definitions>
  <inkml:trace contextRef="#ctx0" brushRef="#br0">16 21 8104,'-4'-6'5957,"-7"-2"8393,11 6-14382,0 1-577,1 1-736,1-2-513,1 0-704</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3.049"/>
    </inkml:context>
    <inkml:brush xml:id="br0">
      <inkml:brushProperty name="width" value="0.025" units="cm"/>
      <inkml:brushProperty name="height" value="0.025" units="cm"/>
    </inkml:brush>
  </inkml:definitions>
  <inkml:trace contextRef="#ctx0" brushRef="#br0">347 0 22485,'0'0'4015,"1"11"-3134,1 12-555,0 0 1,-2 1 0,-1-1 0,-1 0 0,0 0 0,-2 0-1,-1 0 1,-12 34 0,6-30 27,-3-2-1,0 0 1,-28 37 0,33-51-240,0 1 1,-1-2-1,-1 1 1,0-1-1,0-1 1,-1 0-1,0 0 1,-23 11-1,32-18-114,0 0 0,0-1 0,0 0 0,0 0 0,0 0 0,0 0 0,0 0 0,0-1 0,0 1 0,0-1 0,-1 0 0,1 0 0,0 0 0,0 0 0,0-1 0,0 1 0,0-1 0,-1 0 0,1 0 0,0 0 0,-5-3 0,5 2 0,0-1 0,-1 0 0,1 0 0,1 0 0,-1-1 0,0 1 0,1-1 0,0 1 0,0-1 0,0 0 0,0 0 0,0 0 0,1 0 0,-1-5 0,-2-7 0,1 1 0,1-1 0,1 0 0,0 1 0,1-1 0,1 0 0,5-28 0,-6 39 0,1 0 0,0 1 0,0-1 0,1 0 0,-1 1 0,1-1 0,0 1 0,0 0 0,0-1 0,1 1 0,0 0 0,-1 0 0,1 1 0,1-1 0,-1 0 0,0 1 0,1 0 0,0 0 0,0 0 0,0 0 0,0 1 0,0 0 0,1-1 0,-1 2 0,1-1 0,-1 0 0,1 1 0,-1 0 0,1 0 0,0 0 0,0 1 0,0-1 0,-1 1 0,1 0 0,8 2 0,3 0 0,0 2 0,0 0 0,-1 1 0,1 0 0,-1 1 0,-1 1 0,1 0 0,-1 1 0,18 14 0,94 74-214,-100-87-2480,-7-10-2694,-6-2-922</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3.011"/>
    </inkml:context>
    <inkml:brush xml:id="br0">
      <inkml:brushProperty name="width" value="0.025" units="cm"/>
      <inkml:brushProperty name="height" value="0.025" units="cm"/>
      <inkml:brushProperty name="color" value="#E71224"/>
    </inkml:brush>
  </inkml:definitions>
  <inkml:trace contextRef="#ctx0" brushRef="#br0">1 0 13036,'0'0'18578,"41"28"-20180,-28-24-864,-3-2-2114,-5-2-2435</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3:53.370"/>
    </inkml:context>
    <inkml:brush xml:id="br0">
      <inkml:brushProperty name="width" value="0.025" units="cm"/>
      <inkml:brushProperty name="height" value="0.025" units="cm"/>
      <inkml:brushProperty name="color" value="#E71224"/>
    </inkml:brush>
  </inkml:definitions>
  <inkml:trace contextRef="#ctx0" brushRef="#br0">127 36 19442,'0'0'8382,"-8"-8"-6941,-28-19-758,36 27-662,-1 0-1,0-1 1,0 1-1,0 0 1,0 0-1,0 0 1,0 0-1,0 0 1,0 0-1,0 0 1,0 1-1,0-1 1,0 0-1,0 0 1,1 1-1,-1-1 0,0 1 1,0-1-1,0 1 1,0-1-1,1 1 1,-1-1-1,0 1 1,0 0-1,1-1 1,-1 1-1,1 0 1,-1 0-1,1-1 1,-1 1-1,1 0 1,-1 0-1,1 0 1,-1 1-1,-14 37 186,13-32-178,-2 7-10,0 1 1,0 0 0,1 0 0,1 0-1,1 0 1,0 19 0,1-26-14,1 0 0,0 0 0,0 0 0,1 0 1,0-1-1,0 1 0,1 0 0,0-1 0,1 0 0,-1 1 0,1-2 0,0 1 0,9 10 0,4 3 3,0 1 1,-1 1-1,-1 0 0,-1 1 0,14 32 0,-22-40-6,-1 1 0,0-1-1,-1 1 1,-1 0 0,0 0 0,-2 0 0,1 0 0,-2 0 0,0 0 0,-3 18 0,1-26 65,1 0 0,-2 1-1,1-2 1,-1 1 0,-1 0 0,1 0 0,-1-1 0,-1 0-1,1 0 1,-1 0 0,-8 8 0,10-12-38,1 0 1,-1 0-1,0 0 1,1-1-1,-1 1 0,0-1 1,-1 0-1,1 0 1,0 0-1,-1 0 0,1-1 1,-1 1-1,1-1 1,-1 0-1,0 0 0,1 0 1,-1 0-1,0-1 1,0 0-1,0 1 1,1-2-1,-1 1 0,0 0 1,0-1-1,0 1 1,-7-3-1,8 1-29,0 0 0,1 0 0,-1-1 0,0 1 0,1-1 0,-1 1 0,1-1 0,0 0 0,0 0 0,0 1 0,0-2 0,1 1 0,-1 0 0,1 0 0,0 0 0,-1-1 0,2 1 0,-1-1 0,-1-5 0,-5-73 0,7 76 0,-1-21-30,2 0-1,0 0 1,2 1-1,1-1 1,9-34-1,-11 52-42,1 0 0,1 0-1,0 0 1,0 1 0,0-1 0,1 1-1,0 0 1,1 0 0,0 1 0,0 0-1,1 0 1,-1 0 0,2 1-1,-1 0 1,1 0 0,-1 1 0,2 0-1,12-6 1,7-1-3947,-1-2-3453</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0.371"/>
    </inkml:context>
    <inkml:brush xml:id="br0">
      <inkml:brushProperty name="width" value="0.025" units="cm"/>
      <inkml:brushProperty name="height" value="0.025" units="cm"/>
      <inkml:brushProperty name="color" value="#E71224"/>
    </inkml:brush>
  </inkml:definitions>
  <inkml:trace contextRef="#ctx0" brushRef="#br0">123 96 14029,'0'0'10367,"2"9"-9843,-1 4-488,0 1 1,-1-1-1,0 1 0,-1-1 1,-1 0-1,0 0 1,-1 0-1,0 0 1,-1 0-1,0 0 1,-11 21-1,-5 10 370,-1-2 0,-30 44-1,54-113-1045,11-10-2597,30-60 0,-10 26-886,-18 36 1761,31-78-2074,-23 38 11074,-28 98-1146,0 17-3425,-1 6-1565,-11 121 1167,15-95-8137,-7-71-1849</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0.730"/>
    </inkml:context>
    <inkml:brush xml:id="br0">
      <inkml:brushProperty name="width" value="0.025" units="cm"/>
      <inkml:brushProperty name="height" value="0.025" units="cm"/>
      <inkml:brushProperty name="color" value="#E71224"/>
    </inkml:brush>
  </inkml:definitions>
  <inkml:trace contextRef="#ctx0" brushRef="#br0">1 89 10250,'0'0'14734,"66"-24"-13805,-39 13-321,2 2-320,-1-1-224,1 0-480,-6 1-1858,-7 2-2563,-7-2-4067</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1.635"/>
    </inkml:context>
    <inkml:brush xml:id="br0">
      <inkml:brushProperty name="width" value="0.025" units="cm"/>
      <inkml:brushProperty name="height" value="0.025" units="cm"/>
      <inkml:brushProperty name="color" value="#E71224"/>
    </inkml:brush>
  </inkml:definitions>
  <inkml:trace contextRef="#ctx0" brushRef="#br0">5 102 11819,'0'0'11312,"0"9"-9924,-1 30-70,-1-18-898,1 0-1,1 0 1,1 0-1,0 0 1,2-1-1,8 32 1,-11-52-401,0 1-1,0 0 1,0 0 0,0-1-1,1 1 1,-1 0 0,0-1 0,1 1-1,-1 0 1,0-1 0,1 1 0,-1-1-1,1 1 1,-1 0 0,1-1-1,-1 1 1,1-1 0,0 1 0,-1-1-1,1 0 1,0 1 0,-1-1-1,1 0 1,0 1 0,-1-1 0,1 0-1,0 0 1,0 0 0,-1 1-1,1-1 1,0 0 0,0 0 0,0 0-1,1-1 24,0 0 0,-1 0 0,1 0 0,0 0 0,-1 0 0,1 0 0,-1-1 0,0 1 0,1 0 0,-1-1 1,0 1-1,2-4 0,24-47 515,-22 34-302,0-1-1,-2 0 1,0-1-1,-1 1 1,-1-36-1,-16 84 328,14-20-562,-1 0 1,2 0 0,-1 1-1,1-1 1,0 0-1,2 10 1,-2-18-21,1 0 0,-1-1 0,0 1 0,1-1 0,-1 1 0,1-1 0,-1 1 0,0-1 0,1 1 0,-1-1 0,1 1 0,-1-1 0,1 1 0,0-1 0,-1 0 0,1 1 0,-1-1 0,1 0 0,0 0 0,-1 1 0,1-1 0,0 0 0,-1 0 0,1 0 0,0 0 0,-1 0 0,1 0 0,0 0 0,-1 0 0,1 0 0,0 0 0,-1 0 0,1-1 0,0 1 0,-1 0 0,1 0 0,-1-1 0,1 1 0,0 0 0,-1-1 0,1 1 0,-1 0 0,1-1 0,25-17 0,31-53 0,-51 64 0,-2 0 0,1-1 0,-1 1 0,0-1 0,-1 0 0,0 0 0,0-1 0,2-10 0,-21 86-162,11-50 110,1 0 0,0 0 0,1 1 0,0 20 0,3-38 53,0 1 1,0 0-1,0-1 0,0 1 0,0 0 0,0-1 1,0 1-1,1 0 0,-1-1 0,0 1 0,1 0 1,-1-1-1,0 1 0,1-1 0,-1 1 0,1-1 1,-1 1-1,0-1 0,1 1 0,-1-1 0,1 1 1,0-1-1,-1 0 0,1 1 0,-1-1 0,1 0 0,0 1 1,-1-1-1,1 0 0,0 0 0,-1 0 0,2 0 1,30 0 53,28-18 16,-10 2-164,-38 13 57,0-1 0,0 0-1,0 0 1,-1-1-1,0-1 1,17-11 0,-27 16 43,0 1-1,0-1 1,0 0 0,0 0 0,-1-1 0,1 1 0,0 0 0,-1 0-1,1 0 1,0 0 0,-1 0 0,0-1 0,1 1 0,-1 0 0,0 0-1,0-1 1,1 1 0,-1 0 0,0-1 0,0 1 0,-1 0 0,1 0-1,0-1 1,0 1 0,-1 0 0,1-1 0,0 1 0,-1 0 0,1 0-1,-1 0 1,0 0 0,1-1 0,-1 1 0,0 0 0,0 0-1,1 0 1,-1 0 0,0 1 0,-2-2 0,-42-36 314,40 35-313,-50-28-8,56 30-431,1 0-1,0 0 1,0-1 0,-1 1-1,1 0 1,0 0 0,0 1-1,0-1 1,0 0 0,0 1-1,0-1 1,0 1 0,3-1-1,-4 1-149,73-27-13902,-48 13 4613</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2.055"/>
    </inkml:context>
    <inkml:brush xml:id="br0">
      <inkml:brushProperty name="width" value="0.025" units="cm"/>
      <inkml:brushProperty name="height" value="0.025" units="cm"/>
      <inkml:brushProperty name="color" value="#E71224"/>
    </inkml:brush>
  </inkml:definitions>
  <inkml:trace contextRef="#ctx0" brushRef="#br0">62 1 12107,'0'0'13699,"-9"9"-13480,-25 31-123,33-39-94,-1 1 1,1-1 0,0 1 0,0 0 0,0-1-1,0 1 1,0 0 0,1 0 0,-1-1-1,1 1 1,-1 0 0,1 0 0,-1 0-1,1 0 1,0 0 0,0 0 0,0 0-1,0 0 1,0 0 0,1 0 0,-1 0-1,0 0 1,1 0 0,0-1 0,-1 1-1,3 3 1,0 1 0,1-1 0,0 1 0,1-1 0,-1 0 0,11 8 0,1 2-15,-8-5 130,0-1-1,-1 1 1,-1 0 0,1 1 0,-1 0-1,-1 0 1,0 0 0,-1 0 0,0 1 0,-1 0-1,0 0 1,-1 0 0,0 0 0,-1 0-1,0 23 1,-1-33-51,0-1 0,0 1-1,-1-1 1,1 1 0,0-1-1,-1 1 1,1-1 0,-1 1-1,0-1 1,1 0-1,-1 1 1,0-1 0,0 0-1,0 1 1,0-1 0,0 0-1,0 0 1,0 0 0,0 0-1,-1 0 1,1 0 0,0 0-1,-1-1 1,1 1 0,-1 0-1,1-1 1,0 1 0,-1-1-1,1 1 1,-1-1 0,1 0-1,-1 1 1,0-1 0,1 0-1,-1 0 1,1 0 0,-1 0-1,1-1 1,-1 1 0,-1-1-1,-2 1-1,1-1 0,-1 1 0,1-1 0,0-1-1,-1 1 1,1 0 0,0-1 0,0 0 0,0 0 0,0 0-1,0-1 1,0 1 0,-3-4 0,3 2-131,1 0 0,1 0 0,-1-1 0,1 1 0,-1-1 0,1 1 0,1-1 0,-1 0 0,1 0 0,-1 0 1,2 0-1,-1 0 0,0 0 0,1 0 0,0 0 0,0 0 0,0 0 0,1 0 0,0 0 0,0 0 0,0 0 0,1 0 0,-1 0 0,1 1 0,0-1 0,0 1 0,1-1 0,0 1 0,-1 0 0,6-6 0,34-36-10424,-27 27 3535</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3.202"/>
    </inkml:context>
    <inkml:brush xml:id="br0">
      <inkml:brushProperty name="width" value="0.025" units="cm"/>
      <inkml:brushProperty name="height" value="0.025" units="cm"/>
      <inkml:brushProperty name="color" value="#E71224"/>
    </inkml:brush>
  </inkml:definitions>
  <inkml:trace contextRef="#ctx0" brushRef="#br0">106 155 993,'0'0'16560,"-2"-9"-13998,0 0-1776,2 6-510,0 0 1,0 0 0,-1 0 0,1 1-1,-1-1 1,0 0 0,0 0 0,0 0 0,-1 1-1,1-1 1,0 0 0,-1 1 0,-3-4-1,5 5-171,-1 0 0,1 1 0,-1-1 0,0 1 0,0-1 0,1 0 0,-1 1 1,0-1-1,0 1 0,1 0 0,-1-1 0,0 1 0,0 0 0,0-1 0,0 1 0,0 0 0,0 0 0,0 0 0,1 0 0,-1 0 0,0 0 0,0 0 0,0 0 0,0 0 0,0 0 0,0 0 0,0 1 0,0-1 0,1 0 0,-1 1 0,0-1 0,0 0 0,0 1 0,0-1 0,1 1 0,-1 0 0,0-1 0,1 1 0,-1-1 0,0 1 0,1 0 0,-1 0 0,1-1 0,-1 1 0,1 0 0,-1 0 0,1 0 0,0 0 0,-1-1 0,1 1 0,0 1 0,-20 48 369,20-49-408,-8 25 332,2 0 0,1 1 1,1-1-1,-1 44 0,5-69-398,0-1 0,-1 1 0,1 0 0,0 0 0,0 0 0,0 0 0,0 0 0,0-1 0,0 1 0,1 0 0,-1 0 0,0 0 0,0 0 0,0-1 0,1 1 0,-1 0 0,1 0 0,-1 0 0,0-1 0,1 1 0,-1 0 0,1-1 0,-1 1 0,1 0 0,0-1 0,-1 1 0,1-1 0,0 1 0,-1-1 0,1 1 0,0-1 0,0 1 0,0-1 0,-1 0 0,1 0 0,0 1 0,0-1 0,0 0 0,0 0 0,-1 0 0,1 0 0,0 0 0,0 0 0,0 0 0,0 0 0,0 0 0,-1 0 0,1 0 0,0-1 0,0 1 0,0 0 0,-1-1 0,1 1 0,1-1 0,3-1 0,0-1 0,-1 1 0,1-1 0,-1 0 0,0 0 0,0-1 0,6-6 0,0-1 0,-2-1 0,1 0 0,-2-1 0,0 0 0,0 0 0,-1-1 0,-1 0 0,0 0 0,-1 0 0,-1 0 0,0-1 0,-1 1 0,0-1 0,-1 0 0,-1-18 0,0 33 0,0 0 0,0 0 0,0 0 0,0 0 0,0-1 0,0 1 0,0 0 0,0 0 0,0 0 0,0 0 0,0 0 0,0-1 0,0 1 0,0 0 0,0 0 0,0 0 0,0 0 0,0 0 0,0-1 0,0 1 0,0 0 0,0 0 0,0 0 0,0 0 0,0 0 0,0-1 0,0 1 0,0 0 0,0 0 0,0 0 0,0 0 0,-1 0 0,1 0 0,0 0 0,0-1 0,0 1 0,0 0 0,0 0 0,0 0 0,-1 0 0,1 0 0,0 0 0,0 0 0,0 0 0,0 0 0,0 0 0,0 0 0,-1 0 0,1 0 0,0 0 0,0 0 0,0 0 0,0 0 0,-1 0 0,1 0 0,0 0 0,0 0 0,-8 10 0,-4 14 0,7-3 0,1-1 0,0 1 0,2 0 0,-1 38 0,3-58-3,0 0 0,0 0 0,0-1 0,0 1 0,0 0 0,0 0 0,0 0 0,0 0 0,0 0 0,0-1 0,0 1 0,1 0 0,-1 0 0,0 0-1,0-1 1,1 1 0,-1 0 0,1 0 0,-1-1 0,1 1 0,-1 0 0,1-1 0,-1 1 0,1 0 0,-1-1 0,1 1 0,0-1 0,-1 1 0,1-1 0,0 1 0,0-1 0,-1 0 0,1 1 0,0-1 0,0 0 0,0 0 0,-1 0 0,1 1 0,0-1 0,0 0 0,0 0 0,0 0-1,-1 0 1,1 0 0,0 0 0,0-1 0,0 1 0,0 0 0,-1 0 0,3-1 0,1-1-96,0 1 0,-1-1 0,1 0 0,0 0 0,-1 0 0,1-1 0,-1 1 0,6-7 0,0 0-1290,-1 0 0,-1-1 0,0 0-1,0 0 1,-1-1 0,0 0 0,-1 0 0,0 0 0,-1-1 0,0 1 0,-1-1 0,0 0 0,-1 0 0,2-24 0,-4 36 1490,-1 0 0,1 0 0,0 0-1,0 0 1,0 0 0,0 1 0,0-1 0,0 0 0,0 0 0,0 0 0,0 0-1,0 0 1,0 0 0,0 0 0,0 0 0,-1 0 0,1 0 0,0 0 0,0 0-1,0 0 1,0 0 0,0 0 0,0 0 0,0 0 0,0 0 0,0 0 0,0 0-1,-1 0 1,1 0 0,0 0 0,0 0 0,0 0 0,0 0 0,0 0-1,0 0 1,0 0 0,0 0 0,0 0 0,0 0 0,0-1 0,0 1 0,-1 0-1,1 0 1,0 0 0,0 0 0,0 0 0,0 0 0,0 0 0,0 0 0,0 0-1,0 0 1,0 0 0,0 0 0,0-1 0,0 1 0,0 0 0,0 0 0,0 0-1,0 0 1,0 0 0,0 0 0,0 0 0,0 0 0,0 0 0,-8 10 2289,-5 15-463,8-13-1187,0 0 0,2 0-1,-1 1 1,2 0 0,-1-1-1,2 1 1,0 26 0,1-29-652,2 0 1,-1 0-1,2 0 1,-1 0 0,1 0-1,1 0 1,0 0-1,0-1 1,1 0 0,8 12-1,1 2-94,0-1-1,11 26 1,-22-40-6,0-1-1,0 0 1,-1 1 0,0-1 0,-1 1 0,1-1 0,-1 1-1,-1 0 1,1 0 0,-1 0 0,-2 11 0,2-17 38,-1-1 0,1 0 0,-1 1 0,1-1 0,-1 0 0,1 0 0,-1 1 0,0-1 0,0 0 0,1 0 0,-1 0 1,0 0-1,0 0 0,0 0 0,0 0 0,0 0 0,0-1 0,0 1 0,-1 0 0,1-1 0,0 1 0,0-1 0,-1 1 0,1-1 0,0 1 1,-1-1-1,1 0 0,0 0 0,-1 1 0,1-1 0,0 0 0,-1 0 0,1-1 0,0 1 0,-1 0 0,-1-1 0,-1 1 52,1-1 0,0 0-1,0 0 1,-1 0 0,1 0-1,0-1 1,0 1 0,0-1 0,1 0-1,-1 1 1,0-1 0,1-1-1,-1 1 1,-2-3 0,1 0-75,0-1-1,0 0 1,1 0 0,-1-1 0,1 1 0,1-1 0,-1 1 0,1-1 0,1 0 0,-1 0 0,1 0-1,0 0 1,0 0 0,1 0 0,0 0 0,0 0 0,1 0 0,0 0 0,0 0 0,1 0 0,0 0-1,0 0 1,0 1 0,1-1 0,5-9 0,8-9-13,2 0 1,0 1-1,1 1 1,42-38-1,-34 34 34,29-36-1,-24 14-6,-31 45 44,1 1 0,-1 0 0,1 0 0,-1-1 1,0 1-1,0 0 0,0-1 0,-1 1 0,0-1 1,1 1-1,-1-1 0,0 1 0,0-1 0,-1-4 1,0 8-39,1-1 0,-1 1 0,1-1 0,-1 1 0,1-1 0,-1 1 1,1 0-1,-1-1 0,1 1 0,-1 0 0,1-1 0,-1 1 0,1 0 1,-1 0-1,0 0 0,1-1 0,-1 1 0,0 0 0,1 0 0,-1 0 0,1 0 1,-1 0-1,0 0 0,1 0 0,-1 0 0,0 0 0,1 1 0,-1-1 1,0 0-1,1 0 0,-1 0 0,1 1 0,-1-1 0,1 0 0,-1 1 1,1-1-1,-1 1 0,1-1 0,-1 0 0,1 1 0,-1-1 0,0 2 1,-23 18 107,17-13-130,0 1 0,1 1 0,0-1 0,1 1 0,0 0 0,0 1 0,1-1 0,0 1-1,1 0 1,0 0 0,0 0 0,1 0 0,1 0 0,-1 0 0,2 1 0,0 16 0,0-26 2,1 1 1,0-1-1,0 0 0,-1 0 0,1 1 1,0-1-1,0 0 0,0 0 0,0 0 1,0 0-1,0 0 0,0 0 0,1-1 1,-1 1-1,0 0 0,0 0 0,1-1 1,-1 1-1,1-1 0,-1 1 0,0-1 1,1 0-1,-1 1 0,1-1 0,-1 0 1,1 0-1,-1 0 0,0 0 0,1 0 1,-1-1-1,3 1 0,48-10-780,3-20-8624,-29 14 1378</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3.607"/>
    </inkml:context>
    <inkml:brush xml:id="br0">
      <inkml:brushProperty name="width" value="0.025" units="cm"/>
      <inkml:brushProperty name="height" value="0.025" units="cm"/>
      <inkml:brushProperty name="color" value="#E71224"/>
    </inkml:brush>
  </inkml:definitions>
  <inkml:trace contextRef="#ctx0" brushRef="#br0">108 0 7591,'0'0'23254,"-9"1"-22805,6-1-391,0 0 0,-1 0 0,1 0 0,0 1 1,0 0-1,0 0 0,-1-1 0,1 2 0,0-1 0,0 0 1,1 1-1,-1-1 0,0 1 0,-3 3 0,1-1 9,1 1 0,0-1 0,0 1-1,1 0 1,-1 1 0,1-1 0,0 1-1,-3 8 1,4-10-66,0 0-1,0 0 1,1 0-1,-1 0 1,1 0-1,0 0 1,0 0-1,1 1 1,-1-1-1,1 0 1,0 1-1,0-1 1,0 0-1,1 0 1,1 7-1,-1-9-1,1 0-1,-1 0 1,1 0-1,-1-1 1,1 1-1,0-1 1,0 1 0,0-1-1,0 1 1,0-1-1,0 0 1,0 0-1,0 0 1,0 0 0,1-1-1,-1 1 1,0 0-1,1-1 1,-1 0-1,0 1 1,1-1 0,-1 0-1,1 0 1,-1-1-1,0 1 1,1 0-1,4-2 1,4 0-676,-1 0-1,1-1 1,0 0-1,0-1 1,-1 0 0,20-11-1,55-41-12303,-56 34 4984</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4.246"/>
    </inkml:context>
    <inkml:brush xml:id="br0">
      <inkml:brushProperty name="width" value="0.025" units="cm"/>
      <inkml:brushProperty name="height" value="0.025" units="cm"/>
      <inkml:brushProperty name="color" value="#E71224"/>
    </inkml:brush>
  </inkml:definitions>
  <inkml:trace contextRef="#ctx0" brushRef="#br0">140 110 16015,'0'0'3812,"-9"4"-428,-3 1-2485,1 1 1,0 1-1,0 0 0,0 1 0,-17 17 0,24-22-743,0 1 1,0 0-1,0 0 0,1 0 0,-1 0 1,1 1-1,0-1 0,1 1 1,-1 0-1,1 0 0,0 0 0,0 0 1,0 0-1,1 0 0,0 0 0,0 1 1,0-1-1,1 1 0,-1 7 0,2-13-145,0 1-1,-1 0 1,1 0-1,0-1 1,0 1-1,0-1 1,0 1 0,0 0-1,-1-1 1,1 0-1,0 1 1,0-1-1,0 0 1,0 1-1,0-1 1,0 0-1,0 0 1,1 0-1,-1 0 1,0 0-1,0 0 1,0 0-1,0 0 1,0 0-1,0 0 1,1-1-1,30-5 123,-26 2-171,0 1 0,-1-1 0,1-1 0,-1 1 0,0-1 0,0 0 0,-1 0-1,1 0 1,-1-1 0,-1 1 0,1-1 0,-1 0 0,0 0 0,0 0 0,0-1 0,-1 1 0,0-1 0,0 1 0,-1-1 0,0 0 0,0 0 0,-1 1 0,0-12 0,0 18 37,0-1 1,0 1-1,0 0 1,0-1-1,0 1 1,0 0 0,0-1-1,0 1 1,-1 0-1,1-1 1,0 1-1,0 0 1,0 0-1,-1-1 1,1 1-1,0 0 1,0 0-1,0-1 1,-1 1-1,1 0 1,0 0-1,-1 0 1,1-1-1,0 1 1,0 0-1,-1 0 1,1 0-1,0 0 1,-1 0-1,1 0 1,0 0 0,-1 0-1,1 0 1,0 0-1,-1 0 1,1 0-1,0 0 1,-1 0-1,1 0 1,0 0-1,-1 0 1,1 0-1,0 0 1,-1 0-1,1 1 1,0-1-1,-1 0 1,1 0-1,0 0 1,0 0-1,-1 1 1,1-1-1,0 0 1,0 0-1,-1 1 1,1-1 0,0 0-1,0 1 1,0-1-1,0 0 1,-1 1-1,-16 15 58,13-9-56,0-1 0,1 1-1,-1-1 1,2 1 0,-1 0 0,1 0 0,0 1 0,0-1 0,1 0 0,-1 10 0,2-16-60,1-1-1,-1 0 0,0 1 1,0-1-1,1 0 1,-1 1-1,0-1 0,1 0 1,-1 1-1,0-1 1,1 0-1,-1 0 0,0 0 1,1 1-1,-1-1 1,0 0-1,1 0 0,-1 0 1,1 0-1,-1 0 1,0 0-1,1 0 0,-1 0 1,1 0-1,-1 0 1,1 0-1,-1 0 0,0 0 1,1 0-1,-1 0 1,1 0-1,-1 0 0,0 0 1,1-1-1,-1 1 1,1 0-1,17-6-1968,-4-4 337,-1 0 0,-1 0 0,0-1 0,0-1 0,-1 0 0,0 0 1,-1-1-1,-1-1 0,9-15 0,13-39 12619,-44 88-7587,10-14-2933,0 0 0,0-1 0,1 2 0,0-1 0,0 0 0,0 0 0,-1 11 0,46-18-269,-19-2-355,-4 0-171,0 1 1,0 1 0,38 2 0,-57-1 406,1 0 0,-1 0 1,0 0-1,0 0 0,0 0 0,0 0 1,0 1-1,0-1 0,0 0 1,1 1-1,-1-1 0,0 1 0,0-1 1,0 1-1,-1 0 0,1-1 1,0 1-1,0 0 0,0 0 0,0-1 1,-1 1-1,1 0 0,0 0 1,-1 0-1,1 0 0,0 0 0,-1 0 1,0 0-1,1 0 0,-1 0 1,0 0-1,1 1 0,-1-1 1,0 0-1,0 0 0,0 0 0,0 0 1,0 0-1,0 1 0,0-1 1,0 0-1,0 0 0,-1 0 0,1 0 1,0 0-1,-1 0 0,1 0 1,-1 0-1,1 0 0,-1 0 0,0 0 1,1 0-1,-2 1 0,-3 6 199,1-1 0,-2 0-1,1 0 1,-1 0 0,-9 8-1,11-11-112,-5 4 215,0 0-1,-1 0 1,1-1-1,-2 0 0,1 0 1,-20 8-1,29-15-364,1-1 0,0 1 0,0-1 0,-1 1 0,1-1 0,0 0 0,0 1 0,0-1 0,0 1 0,0-1 0,0 1 0,0-1 0,0 0 0,0 1 0,0-1 0,0 1 0,0-1 0,0 0 0,0 1 0,1-1 0,-1 1 0,0-1 0,0 1 0,1-1 0,-1 1 0,0-1-1,1 1 1,-1-1 0,1 1 0,-1-1 0,0 1 0,2-1 0,11-23-1690,11-10-3222,-1-1 1,26-56-1,-25 38-644</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4.601"/>
    </inkml:context>
    <inkml:brush xml:id="br0">
      <inkml:brushProperty name="width" value="0.025" units="cm"/>
      <inkml:brushProperty name="height" value="0.025" units="cm"/>
      <inkml:brushProperty name="color" value="#E71224"/>
    </inkml:brush>
  </inkml:definitions>
  <inkml:trace contextRef="#ctx0" brushRef="#br0">51 67 801,'1'-9'9043,"0"-4"-6843,2-32 4221,-6 54-74,-4 6-4081,-10 27-1440,13-20-322,0 1 1,2-1-1,0 1 1,3 40-1,-1-50-408,2-1 1,0 1-1,0-1 0,1 0 1,1 0-1,0 0 0,0 0 1,1-1-1,1 1 0,7 11 1,-9-23-188,-5-11 93,-8-17 49,-2 11 289,-1 0 0,-20-20-1,31 36-258,43-3 138,-35 4-517,-1-1 0,0 0-1,1-1 1,-1 1 0,0-1 0,0 0-1,1-1 1,-2 0 0,1 0 0,7-4 0,-9 4-121,0 1 1,-1-1 0,1 0-1,0 0 1,-1 0-1,0-1 1,1 1 0,-1-1-1,-1 1 1,1-1 0,0 0-1,-1 0 1,0-1 0,3-7-1,-4 0-6873</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3.422"/>
    </inkml:context>
    <inkml:brush xml:id="br0">
      <inkml:brushProperty name="width" value="0.025" units="cm"/>
      <inkml:brushProperty name="height" value="0.025" units="cm"/>
    </inkml:brush>
  </inkml:definitions>
  <inkml:trace contextRef="#ctx0" brushRef="#br0">1 71 18642,'0'0'12299,"76"-10"-11082,-27 2-608,6 0-609,1-1 0,1-1 0,-6 2 0,-7 1-1473,-10 3-1058,-13 0-2177,-13 1-1282</inkml:trace>
  <inkml:trace contextRef="#ctx0" brushRef="#br0" timeOffset="1">53 198 17136,'0'0'9065,"89"4"-6471,-36-19-1120,7-3-674,1-2-511,0 2-193,-9 4-352,-8 1-1666,-11-2-2370,-8-2-6567</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5.067"/>
    </inkml:context>
    <inkml:brush xml:id="br0">
      <inkml:brushProperty name="width" value="0.025" units="cm"/>
      <inkml:brushProperty name="height" value="0.025" units="cm"/>
      <inkml:brushProperty name="color" value="#E71224"/>
    </inkml:brush>
  </inkml:definitions>
  <inkml:trace contextRef="#ctx0" brushRef="#br0">72 1 11147,'0'0'18177,"-8"4"-17435,1-1-489,1 0 0,1 1 0,-1 0 0,0 0 0,-8 8 1,12-10-205,0 0 0,0 0 0,1 0 1,-1 0-1,1 0 0,-1 0 0,1 0 1,0 1-1,0-1 0,0 0 1,0 1-1,0-1 0,1 1 0,-1 0 1,1-1-1,-1 1 0,1-1 0,0 1 1,0-1-1,0 1 0,1 0 0,-1-1 1,1 5-1,1-7-49,-1 1 0,1 0 0,-1 0 0,1 0 0,-1-1 0,1 1 0,0-1 0,-1 0 0,1 1 0,-1-1 0,1 0 0,0 0 0,0 0 0,-1 0 0,1 0 0,2-1 0,31-1 0,21-7-71,-44 6 32,1 1 0,0 0 0,1 0-1,-1 1 1,0 1 0,0 1 0,21 2 0,-32-3 35,-1 1 1,0-1 0,1 0-1,-1 1 1,1-1 0,-1 1-1,0 0 1,0 0-1,1-1 1,-1 1 0,0 0-1,0 0 1,0 0 0,0 0-1,0 0 1,0 0 0,0 0-1,0 1 1,0-1 0,0 0-1,-1 1 1,1-1 0,-1 0-1,1 1 1,-1-1 0,1 0-1,-1 1 1,0-1-1,0 1 1,1-1 0,-1 1-1,0-1 1,0 1 0,-1-1-1,1 1 1,0-1 0,0 1-1,-1-1 1,1 0 0,-1 1-1,1-1 1,-1 0 0,0 1-1,0 1 1,-3 4 56,1 0 1,-1 0 0,0-1-1,-1 1 1,0-1-1,-10 11 1,-52 36 305,61-49-604,-1 0 0,1 0 0,-1 0-1,0-1 1,0-1 0,0 1 0,-1-1 0,1 0-1,-9 1 1,5-5-3967,6-7-2808</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7.703"/>
    </inkml:context>
    <inkml:brush xml:id="br0">
      <inkml:brushProperty name="width" value="0.025" units="cm"/>
      <inkml:brushProperty name="height" value="0.025" units="cm"/>
      <inkml:brushProperty name="color" value="#E71224"/>
    </inkml:brush>
  </inkml:definitions>
  <inkml:trace contextRef="#ctx0" brushRef="#br0">121 223 5381,'0'0'15497,"-11"2"-13735,6-1-1670,1 0 1,-1 1-1,0-1 1,0 1-1,1 0 0,-1 0 1,1 1-1,-1-1 0,1 1 1,0 0-1,0 0 1,1 1-1,-1-1 0,0 1 1,1 0-1,0 0 1,0 0-1,0 0 0,1 0 1,-1 1-1,1-1 0,-3 10 1,1-4 81,0 1 0,1 0 0,0 0 0,0 0 0,2 0 0,-1 1 0,1-1 0,1 0 0,2 21 0,-2-31-151,0 0-1,0 0 1,1 0 0,-1 0-1,0 0 1,1 0-1,-1 0 1,0 0 0,1 0-1,0 0 1,-1 0-1,1 0 1,-1 0 0,1 0-1,0 0 1,0-1-1,0 1 1,-1 0 0,1-1-1,0 1 1,0 0 0,0-1-1,0 1 1,0-1-1,0 1 1,0-1 0,0 0-1,0 0 1,0 1-1,0-1 1,0 0 0,1 0-1,-1 0 1,0 0-1,0 0 1,0 0 0,0 0-1,0 0 1,2-1 0,0 0 21,1 0 1,-1 0 0,0-1-1,1 1 1,-1-1 0,0 0 0,0 0-1,0 0 1,0 0 0,0 0 0,2-4-1,8-9 69,-1-1-1,-1 0 0,0-1 0,-1-1 1,-1 1-1,-1-1 0,0-1 0,8-31 1,-10 26 101,-1-1 1,0 0 0,-2 0 0,-1-1 0,-1 1 0,-4-34 0,3 57-188,0 0 0,0 0 1,0 1-1,-1-1 0,1 0 1,-1 0-1,1 0 0,-1 1 1,0-1-1,0 0 0,1 1 0,-1-1 1,0 1-1,-1-1 0,1 1 1,0-1-1,0 1 0,-1 0 1,1-1-1,0 1 0,-1 0 1,-1-1-1,2 2-22,0 0 0,0 0 0,0 0 0,0 0 1,1 0-1,-1 0 0,0 0 0,0 0 0,0 1 0,0-1 0,1 0 1,-1 1-1,0-1 0,0 0 0,1 1 0,-1-1 0,0 1 0,0-1 0,1 1 1,-1-1-1,0 1 0,1 0 0,-1-1 0,1 1 0,-1 0 0,1-1 1,-1 1-1,1 0 0,0 0 0,-1-1 0,1 1 0,0 0 0,0 0 1,-1 0-1,1-1 0,0 1 0,0 0 0,0 0 0,0 0 0,0 0 1,0 0-1,0-1 0,1 3 0,-3 19 71,1 1 0,1 0 0,5 39 0,-4-54-2,0 0 0,0 0-1,1 0 1,1-1 0,-1 1-1,1-1 1,0 0 0,1 1-1,0-1 1,0-1 0,0 1-1,1-1 1,0 1 0,7 6-1,-9-11-81,1 0-1,-1-1 0,0 1 1,1-1-1,-1 1 0,1-1 1,-1 0-1,1 0 0,-1-1 0,1 1 1,0-1-1,-1 0 0,1 0 1,0 0-1,-1 0 0,1 0 1,0-1-1,-1 0 0,1 0 1,0 0-1,3-2 0,18-11-2976,-8-6-4254,-12 7 721</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8.278"/>
    </inkml:context>
    <inkml:brush xml:id="br0">
      <inkml:brushProperty name="width" value="0.025" units="cm"/>
      <inkml:brushProperty name="height" value="0.025" units="cm"/>
      <inkml:brushProperty name="color" value="#E71224"/>
    </inkml:brush>
  </inkml:definitions>
  <inkml:trace contextRef="#ctx0" brushRef="#br0">1 105 18546,'0'0'10602,"8"1"-10282,-5-1-302,-1 1 0,0-1 0,1 0 0,-1 0-1,0 0 1,0 0 0,1 0 0,-1 0 0,0-1 0,1 1 0,-1-1 0,0 1 0,0-1 0,1 0 0,-1 0-1,0 0 1,0 0 0,0 0 0,0-1 0,0 1 0,-1 0 0,1-1 0,0 0 0,-1 1 0,1-1 0,-1 0 0,1 0-1,-1 0 1,0 0 0,0 0 0,0 0 0,0 0 0,0 0 0,0 0 0,-1-1 0,1 1 0,-1 0 0,1 0 0,-1-1-1,0 1 1,0 0 0,0-1 0,0 1 0,-1-4 0,-4-25 1131,5 30-1136,0 1 0,-1-1-1,1 0 1,0 1-1,0-1 1,-1 1 0,1-1-1,0 1 1,-1-1-1,1 1 1,0-1 0,-1 1-1,1-1 1,-1 1-1,1-1 1,-1 1-1,1 0 1,-1-1 0,1 1-1,-1 0 1,1 0-1,-1-1 1,0 1 0,1 0-1,-1 0 1,1 0-1,-1 0 1,0 0 0,1-1-1,-1 1 1,0 0-1,1 0 1,-1 1 0,1-1-1,-1 0 1,0 0-1,1 0 1,-1 0 0,1 0-1,-1 1 1,0-1-1,1 0 1,-1 1 0,1-1-1,-1 0 1,1 1-1,-1-1 1,1 1 0,-1-1-1,1 0 1,-1 2-1,-1 1-23,-1-1 0,1 1 0,0 0 0,0 0-1,0 1 1,1-1 0,-1 0 0,1 1 0,0-1 0,-1 1-1,0 5 1,-7 48 15,7-42 4,-1 4-8,1-1 0,1 1 0,0 0 0,3 26 0,-2-45 0,0 1 0,0 0 0,0-1 1,1 1-1,-1-1 0,0 1 0,0-1 1,0 1-1,1-1 0,-1 1 0,0-1 1,0 1-1,1-1 0,-1 1 0,0-1 1,1 1-1,-1-1 0,1 0 0,-1 1 1,1-1-1,-1 0 0,0 1 0,1-1 1,-1 0-1,1 0 0,0 1 0,-1-1 1,1 0-1,-1 0 0,1 0 0,-1 0 1,1 0-1,-1 0 0,1 0 0,0 0 1,-1 0-1,1 0 0,-1 0 0,1 0 1,-1 0-1,1 0 0,-1 0 0,1 0 1,-1-1-1,1 1 0,-1 0 1,1 0-1,-1-1 0,1 1 0,-1 0 1,1-1-1,-1 1 0,1-1 0,-1 1 1,0 0-1,1-2 0,24-23 146,-13 5-116,-2 0 0,0-1 0,7-24 0,-8 20-7,22-43-1,-23 63-189,-3 15 49,0 21 59,-4-28 78,0 8 54,4 33 371,-5-42-433,0-1 0,0 0 0,0 0 0,0 0 0,0 0-1,1 0 1,-1 0 0,0 0 0,1 1 0,-1-1 0,1 0 0,-1 0 0,1 0 0,-1 0-1,1-1 1,0 1 0,-1 0 0,1 0 0,0 0 0,0 0 0,0-1 0,0 1-1,-1 0 1,1-1 0,0 1 0,2 0 0,0-3-11,0 0 0,0 0 0,0-1 0,0 1 0,-1-1 0,1 0 0,-1 1 0,0-1 0,1-1 0,-2 1 0,1 0 0,0 0 0,2-7 0,3-3 0,1-2 0,17-27 0,-24 40 0,0 0 0,0 1 0,0-1 0,0 1 0,1-1 0,-1 1 0,0-1 0,1 1 0,-1 0 0,1 0 0,0 0 0,-1 0 0,1 0 0,0 0 0,0 0 0,0 0 0,3 0 0,-4 1-80,0 1 1,0-1-1,0 0 1,0 1-1,-1 0 1,1-1-1,0 1 1,0-1-1,-1 1 0,1 0 1,0 0-1,-1-1 1,1 1-1,-1 0 1,1 0-1,-1 0 1,1 0-1,-1-1 1,1 1-1,-1 0 0,0 0 1,0 0-1,1 0 1,-1 1-1,0-1-40,0 0 0,0 0 0,1 0 0,-1 0 0,0 0 0,0 0-1,1 0 1,-1 0 0,1 0 0,-1 0 0,1-1 0,-1 1 0,1 0 0,0 0 0,-1 0 0,1-1-1,0 1 1,0 0 0,-1-1 0,1 1 0,0-1 0,0 1 0,0-1 0,1 1 0,-1-2-279,0 0 1,0 0 0,0 1 0,-1-1 0,1 0 0,0-1-1,-1 1 1,1 0 0,0 0 0,-1 0 0,0 0 0,1 0-1,-1-1 1,1 1 0,-1 0 0,0 0 0,0-1 0,0 1-1,0-1 1,1-2-906,2-14-4680</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8.689"/>
    </inkml:context>
    <inkml:brush xml:id="br0">
      <inkml:brushProperty name="width" value="0.025" units="cm"/>
      <inkml:brushProperty name="height" value="0.025" units="cm"/>
      <inkml:brushProperty name="color" value="#E71224"/>
    </inkml:brush>
  </inkml:definitions>
  <inkml:trace contextRef="#ctx0" brushRef="#br0">83 1 4548,'0'0'14788,"-3"8"-14153,-2 1-368,4-6-236,-1 0 0,0 0-1,1 0 1,0 0 0,0 0-1,0 0 1,0 0 0,1 0-1,-1 0 1,1 0-1,-1 6 1,1-8-106,-1-4 11,-1 0-1,0 1 0,-1 0 0,1-1 0,0 1 0,-1 0 0,1 0 1,-1 0-1,0 1 0,1-1 0,-1 0 0,-5-1 0,-11-1-5514,11 4 471</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19.157"/>
    </inkml:context>
    <inkml:brush xml:id="br0">
      <inkml:brushProperty name="width" value="0.025" units="cm"/>
      <inkml:brushProperty name="height" value="0.025" units="cm"/>
      <inkml:brushProperty name="color" value="#E71224"/>
    </inkml:brush>
  </inkml:definitions>
  <inkml:trace contextRef="#ctx0" brushRef="#br0">10 102 13004,'0'0'6903,"-1"-8"-3567,-6-25-987,5 24-758,2 41-86,2 24-836,3 0-1,2 0 0,3-1 0,2 0 0,29 80 1,-41-135-668,0 0 0,0 0 1,1 0-1,-1-1 1,0 1-1,0 0 0,0 0 1,0 0-1,0 0 0,0 0 1,0 0-1,1 0 1,-1 0-1,0 0 0,0 0 1,0 0-1,0 0 1,0-1-1,1 1 0,-1 0 1,0 0-1,0 0 0,0 0 1,0 0-1,1 0 1,-1 1-1,0-1 0,0 0 1,0 0-1,0 0 1,0 0-1,1 0 0,-1 0 1,0 0-1,0 0 1,0 0-1,0 0 0,0 0 1,0 0-1,1 1 0,-1-1 1,0 0-1,0 0 1,0 0-1,0 0 0,0 0 1,0 0-1,0 1 1,3-31 16,-1-46-35,-2 72 17,-2-109 0,4-126 0,-2 237 0,0 1 0,0 0 0,0-1 0,0 1 0,0 0 0,0 0 0,0-1 0,0 1 0,0 0 0,1 0 0,-1-1 0,1 1 0,-1 0 0,1 0 0,-1 0 0,1 0 0,0-1 0,-1 1 0,1 0 0,0 0 0,0 0 0,0 0 0,0 1 0,0-1 0,0 0 0,0 0 0,0 1 0,0-1 0,0 0 0,0 1 0,0-1 0,1 1 0,-1-1 0,0 1 0,0 0 0,0 0 0,3-1 0,-2 2 0,0-1 0,0 1 0,1 0 0,-1 0 0,0-1 0,0 2 0,0-1 0,0 0 0,0 0 0,0 1 0,-1-1 0,1 1 0,0-1 0,-1 1 0,1 0 0,-1-1 0,1 1 0,-1 0 0,2 4 0,0 1 0,-1-1 0,1 0 0,-2 1 0,1-1 0,-1 1 0,0 0 0,0-1 0,0 1 0,-1 0 0,0 0 0,-1 0 0,1-1 0,-1 1 0,-1 0 0,1-1 0,-1 1 0,0-1 0,-1 1 0,-5 9 0,6-11 0,-1 0 0,0 0 0,0 0 0,0 0 0,-1-1 0,0 0 0,0 1 0,0-1 0,0 0 0,-1-1 0,1 1 0,-1-1 0,0 0 0,0 0 0,0-1 0,-1 1 0,1-1 0,0 0 0,-1-1 0,0 1 0,1-1 0,-1 0 0,-7 0 0,12-1-46,0 0 0,0 0 0,1 0-1,-1 0 1,0 0 0,0 0 0,0-1 0,0 1 0,1 0-1,-1 0 1,0-1 0,0 1 0,0-1 0,1 1 0,-1-1 0,0 1-1,1-1 1,-1 1 0,0-1 0,1 1 0,-1-1 0,1 0 0,-1 1-1,1-1 1,-1 0 0,1 0 0,-1-1 0,-1-28-3102,4 23 2078,-1 0-1,1 0 1,1 0 0,-1 0 0,1 1 0,5-10 0,9-6-6324,4 0-2813</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0.339"/>
    </inkml:context>
    <inkml:brush xml:id="br0">
      <inkml:brushProperty name="width" value="0.025" units="cm"/>
      <inkml:brushProperty name="height" value="0.025" units="cm"/>
      <inkml:brushProperty name="color" value="#E71224"/>
    </inkml:brush>
  </inkml:definitions>
  <inkml:trace contextRef="#ctx0" brushRef="#br0">0 520 10570,'0'0'18594,"10"0"-17196,-6-1-1329,1 1 0,-1-1 0,1 0 0,-1 0 0,0 0 0,1 0 0,-1-1-1,0 1 1,0-1 0,0-1 0,0 1 0,0 0 0,0-1 0,-1 0 0,1 0 0,-1 0 0,0 0-1,0 0 1,0-1 0,0 1 0,-1-1 0,1 0 0,-1 0 0,0 0 0,0 0 0,0 0 0,-1 0-1,0-1 1,1 1 0,-1-1 0,0-5 0,-2-6-69,-6 17 0,-7 25 0,11 40 0,3-66 0,0 1 0,0-1 0,0 1 0,0-1 0,0 0 0,0 1 0,0-1 0,0 1 0,0-1 0,1 1 0,-1-1 0,0 0 0,0 1 0,0-1 0,1 0 0,-1 1 0,0-1 0,0 0 0,1 1 0,-1-1 0,0 0 0,1 1 0,-1-1 0,0 0 0,1 0 0,-1 1 0,0-1 0,1 0 0,-1 0 0,1 0 0,-1 0 0,1 0 0,-1 0 0,0 1 0,1-1 0,-1 0 0,1 0 0,-1 0 0,0 0 0,1 0 0,-1 0 0,1-1 0,-1 1 0,1 0 0,-1 0 0,0 0 0,1 0 0,-1 0 0,1-1 0,-1 1 0,0 0 0,1 0 0,-1-1 0,0 1 0,1 0 0,-1 0 0,0-1 0,1 0 0,22-17 0,43-90-75,-65 107-131,-1 1-1,0 0 1,1-1 0,-1 1-1,0-1 1,1 1-1,-1 0 1,1 0-1,-1-1 1,1 1 0,-1 0-1,1 0 1,-1-1-1,1 1 1,-1 0 0,1 0-1,-1 0 1,1 0-1,-1 0 1,1 0-1,-1 0 1,1 0 0,0 0-1,-1 0 1,1 0-1,-1 0 1,1 0-1,-1 1 1,1-1 0,-1 0-1,1 0 1,-1 0-1,0 1 1,1-1 0,-1 0-1,1 1 1,-1-1-1,1 0 1,-1 1-1,0-1 1,1 1 0,-1-1-1,0 0 1,1 2-1,9 4-4520,-9-7 4686,0 1 0,-1 0 0,1-1 1,0 1-1,-1-1 0,1 1 1,-1-1-1,1 1 0,-1-1 1,1 1-1,-1-1 0,1 1 0,-1-1 1,0 1-1,1-1 0,-1 0 1,0 1-1,1-1 0,-1 0 1,0 1-1,0-1 0,1-1 0,3-19 310,-1 0 0,0-29-1,-2 15 2033,-2 33-336,0 15 672,-12 74 1671,35-140-2632,-13 20-1445,-2 0 0,-2 0-1,0-1 1,-1-47-1,-5 121-216,-1-21 42,2 0 0,3 35 0,-2-53-56,-1-1 0,0 1 0,0-1 0,1 1 0,-1-1 0,0 0 0,1 1 0,-1-1 0,0 1 0,1-1 0,-1 0 0,1 1 0,-1-1 0,1 0 0,-1 1 0,1-1 0,-1 0 0,1 0 0,-1 0 0,1 1 0,-1-1 0,1 0 0,-1 0 0,1 0 0,-1 0 0,1 0 0,-1 0 0,1 0 0,0 0 0,-1 0 0,1 0 0,-1 0 0,1 0 0,-1-1 0,1 1 0,-1 0 0,1 0 0,-1-1 0,1 1 0,0-1 0,21-10 0,26-37 0,-45 44 0,0 0 0,0 0 0,0-1 0,0 1 0,-1-1 0,1 0 0,-1 0 0,-1 1 0,1-1 0,1-11 0,1 16 0,-1 0 0,0-1 0,0 0 0,0 1 0,0-1 0,0 0 0,-1-1 0,1 1 0,0 0 0,4-4 0,21-27-588,19-19-901,-46 51 1089,-3 31-91,-3 12 746,3 0 0,2 0 1,7 65-1,-1 56 16,-6-164-262,1 1 0,-1-1 0,0 0 0,0 1 0,0-1 0,0 0 0,0 1 0,0-1 0,0 1 0,0-1 0,0 0 0,0 1 0,0-1 0,-1 0 0,1 1 0,0-1 0,0 0 0,0 1 0,0-1 0,0 0 0,-1 1 0,1-1 0,0 0 0,0 0 0,-1 1 0,1-1 0,0 0 1,0 0-1,-1 1 0,1-1 0,0 0 0,-1 0 0,1 0 0,0 1 0,-1-1 0,0 0 0,-11-9 559,-8-20 206,13 10-774,1-1 0,1 0 0,1 0 0,1 0 0,1-1 0,0 0 0,1 1 0,4-35 0,-2 52-157,0 1-1,-1-1 1,1 1 0,0 0-1,1-1 1,-1 1 0,0 0-1,1 0 1,-1 0 0,1 0-1,-1 0 1,1 0 0,0 0 0,0 0-1,0 1 1,0-1 0,0 1-1,0 0 1,1-1 0,-1 1-1,0 0 1,1 0 0,2 0-1,-1-1-360,-1 1 0,1-1 0,-1 0-1,0 0 1,1 0 0,-1-1 0,0 1 0,0-1-1,3-3 1,3-9-7084</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0.713"/>
    </inkml:context>
    <inkml:brush xml:id="br0">
      <inkml:brushProperty name="width" value="0.025" units="cm"/>
      <inkml:brushProperty name="height" value="0.025" units="cm"/>
      <inkml:brushProperty name="color" value="#E71224"/>
    </inkml:brush>
  </inkml:definitions>
  <inkml:trace contextRef="#ctx0" brushRef="#br0">30 29 16720,'-10'-11'3555,"-1"1"1,5 4-834,3 5-1345,3 2-1441,4 10-1601,-1-2-2019,-1-2-4259</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1.366"/>
    </inkml:context>
    <inkml:brush xml:id="br0">
      <inkml:brushProperty name="width" value="0.025" units="cm"/>
      <inkml:brushProperty name="height" value="0.025" units="cm"/>
      <inkml:brushProperty name="color" value="#E71224"/>
    </inkml:brush>
  </inkml:definitions>
  <inkml:trace contextRef="#ctx0" brushRef="#br0">152 59 9353,'0'0'7986,"-5"-9"-5445,3 5-2214,-1 0 0,1 0 0,-1 0 0,0 0 0,0 1-1,0-1 1,-1 1 0,1 0 0,-1 0 0,-4-3 0,6 5-217,1 0 0,-1 0 0,0 0-1,0 1 1,0-1 0,0 1 0,0-1 0,0 1 0,0 0 0,0 0 0,0 0 0,0 0 0,0 0 0,0 0 0,0 0-1,0 1 1,0-1 0,0 1 0,0-1 0,0 1 0,0 0 0,0 0 0,0 0 0,0 0 0,1 0 0,-1 0 0,0 1-1,1-1 1,-1 0 0,1 1 0,0-1 0,-3 4 0,-1 3-47,-1 1 1,1-1-1,0 1 1,1 0-1,0 1 1,0-1-1,1 1 0,1 0 1,-1 0-1,1 0 1,1 0-1,0 0 1,1 0-1,0 0 0,0 0 1,2 10-1,-2-19-51,0-1-1,0 1 1,0-1-1,0 1 1,0-1-1,0 1 1,0-1-1,0 1 1,0-1-1,0 1 1,0-1-1,1 1 1,-1-1-1,0 1 1,0-1-1,1 0 1,-1 1-1,0-1 1,0 1-1,1-1 1,-1 0-1,0 1 1,1-1-1,-1 0 1,0 1-1,1-1 1,-1 0-1,1 1 1,-1-1-1,1 0 1,-1 0 0,1 0-1,-1 0 1,0 1-1,1-1 1,-1 0-1,1 0 1,-1 0-1,1 0 1,-1 0-1,1 0 1,-1 0-1,1 0 1,-1 0-1,1 0 1,-1-1-1,1 1 1,-1 0-1,1 0 1,-1 0-1,1-1 1,-1 1-1,0 0 1,1 0-1,-1-1 1,1 1-1,-1 0 1,0-1-1,1 1 1,-1 0-1,1-1 1,22-23 609,-12 6-483,-2 0-1,0 0 1,-1-1 0,9-29 0,-17 48-127,0-1 1,0 1 0,0 0 0,0 0-1,0-1 1,0 1 0,0 0 0,0-1 0,0 1-1,1 0 1,-1 0 0,0-1 0,0 1-1,0 0 1,0 0 0,1 0 0,-1-1 0,0 1-1,0 0 1,0 0 0,1 0 0,-1 0-1,0-1 1,0 1 0,1 0 0,-1 0 0,0 0-1,0 0 1,1 0 0,-1 0 0,0 0-1,0 0 1,1 0 0,-1 0 0,0 0 0,1 0-1,-1 0 1,0 0 0,0 0 0,1 0-1,-1 0 1,0 0 0,1 0 0,-1 0 0,0 0-1,0 0 1,1 0 0,-1 1 0,0-1-1,0 0 1,0 0 0,1 0 0,-1 1-1,18 16 276,0 0-152,-15-15-111,1-1 0,-1 0 0,1 1 0,0-2 0,-1 1 1,1 0-1,0-1 0,0 0 0,0 0 0,-1 0 0,1 0 1,0 0-1,0-1 0,-1 0 0,1 0 0,6-2 0,1-2 45,1-1 0,-1 0 0,18-14 0,-23 15-62,1 0-1,0 0 1,0 1 0,1-1-1,-1 2 1,1-1-1,0 1 1,0 0 0,12-2-1,-18 5 4,0 1 0,0 0 1,-1-1-1,1 1 0,0 0 0,-1 0 0,1 0 0,-1 0 0,1 0 0,-1 0 0,1 1 0,-1-1 0,0 0 0,0 1 1,1-1-1,-1 1 0,0-1 0,0 1 0,0 0 0,-1-1 0,1 1 0,0 0 0,-1 0 0,1 0 0,-1-1 0,0 1 1,1 2-1,0-1 16,-1 0 0,1-1 0,0 1 1,0 0-1,1-1 0,-1 1 1,0-1-1,1 0 0,0 0 0,-1 1 1,3 1-1,11-4 86,6-19-69,-5-3-1835,-5-2-4621,-8 6-5273</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2.564"/>
    </inkml:context>
    <inkml:brush xml:id="br0">
      <inkml:brushProperty name="width" value="0.025" units="cm"/>
      <inkml:brushProperty name="height" value="0.025" units="cm"/>
      <inkml:brushProperty name="color" value="#E71224"/>
    </inkml:brush>
  </inkml:definitions>
  <inkml:trace contextRef="#ctx0" brushRef="#br0">183 113 12588,'0'0'3411,"1"-11"-165,-1 9-2849,6-46 2665,-6 47-2876,0-1 0,0 1 0,1-1 1,-1 1-1,0-1 0,0 0 0,-1 1 0,1-1 0,0 1 0,0-1 1,-1 1-1,1-1 0,-1 1 0,1-1 0,-1 1 0,0 0 0,1-1 0,-1 1 1,0 0-1,0 0 0,0-1 0,0 1 0,0 0 0,0 0 0,0 0 1,-1 0-1,1 0 0,0 0 0,-2 0 0,-3 1-111,1 0 0,0 0 0,-1 1 0,1 0 1,0 0-1,-1 0 0,1 1 0,0-1 0,0 2 0,0-1 0,1 0 0,-1 1 0,0 0 0,1 0 1,0 0-1,0 0 0,0 1 0,0 0 0,0 0 0,1 0 0,-1 0 0,1 0 0,-4 8 1,-1 1-94,0 0 1,0 0 0,2 1 0,0 0 0,0 0 0,1 1 0,-3 19 0,7-34 17,1 1 1,0-1-1,-1 1 1,1-1-1,0 1 1,0 0 0,0-1-1,-1 1 1,1-1-1,0 1 1,0 0-1,0-1 1,0 1 0,0 0-1,0-1 1,0 1-1,0-1 1,0 1-1,1 0 1,-1-1-1,0 1 1,0-1 0,0 1-1,1-1 1,-1 1-1,0-1 1,1 1-1,-1 0 1,0-1 0,1 0-1,-1 1 1,1-1-1,-1 1 1,1-1-1,-1 0 1,1 1-1,-1-1 1,1 0 0,-1 1-1,2-1 1,0 0 8,0-1 1,1 1-1,-1-1 1,0 0 0,0 0-1,0 0 1,0 0-1,0 0 1,0-1-1,4-2 1,46-46 134,-20 12-123,-2-1 1,27-46-1,-52 83-56,-3 10-45,-3 12-51,-46 187 1355,28-137-474,-13 96-1,33-150-810,6-27-104,8-28-372,1-31-285,-7 29 572,16-43 0,-19 69 214,0 0 1,1 1 0,1 0-1,0 0 1,0 1 0,16-17-1,-1 6-61,-38 42-35,14-17 134,0 0 0,-1 1 0,1-1 0,0 0 0,0 1 0,0-1 0,0 1 0,0 0 0,0-1 0,0 1 0,1 0 0,-1-1 0,0 4 0,1-5 5,0 1 0,0 0-1,0-1 1,0 1 0,0 0-1,0 0 1,0-1 0,1 1-1,-1 0 1,0-1 0,0 1-1,1 0 1,-1-1 0,0 1-1,1-1 1,-1 1 0,0 0-1,1-1 1,-1 1 0,1-1-1,-1 1 1,1-1 0,0 1-1,1 0 6,0 0-1,0 0 0,0-1 0,0 1 0,0-1 0,0 1 0,0-1 0,0 0 0,0 0 0,0 0 0,0 0 0,0 0 0,0 0 0,0-1 0,0 1 0,0-1 0,0 1 0,0-1 0,-1 0 1,1 0-1,0 0 0,3-1 0,3-4 4,-1 1-1,1-1 1,-1 0 0,0 0 0,0-1 0,-1 0 0,1-1 0,-2 1 0,1-1 0,-1 0-1,0 0 1,-1-1 0,0 0 0,0 1 0,-1-1 0,0 0 0,-1-1 0,2-10 0,-13 30-3,-2 8 72,5 4 103,1 0-1,1 1 1,1-1 0,0 37 0,6-59-395,-1 1 0,1-1-1,0 1 1,0-1 0,0 0 0,0 0 0,0 0-1,0 0 1,0-1 0,0 1 0,4-2 0,27-18-9386,-17 8 359</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3.390"/>
    </inkml:context>
    <inkml:brush xml:id="br0">
      <inkml:brushProperty name="width" value="0.025" units="cm"/>
      <inkml:brushProperty name="height" value="0.025" units="cm"/>
      <inkml:brushProperty name="color" value="#E71224"/>
    </inkml:brush>
  </inkml:definitions>
  <inkml:trace contextRef="#ctx0" brushRef="#br0">90 335 12940,'0'0'8099,"0"-10"-5185,1-32-1131,-1 41-1739,0 0-1,0 1 1,1-1-1,-1 0 0,0 0 1,0 0-1,0 0 1,0 0-1,-1 0 0,1 0 1,0 0-1,0 0 1,-1 0-1,1 0 1,0 0-1,-1 0 0,1 0 1,-1 1-1,1-1 1,-1 0-1,1 0 0,-1 1 1,0-1-1,1 0 1,-1 0-1,0 1 0,0-1 1,1 1-1,-1-1 1,0 1-1,0-1 1,0 1-1,0 0 0,0-1 1,0 1-1,0 0 1,0 0-1,1-1 0,-1 1 1,0 0-1,0 0 1,0 0-1,0 0 1,0 0-1,0 0 0,0 1 1,0-1-1,0 0 1,0 0-1,0 1 0,0-1 1,0 1-1,0-1 1,1 1-1,-1-1 0,0 1 1,0-1-1,1 1 1,-1 0-1,0-1 1,1 1-1,-1 0 0,0-1 1,1 1-1,-1 0 1,1 0-1,-1 1 0,-6 8 52,1 0-1,1 0 0,-1 1 0,2 0 0,0 0 0,0 0 0,1 0 0,0 0 0,1 1 0,0-1 0,1 1 0,0 12 0,1-23-87,1 0 0,-1 0 1,0 0-1,1 0 0,-1 0 1,1 0-1,0 0 0,-1-1 0,1 1 1,0 0-1,-1 0 0,1 0 0,0-1 1,0 1-1,0 0 0,0-1 0,0 1 1,0-1-1,0 1 0,0-1 0,0 0 1,0 1-1,0-1 0,0 0 1,0 0-1,0 1 0,0-1 0,0 0 1,0 0-1,0 0 0,0 0 0,0-1 1,0 1-1,0 0 0,0 0 0,2-1 1,42-11 33,-24 0-650,-1-1 1,0 0 0,-1-2 0,23-22-1,7-6-2398,-48 43 2757,-1-1-1,0 1 1,0-1-1,1 1 1,-1 0-1,0-1 1,1 1-1,-1-1 1,1 1-1,-1 0 1,1-1 0,-1 1-1,1 0 1,-1-1-1,1 1 1,-1 0-1,1 0 1,-1 0-1,1-1 1,-1 1-1,1 0 1,-1 0-1,1 0 1,-1 0-1,1 0 1,0 0-1,-1 0 1,1 0-1,-1 0 1,1 0-1,-1 0 1,1 1 0,-1-1-1,1 0 1,-1 0-1,1 0 1,-1 1-1,1-1 1,-1 0-1,1 1 1,-1-1-1,1 0 1,-1 1-1,1-1 1,-1 1-1,0-1 1,1 0-1,-1 1 1,0-1-1,0 1 1,1-1-1,-1 2 1,10 7-5550,-9-9 5820,0 0 1,1 0-1,-1 0 1,0 0-1,0 0 1,1-1 0,-1 1-1,0 0 1,0-1-1,0 1 1,1-1-1,-1 1 1,0-1-1,0 0 1,0 0-1,0 1 1,1-2 0,12-10 762,-2 0 0,1 0 0,-2-1 1,1 0-1,-2-1 0,0 0 1,15-29-1,-18 29 709,0-1 1,0 0-1,-2 0 1,0-1-1,0 0 1,-2 0-1,0 0 1,1-26-1,-20 81 910,0 17-1821,2-16 63,2 1 1,2 0-1,2 0 0,2 1 1,-2 64-1,8-106-640,0 0 0,0 0-1,0 1 1,0-1-1,0 0 1,0 0 0,0 0-1,0 1 1,0-1-1,0 0 1,0 0 0,0 1-1,0-1 1,0 0-1,0 0 1,0 0 0,0 1-1,0-1 1,1 0-1,-1 0 1,0 0 0,0 1-1,0-1 1,0 0 0,0 0-1,0 0 1,1 0-1,-1 0 1,0 1 0,0-1-1,0 0 1,1 0-1,-1 0 1,0 0 0,0 0-1,0 0 1,1 0-1,-1 0 1,0 0 0,0 0-1,0 0 1,1 0-1,-1 0 1,0 0 0,0 0-1,1 0 1,-1 0 0,0 0-1,13-9 159,7-16 1,-15 13-187,0 0 0,-1 0-1,-1-1 1,0 1 0,-1-1 0,0 0-1,-1 0 1,0 0 0,-1 0-1,-2-16 1,-2 20-95,-1 18-12,-1 19 34,6-24 94,0 1 0,0-1 0,0 0 0,0 1 0,1-1 0,0 1 0,0-1 0,0 0-1,0 0 1,4 7 0,-4-10 0,1 1-1,-1-1 0,1 1 0,0-1 1,-1 1-1,1-1 0,0 0 1,0 0-1,0 0 0,0 0 1,0 0-1,0 0 0,0-1 0,0 1 1,0-1-1,1 0 0,-1 1 1,0-1-1,0 0 0,0 0 0,0 0 1,1 0-1,2-1 0,1-1 20,1 1 0,-1-1 0,0-1 0,0 1 0,0-1 0,0 0 0,0 0 0,-1-1 0,1 0 0,-1 0 0,0 0 0,0 0 0,7-9 0,-1 1-4,0-1 0,-1 0 0,0 0-1,10-20 1,-16 24 30,-14 25 111,-15 27 192,19-29-325,1 0 1,0 0 0,1 1-1,0-1 1,2 1 0,0 0-1,-1 18 1,4-32-312,1 0-1,-1 0 1,1-1 0,-1 1 0,1 0-1,-1-1 1,1 0 0,-1 1-1,1-1 1,-1 0 0,1 1 0,0-1-1,-1 0 1,1 0 0,-1 0-1,1-1 1,-1 1 0,1 0-1,0-1 1,-1 1 0,1-1 0,2 0-1,8-10-7197</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3.918"/>
    </inkml:context>
    <inkml:brush xml:id="br0">
      <inkml:brushProperty name="width" value="0.025" units="cm"/>
      <inkml:brushProperty name="height" value="0.025" units="cm"/>
    </inkml:brush>
  </inkml:definitions>
  <inkml:trace contextRef="#ctx0" brushRef="#br0">0 671 13293,'0'0'9977,"11"-7"-7671,22-20-1464,-1-2-1,-1-1 1,-2-1 0,34-45-1,93-159 2142,-141 211-2983,-1-2 0,-1 0 0,-1-1 0,-1 0 0,-1 0 0,10-52 0,-26 130-190,2 0 0,7 94 0,-1-121-120,1 1 1,1-1-1,2 0 0,0 0 0,1 0 0,1-1 1,2 0-1,21 38 0,-2-25-6544,1-17-5900</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3.906"/>
    </inkml:context>
    <inkml:brush xml:id="br0">
      <inkml:brushProperty name="width" value="0.025" units="cm"/>
      <inkml:brushProperty name="height" value="0.025" units="cm"/>
      <inkml:brushProperty name="color" value="#E71224"/>
    </inkml:brush>
  </inkml:definitions>
  <inkml:trace contextRef="#ctx0" brushRef="#br0">1 118 10954,'0'0'17921,"8"3"-16874,-2-2-941,0 1 1,0-1 0,0 0 0,0-1-1,0 1 1,1-1 0,-1 0 0,0-1 0,0 0-1,0 0 1,0 0 0,0 0 0,0-1-1,0 0 1,0-1 0,-1 1 0,1-1-1,-1 0 1,0 0 0,1-1 0,6-6 0,-9 8-85,43-37 117,-44 36-126,1 1 1,-1-1 0,1 0-1,-1 0 1,0 0 0,0 0-1,0 0 1,0-1 0,-1 1-1,1-1 1,-1 1 0,0-1-1,1-4 1,-3 8-9,1 0 1,-1 0-1,1 0 0,-1 0 1,1 0-1,-1 0 0,1 0 1,-1 0-1,1 0 0,-1 1 1,1-1-1,-1 0 0,1 0 1,-1 0-1,1 1 0,-1-1 1,1 0-1,0 0 0,-1 1 1,1-1-1,-1 1 0,1-1 1,0 0-1,-1 1 0,1-1 1,-1 1-1,-13 19-5,1 0 0,0 1 0,1 0 0,2 1 0,0 0 0,1 1 0,1 0 0,-6 32 0,12-22-124,2-33 112,0 1 0,1-1 0,-1 1-1,0-1 1,0 1 0,0-1 0,1 1 0,-1-1-1,0 1 1,1-1 0,-1 1 0,0-1 0,1 0-1,-1 1 1,1-1 0,-1 0 0,1 1 0,-1-1-1,0 0 1,1 1 0,-1-1 0,1 0 0,-1 0-1,1 0 1,0 0 0,-1 1 0,1-1 0,-1 0-1,2 0 1,2-1-107,0 0 0,0 0 1,0-1-1,0 1 0,0-1 0,-1 0 0,1 0 0,0 0 0,-1-1 0,0 1 0,4-4 1,9-7-2342,-2-1 0,1 0 0,-2-1 0,21-29 0,-7 2-5073</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4.607"/>
    </inkml:context>
    <inkml:brush xml:id="br0">
      <inkml:brushProperty name="width" value="0.025" units="cm"/>
      <inkml:brushProperty name="height" value="0.025" units="cm"/>
      <inkml:brushProperty name="color" value="#E71224"/>
    </inkml:brush>
  </inkml:definitions>
  <inkml:trace contextRef="#ctx0" brushRef="#br0">87 0 13997,'0'0'7538,"-4"10"-5157,-16 33 91,-23 69 1,38-97-2185,1 1 0,1 0 0,0 0 0,1 0 0,0 0 0,1 0 1,1 0-1,4 31 0,-4-46-284,0-1 0,0 0 1,0 1-1,0-1 0,0 0 0,0 1 1,0-1-1,0 1 0,1-1 0,-1 0 1,0 1-1,0-1 0,0 0 0,0 1 1,1-1-1,-1 0 0,0 0 0,0 1 1,1-1-1,-1 0 0,0 1 0,1-1 1,-1 0-1,0 0 0,0 0 1,1 1-1,-1-1 0,1 0 0,-1 0 1,0 0-1,1 0 0,-1 0 0,0 0 1,1 0-1,-1 0 0,0 0 0,1 0 1,-1 0-1,1 0 0,-1 0 0,0 0 1,1 0-1,-1 0 0,0 0 0,1 0 1,-1 0-1,0 0 0,1-1 0,-1 1 1,0 0-1,1 0 0,-1 0 1,0-1-1,1 1 0,-1 0 0,0 0 1,0-1-1,1 1 0,-1 0 0,0-1 1,15-17 189,-7-4-209,-2 0 0,0-1 0,-1 0 0,2-29 0,-8 80-23,0-19 77,0 1 0,1-1 0,0 1 0,1-1 0,0 1 0,3 11 0,-4-19-28,1-1 0,0 1-1,0-1 1,0 0 0,-1 0 0,1 1 0,0-1 0,1 0 0,-1 0 0,0 0 0,0 0 0,0 0 0,1 0 0,-1-1 0,0 1 0,1 0 0,-1-1 0,1 1-1,-1-1 1,1 1 0,-1-1 0,1 0 0,-1 1 0,1-1 0,-1 0 0,1 0 0,-1 0 0,1 0 0,-1 0 0,1-1 0,0 1 0,-1 0 0,0-1 0,1 1-1,1-2 1,3 0 28,0 0-1,0 0 0,0-1 0,0 0 0,-1 0 1,1-1-1,5-4 0,31-40-38,-21 23 0,-21 25 0,0 0 0,0 0 0,1 0 0,-1 0 0,0 0 0,0 0 0,0 1 0,0-1 0,0 0 0,0 0 0,0 0 0,0 0 0,0 0 0,0 0 0,1 0 0,-1 0 0,0 0 0,0 1 0,0-1 0,0 0 0,0 0 0,0 0 0,1 0 0,-1 0 0,0 0 0,0 0 0,-6 12 0,1-1 0,0 2 0,1-1 0,0 0 0,1 1 0,0 0 0,1 0 0,0 0 0,1 0 0,1 20 0,0-32 0,0 0 0,1 0 0,-1 0 0,0 0 0,1 0 0,-1 0 0,1 0 0,-1 0 0,1 0 0,-1 0 0,1 0 0,-1 0 0,1 0 0,0-1 0,-1 1 0,1 0 0,0-1 0,0 1 0,0 0 0,0-1 0,0 1 0,0-1 0,0 1 0,0-1 0,0 1 0,1-1 0,1 1 0,1-1 0,-1 1 0,0-1 0,1 0 0,-1 0 0,0-1 0,1 1 0,5-2 0,0 0 0,0-1 0,-1 0 0,1-1 0,0 0 0,12-8 0,-10 4 0,-1 0 0,1-1 0,-1-1 0,-1 0 0,10-12 0,-15 17 0,0-1 0,-1 1 0,0-1 0,0 0 0,0 0 0,-1 0 0,1-1 0,-2 1 0,1 0 0,-1-1 0,0 1 0,1-12 0,-2 18 0,0 0 0,0-1 0,0 1 0,0-1 0,0 1 0,0-1 0,0 1 0,0 0 0,0-1 0,0 1 0,0-1 0,0 1 0,0 0 0,-1-1 0,1 1 0,0-1 0,0 1 0,0 0 0,0-1 0,-1 1 0,1 0 0,0-1 0,-1 1 0,1 0 0,0-1 0,0 1 0,-1 0 0,1 0 0,0-1 0,-1 1 0,1 0 0,-1 0 0,1 0 0,0-1 0,-1 1 0,1 0 0,-1 0 0,1 0 0,0 0 0,-1 0 0,1 0 0,-1 0 0,1 0 0,0 0 0,-1 0 0,1 0 0,-1 0 0,1 0 0,-1 0 0,1 0 0,0 1 0,-1-1 0,1 0 0,0 0 0,-1 0 0,1 1 0,0-1 0,-1 0 0,-19 18 0,-7 47 0,26-61 0,-1 1 0,1 0 0,0 0 0,0 0 0,1 1 0,0-1 0,0 0 0,0 0 0,0 0 0,1 0 0,1 9 0,-1-13-57,0-1-1,-1 1 1,1 0-1,0 0 1,-1 0 0,1-1-1,0 1 1,0 0 0,0-1-1,0 1 1,0 0-1,-1-1 1,1 1 0,0-1-1,0 0 1,0 1-1,1-1 1,-1 0 0,0 0-1,0 1 1,0-1-1,0 0 1,0 0 0,0 0-1,0 0 1,0-1 0,0 1-1,0 0 1,0 0-1,0-1 1,0 1 0,0 0-1,0-1 1,0 1-1,0-1 1,0 1 0,0-1-1,0 0 1,0 1 0,-1-1-1,1 0 1,0 0-1,0 1 1,-1-1 0,1 0-1,-1 0 1,1 0-1,0 0 1,-1 0 0,0 0-1,1-2 1,0 1-810,-1 0 0,0-1 0,0 1 0,0 0 0,0 0 0,0-1 0,0 1 0,-1 0 0,1 0 0,-1-1 0,1 1 0,-1 0 0,0 0 0,-1-3 1,-7-8-7425</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5.011"/>
    </inkml:context>
    <inkml:brush xml:id="br0">
      <inkml:brushProperty name="width" value="0.025" units="cm"/>
      <inkml:brushProperty name="height" value="0.025" units="cm"/>
      <inkml:brushProperty name="color" value="#E71224"/>
    </inkml:brush>
  </inkml:definitions>
  <inkml:trace contextRef="#ctx0" brushRef="#br0">1 1 17008,'0'0'8776,"67"42"-33343</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5.368"/>
    </inkml:context>
    <inkml:brush xml:id="br0">
      <inkml:brushProperty name="width" value="0.025" units="cm"/>
      <inkml:brushProperty name="height" value="0.025" units="cm"/>
      <inkml:brushProperty name="color" value="#E71224"/>
    </inkml:brush>
  </inkml:definitions>
  <inkml:trace contextRef="#ctx0" brushRef="#br0">83 389 14574,'0'0'15225,"-10"7"-14398,2-1-656,2-2-43,-1 0 1,0 0-1,1 1 0,0 0 0,0 1 0,1-1 0,-1 1 0,1 0 0,-6 10 0,11-15-120,1-1-1,-1 1 1,1-1-1,-1 1 1,0 0 0,1-1-1,-1 1 1,1-1-1,0 1 1,-1-1-1,1 1 1,-1-1-1,1 0 1,0 1-1,-1-1 1,1 0-1,0 1 1,-1-1-1,1 0 1,0 0-1,-1 0 1,1 0 0,0 0-1,0 0 1,-1 0-1,1 0 1,0 0-1,0 0 1,-1 0-1,1 0 1,1 0-1,33 0 12,-30 0-28,8 0-65,0 0-1,-1 1 1,1 1-1,-1 0 1,0 1-1,14 4 1,-24-7 95,0 1 0,0 0 0,0 0 0,1 0 0,-1 0 0,0 0-1,-1 0 1,1 0 0,0 1 0,0-1 0,0 1 0,-1-1 0,1 1 0,-1 0 0,1 0 0,-1-1 0,0 1 0,0 0 0,0 0 0,0 0-1,0 0 1,0 1 0,0-1 0,-1 0 0,1 0 0,-1 0 0,0 1 0,1-1 0,-1 0 0,0 0 0,0 1 0,0-1 0,-1 0 0,1 1-1,-1-1 1,1 0 0,-1 0 0,0 0 0,0 0 0,1 0 0,-4 4 0,1 0-12,-1 0 0,1 0 0,-2-1 0,1 0 0,0 1 0,-1-2 0,0 1 0,0 0 0,-6 3 0,7-5-12,1-1 1,-1 0-1,1 0 1,-1 0 0,0 0-1,1 0 1,-1-1-1,0 1 1,0-1-1,-1 0 1,1 0-1,0-1 1,0 1-1,0-1 1,0 0-1,-5-1 1,8 1-182,0-1 0,0 0 0,0 0 0,0 0 0,0 0-1,0 0 1,0 0 0,1 0 0,-1 0 0,0 0 0,1 0 0,-1-1 0,0 1 0,1 0 0,0 0 0,-1-1-1,1 1 1,0 0 0,-1-1 0,1 1 0,0 0 0,0-1 0,0 1 0,0 0 0,0-1 0,1-1 0,4-40-7503,7 9 485</inkml:trace>
  <inkml:trace contextRef="#ctx0" brushRef="#br0" timeOffset="1">341 1 16976,'0'0'15791,"1"66"-15791,-4-33 0,3 3 0,0-2 0,0 0-1313,0-1-2211,0-4-3202,0-2-4485</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25.756"/>
    </inkml:context>
    <inkml:brush xml:id="br0">
      <inkml:brushProperty name="width" value="0.025" units="cm"/>
      <inkml:brushProperty name="height" value="0.025" units="cm"/>
      <inkml:brushProperty name="color" value="#E71224"/>
    </inkml:brush>
  </inkml:definitions>
  <inkml:trace contextRef="#ctx0" brushRef="#br0">17 0 18353,'0'0'11275,"-16"55"-9417,16-47-801,0-3-833,0-2-224,3-3-1569,1 0-3076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38.783"/>
    </inkml:context>
    <inkml:brush xml:id="br0">
      <inkml:brushProperty name="width" value="0.025" units="cm"/>
      <inkml:brushProperty name="height" value="0.025" units="cm"/>
      <inkml:brushProperty name="color" value="#E71224"/>
    </inkml:brush>
  </inkml:definitions>
  <inkml:trace contextRef="#ctx0" brushRef="#br0">1 1113 12460,'0'0'4799,"0"-14"-3512,2-11-995,1 1 1,1 0 0,1 0 0,2 0 0,0 1 0,1 0 0,19-37 0,251-469 1028,-69 187-4484,-218 342-5287,-14 8-289</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39.151"/>
    </inkml:context>
    <inkml:brush xml:id="br0">
      <inkml:brushProperty name="width" value="0.025" units="cm"/>
      <inkml:brushProperty name="height" value="0.025" units="cm"/>
      <inkml:brushProperty name="color" value="#E71224"/>
    </inkml:brush>
  </inkml:definitions>
  <inkml:trace contextRef="#ctx0" brushRef="#br0">184 0 8808,'-7'16'3945,"-25"73"-128,-26 119 0,41-133-3131,-5 14-429,4 2 0,4 0 0,-2 95 0,21-169 503,8-19-54,18-27 341,-23 20-848,44-37 362,2 3 1,80-49-1,-10 6-1858,-87 58-1285,42-40-1,-24 9-4223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0.673"/>
    </inkml:context>
    <inkml:brush xml:id="br0">
      <inkml:brushProperty name="width" value="0.025" units="cm"/>
      <inkml:brushProperty name="height" value="0.025" units="cm"/>
      <inkml:brushProperty name="color" value="#E71224"/>
    </inkml:brush>
  </inkml:definitions>
  <inkml:trace contextRef="#ctx0" brushRef="#br0">244 64 8104,'0'0'2551,"3"-10"140,20-44 1654,-43 99 674,-24 26-3461,12-21-1061,9-11-290,-23 38 164,-55 125 1,101-201-414,0-1-1,-1 0 1,1 0-1,0 0 1,0 1-1,-1-1 1,1 0-1,0 1 1,0-1-1,-1 0 1,1 0-1,0 1 1,0-1-1,0 0 1,0 1-1,0-1 1,-1 1-1,1-1 1,0 0-1,0 1 1,0-1-1,0 0 1,0 1-1,0-1 1,0 1-1,0-1 1,0 0-1,0 1 1,0-1-1,1 0 1,-1 1-1,0-1 1,0 0-1,0 1 1,0-1-1,0 0 1,1 1-1,-1-1 1,0 0-1,1 1 1,13-14-1282,20-31-788,-7 0 44,-1-1 0,35-88 1,-45 90 3617,16-71 1,-37 151 1800,4 26-2642,0-32-140,1-23-464,-1 14 441,1 0 1,1 0 0,5 29-1,-5-45-501,1 1 0,0 0 0,0-1-1,1 1 1,0-1 0,0 0 0,0 0-1,1 0 1,0 0 0,0 0-1,0-1 1,1 0 0,0 0 0,9 7-1,-14-12-94,0 0 0,1 0-1,-1 1 1,0-1 0,0 0-1,0 0 1,1 0 0,-1 0-1,0 0 1,0 0 0,1 1-1,-1-1 1,0 0 0,0 0 0,0 0-1,0 1 1,1-1 0,-1 0-1,0 0 1,0 0 0,0 1-1,0-1 1,0 0 0,0 0-1,0 1 1,1-1 0,-1 0-1,0 0 1,0 1 0,0-1-1,0 0 1,0 1 0,0-1-1,0 0 1,0 0 0,0 1-1,-1-1 1,1 0 0,0 0-1,0 1 1,-13 1-364,-18-6 153,19-1 217,1-1-1,0-1 1,0 0 0,1-1 0,0 0 0,0 0 0,1-1-1,0 0 1,0-1 0,-11-16 0,20 25 68,0 1 0,0 0 0,1-1 0,-1 1 1,0 0-1,0 0 0,0-1 0,0 1 0,1 0 0,-1 0 0,0-1 0,0 1 0,1 0 1,-1 0-1,0-1 0,0 1 0,1 0 0,-1 0 0,0 0 0,0 0 0,1-1 1,-1 1-1,0 0 0,1 0 0,-1 0 0,0 0 0,1 0 0,-1 0 0,0 0 0,1 0 1,-1 0-1,0 0 0,1 0 0,-1 0 0,0 0 0,1 0 0,-1 0 0,0 1 1,0-1-1,1 0 0,-1 0 0,0 0 0,1 0 0,-1 0 0,0 1 0,0-1 0,1 0 1,-1 1-1,22 4 129,-14-3-143,2 0 1,-1 0-1,0-1 1,0 0-1,0-1 1,0 0-1,1-1 1,-1 1-1,0-2 1,0 1-1,0-1 1,0-1-1,0 0 1,-1 0-1,1-1 1,-1 0-1,1 0 1,-2-1-1,1 0 1,0 0-1,-1-1 1,0 0-1,0 0 1,-1 0-1,1-1 1,-2 0-1,1-1 1,-1 1-1,0-1 1,0 0 0,-1 0-1,6-18 1,-9 25 74,-2 11 55,0 0 1,-1 0-1,0 0 1,-1 0-1,-5 14 1,5-15-40,-1 0 1,2 1-1,-1 0 1,2-1-1,-2 16 1,3-25-97,0 0 0,0 1-1,-1-1 1,1 1 0,0-1 0,0 1 0,0-1-1,0 1 1,0-1 0,1 1 0,-1-1 0,0 1-1,0-1 1,0 1 0,0-1 0,0 1 0,1-1-1,-1 1 1,0-1 0,1 0 0,-1 1-1,0-1 1,0 0 0,1 1 0,-1-1 0,1 0-1,-1 1 1,0-1 0,1 0 0,-1 1 0,1-1-1,-1 0 1,0 0 0,1 0 0,-1 1 0,1-1-1,-1 0 1,1 0 0,-1 0 0,1 0 0,-1 0-1,1 0 1,-1 0 0,1 0 0,-1 0 0,1 0-1,-1 0 1,1 0 0,-1-1 0,1 1 0,-1 0-1,1 0 1,-1 0 0,0-1 0,1 1 0,-1 0-1,1 0 1,0-1 0,23-18 214,-11 4-170,-1-1 0,0 0 1,-1-1-1,-1 0 0,-1-1 0,0 0 0,-1-1 1,5-19-1,-15 49-110,1 0 1,1 0-1,0-1 0,2 17 1,-1 6 107,-1-24-29,0 1 0,1-1 0,0 0 0,0 0 0,1 0 0,5 15 0,-6-22-58,0 0 0,-1 0 1,1-1-1,0 1 0,0 0 1,1-1-1,-1 1 0,0 0 0,0-1 1,1 1-1,-1-1 0,1 0 1,-1 1-1,1-1 0,0 0 0,0 0 1,-1 0-1,1 0 0,0-1 1,0 1-1,0 0 0,0-1 1,0 1-1,0-1 0,0 0 0,0 1 1,0-1-1,0 0 0,0 0 1,0 0-1,0-1 0,0 1 1,0 0-1,0-1 0,0 0 0,0 1 1,2-2-1,0 0-301,0 0 1,0 0-1,0-1 0,0 1 1,-1-1-1,1 0 0,-1 0 1,1 0-1,-1 0 0,0-1 1,0 0-1,3-5 0,16-31-5602,-4-2-5129</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1.437"/>
    </inkml:context>
    <inkml:brush xml:id="br0">
      <inkml:brushProperty name="width" value="0.025" units="cm"/>
      <inkml:brushProperty name="height" value="0.025" units="cm"/>
      <inkml:brushProperty name="color" value="#E71224"/>
    </inkml:brush>
  </inkml:definitions>
  <inkml:trace contextRef="#ctx0" brushRef="#br0">43 0 12780,'-3'10'1191,"-6"16"277,2 1 0,0 0 0,2 1 0,1-1 1,0 53-1,4-64-1309,1 0 0,0-1 1,1 1-1,1 0 0,0-1 0,1 0 1,1 1-1,1-2 0,0 1 0,0-1 1,2 1-1,12 17 0,-20-31-168,0-1-1,0 1 1,1-1 0,-1 1-1,0-1 1,0 1-1,1-1 1,-1 1-1,0-1 1,1 1 0,-1-1-1,1 1 1,-1-1-1,0 0 1,1 1 0,-1-1-1,1 1 1,-1-1-1,1 0 1,-1 0-1,1 1 1,-1-1 0,1 0-1,0 0 1,-1 0-1,1 0 1,-1 0-1,1 1 1,-1-1 0,1 0-1,0 0 1,0-1-1,2-18-179,-13-29-298,8 44 408,-26-51-330,26 51 410,0 1 1,0 0-1,0 0 0,-1 0 0,1 0 1,-1 0-1,0 0 0,0 1 1,0-1-1,0 1 0,0 0 0,0 0 1,-5-2-1,8 4 2,0 0 0,0 0 0,0 0 0,-1 0 0,1 0 0,0 0 0,0 0 0,0 0-1,0 0 1,-1 0 0,1 0 0,0 0 0,0 0 0,0 0 0,0 0 0,0 0 0,-1 0 0,1 0 0,0 0 0,0 0 0,0 0 0,0 0 0,0 0 0,-1 0 0,1 0 0,0 1 0,0-1 0,0 0 0,0 0 0,0 0 0,0 0 0,0 0 0,0 1 0,-1-1 0,1 0 0,0 0 0,0 0-1,0 0 1,0 0 0,0 1 0,0-1 0,0 0 0,0 0 0,0 0 0,0 0 0,0 1 0,0-1 0,0 0 0,0 0 0,0 0 0,0 0 0,0 0 0,0 1 0,0-1 0,1 0 0,-1 0 0,0 0 0,0 0 0,0 0 0,0 1 0,0-1 0,6 11-16,-1-8-178,-1 0 0,0-1 1,1 1-1,-1-1 0,1 0 1,0-1-1,0 1 0,0-1 1,0 0-1,0 0 1,0 0-1,0-1 0,0 0 1,0 0-1,0 0 0,0-1 1,9-1-1,-5 0-1095,0 0 0,1 0 0,-1-1 0,0 0 0,-1 0 0,1-1 0,0-1-1,13-8 1,15-24-3720,-24 15 6473,-8-3 3599,-5 25-4944,0-1-1,0 1 1,1 0-1,-1 0 1,0 0-1,0 0 1,0-1-1,0 1 1,0 0-1,0 0 1,0 0-1,0-1 1,0 1-1,0 0 0,0 0 1,-1 0-1,1 0 1,0-1-1,0 1 1,0 0-1,0 0 1,0 0-1,0 0 1,0-1-1,0 1 1,0 0-1,-1 0 1,1 0-1,0 0 1,0 0-1,0 0 1,0-1-1,0 1 1,-1 0-1,1 0 1,0 0-1,0 0 1,0 0-1,0 0 1,-1 0-1,1 0 1,0 0-1,0 0 1,0 0-1,0 0 1,-1 0-1,1 0 1,0 0-1,-10 7 1954,-7 14-1001,9-7-481,0 2 0,1-1 0,1 1 1,0 0-1,1 0 0,1 1 0,1 0 0,0-1 0,-1 22 0,4-37-583,1 0 0,-1-1 0,0 1 0,0 0 0,0-1 0,0 1 0,1 0 0,-1-1 0,0 1 0,0 0 0,1-1 0,-1 1 0,0-1 0,1 1 0,-1-1 0,1 1 0,-1-1 0,1 1 0,-1-1 0,1 1 0,-1-1 0,1 1 0,0-1 0,-1 0 0,1 1 0,0-1 0,-1 0 0,1 0 0,0 0 0,-1 1 0,1-1 0,0 0 0,-1 0 0,1 0 0,0 0 0,-1 0 0,1 0 0,0 0 0,-1 0 0,1-1 0,0 1 0,-1 0 0,1 0 0,0 0 0,-1-1 0,1 1 0,0 0 0,-1-1 0,1 0 0,35-18 291,14-27-326,-35 30-273,2 1 0,-1 0 0,28-17 0,-43 69 698,-3 5 75,2-41-468,0-1-1,0 0 1,0 0-1,0 0 1,0 1-1,0-1 1,0 0-1,0 0 1,0 0-1,0 1 1,0-1-1,0 0 1,0 0-1,0 0 1,1 1-1,-1-1 1,0 0-1,0 0 1,0 0-1,0 0 1,0 1-1,0-1 1,1 0-1,-1 0 0,0 0 1,0 0-1,0 0 1,0 0-1,1 1 1,-1-1-1,0 0 1,0 0-1,0 0 1,0 0-1,1 0 1,-1 0-1,0 0 1,0 0-1,0 0 1,1 0-1,-1 0 1,0 0-1,0 0 1,0 0-1,1 0 1,12-6 226,9-11 52,-13 5-287,-1 1 0,0-2 0,-1 1 0,0-1 0,-1 0 0,0 0 0,6-24 0,-5 5-1826,-1 0 1,3-42-1,-4 59-971,4 17 1211,0 12-2526,-7-5-2129</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1.844"/>
    </inkml:context>
    <inkml:brush xml:id="br0">
      <inkml:brushProperty name="width" value="0.025" units="cm"/>
      <inkml:brushProperty name="height" value="0.025" units="cm"/>
      <inkml:brushProperty name="color" value="#E71224"/>
    </inkml:brush>
  </inkml:definitions>
  <inkml:trace contextRef="#ctx0" brushRef="#br0">46 0 14350,'0'0'1238,"-6"13"823,-1 2-1251,1 1 1,0 0 0,1 1-1,1-1 1,0 1 0,-2 31-1,5-13-238,1 0-1,1 0 0,2-1 0,1 1 0,2 0 1,2-1-1,16 48 0,-17-63-432,-3-7-63,0-1 0,1 0-1,0 0 1,11 16 0,-15-27-64,-1 1 0,0-1 0,1 0 0,-1 1 0,0-1 0,1 0 0,-1 1-1,0-1 1,1 0 0,-1 0 0,0 1 0,1-1 0,-1 0 0,1 0 0,-1 0 0,0 0 0,1 1 0,-1-1 0,1 0 0,-1 0 0,1 0 0,-1 0 0,1 0 0,-1 0 0,0 0-1,1 0 1,-1-1 0,1 1 0,-1 0 0,1 0 0,-1 0 0,0 0 0,1 0 0,-1-1 0,1 1 0,-1 0 0,0 0 0,1-1 0,-1 1 0,0 0 0,1-1 0,-1 1 0,0 0-1,1-1 1,-1 1 0,0 0 0,0-1 0,0 1 0,1-1 0,11-23 492,-11 21-495,27-73-80,-3-1-1,27-152 1,-43 180-366,-8 109-14585,-4-38 4633</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0:19.548"/>
    </inkml:context>
    <inkml:brush xml:id="br0">
      <inkml:brushProperty name="width" value="0.025" units="cm"/>
      <inkml:brushProperty name="height" value="0.025" units="cm"/>
      <inkml:brushProperty name="color" value="#E71224"/>
    </inkml:brush>
  </inkml:definitions>
  <inkml:trace contextRef="#ctx0" brushRef="#br0">79 7 15246,'-9'-1'630,"-59"-5"1965,66 6-2077,22 4-369,49 18-16,1-3-1,1-3 0,0-3 1,84 5-1,32-20 420,320-42 1,-243 15 558,61 18-402,-307 13-516,-29 1 172,-29 2-132,-1053 69-143,939-61 44,-95 11 202,370-18-6005,-52-10 1046,3-8-3043</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2.343"/>
    </inkml:context>
    <inkml:brush xml:id="br0">
      <inkml:brushProperty name="width" value="0.025" units="cm"/>
      <inkml:brushProperty name="height" value="0.025" units="cm"/>
      <inkml:brushProperty name="color" value="#E71224"/>
    </inkml:brush>
  </inkml:definitions>
  <inkml:trace contextRef="#ctx0" brushRef="#br0">7 113 7207,'-1'8'4431,"0"1"-3179,-1-2-263,1 0 1,0 0-1,1 0 1,0 0-1,0 0 1,2 9-1,-2-15-913,1-1 1,0 1-1,-1 0 0,1-1 1,0 1-1,0 0 0,-1-1 1,1 1-1,0-1 0,0 1 1,0-1-1,0 0 0,0 1 1,0-1-1,-1 0 0,1 0 0,0 0 1,0 1-1,0-1 0,0 0 1,0 0-1,0 0 0,0-1 1,0 1-1,0 0 0,0 0 1,0 0-1,0-1 0,0 1 1,0 0-1,0-1 0,0 0 1,33-13 255,-25 8-554,0-1 1,0 0 0,0-1-1,-1 0 1,0 0-1,0-1 1,-1 0 0,-1-1-1,1 1 1,-1-1 0,-1 0-1,0-1 1,0 1-1,-1-1 1,-1 0 0,4-14-1,-7 15 212,-1 17 184,0 0 0,-1 0 0,1-1 0,-2 1 0,-4 11 0,-7 24 661,13-38-704,1 0 1,-1 0 0,1 1 0,-1-1-1,1 0 1,0 0 0,1 1-1,-1-1 1,2 6 0,-1-8-108,0-1 0,0 0 0,0 1 0,0-1 0,0 0 0,1 0 0,-1 0 0,0 0 0,0 0 0,1 0 0,-1 0 0,1 0 0,-1-1-1,1 1 1,-1 0 0,1-1 0,-1 1 0,1-1 0,0 0 0,-1 0 0,1 1 0,0-1 0,-1 0 0,1 0 0,0-1 0,2 1 0,21 0 67,-13-1-118,1 1 0,0 0 0,-1 1 0,22 5 0,-29-5 19,-1 1 1,0-1-1,0 1 0,1 0 0,-1 1 1,0-1-1,-1 1 0,1 0 0,0 0 0,-1 0 1,0 0-1,0 0 0,0 1 0,0-1 1,0 1-1,4 8 0,-1 0 63,0 1 1,-1-1-1,-1 2 0,0-1 1,-1 0-1,0 1 0,1 16 0,-1 99 1317,-3-105-1003,0-15-48,-1 0-1,0 0 1,0-1-1,-1 1 1,0 0-1,0-1 1,-5 10-1,6-16-212,1 0-1,-1 0 1,0 0 0,0 0-1,-1 0 1,1 0 0,0-1-1,-1 1 1,1 0 0,-1 0-1,1-1 1,-1 1 0,0-1-1,0 0 1,1 1 0,-1-1-1,0 0 1,0 0 0,0 0 0,-1-1-1,1 1 1,0 0 0,0-1-1,0 1 1,-1-1 0,1 0-1,0 1 1,0-1 0,0 0-1,-1-1 1,1 1 0,0 0-1,-3-1 1,2-1-66,1 1 0,-1 0 0,0-1 0,1 0 0,0 0 0,-1 0 1,1 0-1,0 0 0,0 0 0,0 0 0,0-1 0,0 1 0,1-1 0,-1 1 0,1-1 0,-1 0 0,1 0 0,0 0 1,-1-3-1,-14-60 7,11 37-160,2 0 0,0 0 0,3-51 0,1 71 7,-1-1-1,2 1 0,-1 0 1,1 0-1,1 0 0,0 0 0,0 1 1,1-1-1,0 1 0,0-1 1,1 1-1,0 1 0,0-1 1,1 1-1,12-13 0,39-26-4034,-9 7-4134,-3 3-6140</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3.324"/>
    </inkml:context>
    <inkml:brush xml:id="br0">
      <inkml:brushProperty name="width" value="0.025" units="cm"/>
      <inkml:brushProperty name="height" value="0.025" units="cm"/>
      <inkml:brushProperty name="color" value="#E71224"/>
    </inkml:brush>
  </inkml:definitions>
  <inkml:trace contextRef="#ctx0" brushRef="#br0">0 604 10762,'0'0'8536,"10"-12"-7148,237-270 614,-62 73-2472,-162 180 79,17-18-742,-9 23-2863,-28 23 206</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3.725"/>
    </inkml:context>
    <inkml:brush xml:id="br0">
      <inkml:brushProperty name="width" value="0.025" units="cm"/>
      <inkml:brushProperty name="height" value="0.025" units="cm"/>
      <inkml:brushProperty name="color" value="#E71224"/>
    </inkml:brush>
  </inkml:definitions>
  <inkml:trace contextRef="#ctx0" brushRef="#br0">407 31 11435,'0'0'7959,"-9"-6"-6464,-28-18-465,36 24-1012,0 0 0,0 0-1,-1 0 1,1 0-1,0 0 1,0 0 0,-1 0-1,1 0 1,0 0-1,0 1 1,0-1 0,0 0-1,-1 1 1,1-1-1,0 1 1,0-1-1,0 1 1,0 0 0,0-1-1,0 1 1,0 0-1,0 0 1,1 0 0,-1 0-1,0 0 1,0-1-1,1 1 1,-1 1 0,0-1-1,1 0 1,-1 0-1,1 0 1,0 0 0,-1 0-1,1 0 1,0 2-1,-3 3 21,-119 195 701,-55 101 1917,175-297-2638,-1 0-10,0-1 0,0 1 1,1-1-1,-1 1 0,1 0 0,1 0 1,-1 0-1,1 0 0,-1 0 0,2 1 1,-1-1-1,0 0 0,1 0 0,0 1 1,1 8-1,0-13-15,1 0 0,-1 0 1,0 0-1,0 0 0,1 0 0,-1 0 1,1-1-1,-1 1 0,1 0 0,-1-1 1,1 1-1,-1-1 0,1 1 0,-1-1 1,1 0-1,0 0 0,-1 0 1,1 0-1,-1 0 0,1 0 0,3-1 1,38-4-119,-20-5 85,1-1-1,-1 0 0,-1-2 0,0-1 0,-1 0 0,32-29 0,23-15-270,9 2-1543,63-45-7279,-90 53 1179</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4.175"/>
    </inkml:context>
    <inkml:brush xml:id="br0">
      <inkml:brushProperty name="width" value="0.025" units="cm"/>
      <inkml:brushProperty name="height" value="0.025" units="cm"/>
      <inkml:brushProperty name="color" value="#E71224"/>
    </inkml:brush>
  </inkml:definitions>
  <inkml:trace contextRef="#ctx0" brushRef="#br0">0 63 10794,'3'-9'3064,"10"-28"-384,-12 36-2532,-1 0 0,0 0 0,1 0 0,-1 1 0,0-1 0,1 0 0,-1 0 0,1 0 0,-1 0 0,1 0 0,0 1 0,-1-1 0,1 0 0,0 0 0,0 1 0,-1-1 0,1 1 0,0-1 0,1 0-1,8 9 1579,0 26-309,0 47-179,-3 134 1,4 43-1057,-14-271-1975,-1-1 0,0 1 0,-1 0 0,0 0 1,-12-19-1,-8-16-3845</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4.519"/>
    </inkml:context>
    <inkml:brush xml:id="br0">
      <inkml:brushProperty name="width" value="0.025" units="cm"/>
      <inkml:brushProperty name="height" value="0.025" units="cm"/>
      <inkml:brushProperty name="color" value="#E71224"/>
    </inkml:brush>
  </inkml:definitions>
  <inkml:trace contextRef="#ctx0" brushRef="#br0">0 240 11883,'0'0'10314,"82"-32"-9449,-33 16-193,2-6-287,6-4-193,-2-4-160,-2-1-160,-5-1-1890,-9 5-1762,-14 3-1697</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5.063"/>
    </inkml:context>
    <inkml:brush xml:id="br0">
      <inkml:brushProperty name="width" value="0.025" units="cm"/>
      <inkml:brushProperty name="height" value="0.025" units="cm"/>
      <inkml:brushProperty name="color" value="#E71224"/>
    </inkml:brush>
  </inkml:definitions>
  <inkml:trace contextRef="#ctx0" brushRef="#br0">35 1 17200,'0'0'4570,"-6"10"-2937,1 2-1318,0-1 0,1 1 0,0 0 0,1 0 0,1 0 0,-1 1 0,2-1 0,0 22 0,0-18-274,2-1-1,0 1 0,1-1 1,1 1-1,0-1 1,1 0-1,1 0 1,0 0-1,1-1 0,0 0 1,1 0-1,1 0 1,11 13-1,-19-26-33,0-1 0,0 0 0,0 0 0,0 0-1,0 1 1,0-1 0,0 0 0,0 0 0,0 0 0,0 1 0,1-1 0,-1 0-1,0 0 1,0 0 0,0 0 0,0 0 0,1 0 0,-1 1 0,0-1 0,0 0-1,0 0 1,0 0 0,1 0 0,-1 0 0,0 0 0,0 0 0,0 0 0,1 0 0,-1 0-1,0 0 1,0 0 0,1 0 0,-1 0 0,0 0 0,0 0 0,0 0 0,1 0-1,-1 0 1,0 0 0,0 0 0,0 0 0,0 0 0,1 0 0,-1-1 0,0 1-1,0 0 1,1 0 0,2-15 217,-2-28-20,-1 34-188,1-34 43,-1-40-22,0 76-27,-1 0 0,0 0 0,0 0 1,-1 0-1,0 0 0,0 0 0,-1 1 0,-6-13 0,0 10-80,6 12-451,4-1 474,-1-1 1,0 0-1,1 0 0,-1 0 0,1 1 0,-1-1 1,1 0-1,0 0 0,0 0 0,-1 0 0,1 0 1,0 0-1,0 0 0,0 0 0,0-1 0,0 1 1,0 0-1,0 0 0,2 0 0,9 4-541,-1-1 0,1 0-1,-1-1 1,1 0 0,0-1-1,0 0 1,0-1 0,0-1 0,0 0-1,23-3 1,-24 2-50,0 0-1,0-1 1,0-1-1,-1 0 1,1 0-1,-1-1 1,0 0-1,0-1 1,0 0-1,-1-1 1,0 0-1,11-9 1,-18 13 683,0 0 1,-1 0-1,1 0 0,0-1 0,-1 1 1,0-1-1,1 1 0,-1-1 1,0 1-1,-1-1 0,1 0 1,0 1-1,-1-1 0,1 0 1,-1 0-1,0 0 0,0 1 1,0-6-1,0 8 78,0-1 1,-1 0-1,1 0 0,0 0 0,0 1 1,-1-1-1,1 0 0,0 0 1,-1 1-1,1-1 0,0 0 0,-1 1 1,1-1-1,-1 1 0,0-1 1,1 0-1,-1 1 0,1-1 0,-1 1 1,0-1-1,1 1 0,-1 0 1,0-1-1,0 1 0,-1-1 6,1 1 0,-1 0 0,0 0 1,1 1-1,-1-1 0,1 0 0,-1 0 0,1 1 0,-1-1 0,1 1 0,-1-1 0,1 1 1,0 0-1,-1-1 0,1 1 0,0 0 0,-3 2 0,-3 3 265,0 1-1,1 0 0,-1 1 1,2 0-1,-1 0 1,1 0-1,0 0 1,0 1-1,1 0 1,1 0-1,-1 0 0,1 0 1,1 1-1,0-1 1,0 1-1,1 0 1,0-1-1,1 1 0,0 13 1,0-22-387,1 0 0,-1-1 0,0 1 0,0 0 0,1 0 1,-1-1-1,1 1 0,-1 0 0,0 0 0,1-1 0,0 1 0,-1 0 0,1-1 0,-1 1 1,1-1-1,0 1 0,-1-1 0,1 1 0,0-1 0,-1 1 0,1-1 0,0 0 0,0 1 1,0-1-1,-1 0 0,1 1 0,0-1 0,0 0 0,0 0 0,0 0 0,0 0 0,-1 0 0,1 0 1,0 0-1,0 0 0,0-1 0,0 1 0,-1 0 0,2-1 0,2 1 24,-1-1 0,0 0-1,1-1 1,-1 1 0,0-1-1,0 1 1,1-1 0,4-4-1,4-6 14,0 0 1,-1-1-1,-1-1 0,0 0 0,-1 0 0,-1-1 0,0 0 0,-1 0 0,0-1 0,-1 1 0,5-24 0,-12 45 268,-14 80 383,13-76-709,2-1-1,-1 1 0,1-1 1,0 1-1,1 0 0,0-1 1,1 1-1,3 12 0,-4-20-107,0 0-1,1 0 0,-1 0 0,1 0 0,-1 0 0,1 0 1,0 0-1,-1-1 0,1 1 0,0-1 0,0 1 0,0-1 1,0 0-1,1 0 0,-1 0 0,0 0 0,0 0 0,1 0 1,-1-1-1,0 1 0,1-1 0,-1 1 0,1-1 0,-1 0 1,1 0-1,-1 0 0,1 0 0,-1-1 0,0 1 0,3-1 1,2-1-517,0 1 1,-1-1 0,1 0-1,-1 0 1,0-1 0,0 0-1,0 0 1,0 0 0,10-8-1,18-23-7064</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6.906"/>
    </inkml:context>
    <inkml:brush xml:id="br0">
      <inkml:brushProperty name="width" value="0.025" units="cm"/>
      <inkml:brushProperty name="height" value="0.025" units="cm"/>
      <inkml:brushProperty name="color" value="#E71224"/>
    </inkml:brush>
  </inkml:definitions>
  <inkml:trace contextRef="#ctx0" brushRef="#br0">112 285 11050,'1'-2'269,"-1"1"0,0-1 0,0 1 0,0-1 0,-1 1 0,1-1-1,0 1 1,0-1 0,-1 1 0,1 0 0,-1-1 0,1 1-1,-1-1 1,0 1 0,0 0 0,1 0 0,-1-1 0,0 1 0,0 0-1,0 0 1,0 0 0,0 0 0,-1 0 0,1 0 0,0 0 0,0 0-1,-1 1 1,1-1 0,0 0 0,-1 1 0,1-1 0,-1 1-1,1 0 1,-1-1 0,1 1 0,-3 0 0,1 0-159,1 0-1,0 0 1,-1 1 0,1-1-1,0 1 1,-1-1 0,1 1-1,0 0 1,-1 0 0,1 0 0,0 0-1,0 0 1,0 1 0,0-1-1,0 1 1,0-1 0,0 1-1,1 0 1,-1-1 0,1 1 0,-1 0-1,-1 3 1,-1 3-59,-1 0 1,2 0-1,-1 1 1,1-1-1,1 0 1,-1 1-1,1 0 1,1 0-1,0 0 1,0-1-1,1 1 1,0 0-1,2 14 1,-2-22-48,0 0 0,1-1 0,-1 1 0,0 0 0,1-1 0,-1 1 0,1 0 0,-1-1 0,1 1 0,-1-1 0,1 1 0,0-1 0,-1 1 1,1-1-1,0 0 0,-1 1 0,1-1 0,0 0 0,0 1 0,-1-1 0,1 0 0,0 0 0,0 0 0,-1 0 0,1 0 0,0 0 0,0 0 0,0 0 1,-1 0-1,1 0 0,0 0 0,0 0 0,-1 0 0,1-1 0,0 1 0,0 0 0,-1-1 0,2 1 0,27-16 243,-18 5-193,0 0 0,-1-1-1,0 0 1,-1 0 0,0-1-1,-1 0 1,0-1 0,-2 0 0,1 0-1,-2 0 1,9-31 0,-6 9 811,-2 0 0,-1 0 0,1-71 1,-17 178-226,10-40-636,-3 95 27,5-111-31,0-1 1,1 0-1,0 0 0,1 0 1,1 0-1,8 21 1,-11-32-130,0 0 1,1-1-1,0 1 1,-1 0-1,1-1 1,0 1-1,0-1 1,0 0-1,1 0 1,-1 0-1,0 0 1,1 0-1,0 0 1,-1 0-1,1-1 1,0 1-1,0-1 1,0 0 0,0 0-1,0 0 1,0 0-1,4 0 1,-5-1-277,1 0 0,-1 0 1,0 0-1,1-1 1,-1 1-1,0-1 1,1 1-1,-1-1 1,0 0-1,1 0 0,-1 0 1,0 0-1,0 0 1,0-1-1,0 1 1,0 0-1,0-1 1,-1 0-1,1 1 0,0-1 1,-1 0-1,1 0 1,-1 0-1,0 0 1,0 0-1,0 0 1,0 0-1,0-1 0,1-2 1,6-24-4838</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4:47.266"/>
    </inkml:context>
    <inkml:brush xml:id="br0">
      <inkml:brushProperty name="width" value="0.025" units="cm"/>
      <inkml:brushProperty name="height" value="0.025" units="cm"/>
      <inkml:brushProperty name="color" value="#E71224"/>
    </inkml:brush>
  </inkml:definitions>
  <inkml:trace contextRef="#ctx0" brushRef="#br0">8 82 10570,'0'0'5018,"0"9"-2995,0-1-1829,-1-3 307,1 1 0,0 0 0,1 0 0,-1-1 0,1 1 0,0-1 0,4 11 0,-5-15-398,1 1 0,0-1 0,0 1 0,0-1 0,1 0 0,-1 0 0,0 1 1,0-1-1,1 0 0,-1 0 0,1 0 0,-1 0 0,1-1 0,-1 1 0,1 0 0,-1-1 0,1 1 0,0-1 0,-1 1 0,1-1 0,0 0 0,-1 1 0,1-1 0,0 0 0,-1 0 0,1-1 0,0 1 0,0 0 1,-1 0-1,1-1 0,0 1 0,-1-1 0,1 0 0,-1 1 0,4-3 0,1 0 103,0 0 0,0 0 0,0-1 0,-1 0 0,1 0 1,-1 0-1,0-1 0,0 0 0,0 0 0,-1 0 0,7-10 0,-5 6-18,0 0-1,-1 0 0,0-1 1,-1 0-1,0 1 0,6-21 1,-10 29-178,0 0 0,1 1 0,-1-1-1,0 1 1,0-1 0,0 1 0,0-1 0,1 0 0,-1 1 0,0-1 0,0 1 0,0-1 0,0 0 0,0 1 0,-1-1 0,1 1 0,0-1-1,0 0 1,0 1 0,0-1 0,-1 1 0,1-1 0,0 1 0,0-1 0,-1 1 0,1-1 0,-1 1 0,1-1 0,0 1 0,-1-1 0,1 1-1,-1 0 1,1-1 0,-1 1 0,1 0 0,-1-1 0,1 1 0,-1 0 0,1 0 0,-1-1 0,1 1 0,-1 0 0,0 0 0,1 0 0,-1 0-1,1 0 1,-1 0 0,0 0 0,1 0 0,-1 0 0,1 0 0,-1 0 0,0 0 0,1 0 0,-1 1 0,1-1 0,-1 0 0,1 0 0,-1 1-1,1-1 1,-1 0 0,1 1 0,-1-1 0,-36 23 1,23-10-12,1 2 1,1-1 0,0 2-1,1 0 1,-14 26 0,19-31 0,1 0-1,0 1 1,1-1-1,0 1 1,1 0 0,0 0-1,1 1 1,0-1 0,1 21-1,1-31-3,0 0 0,0 0-1,1 1 1,-1-1-1,1 0 1,0 0 0,-1 0-1,1 0 1,0 0-1,0 0 1,1 0 0,-1 0-1,0 0 1,1 0-1,-1-1 1,1 1 0,-1-1-1,1 1 1,0-1-1,-1 1 1,1-1 0,0 0-1,0 0 1,0 0-1,0 0 1,0 0 0,1 0-1,-1-1 1,0 1-1,0-1 1,0 1 0,4-1-1,7 1-93,-1 0 0,1-1 0,-1-1 0,24-3 0,-16 0-452,0-1-1,-1-1 1,1 0-1,-1-2 1,24-12-1,43-33-5899,-14-2-4654</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5:24.797"/>
    </inkml:context>
    <inkml:brush xml:id="br0">
      <inkml:brushProperty name="width" value="0.025" units="cm"/>
      <inkml:brushProperty name="height" value="0.025" units="cm"/>
    </inkml:brush>
  </inkml:definitions>
  <inkml:trace contextRef="#ctx0" brushRef="#br0">0 118 10698,'0'0'4185,"10"0"-3832,684 17 1964,261-58-2209,-354 8 131,984 0 1668,1 33-1153,-671 2-533,-4-17-88,198 1 1704,-1084 15-1834,35-2-23,-1 3 1,1 3 0,93 19-1,-116-12-1161,-17 2-3953,-16-8-1074</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6:50.992"/>
    </inkml:context>
    <inkml:brush xml:id="br0">
      <inkml:brushProperty name="width" value="0.025" units="cm"/>
      <inkml:brushProperty name="height" value="0.025" units="cm"/>
    </inkml:brush>
  </inkml:definitions>
  <inkml:trace contextRef="#ctx0" brushRef="#br0">48 260 9129,'0'0'4126,"-8"2"-2834,-26 7-721,29-5-349,17-1-279,22-2-92,23-1 360,393 15 790,195 23 765,4-33-1297,-611-5-467,750-39 923,-356 10-446,-245 19-165,1169-38 685,-1088 50-963,668-32 19,-428-39-22,79-8 6,5 41-68,-553 35 22,0 2 0,0 1 0,0 2 0,0 2 0,-1 2 0,41 12 1,-73-18-162,43 14-1244,-15-10-3879,-17-6-2626</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0:27.581"/>
    </inkml:context>
    <inkml:brush xml:id="br0">
      <inkml:brushProperty name="width" value="0.025" units="cm"/>
      <inkml:brushProperty name="height" value="0.025" units="cm"/>
      <inkml:brushProperty name="color" value="#E71224"/>
    </inkml:brush>
  </inkml:definitions>
  <inkml:trace contextRef="#ctx0" brushRef="#br0">10483 263 13357,'-172'-47'176,"-2"8"0,-272-26 0,-664 34-1844,555 25 1057,-498-27 1503,-720-8 928,11 99-3484,1516-46 1758,-115 3 245,-588 42 445,740-32-253,0 8 1,-301 88-1,448-101-116,0 3 0,1 2-1,2 3 1,-102 65 0,120-64-398,2 1 1,2 2 0,0 1 0,2 2-1,2 2 1,1 1 0,-27 44 0,24-27-51,3 2 1,2 1-1,2 2 0,-37 122 1,53-136 5,1 0 1,2 1 0,3 0-1,1 0 1,3 1 0,1-1-1,10 76 1,0-79 143,1 0 1,2 0-1,3-1 1,1-1-1,38 72 0,0-22-10,86 114 0,-63-109-165,4-4-1,4-4 1,4-3 0,4-4-1,3-5 1,199 122-1,-111-94-21,5-9-1,4-8 1,243 75-1,542 101 139,17-64 22,-553-115-79,1870 328 645,23-158-315,1268-178-235,-1783-157-28,-1440 56-78,-303 19 43,475-37-287,-384 21 7,208-52 0,-330 61 261,-1-2 1,0-3-1,-1-1 0,0-2 1,-2-2-1,-1-2 0,64-48 1,-81 52 27,0-1 1,-1-1-1,-1-1 1,-2 0-1,0-2 1,-1-1-1,-2 0 1,0-1-1,-2-1 1,-1 0-1,-2-1 1,15-47-1,-22 52-32,0 1-1,-1-1 0,-1 0 0,-1 1 0,-2-1 0,0 0 0,-2 0 0,-6-39 1,0 29 7,-1 1 1,-2 1 0,-1 0 0,-1 0 0,-24-40-1,-16-9 100,-3 2 0,-3 3 0,-91-91 0,-521-476 262,472 473-160,-7 10 0,-7 9 0,-362-194 0,-1166-465 410,1379 669-1171,-6 15-1,-5 16 0,-5 17 1,-3 17-1,-449-33 0,-136 68-4438,451 39-63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6:57.599"/>
    </inkml:context>
    <inkml:brush xml:id="br0">
      <inkml:brushProperty name="width" value="0.025" units="cm"/>
      <inkml:brushProperty name="height" value="0.025" units="cm"/>
    </inkml:brush>
  </inkml:definitions>
  <inkml:trace contextRef="#ctx0" brushRef="#br0">111 245 4068,'-10'1'-22,"-11"3"70,-26 3 1449,15-5 6028,32-2-6761,34 0-241,135-1 279,-6-2-603,190 22 1,868 48 1706,-996-67-1472,561-4 569,-1-37-710,108-48 339,368-31 818,-170 96-1227,-814 25-142,165-33 349,2 0-257,-218 36-1182,-76 1-2490,-84-2 816,12 0-2330</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7:01.488"/>
    </inkml:context>
    <inkml:brush xml:id="br0">
      <inkml:brushProperty name="width" value="0.025" units="cm"/>
      <inkml:brushProperty name="height" value="0.025" units="cm"/>
    </inkml:brush>
  </inkml:definitions>
  <inkml:trace contextRef="#ctx0" brushRef="#br0">36 0 8456,'0'0'3678,"-7"9"-3603,-20 24 53,27-33-104,0 1 0,0-1 0,-1 1 0,1-1 0,0 1 0,0-1 0,0 0 0,0 1 0,0-1 0,0 1 0,0-1 1,0 1-1,0-1 0,0 1 0,0-1 0,0 1 0,0-1 0,1 1 0,-1-1 0,0 1 0,0-1 0,0 1 0,1-1 0,-1 0 0,0 1 0,0-1 0,1 1 0,-1-1 0,1 0 0,-1 1 0,0-1 0,1 0 0,-1 0 0,0 1 0,1-1 1,-1 0-1,1 0 0,-1 0 0,1 1 0,-1-1 0,1 0 0,-1 0 0,1 0 0,-1 0 0,1 0 0,-1 0 0,1 0 0,-1 0 0,0 0 0,1 0 0,-1 0 0,1 0 0,29 1 1384,-29-1-1261,19 0 252,-1 1 0,1 1 0,-1 1 0,1 0 0,-1 1-1,28 11 1,-1-1-330,0-1 0,1-3-1,0-1 1,58 2 0,197-5 931,-209-7-689,70 2-87,556-16 27,-383 8-277,104-9 159,413-38 49,-729 53-147,653 16 341,-556 1-392,249 8 122,375-52 295,-700 13 284,-8 1-1357,-44 10-3099,-84 4 3078,0 0 1,-1-1-1,1 0 1,-1 0-1,1-1 1,13-5-1,19-13-3972</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7:26.874"/>
    </inkml:context>
    <inkml:brush xml:id="br0">
      <inkml:brushProperty name="width" value="0.025" units="cm"/>
      <inkml:brushProperty name="height" value="0.025" units="cm"/>
    </inkml:brush>
  </inkml:definitions>
  <inkml:trace contextRef="#ctx0" brushRef="#br0">1 129 12011,'0'0'2387,"13"-6"-2313,22-6-29,1 0 0,0 3 0,46-7-1,132-10 760,-142 18-372,438-23 712,3 32-401,-249 1-569,1910 74 1625,-1865-61-1810,1882-34 1709,-2161 17-2136,139-15 1519,-86-3-2215,-5-13-4194,-56 22 828</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8:20.144"/>
    </inkml:context>
    <inkml:brush xml:id="br0">
      <inkml:brushProperty name="width" value="0.025" units="cm"/>
      <inkml:brushProperty name="height" value="0.025" units="cm"/>
    </inkml:brush>
  </inkml:definitions>
  <inkml:trace contextRef="#ctx0" brushRef="#br0">1 239 5926,'0'0'3213,"8"1"-2796,28-1 2043,65-9 0,30-1-515,138 9 94,514 7-1233,8-31 281,-218-1-49,1111 19-586,-393 4 361,579-89 1547,-1550 44-1741,-198 28-566,-117 20 71,-1 0-1360,6-4-13090</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9:18.283"/>
    </inkml:context>
    <inkml:brush xml:id="br0">
      <inkml:brushProperty name="width" value="0.025" units="cm"/>
      <inkml:brushProperty name="height" value="0.025" units="cm"/>
    </inkml:brush>
  </inkml:definitions>
  <inkml:trace contextRef="#ctx0" brushRef="#br0">16 218 1185,'-6'-15'2697,"-2"-2"-1101,7 13-826,3 6 55,1 2-807,0 0 0,1 0 0,-1 0 0,1-1-1,0 1 1,0-1 0,0 0 0,1 0 0,-1-1-1,1 1 1,-1-1 0,1 0 0,0 0 0,0-1-1,0 1 1,0-1 0,6 1 0,13 1 223,1 0 0,32-2 0,-31 0 39,137 0 1434,261-31 0,-136 1-865,341 9 1,290 60-35,-829-35-778,401 20 264,0-39 204,488-59-34,-339 29-397,15 7 197,-9 1-72,548 7-66,-1010 29-128,232 20 19,-20-1-10,485 4-9,-492-4 20,434 1 62,-605-37-775,-223 18 10,0-1 0,0 1 0,1-1 0,-1 0 0,0-1 0,0 1 0,-6-2 0,-15-11-6017</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9:26.170"/>
    </inkml:context>
    <inkml:brush xml:id="br0">
      <inkml:brushProperty name="width" value="0.025" units="cm"/>
      <inkml:brushProperty name="height" value="0.025" units="cm"/>
    </inkml:brush>
  </inkml:definitions>
  <inkml:trace contextRef="#ctx0" brushRef="#br0">0 26 8456,'0'0'843,"12"-1"-720,88-8 372,148 7 0,-137 4-428,963 34 588,-491-11-71,-383-18-296,1305 29 1426,-1149-35-1144,364-2 354,-4-35-406,-683 33-428,3 1 545,0-2 1,66-17 0,-101 21-601,0 0-1,-1 0 1,1 0 0,-1 0 0,1 0-1,-1 0 1,1 0 0,-1 0 0,1 0 0,-1 0-1,1-1 1,-1 1 0,1 0 0,-1 0-1,1-1 1,-1 1 0,1 0 0,-1-1 0,0 1-1,1 0 1,-1-1 0,0 1 0,1 0 0,-1-1-1,0 1 1,1-1 0,-1 1 0,0-1-1,0 1 1,1-1 0,-1 1 0,0-1 0,0 1-1,0-1 1,0 1 0,0-1 0,0 1-1,0-1 1,0 1 0,0-1 0,0 0 0,0 1-1,0-1 1,0 1 0,0-1 0,0 1 0,-1-1-1,1 1 1,0-1 0,0 1 0,-1-1-1,1 1 1,0 0 0,0-1 0,-1 1 0,1-1-1,-1 1 1,1 0 0,0-1 0,-1 1-1,1 0 1,-1-1 0,1 1 0,-1 0 0,1 0-1,-1 0 1,1-1 0,-2 1 0,-33-18 362,22 15-548,-1 0-1,0 0 1,1 1 0,-1 1-1,-26 1 1,-73 12-4201,62-5 862,-30 0-3321</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09:27.133"/>
    </inkml:context>
    <inkml:brush xml:id="br0">
      <inkml:brushProperty name="width" value="0.025" units="cm"/>
      <inkml:brushProperty name="height" value="0.025" units="cm"/>
    </inkml:brush>
  </inkml:definitions>
  <inkml:trace contextRef="#ctx0" brushRef="#br0">1 65 12075,'0'0'12,"0"-1"0,0 1 0,0 0 0,0-1 0,0 1 0,0 0 0,0-1 0,0 1 0,0 0 0,0-1 0,0 1 0,0 0-1,1-1 1,-1 1 0,0 0 0,0-1 0,0 1 0,1 0 0,-1-1 0,0 1 0,0 0 0,1 0 0,-1-1 0,0 1 0,1 0 0,-1 0-1,0 0 1,1-1 0,-1 1 0,0 0 0,1 0 0,-1 0 0,0 0 0,1 0 0,0 0 0,18 3 252,30 19 8,-35-15-165,40 14 117,1-1-1,1-4 0,1-1 0,0-3 0,75 5 0,293-3 682,-355-14-677,859-75 1982,-395 17-1468,518 8-1212,-847 41-5717,-119-1-1756</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38.686"/>
    </inkml:context>
    <inkml:brush xml:id="br0">
      <inkml:brushProperty name="width" value="0.025" units="cm"/>
      <inkml:brushProperty name="height" value="0.025" units="cm"/>
    </inkml:brush>
  </inkml:definitions>
  <inkml:trace contextRef="#ctx0" brushRef="#br0">1 167 13132,'0'0'7592,"10"2"-6599,7 1-474,0-2 0,0 0 0,0-1 0,29-3 1,82-17 551,-66 10-1066,204-26 212,120-21-4373,-328 43 703,-24-1-1727,-9-4-4722</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39.078"/>
    </inkml:context>
    <inkml:brush xml:id="br0">
      <inkml:brushProperty name="width" value="0.025" units="cm"/>
      <inkml:brushProperty name="height" value="0.025" units="cm"/>
    </inkml:brush>
  </inkml:definitions>
  <inkml:trace contextRef="#ctx0" brushRef="#br0">0 12 18546,'0'0'4612,"13"-2"-3731,28-3 249,0 2 0,-1 1 0,76 7 1,-97-3-1076,-1 1 1,0 0 0,0 1-1,0 1 1,-1 1 0,0 1-1,0 0 1,0 1 0,-1 0-1,0 2 1,24 18 0,-35-23-57,0 0 1,0 0 0,0 0-1,0 1 1,-1-1 0,0 1-1,0 0 1,-1 1 0,0-1-1,0 1 1,0-1 0,-1 1-1,0 0 1,0 0 0,0 0-1,0 8 1,-2-4 15,0-1 0,-1 1 0,0-1 0,-1 0 1,0 1-1,0-1 0,-1 0 0,-1 0 0,-8 19 0,-3-2-169,-1-1 0,-2 0-1,0-2 1,-2 0 0,0-1 0,-36 31-1,37-37-732,-2-1-1,-31 20 0,40-29-865,-1 0 1,0-1 0,-17 6-1,-15-1-10621</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39.837"/>
    </inkml:context>
    <inkml:brush xml:id="br0">
      <inkml:brushProperty name="width" value="0.025" units="cm"/>
      <inkml:brushProperty name="height" value="0.025" units="cm"/>
    </inkml:brush>
  </inkml:definitions>
  <inkml:trace contextRef="#ctx0" brushRef="#br0">45 189 14958,'0'0'3769,"-3"11"-2653,-9 30-626,2 1 1,3 0 0,1 0-1,-1 45 1,9 182-29,-2-259-386,1-1 0,0 0 0,0 0 1,5 16-1,-6-24-27,1 1 0,-1-1 0,1 0 0,-1 0 0,1 1 0,-1-1 0,1 0 0,0 0 0,-1 0-1,1 0 1,0 0 0,0 0 0,0 0 0,0 0 0,0 0 0,0 0 0,0-1 0,0 1 0,0 0 0,0-1 0,0 1 0,1-1 0,-1 1 0,0-1 0,0 1 0,1-1 0,-1 0 0,0 0 0,0 1 0,1-1 0,-1 0 0,0 0 0,1 0 0,-1-1 0,0 1 0,1 0 0,-1 0-1,0-1 1,0 1 0,1-1 0,-1 1 0,0-1 0,2-1 0,9-6 361,0-1 0,0-1-1,-1 0 1,-1 0 0,0-1-1,0 0 1,-1-1 0,13-22-1,1 1-28,51-71-134,-5-3 0,-4-3 0,79-187 0,-138 284-55,3-10-1769,-10 21-222,-6 13-708,-11 16-2100,-4 4-1959</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1.281"/>
    </inkml:context>
    <inkml:brush xml:id="br0">
      <inkml:brushProperty name="width" value="0.025" units="cm"/>
      <inkml:brushProperty name="height" value="0.025" units="cm"/>
      <inkml:brushProperty name="color" value="#E71224"/>
    </inkml:brush>
  </inkml:definitions>
  <inkml:trace contextRef="#ctx0" brushRef="#br0">0 221 5125,'0'0'8974,"4"0"-8654,111-13 700,632-25 420,-673 32-1407,1103-67 1707,-988 59-1332,1302-63 44,-642 104-436,751 3 0,-952-62 10,-345 12-15,-209 20 11,-93 0-17,0 0 1,1 1-1,-1 0 0,0-1 1,1 1-1,-1 0 1,0 0-1,0 0 1,0-1-1,0 1 1,1 1-1,-1-1 1,-1 0-1,1 0 1,0 0-1,0 0 1,0 1-1,-1-1 1,1 0-1,0 1 1,-1-1-1,1 0 1,-1 1-1,0-1 1,1 1-1,-1-1 1,0 1-1,0-1 1,0 1-1,0-1 1,0 0-1,0 1 1,-1-1-1,1 1 1,-1 1-1,0 5 23,0-1 0,0 0 1,-1 0-1,0 0 0,0 0 0,-4 7 1,-126 204 799,-39 77 452,-23 222-1190,75-179-57,118-335-32,-86 246 83,77-212-92,1 0-1,3 0 1,1 1-1,-1 73 1,7-101 7,1 0 1,0-1 0,0 0-1,1 1 1,0-1-1,1 0 1,0-1 0,0 1-1,1 0 1,0-1-1,0 0 1,1-1 0,0 1-1,0-1 1,1 0-1,0 0 1,1-1 0,-1 0-1,11 6 1,14 9 2,1-1 0,1-2 0,51 19 0,95 28 48,192 43 0,-191-59-27,-11-7-23,2-8 0,191 14 0,356-8 59,-522-33-92,2468-43 103,-1311-65-44,-753 55-127,399-15-57,-517 35 193,-333 19 54,139-11-14,-210 10 14,124-31 0,-196 38-45,31-12 266,-37 13-288,0 0-1,-1 0 0,1-1 1,0 1-1,-1 0 0,1-1 1,0 1-1,-1-1 0,1 1 0,0-1 1,-1 1-1,1-1 0,-1 0 1,1 1-1,-1-1 0,1 1 1,-1-1-1,0 0 0,1 0 0,-1 1 1,0-1-1,1 0 0,-1 0 1,0 1-1,0-1 0,0 0 0,0 0 1,0 1-1,0-1 0,0 0 1,0 0-1,0 0 0,0 1 1,0-1-1,0 0 0,0 0 0,-1 1 1,1-1-1,0 0 0,-1 0 1,0 0-1,-1-1-266,0 0 0,-1 1 0,1-1 0,-1 1 0,1-1 0,-1 1 0,0 0 0,0 0 0,1 0 0,-1 1-1,0-1 1,-5 0 0,-8-2-1854,-23-10-4104</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0.305"/>
    </inkml:context>
    <inkml:brush xml:id="br0">
      <inkml:brushProperty name="width" value="0.025" units="cm"/>
      <inkml:brushProperty name="height" value="0.025" units="cm"/>
    </inkml:brush>
  </inkml:definitions>
  <inkml:trace contextRef="#ctx0" brushRef="#br0">1 87 16944,'0'0'1164,"3"10"480,-1 0-1243,1-1 0,1 0-1,0 0 1,0-1 0,1 1 0,7 10 0,-9-15-361,0 0 0,1 0 1,-1-1-1,0 0 1,1 1-1,0-1 1,0 0-1,0-1 1,0 1-1,1-1 1,-1 0-1,0 0 1,1 0-1,0 0 1,-1-1-1,1 0 1,8 1-1,-7-1-336,1-1 0,-1 0-1,1 0 1,-1 0 0,1-1 0,-1 0 0,0 0 0,0-1-1,1 0 1,-1 0 0,0 0 0,0-1 0,-1 0 0,11-6-1,-9 3 109,0 0-1,-1 0 0,0-1 1,0 0-1,0 0 0,-1 0 1,0 0-1,-1-1 0,1 0 1,3-11-1,-4 8-9,13-23 1695,-17 33-1426,0 0 1,1 1-1,-1-1 1,1 1-1,-1-1 1,1 1-1,-1 0 0,1-1 1,-1 1-1,1-1 1,-1 1-1,1 0 1,0 0-1,-1-1 1,1 1-1,0 0 1,-1 0-1,1 0 1,-1-1-1,1 1 1,0 0-1,-1 0 1,1 0-1,0 0 1,-1 0-1,1 1 1,0-1-1,-1 0 1,1 0-1,0 0 1,-1 0-1,1 1 0,0-1 1,-1 0-1,1 1 1,-1-1-1,1 0 1,-1 1-1,1-1 1,-1 1-1,1-1 1,-1 1-1,1-1 1,-1 1-1,0-1 1,1 1-1,-1 0 1,2 2-17,0 0 0,0 0 0,0-1 1,1 1-1,-1-1 0,0 0 0,1 1 0,0-1 1,-1 0-1,1 0 0,0-1 0,0 1 1,0-1-1,0 1 0,0-1 0,1 0 0,-1 0 1,0 0-1,1-1 0,-1 1 0,0-1 0,1 0 1,-1 0-1,0 0 0,1 0 0,-1 0 1,1-1-1,-1 0 0,0 0 0,0 0 0,6-2 1,46-34 275,-48 31-295,0 0 1,0 1-1,0 0 1,1 0-1,-1 1 1,1 0-1,0 0 1,0 1-1,1 0 0,-1 0 1,16-2-1,-23 5-21,0 0 0,0 0-1,0 1 1,0-1-1,-1 0 1,1 1 0,0-1-1,0 1 1,0-1-1,-1 1 1,1-1 0,0 1-1,-1-1 1,1 1-1,0 0 1,-1-1 0,1 1-1,-1 0 1,1 0-1,-1-1 1,1 1 0,-1 0-1,0 0 1,1 0 0,-1-1-1,0 1 1,0 0-1,0 0 1,1 0 0,-1 0-1,0 0 1,0 0-1,0 1 1,0 41 910,-1-28-601,-16 120 1785,17-135-2106,0 1 0,0-1 0,0 0 0,0 1 0,0-1 0,0 0 0,0 1 0,0-1 0,0 0 1,0 1-1,0-1 0,0 0 0,0 1 0,0-1 0,1 0 0,-1 1 0,0-1 0,0 0 0,0 1 0,1-1 0,-1 0 1,0 1-1,0-1 0,1 0 0,-1 0 0,0 1 0,0-1 0,1 0 0,-1 0 0,0 0 0,1 0 0,-1 1 0,0-1 1,1 0-1,-1 0 0,0 0 0,1 0 0,-1 0 0,0 0 0,2 0 0,17-7-57,16-21-1316,8-28-5537,-23 23-765</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1.023"/>
    </inkml:context>
    <inkml:brush xml:id="br0">
      <inkml:brushProperty name="width" value="0.025" units="cm"/>
      <inkml:brushProperty name="height" value="0.025" units="cm"/>
    </inkml:brush>
  </inkml:definitions>
  <inkml:trace contextRef="#ctx0" brushRef="#br0">131 0 15022,'0'0'3716,"-9"4"-2985,2 0-476,0-1 0,0 1 0,1 0 0,0 1 1,0 0-1,0 0 0,1 0 0,-1 0 0,1 1 0,0 0 0,1 0 0,-1 0 0,-3 9 0,7-13-218,-5 7 217,1 0-1,1 1 1,-1 0 0,1-1-1,1 2 1,0-1 0,1 0-1,0 0 1,-1 12 0,3-21-249,0-1 0,0 0-1,0 1 1,0-1 0,0 1 0,0-1 0,0 0 0,0 1 0,0-1 0,0 1 0,1-1 0,-1 0 0,0 1 0,0-1 0,0 0 0,1 1 0,-1-1 0,0 0 0,0 0 0,1 1 0,-1-1 0,0 0 0,0 0 0,1 1 0,-1-1 0,0 0 0,1 0 0,-1 0 0,1 1 0,-1-1 0,0 0 0,1 0 0,-1 0 0,0 0 0,1 0 0,-1 0 0,1 0 0,-1 0 0,23-5 129,18-16 77,-19 5-156,74-46-414,-84 55 330,0 1 1,1 0 0,0 1 0,-1 1-1,2 0 1,15-3 0,-28 7 22,0 0 1,1-1-1,-1 1 0,0 0 0,1 0 1,-1 0-1,0 0 0,0 0 1,1 0-1,-1 1 0,0-1 1,1 0-1,-1 1 0,0-1 0,0 1 1,0-1-1,1 1 0,-1-1 1,0 1-1,0 0 0,0 0 1,0-1-1,0 1 0,0 0 1,0 0-1,1 2 0,-1 0 37,0-1-1,0 1 1,0 0 0,0-1-1,-1 1 1,1 0-1,-1 0 1,0-1 0,0 1-1,0 0 1,0 5-1,-3 9 345,0-1 0,-1 0 0,-8 20 0,11-34-305,-2 4 4,1 1 1,0-1-1,1 0 0,-1 1 1,1 0-1,0-1 1,1 1-1,0 7 0,0-13-68,0 0-1,0 0 0,0 0 0,1 0 0,-1 0 0,0 0 0,1 0 1,-1-1-1,0 1 0,1 0 0,0 0 0,-1 0 0,1-1 0,-1 1 1,1 0-1,0-1 0,-1 1 0,1 0 0,0-1 0,0 1 0,-1-1 1,1 0-1,0 1 0,1 0 0,1-1 7,-1 0 0,1 1 0,-1-1 0,1 0 1,0 0-1,-1 0 0,1-1 0,0 1 0,-1-1 0,1 0 0,0 1 0,3-3 1,9-4 6,-1-1 0,-1 0 0,1-1 0,-1-1 0,-1 0 0,0 0 0,0-1 0,19-25 1,8-5-203,-49 84-89,7-36 313,1 0 0,0 0 1,0 1-1,1-1 1,0 0-1,0 1 1,0-1-1,2 13 1,-1-18-23,0 1 1,1-1-1,-1 0 1,1 0 0,-1 0-1,1 0 1,0 0-1,0 0 1,0 0 0,0 0-1,0 0 1,1-1-1,-1 1 1,0 0 0,1-1-1,0 1 1,-1-1-1,1 1 1,0-1-1,-1 0 1,1 0 0,0 0-1,0 0 1,0 0-1,0 0 1,0 0 0,0-1-1,0 1 1,0-1-1,1 1 1,-1-1 0,4 0-1,2 1 87,0-1 0,1 1 0,-1-2 0,0 1-1,0-1 1,0-1 0,0 1 0,0-1 0,0-1 0,0 1-1,-1-2 1,1 1 0,-1-1 0,0 0 0,0 0 0,0-1-1,-1 1 1,1-2 0,-1 1 0,-1-1 0,1 0 0,5-7 0,-10 11-87,0 0 0,1 0 1,-1 0-1,0-1 0,-1 1 1,1 0-1,0 0 1,-1-1-1,1 1 0,-1 0 1,0-1-1,1 1 1,-1 0-1,0-1 0,-1 1 1,1-1-1,0 1 1,-1 0-1,1-1 0,-1 1 1,0 0-1,0 0 0,0 0 1,0-1-1,0 1 1,0 0-1,0 0 0,-1 1 1,-2-4-1,-4-3 91,0 0 0,-1 0 0,0 1 0,-19-11 0,3 1-35,78 8-2776,-19-3-1954,4-7-2787</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1.491"/>
    </inkml:context>
    <inkml:brush xml:id="br0">
      <inkml:brushProperty name="width" value="0.025" units="cm"/>
      <inkml:brushProperty name="height" value="0.025" units="cm"/>
    </inkml:brush>
  </inkml:definitions>
  <inkml:trace contextRef="#ctx0" brushRef="#br0">16 1 9065,'0'0'10895,"-1"13"-8957,-6 106 1286,-1-11-1470,9 158 0,0-258-1749,0-1 0,0 1 0,1-1 0,0 0 1,0 0-1,1 0 0,0 0 0,0 0 0,8 11 0,-10-15-135,1-1 1,0 0-1,0 0 0,1 1 0,-1-1 0,0-1 0,1 1 0,-1 0 0,1 0 0,-1-1 1,5 2-1,-4-2-195,0 0-1,-1-1 1,1 1 0,0-1 0,0 0 0,0 0-1,-1 0 1,1 0 0,0 0 0,0 0 0,0-1 0,-1 0-1,1 1 1,3-3 0,-2 2-336,-1-2 1,0 1-1,0 0 1,1-1-1,-1 1 0,-1-1 1,1 0-1,0 0 0,-1 0 1,1 0-1,2-5 1,11-19-5586</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1.894"/>
    </inkml:context>
    <inkml:brush xml:id="br0">
      <inkml:brushProperty name="width" value="0.025" units="cm"/>
      <inkml:brushProperty name="height" value="0.025" units="cm"/>
    </inkml:brush>
  </inkml:definitions>
  <inkml:trace contextRef="#ctx0" brushRef="#br0">0 85 13805,'0'0'6673,"6"8"-5878,-4-5-731,0 0-1,0 0 0,0 0 0,0 0 0,0-1 0,1 1 1,-1-1-1,1 0 0,0 0 0,0 1 0,-1-2 0,1 1 0,1 0 1,-1-1-1,0 1 0,0-1 0,0 0 0,1 0 0,-1 0 0,1-1 1,-1 1-1,0-1 0,1 0 0,-1 0 0,1 0 0,-1 0 0,1-1 1,-1 1-1,1-1 0,-1 0 0,0 0 0,1 0 0,-1 0 1,0-1-1,0 1 0,0-1 0,0 0 0,0 0 0,0 0 0,3-4 1,-2 3 93,-1-1 1,0 0 0,0 1-1,0-1 1,-1 0 0,0-1 0,1 1-1,-1 0 1,-1-1 0,1 1 0,-1-1-1,0 0 1,0 1 0,0-1 0,0 0-1,-1-7 1,0 11-86,0-1 1,0 1-1,0-1 1,0 1-1,-1 0 0,1-1 1,0 1-1,-1 0 1,1-1-1,-1 1 0,0 0 1,1-1-1,-1 1 1,0 0-1,0 0 0,0 0 1,0 0-1,0 0 1,0 0-1,0 0 0,0 0 1,-2-1-1,1 2-37,0-1 1,-1 0-1,1 1 0,0 0 0,-1-1 1,1 1-1,-1 0 0,1 0 0,0 1 0,-1-1 1,1 0-1,0 1 0,-1-1 0,1 1 1,0 0-1,-1 0 0,-3 2 0,0 0-10,1 1-1,-1 0 1,1-1-1,0 2 1,0-1-1,1 0 1,-1 1-1,1 0 1,0 0-1,0 1 1,1-1-1,0 1 1,-5 10-1,4-8-13,1-1-1,0 1 1,1 0-1,-1 0 1,2 0-1,-1 0 1,1 1 0,0-1-1,1 0 1,1 13-1,-1-19-12,0 0 0,1 0-1,-1 0 1,1 0-1,-1 0 1,1 0 0,0 0-1,0-1 1,0 1-1,0 0 1,0 0 0,0-1-1,0 1 1,1-1-1,-1 1 1,1-1 0,-1 1-1,1-1 1,-1 0-1,1 0 1,0 0 0,0 0-1,2 1 1,0 0-124,1-1 0,0 0 1,0 0-1,0 0 0,0-1 0,0 0 1,-1 0-1,1 0 0,7-1 0,3-1-715,-1-1 0,-1 0-1,1-1 1,0-1-1,23-12 1,-12 3-2515,-1-2 0,22-19 0,-4-2-3493</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2.248"/>
    </inkml:context>
    <inkml:brush xml:id="br0">
      <inkml:brushProperty name="width" value="0.025" units="cm"/>
      <inkml:brushProperty name="height" value="0.025" units="cm"/>
    </inkml:brush>
  </inkml:definitions>
  <inkml:trace contextRef="#ctx0" brushRef="#br0">108 0 11147,'-7'8'3139,"-2"2"-2494,1 1 0,0 0 0,1 0 0,0 0 0,1 1 0,0 0 0,0 1 1,2-1-1,-1 1 0,2 0 0,-1 0 0,0 15 0,4-27-623,1 0 0,-1 0 0,1 1 0,-1-1 0,1 0 0,0 0 0,0 0 0,0 0-1,-1 0 1,1 0 0,0 0 0,0 0 0,0-1 0,0 1 0,0 0 0,1 0 0,-1-1 0,0 1 0,0-1 0,0 1 0,1-1-1,-1 0 1,0 1 0,0-1 0,1 0 0,-1 0 0,0 0 0,1 0 0,-1 0 0,0 0 0,0 0 0,1 0 0,1-1 0,49-4 156,-35 1-80,-13 3-198,1 0 0,0 0 0,0 0-1,0 1 1,0 0 0,0 0 0,8 1 0,-12-1 84,1 1 0,-1-1-1,1 1 1,-1 0 0,0 0 0,1 0-1,-1 0 1,0 0 0,0 0-1,1 0 1,-1 0 0,0 0 0,0 0-1,0 1 1,0-1 0,-1 1 0,1-1-1,0 0 1,-1 1 0,1-1-1,-1 1 1,1-1 0,-1 1 0,1 0-1,-1-1 1,0 1 0,0-1-1,0 3 1,4 52 442,-3-1-1,-6 67 0,3-109-128,0-1 0,0 0-1,-1 1 1,-1-1 0,0 0 0,0-1 0,-12 20-1,14-26-157,0 0-1,-1-1 0,0 0 0,0 0 0,0 0 0,-1 0 0,1 0 0,-1 0 1,0-1-1,0 0 0,0 0 0,-1 0 0,1 0 0,-1-1 0,1 0 0,-1 0 1,0 0-1,0 0 0,0-1 0,0 0 0,-6 1 0,9-2-127,-1-1-1,0 1 0,0-1 1,0 0-1,1 1 0,-1-1 1,1-1-1,-1 1 0,1 0 1,-1-1-1,1 1 1,-1-1-1,1 0 0,0 0 1,0 0-1,0 0 0,0 0 1,1 0-1,-1 0 0,0-1 1,1 1-1,-1 0 1,1-1-1,0 0 0,0 1 1,0-1-1,0 0 0,0-4 1,-3-6-156,1 0 1,1 0-1,0 0 1,-1-25-1,4 35-138,-1 0 0,1 0 0,0 0-1,0 0 1,0 0 0,0 1 0,0-1-1,1 0 1,-1 0 0,1 1-1,0-1 1,-1 1 0,6-5 0,37-35-3954,-9 9-4424,-15 10-1851</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2.758"/>
    </inkml:context>
    <inkml:brush xml:id="br0">
      <inkml:brushProperty name="width" value="0.025" units="cm"/>
      <inkml:brushProperty name="height" value="0.025" units="cm"/>
    </inkml:brush>
  </inkml:definitions>
  <inkml:trace contextRef="#ctx0" brushRef="#br0">154 334 6758,'0'0'8766,"1"-10"-6284,5-49 663,-6 59-3057,0-1 0,0 1 1,0-1-1,0 0 0,0 1 1,-1-1-1,1 1 0,0-1 1,-1 1-1,1-1 0,0 1 1,-1-1-1,1 1 0,-1-1 1,1 1-1,0 0 0,-1-1 1,1 1-1,-1 0 0,1-1 1,-1 1-1,0 0 0,1-1 0,-1 1 1,1 0-1,-1 0 0,1 0 1,-1 0-1,0 0 0,1 0 1,-1-1-1,1 1 0,-1 0 1,0 1-1,1-1 0,-1 0 1,1 0-1,-1 0 0,0 0 1,1 0-1,-1 1 0,-28 8 692,20-1-706,-1 0-1,1 1 1,0-1-1,1 2 1,0-1 0,1 1-1,0 0 1,0 1-1,1-1 1,1 1-1,-1 1 1,2-1-1,0 1 1,0 0 0,1 0-1,0 0 1,-1 18-1,4-29-65,1-1-1,-1 1 0,0 0 1,0-1-1,0 1 0,1 0 1,-1-1-1,0 1 1,1-1-1,-1 1 0,0 0 1,1-1-1,-1 1 1,1-1-1,-1 1 0,1-1 1,-1 0-1,1 1 0,-1-1 1,1 1-1,0-1 1,-1 0-1,1 0 0,-1 1 1,1-1-1,0 0 1,-1 0-1,1 0 0,0 1 1,-1-1-1,1 0 0,0 0 1,-1 0-1,1 0 1,0 0-1,-1-1 0,1 1 1,0 0-1,-1 0 1,2-1-1,31-9 347,-18 0-260,1 0 0,-2-1-1,1 0 1,-2-1 0,1-1 0,-2 0 0,20-27 0,-13 13-55,-1-1 0,-1 0 0,19-47 0,-28 56 15,-1-1-1,-2-1 0,1 1 1,-2-1-1,-1 0 1,1-36-1,-4 57-41,1-1 1,-1 1-1,0-1 1,0 1-1,0-1 1,0 1-1,0-1 1,0 1-1,0-1 1,0 1-1,0-1 1,0 1-1,0-1 1,0 1-1,-1-1 1,1 1-1,0-1 1,0 1-1,0-1 1,-1 1-1,1 0 1,0-1-1,-1 1 0,1-1 1,0 1-1,-1 0 1,1-1-1,0 1 1,-1-1-1,-9 11 190,-7 23-52,5-7-24,0 1 1,3 1-1,0 0 0,1 0 1,2 1-1,1 0 0,2 0 1,-1 57-1,4-84-174,1 0 0,-1 0 0,1 0-1,0 0 1,-1-1 0,1 1 0,0 0 0,0 0 0,0-1-1,0 1 1,0-1 0,0 1 0,1-1 0,-1 1 0,1-1-1,-1 0 1,1 1 0,-1-1 0,1 0 0,0 0 0,-1 0-1,1 0 1,0-1 0,0 1 0,0 0 0,-1-1 0,1 1-1,0-1 1,0 0 0,0 1 0,2-1 0,30-4-3953,-32 4 3366,0-1 1,0 0-1,0 0 0,0 0 0,0 0 1,0 0-1,0-1 0,0 1 0,-1 0 1,1-1-1,2-2 0,9-18-8003</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3.133"/>
    </inkml:context>
    <inkml:brush xml:id="br0">
      <inkml:brushProperty name="width" value="0.025" units="cm"/>
      <inkml:brushProperty name="height" value="0.025" units="cm"/>
    </inkml:brush>
  </inkml:definitions>
  <inkml:trace contextRef="#ctx0" brushRef="#br0">1 51 15855,'0'0'2578,"0"8"129,-1-4-2388,1 0 0,0 0 1,1 0-1,-1-1 0,1 1 0,0 0 0,0 0 0,0-1 1,0 1-1,0 0 0,4 5 0,-3-7-152,0 0-1,-1 0 1,2 0 0,-1-1-1,0 1 1,0 0-1,0-1 1,1 0-1,-1 1 1,1-1 0,-1 0-1,1 0 1,0-1-1,-1 1 1,1 0 0,0-1-1,-1 0 1,1 1-1,0-1 1,-1 0 0,4-1-1,4 1-18,0-1 1,-1-1-1,1 1 0,0-2 0,-1 1 0,0-1 1,0-1-1,15-7 0,-19 9-128,-1 0 0,1-1 0,-1 0 0,0 0 0,0 0 0,0 0 0,0 0 0,-1-1 0,1 0 0,-1 0 0,0 0 0,0 0 0,0 0 0,-1-1 0,1 1 0,-1-1 0,0 0 0,1-6 0,-2 10-13,-1 0 1,0 1-1,0-1 1,0 0-1,0 0 1,0 0-1,0 0 1,0 0-1,0 0 0,0 0 1,0 1-1,0-1 1,0 0-1,-1 0 1,1 0-1,0 0 1,-1 0-1,1 1 1,0-1-1,-1 0 1,1 0-1,-1 1 1,1-1-1,-1 0 1,0 1-1,1-1 1,-1 0-1,0 1 1,1-1-1,-1 1 0,-1-1 1,0 0-4,-1 0 0,1 1 0,-1-1 0,1 1 1,-1 0-1,0 0 0,1 0 0,-1 0 0,1 0 0,-6 1 0,0 1-3,0-1 1,0 2-1,0-1 0,0 1 1,0 1-1,-10 5 0,7-1 14,1 1-1,0 0 0,0 1 1,1 0-1,-14 19 1,19-25 1,1 1 1,0-1-1,1 1 1,-1 0-1,1 0 1,0 0 0,0 0-1,0 0 1,1 0-1,0 1 1,0-1-1,0 0 1,1 1-1,-1-1 1,1 1 0,1-1-1,0 7 1,0-9-24,0-1 1,0 0 0,1 0 0,-1 0-1,1 0 1,-1 0 0,1-1 0,0 1-1,-1 0 1,1-1 0,0 1 0,0-1-1,0 0 1,0 0 0,0 0 0,1 0 0,-1 0-1,0 0 1,1 0 0,-1-1 0,0 1-1,1-1 1,-1 1 0,0-1 0,4 0-1,63-1-2457,-21-10-2933,0-11-4249</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3.982"/>
    </inkml:context>
    <inkml:brush xml:id="br0">
      <inkml:brushProperty name="width" value="0.025" units="cm"/>
      <inkml:brushProperty name="height" value="0.025" units="cm"/>
    </inkml:brush>
  </inkml:definitions>
  <inkml:trace contextRef="#ctx0" brushRef="#br0">199 24 17232,'0'0'1436,"-10"-2"310,4 1-1499,0-1 1,0 1-1,1 0 0,-1 0 1,0 1-1,0 0 0,0 0 1,0 0-1,1 1 0,-1 0 1,0 0-1,0 0 0,1 1 1,-1 0-1,1 0 1,-1 0-1,1 1 0,0 0 1,0 0-1,0 0 0,0 0 1,0 1-1,-5 6 0,4-3-8,0 1-1,0-1 0,0 1 0,1 1 1,-5 11-1,8-16-216,0 0 0,1 0-1,-1 1 1,1-1 0,0 0 0,0 1 0,0-1-1,1 1 1,0-1 0,0 1 0,0-1 0,0 1-1,2 7 1,-1-11-19,-1 0 1,1 0-1,0 0 0,0 0 0,0 0 0,0 0 1,0 0-1,0 0 0,0-1 0,0 1 0,0 0 1,0-1-1,0 1 0,0-1 0,1 1 0,-1-1 1,0 1-1,0-1 0,1 0 0,-1 1 0,0-1 1,0 0-1,1 0 0,-1 0 0,0 0 0,1 0 1,-1-1-1,0 1 0,0 0 0,1-1 0,-1 1 0,2-1 1,41-16 173,-31 8-152,-1-1 0,0 0 0,-1 0 0,0-1 0,0-1 0,-1 0 1,-1 0-1,0-1 0,-1 0 0,0-1 0,-1 1 0,9-28 0,-60 174-25,41-122 27,1 0 1,0 0-1,0 0 0,1 0 1,0 0-1,1 0 0,2 12 1,-2-22-19,1 0 0,-1 1 1,1-1-1,-1 0 1,1 0-1,0 1 0,0-1 1,-1 0-1,1 0 0,0 0 1,0 0-1,0 0 0,0 0 1,0 0-1,0-1 0,1 1 1,-1 0-1,0-1 1,0 1-1,0 0 0,1-1 1,-1 0-1,0 1 0,1-1 1,-1 0-1,0 1 0,1-1 1,-1 0-1,1 0 1,-1 0-1,0 0 0,1-1 1,-1 1-1,0 0 0,3-1 1,3-1 51,-1 1 1,1-1 0,-1 0-1,0 0 1,0-1 0,8-4-1,8-8 53,0-2 0,-1 0 0,36-40 0,-4 3-46,-52 54-70,-1 0 0,0 0 0,0-1 0,0 1 0,0 0 0,0 0 0,1 0 0,-1-1 0,0 1 0,0 0 0,0 0 0,1 0 0,-1-1 0,0 1 0,0 0 0,1 0 0,-1 0 1,0 0-1,0 0 0,1 0 0,-1-1 0,0 1 0,0 0 0,1 0 0,-1 0 0,0 0 0,1 0 0,-1 0 0,0 0 0,0 0 0,1 0 0,-1 0 0,0 1 0,1-1 0,-1 0 0,0 0 1,0 0-1,1 0 0,-1 0 0,0 0 0,0 0 0,1 1 0,-1-1 0,0 0 0,0 0 0,0 0 0,1 1 0,-1-1 0,0 0 0,0 0 0,0 1 0,0-1 0,0 0 0,1 0 0,-1 1 1,0-1-1,0 0 0,0 0 0,0 1 0,1 28 34,-10 35 79,7-57-102,1-2 8,0-1 0,1 1 0,-1-1 0,1 1 0,-1-1 0,2 10 0,0-14 11,0 0 1,0 0-1,0 0 0,0 0 0,0 0 0,0 0 0,0 0 0,0 0 0,0 0 0,0 0 0,0-1 1,0 1-1,-1 0 0,1-1 0,0 1 0,0 0 0,0-1 0,1 0 0,12-9 125,0-1 0,-1 0 0,0-1-1,17-21 1,-18 20-142,0 0-1,1 0 1,1 2-1,26-20 1,-39 31-12,-1-1 1,1 1-1,-1-1 0,1 1 1,-1 0-1,1-1 0,-1 1 1,1-1-1,-1 1 0,1 0 1,-1 0-1,1-1 0,0 1 1,-1 0-1,1 0 0,0 0 1,-1 0-1,1 0 0,0 0 1,-1 0-1,1 0 0,0 0 1,-1 0-1,1 0 0,-1 0 1,1 0-1,0 0 0,-1 0 1,1 1-1,0-1 0,-1 0 1,1 1-1,-1-1 0,1 0 1,-1 1-1,1-1 0,-1 1 1,1-1-1,-1 1 1,1-1-1,-1 1 0,0-1 1,1 1-1,-1-1 0,0 1 1,1-1-1,-1 2 0,4 41 327,-2 4-246,-2-46-103,0 0 1,1 0-1,-1 0 1,0 0-1,0 0 1,1 0 0,-1 0-1,1 1 1,-1-2-1,1 1 1,-1 0 0,1 0-1,0 0 1,-1 0-1,1 0 1,0 0-1,0-1 1,-1 1 0,1 0-1,0-1 1,0 1-1,0 0 1,0-1 0,0 1-1,0-1 1,0 0-1,0 1 1,0-1-1,2 1 1,0-1-607,0 0 0,0 1 0,0-1 1,0-1-1,0 1 0,1 0 0,-1-1 0,0 1 0,0-1 0,0 0 1,0 0-1,-1 0 0,1 0 0,4-3 0,13-10-6103</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4.354"/>
    </inkml:context>
    <inkml:brush xml:id="br0">
      <inkml:brushProperty name="width" value="0.025" units="cm"/>
      <inkml:brushProperty name="height" value="0.025" units="cm"/>
    </inkml:brush>
  </inkml:definitions>
  <inkml:trace contextRef="#ctx0" brushRef="#br0">148 184 18033,'0'0'5595,"-9"-2"-3956,4 1-1541,2 0-13,-1 0 1,1 0-1,0 0 1,0 1-1,0-1 1,-1 1 0,1 0-1,0 0 1,-1 0-1,1 1 1,0-1-1,0 1 1,-1-1-1,1 1 1,0 0 0,0 0-1,0 1 1,0-1-1,0 1 1,0-1-1,1 1 1,-5 3 0,1 2 96,0 0 0,1 0 0,0 1 0,0-1 1,0 1-1,1 0 0,0 1 0,1-1 0,0 1 1,0-1-1,1 1 0,0 0 0,0 0 1,0 14-1,2-22-164,0 0 0,0 0 0,0 1 1,0-1-1,0 0 0,0 0 0,0 0 0,1 1 1,-1-1-1,0 0 0,1 0 0,-1 0 0,1 0 1,0 0-1,-1 0 0,1 0 0,0 0 1,-1 0-1,1 0 0,0 0 0,0 0 0,0-1 1,0 1-1,0 0 0,0 0 0,2 0 0,-1 0 16,1 0-1,0 0 1,0-1-1,1 1 0,-1-1 1,0 0-1,0 1 0,0-2 1,0 1-1,4-1 0,5-1 57,-1 0-1,0-1 0,-1 0 0,1-1 0,11-6 0,1-3-45,-1 0 0,-1-2 1,-1 0-1,0-2 0,-1 0 0,22-25 0,-32 32-24,0 0-1,-1 0 0,-1-1 0,0 0 1,-1 0-1,0-1 0,0 0 0,-1 0 1,-1 0-1,0-1 0,0 0 0,-2 1 1,1-1-1,0-15 0,-3 27-19,0 1-1,0-1 1,0 1 0,0-1 0,0 1-1,0-1 1,0 1 0,0-1 0,0 1-1,0-1 1,0 1 0,0-1 0,-1 1-1,1 0 1,0-1 0,0 1 0,0-1-1,-1 1 1,1-1 0,0 1 0,0-1-1,-1 1 1,1 0 0,0-1 0,-1 1-1,1 0 1,-1-1 0,1 1 0,0 0-1,-1-1 1,0 1 0,-14 7-99,-12 22 8,19-16 65,0 1 0,1-1 0,1 1-1,0 0 1,1 1 0,0 0 0,2-1-1,-1 1 1,2 1 0,0-1-1,1 0 1,0 21 0,1-33-178,1-1 1,-1 1-1,1 0 1,-1-1-1,1 1 0,0-1 1,0 0-1,0 1 1,0-1-1,0 1 1,0-1-1,1 0 0,-1 0 1,1 0-1,0 0 1,2 2-1,-1-2-637,0 0-1,0 0 0,0 0 1,0-1-1,0 1 1,0-1-1,1 0 1,-1 0-1,0 0 0,1 0 1,5 0-1,26 0-13016</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5.224"/>
    </inkml:context>
    <inkml:brush xml:id="br0">
      <inkml:brushProperty name="width" value="0.025" units="cm"/>
      <inkml:brushProperty name="height" value="0.025" units="cm"/>
    </inkml:brush>
  </inkml:definitions>
  <inkml:trace contextRef="#ctx0" brushRef="#br0">5 639 13581,'0'0'3539,"-1"9"-1526,1-6-1936,-1-1 10,0-1 0,1 1 0,0 0 0,-1-1 0,1 1 0,0-1 0,0 1 0,0-1 0,0 1 0,0 0 0,0-1 0,0 1 0,0-1 0,1 1 0,-1-1 0,1 1 0,-1 0 0,1-1 0,0 0-1,-1 1 1,1-1 0,0 1 0,0-1 0,0 0 0,0 0 0,0 0 0,0 1 0,0-1 0,1 0 0,-1 0 0,0 0 0,1-1 0,-1 1 0,0 0 0,1 0 0,-1-1 0,1 1 0,-1-1 0,1 1 0,-1-1 0,1 0 0,0 0 0,-1 0 0,1 0-1,-1 0 1,1 0 0,0 0 0,-1 0 0,3-1 0,8 0 163,0-1 0,0 0 0,-1-1 0,1 0-1,0-1 1,-1-1 0,0 1 0,0-2 0,0 0 0,-1 0-1,20-15 1,10-12 458,49-50 0,-88 82-702,41-40 285,-3-1-1,59-83 0,-86 108-187,-1 0 1,-1-1-1,-1 0 0,-1-1 0,0 0 0,-1 0 0,-1 0 1,-1-1-1,-1 0 0,-1 0 0,1-28 0,-3 45-88,-1 0-1,-1 0 0,1 0 1,0 0-1,-1 0 1,0 0-1,0 0 1,0 0-1,0 1 1,0-1-1,0 0 0,-1 0 1,1 1-1,-1-1 1,-2-2-1,2 4-9,1 0 0,0-1-1,-1 2 1,1-1 0,-1 0 0,1 0-1,-1 0 1,1 1 0,-1-1 0,0 1-1,1-1 1,-1 1 0,0 0 0,1 0-1,-1-1 1,0 1 0,1 0 0,-1 1 0,0-1-1,1 0 1,-1 0 0,0 1 0,1-1-1,-1 1 1,0-1 0,1 1 0,-1 0-1,1 0 1,-3 1 0,-3 3 7,0 0 1,1 1-1,0-1 0,0 1 1,0 1-1,0-1 1,1 1-1,0 0 0,-6 12 1,-35 73 101,45-89-112,-17 38 192,-22 81 1,35-102-158,0 1 1,2-1-1,1 1 1,0 0-1,1 0 1,3 27-1,-1-45-42,-1 0 0,1 0-1,0 0 1,0 0 0,0 0-1,0 0 1,0 0 0,1 0-1,0 0 1,-1 0 0,1-1-1,0 1 1,0 0 0,0-1-1,0 0 1,1 0 0,4 4-1,-1-2-181,0-1 0,0 0 0,0 0 0,0-1-1,0 0 1,0 0 0,0 0 0,11 0 0,-3 0-1051,1-1 0,0 0 0,15-2 0,33-9-8659,-21-4-1335</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6.617"/>
    </inkml:context>
    <inkml:brush xml:id="br0">
      <inkml:brushProperty name="width" value="0.025" units="cm"/>
      <inkml:brushProperty name="height" value="0.025" units="cm"/>
      <inkml:brushProperty name="color" value="#E71224"/>
    </inkml:brush>
  </inkml:definitions>
  <inkml:trace contextRef="#ctx0" brushRef="#br0">1 824 15407,'0'0'4404,"11"-7"-3449,487-293 3458,-46 32-4229,-365 211-91,153-131 1,-240 185-2754,-9 4 728,-12 5-1441,-7 5-2681</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5.721"/>
    </inkml:context>
    <inkml:brush xml:id="br0">
      <inkml:brushProperty name="width" value="0.025" units="cm"/>
      <inkml:brushProperty name="height" value="0.025" units="cm"/>
    </inkml:brush>
  </inkml:definitions>
  <inkml:trace contextRef="#ctx0" brushRef="#br0">191 39 12364,'-12'6'4617,"-9"4"-3427,1 1-1,0 1 0,-28 21 0,43-29-964,-1 0 1,1 0-1,0 0 1,0 1 0,1 0-1,-1 0 1,1 0-1,0 0 1,0 1-1,1 0 1,0 0-1,0 0 1,0 0 0,1 0-1,0 0 1,0 1-1,0-1 1,1 1-1,-1 9 1,3-15-207,-1 0 0,1 0 0,-1 0 1,1 0-1,0 0 0,0 0 0,-1 0 0,1 0 1,0 0-1,0 0 0,0-1 0,0 1 0,0 0 1,0 0-1,0-1 0,0 1 0,0-1 1,0 1-1,0-1 0,1 0 0,-1 1 0,0-1 1,0 0-1,0 0 0,1 0 0,-1 0 0,0 0 1,0 0-1,1 0 0,-1 0 0,0 0 0,2-1 1,43-7 371,-33 3-341,0-1 1,0 0 0,-1-1-1,0-1 1,-1 0-1,1 0 1,-2-1 0,19-19-1,-21 19-39,0 1 0,-1-1 0,0-1 0,-1 1 0,0-1 0,0 0 0,-1 0 0,0-1 0,-1 0 0,0 1 0,3-15 0,-7 24-10,0 0 0,1 0-1,-1 0 1,0 1 0,0-1 0,0 0 0,0 0-1,0 0 1,0 0 0,0 0 0,0 0 0,0 0-1,0 0 1,-1 0 0,1 0 0,0 0 0,-1 1-1,1-1 1,-1 0 0,1 0 0,-1-1 0,-14 5-48,-16 27 97,18-16 24,1 1 1,1 0-1,1 1 0,0 0 0,0 1 0,2 0 0,-13 36 0,21-53-71,0 0 0,0 1 0,0-1-1,0 0 1,0 1 0,0-1 0,0 0 0,0 1 0,0-1 0,0 0 0,0 1-1,0-1 1,0 0 0,0 1 0,0-1 0,0 0 0,0 1 0,0-1 0,0 0-1,0 1 1,0-1 0,1 0 0,-1 1 0,0-1 0,0 0 0,0 1 0,1-1-1,-1 0 1,0 0 0,0 1 0,1-1 0,-1 0 0,0 0 0,1 0 0,-1 0 0,0 1-1,0-1 1,1 0 0,-1 0 0,0 0 0,1 0 0,-1 0 0,0 0 0,1 0-1,21-5 102,19-18 5,-38 21-105,5-3 3,-1 0-1,0-1 0,-1 1 0,1-1 0,-1 0 0,10-13 1,-18 19-5,1-1-1,-1 1 1,0 1 0,1-1 0,-1 0 0,0 0 0,1 1 0,-1-1 0,0 1 0,1-1 0,-1 1 0,1 0-1,-3 1 1,-10 17-1353,13-9-3725,11-5-4512,0-5 1613</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6.294"/>
    </inkml:context>
    <inkml:brush xml:id="br0">
      <inkml:brushProperty name="width" value="0.025" units="cm"/>
      <inkml:brushProperty name="height" value="0.025" units="cm"/>
    </inkml:brush>
  </inkml:definitions>
  <inkml:trace contextRef="#ctx0" brushRef="#br0">1 312 11371,'0'0'10548,"11"6"-9042,-4-1-1170,-4-3-242,-1 1 0,1-1-1,0 0 1,1 0 0,-1-1 0,0 1 0,0 0-1,1-1 1,-1 0 0,1 0 0,-1 0 0,1 0 0,0-1-1,-1 1 1,1-1 0,0 0 0,-1 0 0,1 0-1,0-1 1,5 0 0,2-5 255,0 0 1,0 0-1,0-1 1,-1-1-1,0 0 0,0 0 1,-1-1-1,13-14 1,-8 5-100,0 0 1,0-1 0,19-39 0,-28 49-188,-1 0 0,0 0 0,-1-1 1,0 0-1,0 0 0,-1 0 0,0 0 0,-1 0 0,0 0 1,0 0-1,-2-11 0,1 20-59,0 0 1,0 0-1,0 0 1,0 0-1,0 1 1,-1-1 0,1 0-1,0 0 1,-1 0-1,1 0 1,0 1-1,-1-1 1,1 0-1,-1 1 1,1-1-1,-1 0 1,1 1-1,-1-1 1,0 0-1,1 1 1,-1-1-1,0 1 1,1-1-1,-1 1 1,0 0-1,0-1 1,0 1-1,1 0 1,-3-1-1,1 1 3,0 0 1,0 0-1,0 0 0,0 1 0,-1-1 0,1 0 1,0 1-1,0 0 0,0 0 0,0-1 1,-3 3-1,-3 2 4,1-1 0,-1 1 0,1 1 0,-12 11 1,6-1-3,0 0 0,2 1 0,0 0 0,-17 36 0,23-43 41,1 1 1,0 0 0,1 0 0,0 0-1,0 0 1,1 0 0,1 1 0,0-1-1,0 0 1,2 16 0,0-25-46,0 0 1,-1 0-1,1 0 0,0 0 1,1 0-1,-1 0 0,0-1 1,1 1-1,-1 0 0,1-1 1,-1 1-1,1-1 0,0 1 1,-1-1-1,1 0 0,0 1 1,0-1-1,0 0 0,0-1 1,0 1-1,0 0 0,1 0 1,3 0-1,58 9-372,-56-9 163,-4 0 17,89 6-5322,-33-12-7608,-37-3 2296</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7.463"/>
    </inkml:context>
    <inkml:brush xml:id="br0">
      <inkml:brushProperty name="width" value="0.025" units="cm"/>
      <inkml:brushProperty name="height" value="0.025" units="cm"/>
    </inkml:brush>
  </inkml:definitions>
  <inkml:trace contextRef="#ctx0" brushRef="#br0">203 1 8648,'0'0'8638,"-12"1"-6652,5-1-1744,0 1 1,0-1 0,0 2 0,1-1 0,-1 1 0,0 0 0,1 0 0,-1 1 0,1 0 0,0 0-1,0 0 1,0 1 0,0 0 0,1 0 0,-7 6 0,4-2 115,0 1-1,0 0 1,1 0 0,0 0-1,1 0 1,0 1 0,1 0-1,-1 1 1,2-1 0,0 1-1,0 0 1,1 0 0,-4 23-1,7-33-347,0 0-1,0 0 1,0 0-1,0 0 1,0 0-1,0 0 1,0 0-1,1 0 1,-1 0 0,0 0-1,0 0 1,1 0-1,-1 0 1,1 0-1,-1 0 1,1 0-1,-1 0 1,1-1-1,0 1 1,-1 0-1,1 0 1,0-1-1,0 1 1,-1 0-1,1-1 1,0 1-1,0-1 1,0 1-1,1 0 1,1 0 7,0 0-1,0-1 1,0 1 0,0-1-1,1 1 1,-1-1 0,0 0-1,0 0 1,6-2 0,0 1-9,0-1 1,0 0 0,0-1-1,0 0 1,-1 0-1,10-6 1,-8 3-70,0-1 1,-1 0 0,0 0-1,0-1 1,-1 0 0,0 0-1,0-1 1,-1 0 0,0 0-1,-1-1 1,0 0-1,5-12 1,-21 46-51,8-20 129,0 0 0,0 0 1,0 1-1,0-1 0,0 1 0,1-1 0,0 1 0,0-1 0,0 1 1,1 0-1,-1 0 0,1-1 0,0 1 0,1 0 0,-1 0 0,2 5 1,-1-9-13,0 0 1,0 1-1,0-1 1,0 0-1,0 0 1,0 0-1,0 0 1,0 0-1,0-1 1,1 1 0,-1 0-1,0 0 1,1-1-1,-1 1 1,1-1-1,-1 1 1,1-1-1,-1 0 1,0 0-1,1 1 1,-1-1 0,3 0-1,42-1 134,-29 0-121,83-4 424,-62-29 342,-26 23-769,0 1 0,0 0 0,22-12 0,-29 20-51,-1-1 0,1 1 0,0 0 0,0 0 1,0 1-1,0-1 0,0 1 0,0 0 0,0 1 0,0-1 0,0 1 1,0 0-1,0 0 0,11 2 0,-15-1 15,1-1 0,-1 1-1,1 0 1,-1 0 0,0 0 0,1 0 0,-1 0-1,0 0 1,0 1 0,0-1 0,0 0 0,0 0 0,0 1-1,0-1 1,0 1 0,0-1 0,0 1 0,-1-1-1,1 1 1,-1 0 0,1-1 0,-1 1 0,0-1-1,0 1 1,1 3 0,-1 49 171,-1-37 127,2-17-269,-1 1 1,1 0 0,-1-1-1,1 1 1,-1-1 0,1 1-1,0-1 1,-1 1 0,1-1-1,0 0 1,-1 1-1,1-1 1,0 0 0,-1 0-1,1 1 1,0-1 0,0 0-1,-1 0 1,1 0-1,0 0 1,0 0 0,-1 0-1,1 0 1,0 0 0,0 0-1,-1 0 1,1 0-1,0-1 1,0 1 0,-1 0-1,1-1 1,0 1 0,-1 0-1,2-1 1,28-10 107,23-23-172,-42 25-225,1 1 0,0 1 0,0 0 0,0 0 0,1 2-1,0-1 1,18-4 0,-30 10 299,0 1 0,-1-1 1,1 1-1,-1-1 0,1 1 0,-1 0 0,1-1 0,-1 1 0,1 0 0,-1-1 1,0 1-1,1 0 0,-1-1 0,0 1 0,0 0 0,1 0 0,-1 0 1,0-1-1,0 1 0,0 0 0,0 0 0,0 0 0,0-1 0,0 1 1,0 0-1,0 0 0,-1 1 0,1-1 35,0 1 0,-1 0 0,1-1 0,0 1 1,1 0-1,-1-1 0,0 1 0,0 0 0,1-1 0,-1 1 0,1-1 0,-1 1 1,1-1-1,0 1 0,0-1 0,0 1 0,0-1 0,1 2 0,2-1 13,1-1-1,-1 0 0,1 0 1,-1 0-1,1-1 1,-1 0-1,1 0 0,0 0 1,-1 0-1,1-1 1,-1 0-1,1 0 0,-1 0 1,8-3-1,65-31 84,-51 22-116,13-7-18,-26 12-139,0 1 1,0 1 0,0 0 0,1 0 0,0 2 0,0-1 0,28-3 0,-40 12 149,-1 0-1,0 0 1,0 0-1,0 0 0,-1 0 1,1 0-1,-1 0 1,0 0-1,0 0 1,-1 0-1,0 5 1,1 0 50,0-8-67,0 0 1,0 0-1,0 0 0,0 0 1,0 0-1,1 0 0,-1 0 1,0 0-1,1 0 0,-1 0 1,1 0-1,-1 0 0,1 0 0,-1 0 1,1-1-1,-1 1 0,1 0 1,0 0-1,0-1 0,-1 1 1,1 0-1,0-1 0,0 1 1,0-1-1,1 1 0,33 6 142,-22-8-147,0 0-1,0-1 0,20-4 1,-11-1-211,-10 4-334,0-1 0,0 1 1,1 1-1,18-1 1,-30 4 516,0-1 0,-1 1 1,1 0-1,0 0 0,-1 0 0,1 0 0,-1 0 1,1 0-1,-1 0 0,1 0 0,-1 0 1,1 0-1,-1 0 0,0 0 0,0 0 1,0 0-1,1 0 0,-1 1 0,0-1 0,0 0 1,-1 0-1,1 2 0,0 37 66,-1-30-53,2 28 445,2 0 0,1 0 0,12 49 0,-10-65-358,-2 1 1,-1 0-1,1 39 1,-4-57 33,0 0 0,0 1 0,0-1 0,-1 0 1,0 0-1,0 1 0,0-1 0,-1 0 0,0 0 0,0 0 1,0-1-1,-1 1 0,1 0 0,-1-1 0,0 1 0,-1-1 1,1 0-1,-1 0 0,1-1 0,-1 1 0,0-1 1,-5 4-1,7-6-88,1 0 0,-1 0 0,0 0 0,0 0 0,0 0 0,0 0-1,0-1 1,0 1 0,0-1 0,-1 1 0,1-1 0,0 0 0,0 0 0,0 0 0,0 0 0,0 0 0,-1 0 0,1 0 0,0-1 0,0 1 0,0-1 0,-2-1 0,1 1 17,1-1 0,-1 0-1,1 0 1,0 0 0,-1-1 0,1 1 0,0 0 0,0-1 0,1 0 0,-1 1-1,0-1 1,1 0 0,-2-4 0,-2-8 84,0-1 1,1 1-1,1-1 1,-2-26-1,3 22-271,0-1 1,1 0-1,2 1 1,3-35-1,-2 48 54,-1 1-1,1-1 0,0 1 0,1 0 0,0 0 1,0 0-1,0 0 0,0 0 0,1 1 1,0 0-1,0-1 0,1 1 0,-1 1 0,1-1 1,0 1-1,0-1 0,1 2 0,8-6 1,2 0-1487,25-16-4092,-16 4-1976,-4-5-7705</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7.821"/>
    </inkml:context>
    <inkml:brush xml:id="br0">
      <inkml:brushProperty name="width" value="0.025" units="cm"/>
      <inkml:brushProperty name="height" value="0.025" units="cm"/>
    </inkml:brush>
  </inkml:definitions>
  <inkml:trace contextRef="#ctx0" brushRef="#br0">6 23 19859,'-4'-5'3267,"2"1"-1537,2 3-1314,3 0-800,8-3-1955,1-3-4355</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8.380"/>
    </inkml:context>
    <inkml:brush xml:id="br0">
      <inkml:brushProperty name="width" value="0.025" units="cm"/>
      <inkml:brushProperty name="height" value="0.025" units="cm"/>
    </inkml:brush>
  </inkml:definitions>
  <inkml:trace contextRef="#ctx0" brushRef="#br0">323 3 20435,'-10'0'518,"-5"-2"-230,1 1 1,0 1-1,0 0 0,0 2 1,-1-1-1,1 1 0,-27 9 0,-52 33 876,84-39-1105,0 0-1,1 0 1,-1 1 0,1 0 0,1 1-1,-1 0 1,-12 15 0,20-22-61,0 0 1,0 0-1,0 1 1,0-1-1,0 0 1,0 0-1,0 0 0,0 0 1,0 0-1,0 0 1,0 1-1,0-1 1,0 0-1,0 0 1,0 0-1,0 0 0,0 0 1,0 0-1,0 1 1,0-1-1,0 0 1,0 0-1,0 0 0,0 0 1,0 0-1,0 0 1,1 1-1,-1-1 1,0 0-1,0 0 1,0 0-1,0 0 0,0 0 1,0 0-1,0 0 1,0 0-1,1 0 1,-1 0-1,0 1 1,0-1-1,0 0 0,0 0 1,0 0-1,0 0 1,1 0-1,-1 0 1,0 0-1,0 0 1,0 0-1,0 0 0,0 0 1,1 0-1,-1 0 1,0 0-1,0 0 1,0 0-1,0 0 0,0 0 1,0-1-1,1 1 1,-1 0-1,0 0 1,18-2 42,18-8 48,34-15-230,-64 24 135,-1 0-1,0 0 1,0 0-1,1 0 1,-1 1 0,0 0-1,1 0 1,-1 1-1,0-1 1,1 1 0,-1 0-1,6 2 1,-10-2 4,1 0 1,0 1-1,0-1 1,-1 0-1,1 1 1,-1-1-1,1 0 1,-1 1-1,0 0 1,0-1 0,1 1-1,-1 0 1,0 0-1,0 0 1,-1-1-1,1 1 1,0 0-1,-1 0 1,1 0-1,-1 0 1,0 0-1,1 1 1,-1-1-1,0 0 1,0 0 0,0 0-1,-1 0 1,1 0-1,-1 4 1,0 0 46,-1 0 0,1 0 0,-1-1 0,0 1 0,-1 0 0,1-1 0,-1 1-1,0-1 1,-5 6 0,-5 5 457,-1 0-1,-1-1 0,-1-1 0,0 0 0,-1-1 0,0 0 0,-31 16 1,51-32-1261,0 1 0,0-1 1,0 1-1,0-1 0,0 0 1,0 0-1,4-7 0,5-6-1553,21-18-3816</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8.830"/>
    </inkml:context>
    <inkml:brush xml:id="br0">
      <inkml:brushProperty name="width" value="0.025" units="cm"/>
      <inkml:brushProperty name="height" value="0.025" units="cm"/>
    </inkml:brush>
  </inkml:definitions>
  <inkml:trace contextRef="#ctx0" brushRef="#br0">194 12 18353,'-8'11'1415,"-14"22"-34,1 0 0,2 2 0,1 0-1,2 2 1,-12 40 0,16-24-957,2-1-1,-3 90 0,-8 41-342,16-162 12,4-30 185,7-37 23,18-27-531,2 0 0,3 2-1,4 1 1,2 1-1,60-86 1,-91 149 223,13-19-8,0 1-1,23-24 0,-36 43 10,1 0 1,-1 1 0,1-1-1,0 1 1,0 0 0,0 1 0,1-1-1,-1 1 1,1 0 0,0 0-1,0 1 1,0 0 0,0 0 0,1 0-1,-1 1 1,8-1 0,-14 2 2,0 0 1,0-1-1,1 1 1,-1 0 0,0 0-1,0 0 1,1 0 0,-1 0-1,0 0 1,1 0-1,-1 1 1,0-1 0,0 0-1,1 0 1,-1 0-1,0 0 1,0 0 0,1 0-1,-1 0 1,0 1-1,0-1 1,1 0 0,-1 0-1,0 0 1,0 0-1,0 1 1,1-1 0,-1 0-1,0 0 1,0 1-1,0-1 1,0 0 0,0 0-1,1 1 1,-1-1-1,0 0 1,0 0 0,0 1-1,0-1 1,0 0-1,0 0 1,0 1 0,-7 14-36,-16 9 163,-18 3 861,-67 32 1,72-41-296,0 2 0,-62 44 0,97-63-700,0-1 0,1 0 0,-1 1 0,0-1 0,0 1 0,1-1 0,-1 1 0,0-1 0,1 1 0,-1-1 0,0 1 0,1 0-1,-1-1 1,1 1 0,-1 0 0,1-1 0,-1 1 0,1 0 0,0 0 0,-1 0 0,1-1 0,0 1 0,0 0 0,0 0 0,-1 1 0,21-4-927,35-17-1187,-9-2-3637,62-39 0,-57 25-1148</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9.190"/>
    </inkml:context>
    <inkml:brush xml:id="br0">
      <inkml:brushProperty name="width" value="0.025" units="cm"/>
      <inkml:brushProperty name="height" value="0.025" units="cm"/>
    </inkml:brush>
  </inkml:definitions>
  <inkml:trace contextRef="#ctx0" brushRef="#br0">75 1 15663,'0'0'7399,"-36"59"-5670,22-35-95,-1-2-385,8-1-672,4-3-481,3-7-96,0-2-801,5-6-1377,5-3-1217,0 0-1474,-2-4-7366</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9.562"/>
    </inkml:context>
    <inkml:brush xml:id="br0">
      <inkml:brushProperty name="width" value="0.025" units="cm"/>
      <inkml:brushProperty name="height" value="0.025" units="cm"/>
    </inkml:brush>
  </inkml:definitions>
  <inkml:trace contextRef="#ctx0" brushRef="#br0">67 34 19058,'0'0'1874,"0"10"-353,-3 32 50,-2 0-1,-19 79 1,13-75-1400,2 1 1,-5 74 0,13-120-211,1 0 0,0 0 1,0 1-1,0-1 1,0 0-1,0 0 1,0 1-1,1-1 1,-1 0-1,0 0 1,0 0-1,1 1 1,-1-1-1,1 0 1,-1 0-1,1 0 1,0 0-1,-1 0 0,1 0 1,1 2-1,-1-3 11,0 0 0,0 0 0,-1 0-1,1 1 1,0-1 0,0 0 0,0 0-1,0 0 1,-1 0 0,1-1 0,0 1-1,0 0 1,0 0 0,-1 0 0,1-1-1,0 1 1,0 0 0,-1-1 0,1 1 0,0-1-1,-1 1 1,2-1 0,4-4-201,0 0 1,-1 0-1,0 0 1,0-1 0,6-8-1,12-26-311,-2-1 0,-2 0 0,-1-2 0,-3 0-1,12-52 1,11-26 728,-29 101 554,-7 28 616,-8 36-106,-13 25-528,-21 99 1621,35-142-2118,2 0 1,1 0 0,0 0-1,4 38 1,-1-62-294,-1-1 1,1 0-1,-1 0 0,1 0 1,0 1-1,0-1 0,-1 0 1,1 0-1,0 0 1,0 0-1,0 0 0,0 0 1,0 0-1,0-1 1,2 2-1</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49.921"/>
    </inkml:context>
    <inkml:brush xml:id="br0">
      <inkml:brushProperty name="width" value="0.025" units="cm"/>
      <inkml:brushProperty name="height" value="0.025" units="cm"/>
    </inkml:brush>
  </inkml:definitions>
  <inkml:trace contextRef="#ctx0" brushRef="#br0">1 0 16592,'0'0'8552,"65"2"-8488,-32 8-1538,-3-2-2818,-5-4-4420</inkml:trace>
  <inkml:trace contextRef="#ctx0" brushRef="#br0" timeOffset="1">564 360 9225,'0'0'16655,"49"1"-15501,-15-1-706,9 0-320,4-1-320,0-1-1954,-2-1-801,-6-4-1377,-9 2-2755</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50.997"/>
    </inkml:context>
    <inkml:brush xml:id="br0">
      <inkml:brushProperty name="width" value="0.025" units="cm"/>
      <inkml:brushProperty name="height" value="0.025" units="cm"/>
    </inkml:brush>
  </inkml:definitions>
  <inkml:trace contextRef="#ctx0" brushRef="#br0">262 150 19026,'0'0'5082,"-9"-8"-3160,5 5-1832,1 0-1,-1 0 1,0 0 0,0 0 0,0 1-1,0-1 1,0 1 0,-1 0-1,1 0 1,0 1 0,-1-1 0,0 1-1,1 0 1,-1 1 0,0-1-1,1 1 1,-1-1 0,0 1 0,0 1-1,1-1 1,-1 1 0,0 0 0,1 0-1,-1 0 1,0 0 0,1 1-1,0 0 1,-1 0 0,1 0 0,-7 6-1,2-2-23,0 1-1,0 0 0,1 0 1,0 1-1,1 0 1,0 0-1,0 1 0,1 0 1,0 0-1,0 1 1,1 0-1,0-1 0,1 2 1,0-1-1,-4 21 1,7-29-58,1 0 1,0-1-1,0 1 1,0 0-1,0 0 1,0 0-1,0 0 0,1 0 1,-1 0-1,1 0 1,-1-1-1,1 1 1,0 0-1,0 0 1,-1-1-1,1 1 1,1 0-1,-1-1 1,0 1-1,0-1 1,0 1-1,1-1 1,-1 0-1,1 0 1,1 2-1,1-1 11,1 0-1,-1 0 1,0-1-1,0 1 1,1-1-1,-1 0 0,1-1 1,-1 1-1,1-1 1,7 0-1,0 0 9,-1-1 0,1 0 1,0-1-1,-1-1 0,1 0 0,-1 0 0,21-10 0,-25 8-7,1 0 1,-2 0-1,1 0 0,0-1 1,-1 0-1,0-1 0,-1 0 0,1 0 1,-1 0-1,5-10 0,-7 11-8,0 1 0,-1-1-1,1 1 1,-1-1 0,-1 0 0,1 0-1,-1 0 1,0 0 0,0-1 0,-1 1-1,1 0 1,-2 0 0,1 0 0,-1 0-1,-1-9 1,2 14-16,0 1 0,0 0-1,0 0 1,0 0-1,0-1 1,0 1 0,0 0-1,0 0 1,-1-1 0,1 1-1,0 0 1,0 0-1,0 0 1,0-1 0,0 1-1,0 0 1,-1 0 0,1 0-1,0-1 1,0 1 0,0 0-1,0 0 1,-1 0-1,1 0 1,0 0 0,0-1-1,0 1 1,-1 0 0,1 0-1,0 0 1,0 0 0,-1 0-1,1 0 1,0 0-1,0 0 1,0 0 0,-1 0-1,1 0 1,0 0 0,0 0-1,-1 0 1,1 0-1,0 0 1,0 0 0,-1 0-1,1 0 1,0 0 0,0 1-1,0-1 2,0 1 0,0-1-1,0 0 1,1 1 0,-1-1-1,0 1 1,0-1 0,1 0 0,-1 1-1,0-1 1,1 0 0,-1 1-1,0-1 1,1 0 0,-1 1-1,0-1 1,1 0 0,-1 0-1,1 1 1,-1-1 0,1 0 0,-1 0-1,1 0 1,-1 0 0,0 0-1,1 0 1,-1 0 0,1 0-1,-1 0 1,1 0 0,-1 0-1,1 0 1,-1 0 0,1 0 0,-1 0-1,1 0 1,56 0 15,27 3-5,-79-2-10,0 0 1,-1 0-1,1 0 1,0 1-1,0-1 1,-1 1-1,1 0 1,-1 1-1,0-1 1,0 1-1,0 0 1,0 0-1,7 6 1,-9-7 6,-1 1 0,1-1 0,0 0 0,-1 0 0,0 1-1,1-1 1,-1 1 0,0 0 0,0-1 0,0 1 0,-1 0 0,1-1 0,-1 1 0,1 0 0,-1 0 0,0-1 0,0 1-1,-1 4 1,0 2 56,-1 0-1,-1-1 0,0 1 1,-5 11-1,4-13-30,1 0 1,0 1-1,1 0 0,-3 13 1,28-37 632,-12-1-646,0-1 1,-1 0 0,-1 0-1,-1-1 1,0 0 0,-2-1-1,0 0 1,3-21 0,-5 25-39,2 21 16,0 1 0,0-1 0,0 0 0,1 0 0,0-1 1,0 0-1,0 0 0,0-1 0,11 4 0,-10-7 43,1 0 0,0 0 0,0 0 0,-1-1 0,1-1 0,0 1 0,-1-1 0,1-1 0,-1 0 0,0 0 0,0 0-1,0-1 1,8-5 0,-11 6-24,-1 0 0,1 0-1,-1-1 1,1 1 0,-1-1-1,0 0 1,-1 0 0,1-1-1,-1 1 1,1-1-1,-1 0 1,-1 1 0,1-1-1,-1 0 1,0-1 0,0 1-1,0 0 1,-1-1 0,0 1-1,0-1 1,1-7 0,-2 12-13,0 0 0,0 0 0,0 0 1,0 0-1,0 0 0,-1 0 0,1 0 1,0 0-1,0 0 0,-1 0 1,1 0-1,0 1 0,-1-1 0,1 0 1,-1 0-1,1 0 0,-1 0 1,1 1-1,-1-1 0,0 0 0,1 1 1,-1-1-1,0 0 0,0 1 1,1-1-1,-1 1 0,0-1 0,0 1 1,-1-1-1,-1 0-5,0 1 1,0 0-1,1 0 1,-1-1-1,0 2 1,0-1-1,1 0 1,-1 0-1,0 1 0,-4 1 1,-1 1 0,-1 0 0,1 0 1,-1 1-1,1 0 0,-14 10 0,15-7 28,0-1 0,0 1 0,1 0-1,-10 14 1,14-18-17,0 0 0,0 0 0,0 0 0,1 1 0,-1-1 0,1 0 0,0 1 0,0-1 0,0 1-1,0-1 1,1 1 0,0 0 0,-1-1 0,1 1 0,1 6 0,0-8-7,0 0 0,0 0 0,0 0 0,1-1 0,-1 1 0,0 0 0,1-1 0,-1 1 0,1-1 0,-1 0 0,1 1 0,0-1 0,0 0 0,-1 0 0,1 0 0,0 0 0,0 0 0,0-1 0,0 1 0,0 0 0,0-1 0,0 0 0,4 1 0,55 4 0,-54-5 0,21 0 0,45 4 0,-70-4 0,0 1 0,0 0 0,0-1 0,0 1 0,-1 0 0,1 1 0,0-1 0,0 0 0,-1 1 0,1 0 0,0-1 0,-1 1 0,0 0 0,1 0 0,-1 1 0,0-1 0,0 0 0,0 1 0,2 3 0,-4-5 0,0-1 0,0 1 0,0 0 0,0 0 0,1 0 0,-1-1 0,0 1 0,1 0 0,-1 0 0,1-1 0,-1 1 0,0 0 0,1 0 0,0-1 0,-1 1 0,1-1 0,-1 1 0,1-1 0,0 1 0,-1-1 0,1 1 0,0-1 0,0 1 0,-1-1 0,1 0 0,0 1 0,0-1 0,0 0 0,-1 0 0,1 0 0,0 0 0,0 0 0,0 0 0,0 0 0,-1 0 0,1 0 0,0 0 0,0 0 0,0 0 0,0 0 0,-1-1 0,1 1 0,0 0 0,0-1 0,-1 1 0,1 0 0,0-1 0,0 1 0,-1-1 0,1 1 0,-1-1 0,1 0 0,0 1 0,-1-1 0,1-1 0,2-2 0,0 0 0,-1 0 0,1 0 0,-1 0 0,0 0 0,-1-1 0,1 1 0,1-8 0,-1-7 0,-1 0 0,-1-32 0,1-28 0,-1 78-56,0 1 0,1-1 0,-1 0 0,0 1 0,1-1 0,-1 1 0,0-1 0,1 1 0,-1-1 0,1 1 0,-1-1 0,1 1 0,-1-1 0,1 1 0,0-1 0,-1 1 0,1 0 0,-1-1 0,1 1 0,0 0 0,-1 0 0,1-1 0,0 1 0,0 0 0,-1 0 0,1 0 0,0 0 0,-1 0 0,1 0 0,0 0 0,-1 0 0,1 0 1,0 0-1,0 1 0,-1-1 0,1 0 0,-1 0 0,1 1 0,0-1 0,-1 0 0,2 1 0,35 15-4269,-31-13 3266,65 21-7365,-29-14 1137</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6.975"/>
    </inkml:context>
    <inkml:brush xml:id="br0">
      <inkml:brushProperty name="width" value="0.025" units="cm"/>
      <inkml:brushProperty name="height" value="0.025" units="cm"/>
      <inkml:brushProperty name="color" value="#E71224"/>
    </inkml:brush>
  </inkml:definitions>
  <inkml:trace contextRef="#ctx0" brushRef="#br0">736 1 15118,'0'0'6171,"-5"13"-5183,-9 17-466,-2 0 0,0 0 0,-35 44-1,-28 13 719,-4-3 0,-127 98-1,5-4 744,196-169-1863,0 0 1,0 0 0,-11 17-1,19-25-119,0 0 0,0 0 0,0-1 0,1 1 0,-1 0 0,1 0 0,-1 0 0,0 0 0,1 0 0,-1 0 0,1 0 0,0 0 0,-1 0 0,1 0 0,0 0 0,0 0 0,0 0 0,0 0 0,-1 0 0,1 0 0,1 1-1,-1-1 1,0 0 0,0 0 0,0 0 0,1 0 0,-1 0 0,0 0 0,1 0 0,-1 0 0,1 0 0,-1 0 0,1 0 0,-1 0 0,1-1 0,0 1 0,0 0 0,-1 0 0,1 0 0,0-1 0,0 1 0,0 0 0,0-1 0,0 1 0,0-1-1,0 1 1,0-1 0,0 0 0,0 1 0,0-1 0,0 0 0,0 0 0,0 0 0,0 1 0,0-1 0,0 0 0,0-1 0,2 1 0,30 3 42,0-2-1,1-2 1,60-8 0,101-29 120,-63 10-161,133-11-1441,-155 25-2210,0-3-4529,-36 3-8664</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51.373"/>
    </inkml:context>
    <inkml:brush xml:id="br0">
      <inkml:brushProperty name="width" value="0.025" units="cm"/>
      <inkml:brushProperty name="height" value="0.025" units="cm"/>
    </inkml:brush>
  </inkml:definitions>
  <inkml:trace contextRef="#ctx0" brushRef="#br0">212 58 7207,'0'0'9924,"2"-9"-5563,-1 5-3979,0 1-42,0 1 0,0 0-1,-1-1 1,1 1-1,-1-1 1,0 1 0,0-1-1,0 1 1,0-1 0,-1-3-1,1 5-209,-1 0-1,0 0 1,1 0-1,-1 0 1,0 1 0,0-1-1,0 0 1,0 0-1,1 0 1,-1 1-1,0-1 1,0 0-1,-1 1 1,1-1 0,0 1-1,0 0 1,0-1-1,0 1 1,0 0-1,0-1 1,-1 1 0,1 0-1,0 0 1,0 0-1,0 0 1,-1 0-1,1 0 1,0 1-1,0-1 1,0 0 0,-2 1-1,0 0-43,0-1 0,-1 1 0,1 0 0,0 0 0,0 0-1,0 0 1,0 1 0,0 0 0,0-1 0,0 1 0,0 0 0,1 0 0,-1 0 0,1 1-1,-1-1 1,1 1 0,0-1 0,0 1 0,0 0 0,1-1 0,-1 1 0,0 0-1,1 0 1,0 1 0,0-1 0,-1 4 0,1-4-80,0 1 1,0 0-1,1 0 1,-1-1-1,1 1 1,0 0-1,0 0 0,1 0 1,-1 0-1,1-1 1,-1 1-1,1 0 0,0-1 1,1 1-1,-1 0 1,1-1-1,0 0 0,-1 1 1,1-1-1,1 0 1,-1 0-1,4 4 0,10 6-428,0 0-1,23 12 1,-28-20 246,-1 1 0,0 1 0,0 0 0,0 0 0,-1 1 0,0 0 0,-1 1 0,0-1 0,0 2 0,7 10 0,-14-19 209,-1 0 0,1 1-1,0-1 1,-1 0 0,1 0 0,-1 1-1,0-1 1,1 0 0,-1 1-1,0-1 1,0 0 0,0 1-1,0-1 1,0 1 0,0-1-1,0 0 1,0 1 0,0-1-1,-1 0 1,1 1 0,0-1-1,-1 0 1,0 0 0,0 3-1,-1-2 26,0-1 0,0 1 0,0-1 0,0 1 0,0-1 0,0 0 0,0 1-1,0-1 1,0 0 0,0-1 0,-1 1 0,1 0 0,-3 0 0,-12 1 290,1 0 1,-1-1-1,-24-1 1,26 0-87,2 0-145,-1 0 0,1-1 0,-1-1 0,1 0 0,0 0 1,0-1-1,-17-7 0,26 8-200,0 0-1,0 0 1,0 0 0,1 0-1,0-1 1,-1 0 0,1 0-1,0 0 1,0 0 0,0 0-1,-3-5 1,4 4-323,0 0 0,0 0 0,0-1 1,1 1-1,0 0 0,-1-1 0,2 1 0,-1-1 1,0 1-1,1-1 0,0 1 0,0-8 0,8-27-6459,13-7-3849</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4:51.732"/>
    </inkml:context>
    <inkml:brush xml:id="br0">
      <inkml:brushProperty name="width" value="0.025" units="cm"/>
      <inkml:brushProperty name="height" value="0.025" units="cm"/>
    </inkml:brush>
  </inkml:definitions>
  <inkml:trace contextRef="#ctx0" brushRef="#br0">32 1 11819,'0'0'18354,"-3"59"-16016,3-28-2082,0 4-256,9-2 0,3 3 0,5-1 0,-5 2 0,-5 2-1569,-5-2-4645,-2 0-7623</inkml:trace>
  <inkml:trace contextRef="#ctx0" brushRef="#br0" timeOffset="1">11 828 21460,'0'0'11307,"-10"52"-11307,10-45 0,7-6 0,4 0 0,-2-1 0,-2 0-3748</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5:27.182"/>
    </inkml:context>
    <inkml:brush xml:id="br0">
      <inkml:brushProperty name="width" value="0.025" units="cm"/>
      <inkml:brushProperty name="height" value="0.025" units="cm"/>
    </inkml:brush>
  </inkml:definitions>
  <inkml:trace contextRef="#ctx0" brushRef="#br0">0 403 5509,'10'-4'3790,"13"-5"-3569,1 2 0,0 0 0,0 2 0,1 1 0,0 0 0,33 1 0,166 7 38,-202-3-100,179 12 307,147 3-89,479-44 160,-24-1 565,-662 29-888,1146-30 854,-841-4-725,1019-42 210,-666 85-146,643-11-136,568-65 2161,-1465 50-2408,107-5 5,924-21 38,-226 15 1,-106 1-8,-20 62 335,-121 23 286,-515-33-353,385 4 313,-842-36-582,197-35 1,-85 6 205,-216 33-318,-12 3-213,1-2 1,0 0 0,-1-1 0,1-1 0,25-9 0,-33 4-2143,-9-4-2535</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8:44.848"/>
    </inkml:context>
    <inkml:brush xml:id="br0">
      <inkml:brushProperty name="width" value="0.025" units="cm"/>
      <inkml:brushProperty name="height" value="0.025" units="cm"/>
    </inkml:brush>
  </inkml:definitions>
  <inkml:trace contextRef="#ctx0" brushRef="#br0">412 243 2242,'-10'-2'2184,"-84"-22"-795,63 15-523,0 1-1,-1 1 1,0 2-1,-38-2 1,-42 5 6576,181-2-5828,79-15 1,-7 0-990,979-47 797,2 65-928,-1026 3-481,26 2 42,197-20 0,-307 15-42,4-1 7,1 0 0,0-1 0,-1-1 0,0 0 0,24-10 1,-40 14-14,1 0 0,-1 0 1,1-1-1,-1 1 0,1 0 1,-1 0-1,1 0 0,-1-1 1,1 1-1,-1 0 0,0-1 0,1 1 1,-1 0-1,1-1 0,-1 1 1,0 0-1,1-1 0,-1 1 1,0-1-1,0 1 0,1-1 1,-1 1-1,0-1 0,0 1 1,1-1-1,-1 1 0,0-1 1,0 1-1,0-1 0,0 1 1,0-1-1,0 0 0,-15-8 5,-26 3-906,35 6 558,-16-2-1867,1 2 0,-40 4 0,43 0-2324</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01.378"/>
    </inkml:context>
    <inkml:brush xml:id="br0">
      <inkml:brushProperty name="width" value="0.025" units="cm"/>
      <inkml:brushProperty name="height" value="0.025" units="cm"/>
    </inkml:brush>
  </inkml:definitions>
  <inkml:trace contextRef="#ctx0" brushRef="#br0">99 136 2242,'0'0'7799,"1"-4"-5172,0-21 2183,-3 30-4298,1 0 0,-1 0 0,1 0 0,0 1 0,0-1 0,0 8 0,1-13-477,3 18 556,6-18-133,-7-1-417,0-1 0,-1 1-1,1-1 1,0 0 0,-1 1 0,0-1 0,1 0 0,-1 0 0,0 0 0,0 0 0,0-1 0,1-3-1,-1 5 10,0-1 0,-1 0 0,1 0 0,-1 0 0,0 0 0,1 0-1,-1 0 1,0 0 0,0 0 0,0 0 0,-1 0 0,1 0 0,0 0 0,-1 0-1,1 0 1,-1 0 0,0 0 0,0 0 0,0 1 0,0-1 0,0 0-1,0 0 1,0 1 0,0-1 0,-1 1 0,1-1 0,0 1 0,-1 0-1,0-1 1,1 1 0,-1 0 0,-2-1 0,1 1 5,0 0 0,0 0 0,1 0 1,-1 1-1,0-1 0,0 1 0,0 0 0,0 0 1,0 0-1,0 0 0,0 0 0,0 1 0,0 0 1,0-1-1,1 1 0,-1 0 0,0 0 0,0 0 0,1 1 1,-1-1-1,1 1 0,-4 2 0,-17 20 208,22-23-255,0 0 0,0 0 0,1 0 0,-1-1 0,0 1 0,1 0 0,-1 0 0,1 0 0,-1 0 0,1 0 0,-1 0 0,1 0 0,0 0 0,-1 0 0,1 0 0,0 0-1,0 0 1,0 1 0,0-1 0,0 0 0,0 0 0,0 0 0,0 0 0,0 0 0,0 0 0,1 0 0,0 2 0,0-2 7,0-1 0,0 0 0,0 1 0,0-1 0,0 0 0,0 0 0,0 0 0,0 0 0,0 0 0,0 0 0,1 0 0,-1 0 0,0 0 0,0 0 0,0-1 0,0 1 0,0 0 0,0-1 0,0 1 0,0-1 0,0 1 0,0-1 0,1 0 1,21-14 130,-19 12-122,0 1 1,-1-1-1,1 1 0,-1-1 1,0 0-1,0 0 0,0 0 1,0-1-1,0 1 0,-1-1 1,0 0-1,1 1 0,-1-1 1,-1 0-1,1 0 0,-1-1 1,2-5-1,-3 10-5,0-1 0,-1 1 0,1-1 0,0 1 1,-1-1-1,1 1 0,0-1 0,-1 1 0,1 0 0,-1-1 0,1 1 0,-1 0 1,1-1-1,0 1 0,-1 0 0,1 0 0,-1-1 0,0 1 0,1 0 0,-1 0 1,1 0-1,-1 0 0,1 0 0,-1-1 0,1 1 0,-1 0 0,0 1 0,1-1 1,-1 0-1,1 0 0,-1 0 0,1 0 0,-1 0 0,1 0 0,-1 1 1,1-1-1,-1 0 0,1 0 0,-1 1 0,0 0 0,-24 10 291,20-8-271,1 0 0,0 1 0,0-1-1,0 1 1,1 0 0,-1 0 0,1 0-1,0 1 1,0-1 0,0 1 0,1 0 0,-1 0-1,1 0 1,0 0 0,1 0 0,-1 0-1,1 1 1,-1 9 0,3-15-37,-1 0-1,0 1 1,1-1-1,-1 1 1,1-1-1,-1 0 1,0 1-1,1-1 1,-1 0 0,1 1-1,-1-1 1,1 0-1,-1 0 1,1 1-1,-1-1 1,1 0-1,0 0 1,-1 0 0,1 0-1,-1 0 1,1 0-1,-1 0 1,1 0-1,0 0 1,-1 0-1,1 0 1,-1 0 0,1 0-1,-1 0 1,2-1-1,18-3 68,-11 0-45,-1-1-1,0 1 0,0-1 1,0-1-1,-1 0 0,0 0 0,0 0 1,8-11-1,-11 13-6,0 1 0,-1-1 1,0 0-1,0-1 0,0 1 0,0-1 0,-1 1 0,0-1 1,0 0-1,0 1 0,-1-1 0,1 0 0,-1 0 1,0-1-1,0 1 0,-1-10 0,0 14-9,0 1-1,0-1 1,0 0 0,0 0-1,-1 1 1,1-1 0,0 0-1,-1 1 1,1-1-1,0 0 1,-1 1 0,1-1-1,-1 1 1,1-1-1,-1 0 1,1 1 0,-1-1-1,1 1 1,-1-1-1,1 1 1,-1 0 0,0-1-1,1 1 1,-1 0 0,0-1-1,1 1 1,-1 0-1,-1-1 1,-25 6 182,21-2-145,0 0 1,-1 0-1,1 0 1,1 1-1,-11 8 1,11-7 2,-1-1 1,2 1 0,-1 1-1,0-1 1,1 1 0,0-1 0,0 1-1,1 0 1,0 1 0,0-1-1,0 1 1,1-1 0,0 1 0,0 0-1,-1 9 1,3-15-49,1 0 0,-1 0 0,1-1 0,-1 1 0,1 0 0,-1-1 0,1 1 0,0 0-1,-1-1 1,1 1 0,-1-1 0,1 1 0,0-1 0,0 1 0,-1-1 0,1 1 0,0-1 0,0 0 0,0 0 0,-1 1 0,1-1 0,0 0 0,0 0 0,0 0 0,0 0 0,0 0-1,-1 0 1,1 0 0,0 0 0,0 0 0,0 0 0,0-1 0,-1 1 0,1 0 0,0 0 0,1-1 0,34-10 93,17-22-1894,-46 29 142,-13 3-7362</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45.551"/>
    </inkml:context>
    <inkml:brush xml:id="br0">
      <inkml:brushProperty name="width" value="0.025" units="cm"/>
      <inkml:brushProperty name="height" value="0.025" units="cm"/>
    </inkml:brush>
  </inkml:definitions>
  <inkml:trace contextRef="#ctx0" brushRef="#br0">6 19 192,'0'0'13165,"5"-18"-13069,-5 19-128,-3 7-1954,-5-5-5926</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06.398"/>
    </inkml:context>
    <inkml:brush xml:id="br0">
      <inkml:brushProperty name="width" value="0.025" units="cm"/>
      <inkml:brushProperty name="height" value="0.025" units="cm"/>
    </inkml:brush>
  </inkml:definitions>
  <inkml:trace contextRef="#ctx0" brushRef="#br0">218 2 17521,'-7'-1'173,"1"0"0,-1 1 0,0 0 0,1 1 1,-1-1-1,1 1 0,-1 1 0,0-1 0,1 1 1,0 0-1,-1 0 0,1 1 0,0 0 0,0 0 1,1 0-1,-1 1 0,1 0 0,-1 0 0,1 0 1,1 1-1,-1 0 0,0 0 0,1 0 0,0 0 1,0 1-1,-3 5 0,-3 6-71,0 1 0,1-1 0,-9 25 0,16-35-97,-1 1-1,1-1 1,0 1 0,0-1-1,1 1 1,0 0 0,1-1 0,-1 1-1,1 0 1,1 0 0,1 10-1,-2-17-10,1 0-1,-1 0 1,0-1-1,1 1 0,-1 0 1,1 0-1,-1 0 0,1 0 1,-1 0-1,1-1 1,-1 1-1,1 0 0,0 0 1,0-1-1,-1 1 0,1 0 1,0-1-1,0 1 1,0-1-1,-1 1 0,1-1 1,0 0-1,0 1 1,0-1-1,0 0 0,0 0 1,1 1-1,1-1 22,0 0-1,0 0 1,0-1-1,0 1 1,0-1 0,0 1-1,0-1 1,0 0 0,3-1-1,4-3 190,0 0 1,0 0-1,-1-1 0,10-7 1,-2-1 316,0-1 0,-1-1 1,-1 0-1,24-34 0,-33 41-249,0-1 1,0 1-1,-1-1 0,0 0 0,-1-1 0,0 1 0,-1-1 0,0 0 1,-1 0-1,0 0 0,1-17 0,-4 42-214,-1 1-1,0-1 1,-9 27 0,-2 15-44,6 36-40,7-91-3,0-1 0,0 1 1,0 0-1,0 0 0,0 0 1,0 0-1,0-1 0,0 1 0,1 0 1,-1 0-1,0-1 0,0 1 1,1 0-1,-1 0 0,1-1 0,-1 1 1,0 0-1,1-1 0,-1 1 1,1 0-1,0-1 0,-1 1 0,1-1 1,-1 1-1,1-1 0,0 1 1,0-1-1,-1 1 0,1-1 0,1 1 1,1-1-51,-1 0 0,0 0 1,1 0-1,-1 0 0,0 0 1,1 0-1,-1 0 0,0-1 1,0 0-1,5-1 0,1-1-409,0-1-1,0 0 1,0 0-1,0-1 0,7-6 1,0-3-3137,0 0 0,16-22 0,-5-2-8979</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06.799"/>
    </inkml:context>
    <inkml:brush xml:id="br0">
      <inkml:brushProperty name="width" value="0.025" units="cm"/>
      <inkml:brushProperty name="height" value="0.025" units="cm"/>
    </inkml:brush>
  </inkml:definitions>
  <inkml:trace contextRef="#ctx0" brushRef="#br0">146 1 18257,'-10'9'1484,"-6"4"-844,0 1 376,0 0 0,1 0 0,1 1 0,0 1 0,1 1 0,-16 26 0,29-43-1014,-1 0 1,1 1-1,0-1 0,0 1 1,0-1-1,-1 0 1,1 1-1,0-1 1,0 1-1,0-1 0,0 0 1,0 1-1,0-1 1,0 1-1,0-1 1,0 0-1,0 1 0,0-1 1,0 1-1,0-1 1,0 1-1,0-1 1,0 0-1,0 1 0,0-1 1,1 1-1,-1-1 1,0 0-1,0 1 1,1-1-1,-1 0 0,0 1 1,0-1-1,1 0 1,-1 1-1,18-1-91,20-13-80,-22 6-38,69-25-534,-79 30 713,0 0 0,0 1 0,1 0 1,-1 0-1,0 1 0,0 0 0,1 0 1,-1 0-1,0 1 0,0 0 0,12 3 1,-16-3 26,0-1 1,-1 1-1,1 0 1,-1 0-1,1 0 1,-1 1-1,1-1 1,-1 0-1,0 0 1,1 1-1,-1-1 1,0 1-1,0-1 1,0 1 0,0-1-1,0 1 1,-1 0-1,1 0 1,0-1-1,-1 1 1,1 0-1,-1 0 1,0-1-1,1 1 1,-1 0-1,0 0 1,0 0-1,0 0 1,-1 0-1,1-1 1,0 1-1,-2 3 1,1 0 164,0 0 0,0 0 0,-1 0 0,0-1 0,0 1 0,-1-1 0,1 1 0,-1-1 0,0 0 0,-6 8 0,0-4 277,-1-1 1,1 0-1,-2 0 1,1-1-1,0 0 1,-1-1-1,0 0 0,-1 0 1,-12 2-1,13-4-444,1-1-1,-1 0 0,0-1 0,0 0 1,1-1-1,-15-1 0,24 1-110,1 0 1,-1 0-1,1 0 0,-1 0 0,1 0 1,0 0-1,-1 0 0,1-1 0,-1 1 1,1 0-1,-1 0 0,1 0 0,0-1 1,-1 1-1,1 0 0,0-1 0,-1 1 1,1 0-1,0-1 0,-1 1 0,1 0 1,0-1-1,0 1 0,-1 0 0,1-1 0,0 1 1,0-1-1,0 1 0,-1-1 0,1 1 1,0-1-1,0 1 0,0 0 0,0-1 1,0 1-1,0-1 0,0 1 0,0-1 1,0 1-1,0-1 0,0 1 0,1-1 1,-1 1-1,0 0 0,0-1 0,0 1 1,0-1-1,1 1 0,-1 0 0,0-1 1,1 1-1,-1-1 0,1 1 0,17-22-7900,3 8 972</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07.202"/>
    </inkml:context>
    <inkml:brush xml:id="br0">
      <inkml:brushProperty name="width" value="0.025" units="cm"/>
      <inkml:brushProperty name="height" value="0.025" units="cm"/>
    </inkml:brush>
  </inkml:definitions>
  <inkml:trace contextRef="#ctx0" brushRef="#br0">202 1 20275,'-10'0'1805,"2"0"-1495,1 0 1,-1 1-1,0 0 1,0 0-1,1 1 1,-1 0 0,1 0-1,0 1 1,-1 0-1,1 0 1,0 1-1,1 0 1,-1 0 0,1 0-1,-1 1 1,-4 5-1,4-4-194,1 0 0,0 0 1,0 0-1,0 0 0,1 1 0,0 0 0,0 0 0,1 1 0,0-1 0,0 1 0,-2 9 1,6-17-120,1 1 1,0 0 0,-1 0-1,1-1 1,0 1 0,0 0 0,0-1-1,0 1 1,0-1 0,-1 1-1,1-1 1,0 0 0,0 1 0,0-1-1,0 0 1,0 0 0,0 0-1,0 1 1,0-1 0,0 0 0,0 0-1,0 0 1,0-1 0,0 1-1,0 0 1,0 0 0,2-1-1,34-2-29,-9-2 97,-10 1-173,1 2-1,0-1 0,0 2 1,0 1-1,21 2 0,-39-2 103,0 0 1,1 0-1,-1 0 0,0 0 0,0 1 0,0-1 1,0 0-1,0 1 0,0-1 0,0 1 0,0-1 1,-1 1-1,1-1 0,0 1 0,0 0 0,0-1 0,0 1 1,-1 0-1,1 0 0,0 0 0,-1 0 0,1-1 1,-1 1-1,1 0 0,-1 0 0,1 1 0,0 1 50,-1-1-1,0 0 1,0 0-1,0 0 0,0 0 1,0 0-1,-1 0 1,1 0-1,-1 0 0,1 0 1,-1 0-1,-1 3 1,-2 2 238,1 0-1,-1 0 1,0-1 0,-1 1 0,0-1 0,-7 7 0,-59 42 1755,64-51-2089,1 0 0,0-1 0,-1 1 0,0-1 0,0 0 0,0-1 0,0 0-1,0 0 1,-15 1 0,22-4-487,0-1 0,0 1 0,0-1 0,0 0-1,0 1 1,1-1 0,-1 1 0,1-1 0,-1 1-1,1-1 1,-1 1 0,1-1 0,0 1 0,1-2 0,38-41-10063,-14 17 2226</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07.729"/>
    </inkml:context>
    <inkml:brush xml:id="br0">
      <inkml:brushProperty name="width" value="0.025" units="cm"/>
      <inkml:brushProperty name="height" value="0.025" units="cm"/>
    </inkml:brush>
  </inkml:definitions>
  <inkml:trace contextRef="#ctx0" brushRef="#br0">55 0 12396,'0'0'4206,"-7"11"-1350,3-5-2423,-27 46 2023,29-49-2195,0 1 1,0-1-1,1 1 0,0 0 0,-1-1 0,1 1 1,1 0-1,-1 0 0,0 0 0,1 0 0,0 0 1,0-1-1,0 1 0,1 0 0,0 6 0,0-9-247,0 0-1,0 0 0,1-1 0,-1 1 1,0 0-1,0-1 0,0 1 0,1-1 1,-1 1-1,0-1 0,0 1 0,1-1 1,-1 0-1,0 0 0,1 1 1,-1-1-1,0 0 0,1 0 0,-1 0 1,0-1-1,1 1 0,-1 0 0,0 0 1,1-1-1,1 0 0,36-11 294,-20 1-217,-1-1 1,25-19 0,-27 18-67,1 1 0,0 0 0,19-8 0,-36 20-2,0-1-1,1 1 1,-1 0 0,1 0-1,-1-1 1,0 1 0,1 0-1,-1 0 1,1 0-1,-1 0 1,1-1 0,-1 1-1,1 0 1,-1 0 0,1 0-1,-1 0 1,0 0 0,1 0-1,-1 0 1,1 0-1,-1 0 1,1 0 0,-1 1-1,1-1 1,-1 0 0,1 0-1,-1 0 1,0 0 0,1 1-1,-1-1 1,1 0-1,-1 1 1,0-1 0,1 0-1,-1 0 1,0 1 0,1-1-1,-1 1 1,0-1 0,0 0-1,1 1 1,-1-1-1,0 1 1,0-1 0,0 0-1,1 1 1,-1 0 0,1 31 1120,-1 2-205,0-33-915,0-1 0,0 1-1,0 0 1,0 0 0,0 0-1,0-1 1,1 1 0,-1 0 0,0 0-1,1-1 1,-1 1 0,0 0-1,1-1 1,-1 1 0,1 0 0,-1-1-1,1 1 1,-1 0 0,1-1-1,0 1 1,-1-1 0,1 1-1,0-1 1,-1 0 0,1 1 0,0-1-1,-1 0 1,2 1 0,4-1 12,-1 1 0,1-1 1,-1 0-1,1-1 0,-1 1 0,1-1 1,-1 0-1,1-1 0,-1 1 1,0-1-1,7-3 0,59-35 526,-14 9-325,-52 28-259,0 1 0,0 0-1,0 0 1,0 0 0,0 1 0,0-1-1,0 1 1,0 1 0,1-1 0,-1 1 0,0 0-1,9 0 1,-13 3 55,0 0 0,1 0-1,-1 0 1,0 0 0,0 0 0,-1 0-1,1 0 1,0 0 0,-1 0 0,0 0-1,0 0 1,0 0 0,0 1 0,-1-1-1,0 3 1,1 7 59,0-11-90,1-1 0,-1 1 0,1-1 0,0 0 0,0 0 0,-1 1 0,1-1 0,0 0 0,0 0 0,0 0 0,0 0 0,0 0 0,0 0 0,1 0 0,-1 0 0,0 0 0,0-1 0,1 1 0,-1 0 0,0-1 0,1 1 0,-1-1 0,1 0 0,-1 1 0,0-1 0,1 0 0,-1 0 0,1 0 0,-1 0 0,1 0 0,-1 0 0,1 0 0,-1-1 0,3 0 0,54-10 0,-14-6 0,-33 12 0,0 0 0,0 1 0,1 0 0,-1 1 0,1 1 0,16-3 0,-27 6 1,0 0 0,-1 0-1,1 0 1,-1 0 0,1 0 0,-1 0-1,1 0 1,-1 0 0,0 1 0,1-1 0,-1 0-1,0 0 1,0 0 0,0 0 0,0 0-1,0 0 1,0 1 0,0-1 0,0 0 0,-1 0-1,0 2 1,-4 32-63,5-33 38,-2 10-525,4-4-3437,-1-7 3491,-1-1 0,1 0 0,-1 1 1,1-1-1,0 1 0,-1-1 1,1 0-1,0 0 0,-1 1 0,1-1 1,0 0-1,-1 0 0,1 0 0,0 0 1,-1 0-1,1 0 0,0 0 1,0 0-1,-1 0 0,1 0 0,0 0 1,-1 0-1,1 0 0,0 0 1,1-1-1,9-3-11698</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8.955"/>
    </inkml:context>
    <inkml:brush xml:id="br0">
      <inkml:brushProperty name="width" value="0.025" units="cm"/>
      <inkml:brushProperty name="height" value="0.025" units="cm"/>
      <inkml:brushProperty name="color" value="#E71224"/>
    </inkml:brush>
  </inkml:definitions>
  <inkml:trace contextRef="#ctx0" brushRef="#br0">0 0 21588,'0'0'3796,"2"13"-2520,45 298 2231,-47-310-3507,14 47 263,-14-47-228,0 0 1,1 0-1,-1 0 1,0 0-1,1 0 1,-1 0-1,1 0 0,-1 0 1,1 0-1,0 0 1,-1 0-1,1 0 1,0-1-1,-1 1 1,1 0-1,0 0 0,0-1 1,0 1-1,0-1 1,0 1-1,0-1 1,0 1-1,0-1 0,0 1 1,0-1-1,0 0 1,0 0-1,0 1 1,0-1-1,0 0 0,0 0 1,0 0-1,0 0 1,0 0-1,0-1 1,0 1-1,0 0 0,0 0 1,0-1-1,0 1 1,2-1-1,4-5 40,0-1 0,0 1 0,-1-1 0,0 0 0,0-1 0,-1 0 0,0 0-1,0 0 1,-1 0 0,6-15 0,0 2-50,94-223-25,-104 244 0,0 0 0,0 0 0,0 0 0,0 1 0,0-1 0,0 0 0,0 0 0,0 0 0,0 0 0,0 0 0,0 0 0,0 0 0,0 0 0,0 1 0,0-1 0,0 0 0,0 0 0,0 0 0,0 0 0,0 0 0,0 0 0,0 0 0,0 0 0,1 0 0,-1 0 0,0 0 0,0 0 0,0 0 0,0 1 0,0-1 0,0 0 0,0 0 0,0 0 0,0 0 0,0 0 0,1 0 0,-1 0 0,0 0 0,0 0 0,0 0 0,0 0 0,0 0 0,0 0 0,0 0 0,0 0 0,1 0 0,-1 0 0,0 0 0,0 0 0,0 0 0,0-1 0,0 1 0,0 0 0,0 0 0,0 0 0,0 0 0,0 0 0,1 0 0,1 18 0,-1 25 0,-2 1-22,0-27-132,0 0-1,1 0 0,1 0 0,0 0 0,1 0 1,1-1-1,8 27 0,-11-42-34,0 0 0,1 0 0,-1 0 0,1 0 0,-1 0 0,1 0-1,-1 0 1,1 0 0,0 0 0,-1-1 0,1 1 0,0 0 0,0 0 0,0-1 0,-1 1-1,1 0 1,0-1 0,0 1 0,0-1 0,0 1 0,0-1 0,0 1 0,0-1 0,0 0 0,0 0-1,0 1 1,0-1 0,1 0 0,-1 0 0,0 0 0,0 0 0,0 0 0,0-1 0,0 1 0,0 0-1,0 0 1,0-1 0,0 1 0,0 0 0,0-1 0,2 0 0,1-2-796,0 1 0,0-1 1,0 0-1,-1 0 0,1-1 0,-1 1 0,0-1 1,4-5-1,20-30-8144</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08.103"/>
    </inkml:context>
    <inkml:brush xml:id="br0">
      <inkml:brushProperty name="width" value="0.025" units="cm"/>
      <inkml:brushProperty name="height" value="0.025" units="cm"/>
    </inkml:brush>
  </inkml:definitions>
  <inkml:trace contextRef="#ctx0" brushRef="#br0">42 100 17905,'0'0'5904,"12"2"-4772,-3 0-995,0-1 1,0 0-1,0 0 1,0-1-1,0 0 1,0 0-1,0-1 1,0 0-1,0-1 1,0 0-1,0-1 0,0 1 1,-1-2-1,0 1 1,9-6-1,20-21 847,-35 29-924,-1 0 1,0 0 0,0 0 0,0 0-1,0 0 1,0 0 0,0 0-1,0-1 1,0 1 0,0 0-1,-1-1 1,1 1 0,0 0 0,-1-1-1,1 1 1,-1-1 0,0 1-1,1-1 1,-1 1 0,0-1 0,0 1-1,0-1 1,0 1 0,0-1-1,-1 1 1,1-1 0,0 1 0,-1-3-1,-1 3-15,0 0 0,0 0-1,1 0 1,-1 0 0,0 0-1,0 0 1,0 1 0,0-1-1,0 1 1,0 0 0,-1-1-1,1 1 1,0 0 0,0 0-1,0 0 1,0 0 0,0 1-1,0-1 1,-2 1 0,-42 11 124,32-5-34,0 0 0,1 2 0,0-1 0,0 2 0,1-1 1,-16 18-1,22-21-73,0 0 1,1 0-1,0 1 1,0 0-1,0-1 0,1 2 1,0-1-1,0 0 1,1 1-1,0 0 1,0-1-1,1 1 1,-2 15-1,4-20-62,0-1 0,1 0 0,-1 0 0,1 0 0,0 0 0,-1-1 0,1 1 0,0 0 0,0 0 0,0 0 0,1-1 0,-1 1 0,0 0 0,1-1 0,-1 1 0,1-1 0,-1 0 0,1 1 0,0-1 0,0 0 0,-1 0 0,1 0 0,0 0 0,0 0 0,0-1 0,0 1 0,0 0 0,0-1 0,0 0 0,0 1 0,0-1 0,3 0 0,12 2 0,1 0 0,31-1 0,-37-2 0,8 1-125,62-2-2931,-72 1 1914,0-1 1,1 0-1,-1 0 0,0-1 1,18-8-1,7-10-10896</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2.422"/>
    </inkml:context>
    <inkml:brush xml:id="br0">
      <inkml:brushProperty name="width" value="0.025" units="cm"/>
      <inkml:brushProperty name="height" value="0.025" units="cm"/>
    </inkml:brush>
  </inkml:definitions>
  <inkml:trace contextRef="#ctx0" brushRef="#br0">0 0 15278,'0'0'3716,"1"10"-3198,1 64 1194,9 165 477,-5-190-2110,1-1 0,2 0 0,16 47 0,-15-80-2002,-10-16 1779,1 1-1,-1 0 1,0-1 0,1 1-1,-1 0 1,0-1-1,0 1 1,1 0 0,-1-1-1,0 1 1,0-1-1,0 1 1,0 0 0,1-1-1,-1 1 1,0-1-1,0 1 1,0-1 0,0 1-1,0-1 1,0 1 0,0-1-1,0 1 1,0 0-1,0-1 1,0 1 0,-1-1-1,1 1 1,0-1-1,0 1 1,0 0 0,0-1-1,-1 1 1,1-1-1,0 1 1,-1-1 0,-8-23-4629</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2.950"/>
    </inkml:context>
    <inkml:brush xml:id="br0">
      <inkml:brushProperty name="width" value="0.025" units="cm"/>
      <inkml:brushProperty name="height" value="0.025" units="cm"/>
    </inkml:brush>
  </inkml:definitions>
  <inkml:trace contextRef="#ctx0" brushRef="#br0">0 329 12236,'0'0'6939,"11"7"-5476,-7-4-1366,1 1-1,-1-1 1,1 0-1,0-1 1,0 1-1,0-1 1,0 0-1,0 0 1,0-1 0,1 0-1,-1 0 1,1 0-1,-1 0 1,1-1-1,-1 0 1,1 0-1,-1 0 1,1-1-1,-1 0 1,0 0-1,1 0 1,-1-1 0,8-3-1,0-2-61,0-1 0,-1-1-1,0 0 1,0-1 0,-1-1 0,-1 1 0,0-1-1,0-1 1,-1 0 0,0 0 0,-1-1 0,-1 0 0,0-1-1,-1 1 1,0-1 0,-1-1 0,-1 1 0,0-1-1,-1 1 1,0-1 0,-1 0 0,-1 0 0,-1 0-1,-1-19 1,1 33-17,0 0-1,0 1 0,0-1 0,0 0 1,0 0-1,0 0 0,0 0 1,-1 0-1,1 0 0,0 0 0,-1 0 1,1 1-1,0-1 0,-1 0 1,1 0-1,-1 0 0,0 1 1,1-1-1,-1 0 0,0 1 0,1-1 1,-1 0-1,0 1 0,1-1 1,-1 1-1,0-1 0,0 1 0,0 0 1,0-1-1,0 1 0,1 0 1,-1-1-1,0 1 0,0 0 1,0 0-1,0 0 0,-1 0 0,0 0 10,0 1 0,0-1 0,0 1 0,0-1 0,0 1 0,0 0 0,1 0 0,-1 0 0,0 0 0,1 0 0,-1 0 0,1 0 0,-1 0 0,1 1 0,-1-1 0,1 1 0,-1 1 0,-7 10 47,2 1 1,0 0 0,0 1-1,2-1 1,0 1 0,0 0 0,1 0-1,-2 20 1,3-7 165,0 0 1,2 1-1,4 47 0,-3-73-232,0-1 0,0 0-1,1 1 1,-1-1 0,0 0-1,1 1 1,0-1 0,0 0 0,0 0-1,0 0 1,0 0 0,0 0-1,0 0 1,0 0 0,1 0 0,-1 0-1,1-1 1,0 1 0,-1 0-1,1-1 1,0 1 0,0-1 0,0 0-1,0 0 1,0 0 0,0 0-1,0 0 1,0 0 0,1 0 0,-1-1-1,0 1 1,0-1 0,1 1-1,-1-1 1,0 0 0,1 0 0,-1 0-1,0 0 1,1-1 0,-1 1-1,0-1 1,1 1 0,3-3 0,5 0 35,0-1 1,0 0 0,0-1-1,0 0 1,-1 0-1,0-1 1,13-11 0,-1-5 18,-17 17-47,-1 1 0,1-1-1,0 1 1,0 0 0,1 0 0,6-4-1,-11 10-24,0 1 0,0 0 1,-1-1-1,1 1 0,-1 0 0,0 0 0,1 0 0,-1-1 0,-1 1 0,1 3 0,0-5 29,-10 66 419,7-55-420,1 1 0,0-1 0,1 1 0,0 21 0,2-34-55,-1 1 1,0-1-1,0 1 0,1-1 0,-1 1 1,0-1-1,0 1 0,1-1 1,-1 1-1,0-1 0,1 0 0,-1 1 1,1-1-1,-1 0 0,1 1 0,-1-1 1,1 0-1,-1 1 0,1-1 1,-1 0-1,1 0 0,-1 0 0,1 0 1,-1 1-1,1-1 0,-1 0 0,1 0 1,-1 0-1,1 0 0,-1 0 1,1 0-1,0 0 0,-1 0 0,1-1 1,-1 1-1,1 0 0,0 0 0,22-8-1850,3-12-1316,-1-8-2317</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3.653"/>
    </inkml:context>
    <inkml:brush xml:id="br0">
      <inkml:brushProperty name="width" value="0.025" units="cm"/>
      <inkml:brushProperty name="height" value="0.025" units="cm"/>
    </inkml:brush>
  </inkml:definitions>
  <inkml:trace contextRef="#ctx0" brushRef="#br0">77 322 16688,'0'0'1596,"-10"10"331,-5 2-1119,9-8-386,0 1-1,0 1 1,0-1-1,0 1 1,1 0-1,-8 12 0,13-18-397,0 0 0,0 0 0,-1 0 0,1 0 0,0 0 0,0 0 0,0 0 0,0 0-1,-1 0 1,1 0 0,0 0 0,0 1 0,0-1 0,0 0 0,0 0 0,-1 0 0,1 0 0,0 0-1,0 1 1,0-1 0,0 0 0,0 0 0,0 0 0,0 0 0,0 1 0,0-1 0,0 0 0,0 0-1,0 0 1,0 0 0,0 1 0,0-1 0,0 0 0,0 0 0,0 0 0,0 1 0,0-1 0,0 0 0,0 0-1,0 0 1,0 0 0,0 1 0,0-1 0,0 0 0,0 0 0,0 0 0,0 0 0,1 0 0,-1 1-1,0-1 1,0 0 0,0 0 0,0 0 0,0 0 0,1 0 0,-1 0 0,0 0 0,0 1 0,0-1-1,1 0 1,14-6 297,19-15-498,-24 13-178,-1 0 0,0-1 1,0 0-1,-1-1 0,0 0 1,0 0-1,-1-1 0,11-22 1,-24 46 517,1 1 1,0-1-1,1 1 1,0 0-1,1 0 1,1 0-1,0 0 1,1 1-1,1-1 1,1 18 0,-1-30-138,1-1 1,-1 0 0,0 0 0,1 0 0,-1 1 0,1-1 0,-1 0 0,1 0 0,-1 0 0,1 0 0,0 0 0,0 0 0,-1 0 0,1 0 0,0 0 0,0 0 0,0-1 0,0 1 0,0 0 0,0 0 0,0-1-1,1 1 1,-1-1 0,2 1 0,0 0 38,0-1-1,0 1 0,0-1 0,0 0 1,0 0-1,0-1 0,0 1 0,0-1 1,0 1-1,4-2 0,3-2 122,-1 0-1,1 0 0,-1-1 1,0 0-1,11-8 1,2-5 69,-1-1 0,0-1 0,-2 0 0,0-2 0,-1 0 0,26-44 0,-34 47-165,0 1 0,-1-1 0,-1-1 0,-1 1 0,-1-1 0,0-1 0,-2 1 0,0-1 0,2-39 0,-32 97-288,14-11 355,1 0 0,1 0-1,1 1 1,-7 38-1,14-58-114,1 1 0,0 0 0,0-1 0,1 1-1,0 0 1,0 0 0,1-1 0,0 1-1,0 0 1,1-1 0,0 1 0,1-1-1,-1 1 1,1-1 0,1 0 0,-1 0-1,1-1 1,0 1 0,1-1 0,9 11-1,1-4 21,1-1 0,32 20-1,-31-22-47,0 1 0,-2 0 0,19 17 0,-162-172-762,-11 22 1048,68 63 1226,134 60-1003,103 21-872,-54-19-7352,-72-6-221</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4.975"/>
    </inkml:context>
    <inkml:brush xml:id="br0">
      <inkml:brushProperty name="width" value="0.025" units="cm"/>
      <inkml:brushProperty name="height" value="0.025" units="cm"/>
    </inkml:brush>
  </inkml:definitions>
  <inkml:trace contextRef="#ctx0" brushRef="#br0">1 1 14189,'0'0'6631,"4"76"-5478,-4-33-224,0 0-513,1-2-288,2-2-96,1-2-32,2-8-672,1-8-994,-4-7-416,-3-8-1794</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5.379"/>
    </inkml:context>
    <inkml:brush xml:id="br0">
      <inkml:brushProperty name="width" value="0.025" units="cm"/>
      <inkml:brushProperty name="height" value="0.025" units="cm"/>
    </inkml:brush>
  </inkml:definitions>
  <inkml:trace contextRef="#ctx0" brushRef="#br0">6 135 15278,'0'0'3566,"-2"-10"-1777,1 7-1684,0 0-1,0 0 1,1 0 0,-1 0 0,1-1 0,0 1-1,0 0 1,0 0 0,1 0 0,-1-1 0,1 1-1,0-4 1,1 4-6,0 0-1,0 0 0,0 0 1,1 0-1,-1 1 0,1-1 1,-1 1-1,1-1 0,0 1 1,0 0-1,0 0 1,0 1-1,0-1 0,0 1 1,7-3-1,12-4 22,1 0 0,0 1 0,1 2-1,0 0 1,-1 2 0,1 0 0,29 1 0,-40 2-112,0 0 0,-1 1-1,1 1 1,0 0 0,-1 0 0,0 1 0,1 1-1,-1 0 1,0 1 0,-1 0 0,1 0-1,-1 2 1,0-1 0,-1 1 0,13 11 0,-18-12 71,1 0 1,-2 1 0,1-1 0,-1 1 0,0 0 0,0 0 0,0 1-1,-1-1 1,-1 1 0,1 0 0,-1-1 0,0 1 0,-1 0-1,0 0 1,0 0 0,-1 1 0,0-1 0,0 0 0,-1 0-1,0 0 1,-4 14 0,2-10 244,-1 0 0,0 0-1,-1 0 1,0-1 0,-1 0-1,0 0 1,0-1 0,-1 1 0,-1-2-1,0 1 1,0-1 0,-1 0 0,-16 13-1,15-14-182,-1-1-1,0 0 1,-1-1-1,1 0 0,-1-1 1,0 0-1,-1-1 1,1 0-1,-1-1 1,0-1-1,1 0 1,-25 1-1,34-3-277,0-1 1,0 1-1,0-1 0,1 0 0,-1 1 1,0-1-1,1-1 0,-1 1 1,1 0-1,-1-1 0,1 1 1,-1-1-1,1 0 0,0 1 0,0-1 1,0 0-1,0 0 0,0-1 1,0 1-1,1 0 0,-1-1 1,1 1-1,-1-1 0,1 1 0,0-1 1,0 0-1,0 1 0,1-1 1,-1 0-1,1 0 0,-1 0 1,1 1-1,0-1 0,0-4 0,0 2-247,0-1-1,0 0 1,0 0-1,1 1 0,0-1 1,0 1-1,1-1 1,-1 0-1,1 1 0,0 0 1,1 0-1,-1-1 1,1 1-1,0 1 1,0-1-1,6-6 0,-2 5-1121,0 1 0,0 0 0,0 0 0,1 0-1,-1 1 1,11-4 0,20-5-7697</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5.847"/>
    </inkml:context>
    <inkml:brush xml:id="br0">
      <inkml:brushProperty name="width" value="0.025" units="cm"/>
      <inkml:brushProperty name="height" value="0.025" units="cm"/>
    </inkml:brush>
  </inkml:definitions>
  <inkml:trace contextRef="#ctx0" brushRef="#br0">0 108 12492,'0'0'11088,"9"3"-8964,-3 0-1848,0-1-1,0 0 1,0 0 0,1-1-1,-1 0 1,0 0-1,8 0 1,-12-1-243,1 0 0,0-1 0,-1 1 0,1-1 1,0 1-1,-1-1 0,1 0 0,-1 0 0,1-1 0,-1 1 1,1 0-1,-1-1 0,0 1 0,0-1 0,0 0 0,0 0 0,0 0 1,0 0-1,0 0 0,-1 0 0,1 0 0,-1 0 0,2-4 0,0 1-3,-1-1 0,0 1-1,0-1 1,-1 0-1,1 1 1,-1-1-1,-1 0 1,1-12-1,-1 17-19,0 0 0,0-1 0,0 1 0,0 0 0,0 0 0,-1 0 0,1 0 0,0 0 0,-1-1 0,1 1 0,-1 0 0,1 0 0,-1 0 0,1 0 0,-1 0 0,0 0 0,0 0 0,1 1 0,-1-1 0,-1-1 0,1 2 1,-1-1 0,1 1 1,0 0-1,-1 0 0,1-1 0,-1 1 0,1 0 0,0 0 0,-1 1 0,1-1 0,0 0 1,-1 0-1,1 1 0,0-1 0,-1 1 0,1-1 0,0 1 0,-1-1 0,1 1 1,0 0-1,0-1 0,-1 2 0,-4 3 34,0 1 0,0-1 1,0 1-1,1 1 0,0-1 0,1 1 1,-1-1-1,1 1 0,1 0 0,-1 1 1,1-1-1,0 1 0,1-1 0,0 1 1,0 0-1,1 0 0,-1 0 0,2 0 1,-1 0-1,2 8 0,-1-14-42,0-1-1,1 1 0,-1-1 1,0 1-1,1-1 1,0 0-1,-1 1 1,1-1-1,0 0 1,0 0-1,0 1 1,-1-1-1,1 0 1,1 0-1,-1 0 1,0 0-1,0 0 1,0 0-1,0-1 0,1 1 1,2 1-1,0 0 4,0-1-1,1 1 1,-1-1 0,1 0-1,-1-1 1,1 1-1,5-1 1,4 0 24,-1-1 1,0 0-1,0-1 1,16-4-1,-11-1-8,0 0-1,-1-1 1,0-1-1,28-19 1,-25 15-22,1 0-1,24-9 1,-45 22-6,1 0 0,0 1 0,-1-1 0,1 1 0,0-1 0,-1 1 0,1-1 0,0 1 0,-1 0 0,1-1 0,-1 1 0,1 0 0,-1-1 0,1 1 0,-1 0 0,0 0 0,1-1 0,-1 1 0,0 0 0,0 0 0,1 0 0,-1-1 0,0 1 0,0 0 0,0 0 0,0 0 0,0 0 0,0-1 0,0 1 0,0 0 0,-1 0 0,1 1 0,0 43 411,0-36-297,0-6-84,-1 0 1,2 0-1,-1 1 1,0-1-1,0 0 0,1 0 1,0 0-1,-1 0 1,1 0-1,0 0 1,3 5-1,-3-7-15,1 1 1,-1-1-1,1 0 0,0 1 1,0-1-1,-1 0 0,1 0 0,0 0 1,0 0-1,0 0 0,0-1 0,0 1 1,0-1-1,0 1 0,0-1 1,1 0-1,-1 1 0,3-2 1,11 1 20,1 0 0,-1-2 0,0 0 1,0-1-1,0 0 0,0-2 0,-1 0 1,1 0-1,-1-1 0,22-14 1,-9 7-729,49-16 0,-70 39-3239,-7-8 3362,0 0 0,1-1 0,-1 1 0,1-1 0,-1 1 0,1-1 0,0 1 0,-1-1 0,1 0 0,0 1 0,0-1 1,0 0-1,0 0 0,0 1 0,0-1 0,1 0 0,-1 0 0,0 0 0,1-1 0,-1 1 0,3 1 0,14-1-7283</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6.172"/>
    </inkml:context>
    <inkml:brush xml:id="br0">
      <inkml:brushProperty name="width" value="0.025" units="cm"/>
      <inkml:brushProperty name="height" value="0.025" units="cm"/>
    </inkml:brush>
  </inkml:definitions>
  <inkml:trace contextRef="#ctx0" brushRef="#br0">147 0 19410,'-9'2'2461,"-3"1"-1493,1 0-1,-1 1 1,0 0-1,-20 12 1,28-14-820,0 0 1,0 0 0,1 0-1,-1 1 1,0-1-1,1 1 1,0 0 0,0 0-1,0 1 1,0-1 0,0 0-1,1 1 1,-1 0 0,1 0-1,0-1 1,0 1 0,1 1-1,-1-1 1,-1 7-1,3-10-165,0 0 0,0 0 0,1-1-1,-1 1 1,0 0 0,1 0 0,-1-1-1,1 1 1,-1-1 0,0 1 0,1 0 0,-1-1-1,1 1 1,0-1 0,-1 1 0,1-1-1,-1 1 1,1-1 0,0 0 0,-1 1-1,1-1 1,0 0 0,0 1 0,-1-1-1,1 0 1,0 0 0,0 0 0,-1 1-1,1-1 1,0 0 0,0 0 0,-1 0-1,1 0 1,1-1 0,33 0-462,-31 1 398,3-2-136,1 1 0,0-1 0,-1 0 1,0-1-1,1 0 0,6-4 0,-8 4 177,0 0 0,1 1 0,-1-1 0,1 1-1,-1 0 1,1 1 0,0 0 0,8-1 0,-13 3 92,-1-1 0,1 1 1,0-1-1,-1 1 1,1 0-1,-1 0 0,1-1 1,-1 1-1,1 1 1,-1-1-1,0 0 0,0 0 1,1 0-1,-1 1 1,0-1-1,0 0 0,0 1 1,1 2-1,18 16 298,-12-16-300,-1-2 0,1 1 1,0-1-1,0 0 0,0-1 0,1 0 1,-1 0-1,0-1 0,10 0 0,74-11-947,15-20-4413,-37 5-4509,-42 15 114</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6.560"/>
    </inkml:context>
    <inkml:brush xml:id="br0">
      <inkml:brushProperty name="width" value="0.025" units="cm"/>
      <inkml:brushProperty name="height" value="0.025" units="cm"/>
    </inkml:brush>
  </inkml:definitions>
  <inkml:trace contextRef="#ctx0" brushRef="#br0">0 54 8648,'0'0'481,"62"-23"-4325,-40 9 2082,2-2-1409</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6.918"/>
    </inkml:context>
    <inkml:brush xml:id="br0">
      <inkml:brushProperty name="width" value="0.025" units="cm"/>
      <inkml:brushProperty name="height" value="0.025" units="cm"/>
    </inkml:brush>
  </inkml:definitions>
  <inkml:trace contextRef="#ctx0" brushRef="#br0">164 189 3235,'0'0'10581,"-10"5"-8104,-68 45 914,69-44-2734,0 1 0,0 1 0,1 0 1,0 0-1,0 1 0,0 0 0,-6 11 0,14-20-643,-1 0 1,1 1-1,0-1 1,0 0-1,0 1 0,0-1 1,0 0-1,-1 0 1,1 1-1,0-1 0,0 0 1,0 1-1,0-1 1,0 0-1,0 1 0,0-1 1,0 0-1,0 1 1,0-1-1,0 0 0,0 1 1,0-1-1,0 0 1,0 1-1,1-1 0,-1 0 1,0 0-1,0 1 1,0-1-1,0 0 1,1 1-1,-1-1 0,0 0 1,0 0-1,0 1 1,1-1-1,-1 0 0,0 0 1,0 0-1,1 1 1,-1-1-1,0 0 0,1 0 1,-1 0-1,0 0 1,1 0-1,-1 0 0,0 0 1,1 0-1,-1 0 1,0 0-1,0 0 0,1 0 1,-1 0-1,0 0 1,1 0-1,-1 0 0,0 0 1,1 0-1,-1 0 1,0 0-1,1 0 0,-1 0 1,0-1-1,1 1 1,-1 0-1,25-7 115,-9-2-292,1-1 0,-1 0-1,-1-1 1,0-1-1,-1-1 1,0 0 0,0 0-1,14-21 1,-12 14-132,-2-1 0,0 0 0,-1-1 0,-2 0 0,17-43 0,-23 38 721,-17 36 1565,-21 38 786,23-30-1853,0 0 1,-12 29-1,20-39-747,-1 0 0,1 0 0,1 0 0,-1 0 0,1 1 0,0-1-1,1 0 1,-1 0 0,2 1 0,0 10 0,1-15-185,-1 0 1,1 0-1,-1 0 0,1 0 0,0 0 0,0-1 0,0 1 0,1 0 1,-1-1-1,0 0 0,1 1 0,0-1 0,0 0 0,-1 0 0,1-1 1,0 1-1,1 0 0,-1-1 0,0 0 0,0 0 0,1 0 0,-1 0 0,0-1 1,1 1-1,-1-1 0,7 0 0,47 0-2210,-12-10-3749,-12-10-4411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5.117"/>
    </inkml:context>
    <inkml:brush xml:id="br0">
      <inkml:brushProperty name="width" value="0.025" units="cm"/>
      <inkml:brushProperty name="height" value="0.025" units="cm"/>
    </inkml:brush>
  </inkml:definitions>
  <inkml:trace contextRef="#ctx0" brushRef="#br0">282 14 13389,'0'0'9315,"-9"-3"-7889,1 0-1276,-1 1 0,-1 0 1,1 1-1,0 0 1,0 0-1,-1 1 0,1 0 1,0 1-1,0 0 1,0 0-1,-1 1 1,1 0-1,1 1 0,-1 0 1,0 0-1,-13 8 1,14-6-140,0 0 1,0 0 0,1 1-1,0 0 1,-9 9 0,13-12-19,0 0-1,1 0 1,-1 1 0,1-1 0,0 0 0,0 1 0,0-1-1,1 1 1,-1 0 0,1 0 0,0-1 0,0 1 0,0 0-1,0 7 1,1-10 1,1 0 0,-1 1 0,1-1 0,0 0 1,-1 0-1,1 0 0,0 0 0,0 0 0,0 0 0,-1 0 0,1 0 0,0-1 0,1 1 0,-1 0 0,0 0 0,0-1 0,0 1 0,0-1 0,0 1 0,1-1 1,-1 1-1,0-1 0,0 0 0,1 0 0,-1 0 0,2 1 0,47 5-21,-33-4 17,-15-2 10,14 3-32,1 0-1,-1 1 0,22 8 1,-35-11 25,0 1 0,1-1 0,-1 1-1,0 0 1,0 0 0,-1 0 0,1 0 0,0 1 0,-1-1 0,4 4 0,-5-5 7,0 1-1,-1-1 1,1 1 0,0-1 0,-1 0 0,1 1-1,-1-1 1,0 1 0,1 0 0,-1-1-1,0 1 1,0-1 0,0 1 0,0-1-1,0 1 1,0-1 0,0 1 0,-1-1 0,1 1-1,-1 0 1,1-1 0,-1 0 0,1 1-1,-2 1 1,-1 1 137,0 0 0,0 0 0,-1 0 0,0 0 0,0-1-1,0 1 1,0-1 0,0 0 0,-1 0 0,1-1 0,-1 1 0,0-1 0,-9 3 0,-69 18 1096,67-19-1078,-1-2-1,1 0 1,-19-1 0,35 0-158,0-1 0,-1 0-1,1 0 1,-1 0 0,1 0 0,0 0-1,-1 0 1,1 0 0,0 0 0,-1 0-1,1 0 1,-1 0 0,1 0 0,0 0-1,-1 0 1,1 0 0,0-1 0,-1 1-1,1 0 1,0 0 0,-1 0 0,1-1-1,0 1 1,-1 0 0,1 0 0,0-1-1,0 1 1,-1 0 0,1 0 0,0-1-1,0 1 1,-1 0 0,1-1 0,0 1 0,0 0-1,0-1 1,0 1 0,0 0 0,0-1-1,-1 0 1,11-15-925,23-13-1609,0 10-1705,1 1 0,49-18-1,-21 13-4058</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9.576"/>
    </inkml:context>
    <inkml:brush xml:id="br0">
      <inkml:brushProperty name="width" value="0.025" units="cm"/>
      <inkml:brushProperty name="height" value="0.025" units="cm"/>
      <inkml:brushProperty name="color" value="#E71224"/>
    </inkml:brush>
  </inkml:definitions>
  <inkml:trace contextRef="#ctx0" brushRef="#br0">110 349 10570,'0'0'7410,"-7"10"-3759,-6 7-2966,1 0-1,1 1 1,1 1-1,1 0 1,0 0-1,1 1 1,2 0-1,0 0 1,0 1 0,2 0-1,1-1 1,-1 25-1,4-43-669,-1-1 0,1 0 0,0 1 0,0-1 0,0 0 0,0 1 1,0-1-1,0 0 0,0 1 0,1-1 0,-1 0 0,0 1 0,1-1 0,-1 0 0,1 1 0,-1-1 0,1 0 0,0 0 0,-1 0 0,1 0 0,0 1 0,0-1 0,0 0 0,0 0 0,0-1 0,0 1 0,0 0 1,0 0-1,0 0 0,1-1 0,-1 1 0,0-1 0,0 1 0,1-1 0,-1 1 0,0-1 0,1 0 0,-1 1 0,0-1 0,1 0 0,-1 0 0,0 0 0,1 0 0,-1 0 0,0 0 0,1-1 0,-1 1 0,0 0 0,3-2 0,2 0 59,-1 0-1,1 0 0,-1-1 1,0 0-1,1 0 0,-1 0 1,-1-1-1,1 0 0,0 0 1,4-5-1,1-5-25,-1 1 1,0-1-1,-2-1 1,1 1-1,-2-1 1,0 0-1,0-1 0,-2 0 1,0 0-1,-1 0 1,0 0-1,-1 0 1,-1-33-1,-1 47-48,0 1 0,0-1 0,0 1 0,0-1 0,0 0 0,0 1 0,0-1 0,-1 1 0,1-1 0,-1 1 0,1-1 0,-1 1 0,1-1 0,-2-1 0,1 3 0,1-1 0,-1 1 0,1 0 0,0 0 0,-1 0 0,1 0 0,-1 0 0,1 0 0,0 0 0,-1 0 0,1 0 0,-1 0 0,1 0 0,0 0 0,-1 0 0,1 0 0,-1 0 0,1 0 0,0 1 0,-1-1 0,1 0 0,0 0 0,-1 0 0,1 1 0,0-1 0,-1 0 0,1 0 0,0 1 0,-1-1 0,1 0 0,0 1 0,0-1 0,-1 1 0,-2 2 0,0 1 0,1 0 0,-1 0 0,1 0 0,0 1 0,0-1 0,-3 9 0,3-1 0,0 0 0,0 0 0,2-1 0,-1 1 0,1 0 0,3 20 0,-2-30 0,-1 0 0,0 0 0,1 0 0,-1 0 0,1 0 0,0-1 0,-1 1 0,1 0 0,0 0 0,0-1 0,0 1 0,1 0 0,-1-1 0,0 1 0,0-1 0,1 0 0,-1 1 0,1-1 0,2 2 0,-2-3 0,0 0 0,1 1 0,-1-1 0,0 0 0,1 0 0,-1 0 0,0 0 0,1-1 0,-1 1 0,0-1 0,0 1 0,0-1 0,1 0 0,-1 0 0,0 0 0,0 0 0,0 0 0,0 0 0,0 0 0,0-1 0,2-2 0,9-7 0,0 0 0,-1-1 0,-1-1 0,1 1 0,-2-2 0,15-24 0,-6 6 0,-2-1 0,14-38 0,-22 50 0,-2 0 0,0-1 0,-1 0 0,-2-1 0,0 1 0,-1-1 0,-1 0 0,-1 1 0,-4-40 0,-6 41 0,9 21 0,-1 0 0,1-1 0,-1 1 0,1 0 0,0 0 0,-1 0 0,1-1 0,-1 1 0,1 0 0,-1 0 0,1 0 0,0 0 0,-1 0 0,1 0 0,-1 0 0,1 0 0,-1 0 0,1 0 0,-1 0 0,1 0 0,0 1 0,-1-1 0,1 0 0,-1 0 0,1 0 0,-1 1 0,1-1 0,-1 0 0,-1 2 0,0 0 0,1 0 0,-1 0 0,0 0 0,1 0 0,-1 0 0,1 0 0,0 0 0,0 1 0,-1-1 0,2 0 0,-1 1 0,-1 3 0,-4 24 0,0 0 0,3 0 0,0 1 0,2-1 0,1 1 0,2-1 0,6 37 0,-5-55 0,-1-1 0,2 0 0,0 0 0,0 0 0,1-1 0,0 1 0,1-1 0,0 0 0,11 13 0,-10-16 0,-1-1 0,1 0 0,-1 0 0,2-1 0,-1 0 0,0 0 0,1-1 0,0 1 0,0-2 0,1 1 0,-1-1 0,1-1 0,15 4 0,-18-5 0,-1 0 0,1-1 0,-1 0 0,1 1 0,-1-2 0,11 0 0,-15 0 0,0 1 0,-1 0 0,1 0 0,-1 0 0,1 0 0,0-1 0,-1 1 0,1 0 0,-1-1 0,1 1 0,-1 0 0,1-1 0,-1 1 0,1-1 0,-1 1 0,0 0 0,1-1 0,-1 1 0,1-1 0,-1 0 0,0 1 0,1-1 0,-1 1 0,0-1 0,1-1 0,-2 1 0,1-1 0,0 1 0,0-1 0,-1 1 0,1-1 0,-1 0 0,1 1 0,-1 0 0,0-1 0,0 1 0,0-1 0,1 1 0,-1 0 0,0 0 0,-2-2 0,-12-13 0,1 2 0,-2 0 0,0 1 0,-1 1 0,-20-12 0,-96-47 0,92 55 0,31 12 0,0 0 0,-1 0 0,1-1 0,-15-10 0,59 6 0,68-1-9,-67 8-750,-1-2 1,0-1 0,64-18-1,-55 4-6768</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7.295"/>
    </inkml:context>
    <inkml:brush xml:id="br0">
      <inkml:brushProperty name="width" value="0.025" units="cm"/>
      <inkml:brushProperty name="height" value="0.025" units="cm"/>
    </inkml:brush>
  </inkml:definitions>
  <inkml:trace contextRef="#ctx0" brushRef="#br0">47 158 20852,'0'0'2466,"-6"62"-480,-5-25 416,-1 7-896,4-2-962,3-6-384,5-2-96,0-10-384,5-6-1153,12-11-1090,1-7-480,-4-11-960,-4-20-3493</inkml:trace>
  <inkml:trace contextRef="#ctx0" brushRef="#br0" timeOffset="0.5">21 1 16015,'0'0'5702,"-21"60"-5702,39-49-1538,8-5-1281,5-4-2690,5-2-3876</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7.654"/>
    </inkml:context>
    <inkml:brush xml:id="br0">
      <inkml:brushProperty name="width" value="0.025" units="cm"/>
      <inkml:brushProperty name="height" value="0.025" units="cm"/>
    </inkml:brush>
  </inkml:definitions>
  <inkml:trace contextRef="#ctx0" brushRef="#br0">163 1 16848,'0'0'1874,"-13"8"544,-11 7-1470,9-6-7,-1 0-1,1 1 1,0 1-1,1 0 1,0 1 0,-22 25-1,37-36-968,1 0 0,0-1-1,0 1 1,0-1-1,0 1 1,0-1-1,0 0 1,0 0-1,0 0 1,0 0-1,3 0 1,34-4-521,-23 2 139,-1 0-1,0 1 0,0 1 0,0 0 0,16 3 0,-28-2 376,0-1-1,0 1 0,0 0 0,0 0 0,0 0 0,-1 0 0,1 1 0,0-1 0,-1 1 0,1-1 0,-1 1 1,1 0-1,-1 0 0,0 0 0,0 0 0,0 1 0,0-1 0,0 1 0,0-1 0,-1 1 0,1-1 0,-1 1 1,0 0-1,0 0 0,0 0 0,0 0 0,0 0 0,0 0 0,-1 0 0,1 5 0,-1-3 234,0 0 0,-1 1-1,0-1 1,1 0 0,-2 0-1,1 1 1,0-1-1,-1 0 1,0 0 0,0 0-1,-1-1 1,1 1 0,-1 0-1,0-1 1,0 0 0,-1 0-1,1 0 1,-1 0 0,0 0-1,0-1 1,-5 4 0,3-3-10,1 0 0,0-1 0,-1 0 0,1 0 0,-1 0 1,0-1-1,0 0 0,0 0 0,0 0 0,-1-1 0,1 0 1,0 0-1,-1-1 0,1 0 0,-1 0 0,1 0 0,-12-3 1,17 3-246,1 0 0,-1 0 1,0 0-1,0-1 1,0 1-1,1-1 1,-1 1-1,0-1 1,0 1-1,1-1 0,-1 1 1,0-1-1,1 1 1,-1-1-1,1 0 1,-1 1-1,1-1 1,-1 0-1,1 0 0,-1 1 1,1-1-1,0 0 1,-1 0-1,1 0 1,0 1-1,0-1 1,0 0-1,-1 0 0,1 0 1,0 0-1,0 0 1,0 1-1,0-1 1,1 0-1,-1 0 1,0 0-1,0 0 0,0 1 1,1-1-1,-1 0 1,0 0-1,1 0 1,-1 1-1,1-1 1,0-1-1,24-31-7468,-2 14 62</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18.555"/>
    </inkml:context>
    <inkml:brush xml:id="br0">
      <inkml:brushProperty name="width" value="0.025" units="cm"/>
      <inkml:brushProperty name="height" value="0.025" units="cm"/>
    </inkml:brush>
  </inkml:definitions>
  <inkml:trace contextRef="#ctx0" brushRef="#br0">219 110 9769,'6'-8'2824,"-2"2"-2404,21-39 2817,-16 6 2496,-10 38-5620,1 0 0,0 1-1,-1-1 1,1 0-1,0 1 1,-1-1 0,1 1-1,-1-1 1,1 1-1,-1-1 1,0 1 0,1-1-1,-1 1 1,1-1-1,-1 1 1,0 0-1,0-1 1,1 1 0,-1 0-1,0 0 1,1-1-1,-1 1 1,0 0 0,0 0-1,1 0 1,-1 0-1,0 0 1,0 0-1,1 0 1,-1 0 0,0 0-1,-1 1 1,-28 4 448,23-2-528,0 1 0,1 1 0,-1 0 0,1-1 1,-1 2-1,1-1 0,1 1 0,-1 0 1,1 0-1,0 0 0,-5 10 0,1-1-40,0 0 0,2 1 0,-1 0 0,-5 21 0,11-31-27,0 1 0,0-1 0,1 1 0,0 0 0,0-1 0,1 1 0,-1 0 1,3 12-1,-2-16-12,1 0 0,0 0 0,0 0 0,0 0 0,1 0 0,-1 0 1,1 0-1,0 0 0,0-1 0,0 1 0,0-1 0,0 1 0,0-1 0,1 0 0,-1 0 1,1 0-1,-1 0 0,1 0 0,6 2 0,5 3 89,0 0-68,0 0 0,-1 1 0,0 1 0,23 18 0,-34-25 57,0 0-1,1 0 0,-1 0 0,0 1 0,0-1 0,-1 1 0,1 0 0,0-1 0,-1 1 0,0 0 0,1 0 0,-1 0 0,0 0 1,-1 0-1,1 0 0,0 0 0,-1 0 0,0 0 0,0 0 0,0 0 0,0 0 0,0 0 0,-1 1 0,1-1 0,-1 0 0,0 0 1,0 0-1,0 0 0,0-1 0,0 1 0,-2 3 0,-2 0 158,0 0 0,0 0 1,0 0-1,0 0 0,-1-1 0,0 0 1,0-1-1,-1 1 0,1-1 0,-1 0 1,0-1-1,0 1 0,-13 3 0,8-3-3,1-1-1,-1 0 1,0 0-1,0-1 1,0-1-1,0 0 1,0-1-1,-15-1 1,26 1-214,0 0 0,0-1-1,-1 1 1,1-1 0,0 0 0,0 1 0,-1-1 0,1 0 0,0 0 0,0 0 0,0 0 0,0 0 0,0 0 0,0 0 0,0 0 0,1 0 0,-1 0 0,0 0 0,1-1 0,-1 1-1,0 0 1,1-1 0,0 1 0,-1 0 0,1-1 0,0 1 0,0 0 0,-1-1 0,1 1 0,0 0 0,0-1 0,1-1 0,-1-5-610,0 1 0,1-1 0,0 0 0,4-14 0,43-90-7589,-17 42 1725</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25.897"/>
    </inkml:context>
    <inkml:brush xml:id="br0">
      <inkml:brushProperty name="width" value="0.025" units="cm"/>
      <inkml:brushProperty name="height" value="0.025" units="cm"/>
    </inkml:brush>
  </inkml:definitions>
  <inkml:trace contextRef="#ctx0" brushRef="#br0">12 499 897,'1'-100'5051,"3"-50"-2835,0 1 3221,-3 50 4910,-17 315-7155,15-177-3054,-4 112 175,24 241 0,-18-377-500,-1-11-16,0 0 0,0 0-1,1 0 1,0 0 0,-1 0 0,1 0-1,0 0 1,1 0 0,-1 0 0,1 0-1,0-1 1,0 1 0,3 4 0,-5-8 115,0 0 0,1 0 0,-1 0 0,0 0 0,1 1 1,-1-1-1,0 0 0,1 0 0,-1 0 0,0 0 1,1 0-1,-1-1 0,0 1 0,0 0 0,1 0 1,-1 0-1,0 0 0,1 0 0,-1 0 0,0 0 1,1-1-1,-1 1 0,0 0 0,0 0 0,1 0 0,-1-1 1,0 1-1,0 0 0,0 0 0,1-1 0,-1 1 1,0 0-1,0 0 0,0-1 0,0 1 0,0 0 1,1 0-1,-1-1 0,0 1 0,0 0 0,0-1 1,0 1-1,0 0 0,0-1 0,0 1 0,0 0 0,0-1 1,0 1-1,0 0 0,0-1 0,-1 1 0,4-20-2040,-3-52-5671,0 29 3122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26.332"/>
    </inkml:context>
    <inkml:brush xml:id="br0">
      <inkml:brushProperty name="width" value="0.025" units="cm"/>
      <inkml:brushProperty name="height" value="0.025" units="cm"/>
    </inkml:brush>
  </inkml:definitions>
  <inkml:trace contextRef="#ctx0" brushRef="#br0">1 63 10922,'0'0'8873,"2"9"-8350,0-5-457,-1 0 0,1 0-1,0 0 1,0 0 0,1-1 0,-1 1 0,1-1 0,0 1-1,-1-1 1,1 0 0,1 0 0,-1 0 0,0 0 0,1-1-1,0 1 1,-1-1 0,1 0 0,0 0 0,0 0 0,0-1 0,0 1-1,1-1 1,6 1 0,7 3-27,1-1 0,-1 0 0,1-2-1,-1 0 1,1-1 0,0-1 0,-1 0 0,24-5 0,-34 4-24,-1 0 0,-1-1 0,1 0 1,0 0-1,0-1 0,-1 0 1,1 0-1,-1 0 0,0-1 0,0 0 1,0 0-1,-1-1 0,1 1 0,-1-1 1,0 0-1,-1-1 0,1 1 1,-1-1-1,0 0 0,0 0 0,-1-1 1,0 1-1,0 0 0,3-11 0,-5 15 64,-1 1 0,1 0-1,-1 0 1,1 0 0,-1-1-1,1 1 1,-1 0 0,0 0-1,0-1 1,0 1 0,0 0-1,0-1 1,0 1 0,0 0-1,0 0 1,0-1 0,-1 1-1,1 0 1,-1 0 0,1-1-1,-1 1 1,1 0 0,-1 0-1,1 0 1,-2-1 0,1 1-24,0 1 0,-1-1 1,1 1-1,0-1 1,-1 1-1,1 0 0,0 0 1,-1 0-1,1 0 1,0 0-1,-1 0 0,1 0 1,0 0-1,-1 1 1,1-1-1,0 0 0,-1 1 1,1-1-1,-1 1 1,-6 3 58,1-1 1,-1 1 0,1 0-1,0 1 1,1 0 0,-11 8-1,7 0-63,0-1 0,1 1 0,0 1 0,0-1 0,2 1 0,0 1 0,1 0 1,0 0-1,1 0 0,0 0 0,2 1 0,0 0 0,0 0 0,2 0 0,0 20 0,1-34-47,-1 1 0,1-1-1,1 1 1,-1-1 0,0 0 0,1 1 0,-1-1-1,1 1 1,-1-1 0,1 0 0,0 1 0,0-1-1,0 0 1,1 0 0,-1 0 0,0 0 0,1 0-1,-1 0 1,1 0 0,0 0 0,0-1 0,3 3-1,-2-2 7,1-1-1,-1 1 0,1-1 0,0 0 0,0 0 0,0 0 1,-1-1-1,1 1 0,0-1 0,0 0 0,0 0 1,7-2-1,7-1 21,0-1 0,-1-1 0,0-1 0,33-15 1,-40 16-258,38-21-3870,-46 25 3786,0-1 0,0 1 0,0 0 0,0-1 0,0 1 0,-1-1 0,1 0-1,0 0 1,-1 0 0,1 0 0,-1 0 0,0 0 0,0 0 0,0 0 0,0 0 0,0 0 0,0-1 0,0-2 0,-1-7-6741</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26.939"/>
    </inkml:context>
    <inkml:brush xml:id="br0">
      <inkml:brushProperty name="width" value="0.025" units="cm"/>
      <inkml:brushProperty name="height" value="0.025" units="cm"/>
    </inkml:brush>
  </inkml:definitions>
  <inkml:trace contextRef="#ctx0" brushRef="#br0">23 163 9737,'0'0'8675,"9"-1"-7255,25-1 98,-13 2-869,1-2-1,-1 0 1,0-2 0,39-10-1,-56 12-588,1 1 0,-1-1 0,0 0 0,1 0 0,-1 0 0,0-1 0,-1 0 0,1 1 0,0-1 0,-1 0 0,0-1 0,1 1 0,-1-1 0,0 1 0,-1-1 0,1 0 0,-1 0 0,0 0 0,0 0 0,0-1 0,0 1 0,-1 0 0,0-1 0,0 0 0,0 1 0,0-1 0,-1 1 0,1-1 0,-1-5 0,-1 9-25,1 0 0,0 0 0,0 0 0,0 0 0,-1 0-1,1 0 1,0 0 0,-1 0 0,1 0 0,-1 0 0,1 0 0,-1 0 0,1 1 0,-1-1 0,0 0 0,1 0 0,-1 0 0,0 1-1,0-1 1,0 1 0,1-1 0,-1 0 0,0 1 0,0-1 0,-2 0 0,-33-5 242,27 7-275,-1-1 0,0 1 0,1 1-1,-1 0 1,-12 4 0,11-1 73,0 1 0,0 0 0,1 1 0,0 0 0,1 0 0,-1 1-1,1 0 1,1 1 0,0 0 0,0 1 0,0-1 0,1 1 0,1 1 0,0-1 0,0 1 0,1 0 0,1 1 0,-1-1 0,2 1 0,0-1 0,0 1 0,1 0 0,-1 18 0,3-27-75,0-1 0,0 0 1,1 0-1,-1 0 0,0 0 1,1 0-1,-1 0 0,1 0 1,0 0-1,0 0 0,-1 0 0,1-1 1,1 1-1,-1 0 0,0 0 1,0-1-1,0 1 0,1-1 1,-1 1-1,1-1 0,0 0 0,-1 1 1,4 1-1,0-1 11,0 0 0,0 0-1,0-1 1,0 1 0,0-1 0,0 0 0,0-1-1,1 1 1,6-1 0,6-1-54,1 0-1,-1-1 1,0-2 0,29-7-1,-18 1-1844,46-21 0,-64 26 305,-1-1 0,0 0 0,0-1 0,10-10 0,2-6-4705</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27.455"/>
    </inkml:context>
    <inkml:brush xml:id="br0">
      <inkml:brushProperty name="width" value="0.025" units="cm"/>
      <inkml:brushProperty name="height" value="0.025" units="cm"/>
    </inkml:brush>
  </inkml:definitions>
  <inkml:trace contextRef="#ctx0" brushRef="#br0">1 9 11339,'0'0'11216,"2"13"-10400,7 67 1003,-2 87 0,-6-99-1246,2-1 1,3 1-1,20 85 0,-24-259 698,2 28-1609,3-1 1,4 1-1,25-93 0,-34 162 318,1 0-1,0 0 1,1 0-1,-1 1 1,2-1-1,-1 1 0,1 0 1,0 1-1,7-9 1,-10 14 14,0 0 1,0 0 0,1 1-1,-1-1 1,0 0-1,1 1 1,-1 0-1,0-1 1,1 1 0,0 0-1,-1 0 1,1 0-1,0 1 1,-1-1 0,1 1-1,0 0 1,0-1-1,0 1 1,-1 0 0,1 0-1,0 1 1,0-1-1,-1 1 1,1-1-1,0 1 1,-1 0 0,1 0-1,0 0 1,-1 0-1,1 1 1,-1-1 0,0 1-1,1-1 1,1 3-1,2 0 30,-1 0 0,1 1-1,-1-1 1,-1 1 0,1 0-1,-1 0 1,1 0 0,-1 1-1,-1-1 1,1 1 0,-1 0-1,0 0 1,-1 0 0,5 13-1,-7-14 2,1 0-1,0-1 1,-1 1-1,0 0 1,0-1-1,-1 1 1,1 0-1,-1-1 1,0 1-1,0-1 1,-1 1-1,1-1 1,-1 0-1,0 1 1,0-1-1,-1 0 1,1 0-1,-1 0 1,0-1-1,0 1 1,0-1-1,-5 5 0,-3 3 102,-1 0-1,0-1 0,-1-1 0,0 0 0,0-1 0,-1 0 0,0-1 0,0 0 0,-1-1 0,0-1 0,0-1 0,0 0 0,-20 3 0,33-7-179,1 0 0,-1 0-1,1 0 1,-1 0 0,0-1-1,1 1 1,-1 0-1,1-1 1,-1 1 0,1-1-1,-1 1 1,1-1-1,0 0 1,-1 0 0,1 0-1,0 0 1,0 0 0,-1 0-1,1 0 1,0 0-1,0 0 1,0 0 0,0-1-1,0 1 1,0 0 0,1-1-1,-1 1 1,0 0-1,1-1 1,-1 1 0,1-1-1,-1 1 1,1-1-1,0 1 1,0-1 0,0 0-1,0 1 1,0-1 0,0 1-1,0-1 1,0 1-1,1-1 1,0-2 0,0-2-503,0 0 0,0 0 0,1 0 0,-1 1 0,2-1-1,-1 1 1,0-1 0,1 1 0,0 0 0,7-9 0,48-31-9062,-27 26 1835</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27.952"/>
    </inkml:context>
    <inkml:brush xml:id="br0">
      <inkml:brushProperty name="width" value="0.025" units="cm"/>
      <inkml:brushProperty name="height" value="0.025" units="cm"/>
    </inkml:brush>
  </inkml:definitions>
  <inkml:trace contextRef="#ctx0" brushRef="#br0">0 209 9801,'0'0'4789,"2"9"-1437,0-2-3287,-1-2 628,0 1 1,1-1-1,-1 0 1,1 0-1,0 0 0,1 0 1,4 7-1,-6-11-547,0 1 0,0-1 0,0 0 0,1 0 0,-1 0 0,0 0 1,1-1-1,-1 1 0,1 0 0,-1 0 0,1-1 0,-1 1 0,1-1 0,-1 0 0,1 1 0,-1-1 0,1 0 0,0 0 0,-1 0 0,1 0 0,-1 0 0,1 0 0,0 0 0,-1-1 0,1 1 0,-1 0 0,1-1 0,-1 0 0,1 1 0,-1-1 0,1 0 0,-1 0 0,0 1 0,1-1 0,1-2 0,6-4-50,0 0-1,0 0 1,0-1-1,-1-1 1,0 1-1,-1-1 1,0 0-1,0-1 1,-1 0-1,0 0 1,-1 0-1,0-1 1,0 0-1,-1 0 1,-1 0-1,0 0 1,2-17-1,-5 27-91,1 1 0,-1-1 0,0 0 1,0 1-1,0-1 0,0 0 0,1 1 0,-1-1 0,0 0 0,0 1 0,0-1 0,-1 0 0,1 0 0,0 1 0,0-1 1,0 0-1,0 1 0,-1-1 0,1 1 0,0-1 0,0 0 0,-1 1 0,1-1 0,-1 1 0,1-1 0,-1 1 0,1-1 1,-1 1-1,1-1 0,-1 1 0,1-1 0,-1 1 0,1-1 0,-1 1 0,0 0 0,1 0 0,-1-1 0,1 1 0,-1 0 0,0 0 1,1 0-1,-1 0 0,0-1 0,0 1 0,1 0 0,-1 0 0,0 0 0,1 0 0,-1 1 0,0-1 0,1 0 0,-1 0 1,0 0-1,1 1 0,-1-1 0,0 0 0,1 0 0,-1 1 0,1-1 0,-1 1 0,1-1 0,-2 1 0,-2 2 4,-1 0-1,0 0 1,1 1-1,0-1 1,0 1-1,-6 7 1,3-1 9,0 0 0,0 1-1,1 0 1,0 0 0,1 1 0,1 0 0,0 0 0,0 0-1,1 0 1,0 0 0,1 1 0,0 17 0,2-29-18,0 0 1,0 0-1,1 0 1,-1 0 0,0 0-1,1 0 1,-1 0-1,1 0 1,-1 0-1,1-1 1,-1 1 0,1 0-1,-1 0 1,1-1-1,0 1 1,-1 0-1,1-1 1,0 1 0,0 0-1,0-1 1,-1 1-1,1-1 1,0 0-1,0 1 1,0-1-1,0 1 1,0-1 0,0 0-1,0 0 1,0 0-1,0 0 1,1 0-1,42 1 2,-31-1 18,85-5 66,31 1-261,-128 4 178,0-1 0,0 1 0,0 0 0,0 0 0,0 0 0,0 0 0,0 0 0,0 1 0,0-1 0,0 0 0,0 0 0,0 1 0,0-1 0,0 1 0,0-1 0,0 1 0,0-1 0,-1 1 0,1-1 0,0 1 0,0 0 0,0-1 0,-1 1 0,1 0-1,0 0 1,-1 0 0,1-1 0,-1 1 0,1 0 0,-1 0 0,1 0 0,-1 0 0,0 0 0,1 0 0,-1 0 0,0 0 0,0 1 0,0-1 190,0-39 1255,-12-157-1367,12 194-79,1 0-1,-1 0 1,1 0-1,-1 0 1,1 0-1,-1 0 1,1 0-1,-1 0 1,1 0-1,0 0 1,0 0-1,-1 1 1,1-1-1,0 0 1,0 0-1,0 1 1,0-1-1,0 1 1,0-1-1,0 1 1,0-1-1,0 1 1,0-1-1,0 1 1,0 0-1,0 0 1,0 0-1,0-1 1,2 1-1,44-3-32,-34 2-15,13 0-279,125-10-3637,-51-5-5516,-19-2-6701</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0.134"/>
    </inkml:context>
    <inkml:brush xml:id="br0">
      <inkml:brushProperty name="width" value="0.025" units="cm"/>
      <inkml:brushProperty name="height" value="0.025" units="cm"/>
    </inkml:brush>
  </inkml:definitions>
  <inkml:trace contextRef="#ctx0" brushRef="#br0">1 164 14894,'0'0'4789,"3"10"-3887,9 44 128,-1 1 0,-4 0 1,-1 0-1,-3 1 0,-8 99 1,0-115-236,5-38-717,0 0 0,0 0-1,-1 0 1,1 0 0,-1 0-1,1 0 1,-1 0 0,0 0-1,0-1 1,0 1 0,0 0 0,0-1-1,0 1 1,0 0 0,0-1-1,-1 1 1,-1 0 0,3-3-31,-1 0 1,0 0-1,0-1 1,1 1-1,-1 0 1,1-1-1,-1 1 1,1 0 0,-1-1-1,1 1 1,0-1-1,0 1 1,0-1-1,0 1 1,0-1-1,0 1 1,0-1-1,1-1 1,-1-1 4,-1-312 205,6 311-301,6 11-53,9 11-73,-20-16 166,7 5 10,0 0 0,1 0 0,-1 0 0,1-1 0,0-1 0,1 1 0,-1-1 0,1 0 1,0-1-1,0 0 0,0-1 0,0 0 0,0 0 0,1-1 0,-1 0 0,0 0 0,1-1 0,11-1 1,-10-1 10,1-1 1,-1 1 0,0-2 0,-1 1 0,1-2 0,0 1 0,-1-1 0,0-1 0,0 0-1,-1 0 1,0-1 0,0 0 0,0-1 0,12-15 0,-12 12 45,-1 0 0,0-1 1,-1 0-1,0 0 0,-1-1 0,-1 0 0,0 0 1,-1 0-1,6-27 0,-9 33-39,1 0 0,-1 0-1,0 0 1,-1 0 0,0 0 0,0-1 0,-1 1-1,1 0 1,-1 0 0,-1 0 0,0 0 0,0 0-1,0 1 1,-1-1 0,1 0 0,-2 1 0,1 0-1,-1 0 1,0 0 0,-9-10 0,12 14-29,-1 1 0,0 0-1,0-1 1,1 1 0,-1 0 0,0 0 0,0 0 0,0 0 0,0 0 0,0 0 0,-1 1 0,1-1 0,0 1 0,0 0 0,0-1 0,-1 1 0,1 0-1,0 0 1,0 0 0,0 1 0,-1-1 0,1 0 0,0 1 0,0 0 0,0-1 0,0 1 0,0 0 0,0 0 0,0 0 0,0 0 0,0 1 0,0-1-1,1 0 1,-1 1 0,0-1 0,-2 4 0,-6 6-20,1 0 0,0 1 0,0 0 0,-9 17 0,12-19 28,6-9-4,-51 90 1,47-82-3,-1 1 0,2 0-1,-1 1 1,2-1 0,-1 1 0,1-1 0,-1 19-1,3-28 2,0 0 0,0 1 0,1-1 0,-1 0 0,0 0 1,1 1-1,-1-1 0,0 0 0,1 0 0,0 1 0,-1-1 0,1 0 0,0 0 0,-1 0 0,1 0 0,0 0 0,0 0 0,0 0 0,0 0 0,0 0 0,0 0 0,0-1 0,2 2 0,1 0 5,0 0-1,0-1 1,0 1 0,0-1-1,0 0 1,1-1 0,6 2 0,9-2 27,0 0 1,28-4 0,-44 3-28,18-2 1,-11 2-13,-1-1-1,0 1 1,1 1 0,-1 0-1,1 0 1,11 3 0,-19-3 6,0 1 1,0 0 0,0 1-1,0-1 1,0 0 0,-1 1-1,1 0 1,-1-1-1,1 1 1,-1 0 0,1 0-1,-1 0 1,0 1 0,0-1-1,0 1 1,-1-1-1,1 1 1,0-1 0,-1 1-1,0 0 1,1 0 0,-1 0-1,-1 0 1,1 0-1,1 5 1,1 13-189,0-1 0,-1 1 0,-2 0 0,-3 41-1,0-49-1298,-3-8-5150</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1.396"/>
    </inkml:context>
    <inkml:brush xml:id="br0">
      <inkml:brushProperty name="width" value="0.025" units="cm"/>
      <inkml:brushProperty name="height" value="0.025" units="cm"/>
    </inkml:brush>
  </inkml:definitions>
  <inkml:trace contextRef="#ctx0" brushRef="#br0">140 106 10794,'4'-8'1293,"0"0"0,-1-1 0,0 1 0,0-1 0,2-12 0,-4 19-1139,-1 1 1,0 0 0,0-1 0,1 1 0,-1 0-1,0-1 1,0 1 0,0 0 0,0-1 0,0 1-1,-1-1 1,1 1 0,0 0 0,-1 0 0,1-1-1,0 1 1,-1 0 0,0 0 0,1-1 0,-1 1-1,0 0 1,0 0 0,1 0 0,-1 0 0,0 0-1,0 0 1,0 0 0,0 0 0,0 0 0,-1 1-1,1-1 1,0 0 0,0 1 0,0-1 0,-1 1-1,1-1 1,0 1 0,-1 0 0,1-1 0,0 1-1,-1 0 1,1 0 0,-2 0 0,-3 0-52,1 1-1,0 0 1,-1 1 0,1-1 0,0 1 0,-1 0 0,1 0 0,0 1-1,0-1 1,1 1 0,-1 0 0,0 0 0,1 1 0,0-1 0,0 1-1,0 0 1,-5 7 0,5-7-54,0 1 0,0 0 0,1 0 1,0 1-1,0-1 0,0 0 0,0 1 0,1 0 0,0 0 0,0 0 0,1 0 0,-1 0 0,1 0 1,1 0-1,-1 11 0,1-17-46,1 1-1,-1-1 1,1 1 0,-1-1-1,1 1 1,0-1 0,-1 1-1,1-1 1,-1 1 0,1-1-1,0 0 1,-1 0 0,1 1-1,0-1 1,0 0 0,-1 0-1,1 0 1,0 0 0,-1 1 0,1-1-1,0 0 1,0-1 0,-1 1-1,1 0 1,0 0 0,0 0-1,-1 0 1,2-1 0,23-4 106,-11-2-108,1-1-1,-2 0 1,1-1 0,-1 0 0,-1-1 0,0 0 0,0-1 0,-1-1 0,0 0 0,-1 0-1,12-20 1,-27 48-62,0 1 0,1 0-1,-2 21 1,6-35 71,-1-1 1,1 0 0,-1 0-1,1 0 1,0 0-1,0 1 1,0-1 0,0 0-1,1 0 1,-1 0-1,1 1 1,-1-1-1,1 0 1,0 0 0,-1 0-1,1 0 1,0 0-1,0 0 1,1 0 0,-1-1-1,0 1 1,1 0-1,2 2 1,-1-3 18,0 0-1,1 1 1,-1-2-1,1 1 1,-1 0 0,1-1-1,-1 1 1,1-1-1,-1 0 1,1 0 0,0-1-1,-1 1 1,1-1-1,4-1 1,7-2 13,-1-1 1,1 0-1,-1-1 1,0-1-1,0 0 1,13-10-1,34-16 40,-61 33-82,1 0 0,-1 0-1,0 0 1,0 0 0,1 0 0,-1 0 0,0 0-1,1 0 1,-1 0 0,0 0 0,0 0 0,1 0-1,-1 1 1,0-1 0,1 0 0,-1 0-1,0 0 1,0 0 0,1 0 0,-1 1 0,0-1-1,0 0 1,0 0 0,1 0 0,-1 1-1,0-1 1,0 0 0,0 0 0,0 1 0,1-1-1,-1 0 1,0 0 0,0 1 0,0-1 0,0 0-1,0 0 1,0 1 0,0-1 0,0 0-1,0 1 1,0-1 0,0 0 0,0 1 0,0-1-1,0 0 1,0 0 0,0 1 0,0 11 138,-6 82 1021,7-93-1143,-1-1 1,1 1 0,-1-1 0,1 0-1,-1 1 1,1-1 0,0 0 0,-1 0 0,1 1-1,0-1 1,-1 0 0,1 0 0,0 0-1,-1 0 1,1 0 0,0 0 0,-1 0-1,1 0 1,0 0 0,-1 0 0,1 0-1,0 0 1,-1 0 0,1-1 0,-1 1-1,1 0 1,0-1 0,-1 1 0,1 0 0,-1-1-1,2 0 1,22-10 199,25-22-1999,-49 37-3331,-2 13-785,-5-3-1468</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0.759"/>
    </inkml:context>
    <inkml:brush xml:id="br0">
      <inkml:brushProperty name="width" value="0.025" units="cm"/>
      <inkml:brushProperty name="height" value="0.025" units="cm"/>
      <inkml:brushProperty name="color" value="#E71224"/>
    </inkml:brush>
  </inkml:definitions>
  <inkml:trace contextRef="#ctx0" brushRef="#br0">2 137 5221,'0'-10'8061,"0"-3"-6612,-1 2-603,1 1 1,0 0-1,1-1 0,0 1 1,0 0-1,1 0 1,0 0-1,1 0 1,4-11-1,-5 22-665,-1 1 0,-1-1 0,1 1-1,0 0 1,0-1 0,-1 1 0,1 0 0,-1-1-1,1 1 1,-1 0 0,0 0 0,1-1 0,-1 1-1,0 3 1,3 78 1750,16 245 1593,-10-241-3000,34 146-1,-41-224-489,9 29 164,-11-37-192,1 1 0,-1-1 0,1 0 0,-1 1 0,1-1 0,0 0 0,-1 0 0,1 1 0,0-1 0,0 0 0,0 0 0,0 0 0,0 0 0,0 0 0,0 0 0,0-1 0,0 1 0,1 0 0,-1 0 0,2 0 0,-1-1-6,-1-1 0,0 1 0,0-1 0,0 1 0,0-1 0,0 0 0,0 0 0,0 1 0,0-1 0,0 0 0,0 0 0,0 0 0,-1 0 0,1 0 0,0 0 0,0 0 0,-1 0 0,1 0 0,-1 0 0,1-1 0,-1 1 0,0 0 0,1 0 0,-1-1 0,0 1 0,0 0 0,0-2 0,7-44 0,-7 42 0,4-36 0,-2-1 0,-7-68 0,3 90 0,0 0 0,-2 0 0,-1 1 0,0-1 0,-2 1 0,0 1 0,-15-30 0,22 47 0,0 1 0,0 0 0,0 0 0,0 0 0,0 0 0,0 0 0,0-1 0,0 1 0,0 0 0,-1 0 0,1 0 0,0 0 0,0 0 0,0 0 0,0-1 0,0 1 0,0 0 0,0 0 0,0 0 0,0 0 0,0 0 0,0 0 0,0 0 0,-1-1 0,1 1 0,0 0 0,0 0 0,0 0 0,0 0 0,0 0 0,0 0 0,-1 0 0,1 0 0,0 0 0,0 0 0,0 0 0,0 0 0,0 0 0,0 0 0,-1 0 0,1 0 0,0 0 0,0 0 0,0 0 0,0 0 0,0 0 0,-1 0 0,1 0 0,0 0 0,0 0 0,0 0 0,0 0 0,0 0 0,0 0 0,-1 0 0,1 0 0,0 1 0,0-1 0,0 0 0,0 0 0,0 0 0,0 0 0,0 0 0,-3 15 0,6 21 0,-1-27 0,0 0 0,1 0 0,0 0 0,1-1 0,0 1 0,0-1 0,0 0 0,1 0 0,1 0 0,0-1 0,12 13 0,-16-18 0,0 0 0,1 0 0,-1 0 0,1 0 0,-1-1 0,1 1 0,0-1 0,0 1 0,0-1 0,0 0 0,0 0 0,0-1 0,0 1 0,0-1 0,0 1 0,0-1 0,0 0 0,0 0 0,0 0 0,0 0 0,0-1 0,0 0 0,0 1 0,0-1 0,0 0 0,0 0 0,0 0 0,0-1 0,-1 1 0,1-1 0,-1 0 0,1 1 0,-1-1 0,1 0 0,-1-1 0,0 1 0,0 0 0,0 0 0,2-4 0,3-3 0,0 0 0,0 0 0,-1-1 0,-1 0 0,1 0 0,-2 0 0,1-1 0,-2 1 0,4-14 0,-3 2 0,0 1 0,-2 0 0,0-41 0,-2 60 0,-1-1 0,1 1 0,0 0 0,-1 0 0,1 0 0,-1-1 0,0 1 0,1 0 0,-1 0 0,0 0 0,0 0 0,-1 0 0,0-2 0,-9 1 0,0 18 0,6 0 0,1 0 0,1 0 0,0 1 0,1-1 0,1 1 0,0 0 0,1-1 0,1 1 0,3 21 0,-4-35 0,1 0 0,-1 0 0,1 0 0,-1 0 0,1 0 0,0 0 0,0-1 0,0 1 0,0 0 0,0-1 0,0 1 0,0 0 0,1-1 0,-1 0 0,1 1 0,-1-1 0,1 0 0,-1 0 0,1 1 0,0-1 0,-1-1 0,1 1 0,0 0 0,0 0 0,0-1 0,0 1 0,-1-1 0,1 1 0,0-1 0,0 0 0,0 0 0,0 0 0,0 0 0,0 0 0,0 0 0,0 0 0,0-1 0,0 1 0,0-1 0,0 1 0,0-1 0,-1 0 0,1 0 0,2-1 0,5-2 0,0-1 0,-1 1 0,0-2 0,0 1 0,-1-1 0,1 0 0,11-13 0,-11 9 0,0 0 0,-1 0 0,0-1 0,0 0 0,-1-1 0,-1 1 0,0-1 0,-1 0 0,0 0 0,-1 0 0,3-22 0,-10 96 0,2-48 0,0 1 0,1-1 0,0 0 0,1 1 0,1-1 0,1 0 0,0 1 0,5 19 0,-6-32-73,0 0 0,0 0 0,0 0 0,0-1 0,0 1 0,0 0 0,1 0 0,-1-1 0,1 1 0,-1-1 0,1 1 0,0-1 0,0 1 0,-1-1 0,1 0 0,0 0 0,0 0 0,0 0 0,0 0 0,0-1 0,0 1 0,1-1 0,-1 1-1,0-1 1,0 0 0,0 1 0,1-1 0,-1 0 0,0-1 0,0 1 0,0 0 0,0-1 0,1 1 0,1-2 0,2 1-422,1-2 0,-1 1 0,0-1 0,0 0 0,-1 0-1,1 0 1,-1-1 0,1 0 0,-1 0 0,5-6 0,21-30-6856,-4-7-3401</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2.705"/>
    </inkml:context>
    <inkml:brush xml:id="br0">
      <inkml:brushProperty name="width" value="0.025" units="cm"/>
      <inkml:brushProperty name="height" value="0.025" units="cm"/>
    </inkml:brush>
  </inkml:definitions>
  <inkml:trace contextRef="#ctx0" brushRef="#br0">4 26 13196,'13'-26'6634,"-12"44"-1272,-2 9-5928,-1 96 2131,4 138 351,2-228-1776,-4-33-128,0 1 1,0 0-1,0 0 0,0 0 1,0-1-1,0 1 0,0 0 0,0 0 1,1 0-1,-1-1 0,0 1 1,0 0-1,1 0 0,-1-1 0,1 1 1,-1 0-1,0 0 0,1-1 1,0 1-1,-1-1 0,1 1 1,-1 0-1,1-1 0,-1 1 0,1-1 1,0 1-1,0-1 0,-1 0 1,1 1-1,0-1 0,1 1 0,0-4 48,-1 0-1,1 0 0,0 0 0,-1 0 0,0 0 0,0-1 0,0 1 0,0 0 0,0-1 1,-1 1-1,1 0 0,-1-1 0,0 1 0,0-4 0,0 3-17,3-28-182,-2 1-1,0-1 0,-3 0 0,0 1 0,-2 0 1,-2 0-1,-12-42 0,18 72 139,-1 0 1,1 0-1,0 0 1,0 0-1,0 0 1,-1 0-1,1 0 1,-1 0-1,1 0 1,-1 1-1,1-1 1,-1 0-1,1 0 1,-1 1-1,0-1 1,1 0-1,-1 1 1,0-1-1,1 0 1,-2 0-1,-5 14-100,4 31 81,3-36 38,0 0 1,1 0-1,-1 0 0,2 0 1,-1 0-1,1-1 0,1 1 1,-1 0-1,1-1 0,0 0 1,1 0-1,6 10 0,-6-12-6,-1-1 0,1 0-1,0 0 1,0 0-1,1-1 1,-1 1 0,1-1-1,0 0 1,0 0 0,0-1-1,0 0 1,0 1-1,1-2 1,-1 1 0,0-1-1,1 1 1,0-2 0,8 2-1,-7-2 30,1 0-1,-1 0 1,0 0 0,0-1-1,0 0 1,0 0-1,0-1 1,0 0 0,0 0-1,0 0 1,-1-1 0,1 0-1,-1-1 1,0 1-1,1-1 1,8-9 0,-8 7-14,-1 0 0,-1-1 0,1 0 1,-1 0-1,-1-1 0,1 1 0,-1-1 1,0 0-1,-1 0 0,0-1 0,0 1 1,-1 0-1,2-14 0,-1 9 1,-1 0 1,-1 0-1,0 0 0,-1 0 1,0 0-1,-1 0 0,0 0 0,-5-18 1,6 31-30,0-1 0,0 0 0,-1 0 0,1 0 0,0 0 0,-1 1 0,1-1 0,0 0 0,-1 0 0,1 0 1,-1 1-1,1-1 0,-1 0 0,1 1 0,-1-1 0,0 1 0,1-1 0,-1 0 0,0 1 0,0-1 0,1 1 0,-1 0 0,0-1 1,0 1-1,0 0 0,1-1 0,-1 1 0,0 0 0,0 0 0,0 0 0,0 0 0,0 0 0,0 0 0,1 0 0,-1 0 0,0 0 1,0 0-1,0 0 0,0 1 0,0-1 0,1 0 0,-1 0 0,0 1 0,0-1 0,0 1 0,1-1 0,-1 1 0,0-1 0,1 1 1,-1-1-1,0 1 0,1 0 0,-1-1 0,1 1 0,-2 1 0,-2 3-20,-1 1 0,1 0 0,0 0 0,0 0 0,-4 10-1,1-2 36,1 1-1,1 0 0,1 0 0,0 1 1,1-1-1,0 1 0,0 19 0,3-30-9,0 0 1,0 0-1,0 1 0,1-1 0,0 0 1,0 0-1,0 0 0,1 0 0,-1 0 0,1 0 1,0 0-1,1-1 0,-1 1 0,1 0 1,0-1-1,0 0 0,1 0 0,-1 0 0,1 0 1,0-1-1,0 1 0,0-1 0,0 0 1,0 0-1,7 3 0,0-2 9,0 1 0,0-2 0,1 0 0,-1 0 0,1-1 0,0 0 0,0-1 0,0 0 0,0-1-1,0-1 1,0 1 0,-1-2 0,16-3 0,-22 4-3,1 0 1,-1-1-1,0 0 0,0 0 0,0 0 1,0 0-1,0-1 0,0 0 0,0 0 1,-1 0-1,0 0 0,1-1 0,-1 0 1,-1 0-1,1 0 0,0 0 0,-1 0 1,0-1-1,0 0 0,0 0 0,-1 1 1,0-1-1,0-1 0,0 1 0,0 0 1,-1 0-1,0-1 0,0 1 0,0-1 1,-1-7-1,0 12-9,0 1 0,0-1 0,0 0 1,0 0-1,0 0 0,0 1 0,0-1 0,0 0 1,-1 0-1,1 0 0,0 1 0,0-1 0,-1 0 1,1 1-1,-1-1 0,1 0 0,-1 1 0,1-1 1,-1 0-1,1 1 0,-1-1 0,1 1 1,-1-1-1,0 1 0,1-1 0,-1 1 0,0 0 1,1-1-1,-1 1 0,0 0 0,0-1 0,1 1 1,-1 0-1,0 0 0,0 0 0,0 0 0,1 0 1,-1 0-1,0 0 0,0 0 0,0 0 0,1 0 1,-1 0-1,0 0 0,0 0 0,0 1 0,-3 0 2,1 0 0,-1 0 0,1 0-1,0 1 1,0-1 0,0 1-1,0 0 1,0 0 0,-4 3-1,1 1 42,0 0 0,1 0-1,0 1 1,0 0 0,0 0 0,1 1-1,0-1 1,1 1 0,-1 0-1,1 0 1,-3 13 0,6-18-38,-1 0 0,1 0 0,0 0 0,-1 0 1,1 0-1,1 1 0,-1-1 0,0 0 0,1 0 0,0 0 1,-1 0-1,1 0 0,0 0 0,1 0 0,-1 0 1,0 0-1,1-1 0,0 1 0,-1-1 0,1 1 1,0-1-1,1 1 0,-1-1 0,0 0 0,1 0 1,-1 0-1,1 0 0,-1-1 0,1 1 0,0-1 0,0 1 1,0-1-1,3 1 0,5 2-282,-1-2 0,0 1-1,1-1 1,0-1 0,17 1 0,26-6-3873,-2-9-2860</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4.230"/>
    </inkml:context>
    <inkml:brush xml:id="br0">
      <inkml:brushProperty name="width" value="0.025" units="cm"/>
      <inkml:brushProperty name="height" value="0.025" units="cm"/>
    </inkml:brush>
  </inkml:definitions>
  <inkml:trace contextRef="#ctx0" brushRef="#br0">161 179 9161,'1'0'18,"48"-74"5511,-45 67-4825,-1 0 1,0 0-1,0 0 1,0 0 0,-1-1-1,0 1 1,-1-1 0,0 0-1,1-9 1,-2 16-622,0 0-1,0 0 1,0 0-1,0 1 1,0-1 0,0 0-1,0 0 1,-1 0-1,1 1 1,0-1 0,0 0-1,-1 0 1,1 1 0,-1-1-1,1 0 1,0 1-1,-1-1 1,1 0 0,-1 1-1,0-1 1,1 1 0,-1-1-1,1 1 1,-1-1-1,0 1 1,1-1 0,-1 1-1,0 0 1,0-1 0,-1 1-1,0-1 69,-1 1-1,1-1 0,-1 1 1,0 0-1,1 0 0,-1 1 1,0-1-1,1 1 0,-6 0 1,1 2-4,1-1 1,-1 1 0,0-1-1,1 2 1,-1-1-1,-9 8 1,3 2-12,0 0 0,1 1-1,1 0 1,0 1 0,1 1 0,0-1 0,2 1-1,0 1 1,0 0 0,2 0 0,0 0 0,1 1-1,1-1 1,0 1 0,-1 22 0,5-39-132,0 1 0,0-1 1,0 1-1,0-1 0,1 1 1,-1 0-1,0-1 0,1 1 1,-1-1-1,1 0 0,-1 1 0,1-1 1,0 1-1,0-1 0,-1 0 1,1 1-1,0-1 0,0 0 1,0 0-1,0 0 0,1 0 1,-1 0-1,0 0 0,2 1 0,0-1 12,0 0 0,0 0-1,0 0 1,0 0-1,0-1 1,0 1-1,0-1 1,0 0-1,0 0 1,1 0-1,4-1 1,1 0 29,0-1 1,1-1-1,-1 1 0,0-2 0,0 1 1,-1-1-1,13-7 0,-5-1-2,0-1 0,-1 0-1,0-1 1,-1 0-1,12-17 1,-18 20-24,-1 1 1,0-1 0,0 0-1,-1 0 1,0-1 0,-1 0-1,-1 0 1,7-25 0,-18 60-143,2-1 0,-5 40 0,25-88-8295,-15 10 1964,0 0-4768</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5.227"/>
    </inkml:context>
    <inkml:brush xml:id="br0">
      <inkml:brushProperty name="width" value="0.025" units="cm"/>
      <inkml:brushProperty name="height" value="0.025" units="cm"/>
    </inkml:brush>
  </inkml:definitions>
  <inkml:trace contextRef="#ctx0" brushRef="#br0">1 97 10794,'4'-10'2920,"-1"4"-1981,15-43 2015,-11 17 6435,-8 54-9087,-2 0 0,-5 26-1,3-25-122,2 1 0,-2 28 0,5-45-145,0 0 0,0 0 0,1 0 0,0 0 0,0 0 0,0-1 0,4 8-1,-5-13-22,0 0-1,1 0 0,0 0 1,-1 0-1,1 0 0,0 0 0,-1 0 1,1 0-1,0 0 0,0-1 1,0 1-1,-1 0 0,1-1 0,0 1 1,0-1-1,0 1 0,0-1 1,0 1-1,0-1 0,2 1 0,-1-1 22,1 0 0,-1 0 0,0 0 0,1 0 0,-1-1 0,0 1 0,1-1-1,-1 1 1,0-1 0,0 0 0,1 0 0,-1 0 0,3-2 0,4-3 8,-1-1 0,0 0 0,0 0-1,-1 0 1,1-1 0,-2-1 0,1 1 0,-1-1 0,-1 0 0,1 0 0,-1 0 0,-1-1 0,0 0 0,0 0-1,-1 0 1,0 0 0,-1-1 0,0 1 0,-1-1 0,0-19 0,-5 17-7,-4 21-55,-6 23 22,12-26 13,1 0 1,0 0 0,1 1 0,-1-1 0,1 0-1,0 0 1,0 0 0,0 1 0,1-1 0,0 0-1,0 0 1,1 0 0,-1 0 0,5 9 0,-4-11-7,0 0 0,1-1 0,-1 1 1,1-1-1,0 0 0,0 1 0,-1-1 1,1 0-1,1-1 0,-1 1 0,0 0 1,0-1-1,1 0 0,-1 0 0,1 0 1,-1 0-1,1 0 0,-1-1 0,1 0 1,-1 1-1,1-1 0,4-1 0,-3 1 6,0 0-1,-1-1 1,1 0 0,0 0-1,-1 0 1,1 0-1,-1-1 1,1 1 0,-1-1-1,0 0 1,0 0-1,0-1 1,0 0 0,0 1-1,0-1 1,-1 0-1,1-1 1,-1 1-1,0-1 1,0 1 0,4-7-1,-3 3 12,1-1 0,-2 0 0,1 0 1,-1 0-1,-1 0 0,1-1 0,-1 1 0,-1-1 0,1 1 0,-1-1 0,-1-8 0,0 17-24,0-1-1,0 1 0,1 0 1,-1-1-1,0 1 1,0 0-1,0 0 1,0-1-1,0 1 0,0 0 1,0 0-1,0-1 1,0 1-1,0 0 1,0-1-1,0 1 0,0 0 1,0 0-1,-1-1 1,1 1-1,0 0 1,0 0-1,0-1 0,0 1 1,0 0-1,-1 0 1,1 0-1,0-1 1,0 1-1,0 0 0,0 0 1,-1 0-1,1-1 1,0 1-1,0 0 1,-1 0-1,1 0 0,0 0 1,0 0-1,-1 0 1,1 0-1,0-1 1,-1 1-1,-10 10-102,-8 20 7,17-25 87,0 0 1,0 0-1,0 0 1,1 0-1,0 0 0,0 0 1,1 0-1,-1 1 0,1-1 1,0 0-1,2 11 1,-1-14 0,0 1 1,0-1 0,0 1 0,0-1-1,1 1 1,-1-1 0,1 1 0,0-1-1,-1 0 1,1 0 0,0 0 0,1 0-1,-1 0 1,0-1 0,0 1-1,1-1 1,-1 1 0,1-1 0,-1 0-1,1 0 1,-1 0 0,1 0 0,4 1-1,24 4-110,1-1 0,-1-2-1,1-1 1,48-2 0,-65 0-22,-11-1 159,0 1 0,0 0 1,0-1-1,0 1 0,0-1 1,0 0-1,0 0 0,-1-1 0,1 1 1,0-1-1,-1 0 0,0 0 0,1 0 1,-1 0-1,0-1 0,0 1 0,0-1 1,0 0-1,0 0 0,3-5 0,-5 6 35,0 0 0,0-1 0,0 1-1,0 0 1,-1-1 0,1 1 0,-1-1-1,1 1 1,-1-1 0,0 1 0,0-1-1,0 1 1,0-1 0,0 1-1,-1-1 1,1 1 0,-1-1 0,0 1-1,1 0 1,-1-1 0,0 1 0,0 0-1,-1-1 1,1 1 0,0 0 0,-1 0-1,0 0 1,1 0 0,-1 1-1,0-1 1,0 0 0,0 1 0,-2-2-1,-90-59 540,94 61-684,6 1-635,182 17-11269,-147-16 6694</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6.598"/>
    </inkml:context>
    <inkml:brush xml:id="br0">
      <inkml:brushProperty name="width" value="0.025" units="cm"/>
      <inkml:brushProperty name="height" value="0.025" units="cm"/>
    </inkml:brush>
  </inkml:definitions>
  <inkml:trace contextRef="#ctx0" brushRef="#br0">268 35 12332,'-1'-1'170,"1"1"0,0-1 0,-1 1 1,1-1-1,0 1 0,-1-1 0,1 1 1,-1 0-1,1-1 0,-1 1 0,1-1 1,-1 1-1,1 0 0,-1 0 0,1-1 1,-1 1-1,1 0 0,-1 0 0,1-1 1,-1 1-1,0 0 0,1 0 0,-1 0 1,1 0-1,-1 0 0,0 0 0,1 0 1,-1 0-1,1 0 0,-1 0 0,0 1 1,1-1-1,-1 0 0,1 0 0,-1 0 1,0 1-1,-11-2 6985,9-14-5699,2 15-1404,1-1 1,0 0-1,-1 0 1,1 1-1,0-1 0,-1 0 1,1 1-1,-1-1 1,1 1-1,-1-1 1,1 1-1,-1-1 1,1 1-1,-1-1 0,0 1 1,1-1-1,-1 1 1,0 0-1,1-1 1,-1 1-1,0 0 1,0 0-1,1-1 1,-1 1-1,0 0 0,0 0 1,1 0-1,-1 0 1,0 0-1,0 0 1,0 0-1,1 0 1,-1 0-1,0 1 0,0-1 1,1 0-1,-1 0 1,0 1-1,1-1 1,-1 0-1,0 1 1,-35 13 13,21-5 131,1 0 1,0 2-1,1-1 1,0 2-1,1 0 1,0 0-1,1 1 1,0 1-1,1 0 1,0 0-1,2 1 1,-1 0-1,-6 19 1,15-33-191,-1 0 0,1-1 1,0 1-1,-1 0 0,1 0 0,0 0 0,0 0 1,0 0-1,-1 0 0,1 0 0,0 0 1,0 0-1,1 0 0,-1 0 0,0 0 0,0 0 1,0 0-1,1 0 0,-1 0 0,1 0 1,-1 0-1,0 0 0,1 0 0,0 0 1,-1-1-1,1 1 0,0 1 0,1-1 1,-1-1 0,1 1 0,-1 0 0,1-1 0,0 1 0,-1-1 1,1 0-1,-1 0 0,1 1 0,0-1 0,-1 0 0,1 0 0,0-1 0,2 1 0,5-2 17,-1 0 1,0 0-1,0-1 0,0 0 1,12-7-1,-6 1-72,0 0 1,-1-1-1,0 0 0,-1-1 0,20-23 1,-26 27 39,0 0-1,-1 0 1,0-1 0,-1 1 0,0-1 0,0 0-1,-1 0 1,0-1 0,0 1 0,0-1 0,-1 1-1,1-14 1,-7 21-17,-4 10 15,-6 13 53,12-20-40,-32 75 208,32-73-201,1 1 1,-1 0 0,1 1-1,0-1 1,0 0 0,0 0-1,1 1 1,0-1 0,0 0-1,0 0 1,1 1 0,-1-1-1,3 7 1,-1-10-37,-1 0 0,1 0 0,0-1 0,0 1 0,0-1 0,-1 0-1,1 1 1,1-1 0,-1 0 0,0 0 0,0 0 0,0 0 0,1-1 0,-1 1 0,0-1 0,1 1 0,-1-1 0,0 0-1,1 0 1,-1 0 0,0 0 0,1 0 0,2-1 0,58-9-1802,-57 8 1030,0-1 0,-1 1 0,1-1 0,0-1 0,-1 1 0,6-5 0,25-29-8128,-14 8 170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7.108"/>
    </inkml:context>
    <inkml:brush xml:id="br0">
      <inkml:brushProperty name="width" value="0.025" units="cm"/>
      <inkml:brushProperty name="height" value="0.025" units="cm"/>
    </inkml:brush>
  </inkml:definitions>
  <inkml:trace contextRef="#ctx0" brushRef="#br0">103 30 12716,'0'0'11584,"-6"11"-9507,3-5-1843,-4 5 319,1 1 1,1-1 0,0 1-1,-4 15 1,8-22-505,-1-1 0,2 1 0,-1 0 0,1 0 1,-1 0-1,2 0 0,-1-1 0,0 1 0,1 0 0,0 0 0,0 0 1,0-1-1,1 1 0,-1-1 0,1 1 0,0-1 0,3 5 0,12 18-304,-1 1-1,-1 0 0,18 51 1,-28-64 262,-1-1 0,-1 0 0,0 1 0,-1 0 0,-1-1 0,0 1 0,-1 0 0,0 0 0,-2 0 0,-3 18 0,3-25 35,0 0-1,-1 0 0,-1 0 1,1 0-1,-1 0 0,0-1 0,-1 0 1,-10 14-1,11-17 9,1 0-1,-1 0 1,0-1-1,0 1 1,0-1-1,0 0 1,-1 0-1,1 0 1,-1 0-1,0-1 1,0 0-1,0 0 1,0 0-1,0-1 1,-8 2-1,11-3-20,0 0 0,1-1 1,-1 1-1,0 0 0,0-1 0,0 1 0,0-1 0,1 1 0,-1-1 0,0 0 0,0 0 1,1 0-1,-1 0 0,1 0 0,-1 0 0,1 0 0,-1-1 0,1 1 0,0-1 0,0 1 0,-1-1 1,1 1-1,0-1 0,0 1 0,1-1 0,-1 0 0,0 0 0,1 1 0,-1-1 0,0 0 1,1 0-1,0 0 0,0 0 0,-1 0 0,1 1 0,1-4 0,-3-10-42,2 0 0,0 0 1,2-21-1,-1 31 1,1-11-126,2 0-1,-1 0 1,2 0-1,0 0 1,1 1-1,1 0 1,0 0-1,1 0 1,0 1-1,1 0 1,1 1-1,14-15 1,18-17-167,97-78-1,-24 23 369,-107 92-31,-4 5 14,-1 0-1,1 0 1,-1 0 0,0-1 0,0 1 0,0-1-1,-1 0 1,1 0 0,-1 0 0,0 0 0,3-8-1,-5 12-12,-1-1-1,1 1 0,0-1 0,0 1 0,-1-1 1,1 1-1,0-1 0,-1 1 0,1-1 0,0 1 0,-1-1 1,1 1-1,-1 0 0,1-1 0,-1 1 0,1 0 0,-1-1 1,1 1-1,-1 0 0,1 0 0,-1-1 0,1 1 1,-1 0-1,1 0 0,-1 0 0,0 0 0,1 0 0,-1 0 1,1 0-1,-1 0 0,1 0 0,-1 0 0,0 0 0,1 0 1,-1 0-1,1 0 0,-1 0 0,1 1 0,-1-1 1,1 0-1,-1 0 0,1 1 0,-2 0 0,-28 8 106,22-4-50,-1 1 0,1 0-1,0 0 1,1 1 0,-1 0 0,1 0-1,1 0 1,-11 16 0,13-19-47,1 1 0,0 0-1,1 0 1,-1 1 0,1-1 0,0 0 0,0 1 0,1 0-1,-1-1 1,1 1 0,1 0 0,-1-1 0,1 1 0,0 0-1,0 0 1,2 9 0,-1-13-41,0 1 0,0-1 0,1 1 0,-1-1 0,1 1 0,0-1 0,-1 0 0,1 0 0,0 0 0,0 0 0,1 0 0,-1 0 0,0 0 0,1-1 0,-1 1 0,1-1 0,-1 0 0,1 0 0,4 2 0,57 13 0,-62-16 0,21 4-1445,0-1 1,0-1-1,1-1 1,24-3-1,-1-5-6034</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7.698"/>
    </inkml:context>
    <inkml:brush xml:id="br0">
      <inkml:brushProperty name="width" value="0.025" units="cm"/>
      <inkml:brushProperty name="height" value="0.025" units="cm"/>
    </inkml:brush>
  </inkml:definitions>
  <inkml:trace contextRef="#ctx0" brushRef="#br0">183 123 11371,'10'-9'2552,"-2"3"-1873,38-34 1906,-43 37-1965,1-1 1,-1 1 0,0-1 0,0 0 0,0 0 0,-1 0-1,1-1 1,-1 1 0,0-1 0,0 1 0,1-7 0,-3 10-540,0 1 1,0-1 0,0 1 0,0-1 0,0 1 0,0-1 0,0 1-1,0-1 1,0 1 0,-1-1 0,1 1 0,0-1 0,0 1-1,0-1 1,-1 1 0,1 0 0,0-1 0,-1 1 0,1 0 0,0-1-1,-1 1 1,1 0 0,-1-1 0,1 1 0,0 0 0,-1 0-1,1-1 1,-1 1 0,1 0 0,-1 0 0,1 0 0,-1 0-1,1-1 1,-1 1 0,1 0 0,-1 0 0,1 0 0,-1 0 0,1 0-1,-1 0 1,0 1 0,-24 2 703,14 0-668,-1 2-1,1 0 0,0 0 1,0 1-1,1 0 1,0 0-1,0 1 0,0 1 1,1 0-1,-9 9 0,1 1 94,1 0-1,1 0 1,1 1-1,-14 25 1,24-38-178,1 1 1,-1-1-1,1 1 1,0 0-1,1 0 1,0 0-1,0 0 1,0 0-1,1 0 1,-1 14 0,2-20-34,0 0 1,1 0 0,-1 0 0,0 0 0,0-1 0,1 1 0,-1 0 0,0 0 0,1 0 0,-1-1 0,1 1 0,-1 0 0,1 0-1,-1-1 1,1 1 0,-1 0 0,1-1 0,0 1 0,-1-1 0,1 1 0,0-1 0,0 1 0,-1-1 0,1 0 0,1 1 0,31 5-41,32-12-584,-43 2-433,0-1 0,0-1 1,25-11-1,-19 5-3903,50-29 1,-33 11-3213</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8.054"/>
    </inkml:context>
    <inkml:brush xml:id="br0">
      <inkml:brushProperty name="width" value="0.025" units="cm"/>
      <inkml:brushProperty name="height" value="0.025" units="cm"/>
    </inkml:brush>
  </inkml:definitions>
  <inkml:trace contextRef="#ctx0" brushRef="#br0">88 14 16143,'0'0'2515,"-10"11"-775,3-4-1638,-36 44 1896,40-46-1813,0 0 0,0 0 0,0 0 0,0 0 0,1 1 0,0-1-1,0 1 1,0-1 0,1 1 0,0 0 0,-1 7 0,2-12-182,0 0 0,0 0 0,0-1 0,1 1 1,-1 0-1,0 0 0,0-1 0,1 1 0,-1 0 0,0 0 1,1-1-1,-1 1 0,1 0 0,-1-1 0,1 1 0,-1-1 1,1 1-1,0-1 0,-1 1 0,1-1 0,0 1 0,-1-1 1,1 1-1,0-1 0,0 0 0,1 1 0,29 4 77,-21-4-55,-1-2-1,1 0 1,-1 0-1,15-4 1,-17 2-19,1 0 0,-2-1 0,1 0 0,0 0 1,-1 0-1,0-1 0,0 0 0,0-1 0,0 1 0,6-10 0,-9 12 65,0 0 1,-1 0-1,1-1 0,-1 1 0,0-1 0,0 1 1,-1-1-1,1 0 0,-1 0 0,1 0 0,-1 0 1,-1 0-1,1 0 0,0 0 0,-1 0 0,0 0 1,0 0-1,0-1 0,0 1 0,-1 0 0,-1-6 1,0 8-24,1 0 0,-1 1 1,1-1-1,-1 0 1,1 1-1,-1 0 1,0-1-1,0 1 1,0 0-1,1 0 0,-1 0 1,0 0-1,0 1 1,-1-1-1,1 0 1,0 1-1,0-1 1,0 1-1,0 0 0,0 0 1,-1 0-1,1 0 1,0 0-1,0 0 1,0 1-1,-4 0 1,2-1-55,-1 1 0,0 0 0,1 0 0,-1 0 1,0 0-1,1 1 0,-1 0 0,1 0 0,0 0 1,0 1-1,-6 3 0,9-5-15,0 0-1,0 0 0,0 0 1,0 0-1,1 0 1,-1 1-1,0-1 1,0 0-1,1 0 1,-1 1-1,1-1 1,-1 0-1,1 1 1,0-1-1,-1 3 1,1-3-86,0-1 1,0 1 0,1 0-1,-1 0 1,0-1 0,0 1-1,1 0 1,-1-1 0,0 1 0,1 0-1,-1-1 1,0 1 0,1-1-1,-1 1 1,1-1 0,-1 1-1,1-1 1,0 1 0,-1-1 0,1 1-1,1 0 1,2 0-696,0 1 1,0-1-1,0 0 1,0 0-1,0 0 0,0 0 1,1-1-1,6 0 1,18 0-5072</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38.756"/>
    </inkml:context>
    <inkml:brush xml:id="br0">
      <inkml:brushProperty name="width" value="0.025" units="cm"/>
      <inkml:brushProperty name="height" value="0.025" units="cm"/>
    </inkml:brush>
  </inkml:definitions>
  <inkml:trace contextRef="#ctx0" brushRef="#br0">210 314 17392,'-9'0'1351,"-10"0"-321,-1 2 1,1 1-1,-21 5 0,31-7-817,0 2-1,1-1 0,0 1 0,0 0 0,0 1 0,0 0 0,0 0 0,1 1 0,0 0 0,-12 10 0,18-15-213,1 1 1,0-1-1,0 0 0,-1 0 0,1 0 0,0 1 1,0-1-1,0 0 0,-1 1 0,1-1 0,0 0 0,0 0 1,0 1-1,0-1 0,0 0 0,-1 1 0,1-1 1,0 0-1,0 1 0,0-1 0,0 0 0,0 1 1,0-1-1,0 0 0,0 1 0,0-1 0,0 0 1,0 1-1,0-1 0,1 0 0,-1 0 0,0 1 0,0-1 1,0 0-1,0 1 0,1-1 0,14 6 24,28-4 56,-35-2-76,12 0 31,92 5-267,-100-3 167,1-1-1,-1 2 0,-1 0 0,1 0 0,0 1 0,20 10 0,-31-14 83,0 1 1,0-1 0,0 1-1,-1 0 1,1-1 0,0 1-1,0 0 1,0 0-1,-1-1 1,1 1 0,-1 0-1,1 0 1,0 0 0,-1 0-1,0 0 1,1 0 0,-1 0-1,1 0 1,-1 0 0,0 0-1,0 0 1,0 0-1,0 0 1,0 0 0,0 0-1,0 0 1,0 0 0,0 1-1,0-1 1,0 0 0,-1 0-1,1 0 1,0 0 0,-1 0-1,1 0 1,-1 0 0,1-1-1,-1 1 1,1 0-1,-1 0 1,0 0 0,1 0-1,-1-1 1,0 1 0,0 0-1,-1 0 1,-40 34 1265,41-35-1270,-65 40 1207,61-37-1189,-1-1 1,1 1-1,-1-1 1,1 0 0,-1-1-1,1 0 1,-1 0-1,0 0 1,0 0 0,0-1-1,-6 0 1,12-1-110,-1 1 1,0-1 0,0 1-1,1-1 1,-1 1 0,0-1-1,1 0 1,-1 1-1,1-1 1,-1 0 0,1 0-1,-1 1 1,1-1 0,0 0-1,-1 0 1,1 0-1,0 0 1,-1 1 0,1-1-1,0 0 1,0 0 0,0 0-1,0 0 1,0 0-1,0 0 1,0 0 0,0 0-1,0 1 1,1-1 0,-1 0-1,0 0 1,0 0 0,1 0-1,-1 1 1,1-1-1,-1 0 1,1 0 0,0-1-1,18-35-2849,60-68-4404,15-23 1422,-69 92 6026,31-65 1,-50 88 267,1 0 948,-1-1-1,0 1 1,-1-1-1,0 0 1,-1 0-1,2-16 1,-21 69 2676,2-10-3526,2 4 130,3 0 1,0 0 0,2 1 0,2-1-1,0 61 1,4-78-565,0 1 0,2-1 1,0 0-1,1 1 0,1-1 0,0 0 0,1-1 0,1 1 1,0-1-1,1 0 0,1 0 0,0-1 0,20 26 0,-27-39-106,-3-12 52,-11-16 1,-1 1-1,-20-27 0,1 1 13,1 2 44,20 33 158,1 0 1,1 0-1,0-1 1,1 0-1,-10-32 0,19 50-178,0-1 0,0 0 0,0 1 0,0-1 0,1 0 0,-1 1 0,0-1 0,1 0 0,-1 1 0,0-1 0,1 1 0,-1-1 0,1 1 0,-1-1 0,1 1 0,-1-1 0,1 1 0,-1-1 0,1 1 0,0 0 0,-1-1-1,1 1 1,0 0 0,-1 0 0,1-1 0,0 1 0,-1 0 0,1 0 0,0 0 0,-1 0 0,1 0 0,0 0 0,-1 0 0,1 0 0,0 0 0,-1 0 0,1 0 0,0 0 0,0 1 0,35 2-148,38 10-125,-33-5-2413,65 4 0,-40-12-2844</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40.712"/>
    </inkml:context>
    <inkml:brush xml:id="br0">
      <inkml:brushProperty name="width" value="0.025" units="cm"/>
      <inkml:brushProperty name="height" value="0.025" units="cm"/>
    </inkml:brush>
  </inkml:definitions>
  <inkml:trace contextRef="#ctx0" brushRef="#br0">154 276 8936,'0'0'31,"47"-59"6662,-45 55-6055,1 0-1,-1 0 0,1 0 1,-1 0-1,-1-1 0,1 1 1,-1-1-1,1 1 1,-1-1-1,-1 0 0,1 0 1,-1 1-1,1-7 0,-2 10-553,1 1 0,0-1 0,-1 1 1,1-1-1,-1 1 0,1 0 0,-1-1 0,1 1 0,-1-1 0,1 1 0,-1 0 0,1-1 0,-1 1 0,1 0 0,-1 0 0,1-1 1,-1 1-1,0 0 0,1 0 0,-1 0 0,1 0 0,-1 0 0,0 0 0,1 0 0,-1 0 0,0 0 0,1 0 0,-1 0 0,1 0 0,-1 0 1,0 1-1,0-1 0,-22 7 462,14-2-466,-1 1 1,2 1-1,-1 0 1,1 0-1,0 1 1,0 0-1,1 0 1,-9 13-1,-1 5 108,-26 48-1,14-6 141,28-64-320,-1 1 0,1-1 0,0 1 0,0-1 0,0 1-1,1-1 1,-1 1 0,1-1 0,0 1 0,1-1 0,-1 1 0,1 0-1,2 6 1,-2-9-22,0-1 0,0 0 0,1 1 0,-1-1 0,0 0 0,1 0 0,-1 0-1,1 0 1,-1 0 0,1 0 0,0 0 0,-1-1 0,1 1 0,0-1 0,0 1 0,-1-1 0,1 1 0,0-1-1,0 0 1,0 0 0,-1 0 0,4 0 0,41-4-436,-31 0-273,0 0-1,-1-1 0,0 0 1,0-1-1,0-1 1,-1 0-1,0-1 1,0 0-1,-1-1 1,0-1-1,10-11 1,-4 5-617,-2-2 0,0 0 1,-1-1-1,-1 0 1,-1-1-1,13-27 0,-24 42 1447,18-41-241,-14 14 4523,-19 49 609,3-3-4482,3-2-156,-42 86 2755,45-89-2741,1-1 1,0 1 0,0 0 0,1 0 0,0 1 0,1-1 0,0 0 0,0 0-1,1 14 1,1-22-356,0 0-1,-1 1 0,1-1 1,0 0-1,0 1 0,0-1 1,0 0-1,0 0 0,0 0 1,0 0-1,0 0 0,1 0 1,-1 0-1,0 0 0,1 0 1,-1 0-1,0-1 0,1 1 1,-1-1-1,1 1 0,-1-1 1,1 0-1,-1 1 0,1-1 1,0 0-1,-1 0 0,1 0 1,-1 0-1,4-1 0,49-5 313,-41 2-303,-1-1 0,1 0 0,-1-1-1,0 0 1,0-1 0,-1-1 0,0 0 0,0 0 0,-1-1 0,14-15 0,-17 17-26,0-1 0,-1 1 1,1-2-1,-2 1 0,1-1 1,-2 1-1,1-1 0,-1-1 1,0 1-1,-1-1 0,0 1 1,0-1-1,-1 0 0,1-17 1,-3 27-5,0-1 1,0 1-1,0-1 1,0 1 0,0-1-1,0 1 1,0-1-1,0 1 1,0 0 0,0-1-1,0 1 1,0-1-1,-1 1 1,1-1 0,0 1-1,0-1 1,0 1-1,-1 0 1,1-1 0,0 1-1,-1 0 1,1-1-1,0 1 1,-1 0 0,1-1-1,0 1 1,-1 0-1,1-1 1,0 1 0,-1 0-1,1 0 1,-1 0-1,1 0 1,-1-1 0,1 1-1,-1 0 1,1 0-1,0 0 1,-1 0 0,1 0-1,-1 0 1,1 0-1,-1 0 1,1 0 0,-1 0-1,1 0 1,-1 0-1,1 1 1,-1-1 0,1 0-1,0 0 1,-1 0-1,1 1 1,-1-1 0,1 0-1,0 0 1,-1 1-1,1-1 1,0 0 0,-1 1-1,1-1 1,0 0-1,-1 1 1,1-1 0,0 1-1,-27 24-23,21-17 39,-53 70 383,53-70-217,2 0-1,-1 1 1,1 0-1,0 0 1,0 0-1,1 0 1,-3 18-1,6-26-173,-1 0 1,1 0-1,0-1 0,0 1 0,0 0 0,0-1 0,0 1 0,0 0 0,0 0 0,1-1 0,-1 1 1,0 0-1,0-1 0,0 1 0,1 0 0,-1-1 0,0 1 0,1 0 0,-1-1 0,1 1 1,-1-1-1,0 1 0,1-1 0,0 1 0,-1-1 0,1 1 0,-1-1 0,1 1 0,-1-1 0,1 0 1,1 1-1,26 0 154,-20-2-119,1-2 0,-1 1 0,0-1 0,14-6 0,-11 3-30,0-1 0,-1-1 0,0 1 0,0-2 0,0 1 0,-1-1 0,11-15 0,-15 18-18,-1-1 1,0 0 0,0 0-1,0 0 1,-1-1 0,0 1-1,-1-1 1,0 1 0,0-1-1,0 0 1,-1 0 0,0-14-1,-2 22-3,-1 1 0,1 0-1,-1 0 1,1-1 0,-1 1-1,1 0 1,-1 1 0,1-1-1,0 0 1,-1 0 0,1 0-1,0 1 1,0-1 0,-1 2-1,-19 28-28,13-22 182,0 1 0,1 1-1,1-1 1,0 1 0,0 0 0,1 1-1,0-1 1,1 1 0,-5 20-1,10-31-139,-1 0-1,0 0 0,1 1 0,-1-1 0,1 0 0,0 0 1,-1 0-1,1 0 0,0-1 0,-1 1 0,1 0 1,0 0-1,0 0 0,0-1 0,0 1 0,0 0 0,0-1 1,0 1-1,0-1 0,0 1 0,0-1 0,0 1 0,0-1 1,0 0-1,1 0 0,-1 1 0,0-1 0,0 0 1,0 0-1,0 0 0,1 0 0,1-1 0,46 0 129,-46 1-115,3-1-12,0 1-1,0-2 1,0 1-1,0-1 1,-1 0-1,1 0 1,-1 0-1,1-1 1,-1 0 0,0 0-1,0 0 1,0-1-1,5-4 1,4-6 6,0-1 1,19-26 0,17-18-2,-50 58-9,1 0 0,0 0 0,-1 0 0,1 0 0,0 1 0,0-1 0,0 0 0,0 0 0,0 1 0,0-1 0,0 1 0,0-1 0,0 1 0,0-1 0,0 1 0,0-1 0,0 1 0,1 0 0,-1 0 0,0 0 0,0 0 0,0 0 0,0 0 0,1 0 0,-1 0 0,2 0 0,-2 1 0,0 0 0,0 1 0,0-1 0,0 0 0,0 0 0,0 1 0,0-1 0,0 0 0,0 1 0,-1-1 0,1 1 0,-1-1 0,1 1 0,-1-1 0,1 1 0,-1 2 0,2 14 0,-1-1 0,-1 33 0,-1-36 0,2-12 0,1-12 0,1-37 0,-2 37 0,0 0 0,-1 0 0,-1 0 0,0 0 0,0 0 0,-1 0 0,0 1 0,-7-19 0,9 27 0,0 1 0,1 0 0,-1-1 0,0 1 0,0-1 0,1 1 0,-1-1 0,0 1 0,0 0 0,1-1 0,-1 1 0,1 0 0,-1-1 0,0 1 0,1 0 0,-1 0 0,1-1 0,-1 1 0,0 0 0,1 0 0,-1 0 0,1 0 0,-1-1 0,1 1 0,-1 0 0,1 0 0,-1 0 0,1 0 0,-1 0 0,1 0 0,-1 0 0,1 0 0,0 1 0,28-4 0,-22 2 0,22-2 0,-8 0 0,-1 0 0,1 2 0,0 1 0,39 3 0,-59-2 0,0 0 0,0 0 0,0-1 0,0 1 0,0 0 0,0 0 0,0 0 0,-1 0 0,1 0 0,0 0 0,0 0 0,-1 1 0,1-1 0,-1 0 0,1 0 0,-1 0 0,0 1 0,1-1 0,-1 0 0,0 0 0,0 1 0,0-1 0,0 0 0,0 0 0,0 1 0,0-1 0,-1 0 0,1 0 0,0 1 0,-1-1 0,1 0 0,-2 2 0,-12 43 0,9-37 0,1 0 0,1 0 0,0 0 0,-3 13 0,7-21 0,0-1 0,-1 1 0,1 0 0,0-1 0,0 1 0,0-1 0,0 1 0,0-1 0,0 0 0,0 1 0,0-1 0,0 0 0,0 0 0,0 1 0,0-1 0,0 0 0,0 0 0,0 0 0,0 0 0,0-1 0,0 1 0,0 0 0,2-1 0,-2 1 0,6-1 0,1-1 0,0-1 0,-1 1 0,0-1 0,0 0 0,0 0 0,0-1 0,0 0 0,-1-1 0,1 1 0,-1-1 0,0 0 0,8-10 0,-5 6 0,0-1 0,-1 0 0,-1-1 0,1 0 0,-2 0 0,1-1 0,5-16 0,-3 9 0,-7 28 0,-2-5 0,0 0 0,1-1 0,0 1 0,-1 0 0,1-1 0,1 1 0,-1-1 0,0 0 0,1 1 0,2 4 0,0-5 0,-1 0 0,1 0 0,-1 0 0,1 0 0,0-1 0,0 1 0,0-1 0,1 0 0,-1 0 0,0-1 0,1 1 0,-1-1 0,1 0 0,0 0 0,-1 0 0,1-1 0,0 0 0,-1 0 0,1 0 0,0 0 0,-1-1 0,1 1 0,0-1 0,4-2 0,4 0 0,-1-1 0,1 0 0,-1-1 0,1-1 0,-2 0 0,1 0 0,13-11 0,-16 11 0,-2-1 0,1 0 0,-1 0 0,0-1 0,7-9 0,-12 15 0,0-1 0,0 0 0,0 0 0,-1 1 0,1-1 0,-1-1 0,0 1 0,0 0 0,0 0 0,0 0 0,-1-1 0,1 1 0,-1 0 0,0-1 0,0 1 0,0 0 0,0-1 0,0 1 0,-2-5 0,1 7 0,1 0 0,-1 0 0,0 0 0,0 0 0,0 0 0,0 0 0,1 1 0,-1-1 0,0 0 0,0 1 0,0-1 0,-1 1 0,1-1 0,0 1 0,0-1 0,0 1 0,0 0 0,0 0 0,-1-1 0,1 1 0,0 0 0,0 0 0,0 0 0,0 0 0,-1 0 0,1 1 0,0-1 0,-2 1 0,-35 11 0,30-7 0,1 1 0,0 0 0,0 0 0,1 1 0,0 0 0,0 0 0,0 0 0,1 1 0,-6 10 0,8-12 0,0-1 0,1 1 0,-1-1 0,1 1 0,0 0 0,1 0 0,-1 0 0,1 0 0,0 0 0,1 1 0,-1-1 0,1 0 0,0 0 0,3 12 0,-2-15 0,1 0 0,-1 0 0,1 0 0,0 0 0,0 0 0,0-1 0,1 1 0,-1 0 0,1-1 0,-1 0 0,1 0 0,0 1 0,0-2 0,0 1 0,0 0 0,0-1 0,1 1 0,-1-1 0,0 0 0,1 0 0,-1 0 0,1 0 0,4 0 0,12 2 0,1-1 0,34-1 0,-44-1 0,4 0-818,1 0 0,0-1 0,-1 0 0,1-1 1,26-8-1,-36 8 374,-1 0 1,0-1 0,0 0 0,0 0-1,0 0 1,0 0 0,0-1-1,-1 0 1,0 0 0,0 0-1,0-1 1,0 1 0,-1-1 0,1 0-1,-1 0 1,0 0 0,-1 0-1,4-11 1,10-30-7559</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41.086"/>
    </inkml:context>
    <inkml:brush xml:id="br0">
      <inkml:brushProperty name="width" value="0.025" units="cm"/>
      <inkml:brushProperty name="height" value="0.025" units="cm"/>
    </inkml:brush>
  </inkml:definitions>
  <inkml:trace contextRef="#ctx0" brushRef="#br0">58 10 8264,'0'-9'16848,"5"23"-15535,1 11 353,3 9-289,1 4-192,1 2-801,-2 1-288,0-3-64,-4 2-800,-5 1-1570,0-1-2467,-11 0-3491</inkml:trace>
  <inkml:trace contextRef="#ctx0" brushRef="#br0" timeOffset="1">1 743 5477,'0'0'21493,"2"50"-19219,14-46-1313,2-2-673,-1 1-673,-1-3-2914,-5 0-5605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1.571"/>
    </inkml:context>
    <inkml:brush xml:id="br0">
      <inkml:brushProperty name="width" value="0.025" units="cm"/>
      <inkml:brushProperty name="height" value="0.025" units="cm"/>
      <inkml:brushProperty name="color" value="#E71224"/>
    </inkml:brush>
  </inkml:definitions>
  <inkml:trace contextRef="#ctx0" brushRef="#br0">0 54 6246,'0'0'17387,"1"11"-16810,6 64 727,3 0 0,28 104 1,-37-175-1267,0 0 0,1 0 0,-1 0 1,1 0-1,0 0 0,-1-1 1,2 1-1,-1-1 0,0 1 0,1-1 1,0 0-1,-1 0 0,1 0 1,4 3-1,-6-6 5,1 1 0,-1 0 0,1-1 1,0 1-1,-1-1 0,1 1 0,0-1 0,-1 0 1,1 0-1,0 0 0,-1 0 0,1 0 0,0 0 1,-1 0-1,1-1 0,0 1 0,-1 0 0,1-1 1,-1 1-1,1-1 0,-1 0 0,1 0 0,-1 1 1,1-1-1,-1 0 0,0 0 0,1 0 0,-1-1 1,0 1-1,0 0 0,0 0 0,0-1 0,0 1 1,0 0-1,0-1 0,1-1 0,7-12 143,0 0-1,-1 0 0,0 0 0,-1-1 1,-1 0-1,0 0 0,-1-1 0,3-24 1,-2-3 71,-2 0 1,-2-47-1,-1 83-241,-4-36 8,3 43-25,0-1 1,-1 0 0,1 0-1,0 0 1,-1 0-1,0 0 1,1 1 0,-1-1-1,0 0 1,0 1-1,0-1 1,0 1-1,0-1 1,-1 1 0,1-1-1,0 1 1,-1 0-1,-2-2 1,4 2 0,-1 1 0,1 0 0,-1 0 0,0 0 0,1-1 0,-1 1 0,0 0 0,1 0 0,-1 0 0,1 0 0,-1 0 0,0 0 0,1 0 0,-1 0 0,0 1 0,1-1 0,-1 0 0,0 0 0,1 0 0,-1 1 0,1-1 0,-1 0 0,1 1 0,-1-1 0,1 0 0,-1 1 0,1-1 0,-1 1 0,1-1 0,-1 1 0,1-1 0,0 1 0,-1-1 0,1 1 0,0-1 0,-1 1 0,1 0 0,0-1 0,0 1 0,-1-1 0,1 1 0,0 0 0,0 0 0,-6 30 0,3 7 0,1 0 0,4 58 0,-1-83 0,0 0 0,2-1 0,-1 1 0,1 0 0,1-1 0,0 0 0,1 0 0,0 0 0,1 0 0,0-1 0,10 13 0,-14-22 0,0 1 0,0-1 0,0 1 0,0-1 0,0 0 0,1 0 0,-1 0 0,1 0 0,-1 0 0,1-1 0,0 1 0,0-1 0,-1 1 0,1-1 0,0 0 0,0-1 0,0 1 0,1 0 0,-1-1 0,0 1 0,0-1 0,0 0 0,0 0 0,0-1 0,1 1 0,-1 0 0,0-1 0,0 0 0,0 0 0,0 0 0,0 0 0,0 0 0,0-1 0,-1 1 0,1-1 0,4-3 0,0 0 0,0-2 0,0 1 0,-1-1 0,0 1 0,0-2 0,0 1 0,-1-1 0,0 0 0,-1 0 0,1 0 0,3-12 0,-3 6 0,-1-1 0,0 1 0,-1-1 0,0 1 0,-1-1 0,-1 0 0,0 0 0,-3-22 0,-1 34 0,-3 11 0,-2 9 0,5-4 0,0 0 0,1 1 0,0 0 0,1 0 0,1 27 0,0-39 0,1 0 0,-1 1 0,0-1 0,1 1 0,-1-1 0,1 1 0,0-1 0,0 0 0,0 0 0,0 1 0,0-1 0,0 0 0,1 0 0,-1 0 0,1 0 0,-1 0 0,1 0 0,0-1 0,-1 1 0,1-1 0,0 1 0,0-1 0,1 1 0,-1-1 0,0 0 0,0 0 0,0 0 0,1 0 0,-1-1 0,0 1 0,1-1 0,-1 1 0,1-1 0,-1 0 0,1 0 0,-1 0 0,1 0 0,-1 0 0,1-1 0,2 0 0,1 0 0,-1-1 0,1 0 0,-1 0 0,1-1 0,-1 1 0,0-1 0,0 0 0,0-1 0,-1 1 0,1-1 0,-1 0 0,1 0 0,-1 0 0,-1 0 0,1-1 0,-1 0 0,6-9 0,27-29 0,-35 47 0,1 0 0,-1 1 0,0-1 0,0 1 0,-1 0 0,0-1 0,0 6 0,1-4 0,6 41 0,2-1 0,3 0 0,1 0 0,28 63 0,-14-38 0,-25-66 0,0 0 0,-1 1 0,1-1 0,-1 0 0,0 1 0,0-1 0,-1 1 0,0 8 0,0-12 0,0-1 0,-1 1 0,1-1 0,-1 1 0,1-1 0,-1 0 0,0 1 0,0-1 0,1 0 0,-1 1 0,0-1 0,0 0 0,0 0 0,0 0 0,-1 0 0,1 0 0,0 0 0,0 0 0,-1 0 0,1 0 0,0-1 0,-1 1 0,1 0 0,-1-1 0,1 1 0,-1-1 0,1 0 0,-1 0 0,1 1 0,-1-1 0,1 0 0,-1 0 0,-1 0 0,-13 0 0,0 0 0,1-1 0,-1-1 0,1 0 0,-1-1 0,-22-7 0,34 9 0,-1-1 0,0 0 0,1 1 0,-1-2 0,1 1 0,-1 0 0,1-1 0,0 0 0,0 0 0,0 0 0,1 0 0,-1-1 0,1 1 0,-1-1 0,1 0 0,0 0 0,1 0 0,-1 0 0,1-1 0,0 1 0,0-1 0,0 1 0,1-1 0,-2-8 0,3 9 0,0 1 0,0-1 0,0 0 0,1 0 0,0 1 0,0-1 0,0 0 0,0 1 0,0-1 0,1 1 0,-1 0 0,1-1 0,0 1 0,0 0 0,1 0 0,-1 0 0,0 0 0,1 0 0,3-2 0,7-6 0,1 0 0,27-17 0,-36 25 0,116-65-1580,-46 28-2344,-7 0-5274</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19:59.474"/>
    </inkml:context>
    <inkml:brush xml:id="br0">
      <inkml:brushProperty name="width" value="0.025" units="cm"/>
      <inkml:brushProperty name="height" value="0.025" units="cm"/>
    </inkml:brush>
  </inkml:definitions>
  <inkml:trace contextRef="#ctx0" brushRef="#br0">150 642 6342,'-11'9'310,"0"1"-25,0 1 1,1 1-1,0-1 1,1 1 0,0 1-1,1 0 1,1 0-1,0 1 1,-8 21 0,4 2 31,2 0 1,1 0-1,2 0 0,2 1 1,1 0-1,2 0 1,2 0-1,1 0 1,11 59-1,4-23-102,2 0 1,4-2-1,58 125 0,65 129-132,92 197-62,32-17 399,-228-439-179,2-1 0,4-3 0,2-1 0,3-3 1,2-2-1,3-3 0,2-2 0,2-3 0,2-3 1,106 58-1,-48-45-110,2-4-1,2-6 1,3-6 0,1-5 0,207 32-1,687 32 606,-768-86-564,846 56 5,3-35-98,1035-50 60,-1848-3 320,545-104 0,-566 68 29,381-90 119,-583 119-587,0-2 1,-2-3 0,-1-3 0,-2-3 0,-1-3-1,106-81 1,-93 54 204,-2-2 0,-3-4 0,-3-3 0,84-117 0,-125 153-106,-2-2 0,-1-1-1,-3 0 1,-1-2 0,-2-1-1,-2 0 1,-1-1 0,-3 0-1,-2-1 1,-1 0 0,-3-1-1,1-69 1,-6 45-41,-3 0 1,-21-135-1,16 173-86,-1-1 0,-2 2-1,-1-1 1,-2 1 0,0 1-1,-3 1 1,0 0 0,-29-39-1,12 28-16,-3 1 0,-1 2 0,-1 1 0,-2 2 0,-80-52 0,-240-115 116,-479-159-91,-34 93-25,-20 64-109,-6 32-194,615 119 170,-957-155-460,-11 104 654,-234 163-122,1381-49 106,-1027 124 179,1003-115-140,1 6 0,-176 59 1,257-69-272,1 2 1,1 3-1,1 1 0,0 3 1,2 1-1,1 2 1,2 1-1,0 3 1,-48 51-1,39-22-3578,22-14-3129</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1.463"/>
    </inkml:context>
    <inkml:brush xml:id="br0">
      <inkml:brushProperty name="width" value="0.025" units="cm"/>
      <inkml:brushProperty name="height" value="0.025" units="cm"/>
    </inkml:brush>
  </inkml:definitions>
  <inkml:trace contextRef="#ctx0" brushRef="#br0">1 74 18161,'0'0'2146,"84"9"-1281,-28-9 64,11 0-417,10-2-383,2-9-65,1-1-1057,-6 2-1442,-8-3-800,-12-2-1377,-12-5-2403</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1.820"/>
    </inkml:context>
    <inkml:brush xml:id="br0">
      <inkml:brushProperty name="width" value="0.025" units="cm"/>
      <inkml:brushProperty name="height" value="0.025" units="cm"/>
    </inkml:brush>
  </inkml:definitions>
  <inkml:trace contextRef="#ctx0" brushRef="#br0">174 13 14189,'0'0'5104,"9"-4"-4933,-3 2-106,0 0 1,0 1-1,0 0 0,0 0 1,1 0-1,-1 1 0,0-1 1,0 2-1,1-1 1,10 3-1,-3 0 22,0 0-1,-1 1 1,0 1 0,21 10 0,-28-12-53,-1-1 1,0 1 0,0 0-1,0 0 1,-1 1 0,1 0-1,-1 0 1,1 0-1,-1 0 1,-1 0 0,1 1-1,0 0 1,-1 0 0,0 0-1,0 0 1,-1 0 0,0 1-1,0-1 1,0 1-1,0-1 1,-1 1 0,0 0-1,0 0 1,0-1 0,-1 1-1,0 0 1,0 0-1,0 0 1,-1 0 0,0-1-1,0 1 1,-1 0 0,1-1-1,-1 1 1,0-1-1,-4 7 1,-5 9 292,0-1 1,-1 0-1,-1-1 0,-1 0 1,-30 30-1,-94 79 946,87-83-933,20-19-310,13-11-396,1 0 1,1 1 0,-18 23 0,29-29-4215</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2.584"/>
    </inkml:context>
    <inkml:brush xml:id="br0">
      <inkml:brushProperty name="width" value="0.025" units="cm"/>
      <inkml:brushProperty name="height" value="0.025" units="cm"/>
    </inkml:brush>
  </inkml:definitions>
  <inkml:trace contextRef="#ctx0" brushRef="#br0">21 98 12684,'0'0'10378,"11"5"-9225,1 1-1023,1 0 0,-1-1 0,1-1 0,0 0-1,0-1 1,1 0 0,-1-1 0,0-1 0,1 0 0,0 0 0,-1-2 0,1 1 0,-1-2 0,22-5-1,-27 4-82,0 0 0,0-1 0,-1 0 0,1-1 0,-1 0 0,10-9-1,-15 13 1,0 0-1,0-1 0,0 0 0,0 0 1,-1 1-1,1-1 0,-1 0 0,1 0 1,-1 0-1,0-1 0,1 1 0,-1 0 1,-1 0-1,1-1 0,0 1 0,0 0 1,-1-1-1,0 1 0,1-1 0,-1 1 1,0-1-1,0 1 0,0-1 0,0 1 1,-1 0-1,1-1 0,-2-4 0,0 5-12,1 0-1,-1 0 0,0 0 1,0 0-1,0 1 0,0-1 0,0 0 1,-1 1-1,1 0 0,0-1 1,-1 1-1,1 0 0,-1 0 1,1 0-1,-1 1 0,0-1 1,1 1-1,-1-1 0,0 1 0,1 0 1,-4 0-1,-60 3 190,56 0-190,0 0 0,1 0 1,-1 1-1,1 1 0,0-1 0,0 1 1,0 1-1,1-1 0,0 2 0,0-1 1,1 1-1,-1 0 0,1 1 0,1-1 1,-9 15-1,5-8 5,1 0 0,0 1 0,1 0 1,1 1-1,1-1 0,0 2 0,1-1 0,-5 26 0,9-37-30,0 0 1,1 1-1,-1-1 0,1 0 0,0 1 0,0-1 0,1 0 0,-1 0 0,1 1 0,3 6 0,-3-10-11,0 0 0,1 0-1,-1 0 1,1 0 0,0 0-1,-1-1 1,1 1-1,0-1 1,0 1 0,0-1-1,0 0 1,0 0 0,1 0-1,-1 0 1,0 0 0,1 0-1,-1 0 1,0-1 0,1 1-1,-1-1 1,0 0 0,1 0-1,-1 0 1,4 0 0,9-1-332,0 0 0,0 0 1,0-2-1,0 0 0,-1 0 0,1-2 1,-1 1-1,0-2 0,18-9 0,4-5-2946,-1-1 0,40-32 0,-15 3-5368</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3.882"/>
    </inkml:context>
    <inkml:brush xml:id="br0">
      <inkml:brushProperty name="width" value="0.025" units="cm"/>
      <inkml:brushProperty name="height" value="0.025" units="cm"/>
    </inkml:brush>
  </inkml:definitions>
  <inkml:trace contextRef="#ctx0" brushRef="#br0">308 0 12139,'0'0'2328,"-9"11"571,-11 9-1550,2 2-1,0 0 1,2 1 0,0 1 0,-20 43 0,32-56-1385,-7 14 341,11-23-117,7-13-74,14-28-328,1 1 1,2 1-1,30-33 1,-54 70 216,0-1 0,0 1 0,0 0 0,0 0 0,0 0 0,1 0 0,-1 0 0,0-1 0,0 1 0,0 0 0,0 0 0,0 0 0,0 0 0,1 0 0,-1 0 0,0 0 0,0 0 0,0 0 0,0-1 0,0 1 0,1 0 0,-1 0 0,0 0 0,0 0 0,0 0 0,0 0 0,1 0 0,-1 0 0,0 0 0,0 0 0,0 0 1,0 0-1,1 0 0,-1 0 0,0 0 0,0 0 0,0 1 0,0-1 0,1 0 0,-1 0 0,0 0 0,0 0 0,0 0 0,0 0 0,0 0 0,0 0 0,1 1 0,-1-1 0,0 0 0,0 0 0,0 0 0,0 0 0,3 11 357,-2-3 21,-1-19-161,0 11 9,-31 17 941,16-7-959,1 1 1,0 0 0,1 0 0,0 2-1,0-1 1,1 2 0,1-1 0,1 2-1,0-1 1,0 1 0,2 1 0,0 0-1,0 0 1,-5 20 0,13-35-210,-1 0 0,1 0 1,0 0-1,-1 0 0,1 1 1,0-1-1,-1 0 0,1 0 0,0 1 1,0-1-1,0 0 0,0 0 1,0 1-1,1-1 0,-1 0 0,0 0 1,1 0-1,-1 1 0,0-1 1,1 0-1,0 0 0,-1 0 1,2 1-1,-2-1 3,1-1 0,0 1 0,1-1 0,-1 0 0,0 1 0,0-1 0,0 0 0,0 0 0,0 0 0,0 0-1,0 0 1,0 0 0,0 0 0,0 0 0,0 0 0,1 0 0,-1-1 0,0 1 0,0 0 0,1-1 0,6-3 21,-1 1 0,1-1 0,-1 0 0,1-1 0,7-7 0,7-6-21,-2-1-1,0-2 1,-1 1 0,-1-2 0,-2-1 0,0 0-1,-1-1 1,-1-1 0,17-42 0,-30 65 27,-2 5 11,-17 41-18,-37 66 0,15-32 5,-49 91 26,47-93-23,-64 159 0,106-233-32,-4 6-4,2 0 1,-1 1 0,1-1-1,0 1 1,1 0 0,-1 14-1,24-34 153,-1-11-112,0-2 1,-2 0-1,-1-1 1,18-32-1,-11 18-17,39-64-189,-4-2 0,-4-3 0,51-142 0,-149 344 133,-6 14-34,44-97 67,0 1-1,1 0 1,1 0 0,0 0-1,0 0 1,1 0-1,1 14 1,0-25 5,0 0 0,0-1-1,0 1 1,0 0 0,1-1 0,-1 1-1,0-1 1,1 1 0,-1-1-1,0 1 1,1-1 0,-1 1 0,1-1-1,-1 1 1,1-1 0,-1 1 0,1-1-1,-1 1 1,1-1 0,-1 0 0,1 0-1,0 1 1,-1-1 0,1 0 0,-1 0-1,1 1 1,0-1 0,-1 0 0,1 0-1,0 0 1,-1 0 0,1 0 0,0 0-1,-1 0 1,1 0 0,-1 0 0,1-1-1,0 1 1,29-8 114,-14-1-87,0 0 1,0-2-1,-1 1 0,-1-2 0,0 0 0,20-22 1,69-90 19,-50 45 19,-82 122 10,18-29-23,1 1 0,0 0 1,2 1-1,-1 0 0,2 0 0,0 1 1,-5 17-1,12-33-52,0-1 0,0 0 0,0 0 0,0 1 0,0-1 0,0 0 0,0 0 0,0 1 0,0-1 0,0 0 0,0 1 0,0-1 0,0 0 0,0 0 0,0 1 0,0-1 0,0 0 0,0 0 0,0 1 0,0-1 0,0 0 0,1 0 0,-1 1 0,0-1 0,0 0 0,0 0 0,0 1 0,1-1 0,-1 0 0,0 0 0,0 0 0,0 0 0,1 1 0,-1-1 0,0 0 0,0 0 0,1 0 0,-1 0 0,0 0 0,1 0 0,-1 0 0,0 0 0,1 0 0,16-4 113,15-14 70,-9-2-164,-1 0 0,-1-2 1,-2 0-1,0-1 0,18-30 0,-56 109-23,10-36-8,2-6-96,1 0 0,0 0 0,1 0 1,0 0-1,1 1 0,1 0 1,-2 26-1,5-41-17,0 1 0,0-1-1,0 1 1,0 0 0,1-1 0,-1 1 0,0-1 0,1 1 0,-1-1-1,0 1 1,1 0 0,-1-1 0,1 0 0,-1 1 0,1-1 0,-1 1 0,1-1-1,-1 1 1,1-1 0,-1 0 0,1 1 0,-1-1 0,1 0 0,0 0-1,-1 0 1,1 1 0,-1-1 0,1 0 0,0 0 0,-1 0 0,1 0-1,0 0 1,-1 0 0,1 0 0,0 0 0,-1 0 0,1 0 0,0-1-1,0 1 1,29-10-7098,-10-6 680</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4.241"/>
    </inkml:context>
    <inkml:brush xml:id="br0">
      <inkml:brushProperty name="width" value="0.025" units="cm"/>
      <inkml:brushProperty name="height" value="0.025" units="cm"/>
    </inkml:brush>
  </inkml:definitions>
  <inkml:trace contextRef="#ctx0" brushRef="#br0">93 0 11851,'0'0'6310,"-9"0"-3235,-4 7-352,0 8-737,-3 7-417,2 2-256,4 3-608,-1 0-513,7-3-128,2-3-128,2-4-1121,0-8-1474,5-8-1344,2-1-385,-2-5-2179</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4.631"/>
    </inkml:context>
    <inkml:brush xml:id="br0">
      <inkml:brushProperty name="width" value="0.025" units="cm"/>
      <inkml:brushProperty name="height" value="0.025" units="cm"/>
    </inkml:brush>
  </inkml:definitions>
  <inkml:trace contextRef="#ctx0" brushRef="#br0">5 30 17713,'0'0'7911,"-5"-29"-18417</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4.989"/>
    </inkml:context>
    <inkml:brush xml:id="br0">
      <inkml:brushProperty name="width" value="0.025" units="cm"/>
      <inkml:brushProperty name="height" value="0.025" units="cm"/>
    </inkml:brush>
  </inkml:definitions>
  <inkml:trace contextRef="#ctx0" brushRef="#br0">203 1 16624,'0'0'5717,"-6"11"-4975,-165 426 5259,166-422-5827,0 1 0,0-1 0,2 0 0,0 1 0,1 0 1,0 0-1,1 18 0,2-33-167,-1 1 1,0-1-1,1 0 0,-1 0 1,0 1-1,1-1 1,0 0-1,-1 0 0,1 1 1,0-1-1,-1 0 1,1 0-1,0 0 0,0 0 1,0 0-1,0 0 0,0 0 1,0-1-1,0 1 1,0 0-1,1 0 0,-1-1 1,0 1-1,0-1 1,1 1-1,-1-1 0,0 1 1,0-1-1,1 0 1,-1 0-1,1 0 0,-1 0 1,0 0-1,1 0 0,-1 0 1,0 0-1,1 0 1,-1-1-1,2 1 0,3-1 21,0 0 0,0-1 0,-1 1 0,1-1-1,0 0 1,0-1 0,8-5 0,0-2-35,0-1 1,-1-1 0,-1 0-1,0-1 1,-1-1 0,0 1-1,10-19 1,-1-2-27,-1 0 0,15-41 0,-75 196 459,36-104-364,1 1 0,0-1 1,1 1-1,1 0 0,0-1 0,2 1 0,2 29 1,-2-46-54,0 0 0,1 0 0,-1 0 0,1 0 0,-1 0 1,1 0-1,-1 0 0,1 0 0,-1 0 0,1 0 0,0 0 0,-1-1 1,1 1-1,0 0 0,0 0 0,0-1 0,0 1 0,0-1 0,0 1 1,0-1-1,-1 1 0,1-1 0,1 0 0,-1 1 0,0-1 1,0 0-1,0 0 0,0 1 0,0-1 0,0 0 0,0 0 0,0 0 1,0-1-1,0 1 0,0 0 0,0 0 0,0-1 0,0 1 0,0 0 1,0-1-1,0 1 0,0-1 0,1 0 0,3-1-2,-1 0-1,1 0 0,-1 0 1,0-1-1,0 0 1,0 0-1,7-7 0,-5 4-445,-1-1 0,-1-1 0,1 1 0,-1-1-1,0 0 1,4-12 0,-4 3-1771,0 1 0,-1-1-1,0 1 1,0-30 0,-3-5-5157</inkml:trace>
  <inkml:trace contextRef="#ctx0" brushRef="#br0" timeOffset="1">351 139 13004,'0'0'11691,"33"-6"-15855,-19 6-640,3 0-4549</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5.366"/>
    </inkml:context>
    <inkml:brush xml:id="br0">
      <inkml:brushProperty name="width" value="0.025" units="cm"/>
      <inkml:brushProperty name="height" value="0.025" units="cm"/>
    </inkml:brush>
  </inkml:definitions>
  <inkml:trace contextRef="#ctx0" brushRef="#br0">128 0 10282,'0'0'13399,"-3"13"-11899,-2 4-1219,-7 21 929,2 2-1,1-1 1,-5 69 0,14-106-1218,0 0 1,0 0 0,0 0-1,1 0 1,-1 0 0,0 0-1,1 0 1,0 0 0,-1 0 0,1 0-1,0-1 1,0 1 0,0 0-1,0-1 1,1 1 0,-1 0-1,0-1 1,1 0 0,-1 1-1,1-1 1,-1 0 0,4 2-1,46 17-1690,-45-19 1571,-1 0-1,0 1 0,0-1 1,0 1-1,0 0 1,0 0-1,0 1 1,-1-1-1,1 1 1,-1 0-1,1 0 1,-1 1-1,0-1 1,3 6-1,-4-5 157,0 0-1,-1 0 0,1 1 1,-1 0-1,0-1 1,-1 1-1,1 0 1,-1 0-1,0 0 0,0 0 1,-1 0-1,1 0 1,-1 0-1,0 0 1,-1 0-1,1 0 0,-1 0 1,0 0-1,0 0 1,0 0-1,-1-1 1,0 1-1,0 0 1,0-1-1,0 1 0,-1-1 1,0 0-1,0 0 1,0 0-1,0 0 1,-5 4-1,2-2 203,-1-1 1,0 0-1,0 0 1,0-1-1,0 1 0,-1-2 1,1 1-1,-1-1 1,0 0-1,0-1 0,0 0 1,0 0-1,-1 0 0,1-1 1,0-1-1,-1 0 1,1 0-1,-10-1 0,16 0-217,-1 1-1,0-1 0,1 0 0,-1 0 0,1 0 0,-1-1 0,1 1 0,0 0 0,0-1 1,-1 0-1,1 1 0,0-1 0,0 0 0,1 0 0,-1 0 0,0 0 0,1-1 0,-1 1 1,1 0-1,0-1 0,0 1 0,-1-1 0,2 1 0,-1-1 0,0 0 0,1 1 0,-1-1 1,0-5-1,1 5-251,0 0 1,-1 0-1,1 0 1,0 0-1,1 1 1,-1-1-1,0 0 1,1 0-1,0 0 1,0 0-1,-1 1 1,2-1-1,-1 0 1,0 0-1,0 1 1,1-1-1,0 1 1,-1 0-1,1-1 1,0 1-1,0 0 1,0 0-1,0 0 1,1 0-1,-1 1 1,5-4-1,71-14-9542,-43 11 4559</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5.804"/>
    </inkml:context>
    <inkml:brush xml:id="br0">
      <inkml:brushProperty name="width" value="0.025" units="cm"/>
      <inkml:brushProperty name="height" value="0.025" units="cm"/>
    </inkml:brush>
  </inkml:definitions>
  <inkml:trace contextRef="#ctx0" brushRef="#br0">62 1 15278,'0'0'13394,"-9"12"-12635,9-11-759,-6 7 165,0 0 0,0 0 0,1 1 0,0 0 0,1 0 1,0 0-1,0 1 0,1 0 0,0-1 0,1 1 0,0 0 0,1 0 0,-1 20 0,2-29-158,0 0 1,0 0-1,1 0 1,-1 0-1,0-1 1,0 1-1,1 0 0,-1 0 1,0 0-1,1 0 1,-1 0-1,1-1 0,-1 1 1,1 0-1,0 0 1,-1-1-1,1 1 0,0 0 1,-1-1-1,1 1 1,0-1-1,0 1 1,-1-1-1,1 1 0,0-1 1,0 0-1,1 1 1,31-2 139,-24-1-121,0-1 1,0 0-1,0-1 0,15-8 0,81-77-357,-105 134 155,-1-43 198,0 0 0,1-1 0,0 1 0,-1 0 0,1 0 0,0 0 0,0 0 0,0 0 0,0 0 1,0 0-1,1 0 0,-1 0 0,0 0 0,1 0 0,0 0 0,-1-1 0,1 1 0,0 0 0,0 0 0,0-1 0,0 1 1,0 0-1,1-1 0,0 2 0,2-1 20,0-1 0,0 0 0,0 0 0,1 0 0,-1 0 0,0 0 0,0-1 0,1 0 0,-1 0 0,5 0 0,15-2-34,-1-1 0,1-1 0,-1-1 0,43-14 0,-44 11-10,1 1 1,1 1-1,-1 1 1,47-3-1,-68 8 2,0 1 0,0-1 0,0 0 0,0 1 0,0 0 0,0-1 0,0 1 0,0 0 0,0 0 0,0 0 0,0 1 0,-1-1 0,1 0 0,-1 0 0,1 1 0,2 2 0,-3-2 0,1 0 0,0 0 0,0-1 0,0 1 0,0-1 0,0 1 0,1-1 0,-1 0 0,0 1 0,1-1 0,-1-1 0,1 1 0,4 1 0,12 0-697,0-2 1,0 0-1,0-1 0,24-4 1,-34 3 207,-1 1-1,1-1 1,-1-1 0,1 1 0,-1-1 0,0-1 0,0 0 0,0 0 0,-1 0-1,1-1 1,10-9 0,-7-2-5202,-8-2-2327</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2.835"/>
    </inkml:context>
    <inkml:brush xml:id="br0">
      <inkml:brushProperty name="width" value="0.025" units="cm"/>
      <inkml:brushProperty name="height" value="0.025" units="cm"/>
      <inkml:brushProperty name="color" value="#E71224"/>
    </inkml:brush>
  </inkml:definitions>
  <inkml:trace contextRef="#ctx0" brushRef="#br0">131 147 16624,'3'-9'1329,"0"0"0,0 0 1,-1 0-1,0 0 0,0 0 0,-1-1 1,0-14-1,-1 23-1226,0 0 0,0 0-1,-1 1 1,1-1 0,-1 0 0,1 0 0,-1 0 0,1 1 0,-1-1-1,1 0 1,-1 0 0,0 1 0,1-1 0,-1 1 0,0-1 0,1 1-1,-1-1 1,0 1 0,0-1 0,0 1 0,0-1 0,1 1 0,-1 0-1,0 0 1,0-1 0,0 1 0,0 0 0,0 0 0,0 0 0,0 0 0,0 0-1,0 0 1,0 0 0,1 0 0,-1 1 0,0-1 0,0 0 0,0 1-1,0-1 1,0 0 0,0 1 0,0 0 0,-4 0-39,1 0-1,0 0 1,0 1 0,-1 0 0,1 0-1,0 0 1,0 0 0,-4 4 0,0 3-19,0 2 1,0-1 0,0 1 0,2 0-1,-1 0 1,-6 17 0,11-21-32,-1-1-1,1 1 1,-1 0 0,2-1-1,-1 1 1,1 0 0,0 0 0,1 0-1,-1 0 1,1 0 0,1 0 0,-1 0-1,3 10 1,-1-15-14,-1 0-1,0 0 1,1-1 0,-1 1 0,1 0-1,0-1 1,0 0 0,-1 1 0,1-1-1,0 0 1,0 0 0,0 0 0,0 0-1,0 0 1,0 0 0,1-1-1,-1 1 1,0-1 0,0 1 0,0-1-1,1 0 1,-1 0 0,0 0 0,5 0-1,57-7-222,-41 2-658,0-2 1,0-1-1,36-17 0,25-18-5800,-24 12-2386,-60 30 9126,1 1-1,0-1 1,-1 1 0,1 0-1,0 0 1,-1-1 0,1 1-1,0 0 1,-1 0 0,1 0 0,0-1-1,0 1 1,-1 0 0,1 0-1,0 0 1,-1 0 0,1 1 0,0-1-1,0 0 1,-1 0 0,1 0-1,0 0 1,-1 1 0,1-1-1,0 0 1,-1 1 0,2 0 0,9 18 3917,-11-17-3740,1 0 0,0 0 0,0 0 0,0 0 0,0 0 0,0 0 0,0 0 0,0 0 0,0-1 0,1 1 0,-1-1 0,1 1 0,-1-1 0,1 1 0,0-1-1,-1 0 1,1 1 0,0-1 0,0 0 0,2 0 0,3 1 69,1-1-1,-1 0 1,0 0-1,1-1 1,-1 0-1,1 0 1,-1-1-1,0 0 1,1 0-1,-1-1 1,0 0-1,10-4 0,6-4-104,0-1-1,28-19 1,15-7-401,-65 36 152,0 0-1,0 1 1,0-1-1,0 1 0,0-1 1,0 1-1,1 0 1,-1-1-1,0 1 0,0 0 1,0 0-1,1 0 1,-1 0-1,0 0 0,0 0 1,1 0-1,-1 0 1,0 1-1,0-1 0,0 0 1,1 1-1,-1-1 1,0 1-1,0-1 0,0 1 1,0-1-1,0 1 1,0 0-1,0 0 0,0 0 1,0-1-1,0 1 1,0 0-1,-1 0 0,1 0 1,0 0-1,-1 0 1,1 1-1,-1-1 0,1 0 1,-1 0-1,1 0 1,-1 2-1,1-1 49,0 0-1,0 0 1,0 0-1,0 0 1,0-1-1,0 1 1,0 0-1,1-1 1,-1 1-1,1-1 1,-1 1-1,1-1 1,-1 0-1,1 1 0,0-1 1,0 0-1,-1 0 1,1-1-1,0 1 1,0 0-1,3 0 1,3-1-267,0 0 0,0 0 1,-1-1-1,1 0 0,0-1 0,0 0 1,-1 0-1,1-1 0,-1 0 0,0 0 1,0 0-1,0-1 0,0 0 0,-1-1 1,7-4-1,13-12-2514,-1-1-1,24-27 1,-34 31 1599,-3 4 6928,-13 30-1477,-6 9-3708,2-1 1,1 1-1,1 0 1,1 0-1,1 0 1,1 0-1,4 32 1,6 6 88,29 102-1,-33-131-543,-3-14 1764,-1-40-260,-3-39-1520,4-114-196,-1 147 73,2 0 0,0 1 0,2-1 0,12-37 1,-15 58 11,-1 0 1,1 0 0,0 1 0,1-1 0,-1 1-1,1 0 1,0 0 0,0 0 0,0 0 0,0 1-1,1-1 1,-1 1 0,1 0 0,0 1-1,0-1 1,0 1 0,0 0 0,1 0 0,-1 0-1,0 1 1,1 0 0,-1 0 0,1 1-1,-1-1 1,1 1 0,0 0 0,-1 1 0,1-1-1,-1 1 1,1 0 0,-1 0 0,1 1 0,-1 0-1,0 0 1,0 0 0,0 0 0,0 1-1,6 4 1,-10-6 33,1 0 0,0 0 0,-1 0 0,1 0 0,-1 1 0,0-1 0,1 0 0,-1 1 0,0-1 0,0 1 0,0 0 0,0-1 0,0 1 0,0 0 0,0 0 0,0-1 0,-1 1 0,1 0 0,-1 0 0,0 0 0,1 0 0,-1 0 0,0 0 0,0 2 0,-1-1 43,0 0 1,0 0-1,0 0 0,0 0 1,-1 0-1,1 0 0,-1 0 1,0-1-1,0 1 0,0-1 1,0 1-1,0-1 0,-3 3 1,-8 6 176,-1-1 1,0 0-1,-1 0 1,-16 7-1,-17 5-223,45-21-12,1 0 0,-1 0 0,0 0 0,0 0 0,0 0 0,0-1 0,0 0-1,0 1 1,0-1 0,0 0 0,0 0 0,0 0 0,0-1 0,-4 0 0,7 0-92,-1 1 1,1-1 0,0 0 0,-1 1 0,1-1-1,0 0 1,-1 0 0,1 1 0,0-1-1,0 0 1,-1 1 0,1-1 0,0 0 0,0 0-1,0 0 1,0 1 0,0-1 0,0 0 0,0 0-1,1 1 1,-1-1 0,0 0 0,0 0-1,0 1 1,1-1 0,-1 0 0,0 1 0,1-2-1,11-21-4027,33-28-8033,-14 24 485</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6.157"/>
    </inkml:context>
    <inkml:brush xml:id="br0">
      <inkml:brushProperty name="width" value="0.025" units="cm"/>
      <inkml:brushProperty name="height" value="0.025" units="cm"/>
    </inkml:brush>
  </inkml:definitions>
  <inkml:trace contextRef="#ctx0" brushRef="#br0">0 69 12940,'0'0'16880,"42"-55"-21300,-24 41-5862</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6.547"/>
    </inkml:context>
    <inkml:brush xml:id="br0">
      <inkml:brushProperty name="width" value="0.025" units="cm"/>
      <inkml:brushProperty name="height" value="0.025" units="cm"/>
    </inkml:brush>
  </inkml:definitions>
  <inkml:trace contextRef="#ctx0" brushRef="#br0">90 226 17424,'0'0'5221,"-12"55"-2978,-2-26-194,5 0-927,3 0-546,3-4-416,3-2-96,0-5-32,3-4-704,8-8-866,-1-6-512,-2 0-480,-6-7-1570,-2-12-2466</inkml:trace>
  <inkml:trace contextRef="#ctx0" brushRef="#br0" timeOffset="1">0 104 10698,'0'0'2178,"0"-63"961,0 46-512,4 3-289,5 7-609,2 4-1152,2 3-545,5 0-32,5 12-288,2 4-1538,4 0-1473,0-2-2787</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6.906"/>
    </inkml:context>
    <inkml:brush xml:id="br0">
      <inkml:brushProperty name="width" value="0.025" units="cm"/>
      <inkml:brushProperty name="height" value="0.025" units="cm"/>
    </inkml:brush>
  </inkml:definitions>
  <inkml:trace contextRef="#ctx0" brushRef="#br0">120 0 13164,'0'0'3230,"-8"9"-102,-101 88 3535,109-97-6667,-1 1 0,1-1 0,0 0 1,0 0-1,0 0 0,0 0 0,0 0 0,0 0 0,-1 0 1,1 1-1,0-1 0,0 0 0,0 0 0,0 0 1,0 0-1,0 1 0,0-1 0,0 0 0,0 0 0,0 0 1,0 0-1,0 1 0,0-1 0,0 0 0,0 0 1,0 0-1,0 1 0,0-1 0,0 0 0,0 0 1,0 0-1,0 0 0,0 1 0,0-1 0,0 0 0,0 0 1,0 0-1,0 0 0,1 0 0,-1 1 0,0-1 1,0 0-1,0 0 0,0 0 0,0 0 0,0 0 1,1 0-1,-1 0 0,0 1 0,14 2-360,25-2-434,-32-2 645,5 1-37,3 0 16,-1 0 0,1 1 0,0 0 1,26 7-1,-39-8 182,0 0 0,1 1 1,-1 0-1,0 0 0,0 0 1,0-1-1,0 2 0,0-1 1,0 0-1,0 0 0,0 1 1,0-1-1,-1 1 0,1-1 1,-1 1-1,1 0 0,-1 0 1,1 0-1,-1 0 0,0 0 1,0 0-1,0 0 0,0 0 1,0 0-1,-1 0 0,1 0 1,-1 1-1,1-1 1,-1 0-1,0 1 0,0-1 1,0 0-1,0 0 0,0 1 1,0-1-1,-1 0 0,1 1 1,-1-1-1,-1 3 0,0 0 129,0-1 0,-1 1 0,0-1 0,0 1 0,0-1 0,-1 0 0,1 0 0,-1 0 0,0-1 0,0 1 1,0-1-1,0 0 0,-1 0 0,1 0 0,-1-1 0,0 0 0,0 0 0,-10 3 0,1 0-12,-1-1 1,1-1 0,-1 0 0,0-1-1,-22 1 1,37-3-222,0 0-1,0 0 1,-1 0-1,1 0 1,0 0-1,0-1 1,-1 1-1,1 0 1,0 0-1,0 0 1,-1 0 0,1 0-1,0 0 1,0-1-1,-1 1 1,1 0-1,0 0 1,0 0-1,0 0 1,0-1-1,-1 1 1,1 0-1,0 0 1,0-1-1,0 1 1,0 0-1,0 0 1,0-1 0,0 1-1,-1 0 1,1 0-1,0-1 1,0 1-1,0 0 1,0 0-1,0-1 1,0 1-1,0 0 1,0-1-1,1 1 1,-1 0-1,0 0 1,0-1 0,0 1-1,0 0 1,0 0-1,0-1 1,0 1-1,1 0 1,-1 0-1,0-2-642,6-16-6627</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7.624"/>
    </inkml:context>
    <inkml:brush xml:id="br0">
      <inkml:brushProperty name="width" value="0.025" units="cm"/>
      <inkml:brushProperty name="height" value="0.025" units="cm"/>
    </inkml:brush>
  </inkml:definitions>
  <inkml:trace contextRef="#ctx0" brushRef="#br0">226 67 7015,'0'0'12305,"0"-9"-10987,0 7-1197,1 0 0,-1 0-1,0 0 1,0 0 0,0 0 0,0 0 0,0 0-1,0 0 1,-1 0 0,1 0 0,-1 0-1,1 0 1,-1 0 0,0 0 0,0 0-1,0 1 1,0-1 0,0 0 0,0 0 0,0 1-1,-1-1 1,1 1 0,0-1 0,-1 1-1,1 0 1,-1-1 0,0 1 0,1 0-1,-1 0 1,0 0 0,0 0 0,0 0-1,0 1 1,0-1 0,0 1 0,0-1 0,0 1-1,0 0 1,0-1 0,0 1 0,0 0-1,0 0 1,0 1 0,-2-1 0,-11 0 185,1 0 1,-1 1 0,-20 5 0,30-5-293,0 0 0,0 0 0,0 1 0,0 0 0,0 0 0,0 0 0,1 1 0,-1 0 0,1-1 0,-1 2 0,1-1 0,-7 7 0,11-10-15,0 1 0,-1-1 0,1 1 0,-1-1 0,1 1 0,0-1-1,-1 1 1,1-1 0,0 1 0,0-1 0,-1 1 0,1-1 0,0 1 0,0-1 0,0 1 0,0 0 0,0-1 0,0 1 0,0-1 0,0 1-1,0 0 1,0-1 0,0 1 0,0-1 0,0 1 0,0-1 0,1 1 0,-1 0 0,0-1 0,1 1 0,17 12 24,37 2-32,-44-12-68,4 0 5,0 2 0,0 0 1,27 13-1,-39-16 66,0-1 1,0 1-1,0 0 1,0-1-1,-1 1 0,1 0 1,-1 1-1,1-1 1,-1 0-1,0 1 0,0-1 1,0 1-1,0 0 1,0 0-1,-1-1 0,1 1 1,-1 0-1,0 1 1,0-1-1,0 0 0,0 0 1,-1 0-1,1 0 1,-1 1-1,0 4 1,0-5 71,-1 0 1,-1-1 0,1 1 0,0 0-1,-1-1 1,1 1 0,-1-1 0,0 1-1,0-1 1,0 0 0,0 0 0,0 1-1,0-2 1,-1 1 0,1 0 0,-1 0-1,1-1 1,-1 1 0,0-1 0,1 0-1,-7 2 1,-65 18 1474,72-20-1502,-17 2 244,0 0 0,-1-1 0,-18-2-1,37 1-282,0-1 0,1 0-1,-1 0 1,1 0 0,-1 0-1,0 0 1,1 0 0,-1 0-1,1 0 1,-1 0 0,0-1-1,1 1 1,-1 0 0,1 0-1,-1 0 1,1-1 0,-1 1-1,1 0 1,-1-1 0,1 1-1,-1 0 1,1-1 0,-1 1-1,1-1 1,-1 1 0,1-1-1,0 1 1,-1-1 0,1 1-1,0-1 1,0 1 0,-1-1-1,1 1 1,0-1 0,0 1-1,0-1 1,-1 0 0,1 1-1,0-1 1,0 1 0,0-1-1,0 0 1,0 1 0,0-1-1,0 1 1,1-1 0,-1 0-1,0 1 1,0-1 0,0 1-1,1-1 1,-1 0 0,20-29-2016,73-56-10604,-54 42 3955</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8.535"/>
    </inkml:context>
    <inkml:brush xml:id="br0">
      <inkml:brushProperty name="width" value="0.025" units="cm"/>
      <inkml:brushProperty name="height" value="0.025" units="cm"/>
    </inkml:brush>
  </inkml:definitions>
  <inkml:trace contextRef="#ctx0" brushRef="#br0">44 109 16592,'0'0'7623,"-4"11"-6545,-5 16-575,1 0 0,1 1-1,2 0 1,1 0 0,-1 37-1,4-23-197,5 48 0,-3-75-269,2 1 1,0-1-1,1 0 1,0 0-1,1 0 1,10 20-1,-14-34-27,0 1 1,-1-1-1,1 1 0,0-1 0,0 1 0,0-1 1,0 0-1,0 1 0,0-1 0,1 0 0,-1 0 1,0 0-1,1 0 0,-1 0 0,1 0 0,-1-1 0,1 1 1,1 0-1,-3-1-2,1 0 1,0 0-1,0 0 1,-1 0-1,1 0 1,0-1-1,0 1 1,-1 0-1,1-1 1,0 1-1,-1 0 1,1-1-1,0 1 1,-1-1-1,1 1 1,-1-1-1,1 1 1,-1-1-1,1 1 1,-1-1-1,1 0 1,-1 1-1,0-1 1,1 0-1,-1 1 1,0-1-1,0 0 1,1 0-1,-1 1 0,0-1 1,0 0-1,0 0 1,0 1-1,0-1 1,0 0-1,0 0 1,0 0-1,2-25 20,-1 0 0,-1-1-1,-2 1 1,0 0 0,-2 1 0,-13-51-1,10 64-4,4 22 27,2 21 46,2-27-91,-1-1 0,1 0 0,0 0 0,0 0 0,0 0 0,0 0 0,0 0 0,1 0 0,-1 0 0,1-1 0,0 1 0,0-1 0,0 1 0,0-1 0,0 1 0,1-1 0,-1 0 0,1 0 0,3 2 0,-1-1 10,1-1 0,0 1 0,0-1-1,0 0 1,0 0 0,0-1-1,0 0 1,0 0 0,11 0 0,-8-1 4,1 0 0,-1 0 1,1-1-1,-1 0 1,0-1-1,0 0 0,1-1 1,-1 0-1,-1 0 0,1-1 1,0 0-1,-1-1 0,11-7 1,-16 10-8,0 0 0,0-1 0,-1 0 0,1 0 0,-1 0 0,0 0 0,1 0 0,-1 0 0,-1-1 0,1 1 0,0-1-1,-1 1 1,0-1 0,0 1 0,0-1 0,0 0 0,0-5 0,-1 9-12,0 1-1,0-1 1,0 0-1,0 0 1,0 1-1,0-1 1,-1 0-1,1 0 1,0 1-1,0-1 1,0 0-1,0 0 0,-1 0 1,1 0-1,0 1 1,0-1-1,0 0 1,-1 0-1,1 0 1,0 0-1,0 0 1,-1 0-1,1 0 1,0 0-1,0 1 1,-1-1-1,1 0 1,0 0-1,0 0 0,-1 0 1,1 0-1,0 0 1,0 0-1,-1-1 1,1 1-1,0 0 1,0 0-1,-1 0 1,1 0-1,0 0 1,0 0-1,-1 0 1,1 0-1,0-1 1,0 1-1,0 0 0,-1 0 1,1 0-1,0 0 1,0-1-1,0 1 1,0 0-1,-1 0 1,1-1-1,0 1 1,0 0-1,0 0 1,0-1-1,0 1 1,0 0-1,0 0 1,0-1-1,0 1 0,0 0 1,0 0-1,0-1 1,0 1-1,0-1 1,-12 15-48,5-3 44,2 0 0,-1 1 0,2 0 0,-1 0 0,2 0 0,0 0 0,0 1 0,1-1 0,0 1 0,2 0 0,-1-1 0,2 18 0,0-29 15,-1 1 0,1 0-1,0-1 1,0 1-1,0-1 1,-1 1-1,1-1 1,1 0-1,-1 1 1,0-1 0,0 0-1,0 0 1,1 1-1,-1-1 1,1 0-1,-1 0 1,1-1-1,-1 1 1,1 0-1,-1 0 1,1-1 0,0 1-1,-1-1 1,1 1-1,0-1 1,-1 0-1,1 0 1,0 0-1,0 0 1,2 0 0,5 0 72,-1 0 0,1-1 1,-1 0-1,1-1 0,10-2 1,4-5-32,-1-2 1,0 0 0,0-1 0,-1-2-1,-1 0 1,0-1 0,-1 0-1,-1-2 1,0-1 0,-1 0 0,-1-1-1,23-35 1,-31 41-34,0-2-1,0 1 1,-1-1-1,-1 0 1,0-1-1,-2 1 0,1-1 1,-2 0-1,0 0 1,1-29-1,-4 45-18,0 0-1,0-1 0,0 1 1,0-1-1,0 1 1,0-1-1,0 1 0,0-1 1,0 1-1,0 0 0,0-1 1,0 1-1,0-1 1,0 1-1,0 0 0,-1-1 1,1 1-1,0-1 0,0 1 1,0 0-1,-1-1 1,1 1-1,0 0 0,0-1 1,-1 1-1,1 0 0,0-1 1,-1 1-1,1 0 0,-1 0 1,1 0-1,0-1 1,-1 1-1,-13 6-121,-12 21-72,15-10 189,-8 11 16,-24 45 0,39-65-9,0 0 0,1 0 0,0 0 0,1 0 0,-1 1 0,2-1 0,-1 1 0,1-1 0,0 1 0,1 0 0,1 10 0,-1-17 2,1 1 0,0-1 0,0 0 1,0 0-1,1 0 0,-1 0 0,0 0 0,1 0 0,0-1 0,-1 1 0,1 0 0,0-1 0,0 1 0,-1-1 0,1 0 0,1 1 0,-1-1 0,0 0 0,0 0 0,0 0 0,0-1 0,1 1 0,-1-1 0,0 1 0,1-1 0,-1 0 1,0 1-1,5-2 0,6 2 28,0 0 0,1-2 1,23-3-1,-22 1-22,0-2 1,0 0-1,-1 0 1,0-1 0,0-1-1,-1 0 1,0-1-1,0-1 1,0 0-1,-1-1 1,-1 0-1,0 0 1,0-2-1,-1 1 1,10-16-1,-9 12 4,0 0 0,-1-1 0,-1 0 0,-1-1 0,0 0 0,-1 0 0,-1-1 0,-1 1 0,-1-1-1,0-1 1,-1 1 0,1-23 0,-4 40-16,0-1 0,1 1 0,-1 0 0,0 0 0,0 0 0,0-1 0,0 1 0,-1 0 0,1 0 0,0 0 0,0 0 0,-1-1 0,1 1 0,-1 0 0,1 0 0,-1 0 0,1 0-1,-1 0 1,1 0 0,-1 0 0,0 0 0,0 0 0,0 0 0,1 1 0,-3-2 0,2 2-3,0 0 1,-1 0-1,1 0 0,0 0 0,0 0 0,-1 0 1,1 1-1,0-1 0,0 0 0,-1 1 0,1-1 1,0 1-1,0 0 0,0-1 0,0 1 0,0 0 1,0-1-1,-2 3 0,-6 5-13,1 0 1,0 0-1,1 1 0,-7 10 0,2-1 20,1 1-1,1 1 1,0 0-1,2 0 1,0 1-1,1 0 0,1 1 1,1-1-1,2 1 1,0 0-1,-1 33 1,5-49 24,-1-1 1,1 0 0,0 1 0,0-1 0,1 0 0,0 1 0,0-1 0,0 0-1,0 0 1,1-1 0,0 1 0,0 0 0,0-1 0,0 0 0,1 0 0,0 0-1,0 0 1,0 0 0,0-1 0,1 1 0,-1-1 0,1-1 0,0 1-1,-1-1 1,1 1 0,1-1 0,-1-1 0,5 2 0,2 1-292,1-1 0,-1-1 0,0 0 0,1 0 0,13-1 0,-14-1-1250,0-1 0,0 0 1,0 0-1,22-7 1,2-8-6979</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8.895"/>
    </inkml:context>
    <inkml:brush xml:id="br0">
      <inkml:brushProperty name="width" value="0.025" units="cm"/>
      <inkml:brushProperty name="height" value="0.025" units="cm"/>
    </inkml:brush>
  </inkml:definitions>
  <inkml:trace contextRef="#ctx0" brushRef="#br0">0 0 19603,'3'0'288,"0"0"160,-1 20-416,-1 2-256,-1-1-3075,0-4-8616</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09.563"/>
    </inkml:context>
    <inkml:brush xml:id="br0">
      <inkml:brushProperty name="width" value="0.025" units="cm"/>
      <inkml:brushProperty name="height" value="0.025" units="cm"/>
    </inkml:brush>
  </inkml:definitions>
  <inkml:trace contextRef="#ctx0" brushRef="#br0">275 80 8904,'3'-9'5392,"-2"8"-4945,11-31 1779,-12 31-2079,1 0-1,-1-1 1,1 1-1,-1 0 1,0 0-1,0 0 1,0 0-1,1 0 1,-1 0-1,0 0 1,0 0-1,-1-1 1,1 1 0,0 0-1,0 0 1,0 0-1,-1 0 1,1 0-1,-1 0 1,1 0-1,-1 0 1,1 0-1,-1 0 1,1 0-1,-1 0 1,0 0-1,0 0 1,1 1-1,-1-1 1,0 0-1,-1-1 1,-4 1 19,0 0 1,1 0-1,-1 1 1,0 0-1,0 0 1,1 0-1,-1 1 1,0-1-1,0 1 1,1 1-1,-1-1 0,1 1 1,-1 0-1,1 0 1,0 1-1,0-1 1,0 1-1,-8 6 1,-7 5 51,2 0 0,-1 2 0,-18 20 1,29-29-127,1 0 0,0 1 1,0 0-1,1 0 1,0 0-1,1 1 0,0-1 1,0 1-1,1 1 1,0-1-1,0 1 0,-2 11 1,6-20-91,0 1 1,0-1-1,0 1 1,0-1-1,1 1 1,-1-1-1,0 1 1,1-1-1,-1 0 1,1 1-1,0-1 1,-1 0-1,1 1 1,0-1 0,0 0-1,0 0 1,0 0-1,0 0 1,0 0-1,0 0 1,0 0-1,0 0 1,0 0-1,1 0 1,-1-1-1,0 1 1,1 0-1,-1-1 1,0 1-1,1-1 1,2 1-1,54 7-178,-43-7 64,13 1-50,68 11-113,-90-12 268,1 0 1,-1 1-1,0 0 0,0 0 1,-1 0-1,1 1 0,0 0 1,-1 0-1,0 1 0,1-1 1,-2 1-1,7 6 0,-10-8 11,1-1 0,-1 1 0,0 0 0,0 0 0,0 0 0,0 0 0,-1 0 0,1 0 0,0 0 0,-1 0 0,0 0 0,1 0 0,-1 0 0,0 0 0,0 1 0,0-1 0,0 0 0,0 0 0,-1 0 0,1 0 0,-1 0 0,1 0 0,-1 0 0,0 0 0,0 0 0,0 0 0,0 0 0,0 0 0,0 0 0,0-1 0,-1 1 0,1 0 0,-1-1 0,1 1 0,-1-1 0,1 0 0,-1 1 0,-2 0 0,-8 7 172,1 0 0,-2-1 0,1-1 0,-15 7 0,11-6-69,-1 0 0,1 0-1,-1-2 1,-1 0 0,1-1 0,-1-1-1,-29 3 1,46-7-132,1 0 0,0 0 0,-1 0-1,1 0 1,0 0 0,-1 0 0,1 0-1,0 0 1,0 0 0,-1 0 0,1 0-1,0 0 1,-1-1 0,1 1 0,0 0-1,0 0 1,-1 0 0,1 0 0,0-1-1,0 1 1,-1 0 0,1 0 0,0 0 0,0-1-1,0 1 1,-1 0 0,1 0 0,0-1-1,0 1 1,0 0 0,0 0 0,0-1-1,0 1 1,0 0 0,-1-1 0,1 1-1,0-1 1,5-14-1028,13-14-1216,122-140-11168,-82 94 6209</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10.155"/>
    </inkml:context>
    <inkml:brush xml:id="br0">
      <inkml:brushProperty name="width" value="0.025" units="cm"/>
      <inkml:brushProperty name="height" value="0.025" units="cm"/>
    </inkml:brush>
  </inkml:definitions>
  <inkml:trace contextRef="#ctx0" brushRef="#br0">106 1 10090,'0'0'9918,"-7"15"-8695,-12 35-193,2 0 0,3 1 1,2 0-1,-8 72 0,18-101-731,-3 60 488,5-75-737,1 0 0,-1 1 0,1-1 1,0 0-1,1 0 0,0 0 0,0 0 1,4 8-1,-6-13-75,1-1 0,-1 0 1,1 1-1,-1-1 1,1 0-1,0 0 0,0 1 1,0-1-1,0 0 0,0 0 1,0 0-1,0 0 0,0 0 1,0 0-1,0-1 0,0 1 1,0 0-1,1 0 0,-1-1 1,0 1-1,1-1 1,-1 1-1,0-1 0,1 0 1,-1 0-1,1 1 0,-1-1 1,1 0-1,-1 0 0,0 0 1,1 0-1,-1-1 0,1 1 1,-1 0-1,0-1 1,1 1-1,-1 0 0,0-1 1,1 0-1,-1 1 0,0-1 1,0 0-1,1 0 0,-1 0 1,0 1-1,0-1 0,0 0 1,0 0-1,0-1 0,0 1 1,-1 0-1,1 0 1,0 0-1,-1-1 0,1 1 1,0 0-1,-1-1 0,1 1 1,-1-2-1,3-11-11,-2 1-1,0 0 1,0-1-1,-1 1 1,-1-1-1,0 1 1,-1 0-1,0-1 1,-1 1-1,-1 0 1,0 1-1,-1-1 1,0 1-1,-1-1 1,0 2-1,-1-1 1,-12-16-1,18 27 37,1 0 0,-1 0-1,0 0 1,0 0-1,0 0 1,0 0 0,0 0-1,0 0 1,0 0 0,0 0-1,0 1 1,0-1-1,0 0 1,0 1 0,-1-1-1,1 1 1,-2-1-1,3 1 1,-1 0-1,1 0 1,-1 1-1,1-1 1,-1 0-1,1 0 0,-1 1 1,1-1-1,0 0 1,-1 1-1,1-1 1,0 0-1,-1 1 0,1-1 1,0 1-1,0-1 1,-1 0-1,1 1 1,0-1-1,0 1 1,0-1-1,-1 1 0,1-1 1,0 1-1,0-1 1,0 1-1,0-1 1,0 1-1,0 0 0,0 2-2,0 1 0,0-1 0,0 1 0,1-1 0,-1 1 0,1-1 0,0 0 0,0 0 0,0 1 0,0-1-1,1 0 1,3 5 0,-2-3-88,1-1-1,0 0 0,1 0 0,-1-1 1,1 1-1,0-1 0,0 0 0,0 0 1,0 0-1,0-1 0,0 0 0,1 0 1,-1 0-1,11 1 0,-7-2-219,0 0 0,1 0 0,-1-1 0,1 0 0,0-1 1,-1 0-1,0 0 0,18-6 0,-19 5 153,-1-1 0,1 0 0,-1 0 0,0-1 0,0 0 0,-1 0 0,1 0 0,-1-1 0,0 0 0,10-10 0,-13 11 259,0 0-1,0 1 0,-1-2 1,1 1-1,-1 0 1,0 0-1,0-1 0,0 1 1,-1-1-1,1 0 0,-1 1 1,0-1-1,-1 0 1,1 0-1,-1 0 0,0 0 1,-1-9-1,1 13-66,0 1-1,0-1 1,-1 0 0,1 1-1,0-1 1,0 0 0,-1 1-1,1-1 1,0 1 0,-1-1-1,1 0 1,-1 1 0,1-1-1,-1 1 1,1-1 0,-1 1-1,1 0 1,-1-1-1,1 1 1,-1-1 0,1 1-1,-1 0 1,0-1 0,1 1-1,-1 0 1,0 0 0,1 0-1,-1-1 1,0 1 0,1 0-1,-1 0 1,0 0 0,1 0-1,-1 0 1,0 0 0,1 0-1,-1 0 1,0 1-1,0-1 1,1 0 0,-1 0-1,1 1 1,-1-1 0,0 0-1,1 1 1,-1-1 0,1 0-1,-1 1 1,0 0 0,-29 22 568,22-11-384,0 0 0,2 0 1,-1 1-1,-6 20 0,11-26-75,0-1 1,0 1 0,0-1-1,1 1 1,0-1-1,0 1 1,1 0-1,0 0 1,0-1-1,1 1 1,2 11-1,-2-16-118,0-1 0,0 0-1,0 0 1,0 1 0,0-1-1,0 0 1,1 0 0,-1 0-1,0 0 1,1-1 0,-1 1-1,1 0 1,-1-1 0,1 1-1,-1-1 1,1 1 0,-1-1-1,1 1 1,0-1 0,-1 0-1,1 0 1,-1 0 0,1 0-1,0 0 1,-1 0 0,1-1-1,0 1 1,-1 0 0,1-1-1,-1 1 1,3-2 0,4 0 43,0 0 1,1-1-1,-1 0 1,13-7-1,-1-4-62,0 0 0,-2-1 0,1 0 0,-2-2-1,0 0 1,-1-1 0,-1-1 0,-1 0 0,18-31 0,-48 111-1624,9-41 1274,2 0 0,0 0-1,2 1 1,0-1 0,0 27-1,3-45 204,0-1 1,0 1-1,0 0 0,0-1 0,0 1 1,1-1-1,-1 1 0,0 0 0,1-1 1,0 1-1,-1-1 0,1 1 0,0-1 0,0 1 1,0-1-1,0 0 0,0 1 0,0-1 1,0 0-1,0 0 0,0 0 0,0 0 1,1 0-1,1 1 0,0-1-270,-1 0-1,1 0 1,-1-1 0,1 1 0,-1-1-1,1 1 1,-1-1 0,1 0-1,-1 0 1,1 0 0,-1-1-1,1 1 1,-1 0 0,1-1 0,-1 0-1,4-1 1,24-15-5451</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10.547"/>
    </inkml:context>
    <inkml:brush xml:id="br0">
      <inkml:brushProperty name="width" value="0.025" units="cm"/>
      <inkml:brushProperty name="height" value="0.025" units="cm"/>
    </inkml:brush>
  </inkml:definitions>
  <inkml:trace contextRef="#ctx0" brushRef="#br0">190 92 8840,'0'-12'1869,"1"-41"389,-1 52-2046,0-1 0,0 1 0,0-1 0,0 0 0,0 1 0,-1-1 0,1 1 0,0-1 0,-1 1 0,1-1 0,-1 1 0,0-1 0,1 1 1,-2-2-1,1 2-134,1 1 1,0 0-1,-1 0 1,1 0 0,-1-1-1,1 1 1,0 0 0,-1 0-1,1 0 1,-1 0 0,1 0-1,-1 0 1,1 0-1,0 0 1,-1 0 0,1 0-1,-1 0 1,1 0 0,-1 0-1,1 0 1,0 0 0,-1 0-1,1 0 1,-1 0-1,1 1 1,0-1 0,-1 0-1,1 0 1,-1 0 0,1 1-1,-3 1 124,0 0-1,1 1 1,0-1-1,-1 0 1,1 1 0,0 0-1,0-1 1,1 1-1,-3 3 1,-5 16 268,1 1-1,1 0 1,1 0 0,2 1 0,0-1-1,1 1 1,0 47 0,3-69-453,0 1 0,0-1 0,0 0 0,1 0 0,-1 0 0,0 0 0,1 0 0,-1 0 0,1 0-1,0 0 1,0 0 0,-1 0 0,1-1 0,1 1 0,-1 0 0,0 0 0,0-1 0,1 1 0,-1-1 0,0 1 0,1-1 0,0 0 0,-1 1 0,1-1 0,0 0 0,2 1 0,3 1 31,1-1 0,-1-1 1,1 1-1,-1-1 1,1 0-1,7-1 1,-8 0-38,0 1 0,1-1 0,-1 1 1,0 0-1,0 1 0,13 4 1,-19-5 49,0 0 1,1-1 0,-1 1-1,0 0 1,0 0 0,0 0 0,0 0-1,0 0 1,0 0 0,0 0 0,0 0-1,0 0 1,-1 0 0,1 1 0,0-1-1,-1 0 1,1 1 0,-1-1-1,1 0 1,-1 1 0,0-1 0,1 0-1,-1 1 1,0-1 0,0 1 0,0-1-1,0 1 1,0-1 0,0 0 0,-1 1-1,1-1 1,0 1 0,-1-1 0,1 0-1,-1 1 1,1-1 0,-1 0-1,0 0 1,0 1 0,1-1 0,-1 0-1,0 0 1,0 0 0,0 0 0,-1 1-1,-4 5 471,-1 0 1,1-1-1,-1 1 0,0-1 0,-12 7 0,9-7-479,-1 0-1,1-1 1,-1 0-1,0-1 1,0 0 0,0-1-1,-1 0 1,1-1 0,-1 0-1,0-1 1,1 0-1,-1-1 1,-21-2 0,31 2-236,1-1 0,-1 1 0,1-1 0,-1 1 0,1-1 1,-1 0-1,1 0 0,-1 1 0,1-1 0,0 0 0,-1 0 1,1 0-1,0 0 0,0-1 0,0 1 0,-1 0 0,1 0 1,1-1-1,-1 1 0,0-1 0,0 1 0,0-1 0,1 1 0,-1-1 1,1 1-1,-1-1 0,1 0 0,0 1 0,0-1 0,-1 1 1,1-1-1,0 0 0,0 1 0,1-1 0,-1 0 0,0 1 1,1-3-1,1-3-1161,-1-1 1,1 1 0,1 0-1,-1 0 1,1 0 0,7-12-1,18-23-7229</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10.949"/>
    </inkml:context>
    <inkml:brush xml:id="br0">
      <inkml:brushProperty name="width" value="0.025" units="cm"/>
      <inkml:brushProperty name="height" value="0.025" units="cm"/>
    </inkml:brush>
  </inkml:definitions>
  <inkml:trace contextRef="#ctx0" brushRef="#br0">100 1 15695,'0'0'5669,"-12"51"-2434,-4-15-1025,-4 9-320,1 3-384,2-1-513,7 1-417,4-4-352,6-6-192,0-8-160,6-10-1025,7-8-1249,-1-10-1057,-3-2-1186,-1-10-1248,-4-12-6599</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3.254"/>
    </inkml:context>
    <inkml:brush xml:id="br0">
      <inkml:brushProperty name="width" value="0.025" units="cm"/>
      <inkml:brushProperty name="height" value="0.025" units="cm"/>
      <inkml:brushProperty name="color" value="#E71224"/>
    </inkml:brush>
  </inkml:definitions>
  <inkml:trace contextRef="#ctx0" brushRef="#br0">0 62 20115,'0'0'11221,"10"8"-10318,33 24-450,-40-31-450,0 0 1,0 1-1,0-1 0,-1 0 0,1-1 1,0 1-1,0 0 0,1-1 0,-1 0 0,0 0 1,0 0-1,0 0 0,0 0 0,0-1 1,0 1-1,0-1 0,0 0 0,0 0 0,0 0 1,0 0-1,-1 0 0,1-1 0,0 1 1,-1-1-1,1 0 0,-1 1 0,1-1 0,2-4 1,-3 5-5,0-1 0,0 0 1,0 0-1,0 0 0,0-1 1,-1 1-1,1 0 0,0-1 1,-1 1-1,0-1 0,0 1 1,0-1-1,0 0 0,0 1 1,0-1-1,-1 0 0,1 0 1,-1 0-1,0 0 0,0 1 1,0-1-1,0 0 0,0 0 1,-1 0-1,1 0 0,-1 1 1,-1-4-1,1 4 1,1 2 0,-1-1 0,0 0 0,0 0 0,0 0 0,0 0 0,0 0 0,0 1 0,-1-1 0,1 0 0,0 1 0,0-1 0,0 1 0,-1 0 0,1-1 0,0 1 0,0 0 0,-1 0 0,1-1 0,0 1 0,-1 0 0,1 0 0,0 1 0,0-1 0,-1 0 0,1 0 0,0 1 0,-3 0 0,1 0 0,0 0 0,-1 0 0,1 0 0,0 1 0,-1 0 0,1-1 0,0 1 0,0 0 0,-4 4 0,2 1-30,-1 0-1,1 0 1,0 1 0,1 0 0,0 0-1,0 0 1,0 0 0,1 1 0,1-1-1,-1 1 1,-1 14 0,3-21 1,1 1 0,-1 0 0,1 0 0,0 0 0,0 0 0,0-1 0,0 1 0,0 0 0,1 0 0,-1 0 0,1 0 0,0-1 0,0 1 0,0 0 0,0-1 0,0 1 0,1 0 0,-1-1 0,1 0 0,-1 1 0,1-1 0,0 0 0,0 0 0,0 0 0,0 0 0,1 0-1,-1 0 1,0-1 0,1 1 0,-1-1 0,1 0 0,-1 0 0,1 1 0,0-2 0,0 1 0,-1 0 0,1 0 0,5-1 0,-1 1-544,0 0 0,0-1 0,0 0-1,0-1 1,0 0 0,0 0 0,0 0 0,0-1-1,7-2 1,-6 0-586,1 0-1,-2-1 1,1 0-1,0 0 1,-1-1-1,0 1 1,0-2-1,-1 1 0,1-1 1,8-12-1,13-20-5283</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11.336"/>
    </inkml:context>
    <inkml:brush xml:id="br0">
      <inkml:brushProperty name="width" value="0.025" units="cm"/>
      <inkml:brushProperty name="height" value="0.025" units="cm"/>
    </inkml:brush>
  </inkml:definitions>
  <inkml:trace contextRef="#ctx0" brushRef="#br0">0 461 1409,'0'0'15209,"12"3"-12822,-5 0-1974,1-1 0,-1-1 0,1 1 1,0-1-1,-1 0 0,1-1 0,0 0 1,0 0-1,0-1 0,-1 1 0,1-2 1,0 1-1,-1-1 0,1 0 0,-1-1 1,12-6-1,59-42 2305,-73 48-2599,-1-1-1,0 0 1,1 0-1,-1 0 1,0 0-1,-1 0 1,1-1-1,-1 0 1,0 0-1,0 0 1,-1 0-1,1 0 1,2-11-1,-5 15-89,0 0 0,0 1 0,-1-1 0,1 0-1,0 0 1,0 1 0,-1-1 0,1 0 0,-1 1-1,1-1 1,-1 0 0,1 1 0,-1-1 0,1 1-1,-1-1 1,1 1 0,-1-1 0,0 1 0,1-1-1,-1 1 1,0 0 0,1-1 0,-1 1 0,0 0-1,0-1 1,1 1 0,-1 0 0,0 0 0,0 0-1,0 0 1,1 0 0,-1 0 0,0 0-1,0 0 1,0 0 0,1 0 0,-1 0 0,0 0-1,0 1 1,1-1 0,-1 0 0,-1 1 0,-37 9 200,27-3-188,1 1 0,1 0-1,-1 0 1,1 1-1,1 1 1,0-1-1,0 1 1,1 1-1,0 0 1,1 0-1,0 1 1,1-1-1,0 1 1,1 1-1,0-1 1,1 1-1,0 0 1,1 0-1,1 0 1,0 0-1,0 20 1,2-31-40,0 0-1,0 1 1,0-1 0,1 1-1,-1-1 1,1 0 0,0 1-1,0-1 1,0 0 0,0 0-1,0 0 1,0 1 0,1-1-1,-1 0 1,1-1 0,-1 1-1,1 0 1,0 0 0,-1-1-1,1 1 1,3 1 0,1 0 0,-1 0 1,1-1 0,-1 0-1,1 0 1,0 0-1,0-1 1,0 0 0,10 1-1,5-1-30,0-1 0,-1-1-1,1-1 1,27-7 0,-25 4-845,0-1 0,-1-2 1,32-15-1,-36 14-1128,-1 0-1,0-2 1,-1 0 0,24-21-1,5-13-5577</inkml:trace>
  <inkml:trace contextRef="#ctx0" brushRef="#br0" timeOffset="1">666 0 16496,'0'0'8648,"-44"50"-6150,39-18-672,0 4-577,5-1-480,0-1-417,13 1-224,3-4-32,4 0-544,0 0-1442,-1-3-1986,-4-1-1761,-3-3-2915</inkml:trace>
  <inkml:trace contextRef="#ctx0" brushRef="#br0" timeOffset="2">715 551 10858,'0'0'4805,"-20"63"-641,17-32-1153,3-3-609,0-6-480,5-1-609,7-5-801,3-5-351,-3-6-418,0-5-2529,-3 0-4998</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0:57.045"/>
    </inkml:context>
    <inkml:brush xml:id="br0">
      <inkml:brushProperty name="width" value="0.025" units="cm"/>
      <inkml:brushProperty name="height" value="0.025" units="cm"/>
    </inkml:brush>
  </inkml:definitions>
  <inkml:trace contextRef="#ctx0" brushRef="#br0">3337 384 7495,'0'0'1361,"-6"-11"171,-10-27-460,-33-63 2037,43 91-2925,0 0 0,-1 0 0,0 1 1,0 0-1,-1 0 0,-1 0 0,-16-12 0,2 6-168,-1 2 1,0 1 0,-2 0-1,1 2 1,-1 1 0,0 1-1,-28-4 1,-195-21-377,230 31 336,-292-19-120,-342 23 0,425 9 549,1 11 1,-284 63 0,434-66-206,2 4 0,-79 35 0,106-37-113,2 2 0,1 2 0,1 3 0,-49 38 0,77-51-74,0 0 0,0 1-1,1 1 1,2 0 0,-1 1-1,2 0 1,0 1-1,2 1 1,0 0 0,1 0-1,1 1 1,1 0 0,0 0-1,2 1 1,1 0-1,0 0 1,2 0 0,0 0-1,2 0 1,0 0-1,2 1 1,0-1 0,1 0-1,2-1 1,0 1 0,1-1-1,1 1 1,1-2-1,1 1 1,1-1 0,1-1-1,13 20 1,-7-17 3,0-1 1,2-1-1,0-1 1,1 0-1,1-2 1,46 30-1,-33-27 37,1-2 0,0-2 0,1-1 0,49 13 0,1-8 72,0-3 0,1-5 1,146 3-1,271-16 171,562-75 0,-949 64 239,-1-5 0,0-6 0,187-61 0,-256 66-266,-1-3-1,0-1 1,-1-3 0,60-43-1,-76 45-114,-2 0 0,0-2 0,-1-1 0,-2-1 0,-1 0-1,-1-2 1,20-35 0,-32 48-86,-1-1 0,-1 0 0,-1 0-1,0 0 1,-1-1 0,-1 0 0,-1 0 0,0-1-1,-2 1 1,0-1 0,-1-20 0,-1 27-53,-2-1-1,0 0 1,0 0 0,-1 1-1,0 0 1,-1-1 0,-1 1-1,0 1 1,-1-1 0,0 1 0,0 0-1,-1 0 1,-1 1 0,0-1-1,0 2 1,-1-1 0,-11-8-1,-9-4-47,0 0 0,-2 2 0,-1 1 0,0 2 0,-1 1 0,-1 1 0,-54-15 0,-8 4-169,-155-21 1,-377 8-2775,295 29-2664,231 1-489</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41.956"/>
    </inkml:context>
    <inkml:brush xml:id="br0">
      <inkml:brushProperty name="width" value="0.025" units="cm"/>
      <inkml:brushProperty name="height" value="0.025" units="cm"/>
    </inkml:brush>
  </inkml:definitions>
  <inkml:trace contextRef="#ctx0" brushRef="#br0">0 86 9833,'0'0'3043,"9"-4"-2173,9-2-743,1 0 0,0 1 0,0 1 0,0 1 0,25-1 0,112 1-20,-59 3-47,-1-2 237,870 13 2209,705 74-1172,-1360-87-1292,350 5-35,-478 8 281,-235-22 266,13 1-553,-55 1-53,0 4 1,-104 9-1,152-3 68,-866 39 64,461-13-196,-102 4 178,1-47-61,-384-44-359,936 61 352,0-1-1,0 0 0,0 0 1,0 0-1,0 0 0,-1 0 1,1 0-1,0 0 0,0 0 1,0 0-1,0 1 0,0-1 1,-1 0-1,1 0 0,0 0 1,0 0-1,0 0 0,0 1 1,0-1-1,0 0 1,0 0-1,0 0 0,0 0 1,0 0-1,0 1 0,0-1 1,0 0-1,0 0 0,0 0 1,0 1-1,0-1 0,0 0 1,0 0-1,0 0 0,0 0 1,0 1-1,0-1 0,0 0 1,0 0-1,0 0 0,0 0 1,0 0-1,0 1 1,0-1-1,1 0 0,-1 0 1,0 0-1,0 0 0,0 0 1,0 0-1,0 1 0,1-1 1,-1 0-1,0 0 0,0 0 1,0 0-1,0 0 0,0 0 1,1 0-1,9 10-245,21 5 209,0-2 0,1-1 0,1-1-1,0-2 1,0-1 0,65 7 0,213-4-144,-266-11 163,928-27-146,-546 11 228,-59-1-99,312-3-1904,-675 20 1785,23 1-544,-27-1 657,-1 0 0,1 0 0,0 0 0,-1 0 1,1 1-1,0-1 0,-1 0 0,1 0 0,0 0 1,-1 1-1,1-1 0,0 0 0,-1 1 0,1-1 1,-1 0-1,1 1 0,0-1 0,-1 1 0,1-1 1,-1 1-1,0-1 0,1 1 0,-1-1 0,1 1 1,-1-1-1,0 1 0,1 0 0,-1-1 0,0 2 1,0-1 12,-1 0 1,0-1 0,0 1 0,0 0 0,0 0-1,1-1 1,-1 1 0,0-1 0,0 1-1,0-1 1,0 1 0,-1-1 0,1 0 0,0 0-1,0 1 1,0-1 0,0 0 0,0 0-1,0 0 1,0 0 0,-2 0 0,-34 1 269,32-1-291,-457-28 2165,3-40-275,47 14-1512,-712 1 0,1083 53-366,-196 5 150,195-2-323,1 3 0,0 1-1,-65 19 1,106-26 189,-1 0 0,0 0 0,1 0 0,-1 0 0,0 0 0,1 1-1,-1-1 1,1 0 0,-1 0 0,0 0 0,1 1 0,-1-1 0,1 0 0,-1 1 0,1-1 0,-1 0 0,1 1-1,-1-1 1,1 1 0,-1-1 0,1 1 0,-1-1 0,1 1 0,0-1 0,-1 1 0,1-1 0,0 1 0,0 0 0,-1-1-1,1 1 1,0-1 0,0 1 0,0 0 0,17 12-613,37 3 306,44-2 457,0-4-1,175-6 1,-176-4-149,741-26-1190,-114 1 1177,-167 20-3404,-274-1-4527</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05.170"/>
    </inkml:context>
    <inkml:brush xml:id="br0">
      <inkml:brushProperty name="width" value="0.025" units="cm"/>
      <inkml:brushProperty name="height" value="0.025" units="cm"/>
    </inkml:brush>
  </inkml:definitions>
  <inkml:trace contextRef="#ctx0" brushRef="#br0">0 0 18546,'0'0'-545</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22.300"/>
    </inkml:context>
    <inkml:brush xml:id="br0">
      <inkml:brushProperty name="width" value="0.025" units="cm"/>
      <inkml:brushProperty name="height" value="0.025" units="cm"/>
    </inkml:brush>
  </inkml:definitions>
  <inkml:trace contextRef="#ctx0" brushRef="#br0">1385 87 8808,'-70'-21'493,"-1"4"-1,-131-16 0,-149 17 887,329 17-1166,0 0 0,0 1 0,1 2 0,-1 0-1,1 1 1,0 1 0,0 1 0,0 1 0,1 1 0,-35 21-1,29-13-109,1 1 1,2 1-1,0 2 0,0 0 0,2 1 0,1 1 0,-20 30 0,10-6 85,1 2 0,3 1 0,2 1 0,2 1 0,2 1 0,3 0 0,2 2 0,-8 62 0,16-75-83,2 1-1,2-1 1,3 1 0,0 0-1,9 55 1,-4-71-60,1-1 0,1 0 0,1 0 0,2 0 0,0-1 0,2 0 0,0-1 0,2 0 1,23 30-1,-15-26 10,1-1 0,2-2 1,0 0-1,2-2 0,1-1 0,0-1 1,1-1-1,2-2 0,63 29 1,-47-29-12,1-2 1,1-2-1,1-2 1,-1-2-1,2-3 1,69 2-1,2-6 187,1-5-1,156-24 0,-211 15-22,0-3 0,0-3-1,-2-3 1,0-3 0,96-47 0,-138 57-2,0-1-1,-1-1 0,-1 0 0,-1-2 1,0-1-1,21-22 0,-31 27-101,0-1 1,-1 0-1,0 0 0,-1-1 0,-1-1 1,0 1-1,-1-1 0,0 0 1,-2-1-1,6-27 0,-5 8 18,-3 0 0,-1 1 1,-1-1-1,-2 0 0,-2 0 0,-1 0 0,-1 1 0,-3 0 0,0 0 0,-3 1 1,0 0-1,-3 0 0,0 2 0,-2 0 0,-33-49 0,21 40-11,-2 1 0,-1 2-1,-3 1 1,0 2-1,-2 1 1,-2 2 0,-1 1-1,-1 3 1,-2 1-1,-81-40 1,48 36-113,-2 3-1,-1 3 1,-1 4-1,-1 3 1,-136-12-1,-51 22-3580,245 8 2534,0 2 0,0 0 0,0 2 0,0 0 0,-36 13 0,-15 14-5896</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12.397"/>
    </inkml:context>
    <inkml:brush xml:id="br0">
      <inkml:brushProperty name="width" value="0.025" units="cm"/>
      <inkml:brushProperty name="height" value="0.025" units="cm"/>
    </inkml:brush>
  </inkml:definitions>
  <inkml:trace contextRef="#ctx0" brushRef="#br0">145 75 11691,'0'0'4410,"10"0"-3172,195-8 2814,114-24-3404,-55 5-591,-232 23-44,-32 4 3,0 0 1,0 0 0,0 0-1,0 0 1,0 0-1,0 0 1,0 0 0,0 0-1,-1 0 1,1 0-1,0 0 1,0-1 0,0 1-1,0 0 1,0 0 0,0 0-1,0 0 1,0 0-1,0 0 1,0 0 0,0 0-1,0 0 1,0 0-1,0 0 1,1-1 0,-1 1-1,-56-1 734,-244 9 1039,-319 51-1,826-72-1163,622-40-556,-1155 76-22,240-12-164,-152 40 0,225-48-489,-7 3 6,10-1-7429,20-12-390</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45.757"/>
    </inkml:context>
    <inkml:brush xml:id="br0">
      <inkml:brushProperty name="width" value="0.025" units="cm"/>
      <inkml:brushProperty name="height" value="0.025" units="cm"/>
    </inkml:brush>
  </inkml:definitions>
  <inkml:trace contextRef="#ctx0" brushRef="#br0">1 6 9897,'0'0'9545,"72"7"-9449,-26-7-31,3 0-33,7 0-193,6 0-896,2-2-1505,0-3-1794,2-1-1089</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46.116"/>
    </inkml:context>
    <inkml:brush xml:id="br0">
      <inkml:brushProperty name="width" value="0.025" units="cm"/>
      <inkml:brushProperty name="height" value="0.025" units="cm"/>
    </inkml:brush>
  </inkml:definitions>
  <inkml:trace contextRef="#ctx0" brushRef="#br0">0 84 9673,'0'0'7404,"12"-3"-6320,39-9-1120,1 3-1,84-4 0,121 10-4760,-14 0-535,67-28 1088,-249 21 2296</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46.505"/>
    </inkml:context>
    <inkml:brush xml:id="br0">
      <inkml:brushProperty name="width" value="0.025" units="cm"/>
      <inkml:brushProperty name="height" value="0.025" units="cm"/>
    </inkml:brush>
  </inkml:definitions>
  <inkml:trace contextRef="#ctx0" brushRef="#br0">0 120 737,'11'-3'4041,"159"-43"7264,-44 24-9867,-92 19-1198,321-26-3865,-294 20 5020,-53 7-1340,1 0-1,0 1 0,0-1 1,0 2-1,0-1 0,0 1 1,0 1-1,17 2 0,-19-3-3550,3 0-6081</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47.297"/>
    </inkml:context>
    <inkml:brush xml:id="br0">
      <inkml:brushProperty name="width" value="0.025" units="cm"/>
      <inkml:brushProperty name="height" value="0.025" units="cm"/>
    </inkml:brush>
  </inkml:definitions>
  <inkml:trace contextRef="#ctx0" brushRef="#br0">17 0 14478,'0'0'1954,"-12"49"-577,9-13 352,1 10-415,2 5-578,0 6-447,5 3-225,10 3 0,0 4-128,4 1-1185,1 4-1218,-2-1-2081,-2-2-3460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4.080"/>
    </inkml:context>
    <inkml:brush xml:id="br0">
      <inkml:brushProperty name="width" value="0.025" units="cm"/>
      <inkml:brushProperty name="height" value="0.025" units="cm"/>
      <inkml:brushProperty name="color" value="#E71224"/>
    </inkml:brush>
  </inkml:definitions>
  <inkml:trace contextRef="#ctx0" brushRef="#br0">47 54 9001,'-1'-9'6165,"1"7"-5055,-5-27 1654,4 28-2532,1 0 0,0 0 0,-1 1 0,1-1 0,-1 0 0,1 0 0,-1 1-1,1-1 1,-1 0 0,1 1 0,-1-1 0,1 0 0,-1 1 0,0-1 0,0 1 0,1-1 0,-1 1 0,0-1 0,0 1 0,-1-1 0,1 1-83,0 1 1,0-1 0,0 0-1,-1 1 1,1-1 0,0 1 0,0-1-1,0 1 1,0 0 0,0-1-1,1 1 1,-1 0 0,0-1 0,0 1-1,0 0 1,1 0 0,-1 0-1,0 0 1,1 0 0,-1 0 0,1 0-1,-1 0 1,1 0 0,-1 0-1,1 0 1,0 0 0,0 1 0,-1-1-1,1 0 1,0 0 0,0 0-1,0 2 1,-4 46 320,4-46-280,-1 29-35,2 1 1,1-1-1,2 1 1,1-1-1,2 0 0,1-1 1,12 33-1,-20-64-142,0 0-1,0 0 0,0 1 0,0-1 0,0 0 0,0 0 1,0 1-1,0-1 0,0 0 0,0 0 0,0 1 0,0-1 0,0 0 1,0 0-1,0 1 0,0-1 0,0 0 0,1 0 0,-1 1 1,0-1-1,0 0 0,0 0 0,0 0 0,1 0 0,-1 1 1,0-1-1,0 0 0,0 0 0,1 0 0,-1 0 0,0 1 0,0-1 1,0 0-1,1 0 0,-1 0 0,0 0 0,0 0 0,1 0 1,-1 0-1,0 0 0,0 0 0,1 0 0,-1 0 0,0 0 1,0 0-1,1 0 0,-1 0 0,0 0 0,0 0 0,1 0 0,-1 0 1,0 0-1,0 0 0,1-1 0,-1 1 0,0 0 0,8-20 403,0-31-183,-6 30-191,-1 0 0,-3-42 0,2 63-39,0-1 0,0 1 0,0 0 0,0 0 0,0-1 0,0 1 0,0 0 0,0 0 0,0-1 0,0 1 0,0 0 0,0 0 0,0-1 0,0 1 0,0 0 0,0 0 0,-1-1 0,1 1 0,0 0 0,0 0 0,0 0 0,0-1 0,-1 1 0,1 0 0,0 0 0,0 0 0,0 0 0,-1-1 0,1 1 0,0 0 0,0 0 0,0 0 0,-1 0 0,1 0 0,0 0 0,0 0 0,-1 0 0,1 0 0,0 0 0,0-1 0,-1 1 0,1 0 0,0 1 0,0-1 0,-1 0 0,1 0 0,0 0 0,-1 0 0,-7 11 119,6-1-103,0-1 0,0 1 0,1 0 1,1 0-1,-1 0 0,2 0 0,-1 0 0,1-1 0,5 19 1,-5-24-14,0-1-1,0 1 1,0-1 0,1 0 0,-1 0 0,1 1 0,0-1 0,0 0 0,0 0 0,0 0 0,1-1 0,-1 1 0,1-1 0,0 1 0,-1-1 0,1 0 0,0 0 0,1 0 0,-1 0 0,0-1 0,0 1 0,1-1 0,-1 0 0,1 0 0,-1 0 0,1 0 0,-1-1 0,1 1 0,6-1 0,-5-1-5,-1 0 0,0 0 0,1 0 0,-1-1 0,0 0 0,0 0 0,0 0 0,0 0 0,0-1 0,-1 1 0,1-1 0,-1 0 0,0 0 0,1-1 0,-1 1 0,-1 0 0,1-1 0,0 0 0,-1 0 0,3-6 0,6-9 0,-1-1 0,12-36 0,-16 38 0,-19 71 0,12-48 0,-1 0 0,2 0 0,-1 0 0,0 1 0,1-1 0,0 0 0,0 0 0,1 0 0,0 0 0,1 9 0,0-13 0,0 0 0,0 0 0,0 1 0,0-1 0,0-1 0,0 1 0,0 0 0,0 0 0,0-1 0,0 1 0,0-1 0,0 0 0,1 1 0,-1-1 0,0 0 0,0 0 0,0-1 0,5 0 0,41-7 0,8-22 0,-55 33 0,0 0 0,0 1 0,-1-1 0,1 0 0,-1 1 0,1-1 0,-1 1 0,-1 5 0,1-9 0,0 2 0,0-1 0,0 1 0,1-1 0,-1 0 0,0 1 0,0-1 0,1 1 0,-1-1 0,1 0 0,-1 1 0,1-1 0,0 0 0,-1 1 0,1-1 0,0 0 0,0 0 0,0 0 0,0 0 0,0 0 0,0 0 0,0 0 0,0 0 0,0 0 0,1 0 0,-1-1 0,2 2 0,2 0 0,-1-1 0,0 0 0,0 0 0,1-1 0,-1 1 0,1-1 0,-1 0 0,0 0 0,6-1 0,2 0 0,-1-1 0,1-1 0,-1 0 0,0 0 0,1-1 0,16-9 0,-24 11 0,0 0 0,0-1 0,0 1 0,0-1 0,-1 0 0,1 0 0,-1-1 0,0 1 0,0-1 0,0 1 0,0-1 0,0 0 0,-1 0 0,0 0 0,0-1 0,0 1 0,0 0 0,-1-1 0,0 1 0,0-1 0,0 0 0,0 1 0,-1-1 0,1 0 0,-1 1 0,-1-1 0,1 0 0,-2-6 0,2 11 0,0-1 0,0 0 0,-1 0 0,1 1 0,0-1 0,-1 0 0,1 1 0,0-1 0,-1 0 0,1 1 0,-1-1 0,1 1 0,-1-1 0,0 1 0,1-1 0,-1 1 0,1-1 0,-1 1 0,0 0 0,1-1 0,-1 1 0,0 0 0,0-1 0,1 1 0,-1 0 0,0 0 0,0 0 0,1 0 0,-1 0 0,0 0 0,0 0 0,1 0 0,-1 0 0,0 0 0,0 0 0,1 0 0,-1 1 0,0-1 0,0 0 0,1 0 0,-1 1 0,0-1 0,1 1 0,-2 0 0,2-1 0,-1 0 0,1 0 0,0 1 0,0-1 0,-1 0 0,1 0 0,0 1 0,0-1 0,-1 0 0,1 1 0,0-1 0,0 0 0,0 0 0,-1 1 0,1-1 0,0 1 0,0-1 0,0 0 0,0 1 0,0-1 0,0 0 0,0 1 0,0-1 0,0 0 0,0 1 0,0-1 0,0 1 0,0-1 0,0 0 0,0 1 0,1 0 0,-1-1 0,1 1 0,0 0 0,0 0 0,0-1 0,0 1 0,0 0 0,0-1 0,0 1 0,0-1 0,0 1 0,0-1 0,0 0 0,0 1 0,1-1 0,-1 0 0,0 0 0,2 0 0,9 1 0,1 0 0,-1-1 0,0-1 0,0 0 0,0 0 0,0-1 0,0-1 0,23-8 0,-30 9 0,1 0 0,-1 0 0,0-1 0,0 0 0,0 0 0,0 0 0,-1-1 0,1 1 0,-1-1 0,0 0 0,0 0 0,0-1 0,-1 1 0,1-1 0,-1 0 0,0 1 0,-1-2 0,1 1 0,-1 0 0,0 0 0,2-7 0,-4 11 0,1 0 0,-1 0 0,0 0 0,0 0 0,0 0 0,0 0 0,0 0 0,0 0 0,0 0 0,0 0 0,0 0 0,0 0 0,0 0 0,0 0 0,-1 0 0,1 0 0,-1 0 0,0-2 0,1 3 0,-1 0 0,1-1 0,-1 1 0,1 0 0,0 0 0,-1 0 0,1 0 0,-1-1 0,1 1 0,-1 0 0,1 0 0,-1 0 0,1 0 0,-1 0 0,0 0 0,1 0 0,-1 0 0,1 0 0,-1 0 0,1 1 0,0-1 0,-1 0 0,1 0 0,-1 0 0,0 1 0,-2 1 0,0 0 0,-1 0 0,1 0 0,1 0 0,-1 0 0,0 1 0,0-1 0,-4 7 0,4-4 0,0 0 0,0 0 0,0 1 0,0-1 0,1 1 0,0 0 0,0 0 0,1 0 0,-1 0 0,1 0 0,1 0 0,-1 0 0,1 0 0,0 0 0,0 0 0,1 0 0,0 0 0,0 0 0,0 0 0,1 0 0,0 0 0,0 0 0,0-1 0,1 1 0,0-1 0,0 1 0,0-1 0,1 0 0,0 0 0,-1-1 0,2 1 0,-1-1 0,1 0 0,-1 0 0,1 0 0,0-1 0,0 0 0,8 4 0,-3-2-10,0 0 1,0 0-1,1-1 1,0-1-1,0 0 1,0 0-1,0-1 1,0-1-1,0 1 1,1-2-1,-1 0 1,0 0-1,13-2 1,-24 1-175,1 1 0,0-1 1,0 1-1,0-1 1,0 0-1,0 1 1,-1-1-1,1 0 1,0 1-1,0-1 1,-1 0-1,1 0 1,-1 0-1,1 0 1,-1 1-1,1-1 0,-1 0 1,1 0-1,-1 0 1,0 0-1,0 0 1,1 0-1,-1 0 1,0 0-1,0 0 1,0 0-1,0-2 1,-4-31-8953,-10-2-5700</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47.731"/>
    </inkml:context>
    <inkml:brush xml:id="br0">
      <inkml:brushProperty name="width" value="0.025" units="cm"/>
      <inkml:brushProperty name="height" value="0.025" units="cm"/>
    </inkml:brush>
  </inkml:definitions>
  <inkml:trace contextRef="#ctx0" brushRef="#br0">35 1 5958,'-23'169'10069,"11"0"-7124,12-118-3718,2-1 0,2 0 0,2 0 1,22 84-1,-8-62-1032,13 42-1758,30 195 0,-55-240 4659,16 114 4325,10 0 4317,-27-146-8689,-2 0 0,-1 1 0,-2 38 0,2 17-5352,-6-105-320,-6-10-4207</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2.588"/>
    </inkml:context>
    <inkml:brush xml:id="br0">
      <inkml:brushProperty name="width" value="0.025" units="cm"/>
      <inkml:brushProperty name="height" value="0.025" units="cm"/>
    </inkml:brush>
  </inkml:definitions>
  <inkml:trace contextRef="#ctx0" brushRef="#br0">0 90 865,'0'0'6342,"5"-53"-6342,6 40 0,2 2-673,-1-2-1313</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0.423"/>
    </inkml:context>
    <inkml:brush xml:id="br0">
      <inkml:brushProperty name="width" value="0.025" units="cm"/>
      <inkml:brushProperty name="height" value="0.025" units="cm"/>
    </inkml:brush>
  </inkml:definitions>
  <inkml:trace contextRef="#ctx0" brushRef="#br0">171 74 12748,'0'0'3267,"1"-10"-1761,-2-31-183,1 40-1213,0 0-1,0 0 0,0 0 1,-1 0-1,1 0 0,0 0 1,-1 0-1,1 0 0,-1 0 1,0 0-1,1 0 0,-1 0 1,0 0-1,1 1 0,-1-1 1,0 0-1,0 0 0,0 1 1,0-1-1,1 0 0,-1 1 1,0-1-1,0 1 0,0-1 1,-1 1-1,1 0 0,0-1 1,0 1-1,0 0 0,0 0 1,0 0-1,0 0 0,0-1 1,0 2-1,-2-1 0,0 0-7,-1 0-1,1 1 0,0 0 1,0-1-1,0 1 0,0 0 0,0 0 1,0 1-1,0-1 0,-3 3 1,-4 5-37,1 0 1,0 0 0,0 2 0,1-1-1,0 1 1,1 0 0,0 0-1,1 1 1,0 0 0,1 0 0,0 0-1,1 1 1,0-1 0,1 1 0,-1 14-1,4-27-56,0 1-1,0-1 1,0 0-1,1 1 0,-1-1 1,0 1-1,1-1 1,-1 0-1,0 1 1,1-1-1,-1 0 1,0 1-1,1-1 1,-1 0-1,1 1 0,-1-1 1,1 0-1,-1 0 1,0 0-1,1 1 1,-1-1-1,1 0 1,-1 0-1,1 0 0,-1 0 1,1 0-1,-1 0 1,1 0-1,-1 0 1,1 0-1,-1 0 1,1 0-1,-1 0 0,1-1 1,-1 1-1,1 0 1,-1 0-1,1 0 1,-1-1-1,0 1 1,1 0-1,-1 0 0,1-1 1,0 0-1,23-11 242,-7-3-23,-1 0-1,-1-2 1,0 0 0,-1 0-1,-1-1 1,0-1-1,-2 0 1,15-32-1,-41 88-148,-44 120 66,53-137-138,1 0 0,1 1-1,0 0 1,2 0 0,0 40 0,2-60-29,0 1 1,0-1 0,0 0-1,0 1 1,0-1 0,0 0-1,1 1 1,-1-1 0,0 0-1,1 1 1,-1-1 0,1 0-1,0 0 1,-1 1 0,1-1-1,0 0 1,0 0 0,-1 0-1,1 0 1,0 0 0,0 0-1,0 0 1,0 0 0,1-1-1,-1 1 1,0 0 0,0 0-1,0-1 1,1 1 0,-1-1-1,0 1 1,0-1 0,1 0-1,-1 1 1,1-1 0,-1 0-1,0 0 1,1 0 0,-1 0-1,0 0 1,1 0 0,-1-1-1,2 1 1,3-2-208,0 0 0,0 0 0,0 0 0,0 0-1,-1-1 1,1 0 0,-1 0 0,9-7 0,0-3-1343,0 0 1,-1-1-1,0 0 0,17-25 1,4-19-6927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0.807"/>
    </inkml:context>
    <inkml:brush xml:id="br0">
      <inkml:brushProperty name="width" value="0.025" units="cm"/>
      <inkml:brushProperty name="height" value="0.025" units="cm"/>
    </inkml:brush>
  </inkml:definitions>
  <inkml:trace contextRef="#ctx0" brushRef="#br0">150 1 17457,'0'0'2220,"-10"3"-618,10-3-1610,-39 13 1409,19-5-855,20-8-561,0 0 0,1 0 0,-1 0-1,0 0 1,0 0 0,0 0 0,0 0 0,0 0 0,0 0 0,0 1-1,0-1 1,0 0 0,0 0 0,0 0 0,0 0 0,0 0 0,0 0 0,0 0-1,0 0 1,0 1 0,0-1 0,0 0 0,0 0 0,0 0 0,0 0-1,-1 0 1,1 0 0,0 0 0,0 0 0,0 0 0,0 1 0,0-1-1,0 0 1,0 0 0,0 0 0,0 0 0,0 0 0,0 0 0,-1 0 0,1 0-1,7 1 32,-1 0-1,1 0 0,-1 1 1,0 0-1,0 0 1,0 0-1,0 1 0,0 0 1,0 0-1,0 1 0,-1 0 1,0 0-1,0 0 0,6 6 1,-4-3 6,0 0-1,0 0 1,-1 1 0,0 0 0,0 0 0,-1 1 0,0-1 0,8 20-1,-13-26 98,1 0 0,-1 0 0,1 0-1,-1 0 1,0 0 0,0 0-1,0 0 1,0 0 0,0 1-1,0-1 1,-1 0 0,1 0-1,-1 0 1,1 0 0,-1 0 0,0 0-1,0 0 1,0 0 0,0 0-1,-2 2 1,0 0 138,-1 0 0,0 0 0,0 0 0,0-1 0,0 1 0,0-1 0,-1 0 0,-5 2 0,-8 4 409,0-2 0,-1 0-1,-28 6 1,45-12-621,-4 1 35,0 0 0,0-1 0,-1 1 0,1-1-1,-1-1 1,1 1 0,-1-1 0,1 0 0,-13-3-1,18 3-167,1-1 0,-1 0-1,1 0 1,-1 1-1,1-1 1,0 0 0,-1 0-1,1 0 1,0 0 0,-1 0-1,1 1 1,0-1 0,0 0-1,0 0 1,0 0-1,0 0 1,0 0 0,0 0-1,0 0 1,0 0 0,1 0-1,-1 0 1,0 1 0,0-1-1,1 0 1,-1 0-1,1 0 1,-1 0 0,1 1-1,-1-1 1,1 0 0,0-1-1,19-25-4997,4 2 57,5-1-1297</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1.240"/>
    </inkml:context>
    <inkml:brush xml:id="br0">
      <inkml:brushProperty name="width" value="0.025" units="cm"/>
      <inkml:brushProperty name="height" value="0.025" units="cm"/>
    </inkml:brush>
  </inkml:definitions>
  <inkml:trace contextRef="#ctx0" brushRef="#br0">217 2 17296,'0'0'2680,"-11"-1"-614,4 1-1832,0 0 0,0 0 0,-1 0-1,1 1 1,0 0 0,0 0 0,-1 1 0,1 0 0,0 0-1,1 1 1,-1-1 0,0 2 0,1-1 0,-12 9 0,10-7-143,0 1 1,0 0-1,0 1 1,1-1-1,0 1 1,0 1 0,1-1-1,0 1 1,1 1-1,-1-1 1,2 1-1,-5 10 1,9-19-101,0 1 0,1 0 0,-1-1 0,1 1 0,-1 0 1,1-1-1,0 1 0,-1-1 0,1 1 0,0-1 0,-1 0 0,1 1 0,0-1 0,-1 1 0,1-1 1,0 0-1,0 0 0,0 1 0,-1-1 0,1 0 0,0 0 0,0 0 0,0 0 0,-1 0 0,1 0 1,0 0-1,0 0 0,0-1 0,-1 1 0,2 0 0,31-3-83,5-4-26,42-6-588,-73 13 617,-1-1 1,1 1-1,0 1 0,0-1 0,0 1 0,0 0 0,0 1 1,12 4-1,-16-5 87,-1 0 1,0 0 0,0 0-1,0 1 1,0-1 0,0 1 0,0-1-1,-1 1 1,1 0 0,0-1-1,-1 1 1,0 0 0,1 0-1,-1 0 1,0 0 0,0 1-1,0-1 1,0 0 0,0 0-1,0 1 1,-1-1 0,1 0-1,-1 1 1,0-1 0,0 1-1,0-1 1,0 1 0,0-1-1,0 0 1,-1 1 0,1-1-1,-1 0 1,-1 5 0,0 0 182,-1 0 0,0 0 0,0 0 1,0 0-1,-1-1 0,0 1 0,0-1 0,-1 0 1,-9 9-1,0-2 416,0-2 0,-25 17 0,34-24-536,-1-1-1,1 0 1,-1 0 0,0-1-1,0 0 1,0 0 0,0 0 0,0-1-1,0 1 1,0-1 0,-8 0-1,13-2-221,1 0-1,-1 0 1,1 0-1,0 0 0,-1 0 1,1 0-1,0 0 1,0 0-1,0 0 0,0 0 1,0 0-1,0 0 1,0 0-1,0 0 0,0 0 1,0 0-1,0 0 1,1 0-1,-1 0 0,1 0 1,0-2-1,3-6-1595,1 0 0,0 1 1,1-1-1,8-8 0,-4 3-1433,22-28-9675</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1.816"/>
    </inkml:context>
    <inkml:brush xml:id="br0">
      <inkml:brushProperty name="width" value="0.025" units="cm"/>
      <inkml:brushProperty name="height" value="0.025" units="cm"/>
    </inkml:brush>
  </inkml:definitions>
  <inkml:trace contextRef="#ctx0" brushRef="#br0">40 1 13805,'0'0'2301,"-5"12"-550,1-4-1445,-19 44 1297,22-48-1361,-1 1 1,1-1 0,0 0-1,0 1 1,0-1 0,1 1-1,-1-1 1,1 1 0,0-1-1,1 1 1,0 6-1,0-10-231,0 0 0,-1 0 0,1 0 0,0-1 0,0 1 0,-1 0 0,1-1 0,0 1 0,0 0 0,0-1 0,0 1 0,0-1 0,0 0 0,0 1 0,0-1 0,0 0 0,0 0 0,0 1 0,1-1 0,-1 0 0,0 0 0,0 0 0,0 0 0,1-1 0,30-2 72,-17-1-68,0 0 0,-1-1-1,1-1 1,26-15 0,-28 13-281,1 1 1,1 1-1,-1 0 0,29-7 1,-42 13 283,0 0 1,0 0 0,0 0 0,0 0-1,0 1 1,0-1 0,0 0 0,-1 1-1,1-1 1,0 1 0,0-1 0,0 1-1,-1-1 1,1 1 0,0-1 0,0 1-1,-1 0 1,1-1 0,0 1 0,-1 0-1,1 0 1,-1-1 0,1 1-1,-1 0 1,0 0 0,1 0 0,-1 0-1,0 0 1,1 0 0,-1-1 0,0 1-1,0 0 1,0 0 0,0 0 0,0 0-1,0 0 1,0 0 0,0 0 0,-1 1-1,-1 52 1613,1-41-1353,0-11-241,1 0 0,-1 0 1,1 0-1,0-1 0,0 1 0,0 0 0,0 0 0,0 0 1,1 0-1,-1 0 0,0 0 0,1-1 0,-1 1 0,1 0 0,0 0 1,0-1-1,-1 1 0,1 0 0,0-1 0,1 1 0,-1-1 0,0 1 1,0-1-1,1 1 0,-1-1 0,0 0 0,1 0 0,-1 0 1,3 1-1,0-1 36,0-1 1,-1 1 0,1-1 0,0-1-1,0 1 1,-1 0 0,1-1 0,0 0-1,0 1 1,-1-2 0,1 1 0,-1 0-1,1-1 1,5-3 0,68-44 360,-63 38-856,0 1 0,1 1 0,0 0 0,1 1 0,27-10 0,-43 18 409,1 0 0,-1 0 1,1-1-1,-1 1 0,1 0 1,-1 0-1,1 0 0,-1 0 0,1 0 1,-1 0-1,1 0 0,-1 0 1,1 0-1,0 0 0,-1 0 0,1 1 1,-1-1-1,1 0 0,-1 0 1,1 0-1,-1 1 0,0-1 0,1 0 1,-1 1-1,1-1 0,-1 0 1,1 1-1,-1-1 0,0 0 0,1 1 1,3 19 206,-14 38 935,5-29-649,5-29-463,1 1 0,-1-1-1,0 1 1,1-1 0,-1 0-1,1 1 1,-1-1 0,1 0-1,-1 1 1,1-1-1,-1 0 1,1 1 0,-1-1-1,1 0 1,-1 0 0,1 0-1,-1 0 1,1 1 0,-1-1-1,1 0 1,-1 0 0,1 0-1,0 0 1,-1 0 0,1 0-1,-1-1 1,1 1 0,-1 0-1,2 0 1,18-3 332,43-28-35,6-2-2115,-65 31 1636,1 1 0,-1 0 0,1 0 0,0 0 0,-1 0 0,1 1 1,0-1-1,0 1 0,-1 1 0,1-1 0,0 1 0,-1-1 0,6 3 0,-8-2 215,0-1-1,-1 1 0,1 0 0,-1 0 0,1 1 0,-1-1 0,0 0 0,1 0 1,-1 1-1,0-1 0,0 1 0,0-1 0,0 1 0,0-1 0,0 1 1,0 0-1,-1-1 0,1 1 0,0 4 0,0-5 8,-1 1 1,1 0-1,-1 0 1,1-1-1,0 1 0,-1-1 1,1 1-1,0 0 0,0-1 1,0 1-1,0-1 1,0 0-1,1 1 0,-1-1 1,0 0-1,1 0 0,-1 0 1,1 1-1,-1-2 1,1 1-1,-1 0 0,1 0 1,0 0-1,-1-1 0,1 1 1,0-1-1,2 1 1,7-1 29,1 0 1,-1-1 0,1-1-1,-1 0 1,0 0-1,0-1 1,0 0 0,0-1-1,-1-1 1,1 1 0,14-11-1,10-6 4,58-47 0,-47 24 256,-87 74 1633,40-29-1964,-47 56 674,45-53-663,0 0 0,0 0 0,0 0 0,1 1 0,0-1 0,0 1 0,0 0 0,1-1 0,0 1 0,-1 0 0,2 0 0,-2 8 0,3-12-33,-1-1 0,0 1-1,0-1 1,1 1 0,-1 0-1,0-1 1,1 1 0,-1-1-1,1 1 1,-1-1 0,1 0-1,-1 1 1,1-1 0,-1 1-1,1-1 1,-1 0 0,1 0-1,-1 1 1,1-1-1,-1 0 1,1 0 0,0 1-1,-1-1 1,1 0 0,0 0-1,-1 0 1,1 0 0,-1 0-1,2 0 1,26 0-466,-20-1 163,1 1-730,1-1 1,0 0 0,0-1-1,0 0 1,16-6 0,17-8-5881</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4.145"/>
    </inkml:context>
    <inkml:brush xml:id="br0">
      <inkml:brushProperty name="width" value="0.025" units="cm"/>
      <inkml:brushProperty name="height" value="0.025" units="cm"/>
    </inkml:brush>
  </inkml:definitions>
  <inkml:trace contextRef="#ctx0" brushRef="#br0">26 32 12780,'7'-24'3518,"-4"17"1119,-4 27-3306,-16 125-538,10-99-293,-3 75 1,10-119-475,-1 1 1,1 0-1,1 0 0,-1-1 0,0 1 1,1 0-1,-1-1 0,1 1 0,0 0 1,0-1-1,0 1 0,0-1 0,1 1 1,-1-1-1,1 0 0,2 4 0,-2-4 3,0-1 0,0 0 0,0 0 0,0 0 0,0 0-1,0 0 1,0 0 0,1-1 0,-1 1 0,0-1-1,0 1 1,1-1 0,-1 0 0,0 0 0,0 0 0,1 0-1,-1 0 1,0-1 0,0 1 0,4-2 0,3-1 120,-1 0 0,-1 0 0,1-1 1,-1 0-1,1 0 0,-1-1 0,0 0 0,0 0 1,-1-1-1,0 0 0,10-12 0,7-11 212,27-41 0,-46 62-316,5-4 113,-3 3 105,0 1-1,-1-1 1,0 0-1,0-1 1,-1 1 0,5-14-1,-26 100-203,12-58-52,1 0-1,0-1 1,-2 35 0,6-52-6,0 0 0,0 1-1,1-1 1,-1 0 0,0 0 0,0 0 0,1 0 0,-1 0 0,0 1 0,1-1-1,-1 0 1,1 0 0,0 0 0,-1 0 0,1 0 0,0 0 0,-1-1 0,1 1-1,0 0 1,0 0 0,0 0 0,0-1 0,0 1 0,0 0 0,0-1-1,0 1 1,0-1 0,0 1 0,0-1 0,0 0 0,0 1 0,1-1 0,-1 0-1,0 0 1,0 0 0,0 0 0,0 0 0,1 0 0,-1 0 0,0 0 0,0 0-1,2-1 1,4 0 24,0-1-1,0 1 0,0-1 1,-1-1-1,1 1 1,8-5-1,10-9 40,0-1-1,-1-1 1,-1-1-1,27-28 1,25-21 45,-75 68-111,0 0 1,0-1-1,0 1 1,0 0-1,0 0 0,0 0 1,0 0-1,1 0 0,-1-1 1,0 1-1,0 0 1,0 0-1,0 0 0,1 0 1,-1 0-1,0 0 0,0 0 1,0 0-1,0 0 1,1 0-1,-1 0 0,0 0 1,0 0-1,0 0 0,1 0 1,-1 0-1,0 0 1,0 0-1,0 0 0,1 0 1,-1 0-1,0 0 0,0 0 1,0 0-1,0 0 1,1 0-1,-1 0 0,0 0 1,0 0-1,0 1 0,0-1 1,1 0-1,-1 0 1,0 0-1,0 0 0,0 0 1,0 1-1,0-1 0,0 0 1,0 0-1,1 1 1,0 14-40,-7 20 49,-9 22 27,-2 13-751,12-22-3504,8-54-2588,0-3 2854,5-21-9883</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4.505"/>
    </inkml:context>
    <inkml:brush xml:id="br0">
      <inkml:brushProperty name="width" value="0.025" units="cm"/>
      <inkml:brushProperty name="height" value="0.025" units="cm"/>
    </inkml:brush>
  </inkml:definitions>
  <inkml:trace contextRef="#ctx0" brushRef="#br0">73 0 22485,'0'0'4260,"-46"25"-4260,34-8-160,4 1-1473,1-6-2403</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5.253"/>
    </inkml:context>
    <inkml:brush xml:id="br0">
      <inkml:brushProperty name="width" value="0.025" units="cm"/>
      <inkml:brushProperty name="height" value="0.025" units="cm"/>
    </inkml:brush>
  </inkml:definitions>
  <inkml:trace contextRef="#ctx0" brushRef="#br0">62 7 11659,'0'0'8680,"0"11"-7986,1 45 754,2 30-155,-4 1 1,-22 155-1,16-204-788,2-8-107,-2 0-1,-9 29 1,11-76 89,4-18-382,7-128-149,-3 138 30,1-1 1,1 1-1,1 0 1,13-33-1,-19 58 11,0 0 1,0 1-1,0-1 1,0 0-1,0 1 1,0-1-1,1 0 1,-1 0-1,0 1 1,0-1-1,0 0 1,1 1-1,-1-1 1,0 0-1,0 0 1,0 1-1,1-1 1,-1 0-1,0 0 1,1 0-1,-1 0 1,0 1-1,1-1 1,-1 0-1,0 0 1,1 0-1,-1 0 1,0 0-1,1 0 1,-1 0-1,0 0 1,1 0-1,-1 0 1,0 0-1,1 0 1,-1 0-1,0 0 1,1 0-1,-1 0 1,0 0-1,1 0 1,-1-1-1,0 1 0,0 0 1,1 0-1,-1 0 1,0 0-1,1-1 1,-1 1-1,0 0 1,0 0-1,0-1 1,1 1-1,-1 0 1,0-1-1,0 1 1,0 0-1,1 0 1,-1-1-1,0 1 1,0 0-1,0-1 1,0 1-1,0 0 1,0-1-1,0 1 1,0 0-1,0-1 1,12 32-254,-10-23 221,2 3 30,0-1 0,0 1 0,2-1 0,-1 0 1,1 0-1,10 12 0,-14-20 9,0 0-1,-1-1 0,1 1 1,0-1-1,-1 1 0,1-1 1,0 0-1,0 0 0,0 0 1,0 0-1,0 0 1,1 0-1,-1-1 0,0 1 1,0-1-1,1 1 0,-1-1 1,0 0-1,0 0 1,1 0-1,-1 0 0,0 0 1,0 0-1,1-1 0,-1 1 1,0-1-1,0 0 1,0 0-1,0 1 0,1-1 1,-1-1-1,0 1 0,-1 0 1,1 0-1,0-1 0,0 1 1,-1-1-1,1 1 1,2-4-1,13-13 171,0 0 1,-2-1-1,0-1 1,-1 0-1,-1-1 1,-1-1-1,-1 0 1,-1 0-1,0-1 1,-2 0-1,-1-1 1,-1 0-1,-1 0 1,-1 0-1,1-29 1,-5 52-174,1 1 0,-1 0 0,0-1-1,0 1 1,0 0 0,0-1 0,0 1 0,0-1 0,0 1 0,0 0-1,0-1 1,0 1 0,0 0 0,0-1 0,0 1 0,0-1 0,0 1-1,0 0 1,0-1 0,0 1 0,0 0 0,-1-1 0,1 1-1,0 0 1,0-1 0,0 1 0,-1 0 0,1-1 0,0 1 0,0 0-1,-1 0 1,1-1 0,0 1 0,-1 0 0,1 0 0,0-1 0,-1 1-1,1 0 1,-1 0 0,-10 13-107,-9 30-52,3 6 154,3 1 0,1 1 0,3 0-1,-7 103 1,17-150-1,0 1 1,0 0-1,0 0 1,0-1-1,1 1 1,0 0-1,0-1 0,0 1 1,1-1-1,-1 1 1,1-1-1,3 6 1,-3-8 3,-1-1 1,1 1 0,0 0 0,0-1 0,0 1-1,0-1 1,0 0 0,0 1 0,0-1 0,1 0 0,-1 0-1,0-1 1,1 1 0,-1 0 0,1-1 0,-1 1-1,0-1 1,1 0 0,-1 0 0,1 0 0,-1 0 0,1 0-1,-1-1 1,5 0 0,2-2 18,1 0 0,-1 0 0,0-1 1,0 0-1,-1 0 0,1-1 0,-1 0 0,0-1 0,0 0 0,-1 0 0,0 0 1,0-1-1,0 0 0,7-11 0,-4 5 2,-1 0 0,0 0 1,-1-1-1,-1 0 0,0 0 0,-1-1 0,0 0 1,3-16-1,-8 30-16,0-1 1,-1 0-1,1 0 1,-1 0 0,0 0-1,1 0 1,-1 0-1,0 0 1,0 1-1,0-1 1,-1 0 0,1 0-1,0 0 1,-1-2-1,0 4-8,1 0 0,-1 0 0,0 0 1,1 0-1,-1 0 0,1 0 0,-1 0 0,1 0 0,-1 1 0,0-1 0,1 0 0,-1 0 0,1 1 1,-1-1-1,1 0 0,-1 0 0,1 1 0,-1-1 0,1 1 0,0-1 0,-1 0 0,1 1 0,-1-1 0,1 1 1,0-1-1,0 1 0,-1 0 0,-31 50-174,0 35 261,31-80-76,-1 0 1,1 0-1,-1 0 1,2 1 0,-1-1-1,1 0 1,0 0-1,0 1 1,0-1 0,1 0-1,0 0 1,3 9-1,-3-13-34,0-1-1,1 1 0,-1 0 0,1 0 1,0-1-1,-1 1 0,1-1 0,0 0 0,0 1 1,0-1-1,0 0 0,0 0 0,0 0 1,0 0-1,0-1 0,0 1 0,0 0 1,1-1-1,-1 1 0,0-1 0,0 0 0,1 0 1,-1 0-1,0 0 0,5-1 0,0 0-380,1 0-1,-1 0 1,1-1-1,-1 1 0,0-2 1,14-5-1,20-19-7128,-1-7-8153</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5.876"/>
    </inkml:context>
    <inkml:brush xml:id="br0">
      <inkml:brushProperty name="width" value="0.025" units="cm"/>
      <inkml:brushProperty name="height" value="0.025" units="cm"/>
    </inkml:brush>
  </inkml:definitions>
  <inkml:trace contextRef="#ctx0" brushRef="#br0">122 1 15214,'0'0'7442,"1"8"-6967,2 29 109,-1 1 0,-2 0 0,-2-1 1,-10 55-1,-3 79-414,15-170-169,0 0 0,0 0 1,0 0-1,0 0 0,0 0 0,1 0 0,-1 0 0,0 0 1,0 0-1,1 0 0,-1 0 0,1 0 0,-1 0 0,1 0 1,-1 0-1,1 0 0,-1 0 0,1-1 0,0 1 0,-1 0 1,1 0-1,0-1 0,0 1 0,0 0 0,0-1 0,-1 1 1,1-1-1,0 1 0,0-1 0,0 0 0,0 1 0,0-1 0,0 0 1,0 0-1,0 1 0,0-1 0,0 0 0,0 0 0,1 0 1,-1 0-1,0 0 0,0-1 0,0 1 0,0 0 0,0 0 1,0-1-1,0 1 0,0-1 0,0 1 0,-1-1 0,1 1 1,1-1-1,6-3 33,0 1 0,0-1 0,-1 0 1,0-1-1,8-6 0,3-5-28,-14 12-33,0 0 0,0 0 0,0 0-1,1 0 1,0 1 0,-1 0 0,1 0 0,0 0-1,1 0 1,-1 1 0,11-3 0,-16 5 13,1 0 0,0 1 0,0-1 0,0 0 0,0 1 0,0-1-1,-1 1 1,1-1 0,0 1 0,0-1 0,-1 1 0,1 0 0,0-1 0,-1 1 0,1 0 0,-1-1 0,1 1 0,-1 0 0,1 0 0,-1 0 0,1-1 0,-1 1 0,0 0 0,0 0 0,1 0 0,-1 0 0,0 0 0,0 0 0,0 0-1,0 0 1,0-1 0,0 1 0,0 0 0,0 2 0,-2 37 41,2-37-27,-3 7 212,1 1 0,-1-1-1,0 0 1,-1-1 0,0 1-1,-1-1 1,0 1 0,-1-1 0,1-1-1,-2 1 1,1-1 0,-1 0-1,0-1 1,-1 1 0,0-1-1,0-1 1,0 0 0,-1 0 0,0 0-1,0-1 1,-1-1 0,1 0-1,-1 0 1,0 0 0,0-1-1,0-1 1,-1 0 0,-15 1-1,23-3-241,0-1-1,0 1 0,0-1 0,0 0 0,0 0 0,0 0 0,0 0 0,0-1 0,1 1 0,-1-1 0,0 0 0,1 0 0,-1 0 0,1 0 0,0 0 0,0 0 1,0-1-1,0 1 0,0-1 0,0 1 0,1-1 0,-1 0 0,-1-4 0,2 4-238,-1 0 0,1 0-1,0-1 1,0 1 0,1 0 0,-1-1 0,1 1 0,-1-1-1,1 1 1,0 0 0,1-1 0,-1 1 0,1-6 0,0 8-76,1 0 1,-1-1 0,0 1-1,0 0 1,0 0 0,1 0 0,-1 0-1,1 0 1,-1 0 0,1 0-1,-1 0 1,1 1 0,-1-1 0,1 1-1,0-1 1,-1 1 0,1-1 0,0 1-1,-1 0 1,1 0 0,0 0-1,-1 0 1,4 1 0,2-2-1472,16-1-4195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4.438"/>
    </inkml:context>
    <inkml:brush xml:id="br0">
      <inkml:brushProperty name="width" value="0.025" units="cm"/>
      <inkml:brushProperty name="height" value="0.025" units="cm"/>
      <inkml:brushProperty name="color" value="#E71224"/>
    </inkml:brush>
  </inkml:definitions>
  <inkml:trace contextRef="#ctx0" brushRef="#br0">80 58 16848,'0'0'8168,"-58"-42"-4100,42 32-994,11 4-2465,8 6-609,12 9 0,-2 4-1954,-4-2-3267,-3 0-8648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6.253"/>
    </inkml:context>
    <inkml:brush xml:id="br0">
      <inkml:brushProperty name="width" value="0.025" units="cm"/>
      <inkml:brushProperty name="height" value="0.025" units="cm"/>
    </inkml:brush>
  </inkml:definitions>
  <inkml:trace contextRef="#ctx0" brushRef="#br0">122 166 12396,'0'0'9395,"10"-5"-7484,-6 2-1741,1 1-1,0-1 1,-1 0-1,1 0 1,-1-1-1,0 1 1,0-1-1,0 0 1,-1 0-1,0-1 1,1 1-1,-1-1 1,-1 1-1,1-1 1,-1 0-1,1 0 1,-2 0-1,1 0 1,0 0-1,-1-1 1,0 1-1,0 0 1,-1-1-1,1 1 1,-1-1-1,-1 1 1,0-8-1,1 12-138,-1-1 0,1 1 0,-1-1 0,0 1 0,1-1 0,-1 1 0,0-1 0,0 1-1,0 0 1,0-1 0,0 1 0,0 0 0,0 0 0,-1 0 0,1 0 0,0 0 0,-1 0 0,1 0 0,-1 0 0,1 1-1,-1-1 1,1 0 0,-1 1 0,1-1 0,-1 1 0,0 0 0,1-1 0,-1 1 0,1 0 0,-1 0 0,0 0-1,1 0 1,-1 1 0,0-1 0,-1 1 0,-3-1-10,1 1-1,0 0 1,-1 1-1,1-1 1,0 1 0,0 0-1,0 0 1,0 1-1,-7 4 1,2 2 5,0 0 0,1 1 0,0 0 0,1 0 0,0 0 0,-8 15 0,13-19-11,-1 0 1,1 0-1,0 0 1,1 0 0,0 1-1,0-1 1,0 1-1,1 0 1,0-1 0,0 1-1,0 0 1,1 0 0,1 12-1,0-17-24,0 0 0,-1-1 0,1 1 0,0 0 0,0 0 0,0-1 0,1 1 0,-1-1 0,0 1 0,1-1 0,-1 1 0,1-1 0,-1 0 0,1 0 0,0 0 0,-1 0 0,1 0 0,0 0 0,0 0 0,0-1 0,-1 1 0,1-1-1,0 1 1,0-1 0,0 0 0,0 1 0,0-1 0,2 0 0,6 0-349,0 0-1,-1 0 0,1-1 1,15-2-1,-13-1-966,1-1 0,-1 0 0,0 0 0,0-1 0,0-1 0,-1 0 0,0 0 0,0-1 0,18-18 0,11-14-9085</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7.057"/>
    </inkml:context>
    <inkml:brush xml:id="br0">
      <inkml:brushProperty name="width" value="0.025" units="cm"/>
      <inkml:brushProperty name="height" value="0.025" units="cm"/>
    </inkml:brush>
  </inkml:definitions>
  <inkml:trace contextRef="#ctx0" brushRef="#br0">140 1 14189,'0'0'1719,"-6"10"-144,-40 79 2194,76-115-3150,-15 8-522,-10 11-89,0 1 0,0 0 0,0 0 0,1 1 0,0-1 0,0 1 0,8-5 0,-13 11-12,-1-1 1,1 1 0,-1 0-1,1-1 1,-1 1 0,1 0-1,-1-1 1,1 1 0,-1 0-1,0 0 1,1-1 0,-1 1-1,0 0 1,0 0 0,0 0-1,1-1 1,-1 1 0,0 0-1,0 0 1,0 0 0,0 0-1,-1-1 1,1 1 0,0 1-1,-1 28 125,-2-18 10,0 0 0,-1 0 0,-1 0 0,-6 12 0,7-16 59,0 2 0,0-1 0,1 0 0,0 1 0,0-1 0,1 1 0,0 0 0,0 14 0,0 20 111,-1-1 1,-3 0 0,-2 0-1,-1 0 1,-2-1-1,-2 0 1,-27 57 0,39-96-240,0 0 1,0-1 0,-1 1-1,0 0 1,1-1 0,-1 1 0,0-1-1,0 1 1,0-1 0,0 0-1,-1 0 1,1 0 0,-4 2-1,6-4-37,0 0 1,-1 0-1,1 1 0,-1-1 0,1 0 0,0 0 0,-1 0 0,1 0 0,0 0 0,-1 0 0,1 0 1,-1 0-1,1 0 0,0-1 0,-1 1 0,1 0 0,0 0 0,-1 0 0,1 0 0,0 0 0,-1-1 0,1 1 1,0 0-1,-1 0 0,1 0 0,0-1 0,0 1 0,-1 0 0,1-1 0,0 1 0,0 0 0,-1-1 1,1 1-1,-5-27 128,6 1-239,1-1 0,1 0 0,1 0 0,2 1 0,0 0 0,2 0 0,1 1 0,0 0 0,2 0 0,1 1 0,1 1 0,1 0 0,1 0 0,1 2 0,1 0 0,1 1 0,34-30 0,-9 8 40,-23 21 76,2 1-1,30-23 1,-47 46-58,-3 10 75,-3 14 190,-9 19 93,7-35-275,0 0 0,1 0 1,0 0-1,1 1 1,0 20-1,2-32-50,-1 1 1,1 0-1,-1 0 0,1 0 0,-1 0 1,1 0-1,-1 0 0,1-1 1,0 1-1,-1 0 0,1-1 1,0 1-1,0 0 0,0-1 0,-1 1 1,1-1-1,0 1 0,0-1 1,0 1-1,0-1 0,0 0 0,0 0 1,0 1-1,0-1 0,0 0 1,0 0-1,0 0 0,0 0 1,0 0-1,0 0 0,0 0 0,0-1 1,0 1-1,0 0 0,0 0 1,0-1-1,1 0 0,40-13 306,-17-2-170,37-31 0,-42 31-143,0 1 0,1 0-1,24-11 1,-44 25-5,1 0 1,-1 1 0,1-1 0,-1 0 0,1 1-1,0-1 1,-1 1 0,1 0 0,0-1 0,-1 1-1,1 0 1,0 0 0,0 0 0,2 1 0,-4-1 4,1 0 0,0 1 1,0-1-1,-1 0 1,1 1-1,0-1 1,0 1-1,-1-1 1,1 1-1,-1 0 1,1-1-1,-1 1 1,1-1-1,-1 1 1,1 0-1,-1 0 1,1-1-1,-1 1 0,0 0 1,1 0-1,-1 0 1,1 6 17,0 0 1,0 0-1,-1 0 1,0 0-1,-2 13 0,1 4 98,1-24-103,0 1 1,0 0-1,0 0 0,0 0 0,0-1 0,0 1 0,0 0 1,0 0-1,1-1 0,-1 1 0,0 0 0,0-1 1,1 1-1,-1 0 0,1-1 0,-1 1 0,0 0 1,1-1-1,-1 1 0,1-1 0,-1 1 0,1-1 1,0 1-1,-1-1 0,1 1 0,0-1 0,-1 1 0,1-1 1,0 0-1,0 1 0,29-3 375,33-25 234,-58 24-574,34-19 29,-27 15-137,1-1 1,-1 1 0,1 1 0,1 0 0,-1 1 0,1 0 0,0 2 0,25-5 0,-38 8 41,-1 0 1,1 0-1,-1 0 1,0 0-1,1 0 1,-1 0-1,0 0 1,1 0-1,-1 0 1,0 0-1,1 1 1,-1-1-1,0 0 1,1 0-1,-1 0 1,0 1-1,1-1 1,-1 0-1,0 0 1,0 1-1,1-1 1,-1 0-1,0 0 1,0 1-1,0-1 1,1 0-1,-1 1 1,0-1-1,0 0 1,0 1-1,0-1 1,0 0-1,0 1 1,0-1-1,0 1 1,0-1-1,-3 20-843,-13 13-4620,9-27 977,1-5-1847</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7.492"/>
    </inkml:context>
    <inkml:brush xml:id="br0">
      <inkml:brushProperty name="width" value="0.025" units="cm"/>
      <inkml:brushProperty name="height" value="0.025" units="cm"/>
    </inkml:brush>
  </inkml:definitions>
  <inkml:trace contextRef="#ctx0" brushRef="#br0">1 1 7175,'0'0'14894</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7.848"/>
    </inkml:context>
    <inkml:brush xml:id="br0">
      <inkml:brushProperty name="width" value="0.025" units="cm"/>
      <inkml:brushProperty name="height" value="0.025" units="cm"/>
    </inkml:brush>
  </inkml:definitions>
  <inkml:trace contextRef="#ctx0" brushRef="#br0">3 0 9929,'0'0'5387,"0"10"-3396,-1 4-1660,0-8 126,1 1 0,0-1 1,0 0-1,0 0 0,1 0 0,0 0 0,2 6 0,-3-10-391,1-1 0,0 1 0,0-1 0,-1 0 0,1 1 0,0-1 0,0 0 1,1 1-1,-1-1 0,0 0 0,0 0 0,0 0 0,1 0 0,-1 0 0,1 0 0,-1 0 0,1-1 0,-1 1 0,1 0 0,-1-1 0,1 1 0,-1-1 0,1 0 0,0 0 0,-1 1 0,1-1 0,0 0 0,-1 0 0,1 0 0,0-1 0,-1 1 0,1 0 0,-1-1 0,3 0 0,6-1 9,-1-2 0,1 1-1,-1-1 1,0-1 0,0 1 0,13-10-1,-15 9-75,0 0-1,0 1 1,0 0-1,1 0 1,-1 0 0,1 1-1,0 1 1,0-1-1,0 1 1,13-1-1,-20 3 13,0 1 1,-1-1-1,1 1 0,-1-1 0,1 1 0,0-1 0,-1 1 0,0-1 0,1 1 0,-1 0 0,1-1 0,-1 1 0,0 0 0,1-1 0,-1 1 0,0 0 0,0-1 0,1 1 0,-1 0 0,0 0 0,0-1 0,0 1 0,0 0 0,0 0 0,0-1 0,0 1 0,0 0 0,-1 0 0,1-1 0,0 1 0,0 0 0,-1 0 0,1-1 0,0 1 0,-1 0 0,-9 31 964,5-21-621,0-1 26,0 0-1,1 0 1,0 1-1,0-1 1,1 1 0,-3 23-1,7-34-358,-1 1 0,0 0 0,1-1 0,-1 1 0,1 0 0,-1-1-1,1 1 1,-1 0 0,1-1 0,-1 1 0,1-1 0,0 1 0,-1-1 0,1 1-1,0-1 1,-1 1 0,1-1 0,0 0 0,-1 1 0,1-1 0,0 0 0,0 0-1,0 1 1,-1-1 0,1 0 0,0 0 0,0 0 0,0 0 0,-1 0 0,1 0 0,0 0-1,0-1 1,0 1 0,-1 0 0,1 0 0,0-1 0,0 1 0,0-1 0,35-10 248,21-20-1058,-33 17-5672</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8.238"/>
    </inkml:context>
    <inkml:brush xml:id="br0">
      <inkml:brushProperty name="width" value="0.025" units="cm"/>
      <inkml:brushProperty name="height" value="0.025" units="cm"/>
    </inkml:brush>
  </inkml:definitions>
  <inkml:trace contextRef="#ctx0" brushRef="#br0">18 0 11339,'0'0'10970,"-2"10"-9310,-5 33 193,-1 81-1,8-123-1853,0 0 1,0-1-1,0 1 0,0 0 0,0 0 0,0 0 1,0 0-1,0 0 0,0 0 0,1 0 1,-1 0-1,0 0 0,1-1 0,-1 1 0,0 0 1,1 0-1,-1 0 0,1-1 0,0 1 1,-1 0-1,1-1 0,0 1 0,-1 0 0,1-1 1,0 1-1,-1-1 0,1 1 0,0-1 0,0 1 1,0-1-1,0 0 0,0 1 0,0-1 1,3 0 8,-1 1 1,0-1 0,0-1-1,0 1 1,1 0 0,-1-1-1,0 0 1,0 0 0,0 0-1,3-1 1,10-5 43,-2 0 0,26-17-1,-24 12-141,-11 8 52,1-1 0,0 1 1,0 0-1,0 0 0,0 1 0,0 0 0,1 0 0,-1 1 0,1-1 1,0 1-1,7-1 0,-13 4 35,0-1 1,0 0-1,0 1 1,0-1-1,0 1 1,0-1-1,0 1 0,-1-1 1,1 1-1,0 0 1,0-1-1,-1 1 1,1 0-1,-1 0 0,1 0 1,0-1-1,-1 1 1,1 0-1,-1 0 1,0 0-1,1 0 1,-1 0-1,0 0 0,0 0 1,1 1-1,-1 0 1,1-1 0,-1 1 0,1 0 0,0-1 0,-1 1 0,1-1 1,0 1-1,0-1 0,0 1 0,0-1 0,1 0 0,-1 1 0,0-1 0,2 1 0,3 0-117,-1 0 0,1 0 0,0-1 1,-1 0-1,1 0 0,0-1 0,0 1 1,0-1-1,-1-1 0,1 1 0,0-1 0,7-1 1,67-22-2572,-78 24 2570,48-19-4295,-18 4-2703,-14 6-1466</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8.637"/>
    </inkml:context>
    <inkml:brush xml:id="br0">
      <inkml:brushProperty name="width" value="0.025" units="cm"/>
      <inkml:brushProperty name="height" value="0.025" units="cm"/>
    </inkml:brush>
  </inkml:definitions>
  <inkml:trace contextRef="#ctx0" brushRef="#br0">0 0 18578,'0'0'6790</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1:59.133"/>
    </inkml:context>
    <inkml:brush xml:id="br0">
      <inkml:brushProperty name="width" value="0.025" units="cm"/>
      <inkml:brushProperty name="height" value="0.025" units="cm"/>
    </inkml:brush>
  </inkml:definitions>
  <inkml:trace contextRef="#ctx0" brushRef="#br0">400 106 13997,'1'-10'1212,"2"-33"192,-3 41-1214,0 0 0,0-1 0,0 1 0,0 0-1,-1 0 1,1 0 0,-1 0 0,1 0 0,-1 0 0,0 0 0,0 0-1,0 0 1,0 0 0,0 0 0,-1 0 0,1 1 0,0-1 0,-1 0-1,1 1 1,-1-1 0,0 1 0,1 0 0,-1-1 0,0 1 0,0 0 0,0 0-1,0 0 1,0 0 0,0 1 0,0-1 0,0 1 0,0-1 0,0 1-1,0-1 1,-1 1 0,1 0 0,0 0 0,-3 1 0,-2-2-27,0 2 1,0-1-1,0 1 1,0 0-1,0 0 1,0 1-1,0 0 1,0 0-1,0 1 1,-7 3-1,5 1-163,0 0 0,0 1 0,0 0-1,1 0 1,1 1 0,-1 0 0,1 0-1,1 1 1,0 0 0,0 0 0,1 0-1,0 1 1,1-1 0,0 1 0,1 0-1,0 1 1,1-1 0,0 1 0,0-1-1,1 21 1,2-30-3,-1 0 0,0 0 0,1-1 0,0 1 0,-1 0 0,1 0 1,0 0-1,0-1 0,0 1 0,0 0 0,0-1 0,0 1 0,0-1 0,1 1 0,-1-1 0,1 0 0,-1 1 0,1-1 0,3 2 0,41 19-10,-38-20 21,-1 1 0,0 0 0,0 0 0,12 9 0,-14-6-9,0 0 0,0-1-1,-1 2 1,0-1 0,0 0 0,-1 1 0,0 0-1,0 0 1,0 0 0,-1 0 0,0 0-1,0 0 1,-1 1 0,0-1 0,0 0 0,-1 1-1,0-1 1,-1 12 0,-1 4 18,-1 1 1,-1 0-1,-1-1 1,-12 35-1,1-13-31,-2-1 1,-24 43-1,32-69 170,-1 0 0,0-1 0,-2-1 0,0 0 0,0 0 0,-2-1 0,-20 16 0,30-27 4,1-1 1,-1 0-1,0 0 0,0 0 1,-1-1-1,1 1 1,-11 2-1,15-5-131,0 0 0,0 1 0,-1-1 0,1 0 0,0 0 0,0 0 0,0 0 0,-1 0 0,1-1 0,0 1 0,0 0 0,0-1 0,0 1 0,0 0 0,0-1 0,0 1 0,-1-1 0,1 1 0,0-1 0,1 0 0,-1 0 0,0 1 0,0-1 0,0 0 0,0 0 0,1 0 0,-1 0 0,0 0 0,1 0 0,-1 0 0,0 0 0,1 0 0,0 0 0,-1 0 0,1 0 0,0 0 0,-1-1 0,1 1 0,0 0 0,0 0 0,0 0 0,0-3 0,-1-21-12,1 0-1,2 0 1,0 0-1,1 0 1,2 1-1,0 0 1,2-1 0,16-38-1,-11 34-179,2 0 0,0 1 0,2 1 0,1 0-1,2 1 1,32-35 0,-34 44-1256,1 1 1,1 0-1,32-18 0,1 2-4453</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4.810"/>
    </inkml:context>
    <inkml:brush xml:id="br0">
      <inkml:brushProperty name="width" value="0.025" units="cm"/>
      <inkml:brushProperty name="height" value="0.025" units="cm"/>
    </inkml:brush>
  </inkml:definitions>
  <inkml:trace contextRef="#ctx0" brushRef="#br0">1 1 14350,'0'0'12571,"1"7"-11893,0-3-1307,4 28 2385,-3-19-4173,-2-3-4097,0-18 300</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9.215"/>
    </inkml:context>
    <inkml:brush xml:id="br0">
      <inkml:brushProperty name="width" value="0.025" units="cm"/>
      <inkml:brushProperty name="height" value="0.025" units="cm"/>
    </inkml:brush>
  </inkml:definitions>
  <inkml:trace contextRef="#ctx0" brushRef="#br0">402 18 17104,'0'0'3999,"-10"-4"-2691,3 1-1074,0 1 0,-1 0 0,1 0 0,-1 0 0,1 1 0,-1 0 0,0 0 0,1 1 0,-1 0 0,0 1 0,1-1 0,-1 2 0,0-1 0,1 1 0,0 0 0,-1 0 0,1 1 0,-7 3 0,-6 6 141,0 1 0,1 1 0,1 1 0,0 0 0,2 1 0,-1 1 0,-17 24 0,24-28-233,1 0 0,0 1 0,1 0 0,0 1 0,1 0 0,1 0 0,0 0 0,2 1 0,-1 0 0,2 0 0,-2 18 0,5-31-141,-1-1 1,1 1-1,0 0 1,0-1 0,1 1-1,-1 0 1,1-1-1,-1 1 1,1-1 0,0 1-1,0 0 1,0-1-1,0 0 1,0 1 0,0-1-1,1 0 1,-1 1-1,1-1 1,0 0 0,0 0-1,0 0 1,4 2-1,-2-1-16,1 0-1,0-1 1,0 0-1,0 0 1,0 0-1,0-1 1,1 0-1,-1 0 1,0 0-1,11 0 1,3-2-380,1 0 0,-1-1 0,0-1 0,0 0 0,28-10 0,-13 1-2524,40-21 0,-7-5-5545,-21 7-3953</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9.589"/>
    </inkml:context>
    <inkml:brush xml:id="br0">
      <inkml:brushProperty name="width" value="0.025" units="cm"/>
      <inkml:brushProperty name="height" value="0.025" units="cm"/>
    </inkml:brush>
  </inkml:definitions>
  <inkml:trace contextRef="#ctx0" brushRef="#br0">81 0 20307,'0'0'3203,"-24"53"-1313,11-21-833,1 7-480,1-2-193,1 3-288,3 0-64,3-7-352,4-3-673,0-10-673,7-9-416,8-11 192,5-4-896,1-21-3620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5.119"/>
    </inkml:context>
    <inkml:brush xml:id="br0">
      <inkml:brushProperty name="width" value="0.025" units="cm"/>
      <inkml:brushProperty name="height" value="0.025" units="cm"/>
      <inkml:brushProperty name="color" value="#E71224"/>
    </inkml:brush>
  </inkml:definitions>
  <inkml:trace contextRef="#ctx0" brushRef="#br0">0 23 15855,'0'0'10202,"6"9"-8660,4 10-1017,-1 1-1,-1 1 1,0-1-1,6 36 1,-6-30-404,-7-19-95,1 0 0,1-1 0,-1 1 0,1-1 0,1 1 0,4 7 1,-7-13-5,0 1 1,0-1-1,0 0 1,1 1-1,-1-1 1,0 0-1,0 0 1,1 0 0,-1 0-1,0-1 1,1 1-1,-1 0 1,1 0-1,-1-1 1,1 1-1,-1-1 1,1 1 0,0-1-1,-1 0 1,1 0-1,0 0 1,-1 1-1,1-2 1,0 1-1,-1 0 1,1 0 0,-1 0-1,1-1 1,0 1-1,-1-1 1,1 1-1,-1-1 1,1 0-1,1-1 1,4-2 58,-1-1-1,0-1 1,0 1-1,0-1 1,-1 0-1,1 0 1,-2-1-1,1 0 1,-1 0 0,7-14-1,3-8 203,13-42 0,-12 12-283,-16 82 0,0 0 0,1 0 0,2 0 0,0 0 0,9 35 0,-11-55 0,1-1 0,0 1 0,0 0 0,0-1 0,0 1 0,0-1 0,1 1 0,-1-1 0,1 0 0,-1 1 0,1-1 0,0 0 0,0 0 0,0 0 0,0-1 0,1 1 0,-1 0 0,0-1 0,4 2 0,-4-2 0,1-1 0,-1 1 0,1-1 0,-1 0 0,1 0 0,-1 0 0,1 0 0,-1 0 0,1-1 0,0 1 0,-1-1 0,0 1 0,1-1 0,-1 0 0,1 0 0,3-3 0,5-3 0,-1 0 0,1-1 0,-2 0 0,1-1 0,-1 0 0,15-20 0,-10 10 0,-1-1 0,0 0 0,-1 0 0,-2-2 0,12-31 0,-22 73-20,1-1 1,4 34-1,-4-50-221,-1 1-1,0-1 0,1 0 1,0 0-1,0 0 0,0 0 1,0 0-1,1 0 1,-1 0-1,1 0 0,0 0 1,-1 0-1,1-1 0,0 1 1,1-1-1,-1 1 1,0-1-1,1 0 0,0 0 1,3 2-1,-3-3-201,0 0 1,-1 0-1,1 0 1,0-1-1,0 1 1,0-1-1,0 0 1,-1 0-1,1 0 1,0 0-1,0-1 0,0 1 1,0-1-1,-1 0 1,1 1-1,0-1 1,0-1-1,-1 1 1,1 0-1,-1 0 1,1-1-1,-1 0 0,0 1 1,3-3-1,23-21-6550</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09.916"/>
    </inkml:context>
    <inkml:brush xml:id="br0">
      <inkml:brushProperty name="width" value="0.025" units="cm"/>
      <inkml:brushProperty name="height" value="0.025" units="cm"/>
    </inkml:brush>
  </inkml:definitions>
  <inkml:trace contextRef="#ctx0" brushRef="#br0">191 0 16496,'0'0'4836,"-46"80"-3811,31-38 128,1 4-160,3 1-416,2-1-161,8-4-288,1-5-96,0-9-64,7-6-160,4-8-160,-4-6-673,-2-8-1666,-5-8-9640</inkml:trace>
  <inkml:trace contextRef="#ctx0" brushRef="#br0" timeOffset="1">0 186 14446,'0'0'9929,"56"18"-9865,-25-9-961,2-5-2017,4-3-2211,-3-1-5894</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2.335"/>
    </inkml:context>
    <inkml:brush xml:id="br0">
      <inkml:brushProperty name="width" value="0.025" units="cm"/>
      <inkml:brushProperty name="height" value="0.025" units="cm"/>
    </inkml:brush>
  </inkml:definitions>
  <inkml:trace contextRef="#ctx0" brushRef="#br0">1 3 12748,'0'-2'8168,"0"5"-6983,5 14 96,0 11 449,0 3-97,0 10-960,-4-1-449,0 0-128,1-2-32,-1-8-160,-1-4-1505,2-12-1090,-2-11-1505,0-21-13164</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2.708"/>
    </inkml:context>
    <inkml:brush xml:id="br0">
      <inkml:brushProperty name="width" value="0.025" units="cm"/>
      <inkml:brushProperty name="height" value="0.025" units="cm"/>
    </inkml:brush>
  </inkml:definitions>
  <inkml:trace contextRef="#ctx0" brushRef="#br0">0 12 15535,'0'0'6246,"15"-12"-15407,0 18 4677</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3.154"/>
    </inkml:context>
    <inkml:brush xml:id="br0">
      <inkml:brushProperty name="width" value="0.025" units="cm"/>
      <inkml:brushProperty name="height" value="0.025" units="cm"/>
    </inkml:brush>
  </inkml:definitions>
  <inkml:trace contextRef="#ctx0" brushRef="#br0">159 3 9097,'0'0'9123,"-9"0"-6187,-8-1-2163,3 0 0,1 1-1,-1 0 0,0 0 0,-14 3 1,26-2-756,0-1 0,0 0 0,-1 1-1,1-1 1,0 1 0,0 0 0,0-1 0,-1 1 0,1 0 0,0 0 0,0 1 0,0-1 0,1 0 0,-1 1 0,0-1 0,0 1 0,1 0 0,-1-1 0,1 1 0,0 0 0,-1 0 0,1 0 0,0 0 0,0 0 0,0 0 0,0 0 0,1 0-1,-1 1 1,0-1 0,1 0 0,0 0 0,-1 4 0,2-5-72,-1 0-1,0 0 1,1 1-1,-1-1 1,1 0 0,0 0-1,-1 0 1,1 0-1,0 0 1,0 0-1,0 0 1,0 0-1,-1 0 1,1 0 0,1 0-1,-1-1 1,0 1-1,0 0 1,0-1-1,0 1 1,0-1-1,1 1 1,-1-1 0,2 1-1,39 10 60,-32-9-52,11 2 139,4 1-142,0 2 0,42 16 0,-63-22 93,0 0-1,1 1 1,-1 0 0,-1 0-1,1 0 1,0 1 0,0-1 0,-1 1-1,0 0 1,1 0 0,-1 0 0,0 0-1,-1 1 1,1-1 0,0 1-1,-1 0 1,0 0 0,0 0 0,0 0-1,0 0 1,-1 0 0,0 0-1,1 6 1,-1-9 7,-1 1-1,-1-1 1,1 0-1,0 1 1,0-1 0,-1 1-1,1-1 1,0 0-1,-1 1 1,1-1-1,-1 0 1,0 0 0,1 1-1,-1-1 1,0 0-1,0 0 1,0 0 0,0 0-1,0 0 1,0 0-1,0 0 1,0 0-1,0 0 1,-3 0 0,0 2 246,0-1 0,-1-1-1,1 1 1,-1-1 0,1 1 0,-1-1 0,-9 0 0,7 0-17,1-1 0,-1 1 0,1-2-1,-1 1 1,0-1 0,1 0 0,-1 0 0,1-1 0,0 1-1,-1-2 1,-10-4 0,3-8-4264,13 15 3838,1 0 1,0 0 0,-1 0-1,1 0 1,0 0 0,0-1 0,-1 1-1,1 0 1,0 0 0,0 0-1,-1 0 1,1-1 0,0 1 0,0 0-1,-1 0 1,1-1 0,0 1-1,0 0 1,0 0 0,0-1 0,-1 1-1,1 0 1,0 0 0,0-1-1,0 1 1,0 0 0,0-1 0,0 1-1,0 0 1,0-1 0,0 1-1,0 0 1,0-1 0,0 1 0,0 0-1,0 0 1,0-1 0,0 1-1,0 0 1,0-1 0,0 1 0,0 0-1,1 0 1,-1-1 0,0 1-1,0 0 1,0 0 0,1-1 0,-1 1-1,0 0 1,0 0 0,1-1 0,10 1-8464</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7.113"/>
    </inkml:context>
    <inkml:brush xml:id="br0">
      <inkml:brushProperty name="width" value="0.025" units="cm"/>
      <inkml:brushProperty name="height" value="0.025" units="cm"/>
    </inkml:brush>
  </inkml:definitions>
  <inkml:trace contextRef="#ctx0" brushRef="#br0">86 3 16239,'-9'203'6589,"-59"264"-2399,75-504-2927,22-109-818,-22 123-413,61-201-203,-55 190 137,0 1 0,2 1 0,2 0-1,31-43 1,-46 72 35,0 0-1,0 0 1,1 0-1,-1 1 1,1-1-1,-1 1 1,1 0-1,0 0 1,0 0-1,0 0 1,1 0-1,-1 0 1,0 1-1,0 0 1,1 0-1,3-1 1,-5 2-5,-1 0 1,0 0 0,0 0 0,0 0-1,0 0 1,0 0 0,0 0 0,1 1-1,-1-1 1,0 0 0,0 1 0,0-1-1,0 1 1,0-1 0,0 1 0,0 0-1,-1-1 1,1 1 0,0 0 0,1 1-1,-1 0 1,1 0-1,-1 0 1,0 0-1,0 0 0,0 1 1,0-1-1,0 0 1,-1 1-1,1-1 0,-1 1 1,0-1-1,1 5 0,-2-2 8,1 0-1,-1 0 0,0 0 0,-1 0 0,1 0 1,-1 0-1,0-1 0,0 1 0,0 0 0,-1-1 1,1 0-1,-1 1 0,0-1 0,-1 0 0,1-1 1,-1 1-1,0-1 0,1 1 0,-1-1 0,-6 4 1,-13 8 99,-1 0 0,-35 16 0,48-26-20,8-3-55,-9 4 102,1 0 0,-2 0 1,1-1-1,-1 0 0,0-1 1,0-1-1,0 0 0,-15 1 1,28-4-156,0 0 1,-1 0 0,1-1-1,-1 1 1,1 0 0,0 0-1,-1-1 1,1 1-1,0 0 1,-1 0 0,1-1-1,0 1 1,-1 0 0,1-1-1,0 1 1,0-1 0,-1 1-1,1 0 1,0-1 0,0 1-1,0-1 1,0 1 0,-1-1-1,1 1 1,0 0-1,0-1 1,0 1 0,0-1-1,0 1 1,0-1 0,0 1-1,0-1 1,0 1 0,1 0-1,-1-1 1,0 1 0,0-1-1,0 1 1,0-1-1,1 1 1,-1 0 0,0-1-1,0 1 1,1 0 0,-1-1-1,0 1 1,0 0 0,2-1-1,12-22-2139,4 5-525,1 1 0,1 1 1,0 1-1,2 1 0,32-17 0,-9 6-6317</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7.471"/>
    </inkml:context>
    <inkml:brush xml:id="br0">
      <inkml:brushProperty name="width" value="0.025" units="cm"/>
      <inkml:brushProperty name="height" value="0.025" units="cm"/>
    </inkml:brush>
  </inkml:definitions>
  <inkml:trace contextRef="#ctx0" brushRef="#br0">77 1 13389,'0'0'3011,"-1"11"-572,-3 15-1003,-1-1 0,-2 0 0,-12 34 1,10-34-860,1-1 0,1 2 1,1-1-1,2 1 0,-3 28 1,7-54-573,0 1 0,0-1 1,0 1-1,0-1 0,0 1 1,1-1-1,-1 1 0,0-1 1,0 1-1,0-1 0,0 1 1,1-1-1,-1 1 0,0-1 1,0 0-1,1 1 0,-1-1 1,0 1-1,1-1 0,-1 0 0,0 1 1,1-1-1,-1 0 0,1 1 1,-1-1-1,1 0 0,-1 0 1,1 1-1,-1-1 0,1 0 1,-1 0-1,0 0 0,1 0 1,0 0-1,-1 0 0,1 0 0,-1 0 1,1 0-1,-1 0 0,1 0 1,-1 0-1,1 0 0,-1 0 1,1 0-1,-1 0 0,1 0 1,-1-1-1,0 1 0,1 0 1,-1 0-1,1-1 0,-1 1 1,1 0-1,-1-1 0,0 1 0,1-1 1,26-19 177,-19 11-160,0-1 1,-1 0-1,0 0 1,-1-1 0,0 0-1,-1 0 1,0-1-1,-1 1 1,0-1 0,-1 0-1,0 0 1,-1 0-1,0 0 1,-1-1 0,-1 1-1,1 0 1,-2-1-1,-2-15 1,3 28-25,0-1 0,0 1-1,0-1 1,0 1 0,0-1 0,0 1-1,0-1 1,0 1 0,0-1 0,0 1-1,0-1 1,-1 1 0,1-1 0,0 1-1,0-1 1,0 1 0,-1-1 0,1 1-1,0 0 1,-1-1 0,1 1 0,0-1-1,-1 1 1,1 0 0,0 0 0,-1-1-1,1 1 1,-1 0 0,1-1 0,0 1-1,-1 0 1,1 0 0,-1 0 0,1 0-1,-1-1 1,1 1 0,-1 0 0,1 0-1,-1 0 1,1 0 0,-1 0 0,1 0-1,-1 0 1,1 0 0,-1 0 0,1 1-1,-1-1 1,1 0 0,-1 0-1,1 0 1,-1 0 0,1 1 0,0-1-1,-1 0 1,1 1 0,-1-1 0,1 0-1,0 1 1,-1-1 0,-15 26-105,15-24-61,0-1 0,1 1 1,-1-1-1,1 1 0,0 0 1,-1-1-1,1 1 0,0 0 1,0-1-1,0 1 0,0 0 1,0-1-1,0 1 1,1 0-1,-1-1 0,0 1 1,1-1-1,0 1 0,-1-1 1,1 1-1,0-1 0,0 1 1,-1-1-1,1 1 0,0-1 1,0 0-1,1 0 0,-1 1 1,0-1-1,0 0 1,1 0-1,1 1 0,2 0-661,1-1 0,-1 0 1,0 0-1,0-1 0,1 1 0,-1-1 0,0 0 0,1-1 0,7 0 0,15-6-3886,2-6-2199</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7.844"/>
    </inkml:context>
    <inkml:brush xml:id="br0">
      <inkml:brushProperty name="width" value="0.025" units="cm"/>
      <inkml:brushProperty name="height" value="0.025" units="cm"/>
    </inkml:brush>
  </inkml:definitions>
  <inkml:trace contextRef="#ctx0" brushRef="#br0">98 0 5637,'0'0'12706,"-8"9"-10945,-3 3-1166,1 1-1,1 0 0,0 0 1,0 1-1,-7 16 0,12-20-308,0-1 0,0 0 0,1 1 0,0 0 0,1 0-1,0 0 1,0 0 0,1 0 0,0 0 0,2 20 0,-1-29-276,0 0 1,1 0 0,-1 0 0,0 0-1,1 0 1,-1 0 0,1 0-1,-1 0 1,1 0 0,0 0-1,-1 0 1,1 0 0,0-1 0,-1 1-1,1 0 1,0-1 0,0 1-1,0 0 1,0-1 0,-1 1-1,1-1 1,0 1 0,0-1 0,0 0-1,0 1 1,0-1 0,0 0-1,0 0 1,0 0 0,0 1-1,1-1 1,-1 0 0,0-1 0,0 1-1,0 0 1,0 0 0,0 0-1,0-1 1,0 1 0,0 0 0,1-1-1,2 0 107,0-1 0,0 1 0,-1-1-1,1 1 1,0-1 0,-1 0 0,1-1 0,-1 1-1,5-5 1,-3 0 125,-1 1 0,0-1 0,0-1 0,-1 1-1,0-1 1,0 1 0,0-1 0,-1 0 0,-1 0 0,1 0-1,-1 0 1,-1 0 0,0-15 0,0 19-170,0 0-1,0 1 1,-1-1 0,0 0-1,0 0 1,0 1 0,0-1-1,-1 0 1,1 1 0,-1-1 0,0 1-1,0 0 1,-4-5 0,4 6-83,0 0 0,0 1 0,0-1 1,0 1-1,0-1 0,-1 1 0,1 0 1,-1 0-1,1 0 0,-1 0 1,1 0-1,-1 1 0,1-1 0,-1 1 1,0 0-1,1 0 0,-1 0 0,0 0 1,1 0-1,-1 0 0,-4 1 0,-7 9-855,14-10 576,0 1 0,-1 0 1,1 0-1,0 0 0,-1 0 1,1-1-1,0 1 0,0 0 1,0 0-1,0 0 0,0 0 0,0 0 1,0-1-1,0 1 0,0 0 1,0 0-1,1 0 0,-1 0 1,0 0-1,0-1 0,1 1 1,-1 0-1,1 0 0,-1-1 0,1 1 1,-1 0-1,1 0 0,-1-1 1,1 1-1,0-1 0,-1 1 1,1 0-1,0-1 0,-1 1 1,1-1-1,0 0 0,0 1 0,0-1 1,1 1-1,38 4-8337,-15-4 2408</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8.418"/>
    </inkml:context>
    <inkml:brush xml:id="br0">
      <inkml:brushProperty name="width" value="0.025" units="cm"/>
      <inkml:brushProperty name="height" value="0.025" units="cm"/>
    </inkml:brush>
  </inkml:definitions>
  <inkml:trace contextRef="#ctx0" brushRef="#br0">195 143 15471,'0'0'5423,"-11"-1"-3335,6 1-1941,0-1 1,0 1-1,0 1 1,1-1-1,-1 1 1,0-1-1,0 1 1,0 1 0,1-1-1,-1 1 1,1 0-1,-1 0 1,1 0-1,0 0 1,-1 1-1,1 0 1,0-1-1,1 2 1,-1-1-1,1 0 1,-6 7-1,0 1 77,0 1 0,0-1 0,1 1-1,1 1 1,0 0 0,0 0 0,2 0-1,-1 1 1,2 0 0,-6 28-1,10-41-217,-1 1 0,1 0 0,0-1 0,0 1 0,1-1-1,-1 1 1,0-1 0,0 1 0,1-1 0,-1 1-1,1-1 1,0 1 0,-1-1 0,1 0 0,0 1-1,0-1 1,0 0 0,-1 0 0,1 1 0,1-1-1,-1 0 1,0 0 0,0 0 0,0 0 0,1 0-1,-1-1 1,0 1 0,1 0 0,-1 0 0,0-1-1,1 1 1,-1-1 0,1 1 0,-1-1 0,1 0 0,-1 0-1,1 0 1,0 0 0,-1 0 0,1 0 0,-1 0-1,1 0 1,2-1 0,4 0 22,1 0 1,-1 0-1,0-1 0,0 0 1,0-1-1,15-6 0,-11 2-13,0 0 0,0-1 1,-1 0-1,0-1 0,-1 0 0,0 0 0,0-1 0,-1-1 0,0 1 0,-1-1 1,0-1-1,-1 0 0,6-13 0,-6 8 107,0-1 0,-1 1 0,-1-2-1,-1 1 1,0 0 0,-1-1 0,-1 0 0,-1 1 0,-2-21 0,2 38-108,-1 0-1,0 1 1,0-1 0,0 0 0,0 0-1,0 1 1,0-1 0,0 0 0,0 1-1,0-1 1,0 0 0,0 0-1,-1 1 1,1-1 0,0 0 0,0 1-1,-1-1 1,1 0 0,-1 1 0,1-1-1,0 0 1,-1 1 0,1-1 0,-1 1-1,1-1 1,-1 1 0,1-1-1,-1 1 1,0-1 0,1 1 0,-1 0-1,0-1 1,1 1 0,-1 0 0,0 0-1,1-1 1,-1 1 0,0 0-1,0 0 1,1 0 0,-1 0 0,0 0-1,0 0 1,0 0 0,-1 1-4,0-1 0,-1 1 0,1 0 0,0 0 0,1 1 0,-1-1 0,0 0 0,0 1 0,0-1 0,1 1 0,-1-1 0,1 1 1,-1 0-1,0 2 0,-8 9 0,2 1 0,0 1 0,1-1 1,0 1-1,1 1 0,0-1 1,2 1-1,0 0 0,1 0 0,0 0 1,1 0-1,1 26 0,1-40-8,0 0 0,0 0 0,1 0 0,-1 0-1,1 0 1,-1 0 0,1 0 0,0 0 0,0 0 0,0-1-1,0 1 1,0 0 0,0 0 0,0-1 0,1 1 0,-1-1 0,1 1-1,-1-1 1,1 0 0,-1 1 0,4 1 0,-1-2 6,0 1 1,0-1-1,0 1 1,0-1-1,0-1 0,0 1 1,0 0-1,0-1 1,0 0-1,6 0 1,-1-1 6,0 0 0,0 0 0,-1-1 0,1 0 0,-1-1 0,1 0 0,-1 0 0,0-1 0,0 0 0,8-5 0,-7 1 27,-1 0 0,1-1 0,-1 0 0,-1 0 0,0 0 0,0-1 0,7-15 0,-25 60 106,9-28-107,-1-1 0,1 1 0,0 0 0,1 0 0,-1 0 1,2 0-1,-1 0 0,1 10 0,0-16-38,1 0 0,0 0 0,0 0 0,-1 0 0,1-1 0,0 1 0,0 0 0,0-1 0,0 1 0,0 0 0,0-1 0,0 1-1,0-1 1,0 0 0,0 1 0,0-1 0,0 0 0,0 1 0,0-1 0,1 0 0,-1 0 0,0 0 0,0 0 0,0 0 0,0 0 0,0 0 0,0-1 0,2 0 0,37-6 50,-28 2-53,-1-1 0,0 0 0,0 0 0,0-1 0,13-11 0,-20 15 0,0-1 0,0 1 0,0-1 0,0 0 0,-1 0 0,1 0 0,-1 0 0,0-1 0,0 1 0,-1-1 0,1 0 0,-1 0 0,0 0 0,0 0 0,1-8 0,-3 13 0,0 0 0,0-1 0,0 1 0,0 0 0,-1 0 0,1-1 0,0 1 0,0 0 0,0 0 0,0-1 0,0 1 0,-1 0 0,1 0 0,0 0 0,0-1 0,0 1 0,-1 0 0,1 0 0,0 0 0,0 0 0,0-1 0,-1 1 0,1 0 0,0 0 0,0 0 0,-1 0 0,1 0 0,0 0 0,-1 0 0,1 0 0,0 0 0,0 0 0,-1 0 0,1 0 0,0 0 0,0 0 0,-1 0 0,1 0 0,0 0 0,-1 0 0,1 0 0,0 0 0,0 0 0,-1 0 0,1 1 0,0-1 0,0 0 0,0 0 0,-1 0 0,1 0 0,0 1 0,0-1 0,0 0 0,-1 0 0,1 1 0,0-1 0,0 0 0,0 0 0,0 0 0,0 1 0,0-1 0,-1 1 0,-12 11 0,7-5 0,1 0 0,0 1 0,1-1 0,-1 1 0,2 0 0,-1 0 0,1 1 0,0-1 0,1 1 0,0 0 0,0-1 0,-1 18 0,4-26-2,-1 1 1,0 0-1,0 0 1,0-1-1,1 1 1,-1 0-1,0 0 0,1-1 1,-1 1-1,0 0 1,1-1-1,-1 1 1,1-1-1,-1 1 1,1 0-1,-1-1 0,1 1 1,0-1-1,-1 1 1,1-1-1,0 0 1,-1 1-1,1-1 0,0 0 1,0 1-1,-1-1 1,1 0-1,0 0 1,0 0-1,-1 1 0,1-1 1,1 0-1,34 0-479,-24-1 16,41-7-4449,-2-11-4447,-16 1-734</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8.839"/>
    </inkml:context>
    <inkml:brush xml:id="br0">
      <inkml:brushProperty name="width" value="0.025" units="cm"/>
      <inkml:brushProperty name="height" value="0.025" units="cm"/>
    </inkml:brush>
  </inkml:definitions>
  <inkml:trace contextRef="#ctx0" brushRef="#br0">132 1 7847,'0'0'13939,"-9"0"-11409,2 1-2080,0 0-1,0 1 0,1 0 0,-1 0 0,1 0 0,-1 1 1,1 0-1,0 0 0,-9 6 0,11-6-360,1-1-1,-1 1 0,1 1 1,-1-1-1,1 0 0,0 1 1,0-1-1,1 1 1,-1 0-1,1 0 0,-1 0 1,1 0-1,1 1 1,-1-1-1,0 1 0,1-1 1,0 1-1,0 4 1,0-7-109,1 0 0,-1 0 1,1 1-1,0-1 1,0 0-1,0 0 1,0 0-1,1 0 0,-1 0 1,0 0-1,1 0 1,-1 0-1,1 0 1,0 0-1,0 0 1,0 0-1,0-1 0,0 1 1,0 0-1,0 0 1,1-1-1,-1 1 1,0-1-1,1 1 1,0-1-1,-1 0 0,1 0 1,1 2-1,2-2-489,0 1 1,-1-1-1,1 0 0,0 0 0,0-1 0,-1 1 1,1-1-1,0 0 0,0 0 0,0-1 0,7-1 1,14-7-5829,1-7-4671</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9.223"/>
    </inkml:context>
    <inkml:brush xml:id="br0">
      <inkml:brushProperty name="width" value="0.025" units="cm"/>
      <inkml:brushProperty name="height" value="0.025" units="cm"/>
    </inkml:brush>
  </inkml:definitions>
  <inkml:trace contextRef="#ctx0" brushRef="#br0">50 0 12396,'0'0'9737,"-8"11"-8125,-22 36-37,28-45-1462,1 0 0,0 1 0,-1-1 0,1 0 0,0 0 0,1 1 1,-1-1-1,0 1 0,0-1 0,1 1 0,0-1 0,-1 1 0,1-1 0,0 1 0,0-1 0,1 1 0,-1-1 1,0 1-1,2 3 0,-1-5-88,0 1 1,0 0 0,0-1-1,1 1 1,-1-1 0,0 1 0,1-1-1,-1 0 1,1 0 0,0 0-1,-1 1 1,1-1 0,0-1-1,0 1 1,-1 0 0,1 0-1,0-1 1,4 1 0,1 1-32,1-1 0,-1-1 0,1 1 0,0-1 0,-1-1 1,1 1-1,0-1 0,-1-1 0,1 1 0,7-4 0,-2-1-15,0-1 0,-1-1-1,0 0 1,-1-1 0,0 0 0,0-1-1,11-13 1,-14 15 63,-8 8-28,0 0 0,0 0 0,0 0 0,0 0 0,1 0 0,-1-1 0,0 1 0,0 0 0,0 0 0,0 0 0,1 0 0,-1 0 0,0 0 0,0 0 0,0 0 0,0 0 0,1 0 0,-1 0 0,0 0 0,0 0 0,0 0 0,1 0 0,-1 0 0,0 0 0,0 0 0,0 0 0,0 0 0,1 0 0,-1 0 0,0 0 0,0 0 0,0 0 0,0 0 0,1 0 0,-1 0 0,0 0 0,0 1 0,0-1 0,0 0 0,0 0 0,1 0 0,-1 0 0,0 0 0,0 1 0,0-1 0,0 0 0,0 0 0,0 0 0,0 0 0,0 1 0,0-1 0,0 0 0,0 0 0,0 0 0,1 1 0,-1-1 0,-1 0 0,6 21 492,-5-18-463,0 0-1,1 0 1,0 1 0,-1-1 0,1 0 0,0 0-1,1 0 1,2 6 0,-1-7-25,0 0 0,0-1 0,0 1 0,1-1 0,-1 0 1,0 0-1,1 0 0,-1 0 0,1 0 0,-1-1 0,1 1 0,-1-1 0,1 0 0,-1 0 0,6-1 0,53-10 157,-4-10-219,-48 16-42,0 1 0,0 0-1,1 0 1,0 1 0,-1 0-1,1 1 1,0 0 0,0 1-1,13 0 1,-24 2 99,1-1 0,0 1 0,0-1 0,-1 1 0,1-1 0,0 1 0,-1 0 0,1-1 0,-1 1 0,1 0 0,-1 0 0,1-1 0,-1 1 0,1 0 0,-1 0 0,0 0 0,1-1 0,-1 1 0,0 0 0,0 0 0,0 0 0,0 0 0,0 0 0,0 0 0,0 0 0,0-1 0,0 1 0,0 0 0,0 0 0,0 0 0,-1 0 0,0 1 0,2 21 243,-1-22-273,1-1 0,-1 1-1,0-1 1,0 1 0,1 0 0,-1-1 0,0 1 0,1-1 0,-1 1 0,1-1 0,-1 1 0,1-1-1,-1 0 1,1 1 0,-1-1 0,1 1 0,-1-1 0,1 0 0,-1 0 0,1 1 0,-1-1 0,1 0 0,0 0-1,-1 0 1,1 1 0,0-1 0,-1 0 0,1 0 0,0 0 0,0 0 0,0 0-279,0 0 0,1 0 0,-1 0 0,0 0 0,0 0 1,0 0-1,0 0 0,0 0 0,0 0 0,0-1 0,0 1 1,0 0-1,0-1 0,0 1 0,0 0 0,0-1 0,0 0 0,0 1 1,0-1-1,0 1 0,-1-1 0,1 0 0,0 0 0,0 0 0,-1 1 1,1-1-1,0 0 0,-1 0 0,1 0 0,0-1 0,6-17-6339</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5.744"/>
    </inkml:context>
    <inkml:brush xml:id="br0">
      <inkml:brushProperty name="width" value="0.025" units="cm"/>
      <inkml:brushProperty name="height" value="0.025" units="cm"/>
      <inkml:brushProperty name="color" value="#E71224"/>
    </inkml:brush>
  </inkml:definitions>
  <inkml:trace contextRef="#ctx0" brushRef="#br0">71 360 15599,'0'0'5621,"-6"10"-3902,-4 6-894,1 1 0,0 1-1,2-1 1,0 2 0,1-1 0,1 1-1,-6 36 1,11-54-797,0 0 0,1-1-1,-1 1 1,0 0 0,1-1-1,-1 1 1,1 0 0,-1-1-1,1 1 1,-1 0 0,1-1 0,-1 1-1,1-1 1,-1 1 0,1-1-1,0 0 1,-1 1 0,1-1-1,0 1 1,0-1 0,-1 0-1,1 0 1,0 1 0,0-1-1,-1 0 1,1 0 0,0 0 0,0 0-1,-1 0 1,1 0 0,0 0-1,0 0 1,0 0 0,-1-1-1,2 1 1,32-5 518,49-26-278,-62 22-411,1 1 0,41-10 1,-58 17 137,-6 0 47,1 0 1,0 0-1,0 0 1,0 0 0,0 0-1,0-1 1,0 1-1,0 0 1,1 0 0,-1 0-1,0 0 1,0 0-1,1 0 1,-1 0 0,1 0-1,-1 0 1,1 0-1,-1 0 1,1 0 0,0 0-1,-1 1 1,1-1-1,1-1 1,29-47-72,-14 22 61,-8 11-692,-2-1-1,0 0 1,-1 0 0,0-1 0,-2 1 0,0-1 0,-1 0 0,2-35 0,-5 26-326,0 1 0,-2 0 0,-1 0 0,-1 0 0,-11-40 0,4 145 4963,10-32-2675,-1-10-94,1 0 0,2 0 1,2 0-1,1-1 1,10 42-1,-14-74-1203,1-1 0,0 0-1,0 0 1,0 0 0,0 0 0,0 1-1,1-1 1,-1-1 0,1 1-1,0 0 1,0 0 0,0-1 0,0 1-1,0-1 1,1 1 0,-1-1-1,1 0 1,-1 0 0,1 0 0,0 0-1,0-1 1,0 1 0,0-1-1,0 0 1,0 0 0,0 0 0,0 0-1,1 0 1,-1-1 0,0 1 0,1-1-1,-1 0 1,0 0 0,1 0-1,-1-1 1,0 1 0,0-1 0,1 1-1,-1-1 1,4-2 0,6-2-10,-1-1 1,1 0 0,-1-1 0,-1 0-1,1-1 1,-1 0 0,-1-1-1,15-15 1,-12 10 4,-1-1 0,0 0 0,-1-1 0,-1 0 0,-1-1 0,0 0 0,6-18 0,-9 21 0,-2 0 0,0 1 0,0-2 0,-2 1 0,1 0 0,-2 0 0,0-1 0,-1 1 0,-3-28 0,3 41-9,0 1-1,0-1 1,0 0-1,0 1 1,0-1 0,-1 1-1,1-1 1,0 1-1,0-1 1,-1 1 0,1-1-1,0 1 1,-1-1 0,1 1-1,-1-1 1,1 1-1,0 0 1,-1-1 0,1 1-1,-1 0 1,1-1-1,-1 1 1,1 0 0,-1-1-1,1 1 1,-1 0-1,0 0 1,1 0 0,-1 0-1,1 0 1,-1 0-1,0-1 1,1 1 0,-1 0-1,1 1 1,-1-1-1,1 0 1,-1 0 0,0 0-1,1 0 1,-1 0 0,1 0-1,-1 1 1,1-1-1,-1 0 1,1 1 0,-1-1-1,1 0 1,-1 1-1,1-1 1,-1 0 0,1 1-1,-1 0 1,-25 21-2580,8-1-2931,0 3-1687</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9.580"/>
    </inkml:context>
    <inkml:brush xml:id="br0">
      <inkml:brushProperty name="width" value="0.025" units="cm"/>
      <inkml:brushProperty name="height" value="0.025" units="cm"/>
    </inkml:brush>
  </inkml:definitions>
  <inkml:trace contextRef="#ctx0" brushRef="#br0">0 0 8936,'0'0'21749,"31"52"-22101,-14-40-1794,-1-4-2435,-2 0-3042</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19.957"/>
    </inkml:context>
    <inkml:brush xml:id="br0">
      <inkml:brushProperty name="width" value="0.025" units="cm"/>
      <inkml:brushProperty name="height" value="0.025" units="cm"/>
    </inkml:brush>
  </inkml:definitions>
  <inkml:trace contextRef="#ctx0" brushRef="#br0">188 0 6278,'0'0'22405,"-11"5"-21385,-1 0-729,0 0 1,0 2-1,1-1 0,0 1 1,-17 14-1,24-17-218,-1 0 0,1 0 0,-1 0 1,1 1-1,1-1 0,-1 1 0,1 0 0,-1 0 0,1 0 0,1 1 0,-1-1 0,1 1 0,0-1 1,0 1-1,1 0 0,-1 0 0,0 8 0,3-12-87,-1-1 0,0 0 0,1 0-1,-1 0 1,0 1 0,1-1 0,0 0 0,-1 0 0,1 0-1,0 0 1,-1 0 0,1 0 0,0 0 0,0 0 0,0 0 0,0 0-1,0-1 1,0 1 0,0 0 0,0-1 0,0 1 0,0 0-1,0-1 1,0 0 0,1 1 0,-1-1 0,0 0 0,0 1 0,1-1-1,-1 0 1,0 0 0,2 0 0,52 1-795,-39-2 590,4 1-68,-13-1 188,-1 1 1,0 0-1,1 0 0,-1 1 0,1 0 0,-1 0 0,9 3 0,-12-3 92,-1 1-1,1-1 1,-1 1-1,0 0 1,1 0-1,-1 0 1,0 0-1,0 0 1,0 1-1,-1-1 1,1 1-1,0-1 1,-1 1-1,0-1 1,1 1-1,-1 0 1,0 0-1,0-1 1,0 6-1,4 10 149,-2 0 0,0 0 0,-1 0 0,-1 0 0,0 1 0,-1-1 0,-2 0 0,0 0 0,-8 34 0,8-41-68,-2-1 0,1 1 0,-1-1 0,-1 0 0,0-1 0,0 1-1,-1-1 1,0 0 0,-1 0 0,1-1 0,-2 0 0,1 0 0,-1 0 0,-1-1 0,1-1 0,-1 1 0,-17 8 0,23-13-73,1 0 0,-1-1 0,0 1 0,1-1 0,-1 0 0,0 0 0,0 0 0,0 0 0,0 0 0,0-1 0,0 1 0,0-1 0,0 0 0,0 0 0,0 0 0,0 0 0,0-1 0,0 1 0,0-1 0,0 0 0,0 0 0,0 0 0,0 0 0,0 0 0,0-1 0,1 1 0,-1-1 0,1 0 0,-1 0 0,1 0 0,0 0 0,-1 0 0,1 0 0,0 0 0,0-1 0,1 1 0,-1-1 0,0 0 0,1 1 0,0-1 0,0 0 0,0 0 0,0 0 0,-1-6 0,-3-10 0,1 0 0,1-1 0,1 0 0,1 1 0,1-34 0,0 46-65,1 0 1,0-1-1,0 1 1,1 0-1,0 0 1,0 0-1,0 0 1,1 0-1,0 1 1,0-1-1,1 1 1,0 0-1,0 0 1,0 0-1,1 0 1,0 1-1,0 0 1,0 0-1,1 0 1,8-5-1,8-3-741,0 1-1,1 1 0,1 1 1,36-11-1,20-8-2373,-27 3-7534</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0.454"/>
    </inkml:context>
    <inkml:brush xml:id="br0">
      <inkml:brushProperty name="width" value="0.025" units="cm"/>
      <inkml:brushProperty name="height" value="0.025" units="cm"/>
    </inkml:brush>
  </inkml:definitions>
  <inkml:trace contextRef="#ctx0" brushRef="#br0">110 0 9321,'0'0'9604,"-1"11"-8307,-9 198 6020,27 124-4785,-22-351-4064,-1 0-1,-1 0 1,-1 1 0,-11-20 0,-5-11-176,12 21 1160,-12-27 529,13 19 2892,50 32-502,59 6-2141,-27 0-2677,1-2-3291,-24-1-571</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0.827"/>
    </inkml:context>
    <inkml:brush xml:id="br0">
      <inkml:brushProperty name="width" value="0.025" units="cm"/>
      <inkml:brushProperty name="height" value="0.025" units="cm"/>
    </inkml:brush>
  </inkml:definitions>
  <inkml:trace contextRef="#ctx0" brushRef="#br0">171 70 11659,'0'0'9609,"-11"0"-7340,6 0-2047,-1 1 1,0-1-1,1 1 0,-1 0 1,1 0-1,-1 1 0,1 0 1,-1 0-1,1 0 0,0 1 1,0-1-1,0 1 0,0 0 1,1 1-1,-1-1 0,1 1 1,0 0-1,0 0 0,-5 7 1,-32 46 737,39-54-924,1-1 1,-1 1-1,1-1 0,0 1 0,-1 0 0,1-1 0,1 1 1,-1 0-1,0 0 0,1 0 0,-1 0 0,1 0 1,0 0-1,0-1 0,0 1 0,0 0 0,1 0 0,-1 0 1,1 0-1,0 0 0,1 4 0,0-6-22,-1 1 0,1-1 1,-1 0-1,1 0 0,0 0 0,0 0 0,0 0 0,0 0 1,0 0-1,0 0 0,0-1 0,0 1 0,0-1 0,0 1 0,0-1 1,0 0-1,0 0 0,0 0 0,0 0 0,0 0 0,4-2 1,2 1 31,-1 0 1,0 0 0,0-1 0,0 0 0,8-4 0,-6 1 49,-1-1 1,0 1 0,-1-2 0,1 1-1,-1-1 1,0 0 0,-1 0-1,0-1 1,0 0 0,0 0-1,-1 0 1,6-14 0,-9 19-61,-1-1-1,1 1 1,0-1 0,-1 0-1,0 0 1,0 1 0,0-1-1,0 0 1,-1 0 0,1 0-1,-1 0 1,0 0 0,0 0-1,0 0 1,-1 0 0,0 0-1,1 0 1,-2 0 0,1 0-1,0 0 1,-1 1 0,1-1-1,-1 1 1,0-1 0,0 1-1,-1-1 1,1 1 0,0 0-1,-1 0 1,0 0 0,0 1-1,-5-5 1,3 4-128,1 1 1,-1 0-1,1 0 1,-1 0-1,0 0 0,0 1 1,0 0-1,1 0 1,-1 0-1,0 1 0,0 0 1,0-1-1,-6 2 0,8-1 31,1 0-1,0 1 0,0-1 0,0 1 0,0-1 0,0 1 0,0 0 0,0-1 0,0 1 0,0 0 0,0 0 0,0 1 1,1-1-1,-1 0 0,0 1 0,1-1 0,-1 1 0,1-1 0,0 1 0,-1 0 0,1-1 0,0 1 0,0 0 0,0 0 1,0 0-1,0 0 0,0 0 0,1 0 0,-1 0 0,1 0 0,-1 0 0,1 4 0,0-5-133,0 0 1,0 0-1,0 0 0,0 0 1,1 0-1,-1 0 0,0 0 0,1 0 1,-1 0-1,0 0 0,1 0 1,-1 0-1,1 0 0,0 0 0,-1 0 1,1 0-1,0 0 0,-1-1 0,1 1 1,0 0-1,0-1 0,0 1 1,0 0-1,0-1 0,0 1 0,0-1 1,0 1-1,0-1 0,0 0 1,0 1-1,1-1 0,38 5-7155,-40-5 7292,30 0-7608</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1.514"/>
    </inkml:context>
    <inkml:brush xml:id="br0">
      <inkml:brushProperty name="width" value="0.025" units="cm"/>
      <inkml:brushProperty name="height" value="0.025" units="cm"/>
    </inkml:brush>
  </inkml:definitions>
  <inkml:trace contextRef="#ctx0" brushRef="#br0">46 0 19154,'0'0'5755,"-7"10"-4415,2-1-1063,-1 1 0,2-1 0,-1 1 0,1 0 0,1 1 1,0-1-1,0 1 0,1-1 0,1 1 0,-1 19 0,1 1-60,2-1 0,1 1-1,8 39 1,-6-54-180,0-1-1,1 0 1,0 0-1,1 0 1,1 0-1,0-1 1,1 0-1,12 15 1,-20-28-38,1 0-1,-1-1 1,1 1 0,-1 0-1,0 0 1,1-1 0,-1 1-1,1 0 1,0-1 0,-1 1 0,1 0-1,0-1 1,-1 1 0,1-1-1,0 1 1,0-1 0,-1 1-1,1-1 1,0 0 0,0 1 0,0-1-1,-1 0 1,1 0 0,0 0-1,0 0 1,1 1 0,-1-2-30,0 0 0,-1 0 0,1 0 0,-1 0 0,1 0 0,-1 0 0,0 0 1,1 0-1,-1 0 0,0 0 0,0 0 0,1 0 0,-1 0 0,0 0 0,0 0 0,0 0 0,-1-2 1,-6-51-927,3 41 896,0 0-1,-1 0 1,-1 1 0,0-1 0,-1 1 0,0 1 0,-1-1 0,0 1-1,-1 1 1,-17-18 0,37 36-106,0 0 0,1-2 0,0 1 0,0-1-1,1-1 1,-1 0 0,1-1 0,0 0 0,17 2 0,-7-3-1240,0-1 0,0 0-1,-1-2 1,41-4 0,-58 3 1335,0 0 0,-1 0 1,1 0-1,-1-1 0,1 1 0,-1-1 0,0 0 1,0 0-1,0-1 0,0 1 0,0-1 0,0 0 0,-1 0 1,5-4-1,-6 4 325,-1 1 1,1 0 0,0 0-1,-1-1 1,0 1 0,0 0-1,0-1 1,0 1 0,0-1-1,0 0 1,0 1 0,-1-1 0,1 0-1,-1 1 1,0-1 0,0-3-1,0 6-175,0-1 0,-1 1 1,1 0-1,0-1 0,0 1 0,-1 0 0,1-1 0,0 1 0,0 0 0,-1-1 0,1 1 0,0 0 0,-1 0 0,1-1 1,0 1-1,-1 0 0,1 0 0,0 0 0,-1 0 0,1-1 0,-1 1 0,1 0 0,0 0 0,-1 0 0,1 0 1,-1 0-1,1 0 0,0 0 0,-1 0 0,1 0 0,-1 0 0,1 0 0,0 1 0,-1-1 0,1 0 0,-1 0 1,1 0-1,0 0 0,-1 0 0,1 1 0,-1-1 0,-18 9 1185,12-2-1037,0-1 1,0 1-1,1 0 0,0 0 1,0 1-1,0 0 0,1 0 1,1 0-1,-1 0 0,1 1 0,0 0 1,1 0-1,0 0 0,1 0 1,0 0-1,0 1 0,0 14 0,2-23-213,0 0-1,0 0 0,0 1 1,1-1-1,-1 0 0,1 0 0,-1 1 1,1-1-1,-1 0 0,1 0 1,0 0-1,-1 0 0,1 0 1,0 0-1,0 0 0,0 0 0,0 0 1,0 0-1,0 0 0,0-1 1,0 1-1,0 0 0,0-1 1,2 2-1,1-1 11,1 1 1,-1-1-1,0 0 1,1 0-1,-1-1 1,1 1-1,6-1 1,2-1 12,-1 0 1,1 0-1,0-1 1,17-5-1,-20 3-19,1 0 1,-1 0-1,-1-1 0,1 0 0,-1-1 0,0 0 0,0 0 0,9-9 0,-13 11 2,-1 0 0,-1-1 0,1 1 0,0-1 0,-1 0 0,0 0 0,0 0-1,-1 0 1,1 0 0,-1-1 0,0 1 0,-1-1 0,1 1 0,-1-1 0,0 0 0,0-10-1,-1 16-17,0-1 0,0 1-1,0 0 1,0 0-1,0 0 1,0 0-1,0 0 1,0 0 0,0 0-1,0-1 1,0 1-1,0 0 1,0 0-1,0 0 1,0 0 0,0 0-1,0 0 1,0 0-1,0-1 1,0 1-1,0 0 1,0 0 0,0 0-1,0 0 1,-1 0-1,1 0 1,0 0-1,0 0 1,0 0 0,0 0-1,0 0 1,0-1-1,0 1 1,0 0-1,0 0 1,-1 0 0,1 0-1,0 0 1,0 0-1,0 0 1,0 0-1,0 0 1,0 0 0,0 0-1,-1 0 1,1 0-1,0 0 1,0 0-1,0 0 1,0 0 0,0 0-1,0 0 1,0 0-1,0 0 1,-1 0-1,1 0 1,0 1 0,0-1-1,0 0 1,0 0-1,0 0 1,-9 8 66,-6 10 28,11-10-99,1 0 0,-1 0 1,2 0-1,-1 0 0,1 0 0,-2 15 0,4-22-2,0 1-1,0 0 0,0 0 0,0 0 0,0-1 1,0 1-1,0 0 0,0 0 0,1 0 0,-1 0 1,1-1-1,-1 1 0,1 0 0,0-1 1,0 1-1,0 0 0,0-1 0,0 1 0,0-1 1,0 1-1,0-1 0,0 0 0,1 0 1,-1 1-1,1-1 0,-1 0 0,1 0 0,-1 0 1,1 0-1,0-1 0,-1 1 0,1 0 1,0-1-1,-1 1 0,1-1 0,2 1 0,6 0-578,0 1 0,0-2 0,1 0 0,-1 0 0,0 0 0,0-1 0,0-1 0,0 0 0,0 0 1,12-5-1,-16 4-345,1 0 0,-1 0 0,0-1 1,0 1-1,0-2 0,8-6 1,-9 6-296,-1 0 1,1 0 0,-1-1 0,0 1 0,0-1 0,-1 0-1,4-9 1,9-26-7472</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2.292"/>
    </inkml:context>
    <inkml:brush xml:id="br0">
      <inkml:brushProperty name="width" value="0.025" units="cm"/>
      <inkml:brushProperty name="height" value="0.025" units="cm"/>
    </inkml:brush>
  </inkml:definitions>
  <inkml:trace contextRef="#ctx0" brushRef="#br0">8 0 15663,'0'0'3998,"-1"14"-1681,0 9-1151,-3 9 47,3 1 1,0-1 0,2 0 0,8 45-1,-8-69-1069,1 0-1,1 0 0,-1 0 0,1 0 1,1 0-1,-1-1 0,1 1 1,1-1-1,9 13 0,-10-16-159,0-1 0,0 1 0,1-1-1,-1 1 1,1-1 0,-1 0 0,1-1 0,0 1 0,0-1-1,0 0 1,0-1 0,1 1 0,-1-1 0,1 0-1,-1 0 1,10 0 0,-11-1-3,0 0-1,1 0 1,-1 0-1,0 0 1,0-1-1,0 0 1,0 0-1,0 0 1,0 0-1,0-1 1,-1 1-1,1-1 1,0 0-1,-1 0 1,1-1-1,-1 1 1,5-5-1,-3 1 13,-1 1 0,0 0 0,0-1 0,0 0 0,-1 0 0,0 0 0,0-1 0,0 1 0,2-12 0,1-9-32,-2 0 0,0 0-1,-2 0 1,-2-31 0,0 56 26,0 0 8,1 1 0,-1-1 0,0 0 0,0 1 0,0-1 0,0 1 0,0-1-1,-1 0 1,1 1 0,0-1 0,-1 1 0,0-1 0,1 1 0,-1-1 0,0 1 0,1-1 0,-1 1 0,0-1-1,0 1 1,0 0 0,0 0 0,-2-2 0,1 3 11,1 0 0,0 0 0,0 0 0,-1 1-1,1-1 1,0 0 0,0 1 0,-1-1 0,1 1 0,0-1 0,0 1 0,0 0 0,0 0-1,0-1 1,0 1 0,0 0 0,0 0 0,0 0 0,0 0 0,0 0 0,1 0-1,-1 0 1,0 0 0,1 0 0,-1 1 0,1-1 0,-1 0 0,1 2 0,-7 9 97,1 0 1,0 1 0,1 0 0,0 0 0,2 1 0,-1-1 0,1 1-1,1 0 1,1-1 0,0 28 0,1-39-107,0 0-1,1 0 1,-1 0-1,1-1 1,0 1 0,-1 0-1,1 0 1,0-1-1,0 1 1,0 0-1,0-1 1,0 1 0,0-1-1,1 1 1,-1-1-1,0 0 1,1 1 0,-1-1-1,1 0 1,0 0-1,-1 0 1,1 0 0,0 0-1,0-1 1,-1 1-1,1-1 1,0 1 0,0-1-1,0 1 1,0-1-1,0 0 1,0 0 0,-1 0-1,1 0 1,3 0-1,2-1-48,0 1-1,-1-1 0,1 0 0,-1 0 0,1-1 0,-1 0 0,0 0 0,1 0 1,8-5-1,-5 0 11,0-1 0,0 1 0,-1-2 0,0 1 1,0-1-1,-1 0 0,0-1 0,-1 0 0,0 0 0,-1-1 1,10-19-1,-22 44 397,1-1-138,0-1 0,1 1 0,0 0 0,-2 19-1,5-29-188,1 0 0,0 1 0,0-1-1,0 0 1,0 0 0,0 0 0,0 0-1,1 0 1,0 1 0,0-1 0,0 0-1,0 0 1,0-1 0,0 1 0,1 0-1,-1 0 1,1-1 0,0 1 0,0 0-1,0-1 1,0 0 0,0 0 0,1 1-1,-1-1 1,0-1 0,4 3 0,2 0-16,0-1 0,0 0 0,0 0 0,0 0 0,0-1 0,1-1 0,-1 0 0,1 0 0,-1 0 0,1-1 0,-1 0 0,1-1 0,-1 0 0,1 0 0,-1-1 0,0 0 0,1 0 0,-1-1 0,0 0 0,-1-1 0,1 1 0,0-2 0,7-5 0,-9 11-370,-7 11 249,-9 29 287,5-21-55,-2 29 16,3 0 0,2 0 0,5 72 0,0-9-22,-3-107-117,0 0 0,-1 0 0,0 1 0,0-1 0,0 0 0,-1 0 0,1 0 0,-1 0 0,-1-1 0,-3 9 0,5-12 0,0 0 0,0 1 0,0-1 0,0 0 0,0 1 0,-1-1 0,1 0 0,0 0 0,-1 0 0,1 0 0,0 0 0,-1-1 0,1 1 0,-1 0 0,1-1 0,-1 1 0,0 0 0,1-1 0,-1 0 0,0 0 0,1 1 0,-1-1 0,0 0 0,1 0 0,-1 0 0,0-1 0,1 1 0,-1 0 0,0-1 0,1 1 0,-1-1 0,1 1 0,-1-1 0,1 0 0,-1 1 0,1-1 0,-1 0 0,-1-2 0,0 0 0,-1 0 0,1-1 0,0 1 0,1-1 0,-1 1 0,1-1 0,-1 0 0,1 0 0,0 0 0,0 0 0,1-1 0,0 1 0,-2-9 0,-10-62 0,10 45-58,1 0 0,1 0-1,1-1 1,5-32 0,-3 54 16,0 0-1,0 0 1,1 0-1,0 1 1,0-1-1,1 1 1,9-16-1,-9 20 14,-1 0-1,1-1 0,-1 1 0,1 1 0,1-1 0,-1 0 0,0 1 1,1 0-1,0 0 0,-1 0 0,1 1 0,0 0 0,1-1 1,6 0-1,8-1-1109,0 0-1,0 2 1,0 1 0,27 1 0,-16 0-1328,31-1-3602</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3.193"/>
    </inkml:context>
    <inkml:brush xml:id="br0">
      <inkml:brushProperty name="width" value="0.025" units="cm"/>
      <inkml:brushProperty name="height" value="0.025" units="cm"/>
    </inkml:brush>
  </inkml:definitions>
  <inkml:trace contextRef="#ctx0" brushRef="#br0">0 606 10794,'129'-121'-1582,"-89"87"1300,-2-2 0,37-44 0,-64 67 635,-1-1 0,0-1 1,-1 0-1,-1 0 0,0 0 0,-1-1 1,-1-1-1,0 1 0,-1-1 0,3-22 1,-4 6 2567,-2 1 1,-2-36 0,0 68-2860,0-1-1,0 1 0,0 0 1,0 0-1,1-1 1,-1 1-1,0 0 0,0-1 1,0 1-1,0 0 0,0-1 1,0 1-1,-1 0 1,1 0-1,0-1 0,0 1 1,0 0-1,0-1 1,0 1-1,0 0 0,0 0 1,0-1-1,-1 1 1,1 0-1,0 0 0,0-1 1,0 1-1,-1 0 0,1 0 1,0 0-1,0 0 1,-1-1-1,1 1 0,0 0 1,0 0-1,-1 0 1,1 0-1,0 0 0,0 0 1,-1-1-1,1 1 0,0 0 1,-1 0-1,1 0 1,0 0-1,-1 0 0,1 0 1,0 0-1,0 0 1,-1 0-1,1 1 0,0-1 1,-1 0-1,1 0 0,0 0 1,-1 0-1,-12 13 748,8-2-668,1-1 1,0 1-1,0 0 0,1 1 0,0-1 0,-1 22 1,-2 77 596,6-87-506,5 279 1603,0-66-1337,-6-243-438,0 1-1,0-1 0,-1 1 0,0-1 1,0 1-1,-3-7 0,-4-12-15,-93-284 143,188 339-624,-74-29 317,0 1-1,0-2 1,0 0 0,-1 0 0,1-1 0,0 0 0,0-1 0,16-5 0,29-14-3778,-2-7-4122,-23 10-319</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3.593"/>
    </inkml:context>
    <inkml:brush xml:id="br0">
      <inkml:brushProperty name="width" value="0.025" units="cm"/>
      <inkml:brushProperty name="height" value="0.025" units="cm"/>
    </inkml:brush>
  </inkml:definitions>
  <inkml:trace contextRef="#ctx0" brushRef="#br0">118 21 11115,'0'0'3469,"-9"3"-1029,-2 1-1654,1 1 0,-1 0 0,1 0 0,0 1 1,-11 8-1,19-12-606,-1 0 0,0 0 1,1 1-1,-1-1 1,1 1-1,0-1 1,-1 1-1,1 0 0,1-1 1,-1 1-1,0 0 1,1 0-1,-1 0 0,1 1 1,0-1-1,0 0 1,0 0-1,1 1 1,-1-1-1,1 0 0,0 1 1,0-1-1,0 1 1,0-1-1,0 0 0,2 5 1,-1-7-158,-1 0 1,1 1-1,0-1 0,0 0 1,0 0-1,1 0 0,-1 0 1,0 0-1,0 0 0,1 0 1,-1-1-1,0 1 1,1 0-1,-1-1 0,1 1 1,-1-1-1,1 1 0,-1-1 1,1 0-1,-1 1 0,1-1 1,-1 0-1,1 0 0,1-1 1,47 0 174,-38 1-115,107-14 139,-77 7-221,61-1 0,-102 8 13,-1 0 0,0 0 0,0 0 0,1 0 0,-1 0 0,0 0 0,1 0 0,-1 0 0,0 0 0,0 0 1,1 0-1,-1 0 0,0 0 0,0 0 0,1 0 0,-1 0 0,0 1 0,0-1 0,1 0 0,-1 0 0,0 0 0,0 0 0,1 0 0,-1 1 0,0-1 0,0 0 0,0 0 1,0 0-1,1 1 0,-1-1 0,0 0 0,0 0 0,0 1 0,0-1 0,0 0 0,0 0 0,1 1 0,-1-1 0,0 0 0,0 0 0,0 1 0,0-1 0,0 0 1,0 0-1,0 1 0,0-1 0,0 0 0,0 0 0,0 1 0,-1-1 0,1 0 0,0 0 0,0 1 0,0-1 0,0 0 0,0 0 0,0 1 0,-1-1 0,1 1 62,-1 0-1,0-1 0,1 1 0,-1 0 0,0 0 0,1-1 0,-1 1 1,0-1-1,0 1 0,0-1 0,0 1 0,0-1 0,1 1 0,-1-1 1,0 0-1,0 0 0,0 1 0,0-1 0,0 0 0,-2 0 0,0-1-1,-1 0 0,0 0-1,1 0 1,-1-1 0,1 1-1,-1-1 1,1 0 0,0 0 0,0 0-1,0-1 1,0 1 0,0-1-1,1 1 1,-1-1 0,1 0-1,-1 0 1,1 0 0,0-1-1,-2-2 1,-34-69 1111,38 74-1199,-1 1 0,1-1 0,0 0 0,-1 1-1,1-1 1,0 0 0,0 0 0,-1 1 0,1-1 0,0 0 0,0 0 0,0 0-1,0 1 1,0-1 0,0 0 0,0 0 0,0 1 0,0-1 0,1 0 0,-1 0-1,0 0 1,0 1 0,1-1 0,-1 0 0,1 1 0,-1-1 0,0 0 0,1 1-1,-1-1 1,1 0 0,-1 1 0,2-1 0,0 0-84,0 0 0,0 0 0,0 0 0,0 1 0,1-1 0,-1 1 0,0-1 0,1 1 0,-1 0 0,0 0 0,4 0 0,15 3-954,-1 0 1,24 7-1,-23-5 9,18 0-5406,57 3 0,-49-8-1238</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4.354"/>
    </inkml:context>
    <inkml:brush xml:id="br0">
      <inkml:brushProperty name="width" value="0.025" units="cm"/>
      <inkml:brushProperty name="height" value="0.025" units="cm"/>
    </inkml:brush>
  </inkml:definitions>
  <inkml:trace contextRef="#ctx0" brushRef="#br0">16 38 12460,'0'0'14461,"1"13"-13238,4 200 775,-2-20-318,-3-191-1673,0-1 0,-1 0 0,1 0 0,1 0 0,-1 0 0,0 0-1,0 1 1,0-1 0,1 0 0,-1 0 0,0 0 0,1 0 0,-1 0 0,1 0 0,0 0 0,-1 0-1,1 0 1,0 0 0,-1 0 0,1-1 0,0 1 0,0 0 0,1 1 0,-1-2 2,0 0-1,0-1 1,0 1 0,-1 0 0,1-1 0,0 1 0,0 0-1,-1-1 1,1 1 0,0-1 0,-1 1 0,1-1 0,0 1-1,-1-1 1,1 0 0,-1 1 0,1-1 0,-1 0 0,1 1-1,-1-1 1,1 0 0,-1 0 0,0 0 0,0 1 0,1-1 0,-1 0-1,0 0 1,0 0 0,0 0 0,0 1 0,0-3 0,3-14-10,0-1 0,-2 0 0,0 1 1,-1-1-1,-1 0 0,0 1 1,-1-1-1,-1 0 0,-1 1 0,-1 0 1,0 0-1,-1 0 0,-1 1 1,-9-17-1,16 33-3,0 0 0,0-1 0,0 1 0,0-1 0,0 1 0,0 0 0,0-1-1,0 1 1,-1 0 0,1-1 0,0 1 0,0 0 0,0-1 0,0 1 0,-1 0 0,1 0 0,0-1 0,0 1 0,-1 0 0,1 0 0,0-1 0,-1 1 0,1 0 0,0 0 0,-1 0 0,1-1 0,0 1-1,-1 0 1,1 0 0,0 0 0,-1 0 0,1 0 0,0 0 0,-1 0 0,1 0 0,-1 0 0,1 0 0,-1 0 0,5 16-217,-2-12 215,1 1-1,0-1 1,0 0 0,0 0 0,0 0 0,1 0-1,0-1 1,0 1 0,0-1 0,0 0-1,0 0 1,1 0 0,-1-1 0,1 1 0,-1-1-1,8 2 1,-4-2 11,0-1-1,0 1 1,0-2-1,0 1 1,0-1-1,0 0 1,0-1 0,0 1-1,14-5 1,-8 1 14,0 0 1,0-1 0,-1 0-1,0-1 1,0-1 0,0 0 0,-1-1-1,0 0 1,0-1 0,-1 0-1,14-16 1,-20 19-4,0 0 0,-1-1 0,1 0 0,-1 0 0,-1 0 0,1-1 0,-1 1 0,-1-1 0,1 0 0,-1 0 0,-1 0 0,1 0 0,-1 0 0,-1 0 0,0-11 0,0 18-15,0 0-1,0 0 1,0 0-1,0 0 0,0 0 1,0 0-1,0 0 1,0 0-1,-1 0 1,1 0-1,0 0 1,-1 1-1,1-1 0,-1 0 1,1 0-1,-1 0 1,1 0-1,-1 1 1,1-1-1,-1 0 1,0 1-1,1-1 0,-1 0 1,0 1-1,0-1 1,0 1-1,0-1 1,1 1-1,-1-1 1,0 1-1,0 0 0,0-1 1,0 1-1,0 0 1,0 0-1,0 0 1,0 0-1,-2 0 1,1 0-3,0 0 1,0 1 0,-1-1-1,1 1 1,0 0 0,0 0-1,0 0 1,0 0 0,0 0-1,0 0 1,0 0 0,0 1-1,1-1 1,-1 1 0,0-1-1,-1 3 1,-6 8 30,1 0-1,1 1 1,0-1 0,1 2-1,0-1 1,1 1 0,-6 27-1,5-14 30,2 0-1,0 1 1,2 34-1,2-59-57,0-1 0,0 0 0,0 0 0,1 0 0,-1 0 0,1 0 0,-1 1 0,1-1 0,0 0 0,0 0 0,0 0 0,0-1 0,0 1 0,0 0 0,0 0 0,1 0 0,-1-1 0,1 1 0,-1-1 0,1 1 0,0-1 0,0 0 0,-1 0 0,1 1 0,0-1 0,0 0 0,0-1 0,0 1 0,0 0 0,0-1 0,1 1 0,-1-1 0,0 1 0,0-1 0,0 0 0,0 0 0,1 0 0,1-1 0,4 1 0,0 0 0,0-1 0,0-1 0,0 1 0,0-1 0,-1 0 0,1-1 0,-1 0 0,11-6 0,-7 3 0,-1-1 0,0-1 0,0 0 0,-1 0 0,0-1 0,0 0 0,-1 0 0,0-1 0,-1 0 0,0 0 0,-1-1 0,0 0 0,0 0 0,-1-1 0,-1 1 0,0-1 0,3-15 0,-9 18 0,-4 13 0,-6 16 0,7-9 10,1 1-1,1 0 1,0 1 0,1-1-1,0 0 1,0 1-1,2-1 1,0 19 0,0-27-23,0-1 0,1 1 0,-1-1 1,1 1-1,0-1 0,0 1 0,0-1 1,0 0-1,1 0 0,-1 1 0,1-1 1,0 0-1,0 0 0,0-1 0,0 1 1,0 0-1,1-1 0,-1 1 0,1-1 1,0 0-1,-1 0 0,1 0 0,0 0 1,0 0-1,1-1 0,-1 1 0,0-1 1,0 0-1,1 0 0,-1 0 0,1 0 1,-1-1-1,7 1 0,-4-1-839,1 1 0,-1-1 1,0 0-1,1-1 0,-1 0 0,0 0 1,0 0-1,10-4 0,13-15-9072</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5.195"/>
    </inkml:context>
    <inkml:brush xml:id="br0">
      <inkml:brushProperty name="width" value="0.025" units="cm"/>
      <inkml:brushProperty name="height" value="0.025" units="cm"/>
    </inkml:brush>
  </inkml:definitions>
  <inkml:trace contextRef="#ctx0" brushRef="#br0">1 97 18193,'0'0'3347,"6"-10"-1815,-6 10-1529,3-5 156,0 1 0,0 0 0,0-1 0,0 1 0,1 0 0,-1 1 0,1-1 0,0 0 0,0 1 0,0 0 0,1 0 0,-1 1 0,1-1 0,0 1 0,-1 0 0,1 0 0,0 0 0,0 1 0,1-1 0,6 0 0,0 1 162,-4 0-194,0 0 0,-1 1 1,1 0-1,0 0 0,14 3 0,-20-2-124,0-1 0,0 1 0,-1-1-1,1 1 1,0 0 0,-1 0 0,1 0-1,-1 0 1,1 0 0,-1 0 0,1 1-1,-1-1 1,0 0 0,0 1 0,0-1-1,1 1 1,-1-1 0,-1 1 0,1-1-1,0 1 1,0 0 0,-1 0-1,1-1 1,0 1 0,-1 0 0,0 0-1,1 0 1,-1-1 0,0 1 0,0 2-1,-1 7 56,0 0-1,-1 0 1,0 0 0,0 0-1,-1 0 1,-1 0-1,0-1 1,0 0-1,-9 16 1,7-17 12,1 1 1,0 1 0,1-1 0,1 1-1,-1 0 1,2 0 0,-1 0 0,0 14-1,3-24-62,0-1 0,0 0 0,0 1 0,0-1-1,0 0 1,1 1 0,-1-1 0,0 0 0,0 1 0,0-1 0,0 0-1,1 0 1,-1 1 0,0-1 0,0 0 0,1 0 0,-1 1-1,0-1 1,0 0 0,1 0 0,-1 0 0,0 0 0,1 1-1,-1-1 1,0 0 0,1 0 0,-1 0 0,0 0 0,1 0-1,-1 0 1,0 0 0,1 0 0,-1 0 0,0 0 0,1 0 0,-1 0-1,0 0 1,1 0 0,0 0 0,13-4 175,6-7-97,-1-1 0,0-1 0,-1-1 0,0 0 0,-1-1 0,-1-1 0,15-19 0,-17 21-82,0-1-1,-1 0 0,-1-1 1,-1 0-1,0-1 0,-1 0 1,7-18-1,-24 62 19,2 0 1,0 1-1,2 0 1,0 50-1,3-75 20,0 0 1,0 0-1,1 0 0,-1 0 0,1 0 1,-1 0-1,1 0 0,0 0 0,0 0 0,0 0 1,0 0-1,1-1 0,-1 1 0,1 0 1,0-1-1,0 1 0,0-1 0,0 1 0,0-1 1,0 0-1,0 0 0,1 0 0,-1 0 1,6 2-1,-3-2 42,-1-1 0,1 1 0,0-1 0,0 0 1,0 0-1,-1 0 0,1-1 0,0 0 0,0 0 0,0 0 1,0-1-1,0 1 0,0-1 0,0 0 0,6-3 0,-3 1-74,-1-1 0,0 0-1,1 0 1,-2 0-1,1-1 1,0 0 0,-1-1-1,0 1 1,0-1-1,-1 0 1,0-1-1,0 1 1,0-1 0,-1 0-1,0 0 1,0-1-1,0 1 1,-1-1 0,-1 0-1,1 0 1,1-9-1,-3 13-8,0-1 0,0 0 0,-1 0 0,1 1 0,-1-1 0,0 0 0,0 0 0,-1 0 0,1 0 0,-1 1 0,0-1 0,0 0-1,-1 1 1,1-1 0,-1 1 0,0-1 0,-1 1 0,1 0 0,-1 0 0,1 0 0,-1 0 0,0 0 0,-1 1 0,1-1 0,-1 1 0,1 0 0,-1 0 0,0 0-1,0 1 1,0-1 0,-1 1 0,1 0 0,-1 0 0,1 0 0,-1 1 0,-8-2 0,12 3-74,-1-1 1,0 1-1,1-1 0,-1 1 1,0 0-1,1 0 0,-1 0 1,0 0-1,0 0 0,1 0 1,-1 0-1,0 1 0,1-1 0,-1 1 1,0-1-1,1 1 0,-4 1 1,5-1-68,-1-1 0,0 1 0,0 0 1,1 0-1,-1 0 0,1 0 0,-1-1 0,1 1 0,-1 0 1,1 0-1,0 0 0,-1 0 0,1 0 0,0 0 1,0 0-1,0 0 0,-1 0 0,1 0 0,0 0 0,0 0 1,1 2-1,-1 1-234,1-1-1,0 0 1,0 1 0,0-1 0,1 0-1,-1 0 1,1 0 0,0 0 0,-1 0-1,1 0 1,1 0 0,-1 0 0,0-1 0,1 0-1,-1 1 1,4 1 0,20 10-4484,6-4-2376</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6.131"/>
    </inkml:context>
    <inkml:brush xml:id="br0">
      <inkml:brushProperty name="width" value="0.025" units="cm"/>
      <inkml:brushProperty name="height" value="0.025" units="cm"/>
      <inkml:brushProperty name="color" value="#E71224"/>
    </inkml:brush>
  </inkml:definitions>
  <inkml:trace contextRef="#ctx0" brushRef="#br0">0 0 12396,'0'0'16848,"59"31"-15759,-37-24-737,0 4-320,3 0-737,-2-2-2273,-2-1-2051,-3-6-2594</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5.574"/>
    </inkml:context>
    <inkml:brush xml:id="br0">
      <inkml:brushProperty name="width" value="0.025" units="cm"/>
      <inkml:brushProperty name="height" value="0.025" units="cm"/>
    </inkml:brush>
  </inkml:definitions>
  <inkml:trace contextRef="#ctx0" brushRef="#br0">61 12 10762,'0'0'14350,"-9"8"-13272,6-5-999,-1 0-4,0 0 0,1 0 0,-1 0-1,1 0 1,-1 1 0,1 0 0,0 0 0,1 0-1,-1 0 1,1 0 0,0 0 0,0 1-1,0-1 1,0 1 0,1 0 0,0-1 0,0 1-1,0 0 1,0 5 0,1-8-84,1-1 1,0 0-1,-1 0 0,1 0 1,0 0-1,0 0 0,-1 0 1,1 0-1,0 0 1,0 0-1,0 0 0,0-1 1,0 1-1,1 0 0,-1-1 1,0 1-1,0-1 0,0 1 1,1-1-1,-1 1 1,0-1-1,0 0 0,1 0 1,-1 1-1,0-1 0,1 0 1,-1 0-1,0 0 0,3-1 1,56 1-226,-40-1 28,-17 0 194,0 1 0,-1 0 0,1 0 0,0 0 0,0 1 1,-1-1-1,1 1 0,0-1 0,-1 1 0,1 0 0,-1 0 1,1 0-1,-1 0 0,1 1 0,-1-1 0,0 1 0,0-1 1,1 1-1,-1 0 0,0 0 0,-1 0 0,4 3 0,1 1 183,-6-6-156,0 0 0,1 1 0,-1-1-1,0 0 1,0 0 0,1 1 0,-1-1 0,0 0 0,1 0-1,-1 0 1,0 0 0,1 0 0,-1 1 0,0-1 0,1 0-1,-1 0 1,0 0 0,1 0 0,-1 0 0,0 0-1,1 0 1,-1 0 0,1 0 0,-1 0 0,0 0 0,1-1-1,-1 1 1,0 0 0,1 0 0,-1 0 0,0 0-1,1 0 1,-1-1 0,0 1 0,1 0 0,10-16 169,3-20-149,-14 35-14,5-22-318,-1 1 0,2-33-1,-6 50-2499,1 7 2414,0 0 0,0 0 0,0 0 0,0 0 0,1-1 0,-1 1 0,1 0 0,-1-1 0,1 1-1,0-1 1,-1 1 0,1-1 0,0 0 0,0 0 0,0 0 0,0 0 0,0 0 0,0 0 0,0-1 0,3 1-1,15 2-5178</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6.025"/>
    </inkml:context>
    <inkml:brush xml:id="br0">
      <inkml:brushProperty name="width" value="0.025" units="cm"/>
      <inkml:brushProperty name="height" value="0.025" units="cm"/>
    </inkml:brush>
  </inkml:definitions>
  <inkml:trace contextRef="#ctx0" brushRef="#br0">51 0 10346,'0'0'8926,"-4"10"-7122,-5 12-662,2 0-1,0 1 1,1 0 0,2 0 0,-3 38-1,1 130 2824,6-185-3854,1 1-1,0-1 0,0 0 0,0 1 1,1-1-1,0 0 0,5 10 0,12 12-1831,6-12-7054</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6.387"/>
    </inkml:context>
    <inkml:brush xml:id="br0">
      <inkml:brushProperty name="width" value="0.025" units="cm"/>
      <inkml:brushProperty name="height" value="0.025" units="cm"/>
    </inkml:brush>
  </inkml:definitions>
  <inkml:trace contextRef="#ctx0" brushRef="#br0">91 229 11243,'0'0'12838,"-9"8"-12042,0 2-491,-1 0 0,1 1 0,1 0 0,0 0 0,-7 15 0,11-21-139,1 0 1,1 1-1,-1-1 1,1 1-1,0 0 1,0 0-1,1 0 1,-1 0-1,1 0 1,1 0-1,-1 0 1,1 0-1,0 0 1,1 0-1,-1 0 1,3 11-1,-2-16-136,1 1 0,-1-1 0,0 0 0,1 1 0,-1-1 0,0 0 0,1 0 0,0 0 0,-1 0 0,1 0 0,0 0 0,-1-1 0,1 1 0,0-1 0,0 1 0,-1-1 0,1 1 0,0-1 0,0 0 0,0 0 0,0 0 0,0 0 0,-1 0 0,1 0 0,0-1 0,0 1 0,0-1 0,2 0 0,5-1 34,-1 0 1,1 0-1,0-1 0,14-7 0,-6-1-44,0 0 0,0-1-1,-2-1 1,1 0 0,-2-1 0,0-1 0,0 0 0,-2-1 0,0 0 0,0-1 0,-2-1 0,0 1-1,-1-2 1,-1 1 0,-1-1 0,0 0 0,-1-1 0,-2 1 0,0-1 0,0 0 0,-1-26-1,-3 44-23,1 1 0,-1-1-1,0 0 1,-1 0-1,1 0 1,0 1 0,0-1-1,-1 0 1,1 0 0,-1 1-1,0-1 1,1 0-1,-1 1 1,0-1 0,-1-1-1,1 2 1,1 1 0,-1 0 0,1-1 0,-1 1 0,0 0 0,1-1 0,-1 1 0,1 0 0,-1 0 0,0 0 0,1 0-1,-1-1 1,0 1 0,1 0 0,-1 0 0,0 0 0,1 0 0,-1 0 0,0 1 0,1-1 0,-1 0 0,1 0 0,-1 0 0,0 1 0,1-1 0,-1 0 0,0 1 0,-3 1 15,0 1 0,1 0 1,-1 0-1,1 0 1,0 0-1,0 0 0,0 1 1,0-1-1,1 1 0,-4 6 1,-5 12 208,1 0 1,1 0-1,-10 41 1,16-51-143,1 0 0,0 1-1,0-1 1,1 1 0,1-1 0,0 1 0,1-1-1,0 1 1,4 12 0,-4-20-226,1-1 0,0-1 0,0 1 0,0 0 0,0 0 0,0-1 0,1 1 0,0-1 0,0 0 0,0 0 0,0 0 0,0 0 0,0 0 0,1-1 0,-1 1 0,1-1 0,0 0 0,0 0 0,7 2 0,-3-1-545,-1-1 0,0 0 1,0-1-1,1 1 0,-1-2 0,1 1 0,-1-1 1,1 0-1,-1 0 0,14-3 0,17-12-10635</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7.043"/>
    </inkml:context>
    <inkml:brush xml:id="br0">
      <inkml:brushProperty name="width" value="0.025" units="cm"/>
      <inkml:brushProperty name="height" value="0.025" units="cm"/>
    </inkml:brush>
  </inkml:definitions>
  <inkml:trace contextRef="#ctx0" brushRef="#br0">29 0 7399,'0'0'17019,"-2"8"-15786,-6 24-468,1 1 0,2-1 0,1 1 1,1 0-1,3 44 0,0-75-750,0-1 0,0 0 0,1 0 0,-1 0-1,0 1 1,0-1 0,1 0 0,-1 0 0,1 0 0,-1 0 0,1 0 0,-1 0 0,1 0 0,0 0 0,0 0-1,-1 0 1,1 0 0,0 0 0,0 0 0,0-1 0,0 1 0,0 0 0,0-1 0,0 1 0,0 0-1,0-1 1,0 0 0,2 1 0,0 0 14,0-1 0,0 0-1,0 0 1,0 0 0,-1-1-1,1 1 1,0-1 0,0 1-1,0-1 1,0 0 0,3-2 0,5-2 49,-1 0 1,0-1 0,0 0 0,0 0-1,8-9 1,0-1-33,-1-1 1,-1-1-1,-1 0 0,0-1 0,-1-1 1,-1-1-1,-1 1 0,10-26 1,-30 69 33,1 1 1,1-1 0,1 1 0,1 0 0,1 0 0,0 40-1,3-63-77,0 0 0,0 0 0,0 0 0,0 0 0,1 0 0,-1 0 0,0 0 0,0-1 0,1 1 0,-1 0 0,0 0 0,1 0 0,-1 0 0,1 0 0,0 0 0,-1 0 0,1-1 0,-1 1 0,1 0 0,0-1 0,0 1 0,0 0 0,-1-1 0,1 1 0,0-1 0,0 1 0,0-1 0,1 1 0,1 0 6,0-1-1,-1 0 1,1 0 0,-1 0 0,1 0-1,0 0 1,-1-1 0,1 1 0,-1-1-1,6-1 1,2-2 13,0 0 1,0-1-1,-1 0 0,15-10 0,-7 1-22,-1 0 0,0-1 0,-1 0 0,-1-1 0,-1-1 0,0 0 0,12-21 0,-34 86 0,4-33 0,0 0 0,1 0 0,1 0 0,0 0 0,0 20 0,3-34-46,0 0 0,1-1-1,-1 1 1,1 0 0,-1 0 0,1-1 0,-1 1 0,1 0-1,-1-1 1,1 1 0,0 0 0,-1-1 0,1 1 0,0-1-1,0 1 1,-1-1 0,1 0 0,0 1 0,0-1-1,0 0 1,-1 1 0,1-1 0,0 0 0,0 0 0,0 0-1,0 0 1,0 0 0,0 0 0,-1 0 0,1 0 0,0 0-1,0 0 1,0 0 0,0-1 0,0 1 0,-1 0-1,1 0 1,0-1 0,1 0 0,36-11-3499,4-20-5696,-24 14 2029</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7.447"/>
    </inkml:context>
    <inkml:brush xml:id="br0">
      <inkml:brushProperty name="width" value="0.025" units="cm"/>
      <inkml:brushProperty name="height" value="0.025" units="cm"/>
    </inkml:brush>
  </inkml:definitions>
  <inkml:trace contextRef="#ctx0" brushRef="#br0">157 191 12043,'0'0'11574,"-9"-1"-10602,4 0-862,0 1 0,1 0 1,-1 0-1,0 0 1,1 1-1,-1 0 0,0-1 1,1 2-1,-1-1 1,1 0-1,0 1 0,-1 0 1,1 0-1,0 0 1,0 1-1,0-1 0,0 1 1,1 0-1,-1 0 1,1 0-1,-1 0 0,1 1 1,0 0-1,-4 7 1,3-6 34,-25 38 789,28-41-892,0 0 1,0 0-1,0 0 0,0 0 1,1 0-1,-1 0 1,0 1-1,1-1 0,0 0 1,-1 0-1,1 0 1,0 1-1,0-1 0,0 0 1,0 0-1,1 1 1,-1-1-1,1 0 0,1 4 1,0-5-27,1 1 1,0-1-1,0 0 0,-1 0 1,1 0-1,0 0 1,0-1-1,0 1 1,0-1-1,0 0 0,0 0 1,0 0-1,0 0 1,0 0-1,6-2 1,1 2 35,2-2-79,-1 1 1,0-1 0,0-1 0,0 0 0,19-8-1,-20 7-89,0 0 0,1 1-1,-1 0 1,1 1 0,0 0-1,12 0 1,-23 2 239,0-1-103,0 1 1,0-1 0,0 1-1,-1-1 1,1 1-1,0-1 1,0 1-1,-1-1 1,1 1 0,0 0-1,-1-1 1,1 1-1,-1 0 1,1-1-1,-1 1 1,1 0-1,0-1 1,-1 1 0,1 0-1,-1 0 1,1 0-1,-1-1 1,1 1-1,-1 0 1,1 0 0,-1 0-1,1 0 1,-1 0-1,0 0 1,1 0-1,-1 0 1,1 0 0,-1 0-1,1 0 1,-1 0-1,1 1 1,-1-1-1,1 0 1,-1 0-1,1 0 1,0 1 0,-1-1-1,1 0 1,-1 1-1,1-1 1,-1 0-1,1 1 1,0-1 0,-1 1-1,1-1 1,0 0-1,-1 1 1,1-1-1,0 1 1,0-1 0,0 1-1,-1-1 1,1 1-1,0-1 1,0 2-1,0-11-1,1 1-1,1 0 1,-1 0-1,2 0 0,-1 0 1,1 0-1,0 0 1,0 1-1,5-8 0,47-71-2555,-15 27-3272,-21 25 1661,1-4-1687</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7.808"/>
    </inkml:context>
    <inkml:brush xml:id="br0">
      <inkml:brushProperty name="width" value="0.025" units="cm"/>
      <inkml:brushProperty name="height" value="0.025" units="cm"/>
    </inkml:brush>
  </inkml:definitions>
  <inkml:trace contextRef="#ctx0" brushRef="#br0">119 0 14221,'0'0'4730,"-4"12"-2845,-26 72 896,2-12 428,-22 95-1,48-160-3103,1 0 1,-1 0-1,2 0 1,-1 1-1,1-1 1,0 0-1,0 0 1,2 10 0,-1-15-96,-1-1 0,1 0 1,-1 1-1,1-1 0,0 0 1,-1 1-1,1-1 1,0 0-1,0 0 0,0 0 1,0 0-1,0 0 0,0 0 1,0 0-1,0 0 1,0 0-1,1 0 0,1 0 1,-1 0 6,1 0 0,0-1 1,-1 1-1,1-1 0,0 1 1,0-1-1,-1 0 0,1 0 0,0-1 1,0 1-1,-1 0 0,6-2 1,-1-1 11,-1 1-1,0-1 1,0-1 0,0 1 0,0-1 0,0 0 0,-1 0-1,1 0 1,-1-1 0,0 0 0,-1 0 0,1 0 0,6-12-1,4-6 163,25-51-1,12-62-147,-62 162-11408,-1-15 5551,-1-1-1937</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8.210"/>
    </inkml:context>
    <inkml:brush xml:id="br0">
      <inkml:brushProperty name="width" value="0.025" units="cm"/>
      <inkml:brushProperty name="height" value="0.025" units="cm"/>
    </inkml:brush>
  </inkml:definitions>
  <inkml:trace contextRef="#ctx0" brushRef="#br0">1 0 12396,'0'0'3939,"2"69"-1921,2-52-704,5 0-225,0-6-705,5-7-352,4-4-1794,3 0-1729,2-15-641</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28.570"/>
    </inkml:context>
    <inkml:brush xml:id="br0">
      <inkml:brushProperty name="width" value="0.025" units="cm"/>
      <inkml:brushProperty name="height" value="0.025" units="cm"/>
    </inkml:brush>
  </inkml:definitions>
  <inkml:trace contextRef="#ctx0" brushRef="#br0">24 275 15727,'0'0'1436,"-4"9"80,4-9-1415,-15 37 1094,14-36-1125,1 0 0,-1 0 0,1 0 0,-1 0-1,1 0 1,0 0 0,-1 0 0,1 0 0,0 0 0,0 0 0,0 0-1,0 0 1,0 1 0,0-1 0,0 0 0,0 0 0,0 0 0,0 0-1,1 0 1,-1 0 0,0 0 0,1 0 0,-1 0 0,1 0 0,-1 0 0,1 0-1,0 0 1,-1 0 0,1 0 0,0 0 0,0 0 0,0-1 0,-1 1-1,1 0 1,0-1 0,2 2 0,3-1 37,0-1 0,0 0 0,0 0 0,1-1-1,-1 1 1,0-1 0,0 0 0,0-1 0,-1 0 0,1 0 0,0 0 0,-1 0 0,1-1 0,-1 0-1,0 0 1,0-1 0,0 1 0,0-1 0,0 0 0,3-5 0,-3 4 32,0 1-1,-1-1 1,1 0-1,-1 0 1,0-1 0,-1 1-1,1-1 1,-1 0 0,0 0-1,-1 0 1,1 0 0,-1-1-1,0 1 1,-1 0 0,0-1-1,0 0 1,0 1 0,-1-10-1,0 15-134,0 0-1,0-1 0,0 1 1,0 0-1,0 0 1,-1 0-1,1-1 0,-1 1 1,1 0-1,0 0 0,-1 0 1,0 0-1,1 0 1,-1 0-1,0 0 0,0 0 1,1 0-1,-1 0 0,0 0 1,0 0-1,0 0 1,0 1-1,0-1 0,0 0 1,0 1-1,0-1 1,0 1-1,-1-1 0,1 1 1,0 0-1,0-1 0,0 1 1,-1 0-1,1 0 1,0 0-1,0 0 0,-1 0 1,1 0-1,0 0 0,0 0 1,0 0-1,-1 1 1,1-1-1,0 1 0,0-1 1,0 1-1,0-1 0,-2 2 1,-2 0 15,1 0 0,-1 1 0,1-1 0,0 1 0,0 0 1,0 0-1,0 1 0,0-1 0,1 1 0,0 0 0,-4 4 0,1 1 92,1 1 0,0-1 0,1 1 0,0 0 0,0 1 0,1-1 0,0 0 0,1 1 0,0 0 0,1 0 0,0-1 0,0 1 0,2 15 0,0-23-92,0-1 1,0 1-1,1-1 1,-1 0-1,0 0 1,1 0 0,0 0-1,-1 0 1,1 0-1,0 0 1,0 0-1,0 0 1,0-1-1,0 1 1,0-1-1,1 0 1,-1 0-1,0 0 1,1 0 0,-1 0-1,1 0 1,-1 0-1,1-1 1,-1 1-1,1-1 1,0 0-1,-1 0 1,1 0-1,3 0 1,4 0 57,0-1 0,1 0 0,-1 0 1,0-1-1,0 0 0,12-4 0,1-5-18,0-1 0,-1 0 0,0-2 0,-1 0 0,0-1 0,-1-2 0,-1 0 0,0-1 0,-2 0 0,0-2 0,-1 0 0,-1-1 0,-1 0 0,-1-2 0,-1 1 0,-1-1 0,0-1 0,9-34 0,-18 44 379,-5 12-167,-11 22-74,-16 39-115,18-30-77,1 0 0,2 0 0,1 0 0,2 1 0,1 1-1,1-1 1,1 1 0,2-1 0,1 1 0,1-1 0,2 1 0,8 38 0,-26-107-7705,-22-36 3429,-3-6 2709,27 53 1529,-26-66 1068,23 29 2800,16 64-3724,0-1 1,0 0-1,0 0 1,0 0-1,0 0 1,0 0-1,0 0 1,0 1-1,1-1 0,-1 0 1,0 0-1,0 0 1,1 0-1,-1 1 1,1-1-1,-1 0 1,1 0-1,-1 1 1,1-1-1,-1 0 1,1 1-1,0-1 1,-1 1-1,1-1 1,0 1-1,0-1 1,-1 1-1,1-1 0,0 1 1,0 0-1,0-1 1,-1 1-1,1 0 1,0 0-1,0 0 1,1-1-1,40 0 368,-30 1-198,169 12 857,-12-1-4966,-78-10-2498</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30.212"/>
    </inkml:context>
    <inkml:brush xml:id="br0">
      <inkml:brushProperty name="width" value="0.025" units="cm"/>
      <inkml:brushProperty name="height" value="0.025" units="cm"/>
    </inkml:brush>
  </inkml:definitions>
  <inkml:trace contextRef="#ctx0" brushRef="#br0">340 1 22677,'0'0'3236,"-11"70"-2404,-12-23-95,-8 7-257,-5 5-287,-3 2-161,-1-3 0,3-10-96,3-6-545,2-12-704,8-10 224,7-18-321,7-2-1696,5-23-1507,5-11-2498</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30.584"/>
    </inkml:context>
    <inkml:brush xml:id="br0">
      <inkml:brushProperty name="width" value="0.025" units="cm"/>
      <inkml:brushProperty name="height" value="0.025" units="cm"/>
    </inkml:brush>
  </inkml:definitions>
  <inkml:trace contextRef="#ctx0" brushRef="#br0">0 0 10474,'0'0'12139,"55"22"-10889,-31-2-65,6 1-96,6 2-385,2-2-287,3 2-193,1-3-224,-3 1-320,-6-1-1474,-6 0-1153,-9-4-1569,-5-3-3556</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5.480"/>
    </inkml:context>
    <inkml:brush xml:id="br0">
      <inkml:brushProperty name="width" value="0.025" units="cm"/>
      <inkml:brushProperty name="height" value="0.025" units="cm"/>
    </inkml:brush>
  </inkml:definitions>
  <inkml:trace contextRef="#ctx0" brushRef="#br0">182 16 16239,'0'0'6166,"-9"-2"-4020,-7-2-1737,0 0 0,0 2 0,0 0 0,-17 0 0,28 2-388,0 0 0,1 1 0,-1-1 0,1 1 0,-1 0 1,1 0-1,0 1 0,-1-1 0,1 1 0,-5 2 0,7-3-78,1 1 0,-1-1 0,1 0 0,-1 1-1,1-1 1,-1 1 0,1-1 0,0 1 0,0 0 0,0-1 0,0 1 0,0 0-1,0 0 1,0 0 0,1 0 0,-1 0 0,1 0 0,-1 0 0,1 0 0,0 0 0,0 0-1,0 0 1,0 0 0,0 2 0,1-2-278,-1-1 1,1 0-1,0 1 0,0-1 0,-1 0 0,1 1 1,0-1-1,0 0 0,0 0 0,0 0 1,1 0-1,-1 0 0,0 0 0,0 0 1,1 0-1,-1 0 0,0-1 0,1 1 1,-1-1-1,1 1 0,-1-1 0,1 1 1,2-1-1,13 5-5692</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6.551"/>
    </inkml:context>
    <inkml:brush xml:id="br0">
      <inkml:brushProperty name="width" value="0.025" units="cm"/>
      <inkml:brushProperty name="height" value="0.025" units="cm"/>
      <inkml:brushProperty name="color" value="#E71224"/>
    </inkml:brush>
  </inkml:definitions>
  <inkml:trace contextRef="#ctx0" brushRef="#br0">1 401 16015,'0'0'4746,"0"8"-3326,-1 27-886,1-33-476,1-1 1,-1 0-1,1 0 0,-1 1 1,1-1-1,-1 0 0,1 0 1,-1 0-1,1 1 1,0-1-1,0 0 0,0 0 1,0 0-1,0 0 1,0-1-1,0 1 0,0 0 1,0 0-1,0 0 0,0-1 1,0 1-1,1-1 1,-1 1-1,0-1 0,0 1 1,1-1-1,-1 0 0,0 0 1,1 0-1,-1 1 1,0-1-1,1 0 0,1-1 1,0 1 53,-1 0-1,1 0 1,-1 0 0,1 0 0,-1-1 0,1 1-1,-1-1 1,1 0 0,-1 1 0,1-1 0,-1-1 0,0 1-1,1 0 1,2-3 0,-3 2 20,0-1 0,-1 1-1,1-1 1,-1 0 0,0 1 0,1-1-1,-1 0 1,-1 0 0,1 0 0,0 0-1,-1 0 1,1 0 0,-1 0 0,0 0 0,0 0-1,0 0 1,-1 0 0,0-4 0,1 7-140,0-1 0,0 1 1,0 0-1,-1 0 0,1 0 0,0 0 1,0-1-1,0 1 0,-1 0 1,1 0-1,0 0 0,0 0 1,-1 0-1,1-1 0,0 1 0,0 0 1,-1 0-1,1 0 0,0 0 1,0 0-1,-1 0 0,1 0 0,0 0 1,-1 0-1,1 0 0,0 0 1,0 0-1,-1 0 0,1 0 1,0 1-1,0-1 0,-1 0 0,1 0 1,0 0-1,0 0 0,-1 0 1,1 0-1,0 1 0,0-1 1,0 0-1,-1 0 0,1 0 0,0 1 1,0-1-1,0 0 0,0 0 1,-1 1-1,1-1 0,-9 12-356,6-5 324,1 0 0,-1 0 0,1 0 0,1 1 0,-1-1 0,1 0 0,1 1 0,-1 12 0,1-19 54,0 1 1,1 0-1,-1-1 1,0 1-1,1-1 1,-1 1-1,1 0 1,-1-1-1,1 1 1,-1-1-1,1 0 1,0 1 0,0-1-1,0 1 1,0-1-1,0 0 1,0 0-1,0 0 1,1 0-1,-1 0 1,0 0-1,1 0 1,-1 0-1,0 0 1,1 0-1,-1-1 1,1 1-1,-1-1 1,1 1-1,-1-1 1,1 1-1,0-1 1,-1 0-1,1 0 1,0 0 0,-1 0-1,1 0 1,-1 0-1,1 0 1,0-1-1,-1 1 1,1-1-1,-1 1 1,3-2-1,4-1 125,-1 0 0,1 0 0,-1-1 0,0 0 0,0 0 0,-1-1 0,1 0 0,-1 0 0,0 0 0,-1-1 0,1 0 0,4-7 0,9-11 372,27-49 1,-33 49-376,-2 0 1,0-1 0,-2 0 0,-1-1 0,-1 0 0,-1-1 0,-1 1-1,-1-1 1,-2 0 0,-1-36 0,-1 60-137,0 1 0,0-1 0,0 1 0,-1-1 0,1 1 0,-1 0 0,0-1 0,1 1 0,-1 0 0,0 0 0,0-1 0,-1 1 0,-1-3 0,-9 2 0,-3 18 0,8-1 0,1 1 0,0 0 0,1 0 0,1 0 0,0 0 0,1 1 0,-1 20 0,1 3 0,5 71 0,0-98 0,-1-1 0,1 1 0,1-1 0,0 0 0,0 0 0,2 0 0,-1-1 0,1 1 0,10 15 0,-12-21 0,0 0 0,1-1 0,0 1 0,-1-1 0,2 0 0,-1 0 0,0 0 0,1-1 0,-1 0 0,1 1 0,0-1 0,0-1 0,1 1 0,-1-1 0,0 0 0,1 0 0,-1-1 0,1 1 0,0-1 0,11 0 0,-17-1 0,1 0 0,-1-1 0,1 1 0,0 0 0,-1 0 0,1-1 0,-1 1 0,1-1 0,-1 1 0,1 0 0,-1-1 0,1 1 0,-1-1 0,0 1 0,1-1 0,-1 1 0,0-1 0,1 1 0,-1-1 0,0 0 0,0 1 0,1-1 0,-1 1 0,0-1 0,0 0 0,0 1 0,0-1 0,0 0 0,0 1 0,0-1 0,0 0 0,0 1 0,0-1 0,0 1 0,-1-1 0,1 0 0,0 1 0,0-1 0,0 1 0,-1-1 0,1 1 0,0-1 0,-1 0 0,0 0 0,-14-29 0,-5 9-3,0 2-1,-1 0 1,-1 1 0,-1 2-1,0 0 1,-1 1 0,-30-13-1,100 29 32,-16-2-178,-5 2-274,101 3-5205,-105-5 2066,0 0 1,1-2 0,37-8 0,-13-4-5967</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31.004"/>
    </inkml:context>
    <inkml:brush xml:id="br0">
      <inkml:brushProperty name="width" value="0.025" units="cm"/>
      <inkml:brushProperty name="height" value="0.025" units="cm"/>
    </inkml:brush>
  </inkml:definitions>
  <inkml:trace contextRef="#ctx0" brushRef="#br0">261 0 19955,'0'0'3101,"-5"11"-2252,-44 85 1300,-109 160 0,158-255-2167,0-1 1,-1 0 0,1 0 0,0 0 0,0 0-1,0 0 1,0 1 0,0-1 0,0 0 0,0 0 0,0 0-1,0 0 1,0 0 0,-1 0 0,1 0 0,0 1-1,0-1 1,0 0 0,0 0 0,0 0 0,-1 0-1,1 0 1,0 0 0,0 0 0,0 0 0,0 0-1,0 0 1,-1 0 0,1 0 0,0 0 0,0 0-1,0 0 1,0 0 0,-1 0 0,1 0 0,0 0-1,0 0 1,0 0 0,0 0 0,0 0 0,-1 0-1,1 0 1,0 0 0,0 0 0,0 0 0,0-1-1,0 1 1,0 0 0,-1 0 0,1 0 0,0 0-1,0 0 1,0 0 0,0 0 0,0-1 0,0 1-1,0 0 1,0 0 0,0 0 0,0 0 0,-1 0-1,1-1 1,0 1 0,0 0 0,0 0 0,0 0-1,0-1 1,-3-20-1199,3-29-705,0 49 1882,2-199-4610,-4 192 5941,-1 21-715,-2 24 47,5-24-517,1-1 1,-1 0-1,2 0 1,0 0-1,1 0 1,0 0-1,0 0 1,1-1-1,7 13 1,-8-17-75,1-1 1,0 0-1,0 0 1,1-1-1,0 1 1,0-1-1,0 0 1,0 0-1,1-1 1,0 1-1,0-1 0,0-1 1,1 1-1,-1-1 1,1 0-1,13 4 1,2-5 311,-31-15-179,-42-26-94,40 31-47,-9-9-124,1-2 0,0-1 0,-23-31 0,28 34 116,53 31 282,-22-6-614,1-2 0,1 0-1,32 6 1,22-5-6415,-24-7-5917</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32.094"/>
    </inkml:context>
    <inkml:brush xml:id="br0">
      <inkml:brushProperty name="width" value="0.025" units="cm"/>
      <inkml:brushProperty name="height" value="0.025" units="cm"/>
    </inkml:brush>
  </inkml:definitions>
  <inkml:trace contextRef="#ctx0" brushRef="#br0">102 57 17104,'-10'77'1550,"-11"159"1040,21-210-2693,0-1 0,2 1-1,1 0 1,1-1 0,1 0-1,17 48 1,-21-69-11,0 0 1,1 0-1,0 0 1,0 0 0,0 0-1,0-1 1,1 1-1,-1-1 1,1 0-1,0 1 1,3 2-1,-6-34 40,-11-2-35,0 1 1,-16-29-1,-11-27 93,26 51 52,2 0 0,-10-51 0,18 69 59,0 1-1,1-1 1,0 0 0,1 0-1,1 0 1,0 0-1,8-30 1,-8 40-10,1 0 0,0 1-1,1-1 1,-1 1 0,1 0 0,0 0 0,0 0 0,1 0 0,-1 0 0,1 1-1,0 0 1,0-1 0,1 2 0,-1-1 0,1 0 0,0 1 0,0 0 0,0 0-1,0 0 1,1 1 0,-1 0 0,1 0 0,-1 0 0,1 0 0,0 1 0,0 0-1,0 1 1,0-1 0,-1 1 0,1 0 0,0 0 0,8 2 0,-1 0 14,1 0 0,0 1 0,-1 1 0,0 0 0,0 0 0,0 2 0,0 0 1,-1 0-1,0 1 0,0 0 0,-1 1 0,20 17 0,-29-22-88,1-1-1,-1 0 1,0 1-1,0 0 1,0-1-1,0 1 1,0 0-1,0 0 1,-1 0-1,0 0 1,1 0-1,-1 0 1,0 1-1,-1-1 1,1 0 0,-1 1-1,1 4 1,-1-6 63,-1 0 0,1 1 0,-1-1 0,0 0 1,0 0-1,0 0 0,0 1 0,0-1 0,0 0 1,0-1-1,-1 1 0,1 0 0,-1 0 0,1 0 1,-1-1-1,0 1 0,0-1 0,0 1 0,0-1 1,0 0-1,0 0 0,0 0 0,0 0 0,-4 1 1,-17 7 164,0-2 0,0-1 0,-1-1 0,0-1 0,0-1 1,0-1-1,0-1 0,0-1 0,-26-3 0,47 3-305,1-1 0,0 1 0,0-1-1,-1 1 1,1-1 0,0 0 0,0 0 0,0 0-1,0 0 1,0 0 0,0 0 0,0-1-1,0 1 1,0 0 0,1-1 0,-1 0 0,1 1-1,-1-1 1,1 0 0,-2-3 0,1 2-699,1-2 1,-1 1 0,1 0 0,0 0 0,0 0-1,0-1 1,1 1 0,0 0 0,0-8 0,1-17-7607</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2:32.718"/>
    </inkml:context>
    <inkml:brush xml:id="br0">
      <inkml:brushProperty name="width" value="0.025" units="cm"/>
      <inkml:brushProperty name="height" value="0.025" units="cm"/>
    </inkml:brush>
  </inkml:definitions>
  <inkml:trace contextRef="#ctx0" brushRef="#br0">173 5 16784,'0'0'4249,"8"-1"-2920,-6 0-1282,0 1 0,-1-1 0,1 1 0,0-1 0,0 1 0,-1 0 0,1 0 0,0 0-1,0 0 1,-1 0 0,1 0 0,0 1 0,0-1 0,-1 0 0,1 1 0,0-1 0,0 1-1,-1 0 1,1 0 0,-1 0 0,1-1 0,-1 2 0,1-1 0,-1 0 0,0 0 0,1 0-1,-1 0 1,0 1 0,0-1 0,0 1 0,0-1 0,0 1 0,0-1 0,0 1-1,0 0 1,-1-1 0,1 1 0,-1 0 0,1-1 0,-1 1 0,0 0 0,0 0 0,0-1-1,0 1 1,0 2 0,0 13 135,0 0-1,-1 0 1,-1 0-1,-1 0 1,-1-1 0,0 1-1,-1-1 1,-1 0-1,0 0 1,-9 16 0,-2-2 605,0-1 1,-2-1 0,-2 0 0,-24 25-1,26-39-149,18-14-631,1 0 0,0 0 0,-1 0 1,1 0-1,-1-1 0,1 1 0,0 0 0,-1 0 0,1 0 0,-1-1 1,1 1-1,0 0 0,-1 0 0,1-1 0,0 1 0,-1 0 0,1 0 0,0-1 1,0 1-1,-1-1 0,1 1 0,0 0 0,0-1 0,0 1 0,0 0 0,-1-1 1,1 1-1,0-1 0,0 1 0,0-1 0,-1-47-466,2 31 54,-1-32-430,2 21 54,-2-1 0,-1 1 0,-2-1 0,-8-40 0,11 68 775,0 0 0,0 0 0,0 0 0,0 0 0,-1 0 0,1 0 0,0 0 0,0 1 0,-1-1 0,1 0 0,-1 0 0,1 0 0,0 1 0,-1-1 0,0 0 1,1 0-1,-1 1 0,1-1 0,-1 0 0,0 1 0,0-1 0,1 1 0,-1-1 0,0 1 0,0-1 0,1 1 0,-1 0 0,0-1 0,0 1 0,-2-1 0,2 2 4,0 0 0,1-1-1,-1 1 1,0 0 0,0 0-1,0-1 1,1 1 0,-1 0-1,0 0 1,1 0-1,-1 0 1,0 0 0,1 0-1,0 0 1,-1 0 0,1 0-1,-1 0 1,1 0 0,0 0-1,0 0 1,0 1 0,0-1-1,0 0 1,0 0-1,0 1 1,0 9 58,0-1 0,1 1 0,0-1 0,1 0 0,0 1 0,1-1 0,0 0 0,0 0 0,1-1 0,0 1 0,1-1 0,0 0 0,1 0 0,0 0-1,0-1 1,1 0 0,0 0 0,11 10 0,-9-10 67,1 0 0,1 0-1,-1-1 1,1 0 0,0-1 0,1 0-1,0-1 1,0 0 0,0-1 0,0 0-1,1-1 1,-1 0 0,1-1-1,21 0 1,-33-2-108,-1 0 0,0 0 0,0 0 0,0 0-1,1 0 1,-1 0 0,0 0 0,0 0 0,0 0 0,0 0 0,1 0-1,-1 0 1,0 0 0,0 0 0,0 0 0,1 0 0,-1 0 0,0 0-1,0 0 1,0 0 0,0-1 0,1 1 0,-1 0 0,0 0 0,0 0-1,0 0 1,0 0 0,0-1 0,0 1 0,0 0 0,1 0-1,-1 0 1,0 0 0,0-1 0,0 1 0,0 0 0,0 0 0,0 0-1,0-1 1,0 1 0,0 0 0,0 0 0,0 0 0,0-1 0,0 1-1,0 0 1,0 0 0,-7-13 240,-13-10-160,-215-186 70,219 197-200,21 21-43,23 23-60,-4-13 27,1 0 0,0-2 0,36 19 0,-48-29-1229,0-1-1,1-1 0,0 0 1,0-1-1,18 3 0,4-4-7344</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09.116"/>
    </inkml:context>
    <inkml:brush xml:id="br0">
      <inkml:brushProperty name="width" value="0.025" units="cm"/>
      <inkml:brushProperty name="height" value="0.025" units="cm"/>
    </inkml:brush>
  </inkml:definitions>
  <inkml:trace contextRef="#ctx0" brushRef="#br0">1032 71 993,'0'0'4425,"1"-8"2563,-2-7-2284,-30 12-4644,1 0 0,-1 2 1,1 2-1,-53 6 1,57-5-1298,-62 3-8399,0-6 5868,-17-6 4722,-54-10 5871,25 2-2121,44 8-5240,49 3 1059,-6 0-695,15 4-9649,16 1 6014</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09.507"/>
    </inkml:context>
    <inkml:brush xml:id="br0">
      <inkml:brushProperty name="width" value="0.025" units="cm"/>
      <inkml:brushProperty name="height" value="0.025" units="cm"/>
    </inkml:brush>
  </inkml:definitions>
  <inkml:trace contextRef="#ctx0" brushRef="#br0">839 59 3107,'0'0'2915,"-75"3"-289,37-3-672,4 0-545,1 0-159,4 0-514,4-3-287,2-1-321,7-1-96,2 0-32,3 2-353,2 0-1216,-1 0-1186,1-1-2498</inkml:trace>
  <inkml:trace contextRef="#ctx0" brushRef="#br0" timeOffset="1">173 54 10890,'0'0'1634,"-70"-14"-801,42 6-737,2 0-64,8 1-449,2-1-960,1-1-1954</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0.233"/>
    </inkml:context>
    <inkml:brush xml:id="br0">
      <inkml:brushProperty name="width" value="0.025" units="cm"/>
      <inkml:brushProperty name="height" value="0.025" units="cm"/>
    </inkml:brush>
  </inkml:definitions>
  <inkml:trace contextRef="#ctx0" brushRef="#br0">575 17 11018,'0'0'2595,"-71"-11"-2307,39 8 0,-1 1-95,-3 2-65,2 0-160,2 0-32,5 0-1089,2 0-897,-3 3 864,3-3 994,-2 0 64,-5 0 224,-4 0-320,-6 0-1121,-4 0-1378,-2 0-448</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0.622"/>
    </inkml:context>
    <inkml:brush xml:id="br0">
      <inkml:brushProperty name="width" value="0.025" units="cm"/>
      <inkml:brushProperty name="height" value="0.025" units="cm"/>
    </inkml:brush>
  </inkml:definitions>
  <inkml:trace contextRef="#ctx0" brushRef="#br0">1326 38 2530,'0'0'2339,"-86"-7"-1090,47 3-705,0 3 385,3-1 192,0 2-96,3 0-512,1 0-321,5 0-64,3-1-32,2 0-384,4-2-929,5 2-961,3-3-161,0 0-1216</inkml:trace>
  <inkml:trace contextRef="#ctx0" brushRef="#br0" timeOffset="1">814 0 2819,'0'0'5125,"-62"0"-2595,23 5-1665,0 2-577,2 0-288,3 0-1602,9-5-3074</inkml:trace>
  <inkml:trace contextRef="#ctx0" brushRef="#br0" timeOffset="2">303 24 15150,'-50'0'1250,"6"0"-482,2 0-672,3 0-64,6 0-32,3 0 0,4 0-224,3 0-2050,8-2-6118</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0.994"/>
    </inkml:context>
    <inkml:brush xml:id="br0">
      <inkml:brushProperty name="width" value="0.025" units="cm"/>
      <inkml:brushProperty name="height" value="0.025" units="cm"/>
    </inkml:brush>
  </inkml:definitions>
  <inkml:trace contextRef="#ctx0" brushRef="#br0">410 1 15246,'-65'1'1089,"6"-1"-384,4 0-609,5 4-64,5 0-64,3-1 0,9-3-576,0 0-2051,5-5-6950</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1.632"/>
    </inkml:context>
    <inkml:brush xml:id="br0">
      <inkml:brushProperty name="width" value="0.025" units="cm"/>
      <inkml:brushProperty name="height" value="0.025" units="cm"/>
    </inkml:brush>
  </inkml:definitions>
  <inkml:trace contextRef="#ctx0" brushRef="#br0">459 16 7847,'0'0'1890,"-71"7"-1730,35-4-96,0-1 97,-1-1 735,-2-1 161,5 0-320,-1 0-353,1 0-127,3-3 31,3-2-256,0 0-64,0 0-1025,7-5-5669</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2.005"/>
    </inkml:context>
    <inkml:brush xml:id="br0">
      <inkml:brushProperty name="width" value="0.025" units="cm"/>
      <inkml:brushProperty name="height" value="0.025" units="cm"/>
    </inkml:brush>
  </inkml:definitions>
  <inkml:trace contextRef="#ctx0" brushRef="#br0">1385 19 13741,'0'0'1185,"-65"0"-961,38 0-160,2-1-96,2-1-64,2 1-128,2-3-897,0 2-3555</inkml:trace>
  <inkml:trace contextRef="#ctx0" brushRef="#br0" timeOffset="1">70 6 5317,'0'0'2723,"-52"0"-2755,34-5-4549</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6.936"/>
    </inkml:context>
    <inkml:brush xml:id="br0">
      <inkml:brushProperty name="width" value="0.025" units="cm"/>
      <inkml:brushProperty name="height" value="0.025" units="cm"/>
      <inkml:brushProperty name="color" value="#E71224"/>
    </inkml:brush>
  </inkml:definitions>
  <inkml:trace contextRef="#ctx0" brushRef="#br0">144 9 13997,'0'0'9721,"-10"-3"-6720,6 2-2852,1 0 1,0 0-1,-1 0 1,1 1-1,-1-1 0,1 1 1,-1-1-1,1 1 1,-1 0-1,1 1 1,-1-1-1,1 1 1,-1-1-1,1 1 1,-1 0-1,1 0 1,0 1-1,0-1 1,-1 1-1,1-1 1,0 1-1,0 0 1,1 0-1,-1 0 0,0 1 1,1-1-1,-5 6 1,2-2-44,1-1 0,0 1 0,0 0 1,1 0-1,-1 1 0,1-1 0,1 1 0,-1-1 0,1 1 1,-2 11-1,4-16-88,0 1 1,0-1 0,-1 0 0,1 0 0,1 0-1,-1 1 1,0-1 0,0 0 0,1 0 0,0 0-1,-1 0 1,1 0 0,0 0 0,0 0 0,0 0-1,0 0 1,0 0 0,1 0 0,-1 0 0,0-1-1,1 1 1,-1 0 0,1-1 0,0 0 0,0 1-1,-1-1 1,1 0 0,0 0 0,0 0-1,0 0 1,0 0 0,0 0 0,0-1 0,1 1-1,-1-1 1,3 1 0,29 4-748,1-2-1,-1-2 1,39-3-1,-8 1-238,-37 5 295,-27-4 677,-1 1 0,1-1 1,-1 0-1,0 0 0,1 0 0,-1 1 0,0-1 0,1 0 0,-1 1 0,0-1 0,1 0 1,-1 1-1,0-1 0,0 0 0,1 1 0,-1-1 0,0 0 0,0 1 0,0-1 1,1 1-1,-1-1 0,0 0 0,0 1 0,0-1 0,0 1 0,0-1 0,0 1 0,0-1 1,0 0-1,0 2 0,-1 0 82,-1 0-1,1 0 1,-1 0 0,1 0 0,-1 0-1,0 0 1,0 0 0,0 0 0,0-1 0,0 1-1,0-1 1,0 1 0,0-1 0,-1 0-1,-4 2 1,-118 49 987,106-46-2545,0-1 1,-31 5-1,12-9-5868</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2.423"/>
    </inkml:context>
    <inkml:brush xml:id="br0">
      <inkml:brushProperty name="width" value="0.025" units="cm"/>
      <inkml:brushProperty name="height" value="0.025" units="cm"/>
    </inkml:brush>
  </inkml:definitions>
  <inkml:trace contextRef="#ctx0" brushRef="#br0">548 25 5637,'0'0'1922,"-58"-5"-673,29 4-384,1 1-609,3 0-224,-4-3-1505,2 1-5317</inkml:trace>
  <inkml:trace contextRef="#ctx0" brushRef="#br0" timeOffset="1">83 9 10250,'0'0'961,"-49"0"-1602,33-2-2018,-1-5-832</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2.827"/>
    </inkml:context>
    <inkml:brush xml:id="br0">
      <inkml:brushProperty name="width" value="0.025" units="cm"/>
      <inkml:brushProperty name="height" value="0.025" units="cm"/>
    </inkml:brush>
  </inkml:definitions>
  <inkml:trace contextRef="#ctx0" brushRef="#br0">464 15 6598,'-11'0'2504,"-58"-2"229,-110 1 2574,178 1-5500,-1 1 1,1 0 0,-1-1 0,1 1 0,-1 0 0,1 0 0,0 0 0,-1 0-1,1 0 1,0 0 0,0 0 0,0 0 0,-1 1 0,1-1 0,1 0 0,-1 1-1,-1 1 1,1-1-103,0-1 0,0 1 0,0-1 1,0 1-1,0-1 0,0 1 0,0-1 0,-1 0 0,1 0 0,0 1 0,-1-1 0,1 0 0,-1 0 0,0 0 0,1-1 0,-1 1 0,1 0 1,-1-1-1,0 1 0,-2 0 0,-4-1-4601</inkml:trace>
  <inkml:trace contextRef="#ctx0" brushRef="#br0" timeOffset="1">64 16 10698,'0'0'2210,"-52"0"-1761,45 0-417,2 0-160,5-15-13101</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5.442"/>
    </inkml:context>
    <inkml:brush xml:id="br0">
      <inkml:brushProperty name="width" value="0.025" units="cm"/>
      <inkml:brushProperty name="height" value="0.025" units="cm"/>
    </inkml:brush>
  </inkml:definitions>
  <inkml:trace contextRef="#ctx0" brushRef="#br0">0 3982 11787,'0'0'3123,"6"-13"-2776,566-1293 4401,-328 760-4291,85-135-256,64 32 650,-191 369-413,140-214-903,-336 482-1029,-12 14-28,-20 25-1555,12-13 1157,-37 32-5724</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5.828"/>
    </inkml:context>
    <inkml:brush xml:id="br0">
      <inkml:brushProperty name="width" value="0.025" units="cm"/>
      <inkml:brushProperty name="height" value="0.025" units="cm"/>
    </inkml:brush>
  </inkml:definitions>
  <inkml:trace contextRef="#ctx0" brushRef="#br0">96 18 4965,'0'0'512,"-53"14"-416,31-20-640,2-19-2147</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6.246"/>
    </inkml:context>
    <inkml:brush xml:id="br0">
      <inkml:brushProperty name="width" value="0.025" units="cm"/>
      <inkml:brushProperty name="height" value="0.025" units="cm"/>
    </inkml:brush>
  </inkml:definitions>
  <inkml:trace contextRef="#ctx0" brushRef="#br0">1 258 4644,'0'-17'915,"1"-1"0,1 1-1,0 0 1,2 0 0,0 0-1,1 0 1,0 1 0,1 0-1,1 0 1,1 0-1,18-28 1,-5 21 511,-21 23-1405,1-1 0,-1 1 1,0-1-1,1 1 0,-1 0 0,0-1 0,1 1 0,-1-1 0,1 1 1,-1 0-1,0-1 0,1 1 0,-1 0 0,1 0 0,-1-1 0,1 1 1,-1 0-1,1 0 0,0 0 0,-1 0 0,1 0 0,-1 0 0,1 0 1,-1 0-1,1 0 0,-1 0 0,1 0 0,-1 0 0,1 0 0,-1 0 1,1 0-1,0 0 0,-1 1 0,1-1 0,-1 0 0,0 0 0,1 1 1,-1-1-1,1 0 0,-1 1 0,1-1 0,-1 0 0,0 1 0,1-1 1,-1 1-1,0-1 0,1 1 0,-1-1 0,0 1 0,0-1 0,1 1 1,-1-1-1,0 1 0,4 18 318,-2 1 1,0-1-1,-1 0 0,-1 1 1,-3 29-1,0-6-42,-30 286 860,-1 17 1134,37-307-1648,-3-38-639,1-1-1,-1 1 1,0 0-1,1-1 0,-1 1 1,1 0-1,-1-1 0,1 1 1,-1-1-1,1 1 0,-1-1 1,1 1-1,-1-1 0,1 1 1,-1-1-1,1 1 0,0-1 1,-1 0-1,1 1 1,0-1-1,0 0 0,-1 0 1,1 1-1,0-1 0,0 0 1,-1 0-1,1 0 0,0 0 1,0 0-1,-1 0 0,1 0 1,0 0-1,0 0 0,-1-1 1,1 1-1,0 0 1,0 0-1,-1-1 0,1 1 1,0 0-1,-1-1 0,1 1 1,-1-1-1,1 1 0,0-1 1,0 0-1,12-8 27,0-2 0,-1 0 0,0 0 0,-1-1 0,0 0 0,-1-1 0,-1 0 0,10-17 0,13-16 79,166-203-92,-60 87-3803,-53 67-2348</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6.856"/>
    </inkml:context>
    <inkml:brush xml:id="br0">
      <inkml:brushProperty name="width" value="0.025" units="cm"/>
      <inkml:brushProperty name="height" value="0.025" units="cm"/>
    </inkml:brush>
  </inkml:definitions>
  <inkml:trace contextRef="#ctx0" brushRef="#br0">322 22 17424,'-8'-4'999,"3"1"-851,0 1 0,0-1 0,1 1 0,-1 1 0,0-1 1,0 1-1,-1 0 0,1 0 0,0 0 0,0 0 0,-1 1 0,1 0 1,0 0-1,0 1 0,-1 0 0,1 0 0,0 0 0,0 0 0,0 1 1,0-1-1,0 2 0,0-1 0,1 0 0,-1 1 0,1 0 0,-1 0 1,-5 5-1,-7 9 74,0 1 0,1 0 0,1 1 0,1 0 0,1 1 0,-13 26 0,18-30-130,0 1 0,1 0 0,1 0 0,0 1-1,2 0 1,0 0 0,1 0 0,-1 30 0,3-46-93,1-1-1,0 1 1,1-1 0,-1 1 0,0-1 0,0 1 0,1-1 0,-1 0 0,1 1 0,-1-1 0,1 1 0,0-1 0,-1 0-1,1 1 1,0-1 0,0 0 0,0 0 0,0 0 0,0 0 0,0 0 0,0 0 0,0 0 0,1 0 0,-1 0 0,0 0-1,0-1 1,2 2 0,2-1 3,-1 0 0,1 0-1,-1 0 1,1 0 0,0-1 0,-1 0-1,1 0 1,0 0 0,4-1 0,12-2 45,0-1 0,38-13 0,-29 6-18,-8 3-37,0 0-1,0 2 1,1 0-1,0 2 1,28-3-1,-49 7-7,0 0-1,-1 0 0,1 0 0,0 0 0,0 0 1,0 0-1,0 1 0,-1-1 0,1 1 0,0-1 0,0 1 1,-1 0-1,1-1 0,0 1 0,-1 0 0,1 0 1,-1 0-1,1 0 0,-1 0 0,0 1 0,1-1 1,-1 0-1,2 3 0,-2-1 7,0 0 1,0-1-1,0 1 1,-1-1-1,1 1 1,-1 0-1,0-1 1,0 1-1,0 0 1,0 0-1,0-1 1,0 1-1,-1 0 0,0 3 1,-2 4 94,-1 0 0,0 0 0,0-1 0,0 1 0,-2-1 0,1 0 0,-10 12 0,-14 10 696,-1-2 0,-1 0 0,-2-3 1,0-1-1,-40 23 0,78-67-1699,115-196-11692,-82 130 5772</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7.248"/>
    </inkml:context>
    <inkml:brush xml:id="br0">
      <inkml:brushProperty name="width" value="0.025" units="cm"/>
      <inkml:brushProperty name="height" value="0.025" units="cm"/>
    </inkml:brush>
  </inkml:definitions>
  <inkml:trace contextRef="#ctx0" brushRef="#br0">42 0 16432,'0'0'1510,"0"9"-244,-2 120 3328,-1-64-2674,7 78 0,-3-126-1827,1 0 1,1 0-1,1 0 1,0 0-1,1-1 1,1 0-1,0 0 0,2 0 1,12 21-1,-18-33-96,0-1 0,0 0 0,0 0 0,0 0 0,0 0 0,1 0 0,0 0 0,-1 0 0,1-1 0,0 1 0,0-1 0,0 0 0,1 0 0,-1 0 0,0-1 0,1 1 0,-1-1 0,1 1 0,0-1 0,-1 0 0,1-1 0,6 1 0,-9-1-16,0-1 0,0 1 0,-1-1 0,1 1 0,0-1 0,0 0 0,0 1 0,-1-1 0,1 0 0,0 0 0,-1 0 0,1 0-1,-1 1 1,1-1 0,-1 0 0,1 0 0,-1 0 0,0 0 0,1 0 0,-1 0 0,0 0 0,0 0 0,0 0 0,0 0 0,0-1 0,0 1 0,0 0 0,0 0 0,0 0 0,0 0 0,-1 0 0,1 0 0,0 0 0,-1 0 0,0-1 0,-12-41-460,1 20 384,-2 0-1,0 1 1,-2 0 0,-1 2-1,0-1 1,-1 2-1,-24-19 1,26 27 307,11 12 3,7 0-212,-1 0 1,1 0-1,-1 1 0,1-1 1,-1 0-1,1-1 0,-1 1 1,1 0-1,0 0 0,-1-1 1,1 1-1,0-1 0,0 1 1,0-1-1,3 0 0,8 2-467,1-1 1,0-1-1,0 0 0,0-1 0,0-1 0,21-4 0,-16 0-2331,1 0-1,-1-1 0,33-18 1,-15 4-4295</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8.148"/>
    </inkml:context>
    <inkml:brush xml:id="br0">
      <inkml:brushProperty name="width" value="0.025" units="cm"/>
      <inkml:brushProperty name="height" value="0.025" units="cm"/>
    </inkml:brush>
  </inkml:definitions>
  <inkml:trace contextRef="#ctx0" brushRef="#br0">100 395 8200,'0'0'8744,"-9"8"-6577,0 0-1781,1 1-1,0-1 0,1 2 0,0-1 0,1 1 1,0 0-1,0 1 0,1-1 0,0 1 0,1 0 0,0 0 1,-3 19-1,5-22-135,0 1 45,0 0 1,1 0-1,0 0 1,1 1-1,1 17 1,-1-27-288,0 1 0,0-1-1,0 1 1,1 0 0,-1-1 0,0 1 0,0-1-1,0 1 1,1-1 0,-1 1 0,0-1 0,1 1-1,-1-1 1,0 1 0,1-1 0,-1 1 0,1-1-1,-1 0 1,1 1 0,-1-1 0,1 1 0,-1-1-1,1 0 1,-1 0 0,1 1 0,-1-1 0,1 0-1,0 0 1,-1 0 0,2 0 0,20-5 158,17-21 104,-15 0-360,-1-1 0,33-51 0,-34 47 50,-18 37 58,-1 17 27,-3 25 90,-6 24 207,6-70-193,9-26-44,0 0 0,-2-1 0,-1 0 0,0 0 0,-2 0 0,-1 0 0,-1-1 0,-2-37 0,29 54-762,-20 1 680,0 1 0,-1-1-1,-1-1 1,1 0 0,-1 0-1,-1 0 1,1-1-1,-2 0 1,1 0 0,-1-1-1,-1 1 1,6-21 0,-4 6 36,0-1 1,-1 0 0,-2 0-1,0-41 1,-6 48-24,-3 18-104,4 3 61,1 0 1,0 0-1,-1 0 0,1 1 1,0-1-1,0 0 0,0 1 1,0-1-1,1 0 0,-1 1 0,0 2 1,-6 57 128,3-1-1,4 99 1,1-153-98,-1 6 40,2 0 0,0 1 0,0-1-1,1 0 1,1-1 0,5 14-1,-8-22-29,1 1-1,0-1 1,0 0-1,0 0 0,1 1 1,-1-2-1,1 1 1,0 0-1,0 0 1,0-1-1,1 0 0,-1 0 1,1 0-1,0 0 1,0 0-1,0-1 1,0 1-1,0-1 0,1 0 1,5 1-1,-10-3 12,0 0 1,1 0-1,-1 0 0,0 0 0,1 0 0,-1 0 1,0 0-1,1 0 0,-1 0 0,0 0 0,1 0 0,-1 0 1,0 0-1,1 0 0,-1 0 0,0-1 0,1 1 1,-1 0-1,0 0 0,1 0 0,-1-1 0,0 1 0,0 0 1,1 0-1,-1-1 0,0 1 0,0 0 0,1-1 1,-1 1-1,0 0 0,0 0 0,0-1 0,0 1 0,0 0 1,1-1-1,0-19 886,-8-18-275,-20-27-596,25 61-61,0 1 0,0-1 1,0 0-1,-1 1 0,1 0 0,-1-1 0,0 1 1,0 0-1,0 0 0,0 1 0,0-1 0,0 1 1,-1-1-1,-4-1 0,7 4 1,0 0 0,1 1 0,-1-1 0,1 1 0,-1-1 0,1 0 0,-1 1 0,1-1 0,-1 1 0,1-1 0,-1 1 0,1-1 0,0 1 0,-1 0 0,1-1 0,0 1 0,-1 0 0,1-1 0,0 1 0,0 0 0,0-1 0,0 1 0,-1 0 0,1-1 0,0 1 0,0 0 0,0-1 0,0 1 0,1 0 0,-1-1 0,0 1 0,0 0 0,1 0 0,4 29 0,-3-27 0,1-1 0,-1 1 0,1-1 0,0 0 0,-1 0 0,1 0 0,0 0 0,0-1 0,0 1 0,1-1 0,-1 0 0,0 0 0,0 0 0,1 0 0,-1 0 0,1-1 0,-1 1 0,0-1 0,1 0 0,-1 0 0,1-1 0,-1 1 0,1-1 0,2 0 0,8-1 0,0-1 0,-1 0 0,1-1 0,21-10 0,6-9 0,-32 17 0,1 0 0,0 1 0,0 0 0,0 0 0,19-5 0,-28 11 0,1-1 0,-1 1 0,0-1 0,0 1 0,0 0 0,0 0 0,0-1 0,0 1 0,0 0 0,0 0 0,-1 0 0,1 0 0,0 0 0,0 0 0,-1 0 0,1 0 0,-1 0 0,1 1 0,-1-1 0,1 0 0,0 3 0,-1-2 0,1 0 0,0 1 0,0-1 0,1 0 0,-1 0 0,0 1 0,1-1 0,-1 0 0,1-1 0,0 1 0,0 0 0,2 2 0,1-3 0,-1 0 0,0 0 0,1 0 0,-1 0 0,1-1 0,0 1 0,-1-1 0,1 0 0,-1-1 0,1 1 0,-1-1 0,1 0 0,-1 0 0,0-1 0,1 1 0,-1-1 0,0 0 0,5-3 0,11-6 0,0-2 0,26-22 0,1 1 0,-43 31 5,-2 2-50,0-1 1,0 1-1,0 0 0,0 0 0,1 0 1,-1 0-1,0 0 0,0 0 0,1 1 1,-1-1-1,1 1 0,2-1 0,-5 1-280,0 1 0,1-1-1,-1 0 1,0 0-1,0 0 1,0 1 0,0-1-1,0 0 1,0 0-1,0 1 1,0-1-1,0 0 1,0 0 0,0 1-1,0-1 1,0 0-1,-1 0 1,1 0 0,0 1-1,0-1 1,0 0-1,0 0 1,0 0 0,-3 2-4882,3-1 4881,-1-1 1,1 0 0,0 0-1,0 0 1,-1 0-1,1 0 1,-10 0-9556</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8.492"/>
    </inkml:context>
    <inkml:brush xml:id="br0">
      <inkml:brushProperty name="width" value="0.025" units="cm"/>
      <inkml:brushProperty name="height" value="0.025" units="cm"/>
    </inkml:brush>
  </inkml:definitions>
  <inkml:trace contextRef="#ctx0" brushRef="#br0">0 0 9065,'0'0'19058</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08.879"/>
    </inkml:context>
    <inkml:brush xml:id="br0">
      <inkml:brushProperty name="width" value="0.025" units="cm"/>
      <inkml:brushProperty name="height" value="0.025" units="cm"/>
    </inkml:brush>
  </inkml:definitions>
  <inkml:trace contextRef="#ctx0" brushRef="#br0">68 69 10826,'0'0'5840,"0"-8"-2220,0 8-3498,-1-31 2267,1 29-2174,0 1 0,0 0 1,0 0-1,0 0 0,0 0 1,0-1-1,0 1 0,-1 0 1,1 0-1,0 0 0,-1 0 1,1 0-1,-1 0 0,1-1 0,-1 1 1,0 0-1,1 0 0,-1 1 1,0-1-1,0 0 0,1 0 1,-1 0-1,0 0 0,0 1 1,0-1-1,0 0 0,0 1 0,-2-2 1,1 3-156,1 0 1,0 0-1,-1 0 1,1 0-1,0 0 1,0 0-1,0 1 1,0-1-1,0 0 0,0 0 1,0 1-1,0-1 1,1 1-1,-1-1 1,0 1-1,1-1 1,0 1-1,-1 2 1,-12 39-117,11-35 169,-2 5-50,0 0-1,1 1 0,1-1 0,0 1 1,1 0-1,1 0 0,0 0 1,2 16-1,-1-28-59,0-1-1,-1 1 1,1-1 0,0 0 0,0 0-1,0 1 1,0-1 0,0 0 0,0 0-1,0 0 1,0 0 0,1 0 0,-1 0 0,0 0-1,1-1 1,-1 1 0,0 0 0,1-1-1,-1 1 1,1-1 0,-1 1 0,1-1-1,-1 0 1,1 0 0,1 0 0,47 2 149,-37-3-99,-8 1-47,8 0-14,-1 0 1,1 0 0,0 2-1,21 4 1,-29-5-3,1 2 0,-1-1 0,0 1 0,0-1 0,0 1 0,-1 1 0,1-1 0,-1 1 0,0 0 0,0 0 0,0 0 1,0 0-1,4 7 0,1 3 33,0 0 1,-1 1-1,-1-1 0,0 2 1,-1-1-1,-1 1 1,0-1-1,2 21 1,-1 1 286,-2 0 1,-1 57-1,-4-84-258,0 1 1,0-1-1,-1 0 0,0 1 1,-1-1-1,0 0 0,0-1 1,-8 15-1,10-21-45,0-1 1,-1 1-1,1 0 0,-1-1 0,0 1 1,1-1-1,-1 1 0,0-1 0,-1 0 0,1 0 1,0 0-1,-1 0 0,1 0 0,-1-1 1,1 1-1,-1-1 0,0 0 0,0 0 1,0 0-1,0 0 0,1 0 0,-1 0 1,0-1-1,-1 1 0,1-1 0,0 0 1,0 0-1,0 0 0,0 0 0,0-1 0,0 1 1,-5-3-1,2 0-7,0 0 0,0 0 0,1-1 0,-1 0 0,1 0 0,0 0 0,1-1 0,-1 0 0,1 0 0,0 0 0,0 0 0,0-1 0,1 1 0,-5-10 0,-2-6 0,0-1 0,-11-38 0,17 46 0,0 0 0,1 0 0,1-1 0,0 1 0,1-1 0,1 1 0,3-29 0,-2 33 0,2-1 0,-1 1 0,1 0 0,1 0 0,0 1 0,0-1 0,1 1 0,0 0 0,1 0 0,0 0 0,12-13 0,51-50-2391,3-2-4806,-19 13-4547</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7.959"/>
    </inkml:context>
    <inkml:brush xml:id="br0">
      <inkml:brushProperty name="width" value="0.025" units="cm"/>
      <inkml:brushProperty name="height" value="0.025" units="cm"/>
      <inkml:brushProperty name="color" value="#E71224"/>
    </inkml:brush>
  </inkml:definitions>
  <inkml:trace contextRef="#ctx0" brushRef="#br0">180 135 9257,'0'0'8306,"-4"-10"-4254,2 6-3840,1 0 162,-1 1 0,0-1 0,0 0-1,0 0 1,0 1 0,-1-1-1,-4-4 1,6 7-258,-1-1 0,1 1 0,-1 0 1,1 0-1,-1 1 0,1-1 0,-1 0 0,0 0 0,0 1 1,1-1-1,-1 1 0,0 0 0,0-1 0,1 1 0,-1 0 0,0 0 1,0 0-1,0 0 0,1 1 0,-1-1 0,0 0 0,0 1 0,1-1 1,-1 1-1,0-1 0,0 1 0,-1 1 0,-5 3-47,0 0 0,1 1 0,0 0 0,0 0 0,0 1 0,1-1 0,0 2 0,0-1 0,1 0 0,0 1 0,0 0 0,1 0 0,0 1 0,0-1 0,1 1 0,0 0-1,1 0 1,0 0 0,0 0 0,1 0 0,0 0 0,0 1 0,2 16 0,0-25-64,-1 0 0,1 0-1,-1 0 1,1 0 0,0 0-1,-1 0 1,1 0 0,0 0 0,0 0-1,0 0 1,0 0 0,0-1-1,0 1 1,0 0 0,0 0-1,0-1 1,0 1 0,0-1 0,0 1-1,1-1 1,-1 0 0,0 1-1,0-1 1,0 0 0,1 0 0,-1 0-1,0 0 1,0 0 0,1 0-1,-1 0 1,0 0 0,0 0 0,0-1-1,1 1 1,-1 0 0,0-1-1,2 0 1,3-1 132,1 0-1,-1-1 1,1 1-1,-1-1 1,9-6-1,14-14 157,-2-1 0,-1-1 0,-1-1 0,30-39 0,1-1 111,-57 118-319,-1-40-65,0 0-8,0 1 0,1-1-1,1 0 1,-1 1 0,4 20 0,-2-32-12,-1 1 0,1-1 0,-1 0 0,1 0 0,0 0 0,0 0 0,-1 1 0,1-1 0,0 0 0,0 0 0,0 0 0,0-1 0,0 1 0,1 0 0,-1 0 0,0 0 0,0-1 0,0 1 0,1-1 0,-1 1 0,0-1 0,1 0 0,-1 1 0,0-1 0,1 0 0,-1 0 0,0 0 0,1 0 0,-1 0 0,1 0 0,1 0 0,4-1 0,-1 0 0,1 0 0,-1 0 0,1-1 0,8-3 0,2-4 0,0 0 0,0 0 0,-1-2 0,0 0 0,23-22 0,-7 3 0,38-49 0,-65 126 0,-5-46-1,0 0 1,0 0-1,0 0 1,0 0-1,0 0 1,0 0-1,0 1 1,0-1-1,0 0 0,0 0 1,0 0-1,1 0 1,-1 0-1,0 0 1,1 0-1,-1 0 0,1-1 1,-1 1-1,1 0 1,0 0-1,-1 0 1,1 0-1,0-1 1,-1 1-1,1 0 0,0-1 1,0 1-1,0 0 1,0-1-1,1 1 1,0 0-3,1-1 0,-1-1 1,0 1-1,0 0 0,0-1 1,0 1-1,0-1 0,0 1 1,0-1-1,0 0 0,0 0 1,0 0-1,3-2 0,8-6-12,-1-1-1,22-21 1,-27 24 222,-3 2-365,1 1 0,-1-1 0,1 1 0,1-1 0,-1 1-1,6-3 1,-10 7 110,0-1-1,0 1 1,0 0-1,-1-1 1,1 1-1,0 0 1,0 0 0,0 0-1,0 0 1,0 0-1,0 0 1,-1 0-1,1 0 1,0 0-1,0 0 1,0 0-1,0 1 1,0-1-1,-1 0 1,3 1-1,-2 0 8,0 0 1,0 1-1,1-1 0,-1 0 0,0 0 0,0 1 0,0-1 0,0 1 0,-1-1 1,1 1-1,0-1 0,-1 1 0,1-1 0,0 4 0,19 62 497,-3 2 0,-3-1 0,-3 2 0,3 89 0,-14-158-450,1 0-1,-1 1 1,0-1 0,-1 0 0,1 0 0,0 1 0,0-1-1,0 0 1,-1 0 0,1 1 0,-1-1 0,1 0 0,-1 0-1,1 0 1,-1 0 0,0 0 0,0 0 0,1 0 0,-1 0-1,0 0 1,0 0 0,0 0 0,0 0 0,0 0 0,0-1-1,0 1 1,0-1 0,0 1 0,-1 0 0,1-1 0,0 0 0,0 1-1,0-1 1,-1 0 0,1 1 0,0-1 0,-1 0 0,1 0-1,0 0 1,0 0 0,-1 0 0,1-1 0,0 1 0,0 0-1,-1-1 1,1 1 0,-1-1 0,-5-1 3,1 0 0,-1 0 0,1-1 0,0 1 0,0-2 0,0 1 0,-8-7 0,4 2-9,0 0 0,1-1 0,0-1 0,0 1 0,1-2 0,1 1 0,-13-22 0,18 28 0,1 0 0,-1 0 0,1 0 0,-1 0 0,1 0 0,0 0 0,1 0 0,-1 0 0,1 0 0,0 0 0,0 0 0,0 0 0,0 0 0,1 0 0,0-1 0,0 1 0,0 0 0,0 0 0,0 1 0,1-1 0,0 0 0,0 0 0,0 1 0,0-1 0,1 1 0,-1 0 0,1 0 0,4-4 0,14-12-1111,1 2 1,1 1-1,1 1 1,0 1-1,43-19 1,-29 15-2931,49-32 0,-50 22-8344</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1.482"/>
    </inkml:context>
    <inkml:brush xml:id="br0">
      <inkml:brushProperty name="width" value="0.025" units="cm"/>
      <inkml:brushProperty name="height" value="0.025" units="cm"/>
    </inkml:brush>
  </inkml:definitions>
  <inkml:trace contextRef="#ctx0" brushRef="#br0">0 605 11755,'0'0'10116,"8"-5"-8525,8-6-1148,0 0 0,-1-2 0,-1 0-1,0 0 1,-1-1 0,18-26 0,72-111-24,-80 115-254,18-27 91,-3-2 0,42-100 0,-77 160 493,-2 9-339,-4 23-270,-8 40-221,-6 21 235,3 1 1,-3 139 0,23-185-1091,-5-42 863,-1 1-1,1-1 0,-1 0 0,1 0 0,-1 1 0,1-1 0,0 0 0,0 0 0,0 0 0,-1 0 0,1 0 0,0 0 0,0 0 0,0 0 0,0 0 0,1-1 0,-1 1 0,0 0 0,0-1 0,0 1 0,1-1 0,-1 1 0,0-1 1,0 1-1,1-1 0,-1 0 0,0 0 0,2 0 0,-3 0-163,1 0-1,-1-1 1,0 1 0,1 0 0,-1-1-1,0 1 1,0-1 0,0 1 0,0-1-1,0 1 1,1 0 0,-1-1 0,0 1-1,0-1 1,0 1 0,0-1 0,0 1-1,0-1 1,0 1 0,0 0 0,-1-1 0,1 1-1,0-1 1,0 1 0,0-1 0,0 1-1,0 0 1,-1-1 0,1 1 0,0-1-1,0 1 1,-1 0 0,1-1 0,-9-16-5049,-10-3-3810</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1.843"/>
    </inkml:context>
    <inkml:brush xml:id="br0">
      <inkml:brushProperty name="width" value="0.025" units="cm"/>
      <inkml:brushProperty name="height" value="0.025" units="cm"/>
    </inkml:brush>
  </inkml:definitions>
  <inkml:trace contextRef="#ctx0" brushRef="#br0">0 163 14029,'0'0'10762,"55"-40"-10057,-16 23-481,7 1-192,3-4-1217,-1 0-2306,1-3-1474,-4-3-4035</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2.214"/>
    </inkml:context>
    <inkml:brush xml:id="br0">
      <inkml:brushProperty name="width" value="0.025" units="cm"/>
      <inkml:brushProperty name="height" value="0.025" units="cm"/>
    </inkml:brush>
  </inkml:definitions>
  <inkml:trace contextRef="#ctx0" brushRef="#br0">325 0 18930,'0'0'2162,"-11"9"315,-30 28-677,2 2 1,-50 62-1,65-71-1444,2 1 0,1 1-1,1 1 1,-26 62 0,44-89-326,0 0 1,0 0-1,0 0 0,1 0 0,0 0 1,0 1-1,0 11 0,2-17-25,-1 1-1,0-1 1,0 1 0,1-1-1,-1 1 1,0-1 0,1 1-1,0-1 1,-1 1 0,1-1-1,0 0 1,0 1 0,0-1-1,0 0 1,0 1 0,0-1-1,0 0 1,0 0 0,0 0-1,0 0 1,1 0 0,-1 0-1,0-1 1,1 1 0,-1 0-1,1-1 1,-1 1 0,1-1-1,-1 1 1,1-1 0,-1 0-1,1 1 1,2-1-1,16 1 78,0-1-1,0-1 1,-1-1-1,1 0 0,0-1 1,20-7-1,112-42-3300,-146 49 2836,38-16-4822,-12 1-3229</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5.968"/>
    </inkml:context>
    <inkml:brush xml:id="br0">
      <inkml:brushProperty name="width" value="0.025" units="cm"/>
      <inkml:brushProperty name="height" value="0.025" units="cm"/>
    </inkml:brush>
  </inkml:definitions>
  <inkml:trace contextRef="#ctx0" brushRef="#br0">28 1 18930,'-4'15'1548,"-4"21"-1484,2 1 0,1 1 0,2-1 0,1 1 0,2-1 0,6 47 0,21 185-6287,-23 1 9526,-4-260-3068,-1 10 224,0-15-357,0 0 1,1 0 0,0-1 0,0 1 0,0 0 0,0 0-1,1 0 1,0-1 0,0 1 0,0 0 0,4 8 0,-5-13-126,1 0 1,-1 0 0,1 0 0,-1 0 0,1 0 0,-1 0 0,1 0 0,0 0 0,-1 0 0,1 0 0,-1 0 0,1 0 0,-1 0 0,1 0 0,-1 0-1,1 0 1,-1-1 0,1 1 0,-1 0 0,1 0 0,-1-1 0,1 1 0,-1 0 0,1-1 0,-1 1 0,0 0 0,1-1 0,-1 1 0,0-1 0,1 1-1,-1 0 1,0-1 0,1 1 0,-1-1 0,0 1 0,0-1 0,0 1 0,0-1 0,1 1 0,-1-1 0,0 0 0,0 1 0,0-1 0,0 0 0,8-35-3112,-3-14-3705</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6.696"/>
    </inkml:context>
    <inkml:brush xml:id="br0">
      <inkml:brushProperty name="width" value="0.025" units="cm"/>
      <inkml:brushProperty name="height" value="0.025" units="cm"/>
    </inkml:brush>
  </inkml:definitions>
  <inkml:trace contextRef="#ctx0" brushRef="#br0">67 1 11723,'0'0'9524,"-5"11"-8659,-6 24-300,1 1 0,2 0 1,1 1-1,-3 56 0,2 119 5865,10-253-6368,3 1 0,1 0 1,1 0-1,3 0 0,1 1 0,2 1 0,22-46 0,-33 80-82,-1 0 0,1 0-1,1 0 1,-1 1 0,0-1 0,1 1 0,0 0 0,-1 0-1,1 0 1,1 0 0,-1 0 0,0 1 0,1-1 0,-1 1 0,1 0-1,0 0 1,0 0 0,6-2 0,-7 4 3,0-1 0,0 1-1,0 0 1,-1 0 0,1 0 0,0 1 0,0-1-1,0 1 1,0-1 0,0 1 0,-1 0-1,1 0 1,0 0 0,-1 0 0,1 1 0,-1-1-1,1 1 1,-1 0 0,0-1 0,1 1 0,-1 0-1,0 0 1,0 1 0,-1-1 0,1 0-1,0 1 1,2 4 0,-2-5 12,-1 1 1,1 0-1,0 0 1,-1 0-1,0 0 1,0 0-1,0 0 1,0 0-1,0 0 1,0 0-1,-1 0 1,0 1-1,1-1 1,-1 0-1,0 0 0,-1 1 1,1-1-1,-1 0 1,1 0-1,-1 0 1,0 1-1,0-1 1,0 0-1,-1 0 1,1 0-1,-1-1 1,1 1-1,-1 0 0,0-1 1,0 1-1,0-1 1,-5 4-1,2-1 61,0-1 0,-1 0 0,0 0 0,0-1 0,0 1 0,0-1 0,-1-1-1,1 1 1,-1-1 0,0 0 0,0-1 0,1 1 0,-1-1 0,-10 0 0,9-1 6,0-1-1,1 0 1,-1 0 0,1 0 0,-1-1 0,1 0 0,-14-6 0,19 7-144,-1 0-1,1 0 1,-1-1 0,1 1 0,-1-1 0,1 0 0,0 1 0,0-1 0,0 0 0,0 0 0,0-1 0,1 1 0,-1 0 0,1-1 0,-1 1-1,1-1 1,0 1 0,0-1 0,0 1 0,0-1 0,0 0 0,1 0 0,-1 1 0,1-1 0,-1-3 0,2 4-250,-1 1 0,1-1 1,0 0-1,-1 1 1,1-1-1,0 1 0,0 0 1,0-1-1,0 1 0,0 0 1,0-1-1,0 1 0,0 0 1,0 0-1,1 0 1,-1 0-1,1 0 0,-1 0 1,0 1-1,1-1 0,-1 0 1,3 0-1,45-17-3386,-29 11 2027,67-33-5142,-35 14 1329</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3:17.256"/>
    </inkml:context>
    <inkml:brush xml:id="br0">
      <inkml:brushProperty name="width" value="0.025" units="cm"/>
      <inkml:brushProperty name="height" value="0.025" units="cm"/>
    </inkml:brush>
  </inkml:definitions>
  <inkml:trace contextRef="#ctx0" brushRef="#br0">334 0 12332,'0'0'12588,"-9"2"-12012,-3 2-383,0 0 1,0 1-1,0 1 0,1 0 1,0 1-1,0 0 0,0 1 1,1 0-1,-15 15 0,-1 2 312,1 1 1,-33 46-1,56-70-478,0 1-3,0-1 0,0 1 0,0-1 0,0 1 0,1 0 0,-1 0 0,1 0 0,-1 0 0,1 0 0,0 0 0,0 0 0,0 0 0,1 0 0,-1 0 0,1 7 0,0-10-12,1 0 1,-1 1-1,1-1 1,-1 0-1,1 0 1,-1 0-1,1 1 1,-1-1-1,1 0 1,0 0-1,-1 0 1,1 0-1,-1 0 1,1 0-1,-1 0 1,1 0-1,0 0 1,-1 0-1,1-1 1,-1 1-1,1 0 1,-1 0-1,1 0 1,-1-1-1,1 1 1,-1 0-1,1-1 1,-1 1-1,1 0 1,0-1-1,14-11 177,-4 2-208,-2-1 0,1 0 0,-1-1 0,-1 0 0,0-1 0,-1 0-1,0 0 1,-1 0 0,0-1 0,-1 0 0,3-17 0,-15 58-332,1 0 1,-6 52-1,12-68 398,0-1 0,1 1-1,0-1 1,1 1 0,0-1-1,1 0 1,0 0 0,0 0 0,1 0-1,0 0 1,1-1 0,0 0-1,1 0 1,0 0 0,10 12-1,-63-84 1314,-68-84-2154,50 81 591,64 65 129,6 1 8,0-1 0,0 1 0,0 1 0,0-1 0,0 1 0,0 0-1,0 0 1,0 0 0,7 3 0,13 3 86,85 11 220,55 12-3288,-118-20-1500,-7-4-3081</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7.467"/>
    </inkml:context>
    <inkml:brush xml:id="br0">
      <inkml:brushProperty name="width" value="0.025" units="cm"/>
      <inkml:brushProperty name="height" value="0.025" units="cm"/>
    </inkml:brush>
  </inkml:definitions>
  <inkml:trace contextRef="#ctx0" brushRef="#br0">7 0 6662,'0'0'13709,"0"9"-12369,-3 70 1055,0 100-973,6-174-2138,1-13-1032,3-15-1516,-7-7-1316,0-7-2825</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7.839"/>
    </inkml:context>
    <inkml:brush xml:id="br0">
      <inkml:brushProperty name="width" value="0.025" units="cm"/>
      <inkml:brushProperty name="height" value="0.025" units="cm"/>
    </inkml:brush>
  </inkml:definitions>
  <inkml:trace contextRef="#ctx0" brushRef="#br0">36 1 10122,'0'0'15534,"-35"2"-16687,42 6-1281,6-1-1057,2-6-1090,1-1-2145</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8.196"/>
    </inkml:context>
    <inkml:brush xml:id="br0">
      <inkml:brushProperty name="width" value="0.025" units="cm"/>
      <inkml:brushProperty name="height" value="0.025" units="cm"/>
    </inkml:brush>
  </inkml:definitions>
  <inkml:trace contextRef="#ctx0" brushRef="#br0">87 32 12684,'0'0'9759,"0"-7"-9637,0-1-59,1-9-225,0 35 112,-3 89 1162,5 128 1849,2-203-2909,0-1-1,3 1 1,0-1-1,2 0 1,17 35 0,-29-85-372,-9-19 106,-6 3 324,-2 1 0,-1 1 0,-1 0 0,-42-47 0,64 74 1225,11 3-977,23 3-641,-26 0 437,9 0-419,0-1-1,0-1 1,-1 0 0,23-7 0,-31 6-1145,0 1 0,-1-2 0,0 1 1,0-1-1,0-1 0,9-6 0,6-9-12251</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9.316"/>
    </inkml:context>
    <inkml:brush xml:id="br0">
      <inkml:brushProperty name="width" value="0.025" units="cm"/>
      <inkml:brushProperty name="height" value="0.025" units="cm"/>
    </inkml:brush>
  </inkml:definitions>
  <inkml:trace contextRef="#ctx0" brushRef="#br0">85 97 13100,'0'0'2413,"0"-10"262,3-37 536,-3 8 2509,-2 71-5676,-1 0 0,-2 0-1,-9 32 1,7-36 564,1 0 0,2 1-1,0-1 1,2 54 0,4-74-182,1-14 368,1-13-135,7-119-526,-11 137-234,-21 16-2830,18-11 2485,-14 18-4673,17-21 5054,-1-1 0,1 0 0,0 1 0,-1-1 1,1 0-1,0 0 0,0 0 0,-1 1 0,1-1 1,0 0-1,-1 0 0,1 0 0,0 0 0,-1 1 1,1-1-1,-1 0 0,1 0 0,0 0 0,-1 0 0,1 0 1,0 0-1,-1 0 0,1 0 0,-1 0 0,1 0 1,0 0-1,-1 0 0,1-1 0,0 1 0,-1 0 0,1 0 1,0 0-1,-1 0 0,1-1 0,0 1 0,-1 0 1,1 0-1,0 0 0,0-1 0,-1 1 0,1 0 0,0-1 1,0 1-1,-1 0 0,1-1 0,0 1 0,0 0 1,0-1-1,0 1 0,-1 0 0,1-1 0,0 1 0,0 0 1,0-1-1,0 1 0,0-1 0,0 1 0,0 0 1,0-1-1,0 0 179,-1 0 1,1 1-1,0-1 1,-1 0-1,1 0 1,0 1 0,0-1-1,-1 0 1,1 0-1,0 1 1,0-1-1,0 0 1,0 0-1,0 0 1,0 1-1,0-1 1,0 0-1,0 0 1,1 1-1,-1-1 1,0 0 0,0 0-1,1 1 1,-1-1-1,0 0 1,1 0-1,-1 1 1,1-1-1,-1 1 1,1-1-1,-1 0 1,2 0-1,24 5 1903,-6 1-2486,-9-2 351,2-1-1,-1-1 1,0 0-1,0 0 1,23-3-1,-30 2-360,-1-1 0,1 0 0,-1-1-1,0 1 1,0-1 0,0 0-1,0 0 1,4-2 0,-4 1-468,-1 1 0,0 0 1,-1-1-1,1 0 0,0 0 1,-1 0-1,0 0 0,1 0 0,-1 0 1,2-6-1,6-12-8801</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8.554"/>
    </inkml:context>
    <inkml:brush xml:id="br0">
      <inkml:brushProperty name="width" value="0.025" units="cm"/>
      <inkml:brushProperty name="height" value="0.025" units="cm"/>
      <inkml:brushProperty name="color" value="#E71224"/>
    </inkml:brush>
  </inkml:definitions>
  <inkml:trace contextRef="#ctx0" brushRef="#br0">25 0 15407,'0'0'6187,"-3"8"-5258,-15 64 4876,15-19-1580,9-22-4144,-5-29-78,0-1 1,0 1-1,0 0 1,0-1 0,0 1-1,1-1 1,-1 1-1,1-1 1,-1 1 0,1-1-1,-1 0 1,1 0-1,0 0 1,-1 0 0,1 0-1,0 0 1,0-1-1,0 1 1,0 0 0,0-1-1,0 1 1,-1-1-1,1 0 1,0 0 0,0 0-1,0 0 1,0 0-1,0 0 1,0 0 0,0-1-1,0 1 1,2-2-1,3 1-1,0-1 0,-1 0 0,1-1 0,-1 0-1,0 0 1,0 0 0,11-8 0,2-7-2,-1 0 0,0-1 0,29-42 0,-46 60 0,0 2 0,0 0 0,-1 0 0,1 0 0,0 0 0,-1 1 0,1-1 0,-1 0 0,1 0 0,-1 1 0,0-1 0,0 0 0,1 1 0,-1-1 0,0 1 0,0-1 0,0 0 0,-1 1 0,1 2 0,1 39 0,-1-42 0,0 0 1,0 0-1,0 0 1,0 0-1,0 0 0,0 0 1,0 0-1,0 0 1,0-1-1,1 1 0,-1 0 1,0 0-1,1 0 1,-1 0-1,0 0 0,1 0 1,-1-1-1,1 1 0,0 0 1,-1 0-1,1-1 1,0 1-1,-1 0 0,1-1 1,0 1-1,0-1 1,-1 1-1,1-1 0,1 1 1,0 0-2,1-1 0,-1 0 0,0 0 0,0 0 0,0 0 0,0 0 0,1-1 0,-1 1 0,0 0-1,0-1 1,0 0 0,3-1 0,9-5-131,0 0-1,24-17 1,-33 20-3,36-26-2731,-5 3-2450,2 4-7343,-25 17 3285</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19.674"/>
    </inkml:context>
    <inkml:brush xml:id="br0">
      <inkml:brushProperty name="width" value="0.025" units="cm"/>
      <inkml:brushProperty name="height" value="0.025" units="cm"/>
    </inkml:brush>
  </inkml:definitions>
  <inkml:trace contextRef="#ctx0" brushRef="#br0">31 0 10698,'0'0'12118,"-5"8"-11669,-1 9-23,1 1 0,1-1 1,0 0-1,1 1 1,1 0-1,1 0 1,1 32-1,0-41-348,0 0 1,1-1-1,0 1 0,0 0 1,1-1-1,3 12 0,-5-19-85,1 1-1,-1-1 1,1 0 0,0 0-1,0 1 1,-1-1-1,1 0 1,0 0 0,0 0-1,0 0 1,0 0-1,0 0 1,0 0 0,1 0-1,-1-1 1,0 1-1,0 0 1,0-1 0,2 1-1,-1 0-34,0-1 0,1 0 0,-1 0 0,0 0 0,0 0 0,0-1 0,0 1 0,0-1 0,1 1 0,-1-1-1,0 0 1,0 1 0,0-1 0,0 0 0,-1 0 0,4-3 0,2-1-384,0-1 0,0 0-1,0 0 1,7-11 0,-8 11 153,-1 0 0,1 0 0,0 0 0,0 1 0,11-7 0,-15 16 300,-1 0-1,-1 0 1,1 1 0,0-1 0,-1 0-1,0 1 1,0 4 0,0-9-6,-1 9 247,0-1 1,0 0-1,-1 0 1,-4 14-1,-4 30 2693,10-51-2919,2-3-788,0 1 0,0-1-1,0 0 1,0 1 0,-1-1-1,1 0 1,0 0 0,-1 0-1,1 0 1,-1 0 0,0-1 0,0 1-1,0 0 1,1-5 0,0 4-1950,4-10-4660</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0.045"/>
    </inkml:context>
    <inkml:brush xml:id="br0">
      <inkml:brushProperty name="width" value="0.025" units="cm"/>
      <inkml:brushProperty name="height" value="0.025" units="cm"/>
    </inkml:brush>
  </inkml:definitions>
  <inkml:trace contextRef="#ctx0" brushRef="#br0">7 97 11883,'0'0'7591,"11"-2"-5936,-3 1-1261,1-1-1,0-1 1,-1 1-1,0-2 1,1 1-1,9-7 1,-14 8-200,0 0-1,0-1 1,0 0 0,0 0 0,0 0-1,-1 0 1,0-1 0,0 1 0,0-1-1,0 0 1,0 0 0,-1 0 0,1 0-1,-1 0 1,0-1 0,2-7 0,-8 10 1627,-7 7-1340,-10 10-370,8 0 92,-1 0 1,2 1 0,0 1-1,-14 26 1,22-34-129,0 0 0,0 0-1,0 0 1,1 0 0,0 0 0,1 1 0,0 0 0,1-1 0,0 1-1,0 0 1,2 12 0,-1-21-72,1 1-1,-1-1 0,1 0 1,0 1-1,0-1 1,0 0-1,-1 0 1,1 0-1,0 0 0,0 0 1,1 0-1,-1 0 1,0 0-1,0 0 1,0 0-1,1 0 0,-1-1 1,0 1-1,1-1 1,-1 1-1,0-1 1,1 1-1,-1-1 0,1 0 1,-1 0-1,1 1 1,-1-1-1,1 0 0,2-1 1,47-2-743,-42 1-158,0 0 1,-1-1-1,1 0 1,-1 0-1,0-1 1,0 0-1,10-6 1,18-15-8702</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1.940"/>
    </inkml:context>
    <inkml:brush xml:id="br0">
      <inkml:brushProperty name="width" value="0.025" units="cm"/>
      <inkml:brushProperty name="height" value="0.025" units="cm"/>
    </inkml:brush>
  </inkml:definitions>
  <inkml:trace contextRef="#ctx0" brushRef="#br0">6 55 9737,'0'0'2653,"0"-9"155,0-4-2640,1-18 5356,-1 29-4060,0 5-291,0 19-346,-7 187 2408,7-209-3228,0 1 1,0-1-1,0 1 1,0-1 0,0 1-1,0-1 1,0 1-1,1-1 1,-1 1-1,0-1 1,0 1-1,0-1 1,0 1 0,1-1-1,-1 1 1,0-1-1,0 1 1,1-1-1,-1 1 1,0-1-1,1 0 1,-1 1 0,0-1-1,1 0 1,-1 1-1,1-1 1,-1 0-1,1 1 1,-1-1 0,1 0-1,-1 0 1,1 1-1,-1-1 1,2 0-1,21-5 303,19-21 50,21-36-221,-17 16-43,-46 45-93,0 1 1,1-1-1,-1 1 1,1-1-1,-1 1 0,1-1 1,-1 1-1,1 0 1,-1-1-1,1 1 0,-1 0 1,1-1-1,-1 1 1,1 0-1,0-1 0,-1 1 1,1 0-1,0 0 1,-1 0-1,1 0 1,-1 0-1,1 0 0,0 0 1,-1 0-1,1 0 1,0 0-1,-1 0 0,1 0 1,0 0-1,-1 1 1,1-1-1,-1 0 1,1 0-1,0 1 0,-1-1 1,1 0-1,-1 1 1,1-1-1,-1 1 0,1-1 1,-1 1-1,1-1 1,-1 1-1,0-1 0,1 1 1,-1-1-1,1 1 1,-1-1-1,0 1 1,0 0-1,1-1 0,-1 1 1,0-1-1,0 1 1,0 0-1,0-1 0,0 1 1,0 0-1,0-1 1,0 1-1,0 0 1,5 59 693,-4-38-480,-1-21-204,0 0 0,1 0-1,-1 0 1,0 0 0,0 0-1,0 0 1,1 0 0,-1 0-1,1 0 1,-1 0 0,0 0-1,1 0 1,0-1 0,-1 1-1,1 0 1,-1 0 0,1 0-1,0-1 1,0 1 0,-1 0-1,1-1 1,0 1 0,0-1-1,0 1 1,0-1 0,0 1-1,0-1 1,0 0 0,0 0-1,0 1 1,0-1 0,0 0-1,0 0 1,0 0-1,0 0 1,0 0 0,0 0-1,0 0 1,0 0 0,0 0-1,0-1 1,0 1 0,0 0-1,0-1 1,-1 1 0,1 0-1,0-1 1,0 1 0,0-1-1,0 0 1,0 1 0,0-2-1,47-36 488,-46 36-507,15-15 25,-13 12-15,1-1 0,-1 1 0,1 0 0,0 1 0,0-1 0,1 1-1,-1 0 1,1 0 0,0 1 0,0 0 0,12-5 0,-17 8-15,-1 0 0,1 1 0,0-1 0,-1 0-1,1 1 1,0-1 0,-1 1 0,1-1 0,-1 1-1,1-1 1,-1 1 0,1-1 0,-1 1 0,1-1-1,-1 1 1,1-1 0,-1 1 0,0 0 0,1-1-1,-1 1 1,0 0 0,0 0 0,1-1 0,-1 1-1,0 0 1,0-1 0,0 1 0,0 0 0,0 0-1,0 0 1,2 33 15,-2-26 25,0 72 165,0-79-252,0 0 1,1-1-1,-1 1 1,0-1-1,0 1 1,0 0-1,0-1 1,1 1-1,-1-1 1,0 1-1,1 0 1,-1-1-1,0 1 1,1-1-1,-1 1 1,1-1-1,-1 0 1,0 1-1,1-1 1,-1 1-1,1-1 1,0 0-1,-1 1 1,1-1-1,-1 0 1,1 1-1,-1-1 1,1 0-1,0 0 1,-1 0-1,1 0 1,0 0-1,-1 0 1,1 0-1,0 0 1,-1 0-1,1 0 1,-1 0-1,1 0 1,0 0-1,-1 0 1,1 0-1,0-1 1,-1 1-1,1 0 1,-1 0-1,1-1 1,-1 1-1,1-1 1,-1 1-1,1 0 1,-1-1-1,2 0 1,30-22-4631,-9-4-430,3-3-2707</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2.379"/>
    </inkml:context>
    <inkml:brush xml:id="br0">
      <inkml:brushProperty name="width" value="0.025" units="cm"/>
      <inkml:brushProperty name="height" value="0.025" units="cm"/>
    </inkml:brush>
  </inkml:definitions>
  <inkml:trace contextRef="#ctx0" brushRef="#br0">171 33 15214,'0'0'2541,"-11"8"-112,-4 3-1817,-5 2 367,1 1 0,1 0 0,1 1 1,0 2-1,-29 34 0,45-50-982,0 0 0,1 0 0,-1 1 0,0-1 0,1 0 0,-1 0 0,1 0 0,-1 1 0,1-1 0,-1 0 0,1 0 0,0 1 1,0-1-1,-1 0 0,1 1 0,0-1 0,0 0 0,1 1 0,-1-1 0,0 0 0,0 1 0,1-1 0,0 2 0,0-2 4,0 0-1,0 0 0,0 0 0,0 0 0,0-1 1,0 1-1,0 0 0,1 0 0,-1-1 0,0 1 1,0-1-1,1 1 0,-1-1 0,0 0 0,1 1 1,-1-1-1,3 0 0,8 0 57,0 0-1,0-1 1,23-4-1,-35 5-55,32-7 28,-16 3-21,0 1 0,34-1 0,-49 4 10,0 0 0,-1 0 0,1 0 0,0 0 0,0 0 0,0 0 0,0 1 0,0-1 0,0 0 0,-1 1 0,1-1 0,0 0 0,0 1 0,-1-1 0,1 1 0,0-1 0,0 1 0,-1 0 0,1-1 0,-1 1 0,1 0-1,0-1 1,-1 1 0,0 0 0,1 0 0,-1 0 0,1-1 0,-1 1 0,0 0 0,1 1 0,2 33 1027,0-4-453,-3-31-582,0 0 0,0 0-1,0 0 1,0 0 0,0 0 0,0 1 0,0-1-1,0 0 1,0 0 0,0 0 0,1 0-1,-1 0 1,0 0 0,0 0 0,0 1-1,0-1 1,0 0 0,0 0 0,0 0 0,1 0-1,-1 0 1,0 0 0,0 0 0,0 0-1,0 0 1,0 0 0,1 0 0,-1 0-1,0 0 1,0 0 0,0 0 0,0 0 0,0 0-1,1 0 1,-1 0 0,0 0 0,0 0-1,0 0 1,0 0 0,0 0 0,1 0-1,-1 0 1,0 0 0,0 0 0,0 0 0,0 0-1,0 0 1,0 0 0,0 0 0,1-1-1,-1 1 1,7-11 343,3-13-18,-4 1-475,-1 1 0,-2-1 0,0 1 0,-2-1-1,-1-39 1,-1 28-1886,7 33-4950,17-5 1060,-5-5 466,2-4-1021</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2.735"/>
    </inkml:context>
    <inkml:brush xml:id="br0">
      <inkml:brushProperty name="width" value="0.025" units="cm"/>
      <inkml:brushProperty name="height" value="0.025" units="cm"/>
    </inkml:brush>
  </inkml:definitions>
  <inkml:trace contextRef="#ctx0" brushRef="#br0">78 54 5926,'0'0'5947,"0"-8"-1682,-1-26-891,-2 22 940,-3 16-2359,-2 13-1199,-7 29 72,3 0-1,1 1 0,3 0 1,-5 76-1,13-122-822,0 1 0,0-1 0,0 1 0,0 0 0,0-1 0,0 1 0,1-1 0,-1 1 0,1 0 0,-1-1 0,1 1 0,-1-1-1,1 1 1,0-1 0,0 0 0,0 1 0,0-1 0,0 0 0,0 0 0,0 1 0,0-1 0,0 0 0,0 0 0,1 0 0,-1 0 0,0-1 0,1 1-1,-1 0 1,1 0 0,-1-1 0,1 1 0,-1-1 0,1 1 0,-1-1 0,1 0 0,0 0 0,-1 0 0,1 0 0,0 0 0,1 0 0,2 0 24,-1-1 0,1 0 1,-1 0-1,1 0 1,-1 0-1,0-1 0,1 1 1,-1-1-1,0 0 1,0-1-1,0 1 0,-1-1 1,6-3-1,3-8-169,-1-1-1,0 0 1,-1 0-1,0-1 0,-1-1 1,-1 1-1,-1-1 1,0-1-1,-1 1 0,-1-1 1,4-30-1,-8 33-3347,-12 12-13272</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3.093"/>
    </inkml:context>
    <inkml:brush xml:id="br0">
      <inkml:brushProperty name="width" value="0.025" units="cm"/>
      <inkml:brushProperty name="height" value="0.025" units="cm"/>
    </inkml:brush>
  </inkml:definitions>
  <inkml:trace contextRef="#ctx0" brushRef="#br0">1 0 10666,'0'0'3075,"0"51"96,-1-25-1249,1-3-513,0 3-960,7-8-385,8-2-192,1-8-705,2-5-2530,0-3-2371</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3.500"/>
    </inkml:context>
    <inkml:brush xml:id="br0">
      <inkml:brushProperty name="width" value="0.025" units="cm"/>
      <inkml:brushProperty name="height" value="0.025" units="cm"/>
    </inkml:brush>
  </inkml:definitions>
  <inkml:trace contextRef="#ctx0" brushRef="#br0">0 244 14478,'0'0'8333,"10"7"-7671,-8-6-647,1 1 6,0 0 0,-1 0 0,1 0-1,0 0 1,1 0 0,-1-1 0,0 0 0,0 1 0,1-1 0,-1 0-1,1 0 1,-1-1 0,1 1 0,-1-1 0,1 0 0,-1 0-1,1 0 1,-1 0 0,1-1 0,-1 1 0,1-1 0,-1 0 0,0 0-1,1 0 1,-1 0 0,0-1 0,0 1 0,0-1 0,5-3-1,-2 0-3,0 0 0,0 0 0,0-1 0,0 1 0,5-9 0,-10 12 34,1 0 0,-1 0 0,0 0 0,1 0 0,-1 0 0,0 0 0,0 0 0,-1-1 0,1 1 0,0 0 0,-1-1 0,1 1 0,-1 0 0,0-1-1,0 1 1,0-1 0,0 1 0,0 0 0,0-1 0,-1 1 0,0-4 0,0 6-9,1-1-1,0 1 1,-1-1 0,1 0-1,-1 1 1,0-1 0,1 1-1,-1-1 1,1 1 0,-1 0 0,0-1-1,1 1 1,-1 0 0,0-1-1,0 1 1,1 0 0,-1 0-1,0-1 1,1 1 0,-1 0-1,0 0 1,0 0 0,0 0-1,1 0 1,-1 0 0,0 0 0,0 1-1,1-1 1,-1 0 0,0 0-1,1 0 1,-1 1 0,0-1-1,0 0 1,1 1 0,-2 0-1,-23 15 200,17-6-31,0 0 1,1 0-1,0 1 1,1 0-1,-9 22 1,12-26-127,0-1 0,1 1 1,0 0-1,1-1 0,0 1 1,0 0-1,0 0 1,0 0-1,1 0 0,1 0 1,-1 0-1,3 9 1,-2-14-75,0 0 0,0 0 0,1 0 0,-1-1 1,1 1-1,-1-1 0,1 1 0,0-1 1,0 1-1,-1-1 0,1 0 0,0 0 0,0 0 1,0 0-1,0 0 0,1-1 0,-1 1 1,0-1-1,0 1 0,0-1 0,1 0 1,-1 1-1,0-1 0,0 0 0,0-1 0,1 1 1,-1 0-1,0-1 0,3 0 0,4 0 27,0-1 0,0 0 0,0 0 0,0-1 0,-1 0 0,10-5 0,-5 0-6,-1-2-1,1 1 0,-2-1 1,1-1-1,-2 0 0,1-1 1,-1 0-1,-1 0 0,0-1 1,-1 0-1,9-20 0,-9 15-1,0-1-1,-1 0 0,-1-1 1,-1 0-1,-1 0 1,0 0-1,-2 0 0,1-24 1,-6 39 155,-4 12-107,-4 13-55,2 5 35,2 0 0,0 0 0,2 0 1,1 1-1,-2 42 0,6-58-38,-1-1 0,2 0 1,0 0-1,0 0 0,0 0 0,1-1 0,0 1 0,1 0 0,0-1 0,1 1 1,-1-1-1,1 0 0,1 0 0,0 0 0,0-1 0,0 0 0,1 0 0,0 0 1,11 9-1,-12-15-770,-12-12 364,-15-15-296,-4 3 227,-50-31 0,-14-12 1027,91 66-539,0-1 1,-1 0 0,1 1 0,0-1 0,0 0-1,0 1 1,0-1 0,1 1 0,-1 0-1,0-1 1,0 1 0,0 0 0,0 0 0,0-1-1,0 1 1,0 0 0,1 0 0,-1 0 0,0 0-1,2 1 1,39-3-91,-38 2 58,124-10-1390,-108 7-800,0-1 0,25-8 0,15-11-7627</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4.184"/>
    </inkml:context>
    <inkml:brush xml:id="br0">
      <inkml:brushProperty name="width" value="0.025" units="cm"/>
      <inkml:brushProperty name="height" value="0.025" units="cm"/>
    </inkml:brush>
  </inkml:definitions>
  <inkml:trace contextRef="#ctx0" brushRef="#br0">0 1 16944,'0'0'1249,"2"11"929,0 17-801,-1-2 536,2 0 0,6 30 0,-8-54-1850,0 0-1,0 0 0,-1-1 1,1 1-1,0 0 1,1-1-1,-1 1 0,0-1 1,0 1-1,1-1 0,-1 0 1,1 1-1,-1-1 1,1 0-1,0 0 0,-1 0 1,1 0-1,0 0 0,0-1 1,0 1-1,-1 0 0,1-1 1,0 1-1,0-1 1,0 0-1,0 0 0,0 0 1,0 0-1,0 0 0,0 0 1,0 0-1,0-1 1,2 0-1,5 0 67,1-1-1,-1-1 1,0 1 0,0-1 0,13-7 0,107-70 363,-33 19-461,-94 60-40,0-1 0,1 1 0,-1 0 0,0 0 0,1 0 0,-1 0 0,1 0 0,-1 0 0,1 1 0,5-1 0,-7 1 1,-1 0-1,1 1 1,0-1-1,-1 0 1,1 1 0,0-1-1,-1 0 1,1 1 0,0-1-1,-1 1 1,1-1-1,-1 1 1,1-1 0,0 1-1,-1 0 1,0-1 0,1 1-1,-1-1 1,1 1-1,-1 0 1,0 0 0,1-1-1,-1 1 1,0 0 0,0-1-1,0 1 1,1 0 0,-1 0-1,0 0 1,0-1-1,0 1 1,0 0 0,0 0-1,-1-1 1,1 2 0,-7 149 1406,7-150-1395,0 0-1,0-1 1,0 1 0,1 0-1,-1-1 1,0 1 0,0-1-1,1 1 1,-1 0 0,1-1-1,-1 1 1,1-1 0,-1 1-1,1-1 1,-1 1 0,1-1-1,-1 1 1,1-1 0,-1 0-1,1 1 1,0-1-1,-1 0 1,1 1 0,0-1-1,-1 0 1,1 0 0,0 0-1,-1 0 1,1 0 0,0 0-1,-1 0 1,1 0 0,0 0-1,-1 0 1,1 0 0,0 0-1,-1 0 1,1 0 0,0 0-1,-1-1 1,1 1-1,0 0 1,-1-1 0,2 0-1,31-13-212,-22 6-260,38-29-4487,-46 34 3793,-1 0 1,1 0 0,-1 0 0,1 0-1,-1 0 1,0-1 0,2-6 0,0-8-8132</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4.590"/>
    </inkml:context>
    <inkml:brush xml:id="br0">
      <inkml:brushProperty name="width" value="0.025" units="cm"/>
      <inkml:brushProperty name="height" value="0.025" units="cm"/>
    </inkml:brush>
  </inkml:definitions>
  <inkml:trace contextRef="#ctx0" brushRef="#br0">0 51 18417,'0'0'10955,"32"-50"-27451</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5.971"/>
    </inkml:context>
    <inkml:brush xml:id="br0">
      <inkml:brushProperty name="width" value="0.025" units="cm"/>
      <inkml:brushProperty name="height" value="0.025" units="cm"/>
    </inkml:brush>
  </inkml:definitions>
  <inkml:trace contextRef="#ctx0" brushRef="#br0">249 31 18161,'0'0'7912,"-9"-6"-6482,6 3-1368,-1 0-1,0 1 1,0-1-1,0 1 0,0 0 1,0 0-1,-1 1 0,1-1 1,-1 1-1,1 0 1,-1 0-1,1 0 0,-1 1 1,1-1-1,-1 1 1,0 0-1,1 1 0,-1-1 1,0 1-1,1 0 1,-1 0-1,1 0 0,0 1 1,-1-1-1,1 1 1,0 0-1,0 1 0,0-1 1,-4 4-1,1-1-58,1 0 0,0 1-1,0 0 1,1 0 0,0 0 0,0 1 0,-7 12-1,11-18-39,-1 1 0,1-1 0,0 1-1,1 0 1,-1 0 0,0-1 0,0 1-1,1 0 1,-1 0 0,1 0 0,0 0-1,-1 0 1,1 0 0,0 0 0,0 0-1,0 0 1,0-1 0,1 1 0,-1 0-1,0 0 1,1 0 0,-1 0 0,1 0-1,0 0 1,0-1 0,0 1 0,0 0-1,0-1 1,0 1 0,0-1 0,0 1-1,1-1 1,-1 1 0,0-1-1,1 0 1,-1 0 0,4 2 0,22 11-665,-11-6 376,0 1 0,0 0 0,-1 1 0,0 0 0,17 16 0,-30-24 341,1 1 1,-1-1 0,0 1-1,0-1 1,0 1-1,0 0 1,0 0-1,-1 0 1,1 0-1,-1 0 1,0 0 0,0 0-1,0 1 1,0-1-1,-1 0 1,1 0-1,-1 1 1,0-1-1,0 1 1,0-1 0,0 0-1,-1 1 1,1-1-1,-1 0 1,0 0-1,0 1 1,0-1-1,0 0 1,-1 0-1,1 0 1,-1 0 0,0 0-1,0-1 1,0 1-1,-3 3 1,-5 5 433,0 0 1,-1 0-1,0-1 1,-1 0-1,-22 13 0,26-18-285,1 0-1,-2-1 1,1 0-1,0 0 1,-1-1-1,1 0 1,-1-1-1,0 0 1,0 0-1,-16 1 1,24-3-160,1-1 0,-1 1-1,1 0 1,-1 0 0,0-1 0,1 1 0,-1 0 0,1 0 0,-1-1 0,1 1 0,0-1 0,-1 1 0,1 0 0,-1-1-1,1 1 1,0-1 0,-1 1 0,1-1 0,0 1 0,-1-1 0,1 1 0,0-1 0,0 1 0,-1-1 0,1 0-1,0 1 1,0-1 0,0 1 0,0-1 0,0 0 0,0 1 0,0-1 0,0 1 0,0-1 0,0 0 0,0 1 0,1-1-1,-1 1 1,0-2 0,10-26-822,-3 16 25,1 1 0,0-1 0,1 2 0,0-1 0,1 1 1,20-16-1,74-47-8777,-92 65 7933,32-20-5015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9.081"/>
    </inkml:context>
    <inkml:brush xml:id="br0">
      <inkml:brushProperty name="width" value="0.025" units="cm"/>
      <inkml:brushProperty name="height" value="0.025" units="cm"/>
      <inkml:brushProperty name="color" value="#E71224"/>
    </inkml:brush>
  </inkml:definitions>
  <inkml:trace contextRef="#ctx0" brushRef="#br0">0 247 7976,'0'0'14429,"10"-1"-13729,21-4-401,-13 1-187,1 2 0,28-2 0,-45 4-31,1 1 1,-1-1 0,0 0 0,0 1-1,0 0 1,0-1 0,0 1-1,0 0 1,0 0 0,0 0 0,-1 1-1,1-1 1,0 0 0,0 1-1,-1-1 1,1 1 0,1 2 0,24 38 2022,-25-37-1872,1 0 1,-1 0-1,1 0 0,1 0 1,-1 0-1,0-1 1,1 0-1,0 1 0,7 4 1,-10-9-199,-1 0 0,1 0 0,-1-1 0,1 1 0,-1 0 0,1-1 0,-1 1 0,1 0 1,-1-1-1,1 1 0,-1-1 0,1 1 0,-1-1 0,0 1 0,1-1 0,-1 1 0,0-1 0,1 1 1,-1-1-1,0 1 0,0-1 0,0 0 0,0 1 0,1-1 0,-1 1 0,0-1 0,0 0 0,0 1 1,0-1-1,0 1 0,-1-2 0,5-23 17,-4-14 32,2-22-219,0 60 118,0 1-1,0-1 1,0 1 0,0 0 0,0-1-1,0 1 1,0 0 0,1 0 0,-1 1-1,0-1 1,3 1 0,19 4 179,0-2-1,0 0 1,1-1 0,-1-2-1,1 0 1,26-5 0,-45 4-121,1 0 1,0-1-1,-1 1 1,0-2-1,1 1 1,-1-1-1,0 0 1,0 0-1,0-1 1,-1 1-1,1-1 1,-1-1-1,0 1 0,0-1 1,0 0-1,-1 0 1,1 0-1,-1 0 1,-1-1-1,1 0 1,-1 0-1,0 0 1,0 0-1,-1 0 1,1-1-1,-2 1 1,3-8-1,-4 11-40,1 0 0,0 0 0,-1-1 0,1 1 0,-1 0 0,0 0 0,0 0 0,0 0 0,-1-1 0,1 1 0,-1 0 0,0 0 0,0 0 0,0 0 0,0 0 0,0 0 0,-1 0 0,1 1 0,-1-1 0,0 0 0,1 1 0,-6-5 0,5 5 0,0 1 0,-1 0 0,1-1 0,-1 1 0,1 0 0,-1 1 0,0-1 0,1 0 0,-1 1 0,0 0 0,1-1 0,-1 1 0,0 0 0,0 0 0,1 1 0,-1-1 0,0 0 0,1 1 0,-1 0 0,0-1 0,1 1 0,-1 0 0,1 1 0,-1-1 0,1 0 0,0 1 0,-5 2 0,-1 2 0,1 1 0,-1 0 0,1 0 0,0 0 0,0 1 0,1 0 0,0 0 0,1 1 0,-8 14 0,10-18 0,0 1 0,1-1 0,-1 1 0,1 0 0,1 0 0,-1 0 0,1 1 0,0-1 0,0 0 0,0 1 0,1-1 0,0 0 0,1 1 0,-1-1 0,1 0 0,3 11 0,-2-13 0,1-1 0,0 1 0,0 0 0,0-1 0,1 1 0,-1-1 0,1 0 0,0 0 0,0-1 0,0 1 0,0-1 0,0 0 0,0 0 0,1 0 0,-1-1 0,1 1 0,-1-1 0,1 0 0,0 0 0,-1-1 0,10 1 0,13 1 0,0-2 0,37-3 0,-51 1-556,1 0 0,-1 0 0,0-1 0,-1-1 0,18-7 0,-22 8-265,0-1 0,0 0 1,-1-1-1,0 0 1,0 0-1,0 0 1,-1-1-1,1 0 1,6-9-1,10-20-10859</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6.329"/>
    </inkml:context>
    <inkml:brush xml:id="br0">
      <inkml:brushProperty name="width" value="0.025" units="cm"/>
      <inkml:brushProperty name="height" value="0.025" units="cm"/>
    </inkml:brush>
  </inkml:definitions>
  <inkml:trace contextRef="#ctx0" brushRef="#br0">0 3 6502,'0'0'12818,"1"9"-11030,-1-4-1580,3 37 1434,-3-40-1531,0-1-1,1 1 1,-1 0 0,0-1-1,1 1 1,0-1-1,-1 1 1,1 0-1,0-1 1,0 1-1,-1-1 1,1 0-1,0 1 1,1-1-1,-1 0 1,0 0 0,0 1-1,0-1 1,1 0-1,-1 0 1,1 0-1,-1-1 1,1 1-1,-1 0 1,3 0-1,2 0-11,1 0-1,-1-1 0,0 1 1,1-2-1,-1 1 0,1-1 0,-1 0 1,0 0-1,0 0 0,12-5 1,53-32 235,-59 30-302,0 0 0,1 1 0,0 1 0,0 0-1,19-5 1,-31 11 9,-1 0 0,1 0 0,0 1 0,-1-1-1,1 0 1,0 0 0,-1 1 0,1-1 0,0 1 0,-1-1-1,1 0 1,-1 1 0,1-1 0,-1 1 0,1-1-1,-1 1 1,1 0 0,-1-1 0,0 1 0,1-1 0,-1 1-1,0 0 1,1-1 0,-1 1 0,0 0 0,0 0 0,0-1-1,0 1 1,1 0 0,-1-1 0,0 1 0,0 0 0,0 0-1,-1-1 1,1 1 0,0 1 0,0 39 1340,-1-30-984,1 1-203,0-8-105,0 0-1,0-1 0,0 1 1,0-1-1,0 1 0,1-1 0,0 1 1,-1-1-1,3 5 0,-2-7-78,0 0-1,0 0 0,0 0 1,0 0-1,0-1 1,0 1-1,0 0 0,0-1 1,1 1-1,-1-1 0,0 1 1,0-1-1,1 0 0,-1 1 1,0-1-1,0 0 1,1 0-1,-1 0 0,0 0 1,1 0-1,-1 0 0,0 0 1,0 0-1,1-1 0,-1 1 1,0-1-1,0 1 1,1-1-1,-1 1 0,0-1 1,1 0-1,3-1-343,0 0 0,0-1 0,-1 1 1,1-1-1,-1 0 0,0 0 0,0-1 0,5-4 0,-5 4-793,0-1 0,0 0 0,0 0 0,-1 0-1,1 0 1,-1-1 0,2-5 0,4-17-6240</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6.670"/>
    </inkml:context>
    <inkml:brush xml:id="br0">
      <inkml:brushProperty name="width" value="0.025" units="cm"/>
      <inkml:brushProperty name="height" value="0.025" units="cm"/>
    </inkml:brush>
  </inkml:definitions>
  <inkml:trace contextRef="#ctx0" brushRef="#br0">1 0 8808,'0'0'13645,"48"8"-19154,-24-6-3940</inkml:trace>
  <inkml:trace contextRef="#ctx0" brushRef="#br0" timeOffset="1">357 57 17264,'0'0'3102,"-8"3"80,-11 3-1642,-15 4 1008,-51 22-1,76-28-2433,1 0 0,-1 1-1,1 0 1,0 0 0,0 1 0,0 0 0,1 1 0,0-1 0,1 1 0,-1 1 0,-6 8 0,12-14-108,-1 0 1,1 0-1,0 1 1,0-1-1,-1 0 1,1 0-1,1 1 1,-1-1-1,0 1 1,1-1-1,-1 0 1,1 1-1,-1-1 1,1 1-1,0 0 1,0-1-1,0 1 1,1-1-1,-1 1 1,1-1-1,1 4 1,-1-4 3,1 1 1,-1-1-1,1 0 1,0 0-1,0-1 1,0 1-1,0 0 1,0-1-1,0 1 1,0-1-1,1 0 1,-1 0-1,1 0 1,-1 0-1,1 0 1,4 1-1,9 1-244,1-1 0,0 0 0,-1-2 0,34-2 0,-30 0-1465,-1-1-1,0-1 1,37-12-1,15-14-7149,-41 13 2507</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7.028"/>
    </inkml:context>
    <inkml:brush xml:id="br0">
      <inkml:brushProperty name="width" value="0.025" units="cm"/>
      <inkml:brushProperty name="height" value="0.025" units="cm"/>
    </inkml:brush>
  </inkml:definitions>
  <inkml:trace contextRef="#ctx0" brushRef="#br0">52 46 13229,'0'0'5696,"-8"3"-3401,-24 7-592,31-10-1642,1 0-1,-1 0 1,0 0-1,1 1 1,-1-1-1,1 0 1,0 0-1,-1 0 1,1 1 0,-1-1-1,1 0 1,-1 1-1,1-1 1,-1 0-1,1 1 1,0-1-1,-1 0 1,1 1 0,0-1-1,0 1 1,-1-1-1,1 1 1,0-1-1,0 1 1,-1-1-1,1 1 1,0-1 0,0 1-1,0-1 1,0 1-1,0-1 1,0 1-1,0-1 1,0 1-1,0 0 1,0-1-1,0 1 1,0-1 0,0 1-1,0-1 1,1 1-1,-1-1 1,0 1-1,0-1 1,1 1-1,-1-1 1,0 0 0,1 1-1,-1-1 1,0 1-1,1-1 1,-1 0-1,0 1 1,1-1-1,-1 0 1,1 1 0,-1-1-1,1 0 1,-1 0-1,1 1 1,28 13 1183,-15-12-1092,0 0-1,0-1 1,0 0 0,1-1 0,-1-1-1,0 0 1,0-1 0,0 0 0,0-1-1,0-1 1,-1 0 0,1-1-1,-1-1 1,0 0 0,-1 0 0,1-1-1,-1-1 1,12-10 0,-23 18-128,0-1 1,0 1 0,-1-1 0,1 1-1,0-1 1,-1 0 0,1 1-1,0-1 1,-1 0 0,1 1 0,-1-1-1,1 0 1,-1 0 0,1 0-1,-1 1 1,0-1 0,1 0 0,-1 0-1,0 0 1,0 0 0,0 0-1,1 0 1,-1 0 0,0 0 0,0-1-1,-1 1-3,0 1 0,0-1 0,1 0 0,-1 1 0,0-1 0,0 0 0,1 1-1,-1-1 1,0 1 0,0-1 0,0 1 0,0 0 0,0-1 0,0 1 0,0 0 0,0 0 0,0 0-1,-2 0 1,-51 1 157,40 2-119,0 1 1,0 0-1,0 1 0,0 0 0,1 1 1,-14 9-1,18-10-20,0 0 0,1 0 0,0 1 0,0 1 0,0 0 1,1 0-1,0 0 0,0 1 0,-9 13 0,15-20-39,1-1 0,-1 1 0,1 0 0,-1 0 0,1 0 0,-1 0 0,1 0 0,-1-1 0,1 1 0,0 0 0,-1 0 0,1 0 0,0 0 0,0 0 0,0 0 0,0 0 0,0 0 0,0 0 0,0 0 0,0 0 0,0 0 0,1 0 0,-1 0 0,0 0 0,1 0 0,-1 0 0,0 0 0,1 0 0,-1-1 0,1 1 0,0 0 0,-1 0 0,1 0 0,0-1 0,-1 1 0,1 0 0,0-1 0,0 1 0,-1-1 0,1 1 0,0-1 0,0 1 0,0-1 0,0 1 0,0-1 0,0 0 0,0 0 0,1 1 0,8 1 0,-1-1 0,0 0 0,0 0 0,13-2 0,-11 1 0,4 0-49,86-1-2686,-82 0 1121,-1-2 0,1 0-1,25-7 1,8-8-8972</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15.477"/>
    </inkml:context>
    <inkml:brush xml:id="br0">
      <inkml:brushProperty name="width" value="0.025" units="cm"/>
      <inkml:brushProperty name="height" value="0.025" units="cm"/>
    </inkml:brush>
  </inkml:definitions>
  <inkml:trace contextRef="#ctx0" brushRef="#br0">338 36 16720,'0'0'8045,"-13"-8"-6908,6 3-993,4 3-103,0 0 0,0 0-1,0-1 1,0 2 0,0-1 0,0 0-1,-1 1 1,1-1 0,0 1-1,-1 0 1,1 0 0,-1 0 0,1 1-1,-1-1 1,0 1 0,1 0-1,-1 0 1,0 0 0,1 1 0,-1-1-1,1 1 1,-1 0 0,1 0 0,-1 0-1,1 0 1,-7 4 0,-11 8 271,1 2-1,0 1 1,1 0 0,1 1 0,-23 29 0,31-35-196,2 1-1,-1 0 1,1 0 0,1 1 0,0 0-1,1 0 1,1 0 0,0 1 0,0 0-1,-4 26 1,9-39-115,0 0 0,-1 1 1,1-1-1,0 0 0,0 1 0,0-1 1,0 0-1,0 1 0,0-1 0,0 0 0,1 1 1,-1-1-1,0 0 0,1 0 0,-1 1 1,1-1-1,-1 0 0,1 0 0,0 0 0,-1 0 1,1 0-1,0 1 0,0-1 0,0-1 1,0 1-1,0 0 0,0 0 0,0 0 0,1 1 1,1-2 7,0 1 0,0-1 0,-1 1 0,1-1 0,0 0 0,0 0 0,0 0 0,-1 0 0,1-1 0,0 1 0,0-1 0,-1 0 0,4-1 0,9-3 53,-1-2 1,0 1-1,0-2 1,13-9-1,4-5 19,-1-1 0,33-35-1,-50 45-36,-1-1-1,-1 0 0,0 0 0,0-1 0,-2 0 0,15-31 1,-21 33 382,-11 24-424,-15 30-147,-10 56 139,30-88-30,1 1 0,0 0 0,1-1 0,0 1-1,1 0 1,0 0 0,0 0 0,3 13 0,-3-21-83,1-1 0,0 1 1,-1 0-1,1-1 0,0 1 1,0 0-1,0-1 0,0 1 1,0-1-1,1 0 1,-1 1-1,0-1 0,1 0 1,-1 0-1,1 0 0,-1 0 1,1 0-1,0 0 0,-1 0 1,1 0-1,0-1 0,-1 1 1,1-1-1,0 1 1,0-1-1,0 0 0,-1 0 1,1 1-1,0-1 0,0 0 1,3-1-1,2 0-369,0 1 1,0-1-1,0-1 0,0 0 1,0 0-1,0 0 0,7-4 1,28-20-4024,-3-8-2146</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15.882"/>
    </inkml:context>
    <inkml:brush xml:id="br0">
      <inkml:brushProperty name="width" value="0.025" units="cm"/>
      <inkml:brushProperty name="height" value="0.025" units="cm"/>
    </inkml:brush>
  </inkml:definitions>
  <inkml:trace contextRef="#ctx0" brushRef="#br0">176 1 16848,'0'0'4655,"-5"13"-3347,-53 121 2870,30-76-3049,4 0 0,-29 102-1,51-153-1120,0-1-1,1 1 1,0 0-1,0 0 1,1 0 0,0 0-1,0 0 1,1 0-1,-1 0 1,1 0-1,1 0 1,2 8-1,-2-12-7,0 0-1,0 0 1,0 0-1,1 0 1,-1 0-1,1 0 1,-1-1-1,1 0 1,0 1-1,0-1 1,0 0-1,1 0 1,-1 0-1,0-1 1,1 1-1,-1-1 1,1 0-1,-1 0 1,1 0-1,-1 0 1,1-1-1,0 0 1,-1 1-1,5-2 1,6 3-757,-1-2 1,1 0-1,23-3 1,-32 2-83,0 0-1,0-1 1,0 1-1,0-1 1,0 0-1,0 0 1,0-1-1,-1 0 1,1 1 0,-1-1-1,0-1 1,7-6-1,11-15-8027</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16.461"/>
    </inkml:context>
    <inkml:brush xml:id="br0">
      <inkml:brushProperty name="width" value="0.025" units="cm"/>
      <inkml:brushProperty name="height" value="0.025" units="cm"/>
    </inkml:brush>
  </inkml:definitions>
  <inkml:trace contextRef="#ctx0" brushRef="#br0">184 1 18834,'0'0'3657,"-8"10"-2211,-9 21-674,2 0-1,1 1 1,1 1-1,2 0 0,-10 45 1,11-26-41,3 0 0,-2 104 1,9-155-898,-15-36-464,8 24 515,1 0-1,1 0 1,0-1-1,0 1 1,2-1-1,-1 0 1,1 0-1,1 0 1,0-1-1,0-13 1,26 27 718,-11 2-472,1-1 1,-1 0-1,1 0 0,0-2 0,0 0 1,23-3-1,-27 1-100,0 0-1,-1-1 1,0 0-1,0-1 1,0 0-1,0 0 1,0-1-1,-1 0 1,0-1-1,11-9 1,4-5 92,0-2 1,29-35-1,-43 47-15,-1-1 0,-1 0-1,0 0 1,0-1 0,-1 0-1,-1 0 1,0 0 0,5-19 0,-10 29-99,1 0 0,-1 1 0,0-1 0,1 0 0,-1 1 0,0-1 0,0 0 0,0 1 0,0-1 0,-1 0 0,1 1 0,0-1 1,-1 0-1,0-2 0,0 4-12,1-1-1,0 1 1,-1 0 0,1-1 0,-1 1 0,1 0-1,-1-1 1,1 1 0,-1 0 0,1-1 0,-1 1 0,1 0-1,-1 0 1,1-1 0,-1 1 0,1 0 0,-1 0 0,1 0-1,-1 0 1,0 0 0,1 0 0,-1 0 0,1 0 0,-1 0-1,1 0 1,-1 0 0,0 0 0,-3 2-15,0-1 1,0 1 0,1 0-1,-1-1 1,1 2-1,0-1 1,-1 0 0,1 1-1,0-1 1,-4 5-1,-16 19 28,1 1-1,-36 60 0,47-68-1,0 0-1,2 0 1,1 1-1,0 1 1,2-1-1,-5 23 0,10-42-5,1 0-1,0 0 1,0 0-1,-1 0 1,1 0-1,0 0 0,0 0 1,0 0-1,0 0 1,0 0-1,0 0 1,0 0-1,1 0 0,-1 0 1,0 0-1,0 0 1,1-1-1,-1 1 1,1 0-1,-1 0 1,1 0-1,-1 0 0,1 0 1,-1-1-1,1 1 1,0 0-1,0 0 1,-1-1-1,1 1 0,1 0 1,0 0 5,0-1-1,0 0 1,0 1 0,0-1 0,0 0-1,1 0 1,-1 0 0,0 0 0,0-1-1,0 1 1,0 0 0,0-1 0,3-1-1,8-2 21,-1-2 0,0 0-1,15-9 1,-4-1-119,-19 12 73,0 1 1,0-1-1,1 1 0,-1 0 1,1 0-1,0 1 1,0-1-1,0 1 1,0 0-1,1 0 0,-1 1 1,0 0-1,10-2 1,-14 5-1,0 0 0,0 0 0,0-1 0,0 1 1,-1 0-1,1 0 0,-1 0 0,1 0 0,-1 0 1,0 0-1,0 0 0,0 0 0,0 0 0,0 0 0,0 0 1,-1 3-1,1 1 18,-2 33 36,0-25-31,2-1 0,0 0-1,0 1 1,4 23 0,-3-36-88,-1 0 1,1 0 0,0-1-1,-1 1 1,1 0-1,0-1 1,0 1 0,0-1-1,-1 1 1,1-1-1,0 1 1,0-1 0,0 1-1,0-1 1,0 0 0,0 0-1,0 1 1,-1-1-1,1 0 1,0 0 0,0 0-1,0 0 1,0 0-1,0 0 1,0 0 0,0-1-1,0 1 1,2-1 0,28-7-4594,21-23-6357,-24 11 1264</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17.346"/>
    </inkml:context>
    <inkml:brush xml:id="br0">
      <inkml:brushProperty name="width" value="0.025" units="cm"/>
      <inkml:brushProperty name="height" value="0.025" units="cm"/>
    </inkml:brush>
  </inkml:definitions>
  <inkml:trace contextRef="#ctx0" brushRef="#br0">156 23 13357,'0'0'2829,"-10"3"-379,0 0-1860,0 0-1,1 1 0,-1 1 0,1-1 0,0 2 1,0-1-1,-12 11 0,16-12-339,0 0-1,0 1 1,1-1-1,-1 1 1,1 0-1,0 0 1,1 0 0,-1 1-1,1-1 1,0 1-1,0 0 1,1 0-1,-1 0 1,1 0 0,-1 10-1,3-15-247,0 0-1,0 0 1,1-1-1,-1 1 1,0 0-1,1 0 0,-1-1 1,0 1-1,1 0 1,-1-1-1,1 1 1,-1-1-1,1 1 1,0-1-1,-1 1 1,1-1-1,-1 1 0,1-1 1,0 1-1,0-1 1,-1 0-1,1 1 1,0-1-1,-1 0 1,1 0-1,0 1 1,0-1-1,0 0 1,-1 0-1,1 0 0,0 0 1,0 0-1,0 0 1,-1 0-1,1 0 1,0-1-1,0 1 1,1-1-1,36-6 145,-30 3-64,0-1 0,0 0 0,0 0-1,0-1 1,-1 0 0,0 0 0,0 0 0,-1-1 0,0 0 0,0-1-1,0 1 1,-1-1 0,0 0 0,-1 0 0,0-1 0,0 1 0,-1-1-1,0 0 1,0 0 0,2-18 0,-5 27-80,0 0 1,0 0-1,0-1 0,0 1 0,0 0 1,0 0-1,0 0 0,0 0 0,0-1 1,0 1-1,0 0 0,0 0 1,0 0-1,0 0 0,0 0 0,0-1 1,0 1-1,-1 0 0,1 0 0,0 0 1,0 0-1,0 0 0,0 0 0,0 0 1,0-1-1,0 1 0,0 0 1,-1 0-1,1 0 0,0 0 0,0 0 1,0 0-1,0 0 0,0 0 0,-1 0 1,1 0-1,0 0 0,0 0 1,0 0-1,0 0 0,0 0 0,-1 0 1,1 0-1,0 0 0,0 0 0,0 0 1,0 0-1,0 0 0,-1 0 0,1 0 1,-11 7-7,-7 9-7,14-12 26,1 0 0,-1 0-1,1 0 1,0 1 0,0-1 0,1 1-1,-1 0 1,1 0 0,0 0-1,1 0 1,-1 0 0,1 0-1,0 0 1,0 1 0,0 9-1,1-14-10,1-1-1,-1 1 0,1 0 0,-1-1 0,1 1 1,-1-1-1,1 1 0,0-1 0,-1 1 0,1-1 1,0 1-1,-1-1 0,1 0 0,0 1 0,-1-1 1,1 0-1,0 0 0,0 1 0,-1-1 0,1 0 1,0 0-1,0 0 0,-1 0 0,1 0 1,1 0-1,26-1 79,-23 0-55,8-2 2,1 0 1,-1-1-1,0-1 1,0 0-1,0 0 1,-1-2-1,0 1 1,0-2 0,-1 0-1,0 0 1,0-1-1,18-18 1,-35 35-35,0 1-1,1 0 1,0 1 0,1-1-1,0 1 1,1 0 0,0 0-1,0 0 1,-2 18 0,6-27 26,-1 0 0,0 0 0,1 0 0,-1 0 0,1 0 0,0 0 0,-1 0 0,1 0 0,0-1 0,-1 1 0,1 0 1,0-1-1,0 1 0,0 0 0,0-1 0,0 1 0,-1-1 0,1 1 0,0-1 0,0 0 0,0 1 0,0-1 0,1 0 1,-1 0-1,0 1 0,0-1 0,0 0 0,0 0 0,0 0 0,0 0 0,2-1 0,37-3 602,-27-1-570,0 0 0,-1 0 1,1-1-1,-1-1 1,-1 0-1,1-1 0,-1 0 1,-1 0-1,0-1 1,15-17-1,-32 35-69,-25 33-183,31-40 188,-1 1 1,1 0 0,-1 0 0,1 0 0,0-1-1,0 1 1,0 0 0,1 0 0,-1 0 0,1 1-1,-1-1 1,1 0 0,0 0 0,1 6 0,0-9 10,-1 1 0,1 0 1,0 0-1,0-1 0,0 1 1,0-1-1,0 1 0,0-1 1,0 1-1,0-1 0,0 1 1,0-1-1,0 0 0,0 1 1,0-1-1,0 0 0,0 0 1,0 0-1,0 0 0,0 0 1,0 0-1,0 0 1,2-1-1,27-2 66,-11-1-47,-1-2-1,-1 0 1,1-1-1,-1-1 1,0 0-1,26-18 0,21-10-782,-65 58 59,-30 81 721,20-73 105,2-1 1,1 2 0,-5 30-1,12 31-101,2-66 92,-1 0-1,-1 1 1,-8 44-1,8-66-50,0 1-1,-1-1 0,0 1 0,0-1 1,0 0-1,0 0 0,-1 0 1,0 0-1,0 0 0,0-1 0,-1 1 1,1-1-1,-1 0 0,0 0 0,0 0 1,-1 0-1,1-1 0,-1 0 1,0 0-1,0 0 0,0 0 0,-6 1 1,8-2-60,0-1 1,0 0 0,-1 0-1,1 0 1,0-1-1,0 1 1,-1-1 0,1 1-1,0-1 1,0 0 0,-1-1-1,1 1 1,0 0-1,-1-1 1,1 0 0,0 0-1,0 0 1,0 0 0,0 0-1,0-1 1,0 1-1,-5-4 1,4 1-1,1 0-1,-1 0 1,1 0 0,0-1-1,0 1 1,0-1 0,1 1-1,0-1 1,0 0 0,0 0-1,0 0 1,1 0 0,-1-6-1,-1-5-1,1 1 0,1-1 0,1 0 0,0 0 0,1 0 0,0 0 0,1 0 0,8-28 0,-5 31-289,1 1 0,0 0 0,1 0 0,0 0 0,0 1 0,1 0 0,1 0 0,0 1 0,0 0 0,21-16 0,0 4-2017,0 2 0,62-30 0,-51 28-6352</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18.158"/>
    </inkml:context>
    <inkml:brush xml:id="br0">
      <inkml:brushProperty name="width" value="0.025" units="cm"/>
      <inkml:brushProperty name="height" value="0.025" units="cm"/>
    </inkml:brush>
  </inkml:definitions>
  <inkml:trace contextRef="#ctx0" brushRef="#br0">0 1 19827,'6'38'6002,"2"74"-3169,-14 99-1295,1-104-642,5-106-885,0 1 0,0-1 0,-1 0 0,1 0 0,0 0 0,0 0 0,0 1 0,1-1 0,-1 0 0,0 0 0,0 0 0,1 0 0,-1 0 0,0 1 0,1-1 0,-1 0 0,1 0 0,-1 0 0,1 0 1,0 0-1,0 0 0,-1-1 0,1 1 0,0 0 0,0 0 0,0 0 0,0-1 0,1 2 0,0-2 27,0 0-1,1 1 1,-1-1 0,0 0 0,0-1 0,0 1 0,0 0 0,0-1-1,0 1 1,0-1 0,0 1 0,0-1 0,-1 0 0,4-2 0,8-5 157,0 0 1,-1-1 0,14-12 0,-5 0-196,-16 15 0,1 1 0,-1-1 0,1 1 0,0 0 0,0 0 0,1 1 0,6-4 0,-11 11 0,-1 0 0,0 1 0,0-1 0,0 1 0,-1-1 0,1 1 0,-1-1 0,0 1 0,0-1 0,0 1 0,-1 5 0,1-4 0,-1 28 0,0-22 0,0-1 0,1 1 0,0 0 0,2 11 0,-1-21-82,-1-1 1,0 1-1,1 0 1,-1 0-1,0 0 0,1 0 1,-1-1-1,1 1 0,0 0 1,-1-1-1,1 1 1,-1 0-1,1-1 0,0 1 1,-1-1-1,1 1 1,0-1-1,0 1 0,0-1 1,-1 1-1,1-1 0,0 0 1,0 0-1,0 1 1,1-1-1,23-2-5932,-3-12-3691</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1.112"/>
    </inkml:context>
    <inkml:brush xml:id="br0">
      <inkml:brushProperty name="width" value="0.025" units="cm"/>
      <inkml:brushProperty name="height" value="0.025" units="cm"/>
    </inkml:brush>
  </inkml:definitions>
  <inkml:trace contextRef="#ctx0" brushRef="#br0">167 289 8616,'0'0'15273,"-10"-3"-14397,6 1-806,-1 0 1,0 1-1,1-1 1,-1 1-1,0 0 1,1 0-1,-1 1 1,0 0-1,0-1 1,0 2-1,0-1 1,1 0-1,-1 1 1,0 0-1,0 0 1,1 1-1,-1-1 1,1 1-1,-1 0 1,1 0 0,0 0-1,0 1 1,-8 5-1,9-5-86,0-1 0,0 1 0,0 0 0,0 0 0,0 0 0,1 0 0,0 0 0,-1 0 0,1 1 0,1-1 0,-1 1 0,0-1 0,1 1 0,0 0 0,-1 0 0,2 0 0,-1-1 0,0 1 0,1 0 0,0 0 0,0 5 0,0-8 12,1 0 0,0 0 0,-1 0 0,1 0 0,0 0 0,0-1 0,0 1 0,0 0 0,0-1 0,0 1 0,-1 0 0,2-1 0,-1 1 0,0-1 0,0 0 0,0 1 0,0-1 0,0 0 0,0 0 0,0 1 0,0-1 0,1 0 0,-1 0 0,0 0 0,0 0 0,2-1 0,33-3 112,-24 0-67,-1 0 1,1-1 0,-1-1-1,1 0 1,-2 0-1,1-1 1,-1-1 0,0 0-1,15-15 1,-17 15 131,0 1 0,-1-2 0,0 1 0,-1-1 0,0 0 0,0 0 0,-1-1 0,0 1 1,-1-1-1,0 0 0,5-18 0,-8 10 195,-5 25-391,-4 29-109,7-33 123,1 0-1,0-1 1,0 1 0,0 0-1,0-1 1,0 1 0,0 0-1,1-1 1,0 1-1,-1-1 1,1 1 0,0 0-1,0-1 1,0 0-1,0 1 1,1-1 0,-1 0-1,1 1 1,2 2-1,-1-3 13,0-1 0,0 1 0,0-1 0,0 0 0,0 0 0,0 0 0,0 0-1,0-1 1,0 1 0,0-1 0,1 0 0,-1 1 0,0-2 0,0 1 0,0 0 0,7-2-1,-1 0 51,0-1-1,0 0 1,0 0-1,0-1 0,0 0 1,0 0-1,-1-1 0,0-1 1,0 1-1,0-1 1,-1 0-1,0-1 0,0 0 1,-1 0-1,0 0 0,9-14 1,-8 10 111,1-1 1,-2 0 0,0 0 0,0 0-1,-1-1 1,-1 1 0,0-1-1,0-1 1,-2 1 0,1 0-1,-1-17 1,-2 30-169,0 0-1,0 0 1,0 1-1,0-1 1,-1 0 0,1 1-1,0-1 1,0 0-1,-1 0 1,1 0-1,0 1 1,-1-1 0,1 0-1,0 0 1,0 0-1,-1 0 1,1 1-1,0-1 1,-1 0 0,1 0-1,0 0 1,-1 0-1,1 0 1,0 0-1,-1 0 1,1 0 0,-1 0-1,1 0 1,0 0-1,-1 0 1,1 0-1,0 0 1,-1 0 0,1-1-1,0 1 1,0 0-1,-1 0 1,1 0-1,0 0 1,-1-1 0,1 1-1,0 0 1,0 0-1,-1-1 1,1 1-1,0 0 1,0 0 0,-1-1-1,1 1 1,0 0-1,0-1 1,0 1-1,0 0 1,0-1 0,0 1-1,-1 0 1,1-1-1,0 1 1,0 0 0,0-1-1,0 1 1,0 0-1,0-1 1,0 1-1,0 0 1,1-1-1,-20 25-162,2 19 147,2 1 0,1 0 0,3 1 0,-11 85 0,6 188-996,0-336 680,2-4 397,-33-55 131,43 69-153,1 1 0,0 0 0,0-1 0,1 1-1,0-1 1,0 0 0,0 1 0,1-17 0,1 22-39,0 0 1,1 0-1,0 0 1,-1 0-1,1 0 1,0 0-1,0 0 1,0 0-1,0 0 1,0 1-1,1-1 1,-1 0-1,0 1 1,1-1-1,-1 1 1,1 0-1,0-1 1,-1 1-1,1 0 1,0 0-1,0 0 1,0 0-1,0 0 1,0 0-1,0 1 1,2-1-1,60-13-187,-56 13 169,4-1-107,101-18-3884,-40-6-5305,-17-2-7080</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1.672"/>
    </inkml:context>
    <inkml:brush xml:id="br0">
      <inkml:brushProperty name="width" value="0.025" units="cm"/>
      <inkml:brushProperty name="height" value="0.025" units="cm"/>
    </inkml:brush>
  </inkml:definitions>
  <inkml:trace contextRef="#ctx0" brushRef="#br0">39 1 14157,'0'0'9060,"1"11"-8452,6 155 1668,-7-87-4416,0-49-313,-4-34-2736,-9-7 2143,6 5 65,-16-16-5165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9.443"/>
    </inkml:context>
    <inkml:brush xml:id="br0">
      <inkml:brushProperty name="width" value="0.025" units="cm"/>
      <inkml:brushProperty name="height" value="0.025" units="cm"/>
      <inkml:brushProperty name="color" value="#E71224"/>
    </inkml:brush>
  </inkml:definitions>
  <inkml:trace contextRef="#ctx0" brushRef="#br0">1 1 25913,'0'0'1377,"17"56"673,-1-14 64,1 9-1025,6 3-865,2 1-224,0 0 0,-3-1 0,-6-2-2082,-8-6-3459,-8-5-3940</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2.048"/>
    </inkml:context>
    <inkml:brush xml:id="br0">
      <inkml:brushProperty name="width" value="0.025" units="cm"/>
      <inkml:brushProperty name="height" value="0.025" units="cm"/>
    </inkml:brush>
  </inkml:definitions>
  <inkml:trace contextRef="#ctx0" brushRef="#br0">43 124 5894,'0'0'6149,"-38"-63"-4611,34 53 992,4 2 65,0 5-930,8 1-800,14-1-320,8 2 255,9 0-63,9 0-192,5-1-417,3 1-96,1-1-577,-3-1-1056,-5-5-802,-12 2-1921,-12-4-5253</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2.449"/>
    </inkml:context>
    <inkml:brush xml:id="br0">
      <inkml:brushProperty name="width" value="0.025" units="cm"/>
      <inkml:brushProperty name="height" value="0.025" units="cm"/>
    </inkml:brush>
  </inkml:definitions>
  <inkml:trace contextRef="#ctx0" brushRef="#br0">19 1 16752,'0'0'1591,"-2"8"-454,-7 79 2869,2 141 1,7-224-3968,0-1 1,0 0 0,0 0 0,0 0-1,1 0 1,0 1 0,-1-1 0,1 0-1,0 0 1,1 0 0,-1 0 0,0-1-1,1 1 1,0 0 0,-1 0 0,1-1-1,0 1 1,0-1 0,1 0 0,-1 0-1,0 0 1,1 0 0,0 0 0,-1 0-1,5 2 1,-2-3 14,-1 1 0,0-1 0,1 0-1,0-1 1,-1 1 0,1-1 0,-1 0 0,1 0-1,-1 0 1,1-1 0,0 1 0,-1-1 0,1 0-1,-1-1 1,0 1 0,1-1 0,6-3 0,0-2 1,-1 1 1,1-2 0,-1 1 0,-1-1 0,0-1-1,0 0 1,0 0 0,-1 0 0,-1-1 0,12-20-1,-26 70-284,2-28 201,2-2 4,-1-1-1,1 1 1,1 0-1,0 0 1,0 0-1,1 0 1,0 0 0,0 0-1,3 19 1,-2-29-109,1 1 1,0 0 0,0 0-1,0 0 1,0 0-1,0-1 1,0 1 0,0 0-1,0-1 1,0 1-1,1-1 1,-1 0 0,0 1-1,0-1 1,0 0 0,1 1-1,-1-1 1,0 0-1,0 0 1,0 0 0,1 0-1,-1 0 1,0-1-1,0 1 1,1 0 0,-1 0-1,0-1 1,2 0-1,36-12-4515,-10-6-1385,1-5-4409</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2.809"/>
    </inkml:context>
    <inkml:brush xml:id="br0">
      <inkml:brushProperty name="width" value="0.025" units="cm"/>
      <inkml:brushProperty name="height" value="0.025" units="cm"/>
    </inkml:brush>
  </inkml:definitions>
  <inkml:trace contextRef="#ctx0" brushRef="#br0">129 6 18001,'0'0'1676,"-9"6"422,-5 3-1273,0 1-1,2 1 0,-21 19 1,29-25-647,-1 0 1,1 0 0,0 0 0,0 1-1,0-1 1,1 1 0,0 0 0,0 0 0,0 0-1,1 0 1,0 0 0,0 1 0,1-1-1,-2 11 1,3-17-179,0 1-1,0-1 0,0 1 1,0-1-1,0 1 0,1-1 1,-1 0-1,0 1 1,0-1-1,0 1 0,0-1 1,0 1-1,1-1 0,-1 0 1,0 1-1,0-1 0,1 0 1,-1 1-1,0-1 1,1 0-1,-1 1 0,0-1 1,1 0-1,-1 1 0,0-1 1,1 0-1,-1 0 0,1 0 1,-1 1-1,0-1 1,1 0-1,-1 0 0,1 0 1,-1 0-1,1 0 0,22-3 100,17-18 140,-32 12-216,1 0 0,-1 0 0,-1 0 0,0-1 0,0 0 0,-1 0 0,0-1 0,-1 0 0,0 0 0,-1 0 0,0 0 0,4-23 0,-33 79-226,18-28 335,0 1 0,1-1 0,1 2 0,0-1 0,1 1 0,-1 32 0,5-50-110,0 0 0,0 0 0,0 1 0,0-1 0,0 0 1,0 0-1,1 0 0,-1 0 0,0 0 0,1 0 0,-1 0 0,1 0 0,-1 0 1,1 0-1,0 0 0,-1 0 0,1 0 0,0 0 0,0 0 0,0 0 0,-1-1 1,1 1-1,0 0 0,0-1 0,0 1 0,0-1 0,2 2 0,0-1 41,0-1-1,1 1 0,-1 0 0,1-1 0,-1 0 0,1 1 1,-1-1-1,1-1 0,4 0 0,2 0 30,0-1 0,-1-1 0,1 0 0,-1 0 0,1-1-1,10-5 1,-6-1-44,-1 0 0,0 0 0,0-1 0,-1-1 0,13-16 0,-19 21-19,0 0 0,-1-1 0,0 1 0,0-1 0,-1 0 0,0 0 0,-1-1 0,0 1 0,0-1 0,-1 1 0,3-14 0,-29 57-243,16-19 386,-1 1-1,2 1 1,0-1-1,2 1 1,-1 0-1,2 1 0,-3 32 1,7-50-293,1 0-1,-1 0 1,1 0-1,0 1 1,-1-1 0,1 0-1,0 0 1,0 0-1,0 0 1,0-1 0,0 1-1,0 0 1,0 0-1,0-1 1,0 1-1,0 0 1,0-1 0,0 1-1,1-1 1,-1 1-1,0-1 1,0 0 0,1 0-1,-1 1 1,0-1-1,1 0 1,-1 0 0,0 0-1,0 0 1,1-1-1,-1 1 1,0 0 0,2-1-1,1 1-634,0 0 0,0 0 0,0-1 0,0 0 0,0 0 0,0 0 0,0 0 0,0-1 0,0 1 0,4-3 0,5-11-8741</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3.197"/>
    </inkml:context>
    <inkml:brush xml:id="br0">
      <inkml:brushProperty name="width" value="0.025" units="cm"/>
      <inkml:brushProperty name="height" value="0.025" units="cm"/>
    </inkml:brush>
  </inkml:definitions>
  <inkml:trace contextRef="#ctx0" brushRef="#br0">45 0 18129,'0'0'10757,"-1"9"-10266,-33 252 2072,25-81-4394,9-179 1557,0 0 1,0 0-1,0 0 1,0-1 0,0 1-1,0 0 1,0 0 0,0 0-1,1-1 1,-1 1 0,0 0-1,1 0 1,-1-1 0,0 1-1,1 0 1,-1-1 0,1 1-1,-1 0 1,1-1-1,-1 1 1,1-1 0,0 1-1,-1-1 1,1 1 0,0-1-1,-1 1 1,1-1 0,0 0-1,0 1 1,-1-1 0,1 0-1,0 0 1,0 1 0,-1-1-1,1 0 1,0 0-1,0 0 1,1 0 0,10 0-5626</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3.883"/>
    </inkml:context>
    <inkml:brush xml:id="br0">
      <inkml:brushProperty name="width" value="0.025" units="cm"/>
      <inkml:brushProperty name="height" value="0.025" units="cm"/>
    </inkml:brush>
  </inkml:definitions>
  <inkml:trace contextRef="#ctx0" brushRef="#br0">155 144 14670,'-10'4'5194,"-3"2"-4380,1 0 0,0 1 0,1 0 0,-1 1-1,1 0 1,-9 10 0,15-13-584,0 0-1,0 0 1,1 0-1,0 0 1,0 1-1,0-1 1,1 1-1,-1 0 1,2 0-1,-1 1 1,1-1-1,0 0 1,0 1-1,0 0 1,1-1-1,-1 10 1,2-15-225,0 0 1,1 0-1,-1 0 1,0 0-1,0 0 1,0 0-1,1 0 1,-1 0-1,0 0 1,1 0-1,-1 0 1,1-1 0,-1 1-1,1 0 1,-1 0-1,1 0 1,0-1-1,-1 1 1,1 0-1,0-1 1,0 1-1,0-1 1,-1 1-1,1-1 1,1 1-1,31 6 180,-21-8-111,-1 1 0,1-1 0,20-5 0,-6-4-42,0 0 0,-1-2 0,0 0 1,39-28-1,-29 18-6,-10 11-110,-12 15 0,-12-1 73,0 0 0,0 0 0,0 0-1,0-1 1,0 1 0,-1 0 0,1 0-1,-1 0 1,0 0 0,0 5 0,-1-6 15,1 1-1,0 0 1,0-1 0,0 1 0,0 0 0,0 0 0,0-1 0,1 1 0,0 0-1,-1-1 1,1 1 0,0-1 0,0 1 0,0-1 0,0 1 0,1-1-1,-1 0 1,1 1 0,-1-1 0,1 0 0,0 0 0,0 0 0,0 0 0,0-1-1,0 1 1,3 1 0,5-1 17,0 0 0,0 0 0,0-1 0,1-1 0,-1 1 0,0-2 0,0 1 0,1-2 0,-1 1 0,0-1 0,17-6 0,13-6-2946,55-28 1,-77 34 1042,51-32-7289,-68 40 9865,-1 0-551,0 1 0,0 0 0,0 0 0,0 0 0,0-1 0,0 1 0,0 0 0,0 0 0,0 0 0,1-1 0,-1 1 0,0 0 0,0 0 0,1-1 0,-1 1 0,0 0 0,1 0 0,-1-1 0,1 1 0,-1 0 0,1-1 0,-1 1 0,1-1 0,-1 1 0,1-1 0,0 1 0,-1-1 0,1 1 0,0-1 0,0 0 0,-1 1 0,1-1 0,0 0 0,0 1 0,0-1 0,1 0-70,0 0 0,-1-1 0,1 1 0,0 0 0,0-1 0,-1 1 0,1-1 0,-1 0 0,1 1 0,0-1 0,-1 0 0,1 0 1,-1 0-1,0 0 0,1 0 0,1-3 0,-1 3 73,-1 0-1,0-1 1,1 1 0,-1-1 0,0 1 0,0-1-1,0 1 1,0-1 0,0 0 0,0 1 0,-1-1-1,2-2 1,-2 3-35,0 1-1,0-1 0,0 1 1,0 0-1,0-1 1,0 1-1,0-1 0,0 1 1,-1 0-1,1-1 0,0 1 1,0 0-1,0-1 0,0 1 1,-1-1-1,1 1 1,0 0-1,0-1 0,-1 1 1,1 0-1,0 0 0,0-1 1,-1 1-1,1 0 0,0 0 1,-1-1-1,1 1 1,0 0-1,-1 0 0,1 0 1,-1 0-1,1-1 0,-1 1 1,-23 3 3080,6 9-3996,14-8 931,0-1 1,0 1-1,0 1 1,0-1-1,1 0 1,0 1-1,0 0 1,0 0-1,0 0 1,1 0-1,0 0 1,-3 11-1,5-16-112,1 1-1,-1 0 1,0 0-1,1 0 1,-1 0-1,1 0 1,-1 0-1,1 0 1,0-1-1,-1 1 1,1 0-1,0 0 1,0-1-1,-1 1 1,1-1-1,0 1 1,0-1-1,0 1 1,0-1-1,0 1 1,0-1-1,-1 0 1,1 1-1,0-1 1,0 0-1,0 0 1,0 0-1,0 0 1,0 1-1,0-2 1,0 1-1,0 0 1,0 0-1,2 0 1,39-4 303,-28 1-290,-1-2-1,1 0 1,-1 0 0,-1-1-1,1-1 1,-1 0-1,0-1 1,-1 0 0,11-10-1,1-2 13,-1-1 0,-1-1 0,21-28 0,-33 37-32,-3 7-2,-1 0 0,1-1 1,-2 0-1,1 0 0,-1 0 0,0 0 0,0-1 1,-1 1-1,0-1 0,3-12 0,-32 57-192,21-28 280,0 1-1,1-1 1,0 1 0,0-1-1,1 1 1,0 0-1,1 1 1,0-1 0,1 0-1,0 1 1,0 11-1,2-18-108,-1 0-1,1 0 0,-1 0 0,1 0 1,0 1-1,1-1 0,-1-1 0,1 1 1,0 0-1,0 0 0,0-1 0,0 1 1,0-1-1,1 1 0,0-1 0,-1 0 1,1 0-1,1 0 0,-1-1 0,0 1 1,1-1-1,-1 0 0,1 0 0,-1 0 1,1 0-1,0 0 0,0-1 0,0 0 1,8 2-1,30 2-2802,6-5-3293</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4.982"/>
    </inkml:context>
    <inkml:brush xml:id="br0">
      <inkml:brushProperty name="width" value="0.025" units="cm"/>
      <inkml:brushProperty name="height" value="0.025" units="cm"/>
    </inkml:brush>
  </inkml:definitions>
  <inkml:trace contextRef="#ctx0" brushRef="#br0">15 0 14798,'0'0'4388,"9"54"-1857,-9-11-802,0 9-287,-3 8 159,-4 0-800,2-1-417,3-6-192,2-10-160,0-8 97,0-7-194,4-6-863,0-9-706,-4-7-1024,-14-8-7720</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5.337"/>
    </inkml:context>
    <inkml:brush xml:id="br0">
      <inkml:brushProperty name="width" value="0.025" units="cm"/>
      <inkml:brushProperty name="height" value="0.025" units="cm"/>
    </inkml:brush>
  </inkml:definitions>
  <inkml:trace contextRef="#ctx0" brushRef="#br0">15 229 7207,'0'0'15182,"-14"-52"-14445,32 46 64,12-2-97,5 1-127,6 0-257,2 2-256,3-1-32,-2 4-672,2 0-1346,-6-2-929,-3-1-768,-7-3-1763</inkml:trace>
  <inkml:trace contextRef="#ctx0" brushRef="#br0" timeOffset="1">501 1 13068,'0'0'6033,"-5"11"-4603,-11 28-215,1 2-1,2 0 0,2 0 0,2 1 0,2 0 0,-4 68 0,11-108-1195,0 1 0,0 0 0,0-1 0,0 1 1,1 0-1,-1-1 0,1 1 0,-1-1 0,1 1 0,0-1 0,0 1 0,0-1 0,0 1 0,1-1 0,-1 0 0,1 0 1,-1 1-1,1-1 0,0 0 0,0-1 0,0 1 0,0 0 0,0 0 0,3 1 0,-1-2 12,0 1-1,1-1 0,-1 0 1,0 0-1,1 0 0,-1 0 1,1-1-1,0 0 0,-1 0 1,1 0-1,-1 0 1,1-1-1,8-2 0,-5 0-40,0 0 0,-1 0 0,1-1 0,0 0 0,-1 0 0,0-1 0,0 1 0,0-2 0,-1 1 0,0-1 0,0 0 0,7-8 1,26-24-209,-37 84-300,-4-13 635,1-21-96,0 1 1,1-1 0,3 23-1,-2-34-79,-1 0 0,1 0-1,0 0 1,-1 0 0,1 0-1,0 0 1,-1 0 0,1 0-1,0 0 1,0-1-1,0 1 1,0 0 0,0-1-1,0 1 1,0 0 0,0-1-1,0 1 1,0-1 0,0 0-1,0 1 1,0-1-1,0 0 1,0 0 0,0 0-1,1 1 1,-1-1 0,0 0-1,0-1 1,0 1 0,0 0-1,0 0 1,2-1 0,1 1-698,0-1 0,0 1 1,0-1-1,0-1 1,0 1-1,0 0 1,6-4-1,11-13-4812,0-3-3053</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5.760"/>
    </inkml:context>
    <inkml:brush xml:id="br0">
      <inkml:brushProperty name="width" value="0.025" units="cm"/>
      <inkml:brushProperty name="height" value="0.025" units="cm"/>
    </inkml:brush>
  </inkml:definitions>
  <inkml:trace contextRef="#ctx0" brushRef="#br0">129 25 10794,'0'0'7591,"-10"9"-5039,-2 2-2125,-52 50 3046,59-56-3254,1 0-1,0 0 1,0 1 0,0-1-1,0 1 1,1 0 0,0 0-1,1 0 1,-1 1-1,1-1 1,-2 10 0,4-16-218,0 1 0,0 0 0,0-1 0,0 1 0,0 0 0,0-1 0,0 1 0,0 0 0,0-1 0,0 1 0,1 0 0,-1-1 0,0 1 0,1 0 0,-1-1 0,0 1 0,1-1 0,-1 1 0,0 0 0,1-1 0,-1 1 0,1-1 0,-1 0 0,1 1 0,0-1 0,-1 1 0,1-1 0,0 1 0,25 3 88,27-15 44,-42 6-142,1-1 1,-1 0-1,0-1 1,-1 0-1,0-1 1,0 0 0,-1-1-1,0 0 1,0 0-1,-1-1 1,0 0-1,-1-1 1,0 1 0,-1-1-1,0-1 1,-1 1-1,0-1 1,6-22-1,-70 162 1894,44-69-588,14-57-1264,1-1 1,-1 1-1,1-1 0,0 1 0,-1-1 0,1 1 0,0-1 0,0 1 0,0 0 1,0-1-1,0 1 0,1-1 0,-1 1 0,0-1 0,1 1 0,-1-1 0,1 1 1,-1-1-1,1 1 0,0-1 0,-1 0 0,1 1 0,0-1 0,0 0 0,0 0 1,0 1-1,0-1 0,0 0 0,1 0 0,-1 0 0,0 0 0,1-1 0,0 2 0,5-1 18,-1-1-1,1 1 0,-1-2 1,1 1-1,-1 0 0,1-1 1,-1-1-1,1 1 0,-1-1 1,0 0-1,0 0 0,0-1 1,0 1-1,0-1 0,0-1 1,9-7-1,-10 7-547,1 0 1,-1-1-1,0 0 0,-1-1 1,7-7-1,-10 10-607,-11 2-13850</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6.194"/>
    </inkml:context>
    <inkml:brush xml:id="br0">
      <inkml:brushProperty name="width" value="0.025" units="cm"/>
      <inkml:brushProperty name="height" value="0.025" units="cm"/>
    </inkml:brush>
  </inkml:definitions>
  <inkml:trace contextRef="#ctx0" brushRef="#br0">17 0 10250,'0'0'18503,"-1"9"-17761,-5 36 206,2-24-906,1-1 0,1 1 0,2 39-1,0-60-211,0 1 1,0 0-1,0 0 0,0-1 0,1 1 0,-1 0 0,0 0 0,1-1 1,-1 1-1,0 0 0,1-1 0,-1 1 0,1 0 0,-1-1 0,1 1 0,-1-1 1,1 1-1,0-1 0,-1 1 0,1-1 0,0 1 0,-1-1 0,2 1 1,18-1-8855,-10-6 98</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6.598"/>
    </inkml:context>
    <inkml:brush xml:id="br0">
      <inkml:brushProperty name="width" value="0.025" units="cm"/>
      <inkml:brushProperty name="height" value="0.025" units="cm"/>
    </inkml:brush>
  </inkml:definitions>
  <inkml:trace contextRef="#ctx0" brushRef="#br0">15 1 12588,'0'0'12470,"2"8"-11797,3 18-64,-2-1-1,-1 1 1,-2 0 0,0 0 0,-1 0-1,-2 0 1,-6 29 0,3-23-435,2 0-1,2 0 1,0 1 0,6 56 0,-3-86-298,0 0 0,-1-1 1,1 1-1,1-1 0,-1 1 1,0-1-1,1 1 0,-1-1 1,1 1-1,0-1 0,3 3 1,-4-4-139,0 0 0,-1 0 0,1 0 1,0-1-1,0 1 0,0 0 0,0-1 1,0 1-1,0-1 0,0 1 1,0-1-1,0 1 0,0-1 0,0 0 1,1 0-1,-1 1 0,0-1 0,0 0 1,0 0-1,0 0 0,0 0 0,1 0 1,-1-1-1,0 1 0,0 0 0,0 0 1,0-1-1,0 1 0,0-1 0,0 1 1,0-1-1,2 0 0,8-12-6448</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9.816"/>
    </inkml:context>
    <inkml:brush xml:id="br0">
      <inkml:brushProperty name="width" value="0.025" units="cm"/>
      <inkml:brushProperty name="height" value="0.025" units="cm"/>
      <inkml:brushProperty name="color" value="#E71224"/>
    </inkml:brush>
  </inkml:definitions>
  <inkml:trace contextRef="#ctx0" brushRef="#br0">1 0 22870,'0'0'6342,"34"48"-4837,-16-30-1377,2-5-576,-5-4-2211,-3-5-6405</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7.285"/>
    </inkml:context>
    <inkml:brush xml:id="br0">
      <inkml:brushProperty name="width" value="0.025" units="cm"/>
      <inkml:brushProperty name="height" value="0.025" units="cm"/>
    </inkml:brush>
  </inkml:definitions>
  <inkml:trace contextRef="#ctx0" brushRef="#br0">87 80 10730,'0'0'13266,"-10"11"-11830,9-10-1443,-7 7 273,1-1 0,0 1 1,0 1-1,1-1 0,1 1 1,-1 0-1,1 1 0,1-1 1,-1 1-1,2 0 0,-1 0 1,2 0-1,-1 0 0,-1 18 1,4-27-261,0 0 0,0 0 0,0 0 1,1 0-1,-1 0 0,0 0 0,0 0 1,1 0-1,-1 0 0,0 0 0,1 0 0,-1-1 1,1 1-1,-1 0 0,1 0 0,0 0 1,-1-1-1,1 1 0,0 0 0,-1 0 0,1-1 1,0 1-1,0-1 0,0 1 0,0-1 0,0 1 1,-1-1-1,3 1 0,0 0 17,1 0-1,0 0 1,-1-1 0,1 0 0,0 1-1,0-1 1,-1 0 0,5-1-1,3 0 32,-1-1-1,0-1 0,0 1 1,0-1-1,11-5 0,25-20 17,-35 20 0,1 0 1,0 1-1,0 1 1,25-9-1,-37 15-66,1-1-1,-1 1 1,1 0-1,0 0 1,-1 0-1,1 0 1,-1 1-1,1-1 1,-1 0-1,1 0 0,0 0 1,-1 0-1,1 0 1,-1 1-1,1-1 1,-1 0-1,1 1 1,-1-1-1,1 0 1,-1 1-1,1-1 1,-1 0-1,0 1 1,1-1-1,-1 1 1,0-1-1,1 1 1,-1-1-1,0 1 1,1-1-1,-1 1 0,0 0 1,9 27 240,-9-24-226,1-1-1,0 0 1,0 0-1,0 0 1,0 0-1,0 0 1,1 0-1,-1 0 1,3 3-1,-1-4 8,0 0-1,1 0 1,-1-1-1,0 1 1,1-1 0,-1 0-1,1 0 1,-1 0-1,1 0 1,0-1 0,-1 0-1,1 1 1,0-1-1,-1-1 1,1 1 0,-1 0-1,5-2 1,60-15-826,-18-1-1842,66-30-10320,-77 30 12463,-61 29 10040,-14 14-6467,33-22-3044,-1-1-1,1 1 0,1 0 0,-1 0 0,0 0 0,1 1 0,0-1 1,-1 0-1,1 1 0,1 0 0,-1-1 0,0 1 0,1 0 0,0 0 0,-1 8 1,1-12-14,1 1 0,0-1 1,0 1-1,0 0 0,1-1 0,-1 1 1,0-1-1,0 1 0,0 0 1,0-1-1,1 1 0,-1-1 1,0 1-1,0-1 0,1 1 1,-1-1-1,0 1 0,1-1 1,-1 1-1,1-1 0,-1 1 1,0-1-1,1 0 0,-1 1 1,1-1-1,-1 0 0,1 1 1,-1-1-1,2 0 0,23 3 265,23-13 80,-33 3-317,-1-1-1,-1-1 0,0 0 1,0-1-1,-1 0 0,0-1 1,0 0-1,-1-1 0,10-14 1,-8 9 217,-1 0 1,-1-1-1,0 0 1,-1-1 0,-1-1-1,9-27 1,-30 73 458,5-13-654,0 2-1,1-1 0,-7 27 1,12-36-25,0-1-1,0 1 1,0 0 0,1 0 0,0 0 0,0 0 0,0 0 0,1 0 0,0 0 0,-1-1 0,2 1 0,-1 0-1,1 0 1,-1-1 0,1 1 0,0-1 0,4 6 0,-3-6-95,1-1-1,-1 0 1,1 0 0,0 0-1,0 0 1,0-1 0,0 1-1,0-1 1,0 0 0,1-1-1,-1 1 1,1-1 0,-1 1-1,1-1 1,-1-1 0,1 1-1,9 0 1,-8-1-738,18 0-2026,-15-8-7342,-9-6-4141</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7.641"/>
    </inkml:context>
    <inkml:brush xml:id="br0">
      <inkml:brushProperty name="width" value="0.025" units="cm"/>
      <inkml:brushProperty name="height" value="0.025" units="cm"/>
    </inkml:brush>
  </inkml:definitions>
  <inkml:trace contextRef="#ctx0" brushRef="#br0">4 64 19859,'0'0'7911,"-4"-47"-7975,18 44-737,-3-2-2786,0-3-4324</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8.048"/>
    </inkml:context>
    <inkml:brush xml:id="br0">
      <inkml:brushProperty name="width" value="0.025" units="cm"/>
      <inkml:brushProperty name="height" value="0.025" units="cm"/>
    </inkml:brush>
  </inkml:definitions>
  <inkml:trace contextRef="#ctx0" brushRef="#br0">0 0 17617,'0'0'6630,"45"65"-5221,-43-35-416,-2-2-576,0 0-321,1-6-96,2-2-673,1-9-1633,-2-3-1858</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8.422"/>
    </inkml:context>
    <inkml:brush xml:id="br0">
      <inkml:brushProperty name="width" value="0.025" units="cm"/>
      <inkml:brushProperty name="height" value="0.025" units="cm"/>
    </inkml:brush>
  </inkml:definitions>
  <inkml:trace contextRef="#ctx0" brushRef="#br0">1 0 17489,'0'0'8648,"36"9"-13773,0 0 1281,5-5-3331</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8.780"/>
    </inkml:context>
    <inkml:brush xml:id="br0">
      <inkml:brushProperty name="width" value="0.025" units="cm"/>
      <inkml:brushProperty name="height" value="0.025" units="cm"/>
    </inkml:brush>
  </inkml:definitions>
  <inkml:trace contextRef="#ctx0" brushRef="#br0">120 1 7976,'0'0'14728,"-9"10"-12939,-24 22 559,-44 34 1,83-68-2597,1 1 1,-1-1-1,0 2 0,1-1 0,-1 1 0,1 0 0,-1 0 0,1 1 1,-1-1-1,0 2 0,1-1 0,-1 1 0,8 3 0,-7-2 124,0 0 0,-1 1 0,1 0-1,-1 1 1,0-1 0,0 1 0,-1 0 0,10 11-1,-14-14 185,0-1 0,1 1-1,-1-1 1,0 1 0,0-1 0,0 1-1,0-1 1,-1 1 0,1 0-1,0-1 1,-1 1 0,1 0-1,-1 0 1,1 0 0,-1 0-1,0-1 1,0 1 0,0 0-1,0 0 1,0 0 0,0 0 0,-1-1-1,1 1 1,-1 0 0,1 0-1,-1 0 1,0-1 0,1 1-1,-1 0 1,0-1 0,0 1-1,0-1 1,0 1 0,-1-1-1,1 0 1,0 1 0,0-1 0,-1 0-1,1 0 1,-3 2 0,-4 2 334,1-1 1,-1 0 0,0 0-1,0-1 1,-17 5 0,-21-2-1867,40-7-2318,5-7-3198</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9.245"/>
    </inkml:context>
    <inkml:brush xml:id="br0">
      <inkml:brushProperty name="width" value="0.025" units="cm"/>
      <inkml:brushProperty name="height" value="0.025" units="cm"/>
    </inkml:brush>
  </inkml:definitions>
  <inkml:trace contextRef="#ctx0" brushRef="#br0">209 35 12812,'0'0'12577,"-10"-7"-11114,5 4-1363,0-1 1,0 1-1,0 1 1,-1-1-1,0 1 0,1-1 1,-1 2-1,0-1 1,0 1-1,0-1 1,0 2-1,0-1 0,0 1 1,0 0-1,0 0 1,0 0-1,0 1 0,0 0 1,0 0-1,0 1 1,0 0-1,0 0 0,1 0 1,-1 1-1,-7 4 1,10-6-117,1 0 1,-1 1-1,0 0 1,1 0-1,-1 0 1,1 0-1,-1 0 0,1 0 1,0 1-1,0-1 1,0 1-1,0-1 1,0 1-1,1 0 1,-1-1-1,1 1 1,0 0-1,0 0 1,0 0-1,-1 4 1,5-5-84,1 0-1,-1 0 1,1-1-1,-1 0 1,1 0 0,0 0-1,-1 0 1,1 0-1,4 0 1,0 0-60,2 2-4,0 0-1,1 0 1,-1 1 0,0 1-1,-1 0 1,14 9 0,-19-12 134,-1 0-1,1 1 1,-1-1 0,0 1-1,0 0 1,0 0 0,0 0-1,-1 0 1,1 0 0,-1 1-1,0-1 1,0 1 0,0-1-1,0 1 1,-1 0 0,1 0-1,-1 0 1,0 0 0,1 8-1,-3-10 74,1 0-1,-1 1 0,0-1 1,0 0-1,0 1 0,0-1 1,-1 0-1,1 0 1,-1 0-1,1 0 0,-1 0 1,0 0-1,1 0 0,-1-1 1,0 1-1,0-1 1,0 1-1,-1-1 0,1 0 1,0 0-1,0 0 0,-1 0 1,1 0-1,-4 1 1,-63 15 1007,25-15-600,25-8-786,19 5 261,0 1 0,0-1-1,-1 0 1,1 1 0,0-1 0,0 0 0,0 1-1,0-1 1,0 0 0,0 1 0,0-1 0,0 0-1,0 1 1,1-1 0,-1 1 0,0-1 0,0 0 0,0 1-1,1-1 1,-1 1 0,0-1 0,1 0 0,-1 1-1,1-1 1,-1 1 0,0-1 0,1 1 0,-1 0-1,1-1 1,0 0 0,4-3-653,0 0 0,0 0-1,0 0 1,1 0 0,-1 1 0,1 0 0,0 0-1,11-4 1,57-14-6597,-46 14 3854,17-6-3027</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29.838"/>
    </inkml:context>
    <inkml:brush xml:id="br0">
      <inkml:brushProperty name="width" value="0.025" units="cm"/>
      <inkml:brushProperty name="height" value="0.025" units="cm"/>
    </inkml:brush>
  </inkml:definitions>
  <inkml:trace contextRef="#ctx0" brushRef="#br0">105 42 11211,'0'0'10030,"-9"-6"-9923,-26-19-48,34 24 29,0 0 0,0 0 1,0 0-1,0 0 0,0 0 1,0 1-1,0-1 0,0 0 0,-1 1 1,1-1-1,0 1 0,0-1 0,-1 1 1,1 0-1,0-1 0,-1 1 0,1 0 1,0 0-1,-1 0 0,1 0 1,0 0-1,-1 0 0,1 1 0,0-1 1,-1 0-1,1 1 0,0-1 0,0 1 1,-1-1-1,1 1 0,0 0 0,0-1 1,0 1-1,0 0 0,0 0 1,0 0-1,0 0 0,0 0 0,0 0 1,0 0-1,0 0 0,1 0 0,-1 0 1,0 0-1,1 0 0,-1 1 0,1-1 1,-1 2-1,-1 5 320,0 0 0,1 0 1,-1 0-1,2 0 0,-1 11 0,1 59 1322,0-77-1720,1 0 0,-1-1 0,0 1-1,1-1 1,-1 1 0,0-1 0,1 1 0,-1-1 0,1 1 0,-1-1 0,0 1 0,1-1-1,-1 0 1,1 1 0,0-1 0,-1 0 0,1 1 0,-1-1 0,1 0 0,-1 0-1,1 0 1,0 1 0,-1-1 0,1 0 0,-1 0 0,1 0 0,0 0 0,-1 0-1,1 0 1,0 0 0,-1 0 0,1 0 0,-1 0 0,1-1 0,0 1 0,-1 0-1,1 0 1,-1-1 0,1 1 0,-1 0 0,1-1 0,0 1 0,28-13 291,-6-6-395,-2 0 0,37-43 0,-36 37 24,-22 25 62,0 0 0,0 0 1,0-1-1,0 1 0,0 0 1,0 0-1,0 0 0,1-1 0,-1 1 1,0 0-1,0 0 0,0 0 1,0 0-1,1 0 0,-1-1 1,0 1-1,0 0 0,0 0 1,0 0-1,1 0 0,-1 0 1,0 0-1,0 0 0,1 0 1,-1 0-1,0 0 0,0 0 0,0 0 1,1 0-1,-1 0 0,0 0 1,0 0-1,0 0 0,1 0 1,-1 0-1,0 0 0,0 0 1,1 0-1,-1 0 0,0 0 1,0 0-1,0 0 0,0 1 0,1-1 1,-1 0-1,0 0 0,0 0 1,0 0-1,0 0 0,1 1 1,-1-1-1,0 0 0,0 0 1,0 0-1,0 1 0,0-1 1,0 0-1,0 0 0,0 0 1,0 1-1,0-1 0,0 0 0,0 0 1,0 1-1,0-1 0,0 0 1,3 27-76,-3-25 94,0 0 1,-1 0-1,1 0 1,0 0-1,0 1 1,1-1 0,-1 0-1,0 0 1,1 0-1,-1 0 1,1 0-1,0 0 1,0 0 0,0 0-1,0 0 1,0 0-1,2 3 1,4-5 60,-1-1 0,1 1 0,0-1-1,-1 0 1,1-1 0,-1 1 0,10-5 0,-11 4-83,-1 0-1,1 1 1,0-1 0,-1 1-1,1 0 1,0 0 0,0 0 0,0 1-1,0 0 1,0 0 0,0 0-1,0 0 1,0 1 0,7 2 0,-11-3 10,-1 1 1,1 0-1,0 0 0,0 0 1,0 0-1,-1 0 1,1 0-1,0 0 0,-1 0 1,1 0-1,-1 1 1,0-1-1,1 0 1,-1 0-1,0 0 0,1 0 1,-1 1-1,0-1 1,0 0-1,0 0 1,0 1-1,0-1 0,-1 0 1,1 0-1,0 0 1,-1 2-1,0-2-38,1 0 0,0 0 0,-1-1 0,1 1 0,0 0 0,0 0 0,-1 0 0,1-1 0,0 1 1,0 0-1,0 0 0,0 0 0,0-1 0,0 1 0,0 0 0,0 0 0,1 0 0,-1 0 0,0-1 0,0 1 0,1 0 0,-1 0 0,0-1 0,1 1 0,-1 0 0,1-1 0,-1 1 0,1 0 0,-1-1 0,1 1 0,-1-1 0,1 1 1,0 0-1,-1-1 0,1 0 0,0 1 0,-1-1 0,1 1 0,0-1 0,0 0 0,-1 0 0,1 1 0,2-1 0,9-1-1170,0-1-1,1-1 1,-1 0 0,0 0 0,0-1-1,-1-1 1,1 0 0,-1 0-1,11-8 1,16-7-3402,-5 5-1394</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0.212"/>
    </inkml:context>
    <inkml:brush xml:id="br0">
      <inkml:brushProperty name="width" value="0.025" units="cm"/>
      <inkml:brushProperty name="height" value="0.025" units="cm"/>
    </inkml:brush>
  </inkml:definitions>
  <inkml:trace contextRef="#ctx0" brushRef="#br0">141 14 10442,'0'0'11616,"-9"3"-9972,-6 3-830,0 0 0,-28 16-1,38-20-690,1 0 1,0 1-1,0 0 0,0 0 1,0 0-1,1 0 0,-1 0 1,1 1-1,0 0 0,0 0 1,0 0-1,0 0 0,1 0 1,0 0-1,-1 1 0,2-1 1,-3 5-1,5-8-118,-1 0 0,0 0 0,1-1 0,-1 1 0,1 0 0,-1-1 0,1 1 0,-1-1 0,1 1 0,-1-1 0,1 1 0,-1-1 0,1 1 0,0-1 0,-1 1 0,1-1 0,0 0 0,0 1 0,-1-1 0,1 0-1,0 1 1,0-1 0,-1 0 0,1 0 0,0 0 0,0 0 0,0 0 0,-1 0 0,1 0 0,0 0 0,0 0 0,0 0 0,0-1 0,32-1 151,-26 1-207,0-1 0,0 0 0,0 0 0,-1 0 0,1-1 0,-1 0 0,1-1-1,-1 1 1,0-1 0,0 0 0,-1-1 0,8-6 0,-2-1-92,0-1 1,0 0-1,-1 0 1,9-17-1,-19 29 79,-6 37-427,5-30 490,-10 50-140,11-55 124,0 0-1,0 1 1,0-1-1,0 0 1,0 1 0,0-1-1,0 0 1,0 1-1,1-1 1,-1 0 0,0 1-1,1-1 1,-1 0-1,1 0 1,-1 1-1,1-1 1,0 0 0,0 0-1,-1 0 1,1 0-1,0 0 1,0 0 0,0 0-1,0 0 1,0 0-1,0-1 1,0 1 0,1 0-1,-1-1 1,0 1-1,0-1 1,1 1-1,-1-1 1,0 1 0,2-1-1,3 1-536,0-1 0,0 0 0,0 0 0,0-1 0,0 0 0,0 0 0,0 0 0,0-1 0,0 0 0,-1 0 0,1 0 0,-1-1 0,0 0 0,1 0 0,-1 0 0,-1 0 0,10-9 0,16-15-5628</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0.572"/>
    </inkml:context>
    <inkml:brush xml:id="br0">
      <inkml:brushProperty name="width" value="0.025" units="cm"/>
      <inkml:brushProperty name="height" value="0.025" units="cm"/>
    </inkml:brush>
  </inkml:definitions>
  <inkml:trace contextRef="#ctx0" brushRef="#br0">108 11 10250,'0'0'6043,"-8"11"-3385,7-9-2550,-59 93 3831,54-85-3421,1 0 0,0 1-1,0 0 1,1 0 0,1 1 0,0-1 0,0 1-1,-1 17 1,4-27-505,0-1 0,0 0 0,0 0 0,0 1 0,0-1 0,0 0 0,0 1 0,1-1 0,-1 0 0,0 1 0,1-1 0,-1 0 0,1 0 0,-1 0 0,1 1 0,0-1 0,0 0 0,-1 0 0,1 0 0,0 0 0,0 0 0,0 0 0,0-1 0,0 1 0,2 1 0,-1-1 9,0-1 1,0 1-1,0-1 1,0 0-1,0 1 0,1-1 1,-1 0-1,0-1 1,0 1-1,0 0 1,0 0-1,0-1 0,0 0 1,3 0-1,4-3 28,0 1-1,-1-2 0,1 1 1,-1-1-1,0-1 0,7-6 1,0-1-76,-2-1 0,1 0 0,-2-1 1,0-1-1,-1 0 0,-1-1 0,0 0 0,-1 0 1,-1-1-1,-1 0 0,9-33 0,-22 73-86,-1 0-1,-17 38 0,15-42 340,2 0 1,0 0-1,1 0 0,1 1 0,-5 33 0,9-49-216,1 0 0,-1 0 1,1 0-1,0-1 0,0 1 0,0 0 0,1 0 1,-1 0-1,1 0 0,-1-1 0,1 1 0,0 0 0,0 0 1,0-1-1,0 1 0,1-1 0,2 5 0,-1-5-208,-1-1 0,1 1 0,0-1 0,0 0 0,-1 0 0,1 0 0,0 0-1,0 0 1,0-1 0,0 1 0,0-1 0,0 0 0,0 0 0,0 0 0,0 0 0,6-1-1,-6 0-647,1 1-1,0-1 0,0 0 0,0 0 1,0-1-1,-1 1 0,1-1 0,-1 1 1,1-1-1,-1 0 0,0 0 0,1-1 1,3-3-1,18-18-13237</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0.930"/>
    </inkml:context>
    <inkml:brush xml:id="br0">
      <inkml:brushProperty name="width" value="0.025" units="cm"/>
      <inkml:brushProperty name="height" value="0.025" units="cm"/>
    </inkml:brush>
  </inkml:definitions>
  <inkml:trace contextRef="#ctx0" brushRef="#br0">33 1 11531,'0'0'18866,"-22"64"-17681,17-35-480,1-4-449,2 1-192,2-3 0,0 0-577,8-4-1088,-1-4-1410,3-9-2466,-2-6-2627</inkml:trace>
  <inkml:trace contextRef="#ctx0" brushRef="#br0" timeOffset="1">74 352 11018,'0'0'8649,"-36"65"-5639,29-50-1728,4-4-578,3-4-511,3-5-161,9-2-929,-1-1-3523,0-12-8649</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8.387"/>
    </inkml:context>
    <inkml:brush xml:id="br0">
      <inkml:brushProperty name="width" value="0.025" units="cm"/>
      <inkml:brushProperty name="height" value="0.025" units="cm"/>
      <inkml:brushProperty name="color" value="#E71224"/>
    </inkml:brush>
  </inkml:definitions>
  <inkml:trace contextRef="#ctx0" brushRef="#br0">0 775 19122,'0'0'2595,"77"-73"-2467,-14 33 32,17-10 64,13-7-64,14-3-128,6-5 0,2 0 0,-6-2-64,-5 6-32,-11 1 64,-16 9-256,-19 6-673,-17 10-1313,-20 7-1666,-17 11-3299</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7.883"/>
    </inkml:context>
    <inkml:brush xml:id="br0">
      <inkml:brushProperty name="width" value="0.025" units="cm"/>
      <inkml:brushProperty name="height" value="0.025" units="cm"/>
    </inkml:brush>
  </inkml:definitions>
  <inkml:trace contextRef="#ctx0" brushRef="#br0">27 1 13229,'0'0'11370,"-1"10"-10697,-13 95 1204,5 2-1,7 133 1,2-164-727,0-75-899,0-19 181,3-20-423,2-1 0,1 1 0,22-71 0,-10 39-13,-8 28-9,-8 25-1,2 0-1,0 1 1,0 0-1,2 0 1,0 0 0,1 0-1,15-24 1,-20 38-8,0 0 0,0 0 0,0 0 0,0 1 0,0-1 0,1 1 0,-1-1 0,1 1 0,-1 0 0,1 0 0,0 0 0,-1 0 0,1 0 0,0 1 0,0-1 0,-1 1 0,1 0 0,0 0 0,0 0 0,0 0 0,-1 0 0,1 1 0,0-1 0,0 1 1,-1 0-1,4 1 0,-3-2 2,-1 1 0,0 0 1,1 0-1,-1 0 1,0 0-1,0 0 1,0 1-1,1-1 1,-1 1-1,-1-1 1,1 1-1,0 0 0,0 0 1,-1 0-1,1 0 1,-1 0-1,1 0 1,-1 0-1,0 0 1,0 1-1,0-1 1,0 0-1,0 1 0,-1-1 1,1 1-1,-1-1 1,1 1-1,-1-1 1,0 4-1,-1-3 30,1-1 0,-1 0-1,0 0 1,0 0 0,0 0 0,0 0 0,0-1-1,-1 1 1,1 0 0,0 0 0,-1-1 0,0 1-1,1-1 1,-1 1 0,0-1 0,1 0 0,-1 0-1,-3 2 1,-42 19 370,35-17-279,-77 28 205,65-28-1574,62-26-2676,52-30-4859,-35 21 1949</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8.430"/>
    </inkml:context>
    <inkml:brush xml:id="br0">
      <inkml:brushProperty name="width" value="0.025" units="cm"/>
      <inkml:brushProperty name="height" value="0.025" units="cm"/>
    </inkml:brush>
  </inkml:definitions>
  <inkml:trace contextRef="#ctx0" brushRef="#br0">180 34 10025,'0'0'4693,"8"-7"-385,24-20-475,-38 35 2309,-5 8-4417,-17 22-1227,9-15-267,0-1 31,1 0 1,1 1-1,1 1 1,-22 44-1,33-49-455,16-27-255,14-30-416,-16 17 371,3-7-1190,-21 53 1051,5-13 812,1-1 1,0 1-1,0-1 1,1 1-1,0 0 1,1 0-1,1 0 1,0 0-1,0 0 1,5 20-1,-4-29-162,0-1 0,0 1-1,1-1 1,-1 0 0,1 1-1,0-1 1,-1 0-1,1 0 1,0 0 0,0-1-1,1 1 1,-1 0 0,0-1-1,0 1 1,1-1 0,-1 0-1,1 0 1,-1 0-1,5 1 1,-3-1 15,1 1-1,-1-1 1,1-1-1,-1 1 1,1-1-1,0 1 1,-1-1-1,1-1 0,0 1 1,7-2-1,-11 2-22,-1-1-1,1 1 0,-1-1 0,1 1 0,-1-1 0,1 1 0,-1-1 0,1 0 0,-1 1 0,1-1 0,-1 1 0,0-1 0,1 0 0,-1 1 0,0-1 0,0 0 0,0 0 0,0 1 0,1-1 1,-1 0-1,0 1 0,0-1 0,0 0 0,0 0 0,0 1 0,-1-1 0,1 0 0,0 1 0,0-1 0,0 0 0,-1 1 0,1-1 0,0 0 0,-1 1 0,1-1 0,0 0 0,-1 1 0,1-1 1,-1 1-1,0-2 0,-18-25 79,-26-21 141,-72-62 1,142 121-156,1-2 1,0-1 0,36 7 0,21-1-2590,-27-10-3464,-14-4-3000</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39.611"/>
    </inkml:context>
    <inkml:brush xml:id="br0">
      <inkml:brushProperty name="width" value="0.025" units="cm"/>
      <inkml:brushProperty name="height" value="0.025" units="cm"/>
    </inkml:brush>
  </inkml:definitions>
  <inkml:trace contextRef="#ctx0" brushRef="#br0">445 0 9833,'0'0'9946,"-10"9"-8243,-50 43-131,-2-3 1,-3-2 0,-1-4-1,-116 57 1,182-100-1572,0 0 1,0 0-1,0 0 1,1 0-1,-1 0 0,0 0 1,0 0-1,0 0 1,0 0-1,0 0 0,0 0 1,0 0-1,0 1 1,0-1-1,0 0 0,0 0 1,0 0-1,0 0 1,0 0-1,0 0 0,1 0 1,-1 0-1,0 0 1,0 0-1,0 0 0,0 0 1,0 0-1,0 0 1,0 1-1,0-1 0,0 0 1,0 0-1,0 0 1,0 0-1,0 0 0,0 0 1,0 0-1,0 0 1,0 0-1,0 0 0,0 0 1,0 0-1,0 1 1,0-1-1,0 0 0,0 0 1,-1 0-1,1 0 1,0 0-1,0 0 0,0 0 1,0 0-1,0 0 1,15 1-92,20-2 3,-8-2-204,182-11 1079,-105 17-3109,-2 13-5635,-72-8 1432</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0.931"/>
    </inkml:context>
    <inkml:brush xml:id="br0">
      <inkml:brushProperty name="width" value="0.025" units="cm"/>
      <inkml:brushProperty name="height" value="0.025" units="cm"/>
    </inkml:brush>
  </inkml:definitions>
  <inkml:trace contextRef="#ctx0" brushRef="#br0">205 53 10890,'10'-7'2451,"0"-4"-1535,-6 7-522,0 1-1,0-1 1,0 0-1,1 1 1,-1 0 0,1 0-1,-1 0 1,1 1 0,6-3-1,-11 5-342,0 0 0,0 0-1,1 0 1,-1 0-1,0 0 1,1 0 0,-1 0-1,0 0 1,0 0 0,1 0-1,-1 0 1,0 0 0,1 0-1,-1 0 1,0 0 0,0 0-1,1 0 1,-1 0-1,0 0 1,1 0 0,-1 0-1,0 0 1,0 1 0,1-1-1,-1 0 1,0 0 0,0 0-1,0 1 1,1-1 0,-1 0-1,0 0 1,0 0-1,0 1 1,1-1 0,-1 0-1,0 0 1,0 1 0,0-1-1,0 0 1,0 0 0,0 1-1,0-1 1,0 0 0,0 1-1,0-1 1,0 0-1,0 1 1,0-1 0,0 0-1,0 0 1,0 1 0,0-1-1,0 0 1,0 1 0,-3 18 1156,-3-5-774,0 0 0,0 0 0,-2-1-1,1 0 1,-20 24 0,-54 58-269,75-89-111,-15 18-9,-8 8-144,-55 48 1,107-114-6477,-11 15 3393,15-22-5881</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1.392"/>
    </inkml:context>
    <inkml:brush xml:id="br0">
      <inkml:brushProperty name="width" value="0.025" units="cm"/>
      <inkml:brushProperty name="height" value="0.025" units="cm"/>
    </inkml:brush>
  </inkml:definitions>
  <inkml:trace contextRef="#ctx0" brushRef="#br0">169 1 16560,'0'0'1121,"-38"49"96,21-16 224,5 3-448,3 2 128,3-1 32,4-2-512,2-1-449,5-7-192,14-5-288,4-3-1218,5-6 97,-3-3-673,-4-5-1441,-9-2-3460</inkml:trace>
  <inkml:trace contextRef="#ctx0" brushRef="#br0" timeOffset="1">0 267 15439,'0'0'6534,"21"-49"-6310,9 43-224,6 2 32,6 0-256,4-2-2467,-3 1-4291</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1.735"/>
    </inkml:context>
    <inkml:brush xml:id="br0">
      <inkml:brushProperty name="width" value="0.025" units="cm"/>
      <inkml:brushProperty name="height" value="0.025" units="cm"/>
    </inkml:brush>
  </inkml:definitions>
  <inkml:trace contextRef="#ctx0" brushRef="#br0">267 0 15663,'0'0'5194,"-14"3"-3208,1-1-1701,1 1 0,-1 1 0,0 0-1,1 1 1,0 0 0,0 1 0,1 0 0,0 1 0,0 0 0,-11 10 0,11-8-117,2 0 0,-1 0 1,1 1-1,1 0 0,0 1 1,0 0-1,1 0 0,0 0 1,1 1-1,0 0 0,1 1 1,1-1-1,0 1 0,-4 20 1,8-31-171,0 0 0,-1-1 1,1 1-1,1-1 0,-1 1 1,0-1-1,0 1 0,0-1 1,1 1-1,-1-1 0,1 1 1,-1-1-1,1 1 1,0-1-1,0 0 0,-1 1 1,1-1-1,0 0 0,0 0 1,0 1-1,0-1 0,1 0 1,-1 0-1,0 0 0,2 1 1,2 0 1,-1 0 0,0 0 0,1-1 0,-1 1 0,1-1 0,-1 0 0,1-1 0,8 1 0,7-1 28,0 0 0,0-2 0,22-4 0,-9-1-627,0-1 0,40-16 0,-55 16-1240,1 0 0,28-19 0,-16 3-4204</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2.107"/>
    </inkml:context>
    <inkml:brush xml:id="br0">
      <inkml:brushProperty name="width" value="0.025" units="cm"/>
      <inkml:brushProperty name="height" value="0.025" units="cm"/>
    </inkml:brush>
  </inkml:definitions>
  <inkml:trace contextRef="#ctx0" brushRef="#br0">0 59 15695,'0'0'6438,"69"1"-4869,-7-8 193,12-2-513,13-1-352,6-1-609,2 6-224,-3 0-448,-13 1-2691,-7-4-3459</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7.314"/>
    </inkml:context>
    <inkml:brush xml:id="br0">
      <inkml:brushProperty name="width" value="0.025" units="cm"/>
      <inkml:brushProperty name="height" value="0.025" units="cm"/>
    </inkml:brush>
  </inkml:definitions>
  <inkml:trace contextRef="#ctx0" brushRef="#br0">33 9 4644,'-8'0'92,"-16"1"13019,35 1-12140,33 2 30,0-2 0,0-3 0,62-7 0,-32 2-3972,-1 3-5178</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7.655"/>
    </inkml:context>
    <inkml:brush xml:id="br0">
      <inkml:brushProperty name="width" value="0.025" units="cm"/>
      <inkml:brushProperty name="height" value="0.025" units="cm"/>
    </inkml:brush>
  </inkml:definitions>
  <inkml:trace contextRef="#ctx0" brushRef="#br0">1 61 10890,'0'0'5606,"67"4"-4613,-23-12-129,6-1-543,6 2-225,-2-2-64,-2 2 0,-4 1-769,-7 0-1665,-6 0-1666,-7 0-288</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48.048"/>
    </inkml:context>
    <inkml:brush xml:id="br0">
      <inkml:brushProperty name="width" value="0.025" units="cm"/>
      <inkml:brushProperty name="height" value="0.025" units="cm"/>
    </inkml:brush>
  </inkml:definitions>
  <inkml:trace contextRef="#ctx0" brushRef="#br0">143 7 10250,'0'0'6150,"12"-2"-5045,15-1-396,0 1 1,31 2 0,-43 1-533,0 0 1,-1 1 0,1 0 0,-1 1 0,0 1 0,25 9-1,-37-12-171,-1-1 0,0 1 0,0-1-1,0 1 1,0-1 0,0 1 0,0-1-1,0 1 1,0 0 0,-1 0 0,1 0-1,0-1 1,0 1 0,-1 0 0,1 0-1,0 0 1,-1 0 0,1 0 0,-1 0-1,1 1 1,-1-1 0,0 0 0,1 0-1,-1 0 1,0 0 0,0 2 0,0 0 41,-1-1-1,1 0 1,-1 0 0,0 0 0,0 1-1,0-1 1,0 0 0,0 0 0,0 0 0,0 0-1,-1 0 1,-2 2 0,-7 7 228,0-1-1,-1 0 1,-16 10 0,22-16-264,-277 181-1388,256-171-2499,9-10-2412</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8.764"/>
    </inkml:context>
    <inkml:brush xml:id="br0">
      <inkml:brushProperty name="width" value="0.025" units="cm"/>
      <inkml:brushProperty name="height" value="0.025" units="cm"/>
      <inkml:brushProperty name="color" value="#E71224"/>
    </inkml:brush>
  </inkml:definitions>
  <inkml:trace contextRef="#ctx0" brushRef="#br0">679 0 11307,'0'0'6683,"2"9"-5882,-1 2-594,0-1-1,-1 1 1,-1 0-1,1 0 1,-2 0-1,1-1 1,-2 1 0,1-1-1,-2 1 1,1-1-1,-1 0 1,-11 19-1,-41 71 819,-110 145-1,-93 79 127,136-174-635,115-140-490,3-5-18,0 1 0,1 0-1,-1 0 1,2 0 0,-1 1-1,-4 10 1,8-17-17,-1 1 1,1-1-1,0 0 0,0 0 0,0 1 1,0-1-1,0 0 0,0 1 1,0-1-1,0 0 0,0 0 1,0 1-1,0-1 0,0 0 0,0 1 1,0-1-1,0 0 0,0 1 1,0-1-1,0 0 0,0 0 1,0 1-1,0-1 0,0 0 0,1 1 1,-1-1-1,0 0 0,0 0 1,0 1-1,0-1 0,1 0 1,-1 0-1,0 0 0,0 1 1,1-1-1,-1 0 0,0 0 0,0 0 1,1 0-1,-1 0 0,0 1 1,1-1-1,-1 0 0,0 0 1,0 0-1,1 0 0,-1 0 0,0 0 1,1 0-1,18-3-436,-18 3 428,48-15-509,-1-2 0,-1-3 0,46-25 1,0 0-671,32-13-1479,3-1-1921</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1.814"/>
    </inkml:context>
    <inkml:brush xml:id="br0">
      <inkml:brushProperty name="width" value="0.025" units="cm"/>
      <inkml:brushProperty name="height" value="0.025" units="cm"/>
    </inkml:brush>
  </inkml:definitions>
  <inkml:trace contextRef="#ctx0" brushRef="#br0">24 1 15375,'0'0'8771,"-2"13"-8035,-8 58-63,-1 110-1,11-180-670,0 1-1,0-1 1,0 1-1,0-1 0,0 0 1,0 1-1,1-1 0,-1 0 1,0 1-1,1-1 0,-1 0 1,1 1-1,-1-1 1,1 0-1,0 0 0,-1 0 1,1 0-1,0 1 0,0-1 1,0 0-1,0 0 0,0-1 1,0 1-1,0 0 0,2 1 1,-1-2 12,0 1 0,0-1 1,0 0-1,0 0 0,0 0 1,0 0-1,0 0 0,0 0 1,0 0-1,0-1 0,0 1 1,0-1-1,0 1 0,0-1 1,2-1-1,6-3 73,0-1 0,0 0 0,-1 0 0,16-15 0,21-30 196,9-8 1131,-50 113-858,-2-54-542,-1 1 0,0-1 0,0 0 0,0 0 0,0 0 0,0 0 0,1 0 0,-1 0 0,0 0 0,0-1 0,0 1 1,0-1-1,0 0 0,0 0 0,0 1 0,0-1 0,0-1 0,0 1 0,-1 0 0,3-2 0,41-34 272,-29 23-243,-16 14-42,6-6 8,0 1 0,1 0 0,-1 0 1,1 0-1,0 1 0,0 0 1,0 1-1,0 0 0,1 0 1,-1 0-1,16-2 0,-22 5-4,0 0 0,0 0-1,-1 1 1,1-1 0,0 0-1,0 1 1,0-1 0,-1 1-1,1-1 1,0 1 0,-1-1 0,1 1-1,0 0 1,-1-1 0,1 1-1,-1 0 1,1-1 0,-1 1-1,1 0 1,-1 0 0,0 0-1,1-1 1,-1 1 0,0 0-1,1 0 1,-1 0 0,0 0 0,0 0-1,0-1 1,0 1 0,0 2-1,0 37 582,0-28-286,0 1-228,-1 0 0,0 0 0,-1 1 0,0-1 0,-1 0 0,0-1 0,-9 20 0,12-71-10230,0 13 3586</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2.186"/>
    </inkml:context>
    <inkml:brush xml:id="br0">
      <inkml:brushProperty name="width" value="0.025" units="cm"/>
      <inkml:brushProperty name="height" value="0.025" units="cm"/>
    </inkml:brush>
  </inkml:definitions>
  <inkml:trace contextRef="#ctx0" brushRef="#br0">0 1 18129,'0'0'9001</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2.620"/>
    </inkml:context>
    <inkml:brush xml:id="br0">
      <inkml:brushProperty name="width" value="0.025" units="cm"/>
      <inkml:brushProperty name="height" value="0.025" units="cm"/>
    </inkml:brush>
  </inkml:definitions>
  <inkml:trace contextRef="#ctx0" brushRef="#br0">50 0 17392,'0'0'4111,"-3"11"-3652,-12 52 762,3 0 0,-6 126-1,17-187-1200,1-1 1,0 1-1,-1 0 0,1-1 0,0 1 0,0 0 0,1-1 0,-1 1 1,0 0-1,0-1 0,1 1 0,-1 0 0,1-1 0,-1 1 0,1-1 1,0 1-1,0-1 0,0 1 0,0-1 0,0 0 0,0 1 0,0-1 1,0 0-1,0 0 0,0 0 0,1 0 0,-1 0 0,0 0 1,1 0-1,-1 0 0,1 0 0,-1-1 0,1 1 0,0-1 0,-1 1 1,1-1-1,0 1 0,-1-1 0,1 0 0,0 0 0,-1 0 0,1 0 1,0 0-1,-1 0 0,1 0 0,0-1 0,1 0 0,5-1 57,0-1-1,0 1 1,-1-2-1,1 1 0,-1-1 1,0 0-1,0-1 1,8-6-1,73-78 196,-87 113-63,-15 28 457,10-40-578,0-1-1,1 1 0,1 0 0,0 0 1,-1 14-1,4-26-71,-1 1 0,0-1 0,0 0 0,0 1 0,0-1 0,1 1 0,-1-1 0,0 0 0,1 1 0,-1-1 0,0 0 0,0 1 0,1-1 0,-1 0 0,1 1 0,-1-1 0,0 0 0,1 0 0,-1 1 0,1-1 0,-1 0 0,0 0 0,1 0 0,-1 0 0,1 0 0,-1 0 0,1 0 0,-1 1 0,1-1 0,-1 0 0,0-1 0,1 1 0,-1 0 0,1 0 0,-1 0 0,1 0 0,-1 0 0,1 0 1,-1 0-1,0-1 0,1 1 0,-1 0 0,1 0 0,-1-1 0,0 1 0,1 0 0,-1-1 0,0 1 0,1 0 0,-1-1 0,23-13 491,-7-2-408,-1 0 0,26-36 0,-29 35-204,-9 19-80,-4 10-109,-4 13-97,1-16 257,0 0-811,1 0 0,0-1 0,0 1 1,1 0-1,0 1 0,-1 15 0</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2.973"/>
    </inkml:context>
    <inkml:brush xml:id="br0">
      <inkml:brushProperty name="width" value="0.025" units="cm"/>
      <inkml:brushProperty name="height" value="0.025" units="cm"/>
    </inkml:brush>
  </inkml:definitions>
  <inkml:trace contextRef="#ctx0" brushRef="#br0">0 1 11050,'0'0'6759,"0"57"-6695,0-48-2530</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3.375"/>
    </inkml:context>
    <inkml:brush xml:id="br0">
      <inkml:brushProperty name="width" value="0.025" units="cm"/>
      <inkml:brushProperty name="height" value="0.025" units="cm"/>
    </inkml:brush>
  </inkml:definitions>
  <inkml:trace contextRef="#ctx0" brushRef="#br0">12 0 6246,'0'0'20932,"8"3"-19993,-6-2-877,0 0-1,1 0 1,-1 0 0,0 0-1,0 0 1,0 1 0,0-1-1,0 0 1,0 1-1,-1 0 1,1-1 0,0 1-1,-1 0 1,1 0-1,-1 0 1,2 4 0,-2-2 27,0 0 0,0 0 0,0 0 0,-1 0 0,1 0 0,-1 0 0,0 0 0,-1 1 0,1-1 0,-1 0 0,1 0 0,-3 4 0,-20 59 676,17-55-679,2 0 1,-1 0 0,1 1 0,1 0-1,0-1 1,-1 21 0,4-33-108,0 1 0,0-1 0,0 0 0,1 1 0,-1-1 0,0 0 0,0 1 0,1-1 0,-1 0 0,0 0 0,0 1 0,1-1 0,-1 0-1,0 0 1,1 0 0,-1 1 0,0-1 0,1 0 0,-1 0 0,1 0 0,-1 0 0,0 0 0,1 0 0,-1 1 0,0-1 0,1 0 0,-1 0 0,1 0 0,-1 0 0,0 0 0,1-1 0,-1 1 0,1 0 0,-1 0 0,0 0 0,1 0 0,-1 0 0,0 0 0,1-1 0,-1 1-1,0 0 1,1 0 0,-1-1 0,19-8-2021,-15 5 853,0 1 1,-1-1-1,1 1 1,-1-1 0,0 0-1,0-1 1,3-5-1,5-15-7427</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3.734"/>
    </inkml:context>
    <inkml:brush xml:id="br0">
      <inkml:brushProperty name="width" value="0.025" units="cm"/>
      <inkml:brushProperty name="height" value="0.025" units="cm"/>
    </inkml:brush>
  </inkml:definitions>
  <inkml:trace contextRef="#ctx0" brushRef="#br0">83 0 17969,'0'0'7511,"-1"12"-6235,-4 23-216,-2 1 0,-19 61-1,15-64-792,2 0-1,1 0 0,1 1 1,-2 51-1,9-85-263,0 1 0,0 0 0,0 0 0,1-1 0,-1 1 0,0 0 0,0-1 0,1 1 0,-1-1 0,0 1 0,1 0 0,-1-1 0,0 1 0,1-1 0,-1 1 0,1-1 0,-1 1 0,1-1 0,-1 1 0,1-1-1,-1 1 1,1-1 0,0 0 0,-1 1 0,1-1 0,0 0 0,-1 0 0,1 1 0,0-1 0,-1 0 0,1 0 0,0 0 0,-1 0 0,1 0 0,0 0 0,0 0 0,-1 0 0,1 0 0,0 0 0,-1 0 0,1-1 0,0 1 0,-1 0 0,1 0 0,0-1 0,0 0 0,35-15 215,-5-10-198,-25 21-121,-1-1 1,1 1-1,1 0 1,-1 0-1,1 1 1,-1 0 0,1 0-1,1 0 1,-1 1-1,0 0 1,13-3-1,-19 7 92,1-1 0,-1 0 0,0 1 0,0 0 0,0-1 0,0 1 0,0-1 0,0 1 0,0 0 0,0 0-1,0 0 1,0 0 0,0 0 0,-1-1 0,1 1 0,0 1 0,-1-1 0,1 0 0,0 0 0,-1 0 0,0 0-1,1 0 1,-1 0 0,0 1 0,1-1 0,-1 0 0,0 0 0,0 1 0,0-1 0,0 0 0,0 0 0,0 2-1,-1 47 218,1-46-196,-1 1 53,0 0-1,0 0 1,0-1-1,0 1 0,-1 0 1,0-1-1,0 1 1,0-1-1,-1 0 1,1 0-1,-1 0 0,0 0 1,0 0-1,-1-1 1,1 1-1,-1-1 0,0 0 1,-7 5-1,5-4 27,-1 0 0,1-1 0,0 1 0,-1-2 1,0 1-1,1-1 0,-1 0 0,0 0 0,0-1 0,0 0 0,0 0 0,-11-1 0,16 0-245,0-1 0,0 0 0,0 0 0,0 1 0,0-1 0,0-1 0,0 1 0,0 0 0,0 0 0,0-1 0,1 1 0,-1-1 0,0 1 0,1-1 0,0 0 0,-1 0 0,1 0 0,0 1 0,0-1 0,0 0-1,-2-5 1,2 4-235,-1-1-1,1 0 0,-1 0 0,1 0 0,0 0 1,1-1-1,-1 1 0,1 0 0,-1 0 0,1 0 1,1-6-1,1 9-198,0 0 0,0 0 1,0 0-1,0 0 0,0 0 1,0 0-1,0 1 0,0-1 0,1 1 1,-1-1-1,0 1 0,0 0 1,0 0-1,4 0 0,2-1-1081,19-2-3098</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4.088"/>
    </inkml:context>
    <inkml:brush xml:id="br0">
      <inkml:brushProperty name="width" value="0.025" units="cm"/>
      <inkml:brushProperty name="height" value="0.025" units="cm"/>
    </inkml:brush>
  </inkml:definitions>
  <inkml:trace contextRef="#ctx0" brushRef="#br0">42 1 9737,'0'0'21012,"-31"66"-20788,24-43-128,3-2-64,4-5-64,0-5-704,4-5-770,10-6-1280,-1 0-1058,4-11-1377,2-10-5317</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4.493"/>
    </inkml:context>
    <inkml:brush xml:id="br0">
      <inkml:brushProperty name="width" value="0.025" units="cm"/>
      <inkml:brushProperty name="height" value="0.025" units="cm"/>
    </inkml:brush>
  </inkml:definitions>
  <inkml:trace contextRef="#ctx0" brushRef="#br0">263 1 18738,'0'0'5125,"-10"10"-3599,2-1-1210,1-1-1,-1 1 1,2 0-1,0 0 1,0 1-1,0-1 0,1 2 1,1-1-1,-1 0 1,-4 21-1,2 39-52,4 1 0,6 90 0,-2-128-950,-2-50 604,-1 1 0,0-1 0,-1 1 0,-1 0 1,-1 0-1,-6-16 0,-29-48 3214,46 79-3116,0 0-1,1 0 0,-1 0 0,0 1 0,1 0 0,-1 1 0,10 1 0,25 0-292,46-3 0,-86 1 181,-1 0 0,1 0 0,-1 0 0,1 0 0,-1 0 0,1 0 0,-1 0 0,1 0 0,-1 0 0,0 0 0,1 0 0,-1 0 0,1 0 0,-1-1 0,1 1 0,-1 0 0,1 0 0,-1 0 0,0-1 0,1 1 0,-1 0 0,1 0 0,-1-1 0,0 1 0,1 0 0,-1-1 0,0 1 0,1 0 0,-1-1-1,0 1 1,0-1 0,1 1 0,-1-1 0,0 1 0,0 0 0,0-2 0,-13-11-6557,-8 4-910</inkml:trace>
  <inkml:trace contextRef="#ctx0" brushRef="#br0" timeOffset="1">0 94 14606,'0'0'9641,"75"-32"-9257,-43 31-320,0 1-576,-2 0-2755,-4 0-4453</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4.895"/>
    </inkml:context>
    <inkml:brush xml:id="br0">
      <inkml:brushProperty name="width" value="0.025" units="cm"/>
      <inkml:brushProperty name="height" value="0.025" units="cm"/>
    </inkml:brush>
  </inkml:definitions>
  <inkml:trace contextRef="#ctx0" brushRef="#br0">107 1 16271,'0'0'9796,"-9"8"-9732,1-1-53,0-2-12,0 1 1,1 0-1,0 1 1,1 0-1,-1 0 0,1 0 1,0 1-1,-5 10 1,11-18-25,0 1 1,0 0-1,0 0 1,0 0-1,0 0 1,1 0-1,-1-1 1,0 1-1,1 0 0,-1 0 1,0 0-1,1-1 1,-1 1-1,1 0 1,-1 0-1,1-1 1,-1 1-1,1 0 1,0-1-1,-1 1 1,1-1-1,0 1 1,0-1-1,-1 1 1,1-1-1,0 0 1,0 1-1,-1-1 0,1 0 1,0 1-1,0-1 1,0 0-1,0 0 1,0 0-1,0 0 1,-1 0-1,1 0 1,0 0-1,1 0 1,52 3-1046,-36-2 516,-9 0 544,-1 0 0,1 1 0,-1 0 0,0 0 0,1 0 0,-1 1 0,13 7 0,-19-9 104,-1 0 0,1 0 0,-1 0 0,0 0 0,1 1 0,-1-1 0,0 0 0,1 0 0,-1 1 0,0-1 0,0 1 0,0-1 0,0 1 0,-1 0 0,1-1 0,0 1 0,-1 0 0,1-1 0,-1 1 0,1 0 0,-1 0 0,0-1 0,0 1 0,0 0 0,0 0 0,0 0 0,0-1 0,0 1 0,-1 0 0,1 0 0,-1-1 1,1 1-1,-1 0 0,0-1 0,0 1 0,1 0 0,-1-1 0,0 1 0,0-1 0,-1 0 0,1 1 0,0-1 0,-2 2 0,-7 8 474,0 1 1,-1-2-1,0 0 1,-1 0-1,-18 12 1,22-17-433,1 0 0,-1-1 1,0 0-1,-1 0 1,1-1-1,-1 0 0,1-1 1,-1 1-1,0-2 1,-12 2-1,20-3-261,0 0 1,1 0-1,-1 0 1,0 0-1,1 0 0,-1 0 1,0 0-1,1 0 0,-1 0 1,0-1-1,1 1 0,-1 0 1,1 0-1,-1-1 0,1 1 1,-1 0-1,0-1 1,1 1-1,-1-1 0,1 1 1,0-1-1,-1 1 0,1 0 1,-1-1-1,0-1 0,-1-15-6958,1 15 6106,1-24-13111</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5.845"/>
    </inkml:context>
    <inkml:brush xml:id="br0">
      <inkml:brushProperty name="width" value="0.025" units="cm"/>
      <inkml:brushProperty name="height" value="0.025" units="cm"/>
    </inkml:brush>
  </inkml:definitions>
  <inkml:trace contextRef="#ctx0" brushRef="#br0">1 81 10826,'0'0'14451,"2"9"-13671,5 34 66,-3-1 0,-1 1 1,-5 65-1,1-31-99,1-77-740,0 1 0,0-1 0,0 1 1,0-1-1,0 1 0,0-1 0,0 0 1,0 1-1,0-1 0,0 1 0,0-1 1,1 0-1,-1 1 0,0-1 0,0 1 1,0-1-1,0 0 0,1 1 0,-1-1 1,0 0-1,1 1 0,-1-1 0,0 0 1,0 1-1,1-1 0,-1 0 1,1 0-1,-1 1 0,0-1 0,1 0 1,-1 0-1,0 0 0,1 1 0,-1-1 1,1 0-1,-1 0 0,1 0 0,-1 0 1,0 0-1,1 0 0,-1 0 0,1 0 1,-1 0-1,1 0 0,-1 0 0,0 0 1,1 0-1,-1-1 0,1 1 0,-1 0 1,0 0-1,1 0 0,-1-1 0,1 1 1,-1 0-1,0 0 0,1-1 1,-1 1-1,1-1 0,22-18 396,-17 12-378,-1-1 1,1 1-1,-2-1 1,1-1-1,-1 1 1,0 0-1,-1-1 1,0 0-1,0 0 1,-1 0-1,0 0 1,-1 0-1,0 0 1,0-1-1,-1 1 1,0 0-1,-2-14 1,-2 21-414,1 10 203,2 17 48,3-22 127,0-1 0,0 0 0,0 0 0,0 0 0,0 0 0,1 0 0,-1-1 0,1 1 0,-1-1 0,1 1 0,-1-1 0,1 0 0,0 0 0,-1 0 0,1-1 0,0 1 0,0 0 0,0-1 0,0 0 0,0 0 0,-1 0 0,7 0 0,1-1 27,0 1 0,0-2 0,1 1 0,-1-1 0,12-5 0,-11 3 54,0-1 1,0-1-1,0 1 0,-1-2 1,0 0-1,0 0 1,-1-1-1,1 0 1,-2 0-1,1-1 1,-1 0-1,-1-1 1,0 0-1,0 0 0,-1 0 1,0-1-1,-1 0 1,0 0-1,0-1 1,-2 1-1,1-1 1,-1 0-1,-1 0 1,0 0-1,0-13 0,-2 25-73,0 0-1,0-1 1,1 1-1,-1 0 1,0-1-1,0 1 1,0-1-1,0 1 1,0-1-1,0 1 0,0 0 1,0-1-1,0 1 1,0-1-1,0 1 1,0-1-1,0 1 1,0 0-1,0-1 1,0 1-1,0-1 1,0 1-1,-1 0 0,1-1 1,0 1-1,0-1 1,-1 1-1,1 0 1,0-1-1,0 1 1,-1 0-1,1-1 1,0 1-1,-1 0 1,1 0-1,0-1 0,-1 1 1,1 0-1,0 0 1,-1 0-1,1-1 1,-1 1-1,1 0 1,-1 0-1,1 0 1,0 0-1,-1 0 1,1 0-1,-1 0 0,1 0 1,-1 0-1,1 0 1,0 0-1,-1 0 1,1 0-1,-1 0 1,1 1-1,0-1 1,-1 0-1,1 0 1,-1 0-1,1 1 0,0-1 1,-1 0-1,1 0 1,-1 1-1,-19 23-195,9-3 188,1 1 0,1 1 0,1 0 0,1 0-1,1 1 1,1 0 0,2 0 0,0 0 0,0 36 0,4-59 15,-1 1 0,0-1 0,0 0 1,1 0-1,-1 0 0,0 0 0,1 0 1,-1 1-1,1-1 0,0 0 0,-1 0 1,1 0-1,0 0 0,-1 0 0,1-1 1,0 1-1,0 0 0,0 0 0,0 0 1,0-1-1,0 1 0,0-1 0,0 1 1,2 0-1,0 0 21,1 1-1,0-1 1,0-1-1,0 1 1,0 0-1,0-1 1,7 0-1,-1-1 23,0 0-1,1 0 0,-1-1 0,0 0 1,13-6-1,-11 3-37,0-1-1,-1-1 1,0 0 0,0-1 0,-1 0-1,17-16 1,-22 20-8,-1 0 1,0-1-1,-1 1 1,1 0-1,-1-1 1,0 0-1,0 0 1,0 0-1,-1 0 0,0 0 1,0-1-1,0 1 1,-1-1-1,0 1 1,0-1-1,0 0 1,0-11-1,-1 17-2,0 0 0,-1-1 0,1 1 0,0 0 0,0-1 0,-1 1 0,1 0 0,0-1 0,0 1 0,-1 0 0,1-1 0,0 1 0,-1 0 0,1 0 0,0-1 0,-1 1 0,1 0 0,-1 0 0,1 0 0,0 0 0,-1 0 0,1-1 0,-1 1 0,1 0 0,-1 0 0,1 0 0,0 0 0,-1 0 0,1 0 0,-1 0 0,1 1 0,0-1 0,-1 0 0,1 0 0,-1 0 0,1 0 0,0 0 0,-1 1 0,1-1 0,-1 0 0,1 0 0,-1 1 0,-17 9 0,12-4 0,0 0 0,0 0 0,0 1 0,1 0 0,0 0 0,0 0 0,1 1 0,0-1 0,0 1 0,1 0 0,0 0 0,0 1 0,1-1 0,0 0 0,1 1 0,0 0 0,-1 8 0,3-15 0,-1 0 1,1-1-1,0 1 1,0-1-1,-1 0 0,1 1 1,0-1-1,0 1 0,0-1 1,0 0-1,1 0 1,-1 0-1,0 0 0,0 0 1,1 0-1,-1 0 1,1 0-1,-1 0 0,1 0 1,-1-1-1,1 1 1,-1-1-1,1 1 0,0-1 1,-1 0-1,3 1 0,49 4-34,-46-5 15,8 1-1190,0-1 0,0-1 0,30-5 0,1-9-6276</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9.881"/>
    </inkml:context>
    <inkml:brush xml:id="br0">
      <inkml:brushProperty name="width" value="0.025" units="cm"/>
      <inkml:brushProperty name="height" value="0.025" units="cm"/>
      <inkml:brushProperty name="color" value="#E71224"/>
    </inkml:brush>
  </inkml:definitions>
  <inkml:trace contextRef="#ctx0" brushRef="#br0">85 0 15182,'0'0'6871,"-8"9"-5878,7-7-960,-3 1 68,0 1 0,1 1 0,-1-1 0,1 0 0,0 1 1,0-1-1,1 1 0,0 0 0,-1 0 0,2 0 0,-1 0 0,1 0 0,-1 1 0,1-1 0,1 0 0,-1 10 0,6 67 767,4 0 0,3 0 0,29 101 0,17 104 1361,-56-257-1415,-11-52 225,-4-12-623,-117-281-416,120 296 0,9 25 0,2-2 0,0 0 0,0 1 0,1-1 0,-1 0 0,1 0 0,0 0 0,3 4 0,0-1 0,1-1 0,0-1 0,-1 1 0,2-1 0,-1 0 0,0 0 0,1-1 0,0 0 0,0 0 0,1 0 0,-1-1 0,1 0 0,-1-1 0,1 1 0,0-2 0,0 1 0,0-1 0,0 0 0,0-1 0,0 0 0,0 0 0,11-2 0,-13 1 0,0 0 0,0 0 0,0-1 0,0 0 0,0 0 0,0-1 0,-1 0 0,1 0 0,-1 0 0,0 0 0,0-1 0,0 0 0,0 0 0,-1 0 0,0-1 0,1 1 0,-2-1 0,1 0 0,0 0 0,-1-1 0,0 1 0,-1-1 0,1 1 0,-1-1 0,0 0 0,0 0 0,-1 0 0,1 0 0,-1-10 0,0 12 0,0-5 0,1 1 0,-2-2 0,1 1 0,-1 0 0,0 0 0,-1 0 0,0 0 0,-1 0 0,-5-17 0,7 26 0,0 1 0,0-1 0,0 1 0,0-1 0,0 0 0,0 1 0,0-1 0,0 0 0,0 1 0,-1-1 0,1 0 0,0 1 0,0-1 0,0 0 0,0 1 0,-1-1 0,1 0 0,0 0 0,0 1 0,-1-1 0,1 0 0,0 0 0,-1 0 0,1 1 0,0-1 0,0 0 0,-1 0 0,1 0 0,0 0 0,-1 0 0,1 1 0,-1-1 0,1 0 0,0 0 0,-1 0 0,1 0 0,0 0 0,-1 0 0,1 0 0,0 0 0,-1 0 0,1 0 0,0-1 0,-1 1 0,1 0 0,0 0 0,-1 0 0,1 0 0,0 0 0,-1-1 0,1 1 0,0 0 0,-1 0 0,1-1 0,0 1 0,0 0 0,0 0 0,-1-1 0,1 1 0,0 0 0,0-1 0,0 1 0,-1 0 0,1-1 0,-3 32 0,3-30 0,0 1 0,0 7 0,0 0 0,0 0 0,0-1 0,1 1 0,1 0 0,3 15 0,-4-22 0,0 0 0,0 0 0,1-1 0,-1 1 0,0 0 0,1 0 0,-1-1 0,1 1 0,-1-1 0,1 1 0,0-1 0,0 0 0,0 1 0,-1-1 0,1 0 0,0 0 0,0 0 0,1-1 0,-1 1 0,0 0 0,0-1 0,0 0 0,0 1 0,1-1 0,-1 0 0,0 0 0,0 0 0,0 0 0,1-1 0,-1 1 0,0 0 0,3-2 0,2 0 0,0 0 0,-1-1 0,1 0 0,-1 0 0,0 0 0,0-1 0,0 1 0,0-2 0,-1 1 0,1 0 0,-1-1 0,0 0 0,-1-1 0,1 1 0,-1-1 0,0 1 0,6-13 0,-2 1 0,0 1 0,0-1 0,-2-1 0,0 1 0,5-30 0,-12 69 0,1-1 0,1 1 0,0 0 0,7 28 0,-8-48-137,1 1 0,0-1 0,-1 1 1,1 0-1,0-1 0,0 0 0,0 1 0,1-1 0,-1 0 0,0 1 0,1-1 1,-1 0-1,1 0 0,0 0 0,0-1 0,0 1 0,0 0 0,0-1 1,0 1-1,0-1 0,1 1 0,-1-1 0,1 0 0,-1 0 0,0 0 1,1-1-1,0 1 0,2 0 0,-1-1-130,-1 0 1,0 0-1,0-1 1,0 0-1,0 1 0,0-1 1,0 0-1,0 0 1,0 0-1,0-1 1,0 1-1,0-1 1,0 0-1,-1 1 0,1-1 1,-1-1-1,0 1 1,1 0-1,-1 0 1,0-1-1,0 1 0,3-6 1,11-27-5158,-1-6-3651</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6.591"/>
    </inkml:context>
    <inkml:brush xml:id="br0">
      <inkml:brushProperty name="width" value="0.025" units="cm"/>
      <inkml:brushProperty name="height" value="0.025" units="cm"/>
    </inkml:brush>
  </inkml:definitions>
  <inkml:trace contextRef="#ctx0" brushRef="#br0">11 1 14478,'0'0'7292,"-1"9"-5578,-3 20-287,1-1 1,1 2-1,2-1 0,4 39 1,-3-66-1418,-1-1 0,1 0 0,0 0 0,0 1 1,0-1-1,0 0 0,0 0 0,0 0 0,0 0 0,0 0 0,0 0 0,1 0 0,-1 0 1,0-1-1,0 1 0,1 0 0,-1-1 0,1 1 0,-1-1 0,0 0 0,1 1 1,-1-1-1,1 0 0,-1 0 0,1 0 0,-1 0 0,1 0 0,-1 0 0,1 0 0,-1 0 1,1-1-1,2 0 0,4-1 38,0 1 1,1-1-1,-1-1 1,13-5 0,0-5 2,0-1 0,0-1 0,-2 0 0,1-1 0,16-20 0,7-5-10,-43 41-46,0 0 0,0 0 0,0 0 0,0 0 0,0 0 0,0-1 0,1 1 0,-1 0 0,0 0 0,0 0 0,0 0 0,0 0 0,0 0 0,0 0 1,0-1-1,1 1 0,-1 0 0,0 0 0,0 0 0,0 0 0,0 0 0,1 0 0,-1 0 0,0 0 0,0 0 0,0 0 0,0 0 0,0 0 0,1 0 1,-1 0-1,0 0 0,0 0 0,0 0 0,0 0 0,1 0 0,-1 0 0,0 0 0,0 0 0,0 0 0,0 0 0,0 1 0,1-1 0,-1 0 1,0 0-1,0 0 0,0 0 0,0 0 0,0 0 0,0 0 0,0 1 0,0-1 0,1 0 0,-1 0 0,0 0 0,0 0 0,0 0 0,0 1 0,0-1 1,0 0-1,0 0 0,0 0 0,0 0 0,0 1 0,0-1 0,-1 19-106,-9 24 206,2-20 7,4-13-84,1-1-1,0 1 1,1 0 0,-1 0 0,0 14-1,3-24-16,0 1-1,0-1 0,0 0 0,0 1 1,0-1-1,1 0 0,-1 1 0,0-1 1,0 0-1,0 1 0,0-1 0,0 0 0,0 0 1,1 1-1,-1-1 0,0 0 0,0 1 1,0-1-1,1 0 0,-1 0 0,0 1 1,0-1-1,1 0 0,-1 0 0,0 0 1,1 1-1,-1-1 0,0 0 0,1 0 1,-1 0-1,0 0 0,1 0 0,-1 0 0,0 0 1,1 0-1,-1 0 0,1 0 0,18-3 118,14-13 156,86-77-61,-119 93-236,0 0 0,1-1-1,-1 1 1,0 0 0,0 0 0,1-1-1,-1 1 1,1 0 0,-1 0-1,0-1 1,1 1 0,-1 0-1,0 0 1,1 0 0,-1 0 0,1 0-1,-1 0 1,0 0 0,1 0-1,-1 0 1,1 0 0,-1 0-1,1 0 1,-1 0 0,0 0 0,1 0-1,-1 0 1,1 0 0,-1 0-1,0 1 1,1-1 0,-1 0-1,0 0 1,1 1 0,-1-1 0,0 0-1,1 0 1,-1 1 0,0-1-1,0 0 1,1 1 0,-1-1 0,3 25-155,-14 36-79,10-53-196,0-7 312,1 0 1,-1 0-1,1 0 1,0-1 0,0 1-1,-1 0 1,1 0 0,0 0-1,0 0 1,0 0 0,0 0-1,0 0 1,0 0 0,0-1-1,0 1 1,0 0-1,1 0 1,-1 0 0,0 0-1,0 0 1,1 0 0,-1-1-1,1 1 1,-1 0 0,1 0-1,-1 0 1,1-1 0,-1 1-1,1 0 1,0-1 0,-1 1-1,1-1 1,0 1-1,0-1 1,-1 1 0,1-1-1,0 1 1,0-1 0,0 0-1,0 1 1,-1-1 0,1 0-1,0 0 1,0 1 0,0-1-1,0 0 1,0 0-1,0 0 1,0 0 0,0 0-1,-1-1 1,1 1 0,0 0-1,0 0 1,0-1 0,1 1-1,5-3-1241,1 1 0,-1-1 0,0 0 0,0 0 0,11-8 0,13-10-5996</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6.980"/>
    </inkml:context>
    <inkml:brush xml:id="br0">
      <inkml:brushProperty name="width" value="0.025" units="cm"/>
      <inkml:brushProperty name="height" value="0.025" units="cm"/>
    </inkml:brush>
  </inkml:definitions>
  <inkml:trace contextRef="#ctx0" brushRef="#br0">203 18 13869,'0'0'6732,"-10"0"-4575,3 1-1990,1 0 1,-1 0-1,1 1 0,-1 0 1,1 0-1,-1 0 1,1 1-1,0 0 1,0 0-1,0 1 1,1-1-1,-1 1 1,1 1-1,0-1 1,-9 10-1,-2 2 52,-31 34 404,44-47-603,0 0 0,1 0 1,0 1-1,-1-1 0,1 1 0,1 0 1,-1-1-1,0 1 0,1 0 1,0 0-1,0 0 0,-1 8 0,2-12-22,1 1-1,-1-1 0,1 1 0,-1-1 1,1 1-1,-1-1 0,1 1 0,0-1 0,-1 1 1,1-1-1,-1 0 0,1 1 0,0-1 1,-1 0-1,1 0 0,0 1 0,-1-1 0,1 0 1,0 0-1,0 0 0,-1 0 0,1 0 1,0 0-1,-1 0 0,1 0 0,0 0 0,0 0 1,0-1-1,24-1 174,-7-3-149,0-1 0,33-15-1,-40 14-139,2 2 0,-1 0-1,1 0 1,0 1 0,0 1 0,0 0 0,26-2-1,-38 4 117,1 1 0,-1 0 1,0 0-1,0 0 0,1 1 0,-1-1 0,0 0 0,1 0 0,-1 1 0,0-1 0,0 1 0,0-1 0,1 1 0,-1-1 0,0 1 0,0 0 0,0-1 0,0 1 0,0 0 1,0 0-1,0 0 0,-1 0 0,1 0 0,0 0 0,0 0 0,0 2 0,5 33 451,-5-12-77,-1-24-345,0 0-1,0 0 1,0 0-1,0 1 1,0-1-1,0 0 1,0 0 0,0 1-1,0-1 1,0 0-1,0 0 1,0 0-1,1 1 1,-1-1-1,0 0 1,0 0 0,0 0-1,0 1 1,0-1-1,0 0 1,0 0-1,1 0 1,-1 0-1,0 1 1,0-1 0,0 0-1,0 0 1,1 0-1,-1 0 1,0 0-1,0 0 1,0 1-1,1-1 1,-1 0 0,0 0-1,0 0 1,0 0-1,1 0 1,-1 0-1,0 0 1,0 0-1,1 0 1,-1 0 0,0 0-1,0 0 1,0 0-1,1 0 1,-1 0-1,10-11 1159,4-16-276,2-34-513,-14 49-920,0 1-1,1 0 1,0 1 0,9-21-1,-10 28-525,0 1 0,1-1 0,-1 1-1,0-1 1,1 1 0,0 0 0,-1 0 0,1 0-1,4-2 1,-6 3 598,15-9-8501</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7.382"/>
    </inkml:context>
    <inkml:brush xml:id="br0">
      <inkml:brushProperty name="width" value="0.025" units="cm"/>
      <inkml:brushProperty name="height" value="0.025" units="cm"/>
    </inkml:brush>
  </inkml:definitions>
  <inkml:trace contextRef="#ctx0" brushRef="#br0">103 1 14286,'0'0'8402,"-7"12"-8087,-11 26 906,2 0 0,1 2-1,3 0 1,0 0 0,-9 73-1,21-111-1191,-1 0 0,1 0 0,0 0 1,0 0-1,0 0 0,0 0 0,0 0 0,0 0 0,1-1 0,-1 1 0,1 0 0,-1 0 0,1 0 0,0 0 0,-1-1 0,1 1 0,0 0 0,0-1 0,1 1 0,-1 0 0,0-1 0,0 1 0,2 0 0,0-1 37,0 0 0,-1 0 1,1 0-1,0 0 0,-1-1 0,1 0 0,0 1 0,0-1 0,0 0 0,-1 0 0,1-1 0,0 1 0,0 0 0,0-1 1,-1 0-1,4-1 0,2-1-32,1 0 0,-1-1 1,0 0-1,0-1 0,0 0 0,-1 0 1,0 0-1,0-1 0,0 0 1,-1-1-1,1 1 0,8-14 0,-4 5 1,0-1 0,-1-1 0,-1 0-1,14-36 1,-19 40-56,0 4-134,0 0 0,-1-1 0,-1 0 0,0 0 1,2-13-1,-4 22-1260,-5 7-5020,-11 17-2547,4-2-1679</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7.769"/>
    </inkml:context>
    <inkml:brush xml:id="br0">
      <inkml:brushProperty name="width" value="0.025" units="cm"/>
      <inkml:brushProperty name="height" value="0.025" units="cm"/>
    </inkml:brush>
  </inkml:definitions>
  <inkml:trace contextRef="#ctx0" brushRef="#br0">10 0 12940,'0'0'5990,"-10"54"-3684,10-42-929,13-4-224,0-2-224,7-3-608,1-3-257,0 0-1762,-1 0-1729,-3-7-1378,1-4-7558</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8.126"/>
    </inkml:context>
    <inkml:brush xml:id="br0">
      <inkml:brushProperty name="width" value="0.025" units="cm"/>
      <inkml:brushProperty name="height" value="0.025" units="cm"/>
    </inkml:brush>
  </inkml:definitions>
  <inkml:trace contextRef="#ctx0" brushRef="#br0">1 284 16656,'0'0'11440,"10"5"-10533,-6-3-870,-1-1-1,1 1 0,-1 0 1,1-1-1,0 0 0,0 0 1,0 0-1,0 0 1,0-1-1,0 0 0,0 1 1,0-2-1,0 1 0,-1 0 1,1-1-1,0 1 0,0-1 1,0 0-1,0-1 0,0 1 1,-1 0-1,1-1 0,-1 0 1,1 0-1,4-4 0,-2 2 14,0 0 0,0 0 0,-1 0-1,0-1 1,0 0 0,0 0-1,-1 0 1,1-1 0,-1 0 0,-1 0-1,1 0 1,-1 0 0,0 0 0,0 0-1,-1-1 1,1 0 0,-2 1-1,3-14 1,-4 19-51,0 1-1,0-1 1,0 1 0,0-1-1,-1 1 1,1-1-1,0 1 1,0-1-1,0 1 1,-1-1 0,1 1-1,0-1 1,0 1-1,-1-1 1,1 1-1,-1-1 1,1 1-1,0 0 1,-1-1 0,1 1-1,-1 0 1,1-1-1,-1 1 1,1 0-1,-1-1 1,1 1 0,-1 0-1,1 0 1,-1 0-1,1 0 1,-1 0-1,1-1 1,-1 1 0,0 0-1,1 0 1,-1 0-1,1 1 1,-1-1-1,1 0 1,-1 0 0,1 0-1,-1 0 1,1 0-1,-1 1 1,1-1-1,-1 0 1,1 0 0,-2 1-1,-26 16-109,20-9 138,1 1 0,-1 0 0,2 0 0,-1 1 0,1 0 0,1 0 0,0 1 0,0-1 0,1 1 0,1 0 1,0 0-1,0 0 0,-1 17 0,4-26-13,0-1 1,1 1-1,-1-1 1,0 1-1,1-1 1,0 0-1,-1 1 0,1-1 1,0 0-1,0 1 1,0-1-1,0 0 1,0 0-1,0 0 1,0 0-1,0 0 1,0 0-1,1 0 1,-1 0-1,0 0 1,0-1-1,1 1 0,-1 0 1,1-1-1,-1 1 1,1-1-1,-1 0 1,1 1-1,-1-1 1,1 0-1,-1 0 1,1 0-1,-1 0 1,1 0-1,-1 0 1,1 0-1,1-1 1,5 0 49,1 1 0,-1-1 0,0-1 0,0 0 0,16-5 0,-4-4-21,-1 0-1,0-1 1,-1 0 0,-1-2 0,0 0-1,-1-1 1,0-1 0,-1 0-1,-1-1 1,0 0 0,-2-2-1,0 1 1,-1-1 0,0-1 0,-2 0-1,13-40 1,-17 39-27,-5 20-16,0 1 0,0 0 0,1 0 1,-1-1-1,0 1 0,0 0 0,0 0 0,0-1 0,0 1 0,1 0 1,-1-1-1,0 1 0,0 0 0,0-1 0,0 1 0,0 0 0,0-1 1,0 1-1,0 0 0,0 0 0,0-1 0,0 1 0,0 0 0,0-1 1,-1 1-1,1 0 0,0-1 0,0 1 0,0 0 0,0 0 0,0-1 1,-1 1-1,1 0 0,0 0 0,0-1 0,0 1 0,-1 0 0,1 0 0,0 0 1,0-1-1,-1 1 0,1 0 0,0 0 0,0 0 0,-1 0 0,0-1 1,-4 5-35,-2 4 8,0 1-1,0-1 1,1 1-1,0 1 0,0-1 1,1 1-1,-6 16 1,1 2 135,-12 47 0,19-58-104,0-1 0,1 0 0,0 1 0,2 24 1,-1-38-7,1 1-1,0-1 1,1 0 0,-1 0 0,0 0 0,1 1-1,0-1 1,0 0 0,0 0 0,0 0 0,0 0-1,1 0 1,-1-1 0,1 1 0,-1 0 0,1-1 0,0 1-1,0-1 1,1 1 0,-1-1 0,0 0 0,1 0-1,-1 0 1,1 0 0,0-1 0,0 1 0,-1-1-1,1 0 1,0 1 0,5 0 0,-8-2-17,0 0-1,0 0 1,1 0 0,-1 0 0,0 0-1,0 0 1,0 0 0,0 0-1,0 0 1,0 0 0,1 0 0,-1 0-1,0 0 1,0 0 0,0 0 0,0 0-1,0 0 1,0 0 0,1 0-1,-1 0 1,0 0 0,0-1 0,0 1-1,0 0 1,0 0 0,0 0 0,0 0-1,0 0 1,1 0 0,-1 0-1,0 0 1,0-1 0,0 1 0,0 0-1,0 0 1,0 0 0,0 0 0,0 0-1,0 0 1,0-1 0,0 1-1,0 0 1,0 0 0,0 0 0,0 0-1,0 0 1,0 0 0,0-1-1,0 1 1,0 0 0,0 0 0,0 0-1,0 0 1,0 0 0,0-1 0,-6-11-652,-9-10-322,-23-17 40,26 29 1090,0-1-1,1-1 1,1 0 0,0 0-1,0-1 1,1 0 0,-9-21-1,20 33-98,1 0-1,1 0 0,-1 1 0,0-1 1,0 1-1,0-1 0,0 1 0,0 0 1,0 0-1,1 1 0,3 0 0,12 1-51,80 6-1771,-32-8-3460,-13-3-2806</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9.042"/>
    </inkml:context>
    <inkml:brush xml:id="br0">
      <inkml:brushProperty name="width" value="0.025" units="cm"/>
      <inkml:brushProperty name="height" value="0.025" units="cm"/>
    </inkml:brush>
  </inkml:definitions>
  <inkml:trace contextRef="#ctx0" brushRef="#br0">23 198 14478,'-1'1'206,"1"0"0,0 0 0,0 0 1,0 1-1,1-1 0,-1 0 0,0 0 1,0 0-1,1 0 0,-1 0 1,0 0-1,1 0 0,-1 0 0,1 0 1,-1 0-1,1 0 0,0 0 0,-1 0 1,1 0-1,0 0 0,0 0 0,0-1 1,0 1-1,-1 0 0,1-1 0,0 1 1,0-1-1,2 2 0,0-2 63,0 1-1,0-1 0,-1 1 1,1-1-1,0 0 0,0 0 1,0 0-1,0-1 0,0 1 1,0-1-1,3 0 0,4-2 81,-1-1 0,1 1 0,-1-2-1,0 1 1,0-1 0,8-6 0,-7 3-261,-2 0 1,1-1 0,-1 0 0,0 0-1,-1-1 1,7-11 0,-12 18 0,1-1 1,-1 1-1,-1-1 0,1 1 1,0-1-1,-1 0 1,0 0-1,1 0 1,-2 0-1,1 0 1,0 0-1,-1 0 1,0 0-1,0 0 1,0 0-1,0 0 1,-1 0-1,1 0 0,-1 0 1,0 0-1,-3-7 1,3 9-78,-1 0 0,0 1 0,1-1 1,-1 0-1,0 1 0,0-1 0,0 1 0,0-1 1,0 1-1,0 0 0,0 0 0,-1 0 1,1 0-1,0 0 0,-1 1 0,1-1 0,0 1 1,-1-1-1,1 1 0,-1 0 0,1 0 0,-1 0 1,1 0-1,0 1 0,-1-1 0,1 0 0,-1 1 1,1 0-1,0 0 0,-3 1 0,-3 0-36,0 1 0,1 0 0,-1 1 0,1 0 1,0 0-1,0 1 0,-11 8 0,7-1 21,0 0 0,0 0 0,2 1 0,-12 18 1,18-27 3,1 1 1,-1-1 0,1 1 0,0 0-1,0 0 1,0 0 0,0 0 0,1 0-1,0 0 1,0 0 0,1 1 0,-1-1 0,1 0-1,0 0 1,0 1 0,3 9 0,-3-14-1,1 1 0,0-1 0,0 0 0,0 0 0,0 0 0,0 0 0,0 0 0,0 0 0,0 0 0,0 0 0,0-1 0,0 1 1,0 0-1,1-1 0,-1 1 0,0-1 0,1 1 0,-1-1 0,0 0 0,1 1 0,-1-1 0,1 0 0,1 0 0,37 0 229,-33 0-165,8-2 23,1 0 0,-1-1-1,-1-1 1,1 0 0,0-1 0,24-12-1,80-51 43,-84 46-36,-11 14-109,-23 8 21,-1 0 0,1 0 0,0 0 0,-1 1 0,1-1 0,-1 0 0,1 0-1,-1 0 1,1 1 0,-1-1 0,1 0 0,-1 1 0,1-1 0,-1 0 0,0 1 0,1-1-1,-1 1 1,0-1 0,1 1 0,-1-1 0,0 1 0,1-1 0,-1 1 0,0-1 0,1 1-1,0 5 84,-1-1 1,1 0-1,-1 0 0,0 1 0,0-1 0,-1 9 0,0 9 270,0-22-326,1 0-1,0 0 1,0 0-1,0 0 1,0 0-1,0 0 1,0 0 0,1 0-1,-1 0 1,0 0-1,0 0 1,1 0-1,-1 0 1,1 0-1,-1 0 1,1 0-1,-1 0 1,1 0 0,0-1-1,-1 1 1,1 0-1,0 0 1,0-1-1,-1 1 1,1 0-1,0-1 1,0 1 0,0-1-1,1 1 1,1 0 18,0-1 1,0 0-1,0 1 1,0-1-1,0-1 1,0 1-1,-1 0 0,1-1 1,0 1-1,4-3 1,6-1-44,-1-1 0,0-1 0,0 0 0,19-13 0,-21 12-9,0 0 0,1 1 0,0 0-1,0 1 1,0 0 0,13-3 0,-23 8 1,0 0 0,-1 0 0,1 0 0,0 1-1,0-1 1,0 0 0,-1 0 0,1 0 0,0 1 0,-1-1 0,1 1 0,0-1 0,0 0 0,-1 1-1,1-1 1,-1 1 0,1-1 0,0 1 0,-1 0 0,1-1 0,-1 1 0,1-1 0,-1 1 0,0 0-1,1 0 1,-1-1 0,0 1 0,1 0 0,-1 0 0,0-1 0,0 1 0,0 0 0,0 0 0,0-1-1,1 1 1,-1 0 0,-1 0 0,1 1 0,2 44-93,-2-25-61,0-20 87,0 0 0,0 0-1,0 0 1,1 1 0,-1-1 0,0 0-1,1 0 1,-1 0 0,1 0 0,-1 0-1,1 0 1,0 0 0,-1 0 0,1 0-1,0 0 1,0 0 0,-1 0 0,1-1-1,0 1 1,0 0 0,0 0 0,0-1-1,0 1 1,2 0 0,0 0-154,-1-1 0,1 1 0,0-1 1,0 1-1,0-1 0,0 0 0,-1 0 0,1 0 0,0 0 1,3-1-1,2-1-743,1 0 0,-1-1 0,0 0 0,0 0 0,0-1 0,8-4 0,15-16-4102,-2-3-1052</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4:59.901"/>
    </inkml:context>
    <inkml:brush xml:id="br0">
      <inkml:brushProperty name="width" value="0.025" units="cm"/>
      <inkml:brushProperty name="height" value="0.025" units="cm"/>
    </inkml:brush>
  </inkml:definitions>
  <inkml:trace contextRef="#ctx0" brushRef="#br0">122 1 12524,'0'0'10255,"-9"6"-9390,-1 3-482,0 0 1,0 0-1,1 1 0,1 0 1,0 0-1,-8 14 1,10-16-23,1 1 1,0 0 0,0 0-1,1 0 1,1 1 0,-1-1-1,2 1 1,-1 0 0,1 0-1,-1 13 1,4-22-344,-1 0 1,0 0-1,0 0 0,1 0 1,-1 0-1,1 0 0,-1 0 1,1 0-1,-1 0 1,1 0-1,0-1 0,-1 1 1,1 0-1,0 0 0,0 0 1,-1-1-1,1 1 0,0-1 1,0 1-1,0 0 0,0-1 1,0 1-1,0-1 1,0 0-1,0 1 0,0-1 1,0 0-1,0 0 0,0 0 1,0 1-1,0-1 0,2-1 1,45 2 363,-34-2-297,9 0-9,-12 1-108,-1-1 0,1 2 0,0-1 0,0 2 0,12 2 0,-20-3 21,-1 0 1,1 0 0,0 0-1,-1 0 1,0 0 0,1 1 0,-1-1-1,0 1 1,1 0 0,-1-1-1,0 1 1,0 0 0,-1 0-1,1 1 1,0-1 0,-1 0-1,1 1 1,-1-1 0,0 0 0,1 1-1,-1 0 1,0-1 0,-1 1-1,1 0 1,0 3 0,-1-4 45,0 0 1,1 0-1,-1 0 0,0 0 1,1 0-1,-1 0 1,1 0-1,0 0 1,0 0-1,0 0 0,0 0 1,0 0-1,0 0 1,1-1-1,-1 1 1,0-1-1,1 1 0,-1-1 1,1 1-1,0-1 1,-1 0-1,4 2 1,-2-3-6,-1 1 0,0-1 0,1-1 0,-1 1 0,0 0 1,1-1-1,-1 1 0,0-1 0,0 1 0,0-1 0,1 0 1,-1 0-1,0 0 0,0 0 0,0-1 0,0 1 1,-1 0-1,1-1 0,0 1 0,-1-1 0,3-3 0,3-3-28,-1 0-1,-1 0 0,1 0 0,-1-1 0,-1 0 1,0 0-1,0 0 0,2-11 0,-5 21 3,-1 0-1,1 0 1,0 0 0,-1 0 0,1 0-1,0 0 1,0-1 0,0 1 0,0 0-1,0 0 1,0-1 0,0 1-1,0 0 1,0-1 0,0 1 0,0-1-1,0 1 1,0-1 0,1 0-1,-1 1 1,0-1 0,0 0 0,0 0-1,1 0 1,-1 0 0,0 0-1,0 0 1,0 0 0,1 0 0,-1-1-1,0 1 1,0 0 0,0-1-1,0 1 1,1-1 0,0 0 0,4-1 16,-1 0 1,1 0 0,-1-1 0,0 0-1,0 0 1,8-5 0,-5-1-21,1-1 0,-1 1 0,0-1 0,9-17 0,-21 40 0,1 0 0,1 0 0,0 0 0,0 23 0,2-35 0,0 0 0,0 0 0,0 0 0,0 0 0,1-1 0,-1 1 0,0 0 0,0 0 0,1 0 0,-1 0 0,0-1 0,1 1 0,-1 0 0,1-1 0,-1 1 0,1 0 0,-1-1 0,1 1 0,0 0 0,-1-1 0,1 1 0,0-1 0,-1 1 0,1-1 0,0 0 0,1 1 0,28 3 0,-24-4 0,1-1 0,-1 0 0,0-1 0,0 1 0,1-1 0,-1 0 0,7-4 0,9-9 0,-22 31-87,-5 9 9,-14 75 116,14-64 3,-17 58 0,20-85-37,-2 0-1,1 0 1,-1-1 0,0 1 0,-1-1-1,1 0 1,-2 0 0,1-1 0,-1 0-1,0 0 1,-10 9 0,13-14-4,0 0 1,0 0-1,0 0 1,0-1-1,0 1 1,0-1-1,-1 1 1,1-1-1,-1 0 0,1 0 1,0-1-1,-1 1 1,0-1-1,1 1 1,-1-1-1,1-1 1,-6 1-1,8-1 0,0 1-1,0 0 1,0-1-1,0 1 1,-1-1 0,1 1-1,0-1 1,0 1 0,0-1-1,0 0 1,0 0-1,0 0 1,0 1 0,0-1-1,1 0 1,-1 0 0,0 0-1,0 0 1,1 0-1,-1-2 1,0 1-2,0 0 0,1 0 0,0 0 0,-1-1 0,1 1 0,0 0 0,0 0 0,0 0 0,0-1 0,1 1 0,-1 0 0,1 0 0,-1 0 0,1-1 0,1-1 0,2-3-158,0-1 1,1 1-1,0 0 1,1 1-1,-1-1 0,1 1 1,0 0-1,1 1 0,12-9 1,-9 6-1026,0 0 0,-1-1-1,12-13 1,-18 19 350,-1-1-1,0 1 0,0-1 1,0 0-1,0 0 0,-1 0 0,1 1 1,-1-1-1,0-1 0,0-5 1,0-14-8844</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0.272"/>
    </inkml:context>
    <inkml:brush xml:id="br0">
      <inkml:brushProperty name="width" value="0.025" units="cm"/>
      <inkml:brushProperty name="height" value="0.025" units="cm"/>
    </inkml:brush>
  </inkml:definitions>
  <inkml:trace contextRef="#ctx0" brushRef="#br0">1 0 15118,'0'0'6086,"59"0"-5189,-17 0 160,10 2-288,6 1-481,5-3-192,1 0-1313,-6-5-3844</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0.423"/>
    </inkml:context>
    <inkml:brush xml:id="br0">
      <inkml:brushProperty name="width" value="0.025" units="cm"/>
      <inkml:brushProperty name="height" value="0.025" units="cm"/>
    </inkml:brush>
  </inkml:definitions>
  <inkml:trace contextRef="#ctx0" brushRef="#br0">12 94 6022,'0'0'3165,"1"-9"204,-1-2-2056,0 8-834,0-1 0,0 0 0,0 0 0,1 0 0,-1 0-1,1 1 1,0-1 0,0 0 0,3-5 0,2 5 3526,-1 14-2697,1 14-738,0 46 378,-4 0 0,-2 0 0,-3 0 0,-18 99 0,14-145-2,3-39 67,0-42-463,5 25-545,1-1 0,1 1 0,2-1 0,17-59 0,-16 72-12,1 1-1,1 1 1,1-1 0,0 1-1,1 1 1,1 0 0,1 0 0,0 1-1,17-17 1,-23 28-15,0 0-1,1 0 1,-1 1-1,1 0 1,0 0-1,0 1 1,1 0-1,-1 0 1,0 1 0,1 0-1,11-2 1,-16 3 15,-1 1 0,0 0 0,0-1 0,1 1 0,-1 0 0,0 0 0,1 0 0,-1 0-1,0 1 1,0-1 0,1 1 0,-1-1 0,0 1 0,0 0 0,0 0 0,0 0 0,0 0 0,0 0 0,0 0 0,0 1 0,0-1 0,0 1 0,-1-1 0,1 1 0,0-1 0,-1 1 0,0 0 0,1 0 0,-1 0 0,0 0 0,0 0 0,0 0 0,0 0 0,0 0 0,-1 1 0,1-1 0,-1 0 0,1 0 0,-1 1 0,0-1 0,0 0 0,0 4 0,-1-2 19,0 0 1,0-1-1,0 1 1,0 0-1,-1 0 1,1-1-1,-1 1 1,0 0-1,0-1 1,-1 0-1,1 0 1,-1 1-1,1-1 1,-1-1-1,0 1 1,0 0-1,0-1 1,-1 0-1,1 1 1,0-1-1,-1 0 1,0-1-1,-5 3 1,-13 6 143,-1-1 0,-34 8 1,33-11-70,0-1 1,-1-1-1,1-2 1,-29 1-1,84-16-6792,43 3-4543,-29 5 668</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0.998"/>
    </inkml:context>
    <inkml:brush xml:id="br0">
      <inkml:brushProperty name="width" value="0.025" units="cm"/>
      <inkml:brushProperty name="height" value="0.025" units="cm"/>
    </inkml:brush>
  </inkml:definitions>
  <inkml:trace contextRef="#ctx0" brushRef="#br0">33 1 7847,'0'0'15530,"6"9"-14414,-2-4-976,-1 1 1,0 0 0,0 1 0,0-1 0,-1 0-1,1 1 1,-2-1 0,1 1 0,-1 0 0,0-1-1,0 1 1,-1 0 0,0 0 0,0 0 0,-2 10-1,-26 123-273,28-140-126,-1 1 0,1-1-1,0 1 1,-1-1 0,1 1 0,-1-1 0,1 1 0,0-1 0,-1 0-1,1 1 1,-1-1 0,1 0 0,-1 1 0,1-1 0,-1 0 0,0 0-1,1 0 1,-1 1 0,1-1 0,-1 0 0,1 0 0,-1 0 0,0 0-1,1 0 1,-1 0 0,1 0 0,-1 0 0,1 0 0,-1 0 0,0 0-1,1-1 1,-1 1 0,1 0 0,-1 0 0,1-1 0,-1 1 0,1 0-1,-1 0 1,1-1 0,-1 1 0,1-1 0,-1 1 0,1 0-1,0-1 1,-1 0 0,-12-11-6168</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6.088"/>
    </inkml:context>
    <inkml:brush xml:id="br0">
      <inkml:brushProperty name="width" value="0.025" units="cm"/>
      <inkml:brushProperty name="height" value="0.025" units="cm"/>
    </inkml:brush>
  </inkml:definitions>
  <inkml:trace contextRef="#ctx0" brushRef="#br0">184 15 9033,'0'0'18492,"-11"-4"-18434,8 2-53,-1 1-1,1-1 1,-1 1-1,1 0 0,-1 0 1,0 0-1,1 1 1,-1-1-1,0 1 0,0 0 1,0 0-1,1 0 0,-1 1 1,0-1-1,0 1 1,1 0-1,-1 0 0,1 0 1,-1 1-1,1-1 1,-1 1-1,1 0 0,0 0 1,-1 0-1,1 0 0,0 0 1,-4 6-1,-39 35 304,44-40-244,-1 0 0,1 0 1,0 1-1,0-1 0,0 1 0,0-1 0,0 1 1,1 0-1,0 0 0,0 0 0,0-1 0,0 1 1,0 6-1,1-8-51,1-1 0,-1 0 0,1 0-1,0 0 1,-1 0 0,1 0 0,0 0 0,0-1 0,0 1 0,-1 0 0,1 0 0,0 0 0,0-1 0,0 1 0,0-1 0,1 1 0,-1-1 0,0 1-1,0-1 1,0 1 0,0-1 0,0 0 0,1 0 0,-1 1 0,0-1 0,0 0 0,0 0 0,1 0 0,1-1 0,50 0 205,-42 1-168,23-3-1008,0-1-1,43-11 1,16-12-8317,-60 14 1401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0.692"/>
    </inkml:context>
    <inkml:brush xml:id="br0">
      <inkml:brushProperty name="width" value="0.025" units="cm"/>
      <inkml:brushProperty name="height" value="0.025" units="cm"/>
      <inkml:brushProperty name="color" value="#E71224"/>
    </inkml:brush>
  </inkml:definitions>
  <inkml:trace contextRef="#ctx0" brushRef="#br0">0 28 17969,'0'8'1222,"0"38"1041,2-1 0,15 84-1,-14-116-2214,-1 1 0,2-1 0,0 0 0,1 0 0,0 0 0,1 0-1,0-1 1,1 0 0,0-1 0,1 1 0,1-1 0,-1-1 0,2 0-1,15 14 1,-23-22 13,-1-1 0,1 0 0,0 1 0,0-1-1,0 0 1,0 0 0,1 0 0,-1-1 0,0 1 0,0 0 0,0-1-1,1 0 1,-1 1 0,0-1 0,1 0 0,-1 0 0,0 0-1,0 0 1,1-1 0,-1 1 0,0-1 0,0 1 0,1-1 0,-1 0-1,0 1 1,0-1 0,0-1 0,0 1 0,0 0 0,0 0-1,0-1 1,-1 1 0,1-1 0,0 1 0,-1-1 0,1 0 0,-1 0-1,0 0 1,2-2 0,5-9 157,0 0 0,-2 0-1,1-1 1,6-23 0,-12 34-255,9-25 86,-2-1 0,-1-1-1,3-34 1,-8 50-28,-1 0 0,0 0 0,-1 0 0,-1-1 0,-1 1 0,0 1 0,0-1 1,-9-26-1,10 38-16,1 0 0,-1 0 1,0 0-1,1 0 0,-1 0 1,0 0-1,-1 0 0,1 0 1,0 0-1,-1 1 1,1-1-1,0 0 0,-1 1 1,0-1-1,1 1 0,-1 0 1,0-1-1,0 1 0,0 0 1,0 0-1,0 0 1,0 1-1,-3-2 0,3 2-3,0 1 0,1-1 0,-1 1-1,1 0 1,-1 0 0,1-1 0,-1 1-1,1 0 1,-1 0 0,1 1 0,0-1-1,-1 0 1,1 0 0,0 1 0,0-1-1,0 0 1,0 1 0,0-1 0,0 1-1,1-1 1,-1 1 0,0 0 0,1-1 0,-1 1-1,1 0 1,0-1 0,0 1 0,-1 0-1,1 2 1,-4 18 10,1 0 1,1 0-1,1 0 0,1 0 0,4 30 1,-3-41-7,0 0 1,1-1-1,1 1 1,0-1-1,0 0 1,1 0 0,0 0-1,1 0 1,0-1-1,0 1 1,1-1-1,1-1 1,7 10 0,-11-15 33,0 0 1,0-1 0,0 1 0,0-1 0,0 1-1,1-1 1,-1 0 0,1 0 0,0-1 0,-1 1-1,1-1 1,0 1 0,0-1 0,0 0-1,0-1 1,0 1 0,0-1 0,0 0 0,0 0-1,0 0 1,0 0 0,7-2 0,-7 0 5,0 1-1,0-1 1,0 0 0,0-1-1,0 1 1,0-1 0,-1 1-1,1-1 1,-1 0 0,0 0 0,0-1-1,0 1 1,0-1 0,-1 1-1,1-1 1,-1 0 0,0 0 0,0 0-1,2-8 1,0-1-46,0 0 0,-1 0 0,0-1 0,-2 1 0,2-25 0,-5 67 0,1-20 0,0 0 0,1 0 0,0 0 0,1 0 0,-1 0 0,5 16 0,-4-22 0,1 0 0,-1 0 0,0-1 0,1 1 0,0 0 0,-1-1 0,1 1 0,0-1 0,1 0 0,-1 0 0,0 0 0,0 0 0,1 0 0,0 0 0,-1 0 0,1-1 0,0 1 0,-1-1 0,1 0 0,0 0 0,0 0 0,0 0 0,0-1 0,0 1 0,0-1 0,4 0 0,4 1 0,0 0 0,0-2 0,0 1 0,0-1 0,0-1 0,0 0 0,0-1 0,0 0 0,-1 0 0,11-6 0,-16 7 0,-1 0 0,1 0 0,-1-1 0,0 1 0,0-1 0,0 0 0,0 0 0,0 0 0,0-1 0,-1 0 0,0 1 0,0-1 0,0 0 0,0 0 0,-1-1 0,1 1 0,-1 0 0,0-1 0,-1 0 0,1 1 0,-1-1 0,0 0 0,0 0 0,1-9 0,-11 23 0,-2 12 0,4-3 0,2 1 0,0 0 0,1 0 0,2 0 0,-1 1 0,2-1 0,1 1 0,0-1 0,5 26 0,1-6 0,3 1 0,1-2 0,22 56 0,-27-81 0,0 1 0,0 0 0,-2 0 0,1 0 0,1 29 0,-5-42 0,0-1 0,1 1 0,-1 0 0,0 0 0,-1 0 0,1-1 0,0 1 0,0 0 0,0 0 0,0-1 0,0 1 0,-1 0 0,1-1 0,0 1 0,-1 0 0,1 0 0,0-1 0,-1 1 0,1-1 0,-1 1 0,1 0 0,-1-1 0,0 1 0,1-1 0,-1 1 0,1-1 0,-1 0 0,0 1 0,1-1 0,-1 0 0,0 1 0,0-1 0,1 0 0,-1 0 0,0 1 0,0-1 0,1 0 0,-1 0 0,0 0 0,0 0 0,1 0 0,-1 0 0,0 0 0,0 0 0,1-1 0,-1 1 0,0 0 0,0 0 0,1-1 0,-1 1 0,0 0 0,1-1 0,-1 1 0,0-1 0,0 0 0,-4-1 0,0-1 0,1 1 0,-1-1 0,1-1 0,0 1 0,-8-7 0,2-4 0,1 0 0,0 0 0,0-1 0,2 0 0,-1 0 0,2 0 0,0-1 0,1 0 0,1-1 0,1 1 0,0-1 0,1 1 0,0-1 0,2-30 0,1 43-50,0 0-1,0 0 1,0-1-1,0 1 1,1 0-1,0 0 1,0 0 0,0 0-1,0 1 1,1-1-1,-1 1 1,1-1 0,0 1-1,0 0 1,6-5-1,4-2-1049,1 1 0,27-14 0,-24 14-217,32-17-6904</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1.400"/>
    </inkml:context>
    <inkml:brush xml:id="br0">
      <inkml:brushProperty name="width" value="0.025" units="cm"/>
      <inkml:brushProperty name="height" value="0.025" units="cm"/>
    </inkml:brush>
  </inkml:definitions>
  <inkml:trace contextRef="#ctx0" brushRef="#br0">1 63 9929,'0'0'15663,"79"-22"-14894,-43 22-353,3 0-288,2-4-96,0-1-512,-6 1-1570,-4-5-1345,-7 2-1954,-4-5-6438</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1.787"/>
    </inkml:context>
    <inkml:brush xml:id="br0">
      <inkml:brushProperty name="width" value="0.025" units="cm"/>
      <inkml:brushProperty name="height" value="0.025" units="cm"/>
    </inkml:brush>
  </inkml:definitions>
  <inkml:trace contextRef="#ctx0" brushRef="#br0">0 0 10218,'0'0'12315,"1"9"-11904,3 34 145,-2-1 1080,13 60 0,-15-100-1579,0-1 0,0 0 1,0 0-1,1 0 0,-1 0 0,0 1 0,1-1 0,-1 0 1,1 0-1,-1 0 0,1 0 0,0 0 0,0 0 0,-1 0 1,1 0-1,0-1 0,0 1 0,0 0 0,0 0 0,0-1 1,0 1-1,0 0 0,0-1 0,0 1 0,0-1 1,0 1-1,0-1 0,0 0 0,1 1 0,-1-1 0,0 0 1,0 0-1,0 0 0,1 0 0,-1 0 0,0 0 0,0 0 1,0 0-1,1-1 0,-1 1 0,0 0 0,0-1 0,0 1 1,2-2-1,7-3 32,-1 0 1,0 0-1,-1-1 1,12-10-1,-1 2 30,-19 14-120,1 0 0,-1 0 0,0 0 0,1 1 0,-1-1 1,0 0-1,1 0 0,-1 0 0,1 0 0,-1 0 0,0 1 0,0-1 0,1 0 0,-1 0 0,0 0 0,1 1 1,-1-1-1,0 0 0,0 0 0,1 1 0,-1-1 0,0 0 0,0 1 0,0-1 0,1 0 0,-1 1 0,0-1 0,0 0 1,0 1-1,0-1 0,0 1 0,0-1 0,0 0 0,0 1 0,0-1 0,0 0 0,0 1 0,0-1 0,0 1 1,0-1-1,0 0 0,0 1 0,0-1 0,-1 1 0,2 27 247,-1-22-136,-5 35 252,3-33-393,1 0 0,0 1-1,0-1 1,1 0 0,0 0 0,1 12 0,0-20-68,-1 0 0,0 0 1,1 1-1,-1-1 0,0 0 0,1 0 0,-1 0 0,1 0 1,-1 0-1,1 1 0,-1-1 0,0 0 0,1 0 0,-1 0 0,1 0 1,-1 0-1,1 0 0,-1 0 0,0-1 0,1 1 0,-1 0 1,1 0-1,-1 0 0,0 0 0,1 0 0,-1-1 0,0 1 1,1 0-1,-1 0 0,1-1 0,-1 1 0,0 0 0,1-1 1,13-9-2371,18-22-6356,-17 15 2622</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2.177"/>
    </inkml:context>
    <inkml:brush xml:id="br0">
      <inkml:brushProperty name="width" value="0.025" units="cm"/>
      <inkml:brushProperty name="height" value="0.025" units="cm"/>
    </inkml:brush>
  </inkml:definitions>
  <inkml:trace contextRef="#ctx0" brushRef="#br0">42 44 5605,'0'0'17937,"-7"8"-17243,3-4-572,1-2-20,1 1 1,-1-1 0,1 0 0,0 1 0,-1 0 0,1 0-1,0 0 1,1-1 0,-1 2 0,0-1 0,1 0 0,0 0-1,0 0 1,0 1 0,0-1 0,0 0 0,1 1 0,-1-1-1,1 4 1,0-6-81,1 0 0,-1-1 0,1 1 0,-1-1 0,1 1 0,-1-1 0,1 0 1,-1 1-1,1-1 0,-1 1 0,1-1 0,-1 0 0,1 1 0,0-1 0,-1 0 0,1 0 0,0 0 0,-1 1 0,1-1 0,0 0 0,-1 0 0,1 0 0,0 0 0,-1 0 0,1 0 0,0 0 0,-1 0 0,1-1 0,0 1 0,-1 0 0,1 0 0,-1 0 0,1-1 0,1 0 0,23-8 675,-17 3-602,-1 1-1,0-2 1,0 1-1,0-1 1,8-11-1,-13 16 35,1 0-1,-1-1 0,-1 1 1,1-1-1,0 0 0,-1 1 1,1-1-1,-1 0 0,0 0 1,0 0-1,0 0 0,0 0 1,-1 0-1,1 0 0,-1 0 1,0 0-1,0-1 0,0 1 0,0 0 1,-1-4-1,1 7-115,0 0 1,-1 0-1,1-1 0,0 1 1,0 0-1,-1 0 0,1 0 1,0 0-1,-1 0 0,1 0 1,0 0-1,-1 0 0,1 0 1,0 0-1,0 0 0,-1 0 1,1 0-1,0 0 0,-1 0 1,1 0-1,0 0 0,0 1 1,-1-1-1,1 0 0,0 0 0,0 0 1,-1 0-1,1 0 0,0 1 1,0-1-1,-1 0 0,1 0 1,0 1-1,0-1 0,0 0 1,-1 0-1,1 1 0,0-1 1,0 0-1,0 1 0,-9 10-4,-15 34 42,22-43-17,1 1 1,0 0-1,0 0 1,0 0-1,1 0 1,-1 1-1,1-1 1,-1 0 0,1 0-1,0 0 1,0 0-1,1 0 1,0 7-1,0-9-20,0-1 1,0 1-1,1 0 0,-1-1 1,0 1-1,0-1 0,0 1 1,0-1-1,1 1 0,-1-1 1,0 0-1,0 0 0,1 1 1,-1-1-1,0 0 0,0 0 1,1 0-1,-1-1 0,0 1 0,1 0 1,1-1-1,29-5 205,-23 1-230,1 1 1,-1-1-1,0-1 0,0 0 1,-1 0-1,12-10 0,-20 15-469,-3 22-4287,-11 3-2259,8-15 957</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2.565"/>
    </inkml:context>
    <inkml:brush xml:id="br0">
      <inkml:brushProperty name="width" value="0.025" units="cm"/>
      <inkml:brushProperty name="height" value="0.025" units="cm"/>
    </inkml:brush>
  </inkml:definitions>
  <inkml:trace contextRef="#ctx0" brushRef="#br0">1 1 14189,'0'0'16048,"28"50"-20853,-20-50-4003</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2.925"/>
    </inkml:context>
    <inkml:brush xml:id="br0">
      <inkml:brushProperty name="width" value="0.025" units="cm"/>
      <inkml:brushProperty name="height" value="0.025" units="cm"/>
    </inkml:brush>
  </inkml:definitions>
  <inkml:trace contextRef="#ctx0" brushRef="#br0">0 1 11371,'0'0'18225,"9"51"-17873,-9-31-192,0-4-95,0-2-1,0-5-225,0-2-1248,2-6-1602</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3.281"/>
    </inkml:context>
    <inkml:brush xml:id="br0">
      <inkml:brushProperty name="width" value="0.025" units="cm"/>
      <inkml:brushProperty name="height" value="0.025" units="cm"/>
    </inkml:brush>
  </inkml:definitions>
  <inkml:trace contextRef="#ctx0" brushRef="#br0">0 0 20820,'0'0'8712,"21"2"-18738,-9-2-4131</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5.614"/>
    </inkml:context>
    <inkml:brush xml:id="br0">
      <inkml:brushProperty name="width" value="0.025" units="cm"/>
      <inkml:brushProperty name="height" value="0.025" units="cm"/>
    </inkml:brush>
  </inkml:definitions>
  <inkml:trace contextRef="#ctx0" brushRef="#br0">198 1 9673,'0'0'11296,"-8"8"-11136,-13 16 94,1 0-1,1 2 0,1 0 1,2 1-1,0 1 1,2 0-1,1 1 0,2 1 1,0 0-1,2 0 0,2 1 1,-6 45-1,12-72-251,1 0 0,-1 0 0,1 0 1,0 0-1,1 0 0,-1 0 0,1 0 0,-1-1 0,1 1 0,0 0 0,1 0 1,-1 0-1,0-1 0,1 1 0,4 5 0,-4-6-35,1-1 0,0 0 0,0 0 0,0 0 0,0 0 0,1 0 0,-1-1 0,0 1 0,1-1 0,-1 0 0,1 0 0,-1 0 0,1 0 0,0-1 0,-1 0 0,1 1 0,3-2 0,3 2-556,-1-1 0,1-1 1,-1 0-1,0 0 1,0-1-1,1 0 1,14-5-1,18-14-4504</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6.144"/>
    </inkml:context>
    <inkml:brush xml:id="br0">
      <inkml:brushProperty name="width" value="0.025" units="cm"/>
      <inkml:brushProperty name="height" value="0.025" units="cm"/>
    </inkml:brush>
  </inkml:definitions>
  <inkml:trace contextRef="#ctx0" brushRef="#br0">0 135 14894,'0'0'8440,"13"4"-7228,-4-1-1105,0-1 1,0 1-1,0-1 1,0-1 0,0 0-1,0 0 1,0-1-1,0 0 1,0 0-1,1-1 1,-1-1-1,0 1 1,16-6-1,-10 0-61,0 0-1,0-1 0,23-16 0,-33 20 85,-1 1-1,1 0 1,-1-1-1,0 0 1,-1 0-1,1 0 1,-1 0-1,1-1 1,-1 1-1,0-1 1,-1 0-1,1 0 1,-1 0-1,0 0 1,1-7-1,-3 12-91,1-1-1,-1 0 1,0 1-1,0-1 1,0 0 0,0 1-1,0-1 1,0 0-1,0 1 1,0-1-1,0 1 1,-1-1-1,1 0 1,0 1 0,0-1-1,0 1 1,-1-1-1,1 0 1,0 1-1,-1-1 1,1 1 0,0-1-1,-1 1 1,1-1-1,-1 1 1,1-1-1,-1 1 1,1 0 0,-1-1-1,1 1 1,-1 0-1,1-1 1,-1 1-1,0 0 1,-28 0 365,21 2-394,0 0 0,0 1 0,0 0 0,0 0 0,-7 5 0,2 1 1,1 1-1,0 1 0,1 0 0,0 0 1,1 1-1,-11 15 0,15-19-10,0 1 1,1 1-1,0-1 1,0 1-1,1 0 1,0 0-1,1 0 0,0 1 1,-2 19-1,5-29-1,-1 0-1,1 0 1,0-1 0,0 1-1,0 0 1,0 0-1,0 0 1,0 0 0,1 0-1,-1-1 1,0 1 0,0 0-1,1 0 1,-1 0-1,0-1 1,1 1 0,-1 0-1,1 0 1,-1-1-1,1 1 1,-1 0 0,1-1-1,0 1 1,-1-1 0,1 1-1,0 0 1,-1-1-1,2 1 1,0 0 4,0-1 0,1 1 1,-1-1-1,0 0 0,0 0 0,0 0 1,0 0-1,0 0 0,0 0 0,1 0 1,2-1-1,5-2 23,0 0 1,0-1-1,-1 0 1,10-5 0,6-6-301,0-1 0,-1-1 0,-1-1 0,0-1 0,-2-1 0,0-1 0,19-26 0,-39 46 168,-9 24-464,-40 69 1287,47-91-732,19-18-5723,-7 3-1190,-1 1-5211</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7.325"/>
    </inkml:context>
    <inkml:brush xml:id="br0">
      <inkml:brushProperty name="width" value="0.025" units="cm"/>
      <inkml:brushProperty name="height" value="0.025" units="cm"/>
    </inkml:brush>
  </inkml:definitions>
  <inkml:trace contextRef="#ctx0" brushRef="#br0">317 42 769,'0'0'15118,"-1"-4"-13538,0 2-1342,0 0 1,1 0-1,-1 0 0,0 0 0,0 0 0,0 0 0,-1 0 1,1 0-1,0 0 0,-1 1 0,1-1 0,-1 1 0,0-1 1,1 1-1,-1-1 0,0 1 0,0 0 0,0 0 1,0 0-1,0 0 0,0 0 0,0 1 0,0-1 0,0 0 1,0 1-1,0 0 0,-1-1 0,1 1 0,0 0 0,0 0 1,-1 0-1,1 1 0,0-1 0,0 0 0,0 1 1,0-1-1,0 1 0,-1 0 0,1 0 0,-3 2 0,-4 0 3,1 1 0,0 1-1,0-1 1,1 1 0,-1 0-1,1 1 1,0 0-1,1 0 1,-10 11 0,4 0-7,0 0 0,1 1-1,-9 21 1,17-32-216,-1 0 0,2 1 0,-1 0 0,1-1 0,0 1-1,0 0 1,1 0 0,0 1 0,1-1 0,0 15-1,1-22-18,-1 0 0,1 0 0,0 0 0,-1 0-1,1 0 1,0 0 0,0 0 0,-1 0 0,1 0 0,0 0-1,0 0 1,0 0 0,0 0 0,0-1 0,0 1-1,0 0 1,1-1 0,-1 1 0,0-1 0,0 1-1,0-1 1,1 0 0,-1 0 0,0 1 0,0-1-1,1 0 1,-1 0 0,0 0 0,1 0 0,-1 0-1,0-1 1,0 1 0,1 0 0,-1 0 0,0-1-1,0 1 1,2-2 0,5 0 36,0 0-1,-1 0 1,1-1 0,13-8 0,-2-1-66,-1-2 1,0 0 0,-1-1 0,-1-1 0,-1 0 0,0-1 0,-1-1 0,0 0 0,-2-1 0,18-34 0,-30 49 297,-4 8-104,-13 18-55,-24 32-81,-53 79 39,-51 74 253,140-198-316,-3 1 0,1 1-1,0 1 1,1-1 0,0 1-1,1 0 1,0 0-1,1 1 1,-5 22 0,14-37 13,-1 0 0,0-1 0,0 1 0,0-1 0,0 0 0,-1-1 0,1 1 0,2-5 0,84-96-326,-5-5 0,131-223 1,-213 329 129,-4 8 50,-9 21-11,-15 36 111,13-38 54,6-12 8,0 0 0,0 0-1,2 0 1,-1 1 0,1-1 0,1 1-1,0 0 1,-1 15 0,5-27-27,-1-1-1,0 1 1,0 0-1,1-1 1,-1 1-1,0-1 1,1 1 0,-1-1-1,1 1 1,-1-1-1,0 0 1,1 1 0,-1-1-1,1 1 1,-1-1-1,1 0 1,-1 1 0,1-1-1,0 0 1,-1 0-1,1 0 1,-1 1 0,1-1-1,0 0 1,-1 0-1,1 0 1,-1 0 0,1 0-1,0 0 1,-1 0-1,1 0 1,-1 0 0,2-1-1,24-3 160,-16 0-130,0-1 0,0 0-1,0-1 1,-1 0 0,0 0-1,0-1 1,0 0 0,-1-1-1,0 0 1,7-9 0,2-5 13,0 0 0,25-48 1,-35 55-5,4-6-140,-14 33-63,-9 20 177,9-25 29,0 1 0,0-1 0,1 0 0,0 1 0,0 0 0,0-1 0,0 11 0,3-18-40,-1 0 1,0 1 0,0-1 0,1 1 0,-1-1 0,0 0 0,0 1-1,1-1 1,-1 0 0,0 1 0,1-1 0,-1 0 0,1 0-1,-1 1 1,0-1 0,1 0 0,-1 0 0,1 0 0,-1 1 0,1-1-1,-1 0 1,0 0 0,1 0 0,-1 0 0,1 0 0,-1 0 0,1 0-1,-1 0 1,1 0 0,-1 0 0,1 0 0,-1 0 0,0 0-1,1-1 1,-1 1 0,1 0 0,-1 0 0,1 0 0,-1-1 0,0 1-1,1 0 1,-1 0 0,1-1 0,21-10 145,91-78 94,-124 124-358,-5-5 142,9-17 0,0 0 1,0 0-1,1 1 1,1-1-1,0 1 1,1 1-1,0-1 1,-1 16-1,6-30-55,1 1 0,-1-1 0,1 1 0,0-1 1,-1 0-1,1 0 0,-1 0 0,1 0 0,0 0 0,-1 0 0,1 0 0,-1-1 0,1 1 0,3-2 0,0 0-765,0-1 0,0 0 0,0 0 0,0-1 0,0 0 0,-1 1 0,6-8-1,14-18-8796,-9 8-1330</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7.695"/>
    </inkml:context>
    <inkml:brush xml:id="br0">
      <inkml:brushProperty name="width" value="0.025" units="cm"/>
      <inkml:brushProperty name="height" value="0.025" units="cm"/>
    </inkml:brush>
  </inkml:definitions>
  <inkml:trace contextRef="#ctx0" brushRef="#br0">42 6 17200,'4'-5'8745,"-2"5"-7400,-2 12-160,0 6 32,-8 6-320,-2 1-417,-1 1-255,1-2-129,3-5-96,6-8-1570,1-6-2113,11-6-7432,-3-13-2209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1.623"/>
    </inkml:context>
    <inkml:brush xml:id="br0">
      <inkml:brushProperty name="width" value="0.025" units="cm"/>
      <inkml:brushProperty name="height" value="0.025" units="cm"/>
      <inkml:brushProperty name="color" value="#E71224"/>
    </inkml:brush>
  </inkml:definitions>
  <inkml:trace contextRef="#ctx0" brushRef="#br0">168 139 8456,'56'-52'9319,"-53"49"-8578,0-1 0,0 0 0,0 0 0,0-1 0,0 1-1,-1-1 1,0 1 0,0-1 0,0 0 0,-1 0 0,0 0 0,2-8 0,-3 12-619,-1 0-1,1 0 1,0 0-1,0 0 1,-1 0-1,1 1 1,0-1-1,-1 0 1,1 0-1,-1 0 1,1 0-1,-1 1 1,1-1-1,-1 0 1,0 0-1,1 1 1,-1-1-1,0 0 1,0 1-1,0-1 1,1 1-1,-1-1 1,0 1-1,0 0 1,0-1-1,0 1 1,0 0-1,0-1 1,0 1 0,0 0-1,1 0 1,-1 0-1,0 0 1,0 0-1,0 0 1,-2 0-1,-39 5 508,33-2-614,0 2 1,0-1-1,0 1 0,1 1 0,-1-1 0,1 2 0,1-1 1,-1 1-1,1 0 0,0 0 0,1 1 0,-10 14 1,5-6-10,0 1 0,2 0 0,0 1 1,1 0-1,-9 30 0,15-42-6,0 0 0,1 0 0,0 0 0,0 0 0,0 0 0,1 0 0,0 0 0,1 7 0,-1-11 0,1 0 0,-1 0 0,1-1 0,0 1 0,-1 0 0,1-1 0,0 1 0,0-1 0,0 1 0,0-1 0,0 0 0,1 1 0,-1-1 0,0 0 0,1 0 0,-1 0 0,1 0 0,-1 0 0,1 0 0,-1 0 0,1-1 0,-1 1 0,1 0 0,0-1 0,0 1 0,-1-1 0,1 0 0,0 1 0,0-1 0,3 0 0,9-1-424,0 1 1,1-2-1,-1 0 1,0 0-1,0-2 1,0 0-1,0 0 0,-1-1 1,0-1-1,0 0 1,0-1-1,16-11 0,-1-1-1000,-1-2-1,-1 0 0,-1-2 0,26-29 0,-37 35-969,-2 0 0,20-34 0,-27 41 2364,-17 37 9646,-14 57-5357,25-83-4197,1 0 0,-1 0 1,1 0-1,0 0 1,-1 0-1,1 0 0,0 0 1,0 0-1,0 1 1,0-1-1,0 0 0,0 0 1,0 0-1,0 0 1,0 0-1,0 0 0,1 0 1,-1 0-1,0 0 1,1 0-1,-1 0 0,1 0 1,-1 0-1,1 0 1,-1 0-1,1 0 0,0 0 1,0 0-1,-1 0 1,3 1-1,-1-2 34,1 1-1,-1-1 1,1 0-1,-1 0 1,1 1-1,-1-2 1,1 1 0,-1 0-1,1 0 1,-1-1-1,1 1 1,-1-1 0,4-1-1,12-5 159,0-1-1,27-17 0,-34 18-256,0 1 1,0 0-1,0 0 0,1 1 0,0 1 0,-1 0 0,2 0 0,-1 1 0,22-2 0,-33 5-4,0 0-1,0 0 0,0 0 0,0 0 1,0 1-1,0-1 0,0 0 0,0 0 1,0 1-1,0-1 0,0 1 0,0-1 1,0 1-1,0-1 0,0 1 0,0 0 1,0 0-1,-1-1 0,1 1 0,0 0 1,-1 0-1,1 0 0,0-1 0,-1 1 1,1 0-1,-1 0 0,1 2 0,7 35 112,-1 2 50,-6-38-156,-1-1 0,1 1-1,-1-1 1,1 0 0,0 1 0,0-1 0,-1 0-1,1 0 1,0 1 0,0-1 0,0 0 0,1 0 0,-1 0-1,0 0 1,0 0 0,1 0 0,-1-1 0,0 1 0,1 0-1,2 0 1,1 0 21,0 0 0,0-1 1,1 1-1,-1-1 0,0 0 0,0-1 0,1 0 0,-1 1 0,0-2 1,0 1-1,0 0 0,0-1 0,0 0 0,0 0 0,-1-1 0,7-3 0,10-8-929,-1 0 0,23-22 0,-10 8-2984,-23 21 2558,-8 4 948,1 1-1,0-1 1,0 1-1,0 0 1,0 0 0,0 0-1,0 0 1,1 1 0,-1-1-1,1 1 1,-1 0 0,8-1-1,4 22 2161,-11-18-1768,0-1 0,0 0-1,0 0 1,0-1-1,1 1 1,-1-1-1,0 0 1,0 0-1,0 0 1,0-1 0,0 1-1,0-1 1,0 0-1,0 0 1,4-2-1,5-2-1472,-1-1 1,0 0-1,14-10 0,-5 2-3982</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8.226"/>
    </inkml:context>
    <inkml:brush xml:id="br0">
      <inkml:brushProperty name="width" value="0.025" units="cm"/>
      <inkml:brushProperty name="height" value="0.025" units="cm"/>
    </inkml:brush>
  </inkml:definitions>
  <inkml:trace contextRef="#ctx0" brushRef="#br0">159 0 14510,'0'0'11771,"-5"10"-10410,-49 90 1093,-26 51-835,63-91-1554,17-57-67,-1-1 0,1 1 1,-1 0-1,1 0 1,0-1-1,0 1 0,0 0 1,0-1-1,0 1 1,1 0-1,-1-1 0,1 1 1,0-1-1,0 1 0,0 0 1,0-1-1,0 0 1,1 1-1,1 2 0,-2-4 10,1 0 0,-1-1 0,0 1-1,0-1 1,0 0 0,0 1 0,0-1-1,1 0 1,-1 0 0,0 0 0,0 0-1,1 0 1,-1 0 0,0 0 0,0 0 0,0 0-1,1 0 1,-1-1 0,0 1 0,0 0-1,0-1 1,0 1 0,0-1 0,0 0-1,0 1 1,2-2 0,30-25 28,-19 16-57,21-14 28,-13 9 19,40-34-1,-70 60-18,1 1-1,-1 0 1,2 1-1,0 0 1,0 0-1,1 0 1,0 0 0,-4 19-1,9-30 0,0 0 0,-1 0 1,1 0-1,0 0 0,0 0 0,0 1 0,0-1 0,0 0 1,0 0-1,0 0 0,0 0 0,0 0 0,1 0 1,-1 0-1,0 0 0,1 0 0,-1 0 0,1 0 0,-1 0 1,1 0-1,-1 0 0,1-1 0,-1 1 0,1 0 1,0 0-1,0 0 0,1 0 0,-1 0-7,1-1 0,0 1-1,-1-1 1,1 0 0,0 0 0,-1 0 0,1 0-1,0 0 1,0 0 0,-1 0 0,1-1 0,0 1-1,-1-1 1,1 1 0,2-2 0,3-1-732,0 0 1,-1-1-1,1 0 1,-1 0-1,1 0 0,-1-1 1,6-7-1,5-10-5331,-2-3-3620</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8.600"/>
    </inkml:context>
    <inkml:brush xml:id="br0">
      <inkml:brushProperty name="width" value="0.025" units="cm"/>
      <inkml:brushProperty name="height" value="0.025" units="cm"/>
    </inkml:brush>
  </inkml:definitions>
  <inkml:trace contextRef="#ctx0" brushRef="#br0">408 117 19635,'0'0'9833,"-15"6"-34080</inkml:trace>
  <inkml:trace contextRef="#ctx0" brushRef="#br0" timeOffset="1">1 0 20724,'0'0'6694</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9.022"/>
    </inkml:context>
    <inkml:brush xml:id="br0">
      <inkml:brushProperty name="width" value="0.025" units="cm"/>
      <inkml:brushProperty name="height" value="0.025" units="cm"/>
    </inkml:brush>
  </inkml:definitions>
  <inkml:trace contextRef="#ctx0" brushRef="#br0">103 1 13773,'0'0'12508,"-5"11"-11494,-45 111 1359,43-102-1941,0 0 0,2 1 0,1 0-1,-4 42 1,8-62-425,0 0 0,0 0 0,0 0-1,0 1 1,0-1 0,1 0-1,-1 0 1,0 0 0,1 1-1,-1-1 1,1 0 0,-1 0-1,1 0 1,-1 0 0,1 0-1,0 0 1,-1 0 0,1 0 0,0 0-1,0-1 1,0 1 0,0 0-1,0 0 1,2 1 0,-1-1 11,1 0 0,0-1 0,0 1 0,-1 0 0,1-1 0,0 0 0,0 1 1,0-1-1,0 0 0,4-1 0,9-1-129,1-2 1,-1 0-1,16-6 1,-18 6-380,-11 2 422,0 1 1,0 0 0,1 1 0,-1-1-1,0 1 1,0-1 0,0 1-1,0 0 1,1 0 0,4 1 0,-6 0 59,-1-1-1,0 1 1,0 0 0,0-1 0,-1 1 0,1 0-1,0 0 1,0 0 0,0 0 0,0 0 0,-1 0 0,1 0-1,-1 0 1,1 0 0,0 0 0,-1 0 0,0 0 0,1 1-1,-1-1 1,0 0 0,0 0 0,1 0 0,-1 1 0,0-1-1,0 0 1,0 0 0,-1 1 0,1 0 0,0 4 67,-1 1 1,0-1 0,0 0-1,0 0 1,-1-1 0,0 1-1,0 0 1,0 0 0,-1-1-1,0 1 1,0-1 0,0 0-1,-1 0 1,0 0 0,0-1-1,0 1 1,0-1 0,-1 0-1,0 0 1,-6 4 0,3-2 34,-1-1 1,1-1-1,-1 1 1,0-2 0,0 1-1,0-1 1,0 0-1,0-1 1,-1 0-1,1-1 1,-1 0-1,-13 0 1,22-1-213,0 0-1,0 0 1,1 0-1,-1 0 1,0 0-1,0 0 1,0 0-1,1 0 1,-1-1-1,0 1 1,0 0-1,1-1 1,-1 1-1,0 0 1,1-1 0,-1 1-1,0-1 1,1 1-1,-1-1 1,1 1-1,-1-1 1,1 1-1,-1-1 1,1 0-1,-1 1 1,1-1-1,-1 0 1,1 1-1,0-1 1,0 0 0,-1 0-1,1 1 1,0-1-1,0 0 1,0 0-1,0 0 1,0 1-1,0-1 1,0 0-1,0 0 1,0 1-1,0-1 1,0 0-1,0 0 1,0 0 0,1-1-1,0 0-484,0-1 0,0 0-1,0 1 1,0-1 0,1 1 0,-1 0-1,1-1 1,-1 1 0,1 0 0,0 0-1,0 0 1,3-2 0,15-8-4399,5-1-1217</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29.491"/>
    </inkml:context>
    <inkml:brush xml:id="br0">
      <inkml:brushProperty name="width" value="0.025" units="cm"/>
      <inkml:brushProperty name="height" value="0.025" units="cm"/>
    </inkml:brush>
  </inkml:definitions>
  <inkml:trace contextRef="#ctx0" brushRef="#br0">35 0 14510,'0'0'14419,"-1"8"-13474,-32 122 1243,33-129-2181,0-1 0,0 1 0,0 0 0,0-1 0,0 1 0,0-1 0,0 1 0,0-1 0,0 1 0,0-1 0,0 1 0,0-1 0,0 1 0,1-1 0,-1 1 0,0-1 0,0 1 0,1-1 0,-1 0 0,0 1 0,0-1 0,1 1 0,-1-1 0,0 0 0,1 1 0,-1-1 0,1 0 0,-1 1 0,1-1 0,-1 0 0,0 0 0,1 1 0,21-1 210,21-13 19,2-10-220,-34 17-28,-1 0 1,1 0 0,1 1 0,-1 1 0,1 0-1,-1 0 1,1 1 0,0 1 0,13-2 0,-23 4 13,-1 1 0,0-1 0,0 1 1,0-1-1,0 1 0,0 0 0,-1-1 1,1 1-1,0 0 0,0 0 0,0 0 1,0 0-1,-1-1 0,1 1 0,0 0 1,-1 0-1,1 0 0,-1 0 0,1 2 1,14 16 69,-9-16-72,-1-1 0,1 0 0,0-1 0,0 1 0,0-1 0,0 0 0,0-1 0,0 1 0,10-2 0,55-4 0,13-10 0,-62 10 0,1 1 0,0 0 0,1 2 0,-1 0 0,1 2 0,30 3 0,-12 13 0,-37-13 0,1 0 0,-1 0 0,1-1 0,0 0 0,0 0 0,11 1 0,-13-2-20,6 0-521,0 0-1,0 0 1,0-1 0,0 0-1,0-1 1,0 0 0,12-3-1,-19-3-9585,-3 0-539</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1.468"/>
    </inkml:context>
    <inkml:brush xml:id="br0">
      <inkml:brushProperty name="width" value="0.025" units="cm"/>
      <inkml:brushProperty name="height" value="0.025" units="cm"/>
    </inkml:brush>
  </inkml:definitions>
  <inkml:trace contextRef="#ctx0" brushRef="#br0">102 1 11755,'-1'37'8947,"2"0"-7799,-7 57 0,-50 128 1756,17-78-1917,38-134-308,5-10-211,14-21 2,22-40-255,14-39-152,51-127 0,-75 157-83,-18 54-336,-12 16 306,1 0 0,-1 0 0,0 0 0,1 0 0,-1 0 0,0 0 0,0 0 0,1 1 0,-1-1 0,0 0 0,1 0 0,-1 0 0,0 1 1,0-1-1,1 0 0,-1 0 0,0 1 0,0-1 0,0 0 0,1 0 0,-1 1 0,0-1 0,0 0 0,0 1 0,0-1 0,0 0 0,0 1 0,0-1 0,0 0 0,1 1 0,-1-1 1,0 0-1,-1 1 0,2 1-30,-1 0 1,0 0-1,0 0 0,0 0 1,0 0-1,0 0 1,-1 0-1,1 0 1,-1 0-1,1 0 1,-1 0-1,0 0 1,1 0-1,-1 0 0,0 0 1,0-1-1,-1 1 1,-1 2-1,-7 5 115,-1-2 0,0 0 0,-21 11 0,-25 17 258,56-30-4246,12-2 1992,16-3-177,-26 0 1824,7 0-602,-1-1 1,0 0-1,1 0 0,-1-1 0,0 0 0,10-4 0,19-9-3595</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1.889"/>
    </inkml:context>
    <inkml:brush xml:id="br0">
      <inkml:brushProperty name="width" value="0.025" units="cm"/>
      <inkml:brushProperty name="height" value="0.025" units="cm"/>
    </inkml:brush>
  </inkml:definitions>
  <inkml:trace contextRef="#ctx0" brushRef="#br0">58 1 10602,'0'0'9721,"-3"9"-8995,-7 13-185,1-3 45,1 0 0,1 0 0,1 1 0,0 0 0,-2 24 0,8-44-566,0 1-1,0-1 0,0 0 0,0 1 0,0-1 0,0 1 0,0-1 0,0 1 0,0-1 0,0 0 1,0 1-1,1-1 0,-1 1 0,0-1 0,0 0 0,1 1 0,-1-1 0,0 0 0,0 1 0,1-1 0,-1 0 1,0 1-1,1-1 0,-1 0 0,0 0 0,1 1 0,-1-1 0,0 0 0,1 0 0,-1 0 0,1 0 1,-1 1-1,0-1 0,1 0 0,-1 0 0,1 0 0,21-3 513,19-16-4,-31 12-469,-1 0-1,0 0 1,0-1-1,-1 0 0,0 0 1,0-1-1,-1 0 0,0-1 1,-1 1-1,0-1 0,-1-1 1,1 1-1,-2-1 1,4-11-1,-19 50-102,9-23 100,0-1 0,0 1-1,0 0 1,1-1 0,-1 1-1,1 0 1,0 0 0,1 0-1,-1 0 1,1 0 0,0 6 0,4-10 12,0 0 1,0 0 0,0 0 0,1 0 0,-1-1 0,0 0 0,0 0 0,0 0 0,0 0 0,0-1 0,5 0 0,-2-1-95,0-1-1,0 1 1,-1-1 0,1-1-1,0 1 1,8-7 0,-13 8-37,1 1 0,-1-1 0,1 0-1,-1 0 1,0 0 0,0 0 0,0 0 0,0 0 0,0-1 0,0 1 0,0-1 0,-1 1 0,0-1 0,1 0 0,-1 1 0,0-1-1,0 0 1,0-3 0,-4 8-279,0 0 0,0 0-1,0 0 1,0 0 0,0 0-1,1 1 1,-5 4 0,-11 25-2712,13-21-569,1 0-3778</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2.275"/>
    </inkml:context>
    <inkml:brush xml:id="br0">
      <inkml:brushProperty name="width" value="0.025" units="cm"/>
      <inkml:brushProperty name="height" value="0.025" units="cm"/>
    </inkml:brush>
  </inkml:definitions>
  <inkml:trace contextRef="#ctx0" brushRef="#br0">11 0 12043,'0'0'8232,"-10"28"-24439</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2.648"/>
    </inkml:context>
    <inkml:brush xml:id="br0">
      <inkml:brushProperty name="width" value="0.025" units="cm"/>
      <inkml:brushProperty name="height" value="0.025" units="cm"/>
    </inkml:brush>
  </inkml:definitions>
  <inkml:trace contextRef="#ctx0" brushRef="#br0">141 1 10954,'0'0'14489,"-10"9"-13971,3-3-464,-15 14 444,-31 37 0,48-52-437,0 1 0,0 1 0,0-1-1,1 1 1,0 0 0,1 0 0,0 0 0,0 1 0,0-1 0,1 1 0,0-1-1,-2 16 1,4-22-98,1-1-1,0 1 0,-1 0 1,1 0-1,0 0 1,-1 0-1,1-1 0,0 1 1,0 0-1,0-1 1,-1 1-1,1-1 0,0 1 1,0-1-1,0 1 1,0-1-1,0 0 0,0 1 1,0-1-1,0 0 0,0 0 1,0 0-1,0 0 1,0 0-1,0 0 0,1 0 1,-1 0-1,1 0 1,41-2-1887,-40 2 1655,13-3-1590,-1 0 0,1-1 0,0-1 0,17-8 0,-23 10 627,26-11-4592</inkml:trace>
  <inkml:trace contextRef="#ctx0" brushRef="#br0" timeOffset="1">344 77 12748,'0'0'8034,"-9"5"-6357,-24 16-428,32-20-1197,0-1 0,0 1 1,1-1-1,-1 0 0,0 1 1,1 0-1,-1-1 0,1 1 1,-1-1-1,1 1 0,-1 0 1,1-1-1,-1 1 1,1 0-1,-1 0 0,1-1 1,0 1-1,0 0 0,-1 0 1,1 0-1,0-1 0,0 2 1,11 7 532,23-6 31,-33-3-560,6-1 44,0 1 1,0-2 0,0 1-1,-1-1 1,1 0 0,0 0-1,-1-1 1,9-4 0,-13 7-67,0-1 1,0 0-1,0 0 1,0 0 0,0-1-1,-1 1 1,1 0-1,0-1 1,0 1-1,-1-1 1,1 0 0,-1 1-1,0-1 1,1 0-1,-1 0 1,0 0-1,0 0 1,0 0 0,0 0-1,0 0 1,-1 0-1,1-1 1,-1 1-1,1 0 1,-1 0 0,0-1-1,0 1 1,0 0-1,-1-4 1,0 5-18,1 0-1,-1 0 1,0 0-1,-1 0 1,1 0 0,0 0-1,0 1 1,0-1-1,0 1 1,-1-1 0,1 1-1,0-1 1,-1 1-1,1 0 1,0-1 0,-1 1-1,1 0 1,0 0-1,-1 0 1,1 0 0,0 0-1,-2 1 1,-33 2-41,26 0 16,1 0 1,0 1 0,0 0 0,0 1 0,0-1 0,1 2 0,0 0 0,-15 13-1,18-16 33,1 1 0,0 0 0,-1 1 1,2-1-1,-1 1 0,0 0 0,1 0 0,0 0 0,0 0 0,0 1 0,1-1 0,0 1 0,0-1 0,0 1 0,-1 11 0,3-16-21,0 1 1,1-1 0,-1 0-1,1 1 1,-1-1-1,1 0 1,-1 0-1,1 0 1,-1 1-1,1-1 1,0 0-1,0 0 1,0 0-1,0 0 1,0 0-1,0 0 1,0-1-1,0 1 1,0 0 0,0 0-1,0-1 1,0 1-1,0-1 1,1 1-1,-1-1 1,0 1-1,1-1 1,-1 0-1,2 1 1,46 4-269,-43-5 109,58-1-3412,-54 0 1870,0 0 1,0-1 0,0 0 0,12-5-1,20-11-9908</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3.999"/>
    </inkml:context>
    <inkml:brush xml:id="br0">
      <inkml:brushProperty name="width" value="0.025" units="cm"/>
      <inkml:brushProperty name="height" value="0.025" units="cm"/>
    </inkml:brush>
  </inkml:definitions>
  <inkml:trace contextRef="#ctx0" brushRef="#br0">23 1 16688,'0'0'7292,"3"12"-6192,1 14-684,-1 1 1,-1 0-1,-1 1 0,-2-1 1,0 0-1,-7 28 0,4-32 11,-10 47-74,9-51 385,3-27 1017,2-8-1726,0-1 0,1 1 0,1 0 1,1-1-1,1 1 0,0 0 0,8-19 0,-9 27-39,1 1-1,0-1 0,0 1 1,1 0-1,0 0 1,0 1-1,1-1 0,0 1 1,0 1-1,0-1 1,1 1-1,-1 0 1,1 0-1,1 1 0,-1 0 1,9-4-1,-9 5-13,0 1 1,1-1-1,-1 2 0,0-1 0,0 1 0,1 0 1,-1 0-1,1 1 0,-1 0 0,1 1 0,-1-1 0,10 3 1,-17-3 20,1 0 0,0 1 0,-1-1 0,1 0 0,0 0 0,-1 1 1,1-1-1,0 0 0,-1 1 0,1-1 0,-1 0 0,1 1 0,0-1 1,-1 1-1,1-1 0,-1 1 0,1-1 0,-1 1 0,0 0 0,1-1 0,-1 1 1,1-1-1,-1 1 0,0 0 0,0-1 0,1 1 0,-1 0 0,0 0 1,0-1-1,0 2 0,0-1 6,-1 1-1,0-1 1,1 0 0,-1 0-1,0 0 1,0 0 0,1 0 0,-1 0-1,0 0 1,0 0 0,0 0-1,0 0 1,-1-1 0,-1 2 0,-44 18 173,-90 0 877,116-17-5416,21-3 4328,185-8-17002,-141 2 11181</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4.358"/>
    </inkml:context>
    <inkml:brush xml:id="br0">
      <inkml:brushProperty name="width" value="0.025" units="cm"/>
      <inkml:brushProperty name="height" value="0.025" units="cm"/>
    </inkml:brush>
  </inkml:definitions>
  <inkml:trace contextRef="#ctx0" brushRef="#br0">128 50 2947,'0'0'23339,"-10"-1"-22816,7 1-501,0-1-1,-1 1 0,1 0 1,-1 0-1,1 1 1,0-1-1,-1 0 0,1 1 1,0 0-1,-1 0 0,1 0 1,-5 2-1,4 0 43,-1 1-1,1-1 1,0 1-1,0-1 1,0 1-1,1 0 1,-1 0-1,1 1 1,-4 7-1,5-10-10,-1 2 113,0 1 0,0-1 0,0 1 0,1 0 0,0 0 0,0 0 0,0 0 0,0 0 0,1 0 0,-2 10 0,4-14-145,-1 0 0,0 0 0,1-1-1,-1 1 1,1 0 0,-1 0 0,1-1-1,-1 1 1,1 0 0,-1-1 0,1 1-1,0-1 1,-1 1 0,1-1 0,0 1-1,0-1 1,-1 1 0,1-1 0,0 0-1,0 1 1,0-1 0,-1 0 0,1 0 0,0 0-1,0 1 1,0-1 0,0 0 0,0 0-1,0 0 1,-1 0 0,1-1 0,0 1-1,0 0 1,0 0 0,1-1 0,35-7 448,-30 5-392,1-1-1,-1 0 1,0 0-1,-1 0 1,1-1-1,-1 0 1,0 0-1,0 0 0,0-1 1,-1 0-1,0 0 1,0 0-1,-1-1 1,1 0-1,-1 0 1,-1 0-1,1 0 0,-1 0 1,-1-1-1,1 0 1,-1 1-1,-1-1 1,1 0-1,-1-11 1,-1 19-79,0 0 0,0-1 0,0 1 0,0 0 0,0 0 0,0-1 0,0 1 0,0 0 1,0 0-1,0-1 0,0 1 0,0 0 0,0 0 0,0-1 0,0 1 0,0 0 0,0 0 0,0-1 0,0 1 1,-1 0-1,1 0 0,0 0 0,0-1 0,0 1 0,-1 0 0,1 0 0,0 0 0,0 0 0,0-1 1,-1 1-1,1 0 0,0 0 0,0 0 0,-1 0 0,1 0 0,0 0 0,0 0 0,-1 0 0,1 0 1,0-1-1,0 1 0,-1 0 0,-13 7-82,-9 14-508,22-20 431,0 0 1,0 1-1,1-1 1,-1 0-1,0 1 1,1-1-1,-1 1 1,1 0-1,-1-1 1,1 1-1,-1-1 1,1 1-1,0-1 1,0 1-1,0 2 1,0-3-55,1 0 1,-1-1 0,0 1-1,1 0 1,-1-1-1,0 1 1,1-1-1,-1 1 1,1-1-1,-1 1 1,1-1-1,-1 1 1,1-1-1,-1 1 1,1-1-1,-1 0 1,1 1 0,0-1-1,-1 0 1,1 0-1,0 1 1,-1-1-1,1 0 1,1 0-1,2 1-704,0-1-1,0 0 1,1-1-1,-1 1 1,0-1-1,0 1 1,0-1-1,0 0 1,0-1-1,7-2 1,16-11-5482</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2.512"/>
    </inkml:context>
    <inkml:brush xml:id="br0">
      <inkml:brushProperty name="width" value="0.025" units="cm"/>
      <inkml:brushProperty name="height" value="0.025" units="cm"/>
      <inkml:brushProperty name="color" value="#E71224"/>
    </inkml:brush>
  </inkml:definitions>
  <inkml:trace contextRef="#ctx0" brushRef="#br0">0 84 11499,'7'120'10858,"1"87"-1959,-8-205-8360,0-18 364,3-26-892,1 1 1,2 0-1,2-1 1,1 2-1,28-73 1,-35 106-125,1 1-1,0-1 1,1 1 0,-1 0 0,1 1-1,0-1 1,1 0 0,4-4-1,-7 8 67,0 0-1,0 1 0,0-1 0,0 0 0,1 1 0,-1 0 1,1-1-1,-1 1 0,0 0 0,1 0 0,0 1 1,-1-1-1,1 0 0,-1 1 0,1-1 0,0 1 0,0 0 1,-1 0-1,1 0 0,0 1 0,-1-1 0,1 0 0,4 2 1,-6-1 41,1-1 0,-1 1 0,1 0 0,-1 0 0,1-1 1,-1 1-1,0 0 0,1 0 0,-1 0 0,0 1 0,0-1 0,0 0 1,0 0-1,0 0 0,0 1 0,0-1 0,0 1 0,-1-1 1,1 1-1,0-1 0,-1 1 0,1-1 0,-1 1 0,0-1 1,0 1-1,1 0 0,-1-1 0,0 1 0,0-1 0,0 1 0,-1 0 1,1-1-1,0 1 0,-1-1 0,1 1 0,-1 0 0,1-1 1,-1 1-1,0-1 0,1 0 0,-2 2 0,-1 4 77,0-1-1,-1 0 1,0 0-1,0 0 1,0 0 0,0-1-1,-1 1 1,-6 4-1,0-1 108,0 0 0,0-1 0,-1-1-1,0 0 1,-1-1 0,1 0 0,-1-1-1,0 0 1,-21 4 0,34-8-178,-1-1 0,1 0 0,0 0 0,-1 0 0,1 0 1,0 0-1,-1 0 0,1 0 0,0 0 0,-1 0 0,1 0 0,0 0 0,-1 0 0,1 0 0,0 0 0,-1 0 1,1-1-1,0 1 0,-1 0 0,1 0 0,0 0 0,0 0 0,-1-1 0,1 1 0,0 0 0,0 0 0,-1 0 1,1-1-1,0 1 0,0 0 0,0-1 0,-1 1 0,1 0 0,0 0 0,0-1 0,0 0 0,4-13-68,15-14-758,-10 20-736,-1 0 1,1 1 0,20-12 0,34-11-9630,-31 21 2196</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4.687"/>
    </inkml:context>
    <inkml:brush xml:id="br0">
      <inkml:brushProperty name="width" value="0.025" units="cm"/>
      <inkml:brushProperty name="height" value="0.025" units="cm"/>
    </inkml:brush>
  </inkml:definitions>
  <inkml:trace contextRef="#ctx0" brushRef="#br0">138 1 5733,'0'0'18802,"-10"6"-17787,3-2-880,-13 7 753,2 1 0,0 1 0,0 0 0,-29 29-1,96-39-924,-11-5-757,-18 0 283,0 2-1,1 0 1,20 4-1,-40-4 512,0 0 0,0 0 1,0 0-1,1 0 0,-1 0 0,0 0 0,0 1 0,0-1 1,0 0-1,0 1 0,0-1 0,0 1 0,0-1 0,0 1 1,0 0-1,0-1 0,0 1 0,-1 0 0,1 0 0,0-1 0,0 1 1,-1 0-1,1 0 0,0 0 0,-1 0 0,1 0 0,-1 0 1,1 0-1,-1 0 0,0 0 0,1 0 0,-1 0 0,0 0 1,0 1-1,0-1 0,0 0 0,0 0 0,0 0 0,0 0 1,0 0-1,0 0 0,0 1 0,-1-1 0,1 0 0,0 0 0,-1 0 1,1 0-1,-1 1 0,-1 1 218,0 1 1,0-1-1,0 0 0,-1 1 0,1-1 1,-1 0-1,1-1 0,-1 1 0,0 0 1,0-1-1,0 0 0,-6 4 0,-2-2 50,-1 0-1,1 0 1,-1-1-1,1-1 1,-1 0-1,0-1 1,0 0-1,0 0 1,-18-3-1,30 2-389,1 0-1,-1 0 1,1 0 0,-1-1 0,0 1-1,1 0 1,-1-1 0,0 1-1,0 0 1,1-1 0,-1 1 0,0 0-1,0-1 1,1 1 0,-1 0-1,0-1 1,0 1 0,0-1 0,0 1-1,0-1 1,0 1 0,1 0-1,-1-1 1,0 1 0,0-1 0,0 1-1,-1-1 1,1 1 0,0 0-1,0-1 1,0 1 0,0-1 0,0 1-1,0 0 1,0-1 0,-1 1-1,1-1 1,0 1 0,0 0 0,-1-1-1,1 1 1,0 0 0,-1-1-1,1 1 1,0 0 0,-1 0-1,1-1 1,0 1 0,-1 0 0,1 0-1,0 0 1,-1-1 0,1 1-1,-1 0 1,1 0 0,0 0 0,-1 0-1,1 0 1,-1 0 0,1 0-1,-1 0 1,33-19-11039,-9 10 2710</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5.104"/>
    </inkml:context>
    <inkml:brush xml:id="br0">
      <inkml:brushProperty name="width" value="0.025" units="cm"/>
      <inkml:brushProperty name="height" value="0.025" units="cm"/>
    </inkml:brush>
  </inkml:definitions>
  <inkml:trace contextRef="#ctx0" brushRef="#br0">143 4 17264,'0'0'12439,"-11"-2"-12039,2 1-351,0 0-1,0 1 1,-1 0 0,1 1-1,-12 2 1,17-3-42,1 1-1,-1 0 1,1-1 0,0 1 0,0 1 0,-1-1-1,1 0 1,0 1 0,0 0 0,0 0 0,0 0 0,1 0-1,-1 0 1,0 0 0,1 1 0,0-1 0,-1 1-1,1-1 1,0 1 0,1 0 0,-1 0 0,-1 3 0,3-5-11,0-1 1,0 1-1,0-1 1,0 1-1,0-1 1,0 1-1,0-1 1,0 1-1,0-1 1,0 1-1,1-1 1,-1 1-1,0-1 1,0 1-1,1-1 1,-1 0-1,0 1 1,1-1-1,-1 1 1,0-1-1,1 0 1,-1 0-1,0 1 1,1-1-1,-1 0 1,1 1-1,-1-1 1,1 0-1,-1 0 1,1 0-1,-1 0 1,1 1-1,-1-1 1,1 0-1,-1 0 1,1 0-1,-1 0 1,1 0-1,-1 0 1,1 0-1,-1 0 1,1-1-1,31 2-206,-25-1 85,15-1-409,-17 0 431,1 0 0,0 0-1,0 1 1,0 0 0,0 0 0,0 1 0,0 0-1,0 0 1,-1 0 0,1 1 0,0-1-1,-1 1 1,1 1 0,8 4 0,-13-5 115,0-1 0,0 0 0,0 1 0,0 0 0,0-1 1,0 1-1,-1-1 0,1 1 0,-1 0 0,1-1 0,-1 1 0,1 0 0,-1 0 1,0 0-1,0-1 0,0 1 0,0 0 0,0 0 0,0-1 0,-1 1 0,1 0 1,-1 0-1,1-1 0,-1 1 0,0 0 0,1-1 0,-1 1 0,-2 2 0,0 2 217,-1-1 0,1 1 0,-2-1 0,1 0 0,0 0 0,-8 6 0,7-6 5,-1 0 1,0-1-1,0 1 0,-1-1 1,1-1-1,-1 1 1,0-1-1,0 0 1,0-1-1,0 1 1,-13 1-1,16-9-621,10-6-699,9-7-1989,46-28-13106,-40 31 7875</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5.509"/>
    </inkml:context>
    <inkml:brush xml:id="br0">
      <inkml:brushProperty name="width" value="0.025" units="cm"/>
      <inkml:brushProperty name="height" value="0.025" units="cm"/>
    </inkml:brush>
  </inkml:definitions>
  <inkml:trace contextRef="#ctx0" brushRef="#br0">24 0 12588,'0'0'12652,"-4"66"-11947,-3-49-449,2-2-192,0-2 32,2-3-32,3-3-32,0-4-448,11-3-11596</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5.896"/>
    </inkml:context>
    <inkml:brush xml:id="br0">
      <inkml:brushProperty name="width" value="0.025" units="cm"/>
      <inkml:brushProperty name="height" value="0.025" units="cm"/>
    </inkml:brush>
  </inkml:definitions>
  <inkml:trace contextRef="#ctx0" brushRef="#br0">93 0 12396,'0'0'14888,"-7"8"-13980,-6 9-136,1-1 1,-17 31-1,24-37-579,1-1-1,-1 0 1,2 1 0,-1 0 0,1 0 0,1 0-1,0 0 1,-2 17 0,5-27-183,0 1 0,-1 0 1,1-1-1,-1 1 0,1-1 1,0 1-1,0-1 0,-1 1 1,1-1-1,0 1 0,0-1 1,0 0-1,0 1 0,0-1 1,-1 0-1,1 0 0,0 1 1,0-1-1,0 0 0,0 0 1,0 0-1,0 0 0,0-1 1,0 1-1,0 0 0,-1 0 1,3-1-1,27-4 181,13-16-750,-38 18 400,0 0 0,0 0 0,0 0 0,0 1 0,0 0 0,1 0 0,-1 0 0,1 1 0,-1 0 0,1 0 0,0 0 0,6 0 0,-12 2 152,1-1-1,0 1 1,0-1 0,-1 1-1,1 0 1,-1-1 0,1 1 0,0-1-1,-1 1 1,0 0 0,1 0 0,-1-1-1,1 1 1,-1 0 0,0 0 0,1 0-1,-1-1 1,0 1 0,0 0-1,0 0 1,1 0 0,-1 0 0,0-1-1,0 1 1,0 0 0,-1 0 0,1 0-1,0 0 1,0 0 0,0-1 0,-1 3-1,-8 29 102,4-26 37,-1 1 0,0-2 0,0 1 0,0 0 0,0-1 0,-1 0 0,0-1-1,0 0 1,0 0 0,0 0 0,-1-1 0,0 0 0,0 0 0,1-1 0,-1 0 0,-1 0 0,1-1 0,-13 0 0,20-1-147,1 0 0,-1 0 0,1 0 1,-1 0-1,1 0 0,-1 0 0,1 0 0,-1 0 1,1 0-1,-1 0 0,1 0 0,-1-1 1,1 1-1,-1 0 0,1 0 0,0 0 0,-1-1 1,1 1-1,-1 0 0,1-1 0,0 1 0,-1 0 1,1-1-1,0 1 0,0-1 0,-1 1 1,1 0-1,0-1 0,0 1 0,-1-1 0,1 1 1,0-1-1,0 0 0,3-20-2027,19-17-3961,41-10-5956,-47 37 8759,7-5-1241</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6.299"/>
    </inkml:context>
    <inkml:brush xml:id="br0">
      <inkml:brushProperty name="width" value="0.025" units="cm"/>
      <inkml:brushProperty name="height" value="0.025" units="cm"/>
    </inkml:brush>
  </inkml:definitions>
  <inkml:trace contextRef="#ctx0" brushRef="#br0">25 0 9737,'0'0'18967,"3"13"-18411,-2-5-503,0-1 0,0 1 1,0 0-1,-1 0 1,0-1-1,0 1 0,-1 0 1,0 0-1,0-1 1,-1 1-1,0-1 0,-1 1 1,-3 7-1,-8 23-100,13-21-3082,9-17-6875,2-3-289</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6.674"/>
    </inkml:context>
    <inkml:brush xml:id="br0">
      <inkml:brushProperty name="width" value="0.025" units="cm"/>
      <inkml:brushProperty name="height" value="0.025" units="cm"/>
    </inkml:brush>
  </inkml:definitions>
  <inkml:trace contextRef="#ctx0" brushRef="#br0">3 50 13965,'0'0'7800,"11"3"-5852,2 0-1264,1 0 0,0-1 1,-1 0-1,16-1 0,-26 0-520,1-1-1,0 0 1,-1 0 0,1-1-1,-1 1 1,1-1 0,-1 0-1,1 1 1,-1-2 0,1 1-1,-1 0 1,0-1 0,1 1 0,-1-1-1,0 0 1,0 0 0,-1 0-1,1-1 1,0 1 0,-1-1-1,1 1 1,-1-1 0,0 0-1,0 0 1,2-4 0,-3 7-152,-1-1 0,0 1 0,1-1 0,-1 0 0,0 1 0,1-1 0,-1 1 0,0-1 0,0 1-1,0-1 1,0 0 0,1 1 0,-1-1 0,0 0 0,0 1 0,0-1 0,0 1 0,-1-1 0,1 0 0,0 1 0,0-1 0,0 1 0,0-1 0,-1 0 0,1 1 0,0-1 0,0 1 0,-1-1 0,1 1 0,0-1 0,-1 1 0,0-2 0,-21 1 441,-25 19 76,34-9-529,0 1 0,1 1 0,-18 19 0,26-25 0,0-1 0,0 0 0,0 1 0,1 0 0,0 0 0,0 0 0,1 0 0,-1 1 0,1-1 0,0 1 0,0-1 0,1 1 0,-2 7 0,4-12 0,-1 0 0,0-1 0,1 1 0,-1 0 0,1 0 0,-1 0 0,1-1 0,-1 1 0,1 0 0,-1-1 0,1 1 0,0 0 0,-1-1 0,1 1 0,0-1 0,0 1 0,0-1 0,-1 1 0,1-1 0,0 1 0,0-1 0,0 0 0,0 0 0,0 1 0,-1-1 0,1 0 0,0 0 0,0 0 0,0 0 0,0 0 0,1 0 0,40-1 0,-30 1 0,42-4-2913,-45 3 1241,1-1 0,-1 0 0,1-1 0,-1 0 0,0 0 0,12-7 1,-3-1-13245</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38.851"/>
    </inkml:context>
    <inkml:brush xml:id="br0">
      <inkml:brushProperty name="width" value="0.025" units="cm"/>
      <inkml:brushProperty name="height" value="0.025" units="cm"/>
    </inkml:brush>
  </inkml:definitions>
  <inkml:trace contextRef="#ctx0" brushRef="#br0">147 1 6662,'15'6'7122,"-1"10"-3890,11 24-2112,-16-23 5,1-2-723,-1 0 0,0 1 1,-1 0-1,-1 1 0,-1 0 0,9 34 1,-14-42-374,0 0 0,0 0 0,-1 0 0,0-1 0,-1 1 0,1 0 0,-2 0 0,1 0 0,-1-1 0,-1 1 0,0-1 0,0 0 0,0 1 1,-1-1-1,0-1 0,-7 10 0,-6 6-113,-1 0-1,-1-2 1,-1 0 0,-30 24 0,-47 29-7086,79-60 902</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1.312"/>
    </inkml:context>
    <inkml:brush xml:id="br0">
      <inkml:brushProperty name="width" value="0.025" units="cm"/>
      <inkml:brushProperty name="height" value="0.025" units="cm"/>
    </inkml:brush>
  </inkml:definitions>
  <inkml:trace contextRef="#ctx0" brushRef="#br0">1 48 12684,'0'0'2199,"1"-8"332,6-25 53,-2 26 1751,-1 17-2915,0 14-417,-8 181 1992,2-168-5843,2-12-3353,0-53-45,0-7-4751</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1.729"/>
    </inkml:context>
    <inkml:brush xml:id="br0">
      <inkml:brushProperty name="width" value="0.025" units="cm"/>
      <inkml:brushProperty name="height" value="0.025" units="cm"/>
    </inkml:brush>
  </inkml:definitions>
  <inkml:trace contextRef="#ctx0" brushRef="#br0">1 1 17969,'0'0'7047,"0"44"-11115,21-36 1185,6-2-1889,7-5-2403</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2.131"/>
    </inkml:context>
    <inkml:brush xml:id="br0">
      <inkml:brushProperty name="width" value="0.025" units="cm"/>
      <inkml:brushProperty name="height" value="0.025" units="cm"/>
    </inkml:brush>
  </inkml:definitions>
  <inkml:trace contextRef="#ctx0" brushRef="#br0">190 0 14894,'0'0'6721,"-11"8"-4377,0 0-1952,0 2 261,-1-1 0,-1 0 0,0 0 0,0-2 0,0 0 0,-1 0 0,-27 8 0,71-42-2426,-26 26 1728,-1-1-1,0 2 1,0-1 0,1 0-1,-1 1 1,1-1-1,-1 1 1,0 0-1,1 0 1,-1 0 0,1 1-1,-1-1 1,0 1-1,1 0 1,-1 0 0,0 0-1,0 0 1,1 0-1,-1 1 1,0 0-1,0-1 1,-1 1 0,1 0-1,0 0 1,-1 1-1,1-1 1,-1 1-1,1-1 1,-1 1 0,0 0-1,0-1 1,1 5-1,2 0 62,-2 0 0,1 1 0,-1-1 0,0 1 0,-1-1 0,0 1 0,0 0 0,0 0 0,-1 0 0,-1 0 0,1 0 0,-1 0-1,-1 9 1,-1-14 67,1 1 0,-1 0 0,0-1 0,0 1 0,0-1 0,0 0 0,-1 1 0,1-1 0,-1 0 0,0-1 0,0 1 0,0 0-1,0-1 1,0 0 0,-1 0 0,1 0 0,-1 0 0,1 0 0,-1 0 0,0-1 0,0 0 0,0 0 0,-4 1 0,-2 0 143,1 1 1,-1-1 0,0-1-1,0 0 1,0 0 0,0-1 0,0 0-1,-14-2 1,23 1-255,0 1 1,0 0-1,1 0 1,-1 0-1,0-1 0,0 1 1,1 0-1,-1-1 1,0 1-1,0 0 1,1-1-1,-1 1 0,1-1 1,-1 1-1,0-1 1,1 0-1,-1 1 0,1-1 1,-1 0-1,1 1 1,-1-1-1,1 0 1,0 1-1,-1-1 0,1 0 1,0 0-1,0 1 1,-1-1-1,1 0 1,0 0-1,0 0 0,0 0 1,0 1-1,0-1 1,0 0-1,0 0 0,0 0 1,0 1-1,1-1 1,-1 0-1,0 0 1,0 0-1,1 1 0,-1-1 1,1 0-1,-1 1 1,0-1-1,1 0 1,-1 1-1,1-1 0,1-1 1,28-31-5063,-4 15-376,4 1-2499</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3.336"/>
    </inkml:context>
    <inkml:brush xml:id="br0">
      <inkml:brushProperty name="width" value="0.025" units="cm"/>
      <inkml:brushProperty name="height" value="0.025" units="cm"/>
      <inkml:brushProperty name="color" value="#E71224"/>
    </inkml:brush>
  </inkml:definitions>
  <inkml:trace contextRef="#ctx0" brushRef="#br0">23 356 8904,'0'0'11280,"8"-3"-7884,1-1-2630,1-1 1,-2 0 0,1 0-1,0-1 1,-1 0-1,10-9 1,-15 12-593,0 0-1,0 0 1,0 0 0,0 0-1,-1 0 1,1-1 0,-1 1-1,0-1 1,0 1 0,0-1 0,-1 0-1,1 0 1,-1 0 0,0 0-1,0 0 1,0 0 0,-1 0-1,0-1 1,1 1 0,-1 0-1,-1-6 1,0 9-174,1 0 0,0 1 0,-1-1 0,1 0 0,-1 0 0,1 1 0,-1-1 0,1 0 0,-1 1 0,1-1 0,-1 0 0,0 1 0,1-1 0,-1 1 0,0-1 0,0 1 0,1 0 0,-1-1 0,0 1 0,0 0 0,0-1 0,0 1 0,1 0 0,-1 0 0,0 0 0,0 0 0,0 0 0,0 0 0,0 0 0,0 0 0,1 0 0,-1 0 0,0 0 0,0 0 0,0 1 0,0-1 0,-1 1 0,-2 0 0,0 0 0,1 1 0,-1-1 0,1 1 0,-1 0 0,1 0 0,-6 4 0,1 3 0,0 1 0,1-1 0,0 1 0,1 1 0,0-1 0,1 1 0,0 0 0,0 0 0,1 1 0,1-1 0,0 1 0,1 0 0,0 0 0,0 0 0,2 0 0,-1 0 0,1 0 0,3 19 0,-2-28-16,0 0 0,0 0 0,0-1-1,0 1 1,0 0 0,0-1 0,1 1 0,-1-1 0,1 0 0,-1 1 0,1-1-1,0 0 1,0 0 0,0 0 0,0 0 0,1 0 0,-1-1 0,0 1-1,4 1 1,-1-1-60,-1 0-1,1-1 0,0 0 0,0 1 0,0-2 0,0 1 1,0 0-1,0-1 0,0 0 0,7-1 0,-2 0-175,1-1 0,-1 0 0,1-1 0,-1 0 0,0-1 0,0 0-1,0 0 1,-1-1 0,17-11 0,-15 7-657,0-1 0,0-1 1,-1 1-1,-1-2 0,0 1 0,-1-2 0,0 1 0,0-1 0,-2 0 1,1 0-1,-2-1 0,0 0 0,4-16 0,-2-2-460,-2-1 0,-1 0-1,-1 0 1,-3-57 0,-3 72 2119,-7-13 5088,10 30-5579,-1 0 0,1 1 1,0-1-1,-1 0 0,1 1 0,-1-1 1,1 0-1,-1 1 0,1-1 0,-1 1 0,1-1 1,-1 1-1,0-1 0,1 1 0,-1-1 0,0 1 1,1-1-1,-1 1 0,0 0 0,1 0 1,-3-1-1,2 1-125,0 1 0,0-1 1,0 1-1,0-1 0,1 1 0,-1-1 1,0 1-1,0-1 0,0 1 1,0 0-1,1 0 0,-1-1 1,0 1-1,1 0 0,-1 0 0,1 0 1,-1 0-1,1 0 0,-1 0 1,1 0-1,-1 0 0,1 1 1,-6 12 106,1 0 1,1 0 0,0 1 0,1 0-1,1 0 1,0 0 0,1 0 0,1 0 0,0 0-1,1 0 1,3 16 0,-3-24-212,0 1 0,0 0 1,1-1-1,0 1 0,1-1 1,0 0-1,0 1 0,1-1 1,-1-1-1,2 1 0,-1-1 0,1 1 1,0-1-1,0 0 0,0-1 1,1 1-1,0-1 0,0 0 0,0-1 1,1 0-1,-1 0 0,15 6 1,-20-10 29,-1 0-1,1 0 1,-1 0 0,1-1 0,-1 1 0,1 0 0,-1 0 0,1-1 0,-1 1 0,1 0-1,-1-1 1,0 1 0,1-1 0,-1 1 0,1-1 0,-1 1 0,0-1 0,1 1 0,-1-1 0,0 1-1,0-1 1,0 1 0,1-1 0,-1 1 0,0-1 0,0 1 0,0-1 0,0 0 0,0 1-1,0-1 1,0 1 0,0-1 0,0 1 0,0-1 0,0 0 0,-1 0 0,1-33 791,0 28-790,0 0-22,0 1-1,-1-1 1,1 0 0,-1 0-1,-1 0 1,1 1 0,-1-1 0,0 0-1,0 1 1,0 0 0,-5-8-1,15 26 189,-7-11-230,-1 0 1,1 0-1,0-1 1,1 1-1,-1-1 1,0 1 0,0-1-1,1 1 1,-1-1-1,1 0 1,-1 1-1,1-1 1,-1 0-1,1 0 1,2 1-1,3 1 17,-1-1 0,1 0 0,0 0 0,0 0 0,-1 0 0,1-1 0,0-1 0,1 1 0,-1-1 0,0 0 0,0-1-1,0 1 1,0-1 0,0-1 0,-1 0 0,1 1 0,8-5 0,-10 4-4,-1 0-1,1 0 1,-1 0 0,0-1-1,0 1 1,0-1 0,0 0-1,0-1 1,-1 1 0,0 0-1,1-1 1,-1 0 0,0 0-1,-1 0 1,1 0 0,-1 0-1,0-1 1,0 1-1,0-1 1,0 1 0,-1-1-1,0 1 1,0-1 0,0 0-1,0-8 1,-4 10-10,-3 9 0,-3 10 0,5-6 1,1 0 0,0 0-1,0 1 1,1-1 0,1 1 0,-1 0 0,2 0-1,0-1 1,1 16 0,-1-24-1,1 1-1,0 0 1,-1 0-1,1-1 1,0 1-1,0 0 1,1-1-1,-1 1 1,0-1-1,1 1 1,0-1-1,-1 0 1,1 0-1,0 0 1,0 0 0,3 3-1,-2-4-1,0 1 0,0-1 0,1 1 0,-1-1 1,0 0-1,1-1 0,-1 1 0,0 0 0,1-1 0,-1 0 0,1 0 0,-1 0 1,0 0-1,1 0 0,-1-1 0,7-1 0,-8 1-182,0 1-1,0-1 1,-1 0-1,1 1 1,0-1 0,0 0-1,-1 0 1,1 0-1,-1 0 1,1-1 0,-1 1-1,1 0 1,-1-1-1,0 1 1,1-1 0,-1 1-1,0-1 1,0 1 0,0-1-1,0 0 1,0 0-1,0-1 1,1-3-1588,-1 0 0,1 0 0,-1-1 0,-1 1 0,1-11 0,-1-16-7986</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3.747"/>
    </inkml:context>
    <inkml:brush xml:id="br0">
      <inkml:brushProperty name="width" value="0.025" units="cm"/>
      <inkml:brushProperty name="height" value="0.025" units="cm"/>
    </inkml:brush>
  </inkml:definitions>
  <inkml:trace contextRef="#ctx0" brushRef="#br0">38 71 10570,'12'-37'2877,"-1"3"6167,-14 71-6076,-23 91-1833,16-93-771,3 1-1,1 0 1,-3 54-1,9-88-367,0 0 1,1 1-1,-1-1 1,0 0-1,1 0 1,-1 1-1,1-1 1,0 0-1,0 0 1,0 0-1,0 0 0,0 0 1,0 0-1,1 0 1,-1 0-1,0-1 1,1 1-1,0 0 1,-1-1-1,1 1 1,0-1-1,0 0 1,0 1-1,0-1 1,0 0-1,0 0 0,0 0 1,0-1-1,0 1 1,0 0-1,1-1 1,-1 1-1,0-1 1,1 0-1,-1 0 1,2 0-1,4 0-400,0 0-1,0 0 1,-1-1 0,1 0-1,-1 0 1,1-1-1,-1 0 1,1-1 0,12-5-1,17-16-4132,2-4-2179</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4.772"/>
    </inkml:context>
    <inkml:brush xml:id="br0">
      <inkml:brushProperty name="width" value="0.025" units="cm"/>
      <inkml:brushProperty name="height" value="0.025" units="cm"/>
    </inkml:brush>
  </inkml:definitions>
  <inkml:trace contextRef="#ctx0" brushRef="#br0">108 1 16271,'0'0'1500,"-10"8"267,1-2-1242,-45 40 3003,50-43-3380,1 1 0,0-1-1,0 1 1,0 0 0,1 0-1,-1 0 1,1 0-1,0 0 1,0 1 0,1-1-1,-1 1 1,1-1 0,0 1-1,-1 8 1,2-12-146,0 0 0,0-1 0,0 1 1,0-1-1,1 1 0,-1-1 0,0 1 0,0-1 1,1 1-1,-1-1 0,0 1 0,1-1 1,-1 1-1,1-1 0,-1 1 0,0-1 0,1 0 1,-1 1-1,1-1 0,-1 0 0,1 1 0,-1-1 1,1 0-1,-1 0 0,1 1 0,0-1 0,-1 0 1,1 0-1,0 0 0,28 2 147,24-12 90,11-28-115,-57 32-122,1 1 0,0-1 1,0 1-1,1 0 0,-1 1 0,1 0 0,0 1 0,0-1 0,1 2 0,-1-1 0,12 0 0,-21 3-1,1 0 0,0 0 0,0 0 1,0 0-1,-1 0 0,1 1 0,0-1 0,0 0 0,-1 1 0,1-1 0,0 0 1,0 1-1,-1-1 0,1 1 0,0-1 0,-1 1 0,1-1 0,-1 1 1,1 0-1,-1-1 0,1 1 0,-1 0 0,1-1 0,-1 1 0,1 1 1,5 28 181,-11 30 287,-5-32-220,-1 7-30,13-35-204,0 0 0,-1 0 0,1 0 0,0-1 0,0 1 0,-1 0 0,1-1 0,0 1 0,-1-1 0,1 1 0,0-1 0,1-1 0,10-7 16,0 0 0,-1-1 0,0-1 0,0 0 0,-1 0 0,-1-1 0,0-1 1,15-24-1,-25 36 80,-6 38 511,5-33-598,0 1-1,0-1 0,0 0 0,0 1 1,0-1-1,1 0 0,0 1 1,0-1-1,0 1 0,1-1 1,-1 0-1,3 8 0,-2-10-13,1-1-1,-1 0 1,1 0-1,0 1 1,-1-1-1,1 0 1,0-1-1,-1 1 1,1 0-1,0 0 1,0-1 0,0 1-1,0-1 1,0 0-1,0 1 1,0-1-1,0 0 1,-1 0-1,1 0 1,4-1-1,41-6 335,-34 3-251,0-1 0,-1 0 0,0 0 0,0-2 0,0 1 0,19-16 0,-27 19-66,1-1 0,-1 1 0,0-1 0,0 0 0,0-1 0,0 1 0,-1-1 0,1 1 0,-1-1 0,0 0 0,-1 0 0,1-1 0,-1 1 0,0 0 1,-1-1-1,1 1 0,-1-1 0,1-7 0,-2 12-31,-1 0 1,1 1 0,0-1 0,0 1-1,-1-1 1,1 1 0,0-1 0,-1 1 0,1-1-1,0 1 1,-1-1 0,1 1 0,-1-1 0,1 1-1,-1-1 1,1 1 0,-1 0 0,1-1-1,-1 1 1,0 0 0,1 0 0,-1-1 0,1 1-1,-1 0 1,0 0 0,1 0 0,-1 0-1,0 0 1,1 0 0,-1 0 0,1 0 0,-1 0-1,0 0 1,1 0 0,-1 0 0,0 0 0,1 0-1,-1 1 1,1-1 0,-1 0 0,1 0-1,-1 1 1,0-1 0,1 0 0,-1 1 0,1-1-1,-1 1 1,1-1 0,0 1 0,-1-1-1,1 1 1,-1-1 0,1 1 0,0-1 0,-1 1-1,1-1 1,0 1 0,0 0 0,0-1 0,-1 1-1,1-1 1,0 1 0,0 0 0,0 0-1,0 1-3,0-1 0,-1 1 0,1-1-1,0 1 1,0-1 0,1 1-1,-1 0 1,0-1 0,0 1 0,1-1-1,-1 0 1,1 1 0,-1-1-1,1 1 1,0-1 0,0 0-1,-1 1 1,1-1 0,0 0 0,0 0-1,0 1 1,0-1 0,0 0-1,3 1 1,-1 0 9,1 0-1,-1 0 1,1-1-1,0 1 0,0-1 1,0 0-1,0 0 1,-1-1-1,8 1 1,5 0 29,0-2-1,-1 0 1,1 0 0,20-6 0,17-11-5,-51 18-16,1-1 0,-1 0 0,0 0 0,0 0 0,-1 0 1,1 0-1,0-1 0,0 1 0,-1 0 0,1-1 0,0 1 0,-1-1 1,1 0-1,-1 0 0,0 1 0,0-1 0,0 0 0,0 0 0,0 0 1,0 0-1,0 0 0,0-4 0,-1 5-11,-1 0 0,1 0 0,-1 1 0,1-1 0,-1 0 1,0 1-1,1-1 0,-1 1 0,0-1 0,1 1 0,-1-1 0,0 1 0,0-1 0,0 1 0,1 0 0,-1 0 0,0-1 1,0 1-1,0 0 0,0 0 0,0 0 0,1 0 0,-1 0 0,0 0 0,0 0 0,0 0 0,0 0 0,0 0 0,0 0 0,1 1 1,-1-1-1,0 0 0,0 1 0,-1 0 0,-34 11-120,30-9 111,-48 30 21,52-31 5,-1-1-1,1 1 0,0 0 1,0 0-1,-1 0 1,1 0-1,0 1 0,1-1 1,-1 0-1,0 1 1,1 0-1,-1-1 0,1 1 1,0 0-1,0-1 1,0 1-1,-1 5 1,5-7-17,-1 0 0,1-1 0,-1 1 0,1 0 0,0-1 1,0 1-1,-1-1 0,1 0 0,0 0 0,0 0 1,-1 0-1,4-1 0,0 1 19,71-5-164,-52 3-74,0 0 1,47 4-1,-68-1 206,0 0 0,-1 0 1,1 1-1,-1-1 0,1 1 0,-1 0 0,0 0 0,1 0 1,3 3-1,-5-3 48,1 0 0,-1 0-1,1-1 1,-1 1 0,1-1 0,-1 1 0,1-1 0,0 0 0,4 1 0,-5-2 15,0 0 0,-1-1 1,1 1-1,0 0 0,-1-1 1,1 1-1,0-1 0,-1 1 0,1-1 1,-1 0-1,1 0 0,-1 1 1,1-1-1,-1 0 0,0-1 0,0 1 1,1 0-1,-1 0 0,0 0 1,0-1-1,0 1 0,1-2 0,2-3 19,-1 1-1,0-1 0,0 0 0,-1 1 1,1-2-1,-1 1 0,0 0 0,-1 0 1,0 0-1,0-1 0,0 1 0,0-1 1,-2-11-1,30 16-858,-4 2-565,44-2-6969,-28-7 664</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5.828"/>
    </inkml:context>
    <inkml:brush xml:id="br0">
      <inkml:brushProperty name="width" value="0.025" units="cm"/>
      <inkml:brushProperty name="height" value="0.025" units="cm"/>
    </inkml:brush>
  </inkml:definitions>
  <inkml:trace contextRef="#ctx0" brushRef="#br0">1 100 10282,'3'-12'2918,"7"-22"1812,-10 32-4451,1 1-1,-1 0 0,1 0 1,0 0-1,-1-1 1,1 1-1,0 0 0,0 0 1,0 0-1,0 0 0,-1 0 1,2 0-1,-1 1 1,0-1-1,0 0 0,0 0 1,0 1-1,0-1 1,1 1-1,-1-1 0,2 0 1,-2 2-185,0-1 1,0 0-1,0 1 1,0-1-1,0 1 1,0 0 0,0-1-1,0 1 1,0 0-1,0-1 1,0 1-1,0 0 1,-1 0-1,1 0 1,0 0-1,-1 0 1,1 0-1,-1 0 1,1 0 0,-1 0-1,1 0 1,-1 0-1,0 0 1,1 0-1,-1 0 1,0 0-1,0 1 1,0-1-1,0 0 1,0 2-1,4 46 745,-4-43-567,-3 154 1392,-1-35-1214,4-124-333,0-32 978,-1 18-1043,1 0 1,-2 0 0,1 0-1,-2 0 1,0 0-1,-7-18 1,13 35-85,-1-1 0,1 1-1,-1 0 1,1-1 0,0 0 0,0 0-1,1 1 1,-1-2 0,0 1 0,1 0-1,0-1 1,0 0 0,0 0 0,0 0-1,0 0 1,0 0 0,0-1 0,1 0-1,-1 0 1,0 0 0,1 0 0,-1-1 0,1 0-1,5 0 1,0 1 48,1-1 0,-1-1 0,1 0 0,-1 0 0,0-1 0,1 0 0,-1 0 0,0-1 0,16-8 0,-16 6 22,-1-1-1,0 0 0,0-1 1,-1 0-1,0 0 0,0-1 1,0 0-1,-1 0 0,0-1 1,-1 0-1,0 0 1,0 0-1,-1-1 0,0 0 1,-1 0-1,0 0 0,-1-1 1,0 1-1,0-1 0,-1 0 1,-1 0-1,0 1 1,0-1-1,-1 0 0,-2-16 1,2 25-38,0 1 0,0-1 1,0 0-1,0 0 0,-1 0 1,1 1-1,-1-1 0,1 0 1,-1 0-1,0 1 0,0-1 1,0 0-1,0 1 1,0-1-1,0 1 0,0-1 1,0 1-1,0 0 0,-1-1 1,1 1-1,-1 0 0,1 0 1,-1 0-1,1 0 0,-1 0 1,1 0-1,-1 1 0,0-1 1,0 1-1,1-1 0,-4 0 1,2 1-15,1 0-1,-1 1 1,0-1 0,1 1 0,-1-1 0,1 1 0,-1 0 0,1 0 0,-1 0 0,1 0 0,-1 1 0,1-1 0,0 1-1,0-1 1,0 1 0,0 0 0,0 0 0,0 0 0,0 0 0,1 0 0,-2 3 0,-9 10 37,1 2 1,1 0 0,1 0 0,0 0-1,2 1 1,0 1 0,0-1 0,-5 35-1,12-51-16,0-1 0,0 1 0,0-1 0,0 1 0,0-1-1,1 1 1,-1 0 0,1-1 0,-1 1 0,1-1 0,0 0-1,-1 1 1,1-1 0,0 1 0,0-1 0,0 0 0,0 0-1,0 0 1,0 0 0,1 1 0,-1-1 0,0-1 0,0 1 0,1 0-1,-1 0 1,1 0 0,-1-1 0,1 1 0,-1-1 0,1 1-1,-1-1 1,1 1 0,-1-1 0,1 0 0,-1 0 0,3 0-1,10 2 57,0-2-1,1 1 0,17-3 1,-7 0-32,3 2-19,-16-1-122,0 0 0,1 1-1,-1 1 1,0 0 0,14 3 0,-24-3 93,1 0 1,-1-1-1,1 1 0,-1 0 1,0 1-1,1-1 1,-1 0-1,0 1 0,0-1 1,0 1-1,0-1 0,0 1 1,0 0-1,-1 0 1,1 0-1,-1 0 0,1 0 1,-1 0-1,1 1 1,-1-1-1,0 0 0,0 1 1,-1-1-1,1 1 0,0-1 1,-1 1-1,1-1 1,-1 1-1,0 4 0,-4 38 220,0-7-5392,9-42 645,19-14-425,-7-4-930</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6.279"/>
    </inkml:context>
    <inkml:brush xml:id="br0">
      <inkml:brushProperty name="width" value="0.025" units="cm"/>
      <inkml:brushProperty name="height" value="0.025" units="cm"/>
    </inkml:brush>
  </inkml:definitions>
  <inkml:trace contextRef="#ctx0" brushRef="#br0">71 1 897,'0'0'23350,"-10"9"-22950,6-6-401,-35 38 1067,38-39-986,-1 0 0,0 1 0,0-1 0,1 0 0,-1 1 0,1 0-1,0-1 1,0 1 0,0 0 0,0 0 0,0-1 0,1 1 0,-1 0 0,1 0 0,0 0 0,0 0 0,0 0 0,0 0 0,0 0 0,2 3 0,-1-5-65,0 1 0,1 0 0,-1-1 0,1 1-1,0-1 1,-1 0 0,1 0 0,0 1 0,0-1-1,0 0 1,0-1 0,0 1 0,0 0 0,0 0 0,0-1-1,0 0 1,0 1 0,1-1 0,-1 0 0,0 0 0,0 0-1,4 0 1,51-4 322,-37-1-288,-1-1 0,1 0 0,-1-1 0,31-17 0,-29 13 31,0 1 1,0 2-1,24-7 0,-44 15-38,-1 0 1,1 0-1,-1 0 0,0 1 1,1-1-1,-1 0 0,1 0 1,-1 1-1,1-1 0,-1 0 1,1 0-1,-1 1 0,0-1 1,1 1-1,-1-1 0,0 0 1,1 1-1,-1-1 0,0 1 1,0-1-1,1 1 0,-1-1 1,0 1-1,0-1 0,0 1 1,1-1-1,-1 1 0,0-1 1,0 1-1,0-1 0,0 1 1,0-1-1,0 1 0,0-1 1,0 1-1,-1-1 0,1 1 1,0-1-1,0 1 0,0-1 1,0 1-1,-1-1 0,1 1 1,-1 0-17,1 0 0,0 0 0,-1 0 0,1 0 0,0 0 0,0 0 0,0 0 0,0 0 0,0 0 0,0 1 0,0-1 0,0 0 0,0 0 0,0 0 0,0 0 1,1 0-1,-1 0 0,1 0 0,-1 0 0,0-1 0,1 1 0,0 0 0,-1 0 0,1 0 0,-1 0 0,1-1 0,0 1 0,0 0 0,-1 0 0,1-1 0,0 1 0,0-1 0,0 1 0,0-1 1,0 1-1,0-1 0,0 1 0,0-1 0,0 0 0,1 1 0,18-3 205,0 0 0,-1-1-1,1-1 1,32-11 0,-33 8-510,1 2 0,-1 0 0,1 1 1,35-2-1,-54 7 271,0-1 1,0 1 0,0-1 0,0 1-1,0-1 1,0 1 0,0 0 0,0-1-1,0 1 1,-1 0 0,1 0 0,0 0-1,0-1 1,-1 1 0,1 0 0,-1 0-1,1 0 1,-1 0 0,1 0 0,-1 0-1,0 0 1,1 0 0,-1 1 0,0 1-1,1-2 4,-1 1 0,0 0 0,1 0 0,0-1-1,-1 1 1,1 0 0,0-1 0,0 1 0,0 0-1,0-1 1,0 0 0,0 1 0,0-1 0,0 1-1,1-1 1,-1 0 0,0 0 0,1 0 0,-1 0 0,1 0-1,-1 0 1,4 1 0,5-1-799,-1 0-1,1 0 1,0-1-1,0 0 1,18-3-1,-8-5-5244</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7.239"/>
    </inkml:context>
    <inkml:brush xml:id="br0">
      <inkml:brushProperty name="width" value="0.025" units="cm"/>
      <inkml:brushProperty name="height" value="0.025" units="cm"/>
    </inkml:brush>
  </inkml:definitions>
  <inkml:trace contextRef="#ctx0" brushRef="#br0">49 30 13325,'0'0'11301,"0"15"-10260,-23 230 1965,-2 36 394,25-279-3144,1-23 155,7-21-400,2 1 1,27-71-1,43-75-18,-74 173 7,1 0 0,2-8 0,1 1 0,1 0 0,1 1 0,17-23 0,-28 42 0,0 0 0,0 0 0,0 0 0,0-1 0,1 1 0,-1 0 0,0 1 0,0-1 0,1 0 0,-1 0 0,1 1 0,-1-1 0,1 1 0,-1-1 0,1 1 0,-1-1 0,1 1 0,0 0 0,-1 0 0,1 0 0,-1 0 0,1 0 0,0 0 0,2 1 0,-1 0 0,0 0 0,0 0 0,0 1 0,0-1 0,-1 1 0,1 0 0,-1-1 0,1 1 0,-1 0 0,0 0 0,1 1 0,2 3 0,-3-4 0,-1 0 0,1 0 0,0 0 0,-1 0 0,1 0 0,-1 0 0,0 1 0,0-1 0,0 0 0,0 1 0,0-1 0,0 1 0,-1-1 0,1 1 0,-1 0 0,0-1 0,1 1 0,-1-1 0,0 1 0,-1 0 0,1-1 0,0 1 0,-1-1 0,0 1 0,1-1 0,-1 1 0,0-1 0,0 1 0,-1-1 0,1 0 0,0 1 0,-3 2 0,-6 2-3,0 0 0,0-1-1,-1 0 1,0 0 0,0-2 0,0 1-1,-17 4 1,-85 13-601,84-18 241,91-25-8918,-46 15 6924,25-11-4198</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47.832"/>
    </inkml:context>
    <inkml:brush xml:id="br0">
      <inkml:brushProperty name="width" value="0.025" units="cm"/>
      <inkml:brushProperty name="height" value="0.025" units="cm"/>
    </inkml:brush>
  </inkml:definitions>
  <inkml:trace contextRef="#ctx0" brushRef="#br0">273 0 11915,'0'0'15498,"-9"7"-14660,-35 28 323,-69 73-1,8-6 640,103-101-1725,5-2-51,0-1 0,-1 1 0,1-1 0,-1 0 0,1 1 0,-1-1 0,0 0 0,0-1 0,0 1 0,3-4 0,0 1-5,119-143-1076,-128 195 299,-5-19 770,3-11 59,0 2 0,1-1 0,1 0 0,1 1-1,-2 26 1,5-44-53,1 0-1,-1 0 1,0-1 0,1 1-1,-1 0 1,1-1-1,-1 1 1,1 0-1,-1-1 1,1 1-1,-1-1 1,1 1 0,0-1-1,-1 1 1,1-1-1,0 1 1,-1-1-1,1 1 1,0-1-1,0 0 1,-1 0 0,1 1-1,0-1 1,0 0-1,-1 0 1,1 0-1,0 0 1,0 0-1,0 0 1,-1 0 0,2 0-1,28-1 334,-30 0-346,1 1-1,-1 0 1,0-1 0,1 1-1,-1-1 1,0 1-1,1 0 1,-1-1-1,0 1 1,0-1 0,1 1-1,-1-1 1,0 1-1,0-1 1,0 1 0,0-1-1,0 1 1,1-1-1,-1 0 1,0 1-1,0-1 1,0 1 0,-1-1-1,1 1 1,0-1-1,0 1 1,0-1 0,0 1-1,0-1 1,-1 1-1,1-1 1,0 1 0,0-1-1,-1 1 1,1 0-1,0-1 1,-1 1-1,1-1 1,0 1 0,-1-1-1,-14-21-208,-65-103-594,30 44 710,41 71 167,4 13-4,9 21-149,0-16 90,0-1 0,1 0 0,0-1 0,0 1 0,0-1 0,1 0 0,0-1 0,0 1 0,1-1 0,-1 0 0,1-1-1,0 1 1,1-1 0,-1-1 0,12 5 0,0-1-906,0-1-1,-1-1 1,2 0-1,-1-2 1,28 2 0,-2-4-5735</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5.594"/>
    </inkml:context>
    <inkml:brush xml:id="br0">
      <inkml:brushProperty name="width" value="0.025" units="cm"/>
      <inkml:brushProperty name="height" value="0.025" units="cm"/>
    </inkml:brush>
  </inkml:definitions>
  <inkml:trace contextRef="#ctx0" brushRef="#br0">3 0 14958,'0'0'2851,"-3"68"-1442,3-30-256,0 6-384,7 0-96,1 3-481,1 1-128,0 1-128,-3 2-577,2 3-320,-1 0-320,-1 3-481,-3-3-1761,-2-2-1922</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6.746"/>
    </inkml:context>
    <inkml:brush xml:id="br0">
      <inkml:brushProperty name="width" value="0.025" units="cm"/>
      <inkml:brushProperty name="height" value="0.025" units="cm"/>
    </inkml:brush>
  </inkml:definitions>
  <inkml:trace contextRef="#ctx0" brushRef="#br0">0 132 14061,'0'0'1249,"72"1"-704,-10-1-129,25-2 65,17-9-257,18-1-128,13-4-480,-2 1-1282,1-2-416,-11 2-544,-10-1 768,-9 5 0,-9 1-320,1 2-1121</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5:07.118"/>
    </inkml:context>
    <inkml:brush xml:id="br0">
      <inkml:brushProperty name="width" value="0.025" units="cm"/>
      <inkml:brushProperty name="height" value="0.025" units="cm"/>
    </inkml:brush>
  </inkml:definitions>
  <inkml:trace contextRef="#ctx0" brushRef="#br0">0 56 1602,'192'-7'794,"346"-19"13961,-308 12-13115,66 6-2848,-169 8-2283,-59 0-543,-50 0-4455</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04.336"/>
    </inkml:context>
    <inkml:brush xml:id="br0">
      <inkml:brushProperty name="width" value="0.025" units="cm"/>
      <inkml:brushProperty name="height" value="0.025" units="cm"/>
    </inkml:brush>
  </inkml:definitions>
  <inkml:trace contextRef="#ctx0" brushRef="#br0">1 166 10250,'0'0'993,"70"-44"-833,-28 28-64,7-5-64,10 3-32,10 3 0,11 1 0,9 2-320,7 3-705,7 0-1025,-1 1-1634</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3.691"/>
    </inkml:context>
    <inkml:brush xml:id="br0">
      <inkml:brushProperty name="width" value="0.025" units="cm"/>
      <inkml:brushProperty name="height" value="0.025" units="cm"/>
      <inkml:brushProperty name="color" value="#E71224"/>
    </inkml:brush>
  </inkml:definitions>
  <inkml:trace contextRef="#ctx0" brushRef="#br0">0 0 10570,'0'0'17008,"25"60"-20787,-3-47-2243,-3-2-8808</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04.705"/>
    </inkml:context>
    <inkml:brush xml:id="br0">
      <inkml:brushProperty name="width" value="0.025" units="cm"/>
      <inkml:brushProperty name="height" value="0.025" units="cm"/>
    </inkml:brush>
  </inkml:definitions>
  <inkml:trace contextRef="#ctx0" brushRef="#br0">0 40 7655,'237'-14'3469,"0"1"-7797,-103 14 1645,67 12 9701,-85-5-5534,-103-8-976,1 0 1,0-1 0,-1-1-1,1 0 1,-1-1 0,19-6-1,-26 5 1937,-16 2-2909,-7-1-4640,5-5-4425</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48.722"/>
    </inkml:context>
    <inkml:brush xml:id="br0">
      <inkml:brushProperty name="width" value="0.025" units="cm"/>
      <inkml:brushProperty name="height" value="0.025" units="cm"/>
    </inkml:brush>
  </inkml:definitions>
  <inkml:trace contextRef="#ctx0" brushRef="#br0">29040 31 15439,'-4'-4'258,"3"3"-135,-1 0-1,1 0 1,-1 0 0,1-1-1,0 1 1,-1 0 0,1-1-1,0 1 1,0-1 0,0 0-1,0 1 1,0-1-1,1 0 1,-1 1 0,0-4-1,43 5-4,-18 4-130,0 1 0,-1 1 0,0 1 0,0 1 0,-1 1 0,26 15-1,-4-4-20,429 214 103,-376-176-26,-2 3 1,145 124-1,10 45 882,297 356 1,-418-426-860,153 254 0,55 208 754,-265-468-605,-8 3 0,59 215 0,-93-251-36,-5 2 0,-5 0-1,6 232 1,-26-281-129,-3 0-1,-4 0 1,-2 0 0,-4-1-1,-3 0 1,-3-2 0,-3 0 0,-3-1-1,-67 129 1,51-130-49,-3-1 1,-3-2-1,-3-3 0,-60 60 1,32-46-17,-4-4 0,-133 92-1,48-58 296,-5-7 0,-355 147-1,231-137-128,-3-13-1,-5-14 1,-419 61-1,-952 20-132,574-118 26,-47 2 72,8 71-49,933-85-36,2 9 0,-311 108 1,410-109-7,2 4 0,-117 71 0,150-73-33,2 3 1,3 3-1,-103 99 1,135-114 62,1 2 0,2 1 0,2 2 0,1 0 0,2 2 0,2 1 0,2 1 0,2 1 0,-20 66 0,29-72-45,2 0 0,2 1 0,2 0 0,1 0 1,2 0-1,2 1 0,1-1 0,2 0 0,2 0 1,2 0-1,22 71 0,26 36 79,112 210-1,29 71-22,-168-344-54,-4 2 0,-3 0 1,-5 1-1,-3 1 0,-4 1 1,-4-1-1,-9 124 0,1-168-11,-2-1 1,-2 1-1,-2-1 0,-2-1 0,-1 0 0,-2-1 0,-3 0 0,-1-1 0,-43 71 0,30-66-55,-2-1-1,-1-2 1,-3-1 0,-1-2 0,-1-2-1,-3-1 1,-70 46 0,-12-6 72,-3-5 1,-4-6-1,-2-5 1,-2-7-1,-192 50 1,41-36 20,-487 52 0,-191-61-1107,-6-53 1041,585-6-18,-584-11 43,-636 10 344,549 39 167,-1476 22-348,1777-89-233,2-33-22,-163-11 71,301 40-5,-1319-101 16,1652 107 4,-559-51-39,-2 37-2,-591 88-27,-731 98 1927,2086-140-1527,-148 12 1024,187-12-1091,1 3 1,0 1-1,-59 21 0,92-27-274,1 0 0,0 1 0,0-1 0,0 1 1,0 0-1,0 0 0,1 0 0,-1 1 0,1 0 0,0-1 0,0 2 1,0-1-1,0 0 0,1 1 0,0 0 0,0-1 0,0 1 0,1 1 0,-1-1 1,1 0-1,0 0 0,1 1 0,-1-1 0,1 1 0,0 0 0,1-1 0,-1 1 1,1 0-1,0-1 0,1 1 0,-1 0 0,1-1 0,0 1 0,1 0 0,-1-1 1,1 0-1,3 8 0,0-2-14,0 0 1,0 0-1,1 0 1,1-1-1,0 0 1,0 0 0,1-1-1,0 0 1,0 0-1,20 14 1,-13-12-76,1-1 1,0-1-1,0 0 1,1-2-1,0 1 1,28 6-1,-13-6-1004,1-1-1,64 5 1,-50-10-2948,60-6 1,-30-7-4069</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49.130"/>
    </inkml:context>
    <inkml:brush xml:id="br0">
      <inkml:brushProperty name="width" value="0.025" units="cm"/>
      <inkml:brushProperty name="height" value="0.025" units="cm"/>
    </inkml:brush>
  </inkml:definitions>
  <inkml:trace contextRef="#ctx0" brushRef="#br0">27 29 14478,'-1'-1'81,"0"1"1,0-1 0,0 1-1,0-1 1,1 0 0,-1 0-1,0 1 1,0-1 0,1 0-1,-1 0 1,0 0 0,1 0-1,-1 1 1,1-1 0,-1 0-1,1 0 1,0 0 0,-1 0-1,1 0 1,0-2 0,0 3-28,0-1-1,1 1 1,-1-1 0,1 1-1,-1-1 1,0 1 0,1-1 0,-1 1-1,1-1 1,-1 1 0,1 0-1,-1-1 1,1 1 0,0 0 0,-1-1-1,1 1 1,-1 0 0,1 0 0,0-1-1,-1 1 1,1 0 0,0 0-1,0 0 1,55-1 1456,-42 2-1257,-8-1-139,12-1 75,1 0-1,0 2 0,-1 0 1,0 2-1,1 0 1,-1 0-1,0 2 0,28 10 1,-45-14-107,0 0 1,0-1-1,0 1 1,0 0-1,1-1 1,-1 1-1,0 0 1,0 0-1,0 0 1,-1 0-1,1 0 1,0 0-1,0 0 1,0 0-1,-1 0 1,1 0-1,-1 1 1,1-1-1,-1 0 1,1 0-1,-1 1 1,0-1-1,1 0 1,-1 1-1,0-1 1,0 0-1,0 1 1,0-1-1,0 0 1,0 1-1,-1-1 1,1 0-1,0 1 1,-1-1-1,1 0 1,-1 0-1,1 1 1,-1-1-1,1 0 1,-1 0-1,0 0 1,-1 2-1,-4 5 604,-1 1-1,0-1 0,0 0 1,-10 8-1,12-11-474,-90 81 1809,-42 42-3026,119-111-2698,10-14-3525</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0.094"/>
    </inkml:context>
    <inkml:brush xml:id="br0">
      <inkml:brushProperty name="width" value="0.025" units="cm"/>
      <inkml:brushProperty name="height" value="0.025" units="cm"/>
    </inkml:brush>
  </inkml:definitions>
  <inkml:trace contextRef="#ctx0" brushRef="#br0">0 1 16720,'0'0'4516,"1"9"-3619,0 2-516,-1 4-128,1 0 0,1 0-1,0-1 1,1 1-1,1-1 1,0 1 0,9 18-1,-12-32-220,0 1 0,1-1 0,-1 1 0,0-1 1,1 0-1,-1 1 0,1-1 0,-1 0 0,1 0 0,-1 0 0,1 0 0,0 0 0,0-1 0,-1 1 0,1-1 0,0 1 0,0-1 0,0 1 0,0-1 1,0 0-1,-1 0 0,1 0 0,0 0 0,0 0 0,0 0 0,0-1 0,0 1 0,0-1 0,-1 1 0,1-1 0,0 0 0,0 1 0,-1-1 0,1 0 0,0 0 1,-1 0-1,3-2 0,9-6 400,-1-1 1,0 0 0,18-18 0,-18 16-393,-2 3 21,-7 5-6,1 0 1,-1 1-1,1-1 0,0 1 1,-1 0-1,1 0 0,1 0 1,-1 1-1,0 0 0,1 0 1,-1 0-1,1 0 1,-1 0-1,8 0 0,-11 2-25,1 1 1,-1-1-1,1 1 0,-1 0 1,0 0-1,1-1 0,-1 1 0,0 0 1,0 0-1,0 0 0,0 0 0,0 1 1,0-1-1,0 0 0,0 0 0,0 1 1,0-1-1,-1 0 0,1 1 1,0-1-1,-1 1 0,1-1 0,-1 1 1,0 1-1,12 46 962,-10-38-734,-1-8-202,-1 1 0,1 0 0,0-1 0,0 1 0,1-1-1,-1 0 1,1 1 0,0-1 0,0 0 0,0 0 0,0 0-1,3 3 1,-4-5-13,0-1-1,1 1 1,-1 0-1,1-1 1,-1 1-1,1-1 1,-1 1 0,1-1-1,-1 0 1,1 1-1,-1-1 1,1 0-1,-1 0 1,1 0-1,0 0 1,-1 0-1,1-1 1,-1 1 0,1-1-1,-1 1 1,1-1-1,-1 1 1,1-1-1,-1 0 1,0 1-1,1-1 1,-1 0-1,0 0 1,1 0 0,0-2-1,42-33 154,-37 29-187,1 0-1,-1 0 1,1 1-1,1 0 1,-1 0-1,1 0 1,0 2 0,0-1-1,1 1 1,-1 0-1,15-3 1,-22 7-106,-1 0 0,1 0 0,0 0 0,-1 0 0,1 0 0,-1 0 0,1 1 0,-1-1 0,1 0 0,-1 1 0,1 0 0,-1-1 0,1 1-1,-1 0 1,0 0 0,0 0 0,1-1 0,-1 1 0,0 1 0,0-1 0,0 0 0,0 0 0,0 0 0,0 1 0,0-1 0,0 0 0,-1 1 0,1-1 0,0 0 0,-1 1 0,1-1 0,-1 1 0,1 0 0,-1-1 0,0 3 0,2 7-1569,-1 1 0,0 0 0,-2 21 0,1-17-194,0-10-4989</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0.488"/>
    </inkml:context>
    <inkml:brush xml:id="br0">
      <inkml:brushProperty name="width" value="0.025" units="cm"/>
      <inkml:brushProperty name="height" value="0.025" units="cm"/>
    </inkml:brush>
  </inkml:definitions>
  <inkml:trace contextRef="#ctx0" brushRef="#br0">10 1 17104,'0'0'2819,"-9"63"-3460,12-41-3042,4-4-5862</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0.842"/>
    </inkml:context>
    <inkml:brush xml:id="br0">
      <inkml:brushProperty name="width" value="0.025" units="cm"/>
      <inkml:brushProperty name="height" value="0.025" units="cm"/>
    </inkml:brush>
  </inkml:definitions>
  <inkml:trace contextRef="#ctx0" brushRef="#br0">246 62 15375,'0'0'3261,"-1"-9"65,1 4-2968,0 4-196,1-1-1,-1 0 1,0 0 0,0 0-1,0 1 1,-1-1-1,1 0 1,0 0 0,-1 1-1,1-1 1,-1 0-1,1 1 1,-1-1 0,0 0-1,0 1 1,0-1-1,0 1 1,0-1 0,0 1-1,0 0 1,0-1 0,0 1-1,-1 0 1,1 0-1,-1 0 1,1 0 0,-1 0-1,1 0 1,-1 0-1,1 0 1,-1 1 0,0-1-1,1 1 1,-1-1 0,0 1-1,0 0 1,1-1-1,-1 1 1,-3 0 0,-3 1-24,1 1 0,-1-1 1,1 1-1,0 1 0,0-1 1,0 1-1,0 0 0,0 1 1,1-1-1,-1 2 0,1-1 0,0 0 1,0 1-1,1 0 0,-1 1 1,-6 8-1,1-1 95,1-1 0,1 1 0,0 1 0,1-1 0,0 1 0,-11 30 0,18-40-244,-1-1-1,1 1 1,0-1 0,0 1 0,0 0-1,0 0 1,1 0 0,0-1-1,0 1 1,0 0 0,0 0 0,0 0-1,1 0 1,0-1 0,-1 1-1,1 0 1,1 0 0,-1-1 0,1 1-1,-1-1 1,4 5 0,-2-5-36,0 0 0,1 0 1,0-1-1,0 1 0,0-1 1,0 0-1,0 0 0,0 0 0,0 0 1,1-1-1,-1 0 0,0 0 1,1 0-1,-1 0 0,1-1 0,-1 1 1,8-2-1,4 2-1147,0-2 1,-1 0-1,1-1 1,24-6-1,26-17-7967,-28 5-1558</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1.199"/>
    </inkml:context>
    <inkml:brush xml:id="br0">
      <inkml:brushProperty name="width" value="0.025" units="cm"/>
      <inkml:brushProperty name="height" value="0.025" units="cm"/>
    </inkml:brush>
  </inkml:definitions>
  <inkml:trace contextRef="#ctx0" brushRef="#br0">149 0 15246,'0'0'2846,"-12"3"-262,-1 0-1679,-1 1 0,1 0 0,-24 12 0,33-14-745,0 0 0,0 0-1,1 0 1,-1 1-1,1-1 1,-1 1-1,1 0 1,0 0-1,0 0 1,0 0-1,0 1 1,0-1 0,1 1-1,0-1 1,-1 1-1,1 0 1,1 0-1,-1 0 1,-2 9-1,4-13-155,1 1-1,-1 0 0,0 0 0,0 0 1,0-1-1,1 1 0,-1 0 1,0 0-1,1-1 0,-1 1 1,1 0-1,-1-1 0,1 1 0,-1 0 1,1-1-1,-1 1 0,1-1 1,0 1-1,-1-1 0,1 1 0,0-1 1,-1 0-1,1 1 0,0-1 1,0 0-1,-1 1 0,1-1 0,0 0 1,0 0-1,0 0 0,-1 0 1,1 0-1,0 0 0,0 0 0,0 0 1,-1 0-1,3 0 0,35-3 255,-36 3-240,21-5 77,1-1 0,-1-1 0,36-16 0,-41 15-99,0 1 1,1 0 0,-1 1 0,1 2 0,0-1 0,38-2-1,-56 7 45,1 1 0,-1-1-1,1 0 1,-1 1 0,1-1-1,-1 1 1,1-1 0,-1 1-1,0-1 1,1 1 0,-1 0-1,0 0 1,0 0 0,1 0-1,-1 0 1,0 0 0,0 0-1,0 0 1,0 0 0,0 0-1,0 1 1,-1-1-1,1 0 1,1 3 0,-2-3-21,1 1 1,0-1-1,-1 1 0,1-1 1,0 1-1,0-1 1,0 0-1,1 0 1,-1 1-1,0-1 0,0 0 1,1 0-1,-1 0 1,0 0-1,1-1 0,-1 1 1,1 0-1,-1 0 1,1-1-1,-1 1 1,1-1-1,0 0 0,-1 1 1,4-1-1,90-4-2991,-2-5-7586,-87 9 9762,25-4-6550</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1.590"/>
    </inkml:context>
    <inkml:brush xml:id="br0">
      <inkml:brushProperty name="width" value="0.025" units="cm"/>
      <inkml:brushProperty name="height" value="0.025" units="cm"/>
    </inkml:brush>
  </inkml:definitions>
  <inkml:trace contextRef="#ctx0" brushRef="#br0">262 28 16688,'0'0'4185,"-9"-4"-1404,3 0-2553,0 1-1,0 0 1,0 0 0,0 1-1,-1 0 1,1 0-1,-1 0 1,1 1-1,-1 0 1,0 1-1,0-1 1,1 1 0,-1 0-1,0 1 1,0 0-1,1 0 1,-1 0-1,1 1 1,-1 0-1,1 0 1,0 0-1,-1 1 1,-5 4 0,1-1-157,1 2 0,0-1 0,0 1 0,-12 14 0,19-19-55,0 0 0,0 1 0,1-1 0,-1 1 0,1 0 1,0-1-1,0 1 0,0 0 0,1 0 0,0 0 0,-1 1 1,1-1-1,1 0 0,-1 0 0,1 1 0,-1 7 0,2-10-20,0 0 0,-1 0 0,1-1 0,0 1 0,0 0 0,0 0 0,0-1 0,0 1-1,0-1 1,1 1 0,-1-1 0,1 0 0,-1 1 0,1-1 0,-1 0 0,1 0 0,-1 0-1,1 0 1,0 0 0,0-1 0,-1 1 0,1 0 0,0-1 0,0 1 0,0-1-1,0 0 1,3 1 0,60 4-524,-59-5 403,13 0-572,41-1-3109,-53 1 2435,1-1-1,0-1 0,-1 1 1,1-1-1,11-5 1,9-7-6322</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1.930"/>
    </inkml:context>
    <inkml:brush xml:id="br0">
      <inkml:brushProperty name="width" value="0.025" units="cm"/>
      <inkml:brushProperty name="height" value="0.025" units="cm"/>
    </inkml:brush>
  </inkml:definitions>
  <inkml:trace contextRef="#ctx0" brushRef="#br0">122 1 18225,'0'0'4944,"-11"13"-3866,-2 4-541,0 1 1,1 1-1,1 0 1,1 0-1,1 1 0,0 0 1,2 1-1,-6 22 1,1 46 576,11-84-1061,0 0 0,1 0 0,0 0 0,0 0 1,1 0-1,-1 0 0,1 0 0,0 0 0,0 0 0,1-1 0,-1 1 1,1 0-1,0-1 0,1 1 0,3 5 0,-4-9-37,0 1 1,1 0-1,-1 0 0,1-1 0,-1 0 1,1 1-1,0-1 0,-1 0 1,1 0-1,0 0 0,0-1 0,0 1 1,-1-1-1,1 0 0,0 1 1,0-1-1,0 0 0,0-1 0,0 1 1,0 0-1,0-1 0,0 0 1,-1 0-1,1 0 0,0 0 0,-1 0 1,6-3-1,1-1-86,-1 0 1,1-1-1,-1 0 0,0 0 0,0-1 1,10-11-1,33-53-412,-23 29 387,-38 93 1046,8-46-853,1 1 0,-1 0 0,1 0 0,0 0 0,1 0 0,0 0 0,0 6 0,0-10-80,1-1-1,-1 0 1,0 1-1,1-1 1,-1 0-1,1 1 0,0-1 1,0 0-1,-1 0 1,1 0-1,0 1 1,0-1-1,0 0 0,0 0 1,0 0-1,0 0 1,0-1-1,0 1 1,1 0-1,-1 0 0,0-1 1,0 1-1,1-1 1,-1 1-1,0-1 1,1 1-1,-1-1 0,1 0 1,-1 0-1,0 0 1,1 0-1,-1 0 1,3 0-1,6 0-44,0-1 0,0-1 0,-1 0 0,1 0-1,0-1 1,-1 0 0,1 0 0,-1-1 0,0-1 0,0 1 0,0-2 0,-1 1 0,0-1 0,15-13-1,15-9-40,-37 27 69,-1 1 0,0-1 0,1 1 0,-1-1 0,1 1 1,-1 0-1,1 0 0,0-1 0,-1 1 0,1 0 0,-1 0 0,1-1 0,-1 1 0,1 0 0,0 0 1,-1 0-1,1 0 0,-1 0 0,1 0 0,0 0 0,-1 0 0,1 0 0,0 0 0,-1 0 0,1 0 1,-1 1-1,1-1 0,-1 0 0,1 0 0,0 1 0,0-1 0,6 22 111,-11 48 155,1-42-206,3-26-183,0 1 0,1-1 0,-1 1 0,1 0 0,-1-1 0,1 1 1,0-1-1,0 0 0,0 1 0,0-1 0,0 0 0,1 0 0,-1 1 0,1-1 0,-1 0 0,1 0 0,0-1 0,0 1 0,0 0 1,0 0-1,0-1 0,0 0 0,0 1 0,0-1 0,1 0 0,-1 0 0,0 0 0,1 0 0,-1 0 0,5 0 0,1 1-589,0-1 0,0 0 0,0-1 0,0 0 0,0 0 0,0 0 0,-1-1 0,1 0 0,10-3 0,9-8-6913</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2.320"/>
    </inkml:context>
    <inkml:brush xml:id="br0">
      <inkml:brushProperty name="width" value="0.025" units="cm"/>
      <inkml:brushProperty name="height" value="0.025" units="cm"/>
    </inkml:brush>
  </inkml:definitions>
  <inkml:trace contextRef="#ctx0" brushRef="#br0">78 0 17392,'0'0'5830,"-9"6"-4277,4-3-1368,-33 22 1221,36-24-1321,0 1 0,0-1 0,0 1 0,0 0-1,1 0 1,-1 0 0,0 0 0,1 0 0,-1 0 0,1 0-1,0 0 1,0 1 0,0-1 0,0 0 0,0 1-1,0-1 1,0 4 0,4-4-102,1 0 0,-1-1 0,0 1-1,1-1 1,-1 0 0,1 1 0,-1-2 0,1 1 0,-1 0 0,6 0-1,-1 0-279,5 2-384,0 1-1,-1 1 0,1 0 1,22 12-1,-33-16 681,0 0-1,0 1 1,0-1 0,0 1-1,0 0 1,0-1 0,0 1-1,-1 0 1,1 0-1,-1 0 1,1 0 0,-1 0-1,0 0 1,2 5 0,-3-5 142,0-1 0,0 1 1,0 0-1,0-1 0,0 1 1,0 0-1,-1-1 0,1 1 1,0 0-1,-1-1 0,0 1 0,1-1 1,-1 1-1,0-1 0,0 1 1,0-1-1,0 0 0,0 1 1,0-1-1,0 0 0,0 0 1,-1 0-1,1 1 0,0-1 1,-2 0-1,-5 5 170,1-1 0,-1-1 0,0 1 0,0-1 1,-1-1-1,1 0 0,-1 0 0,1 0 0,-1-1 0,0-1 0,0 1 1,0-1-1,-14-1 0,23 0-383,0 0-1,-1 0 1,1 0 0,-1 0-1,1 0 1,0 0 0,-1 0-1,1 0 1,-1 0 0,1 0-1,-1 0 1,1 0-1,0 0 1,-1 0 0,1 0-1,-1-1 1,1 1 0,0 0-1,-1 0 1,1 0 0,0-1-1,-1 1 1,1 0 0,0 0-1,-1-1 1,1 1 0,0 0-1,0-1 1,-1 1 0,1-1-1,0 1 1,0 0 0,0-1-1,0 1 1,-1 0 0,1-1-1,0 1 1,0-1 0,0 1-1,0-1 1,0 1 0,0 0-1,0-1 1,0 1-1,0-1 1,0 1 0,0-1-1,0 1 1,0 0 0,1-1-1,-1 1 1,0 0 0,0-1-1,0 1 1,1-1 0,-1 1-1,0 0 1,0-1 0,1 1-1,-1 0 1,0-1 0,1 1-1,-1 0 1,0 0 0,1-1-1,0 1 1,22-22-6420,1 8 1170,3-1-2627</inkml:trace>
  <inkml:trace contextRef="#ctx0" brushRef="#br0" timeOffset="1">373 15 18001,'0'0'5381,"-13"52"-3075,1-24-288,-3-2-448,4-3-609,4 0-705,5-6-288,2-3-1345,0-10-1250,9-4-800,0-2-1570,2-17-8520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4.049"/>
    </inkml:context>
    <inkml:brush xml:id="br0">
      <inkml:brushProperty name="width" value="0.025" units="cm"/>
      <inkml:brushProperty name="height" value="0.025" units="cm"/>
      <inkml:brushProperty name="color" value="#E71224"/>
    </inkml:brush>
  </inkml:definitions>
  <inkml:trace contextRef="#ctx0" brushRef="#br0">0 70 19891,'0'0'5835,"10"-2"-4154,2-2-1350,-8 3-259,0-1 0,1 1 0,-1 0 0,0 1-1,0-1 1,1 1 0,-1 0 0,0 0 0,1 0 0,4 1-1,-8-1-53,0 0 0,0 1-1,-1-1 1,1 0 0,0 1 0,0-1-1,0 1 1,-1-1 0,1 1-1,0-1 1,-1 1 0,1-1 0,0 1-1,-1 0 1,1 0 0,-1-1-1,1 1 1,-1 0 0,1 0 0,-1-1-1,0 1 1,1 0 0,-1 0-1,1 1 1,2 31 306,-12 29 180,6-50-419,0-1 172,1 0 0,0 0 1,0 0-1,1 1 0,1 22 0,0-33-233,1 1 0,0-1 0,0 1-1,0-1 1,0 0 0,0 1 0,0-1 0,0 0-1,1 1 1,-1-1 0,0 0 0,1 0 0,-1 0-1,1 0 1,-1-1 0,1 1 0,-1 0 0,1 0 0,-1-1-1,1 1 1,0-1 0,-1 0 0,1 1 0,0-1-1,0 0 1,-1 0 0,1 0 0,0 0 0,-1 0-1,1-1 1,3 0 0,4 0 72,-1 0 1,1 0-1,-1-1 0,1 0 1,9-4-1,-9 2-96,0-1 0,0 0 0,-1-1 0,0 0 0,0 0 0,0-1 0,-1 0 0,10-12 0,-12 14 0,-1 0 0,0-1 0,-1 0 0,1 1 0,-1-2 0,0 1 0,-1 0 0,1 0 0,-1-1 0,-1 0 0,1 1 0,-1-1 0,1-9 0,-2 15 0,0 0 0,0 0 0,0 0 0,0 1 0,0-1 0,-1 0 0,1 0 0,0 0 0,0 0 0,-1 0 0,1 1 0,0-1 0,-1 0 0,1 0 0,-1 1 0,1-1 0,-1 0 0,1 1 0,-1-1 0,0 0 0,1 1 0,-1-1 0,0 1 0,0-1 0,1 1 0,-1-1 0,0 1 0,0 0 0,1-1 0,-1 1 0,0 0 0,0 0 0,0 0 0,0-1 0,0 1 0,1 0 0,-1 0 0,0 0 0,0 0 0,0 0 0,0 1 0,0-1 0,1 0 0,-1 0 0,0 1 0,0-1 0,0 0 0,1 1 0,-1-1 0,0 1 0,0-1 0,1 1 0,-1-1 0,0 1 0,1-1 0,-2 2 0,1-2 0,1 1 0,-1-1 0,0 1 0,0 0 0,1-1 0,-1 1 0,0 0 0,1 0 0,-1-1 0,1 1 0,-1 0 0,1 0 0,-1 0 0,1-1 0,0 1 0,-1 0 0,1 0 0,0 0 0,0 0 0,-1 0 0,1 1 0,1 0 0,-1-1 0,0 0 0,1 0 0,0-1 0,-1 1 0,1 0 0,-1 0 0,1 0 0,0 0 0,0 0 0,-1-1 0,1 1 0,0 0 0,0-1 0,0 1 0,0-1 0,0 1 0,0-1 0,0 1 0,0-1 0,0 1 0,0-1 0,0 0 0,0 0 0,2 1 0,9 1 0,0-1 0,0 0 0,0 0 0,0-1 0,0-1 0,1 0 0,-2-1 0,1 0 0,0-1 0,14-4 0,-18 4 0,-1 1 0,1-1 0,-1 0 0,0-1 0,0 0 0,0 0 0,-1 0 0,1-1 0,-1 0 0,0 0 0,-1-1 0,1 1 0,-1-1 0,0-1 0,0 1 0,5-11 0,-9 16 0,0 0 0,-1 0 0,1 0 0,0 0 0,-1 1 0,1-1 0,-1 0 0,0 0 0,1 0 0,-1-1 0,0 1 0,1 0 0,-1 0 0,0 0 0,0 0 0,0 0 0,0 0 0,0 0 0,0 0 0,0 0 0,-1 0 0,1 0 0,0-1 0,0 1 0,-1 0 0,1 0 0,-1 0 0,1 0 0,-1 1 0,1-1 0,-1 0 0,0 0 0,1 0 0,-1 0 0,0 0 0,0 1 0,0-1 0,1 0 0,-1 1 0,0-1 0,0 1 0,0-1 0,0 1 0,0-1 0,0 1 0,0 0 0,0-1 0,0 1 0,-1 0 0,1 0 0,0 0 0,0 0 0,0 0 0,0 0 0,-2 0 0,-1 0 0,-1 1 0,1-1 0,-1 1 0,1 0 0,0 0 0,-1 0 0,1 1 0,0 0 0,0-1 0,0 1 0,0 1 0,-6 3 0,6-2 0,0 1 0,0-1 0,1 1 0,-1 0 0,1 0 0,0 0 0,1 0 0,-1 1 0,1-1 0,-3 9 0,5-12 0,-1 0 0,1 0 0,-1 0 0,1 0 0,0 0 0,0 0 0,0 0 0,0 0 0,0 0 0,0 0 0,1 0 0,-1 0 0,1 0 0,-1 0 0,1 0 0,0-1 0,-1 1 0,1 0 0,0 0 0,0 0 0,1-1 0,-1 1 0,0-1 0,0 1 0,1-1 0,-1 1 0,1-1 0,0 0 0,-1 1 0,1-1 0,0 0 0,2 1 0,8 3-126,1-1 1,-1 0-1,1-1 0,0 0 1,0-1-1,20 1 0,42-3-3548,-19-5-6154</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2.691"/>
    </inkml:context>
    <inkml:brush xml:id="br0">
      <inkml:brushProperty name="width" value="0.025" units="cm"/>
      <inkml:brushProperty name="height" value="0.025" units="cm"/>
    </inkml:brush>
  </inkml:definitions>
  <inkml:trace contextRef="#ctx0" brushRef="#br0">1 1 19667,'0'0'2242,"24"49"-20980</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3.067"/>
    </inkml:context>
    <inkml:brush xml:id="br0">
      <inkml:brushProperty name="width" value="0.025" units="cm"/>
      <inkml:brushProperty name="height" value="0.025" units="cm"/>
    </inkml:brush>
  </inkml:definitions>
  <inkml:trace contextRef="#ctx0" brushRef="#br0">69 1 17681,'0'0'2963,"-10"5"-1613,-44 27 161,53-32-1516,1 0 0,0 0 1,0 0-1,-1 1 0,1-1 1,0 0-1,0 0 0,0 0 1,-1 0-1,1 1 0,0-1 0,0 0 1,0 0-1,0 0 0,-1 1 1,1-1-1,0 0 0,0 0 0,0 1 1,0-1-1,0 0 0,0 0 1,0 1-1,0-1 0,0 0 1,0 0-1,0 1 0,0-1 0,0 0 1,0 1-1,0-1 0,0 0 1,0 0-1,0 1 0,0-1 0,0 0 1,0 0-1,0 0 0,1 1 1,-1-1-1,0 0 0,0 0 1,0 1-1,1-1 0,14 11 114,28 6 590,-38-15-542,1 0 93,0-1 0,1 1 0,-1-2 0,0 1 0,0 0 0,1-1 0,-1 0 0,1-1 0,-1 0 0,0 0 0,0 0 0,1 0 0,-1-1 0,0 0 0,0-1 0,-1 1 0,1-1 0,7-4 0,8-3 386,-21 10-598,1 0 1,-1 0-1,0 0 0,1 0 0,-1 0 0,1 0 1,-1 0-1,0 0 0,1 0 0,-1 0 1,0 0-1,1 0 0,-1 0 0,0 0 1,1 0-1,-1 1 0,0-1 0,1 0 1,-1 0-1,0 0 0,1 1 0,-1-1 1,0 0-1,0 0 0,1 1 0,-1-1 0,0 0 1,0 0-1,1 1 0,-1-1 0,0 0 1,0 1-1,0-1 0,0 0 0,0 1 1,1-1-1,-1 1 0,0-1 0,0 0 1,0 1-1,0 0 0,0 0 31,0 0 0,1 0 0,-1 0 0,1 0 0,-1 0 0,1-1 0,-1 1 0,1 0 0,-1 0 0,1 0 0,0 0-1,0 0 1,-1-1 0,1 1 0,0 0 0,0-1 0,0 1 0,0-1 0,0 1 0,0-1 0,1 1 0,24 3-1097,-1-1-1,1-2 1,0 0-1,28-4 1,11 1-1603</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4.343"/>
    </inkml:context>
    <inkml:brush xml:id="br0">
      <inkml:brushProperty name="width" value="0.025" units="cm"/>
      <inkml:brushProperty name="height" value="0.025" units="cm"/>
    </inkml:brush>
  </inkml:definitions>
  <inkml:trace contextRef="#ctx0" brushRef="#br0">0 35 16111,'0'0'7784,"4"12"-7053,3 27-356,-1 0-1,0 74 1,-1-8 738,2-121 1964,-1-21-3095,-3-57 162,-3 93-187,16 24-219,-12-21 276,1-1-1,-1 1 0,1-1 0,-1 1 1,1-1-1,-1-1 0,1 1 0,0-1 0,0 0 1,-1 0-1,1 0 0,0 0 0,-1-1 0,1 0 1,0 0-1,-1 0 0,1-1 0,-1 1 1,5-3-1,3-2 25,0 0 1,0-1 0,-1 0 0,0 0-1,15-15 1,-16 13-22,-1 0 1,0-1-1,-1-1 1,14-20-1,-20 27-2,1 0-1,-1 0 1,0-1-1,0 0 1,0 1-1,-1-1 1,1 0 0,-1 0-1,0 0 1,-1 1-1,1-1 1,-1 0 0,0 0-1,0 0 1,-2-9-1,2 13-16,0 1 0,-1-1 0,1 1 0,0-1 0,-1 1 0,1 0 0,0-1 0,-1 1 0,1-1 0,-1 1-1,1 0 1,-1-1 0,1 1 0,0 0 0,-1 0 0,1 0 0,-1-1 0,0 1 0,1 0 0,-1 0 0,1 0 0,-1 0 0,1 0 0,-1 0-1,1 0 1,-1 0 0,1 0 0,-1 0 0,0 0 0,1 0 0,-1 0 0,1 0 0,-1 0 0,1 1 0,-1-1 0,1 0 0,-1 0 0,1 1 0,-1-1-1,1 0 1,-1 1 0,-21 14-119,9 1 124,1 0-1,0 2 1,1-1 0,0 1-1,2 1 1,0 0 0,2 0-1,0 1 1,1 0 0,0 0-1,-3 30 1,9-49 6,0 1-1,0-1 1,-1 0 0,1 1-1,0-1 1,0 0 0,0 0-1,0 1 1,1-1 0,-1 0-1,0 1 1,0-1 0,1 0-1,-1 0 1,1 1 0,-1-1-1,1 0 1,0 0 0,-1 0-1,1 0 1,0 0-1,0 0 1,0 0 0,0 0-1,0 0 1,0 0 0,0 0-1,1 0 1,1 0 7,-1 0-1,1-1 1,0 1-1,-1-1 1,1 0 0,0 0-1,0 0 1,-1 0-1,1 0 1,0-1 0,-1 1-1,1-1 1,2-1-1,12-4 24,0 0-1,0-2 0,17-10 0,-33 18-41,13-9-44,-11 6 3,0 1-1,0 0 1,0 0 0,0 0 0,1 0 0,-1 0 0,0 1-1,1-1 1,0 1 0,-1 0 0,1 0 0,0 1 0,0-1 0,7 0-1,-10 2 18,0 0-1,-1 0 0,1 0 0,0 0 0,-1 1 0,1-1 1,-1 0-1,1 0 0,-1 0 0,1 0 0,-1 1 1,0-1-1,1 0 0,-1 0 0,0 1 0,0-1 0,0 0 1,0 1-1,-1 0 0,1 36-42,-1-27 24,-1 76-1695,2-87 1581,0 1 1,0-1-1,0 1 0,0 0 0,1-1 0,-1 1 0,0-1 0,0 1 0,0 0 0,0-1 0,1 1 0,-1-1 0,0 1 0,1-1 0,-1 1 1,0-1-1,1 1 0,-1-1 0,1 1 0,-1-1 0,1 1 0,-1-1 0,1 0 0,-1 1 0,1-1 0,-1 0 0,1 0 0,-1 1 0,1-1 1,0 0-1,-1 0 0,1 0 0,-1 1 0,1-1 0,0 0 0,-1 0 0,1 0 0,-1 0 0,1 0 0,0-1 0,-1 1 0,1 0 0,0 0 1,-1 0-1,1 0 0,-1-1 0,1 1 0,14-4-5456</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4.717"/>
    </inkml:context>
    <inkml:brush xml:id="br0">
      <inkml:brushProperty name="width" value="0.025" units="cm"/>
      <inkml:brushProperty name="height" value="0.025" units="cm"/>
    </inkml:brush>
  </inkml:definitions>
  <inkml:trace contextRef="#ctx0" brushRef="#br0">4 1 17360,'0'0'7431,"-3"49"-6181,3-28-289,0-2-481,0-1-352,3-1 0,2-4-544,5-4-1314,-2-5-1281,0-4-1313,-3 0-3075</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5.090"/>
    </inkml:context>
    <inkml:brush xml:id="br0">
      <inkml:brushProperty name="width" value="0.025" units="cm"/>
      <inkml:brushProperty name="height" value="0.025" units="cm"/>
    </inkml:brush>
  </inkml:definitions>
  <inkml:trace contextRef="#ctx0" brushRef="#br0">0 1 18193,'0'0'5285,"69"40"-13292,-41-29-2307</inkml:trace>
  <inkml:trace contextRef="#ctx0" brushRef="#br0" timeOffset="1">258 159 12684,'0'0'4052,"-10"3"-1613,4-3-1992,-2 1 26,1 0 0,-1 0 0,1 1 0,0-1 0,-1 2 0,1-1 0,0 1 0,-12 6 0,63-9-1098,-44 0 618,13 0-221,0 0 0,0 1 0,-1 0 1,1 1-1,17 4 0,-27-5 232,-1 0-1,1 1 1,0-1-1,0 0 1,0 1 0,-1-1-1,1 1 1,-1 0-1,1 0 1,-1 0-1,0 0 1,0 1-1,0-1 1,0 0 0,0 1-1,0 0 1,-1-1-1,1 1 1,-1 0-1,0 0 1,0 0 0,0 0-1,0 0 1,0 0-1,-1 0 1,1 0-1,-1 0 1,0 3-1,0-1 208,0-1-1,0 1 1,0-1-1,-1 0 1,0 1-1,0-1 0,0 1 1,-1-1-1,1 0 1,-1 0-1,0 0 0,0 0 1,0 0-1,-1 0 1,1-1-1,-1 1 1,0-1-1,0 1 0,0-1 1,0 0-1,-1 0 1,0-1-1,1 1 0,-1-1 1,-7 4-1,7-5-367,1 0 1,-1 0-1,0 0 0,1 0 0,-1-1 1,0 0-1,0 1 0,1-1 0,-1-1 0,0 1 1,0 0-1,-6-3 0,9 3-101,1 0 0,-1-1 1,1 1-1,-1 0 0,1-1 0,-1 1 0,1 0 1,0-1-1,-1 1 0,1-1 0,-1 1 0,1-1 0,0 1 1,0-1-1,-1 1 0,1-1 0,0 1 0,0-1 1,0 1-1,0-1 0,-1 1 0,1-1 0,0 0 1,0 1-1,0-1 0,0 1 0,0-1 0,0 1 0,0-1 1,1 0-1,-1-2-1332,0-14-8350</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5.431"/>
    </inkml:context>
    <inkml:brush xml:id="br0">
      <inkml:brushProperty name="width" value="0.025" units="cm"/>
      <inkml:brushProperty name="height" value="0.025" units="cm"/>
    </inkml:brush>
  </inkml:definitions>
  <inkml:trace contextRef="#ctx0" brushRef="#br0">40 0 17040,'0'0'9129,"-34"63"-8745,29-40-192,4 3-160,1-4-32,0-2 64,1-2-160,7-4-865,0-2-480,-1-7-833,0-5-1378,-3 0-3042</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5.820"/>
    </inkml:context>
    <inkml:brush xml:id="br0">
      <inkml:brushProperty name="width" value="0.025" units="cm"/>
      <inkml:brushProperty name="height" value="0.025" units="cm"/>
    </inkml:brush>
  </inkml:definitions>
  <inkml:trace contextRef="#ctx0" brushRef="#br0">27 0 19538,'0'0'7528,"-26"31"-10571,35-22-577,2-5-2497</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6.179"/>
    </inkml:context>
    <inkml:brush xml:id="br0">
      <inkml:brushProperty name="width" value="0.025" units="cm"/>
      <inkml:brushProperty name="height" value="0.025" units="cm"/>
    </inkml:brush>
  </inkml:definitions>
  <inkml:trace contextRef="#ctx0" brushRef="#br0">246 2 18129,'0'0'10469,"-12"-1"-9514,-4 1-910,-1 0 0,0 0-1,1 2 1,-1 0 0,1 1-1,-1 0 1,1 1-1,0 1 1,1 1 0,-25 12-1,40-18-63,0 0-1,-1 0 1,1 0-1,0 0 1,0 0-1,0 0 0,0 0 1,-1 0-1,1 0 1,0 1-1,0-1 0,0 0 1,0 0-1,-1 0 1,1 0-1,0 0 1,0 0-1,0 0 0,0 1 1,0-1-1,0 0 1,-1 0-1,1 0 1,0 0-1,0 1 0,0-1 1,0 0-1,0 0 1,0 0-1,0 0 0,0 1 1,0-1-1,0 0 1,0 0-1,0 0 1,0 0-1,0 1 0,0-1 1,0 0-1,0 0 1,0 0-1,0 1 1,0-1-1,0 0 0,0 0 1,0 0-1,0 0 1,1 0-1,-1 1 0,0-1 1,0 0-1,0 0 1,0 0-1,14 5-381,20-3 28,-9-1-82,49 2-218,-70-3 663,0 1 0,0-1 0,0 1-1,0 0 1,0 1 0,0-1 0,0 1 0,-1-1 0,1 1 0,0 0-1,-1 0 1,1 1 0,5 4 0,-8-5 78,0 0 0,0-1 0,0 1 1,0 0-1,0 0 0,-1 0 0,1 0 0,0 0 0,-1 0 1,0 0-1,1 0 0,-1 0 0,0 0 0,0 0 0,0 0 1,0 0-1,0 0 0,-1 0 0,1 0 0,-1 0 0,1 0 1,-1 0-1,0 0 0,1-1 0,-1 1 0,0 0 0,0 0 1,-1-1-1,1 1 0,0 0 0,0-1 0,-1 1 1,1-1-1,-1 0 0,-2 2 0,-6 6 437,0 0 0,-1-1 0,-21 12-1,13-9-271,0-1-1,0-1 1,-32 10-1,4-12-3793,43-20-13981</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7.423"/>
    </inkml:context>
    <inkml:brush xml:id="br0">
      <inkml:brushProperty name="width" value="0.025" units="cm"/>
      <inkml:brushProperty name="height" value="0.025" units="cm"/>
    </inkml:brush>
  </inkml:definitions>
  <inkml:trace contextRef="#ctx0" brushRef="#br0">267 29 12588,'0'0'7217,"-10"-1"-5594,0-1-1406,0 1 0,-1 0-1,1 1 1,0 0 0,-1 1-1,1 0 1,0 0-1,0 1 1,0 0 0,0 1-1,-17 7 1,15-4-22,1 1 1,0 0-1,1 0 0,0 1 1,-11 11-1,17-15-51,0 0 0,0 0 0,0 1 0,1-1 0,0 1 0,0 0 0,0 0-1,0 0 1,1 0 0,0 1 0,0-1 0,0 1 0,-1 9 0,3-14-143,0 0 1,0 0-1,0 0 0,0 0 1,1 0-1,-1 0 0,0-1 1,1 1-1,-1 0 0,0 0 1,1 0-1,-1 0 0,1-1 1,-1 1-1,1 0 0,0 0 1,-1-1-1,1 1 0,0-1 0,-1 1 1,1 0-1,0-1 0,0 0 1,0 1-1,-1-1 0,1 1 1,0-1-1,0 0 0,0 1 1,0-1-1,0 0 0,0 0 1,0 0-1,0 0 0,-1 0 1,1 0-1,0 0 0,0 0 1,0 0-1,0 0 0,0-1 1,1 1-1,44-11-79,-33 6-107,0-2 0,0 1 0,0-2 0,-1 0 0,0 0 0,-1-1 0,0-1 0,0 0 0,-1 0 0,0-1 0,-1 0 0,0-1 1,13-23-1,-17 16 604,-12 21 601,-15 28 477,22-30-1481,-1 1 0,1 0 0,-1 0 0,1-1 0,-1 1 0,1 0 0,-1 0 1,1 0-1,0 0 0,0-1 0,-1 1 0,1 0 0,0 0 0,0 0 0,0 0 0,0 0 1,0 0-1,0 0 0,0 0 0,0 0 0,0-1 0,0 1 0,1 0 0,-1 0 0,0 0 1,1 0-1,-1 0 0,0-1 0,1 1 0,-1 0 0,1 0 0,-1-1 0,1 1 0,0 0 1,-1-1-1,1 1 0,0 0 0,-1-1 0,1 1 0,0-1 0,0 1 0,0-1 0,-1 0 1,1 1-1,0-1 0,0 0 0,0 1 0,0-1 0,0 0 0,0 0 0,-1 0 0,1 0 0,0 0 1,0 0-1,0 0 0,0 0 0,0 0 0,0-1 0,0 1 0,0 0 0,-1 0 0,1-1 1,1 0-1,10-1 68,-1-2 0,0 1-1,17-9 1,6-6-8,-26 13-98,1 0 0,-1 0 0,1 0 0,1 1 0,-1 1 0,1 0 0,-1 0 1,1 1-1,0 0 0,16-1 0,-25 4 26,0 0 0,0 0-1,0 0 1,0 0 0,0 0 0,0 0 0,0 0 0,0 0 0,0 0-1,0 1 1,-1-1 0,1 0 0,0 1 0,-1-1 0,1 0-1,-1 1 1,0-1 0,0 1 0,1-1 0,-1 1 0,0-1 0,0 1-1,0-1 1,0 1 0,0-1 0,-1 3 0,-3 45 981,4-49-953,-7 43 860,-2 22-161,9-65-720,0 1-1,0 0 1,0-1 0,0 1 0,0-1 0,1 1-1,-1 0 1,0-1 0,1 1 0,-1-1 0,0 1 0,1-1-1,-1 1 1,1-1 0,-1 1 0,0-1 0,1 1-1,-1-1 1,1 0 0,0 1 0,-1-1 0,1 0-1,-1 1 1,1-1 0,-1 0 0,1 0 0,0 0 0,-1 1-1,1-1 1,0 0 0,-1 0 0,1 0 0,0 0-1,-1 0 1,1 0 0,0 0 0,-1 0 0,1-1-1,-1 1 1,1 0 0,0 0 0,-1 0 0,1-1 0,-1 1-1,1 0 1,-1-1 0,2 0 0,30-14 420,1-12-309,-27 21-303,1 0-1,0 0 1,-1 1-1,2 0 1,-1 0-1,0 1 1,1 0 0,14-5-1,-22 9 8,1 0 0,0 0 1,-1 0-1,1 0 0,-1 0 0,1 1 0,-1-1 0,1 0 0,-1 0 0,0 1 0,1-1 0,-1 0 0,1 1 1,-1-1-1,1 1 0,-1-1 0,0 0 0,1 1 0,-1-1 0,0 1 0,0-1 0,1 1 0,-1-1 0,0 1 1,0-1-1,0 1 0,1-1 0,-1 1 0,0-1 0,0 1 0,0-1 0,0 1 0,0 0 0,0-1 0,0 1 0,0-1 1,0 1-1,-1-1 0,1 1 0,0-1 0,0 1 0,0-1 0,-1 1 0,1-1 0,0 1 0,-1 0 0,1 0-332,-5 15-6909</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8.121"/>
    </inkml:context>
    <inkml:brush xml:id="br0">
      <inkml:brushProperty name="width" value="0.025" units="cm"/>
      <inkml:brushProperty name="height" value="0.025" units="cm"/>
    </inkml:brush>
  </inkml:definitions>
  <inkml:trace contextRef="#ctx0" brushRef="#br0">222 1 15567,'0'0'6326,"-10"-1"-5029,3 1-1206,0 0 1,1 1-1,-1-1 0,0 1 1,1 1-1,-1-1 0,1 1 1,-1 0-1,1 1 0,0-1 1,0 1-1,0 0 0,0 1 1,1 0-1,-1 0 0,1 0 1,-6 6-1,-4 3 195,1 1-1,-17 21 0,27-30-181,0 1 0,0 0-1,0 0 1,1 0 0,0 0-1,0 1 1,0-1 0,1 1-1,0 0 1,-1 9 0,3-16-104,0 1 0,1-1 0,-1 1 0,0-1 0,0 1 1,0-1-1,1 1 0,-1-1 0,0 1 0,1-1 0,-1 1 1,1-1-1,-1 1 0,0-1 0,1 0 0,-1 1 0,1-1 0,-1 0 1,1 1-1,-1-1 0,1 0 0,-1 0 0,1 1 0,-1-1 0,1 0 1,0 0-1,-1 0 0,1 0 0,-1 0 0,1 0 0,-1 0 1,1 0-1,0 0 0,-1 0 0,1 0 0,-1 0 0,1 0 0,-1-1 1,1 1-1,0 0 0,0-1 0,27-6 58,-12-2-215,0 0-1,-1-1 1,0-1 0,0 0 0,-1-1 0,-1-1 0,13-15-1,44-38 65,-77 100 931,-7 3-319,8-21-225,0-1 1,0 1-1,2 0 0,0 1 0,1-1 0,-2 26 1,5-41-284,1 0 0,-1 0 0,1 0-1,-1 0 1,1 0 0,0 0 0,-1 0 0,1 0 0,0-1 0,0 1 0,-1 0 0,1 0 0,0-1 0,0 1 0,0-1 0,0 1 0,0-1 0,0 1-1,0-1 1,0 1 0,0-1 0,0 0 0,0 0 0,1 1 0,-1-1 0,0 0 0,0 0 0,0 0 0,0 0 0,0 0 0,0-1 0,2 1-1,41-5-1331,-33 2-545,-1-1-1,0 0 1,0-1 0,14-8-1,5-6-8697</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4.810"/>
    </inkml:context>
    <inkml:brush xml:id="br0">
      <inkml:brushProperty name="width" value="0.025" units="cm"/>
      <inkml:brushProperty name="height" value="0.025" units="cm"/>
      <inkml:brushProperty name="color" value="#E71224"/>
    </inkml:brush>
  </inkml:definitions>
  <inkml:trace contextRef="#ctx0" brushRef="#br0">1 0 20692,'0'0'7463,"7"9"-6780,11 18-279,-2 0 1,-1 0-1,23 57 0,-38-81-350,1 0-1,0 0 0,1 0 0,-1 0 1,0 0-1,1 0 0,0-1 0,-1 1 0,1-1 1,0 1-1,0-1 0,5 4 0,-6-6-7,1 1-1,-1-1 1,1 0 0,-1 0-1,1 0 1,-1 0 0,1 0-1,-1 0 1,1-1-1,-1 1 1,1 0 0,-1-1-1,0 1 1,1-1 0,-1 1-1,0-1 1,1 0 0,-1 1-1,0-1 1,0 0-1,0 0 1,1 0 0,-1 0-1,0 0 1,0 0 0,0-1-1,-1 1 1,1 0 0,1-2-1,29-36 39,-2-1 0,27-49 0,-46 72-85,-10 17 1,0 0 0,0 0 0,0 0 0,0 0 0,0 0 0,1 0 0,-1-1 0,0 1 0,0 0 0,0 0 0,0 0 0,0 0 0,0 0 0,0 0 0,0-1 0,0 1 0,0 0 0,0 0 0,0 0 0,1 0 0,-1 0 0,0 0 0,0 0 0,0 0 0,0 0 0,0 0 0,0 0 0,0 0 0,1-1 0,-1 1 0,0 0 0,0 0 0,0 0 0,0 0 0,0 0 0,0 0 0,1 0 0,-1 0 0,0 0 0,0 0 0,0 0 0,0 0 0,0 1 0,1-1 0,-1 0 0,0 0 0,0 0 0,0 0 0,0 0 0,0 0 0,0 0 0,0 0 0,1 0 0,-1 0 0,0 0 0,0 1 0,0-1 0,0 0 0,0 0 0,0 0 0,0 0 0,0 0 0,0 0 0,0 0 0,0 1 0,0-1 0,0 0 0,0 0 0,0 0 0,3 18 0,-1 28 0,-2-42 0,-1 12 0,1-4 0,-1-1 0,2 1 0,0 0 0,4 20 0,-5-30 0,0 0 0,1-1 0,-1 1 0,1 0 0,-1-1 0,1 1 0,0-1 0,0 1 0,0-1 0,0 1 0,0-1 0,0 0 0,0 1 0,0-1 0,0 0 0,1 0 0,-1 0 0,0 0 0,1 0 0,-1 0 0,1 0 0,-1 0 0,1-1 0,-1 1 0,1 0 0,0-1 0,-1 0 0,1 1 0,0-1 0,-1 0 0,1 0 0,0 0 0,0 0 0,-1 0 0,1 0 0,0 0 0,-1-1 0,1 1 0,0-1 0,1 0 0,4-2 0,-1 0 0,0 0 0,0-1 0,0 0 0,0 0 0,-1-1 0,0 1 0,0-1 0,0 0 0,7-10 0,39-61 0,-44 64-790,-3 7-558,-1 0 0,0 0-1,0 0 1,0-1-1,-1 1 1,3-9 0,-6 26-7551,-1 6-3908</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6:58.608"/>
    </inkml:context>
    <inkml:brush xml:id="br0">
      <inkml:brushProperty name="width" value="0.025" units="cm"/>
      <inkml:brushProperty name="height" value="0.025" units="cm"/>
    </inkml:brush>
  </inkml:definitions>
  <inkml:trace contextRef="#ctx0" brushRef="#br0">35 78 6566,'0'0'4575,"4"-9"-2269,7-8-1151,6-13 1205,-6 9 2944,-19 40-2175,-20 45 1840,20-46-4687,1 1 1,0 0-1,2 0 0,0 0 0,2 0 1,-3 32-1,6-50-278,0 0 0,0-1 0,0 1 0,0 0 0,0-1 0,0 1 0,0-1 0,0 1 0,0 0 0,0-1 0,1 1 0,-1 0 0,0-1 0,0 1 0,1-1 0,-1 1 0,0-1 0,1 1 0,-1-1 0,0 1 0,1-1 0,-1 1 1,1-1-1,-1 1 0,1-1 0,-1 0 0,1 1 0,0-1 0,-1 0 0,1 0 0,-1 1 0,1-1 0,-1 0 0,1 0 0,0 0 0,-1 0 0,1 0 0,0 1 0,-1-1 0,1 0 0,0-1 0,-1 1 0,1 0 0,-1 0 0,1 0 0,0 0 0,-1 0 0,1-1 0,-1 1 0,1 0 0,0 0 0,-1-1 0,1 1 0,-1-1 0,1 1 0,-1 0 0,1-1 0,-1 1 0,0-1 0,1 0 0,32-26 178,-18 2-318,-1-1-1,21-54 1,-32 72 43,-2 10 1,0-1-1,0 0 1,0 0 0,0 1-1,0-1 1,0 0-1,1 0 1,-1 0-1,0 0 1,0-1 0,1 1-1,-1 0 1,1 0-1,-1-1 1,1 1-1,-1-1 1,1 1 0,-1-1-1,1 0 1,-1 0-1,4 0 1,40 1-3145,-32-1 1642,-7 0 319,0 0-1,0-1 1,0 1-1,0-1 1,0 0 0,0-1-1,0 0 1,0 0-1,5-2 1,6-6-3513</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0.870"/>
    </inkml:context>
    <inkml:brush xml:id="br0">
      <inkml:brushProperty name="width" value="0.025" units="cm"/>
      <inkml:brushProperty name="height" value="0.025" units="cm"/>
    </inkml:brush>
  </inkml:definitions>
  <inkml:trace contextRef="#ctx0" brushRef="#br0">151 105 4965,'0'0'16736,"-6"1"-16464,-19 3-181,27-4-79,0 1 1,0 0 0,-1-1 0,1 1-1,0 0 1,0 0 0,0 1 0,-1-1 0,1 0-1,0 0 1,-1 1 0,1-1 0,-1 1-1,0 0 1,1-1 0,-1 1 0,0 0 0,0 0-1,0-1 1,0 1 0,-1 0 0,1 0-1,1 4 1,17 55 108,-15-34 292,0-1 1,-3 1 0,0 0 0,-1-1 0,-8 49 0,6-58-136,-2-1 1,0 0-1,-1 0 1,0 0-1,-2 0 1,1-1-1,-2 0 1,0 0-1,-1-1 1,-14 18-1,20-29-197,1 0-1,-1-1 0,0 1 1,0 0-1,0-1 1,0 0-1,0 0 1,-1 0-1,1 0 0,-1-1 1,1 1-1,-1-1 1,0 0-1,-3 1 1,5-2-55,1 0 0,-1 0 0,1 0 1,-1 0-1,1 0 0,-1 0 0,1 0 1,-1-1-1,1 1 0,-1-1 0,1 1 1,-1-1-1,1 0 0,0 0 1,0 1-1,-1-1 0,1 0 0,0 0 1,0 0-1,0 0 0,0 0 0,0-1 1,0 1-1,0 0 0,0 0 0,0-1 1,1 1-1,-1 0 0,0-1 0,1 1 1,-1-1-1,1 1 0,0-1 0,-1 1 1,1-1-1,0-2 0,-2-8-58,1 0-1,1 0 1,0 0 0,0 0-1,1 0 1,1 0 0,0 0-1,0 0 1,1 0-1,1 1 1,0-1 0,1 1-1,0 0 1,0 0 0,1 1-1,1 0 1,14-19-1,12-8-299,1 2-1,2 1 1,46-35-1,3-3-695,-64 56 595,-20 16 431,-1 0 0,0 0-1,0 0 1,0 0 0,0 0 0,1 0 0,-1 0 0,0 1 0,0-1 0,0 0 0,0 0 0,0 0 0,1 0 0,-1 0 0,0 0 0,0 1 0,0-1 0,0 0 0,0 0 0,0 0 0,0 0 0,1 0 0,-1 1-1,0-1 1,0 0 0,0 0 0,0 0 0,0 0 0,0 1 0,0-1 0,0 0 0,0 0 0,0 0 0,0 1 0,0-1 0,0 0 0,0 0 0,0 0 0,0 0 0,0 1 0,0-1 0,0 0 0,-1 0 0,1 0-1,0 0 1,0 1 0,0-1 0,0 0 0,0 0 0,0 0 0,0 0 0,-1 0 0,1 1 0,0-1 0,0 0 0,-25 46 423,15-30-70,5-5-149,-20 41 886,23-49-1020,1 0-1,0 0 1,0 1-1,1-1 0,-1 0 1,0 0-1,1 1 0,0-1 1,0 0-1,0 1 0,0-1 1,1 0-1,-1 1 0,2 2 1,-1-5-57,-1 0 0,1 0-1,0-1 1,0 1 0,0 0 0,0-1 0,0 1 0,0-1-1,0 1 1,1-1 0,-1 1 0,0-1 0,0 0 0,0 0-1,0 0 1,1 1 0,-1-1 0,0 0 0,0 0 0,0-1-1,0 1 1,2 0 0,27-5 140,-16 0-153,0 0 0,-1-2-1,0 1 1,0-2-1,0 0 1,22-18 0,66-67-568,-85 76 494,-16 17 75,0-1-1,0 1 0,0 0 0,1 0 0,-1-1 1,0 1-1,0 0 0,0-1 0,0 1 1,1 0-1,-1 0 0,0-1 0,0 1 0,0 0 1,1 0-1,-1-1 0,0 1 0,1 0 1,-1 0-1,0 0 0,0-1 0,1 1 1,-1 0-1,0 0 0,1 0 0,-1 0 0,0 0 1,1 0-1,-1 0 0,0 0 0,1 0 1,-1 0-1,0 0 0,1 0 0,-1 0 1,0 0-1,1 0 0,-1 0 0,0 0 0,1 0 1,-1 0-1,0 1 0,1-1 0,-1 0 1,0 0-1,0 0 0,1 1 0,-1-1 0,0 0 1,0 0-1,1 1 0,-1-1 0,0 0 1,0 0-1,0 1 0,1-1 0,-1 0 1,0 1-1,0-1 0,2 32 498,0 1 292,-2-32-749,0-1 0,0 1-1,0 0 1,0 0 0,0 0 0,1 0-1,-1-1 1,0 1 0,0 0-1,1 0 1,-1 0 0,1-1 0,-1 1-1,1 0 1,-1-1 0,1 1 0,-1 0-1,1-1 1,-1 1 0,1-1-1,0 1 1,-1 0 0,1-1 0,1 1-1,5 0 52,1 0 0,-1 0 0,1 0-1,-1-1 1,1 0 0,-1-1 0,0 0 0,1 0-1,9-3 1,66-26-207,-70 23-7,2 1 1,-1 1-1,0 0 0,1 1 0,0 0 1,30-2-1,-44 10 163,1 0 0,-1 0 0,0 0 0,0 0 0,-1 0 0,1 0 0,-1 1 0,0-1 0,0 0 0,0 0 0,-1 6 0,0-1 107,1-8-130,0 0 0,0 0 1,0 0-1,0 0 0,1 0 1,-1 0-1,0 0 0,0 0 1,1 0-1,-1 0 0,1 1 1,-1-1-1,1-1 0,-1 1 1,1 0-1,-1 0 0,1 0 1,0 0-1,0 0 0,-1 0 1,1-1-1,0 1 0,0 0 1,2 0-1,-1 0-3,1 0 1,-1 0-1,0-1 1,1 1-1,0-1 1,-1 1-1,1-1 1,-1 0-1,1 0 1,4-1-1,7-1-21,0-1 0,-1 0 0,17-7-1,-24 8 9,9-4-224,-1 1 0,1 1-1,1 0 1,-1 1 0,1 1 0,-1 0-1,31 1 1,-44 2 220,-1-1 0,1 1-1,0 0 1,-1-1 0,1 1 0,-1 0-1,1 0 1,-1 0 0,1 0 0,-1 0-1,0 0 1,1 0 0,-1 0-1,0 1 1,0-1 0,0 1 0,0-1-1,0 1 1,0 1 0,1-1 7,-1 0 1,0-1-1,0 1 1,0 0 0,1 0-1,-1-1 1,1 1-1,-1-1 1,1 1-1,0-1 1,0 0 0,0 0-1,-1 0 1,5 2-1,9-1-54,1 0 0,-1-1 0,1-1 0,-1 0 1,0-2-1,1 1 0,-1-2 0,0 0 0,0-1 0,21-8 0,25-4-1428,-46 9 1558,-13 8 493,-1 2-369,4-2-175,-1 0 0,0-1 0,1 0 0,-1 1 0,1-1 0,-1-1 0,1 1 0,-1-1 0,1 0 0,-1 0 0,5-2 0,-1-4-314,-8 7 284,-1 1 1,1-1 0,-1 0 0,1 0-1,-1 1 1,1-1 0,0 0 0,-1 1-1,1-1 1,0 1 0,-1-1 0,1 0-1,0 1 1,0-1 0,-1 1 0,1-1 0,0 1-1,0-1 1,0 1 0,-1-1 0,1 1-1,0-1 1,0 1 0,0-1 0,0 1-1,0 0 1,0-1-4,0 0-14,0 0-1,-1-1 1,1 1 0,0 0 0,0 0-1,-1-1 1,1 1 0,0-1 0,0 1-1,0 0 1,0-1 0,0 1 0,0 0-1,-1-1 1,1 1 0,0-1-1,0 1 1,0 0 0,0-1 0,0 1-1,0 0 1,0-1 0,1 1 0,-1-1-1,0 1 1,0 0 0,0-1 0,0 1-1,0 0 1,1-1 0,-1 1 0,0 0-1,0-1 1,1 1 0,-1-1-11,1 0-1,-1 1 1,0-1-1,1 0 1,-1 1-1,0-1 1,1 0 0,-1 1-1,0-1 1,0 0-1,0 0 1,0 1-1,0-1 1,0 0 0,0 0-1,0 1 1,0-1-1,0 0 1,0 0-1,0 1 1,-1-1 0,1 0-1,0 1 1,0-1-1,-1 0 1,1 1-1,0-1 1,-1 0 0,1 1-1,-1-1 1,1 1-1,-1-1 1,0 0 0,-1 1 73,-1-1 1,1 1 0,-1 0 0,1 0 0,0 0 0,-1 0 0,1 1 0,-1-1-1,1 1 1,0-1 0,-1 1 0,1 0 0,0 0 0,0 0 0,-1 0-1,1 0 1,0 0 0,0 1 0,0-1 0,0 1 0,1-1 0,-4 5 0,2-4 27,1 1 1,0 0 0,-1 0 0,1 0 0,0 0 0,1 0 0,-1 1 0,1-1 0,-1 0-1,1 1 1,0-1 0,0 1 0,0 0 0,0 5 0,2-8-65,0-1 1,0 1 0,0-1-1,0 0 1,0 1-1,0-1 1,0 0-1,0 1 1,0-1 0,0 0-1,0 0 1,0 0-1,0 0 1,0 0-1,0 0 1,0 0 0,0 0-1,1 0 1,-1-1-1,0 1 1,1-1-1,26-5-253,15-24-1330,-38 25 1193,1 0-1,0 1 1,1 0-1,-1 0 1,1 0-1,12-5 1,-18 9 388,-1 0 0,0 0 0,1 1 0,-1-1 0,1 0 1,-1 0-1,1 0 0,-1 0 0,0 1 0,1-1 0,-1 0 1,0 0-1,1 1 0,-1-1 0,1 0 0,-1 0 0,0 1 0,0-1 1,1 1-1,-1-1 0,0 0 0,0 1 0,1-1 0,-1 0 0,0 1 1,0-1-1,0 1 0,0-1 0,0 1 0,1-1 0,-1 0 1,0 1-1,0-1 0,0 1 0,0-1 0,0 1 0,-1-1 0,1 1 1,0-1-1,0 0 0,0 1 0,0-1 0,0 1 0,0-1 0,-1 1 1,1-1-1,0 0 0,-1 1 0,-7 34 1050,5-23-526,3-11-503,-1 0 0,1-1 0,0 1-1,0-1 1,0 1 0,0 0 0,0-1 0,1 1 0,-1-1-1,0 1 1,0-1 0,0 1 0,0 0 0,1-1 0,-1 1-1,0-1 1,0 1 0,1-1 0,-1 1 0,0-1 0,1 1-1,-1-1 1,1 0 0,-1 1 0,1-1 0,-1 0-1,1 1 1,-1-1 0,1 0 0,-1 1 0,1-1 0,0 0-1,25 1 266,27-17-943,-9-7-965,-33 16 1052,0 1 0,1 0 0,-1 1 0,1 0 0,16-4 0,-25 19 2599,-4-9-1966,1-1-1,0 1 1,0-1 0,0 1 0,0-1-1,0 1 1,0-1 0,0 1 0,0-1-1,0 1 1,0-1 0,0 1 0,0-1-1,0 1 1,0-1 0,0 1-1,1-1 1,-1 1 0,0-1 0,0 1-1,1-1 1,-1 0 0,0 1 0,1-1-1,-1 1 1,0-1 0,1 0 0,0 1-1,7-1 8,1 0 0,-1-1-1,0-1 1,1 1 0,-1-1 0,0 0-1,0-1 1,0 0 0,0 0-1,0-1 1,-1 0 0,9-6 0,14-10-321,40-34 1,-63 48 150,1 0-188,0 0-1,-1-1 0,1 0 0,-1 0 0,-1 0 0,0-1 1,10-16-1,-23 41 454,0-2 447,1 2 0,-7 29 0,12-40-538,0-1-1,0 1 1,1-1 0,-1 1-1,2 0 1,-1-1 0,0 1 0,1-1-1,0 1 1,1-1 0,-1 1-1,1-1 1,4 8 0,5 4-90,-9-14-108,1 0 1,-1 1-1,0-1 1,0 0-1,0 1 0,-1-1 1,1 1-1,1 7 0,-3-11-153,-26-21-562,17 13 697,-7-4 92,5 3 554,-1 1 1,1-1 0,1-1 0,0 0-1,0-1 1,1 1 0,0-2 0,-10-16 0,19 27-471,0 1 0,0 0 0,0-1 0,0 1 1,-1 0-1,1-1 0,0 1 0,0-1 1,0 1-1,0 0 0,1-1 0,-1 1 0,0 0 1,0-1-1,0 1 0,0 0 0,0-1 0,0 1 1,0 0-1,1 0 0,-1-1 0,0 1 1,0 0-1,0-1 0,1 1 0,-1 0 0,0 0 1,0-1-1,1 1 0,-1 0 0,0 0 1,1 0-1,-1-1 0,0 1 0,1 0 0,-1 0 1,21-4 395,29 5-553,-42-1 245,54 5-147,41 1-1948,-36-13-4463,-23-8-2703</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1.933"/>
    </inkml:context>
    <inkml:brush xml:id="br0">
      <inkml:brushProperty name="width" value="0.025" units="cm"/>
      <inkml:brushProperty name="height" value="0.025" units="cm"/>
    </inkml:brush>
  </inkml:definitions>
  <inkml:trace contextRef="#ctx0" brushRef="#br0">25 17 12812,'3'-16'6933,"4"26"-4854,3 30-686,-8-13 159,-1 1 1,-3 42-1,0-50-1566,1 0 0,1-1 0,0 1 0,2 0 0,0 0 0,9 33 0,-10-49 62,4 11-3147,-8-19-3001,-15-24-353,-1 4 1963,-4-2-21</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2.292"/>
    </inkml:context>
    <inkml:brush xml:id="br0">
      <inkml:brushProperty name="width" value="0.025" units="cm"/>
      <inkml:brushProperty name="height" value="0.025" units="cm"/>
    </inkml:brush>
  </inkml:definitions>
  <inkml:trace contextRef="#ctx0" brushRef="#br0">42 108 3331,'0'0'13805,"-42"-51"-11499,42 44-128,0 0-640,6 0-513,10 0-224,7 0-33,2-2-255,7 3-193,3 1-288,-1 3-128,2 2-1537,-3 0-1442,-1 4-1346,-3 4-3138</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2.652"/>
    </inkml:context>
    <inkml:brush xml:id="br0">
      <inkml:brushProperty name="width" value="0.025" units="cm"/>
      <inkml:brushProperty name="height" value="0.025" units="cm"/>
    </inkml:brush>
  </inkml:definitions>
  <inkml:trace contextRef="#ctx0" brushRef="#br0">198 1 13068,'0'0'7858,"-8"0"-6096,0 0-1540,0 0-1,0 0 1,0 0-1,0 1 1,0 1-1,0-1 1,0 1-1,0 1 1,0-1 0,1 1-1,-1 0 1,1 1-1,0 0 1,0 0-1,1 1 1,-1 0-1,1 0 1,0 0-1,-8 9 1,10-9-35,0 1-1,1-1 1,-1 1 0,1 0 0,0 0-1,1 0 1,-1 0 0,1 0 0,0 1-1,1-1 1,0 1 0,-1 8 0,2-12-163,0-1 0,0 1 1,0 0-1,1-1 0,-1 1 1,1-1-1,-1 1 1,1-1-1,0 1 0,0-1 1,1 0-1,-1 1 0,0-1 1,1 0-1,-1 0 1,1 0-1,0 0 0,-1 0 1,1 0-1,0 0 1,0-1-1,0 1 0,0-1 1,1 1-1,-1-1 0,0 0 1,1 0-1,-1 0 1,1 0-1,-1-1 0,1 1 1,-1 0-1,5-1 0,8 3 59,0-1 0,1-1-1,-1-1 1,1 0 0,-1-1-1,20-3 1,-26 2-41,0 0 0,0 0 0,0-1 0,-1 0 0,1-1 0,-1 0 1,0 0-1,0-1 0,0 0 0,0 0 0,12-12 0,-18 16-27,-1-1 1,1 1-1,0 0 0,-1-1 0,0 1 0,1 0 1,-1-1-1,0 0 0,0 1 0,0-1 1,0 0-1,0 1 0,0-1 0,0 0 0,-1 0 1,1 0-1,-1 0 0,1 0 0,-1 0 1,0 0-1,0 0 0,1 0 0,-1 0 1,-1 0-1,1 0 0,0 1 0,0-1 0,-1 0 1,1 0-1,-1 0 0,0 0 0,0 0 1,1 0-1,-1 1 0,0-1 0,0 0 0,-1 1 1,1-1-1,0 1 0,-1-1 0,1 1 1,0-1-1,-1 1 0,0 0 0,1 0 1,-1 0-1,0 0 0,-3-2 0,-4-1 48,1 0-1,-1 0 0,-1 1 1,1 0-1,0 1 1,-1 0-1,1 0 1,-18 0-1,6 2-7253,36-2-320</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3.337"/>
    </inkml:context>
    <inkml:brush xml:id="br0">
      <inkml:brushProperty name="width" value="0.025" units="cm"/>
      <inkml:brushProperty name="height" value="0.025" units="cm"/>
    </inkml:brush>
  </inkml:definitions>
  <inkml:trace contextRef="#ctx0" brushRef="#br0">54 1 7527,'0'0'12369,"1"8"-10901,-1 84 1708,-13 110-1,0-34-2250,12-130-814,2-23-33,-1-1 0,-1 1 0,0-1 0,-1 1 0,-1-1 0,-5 18 0,8-32-61,0 1 0,0-1 0,0 0 1,0 0-1,0 0 0,0 0 0,0 0 0,0 0 0,0 1 0,0-1 1,0 0-1,0 0 0,0 0 0,0 0 0,0 0 0,0 1 0,-1-1 1,1 0-1,0 0 0,0 0 0,0 0 0,0 0 0,0 0 0,0 0 0,0 1 1,0-1-1,0 0 0,-1 0 0,1 0 0,0 0 0,0 0 0,0 0 1,0 0-1,0 0 0,0 0 0,0 0 0,-1 0 0,1 0 0,0 0 1,0 0-1,0 0 0,0 0 0,0 0 0,-1 0 0,1 0 0,0 0 0,0 0 1,0 0-1,0 0 0,0 0 0,-1 0 0,1 0 0,0 0 0,0 0 1,0 0-1,0 0 0,0 0 0,0 0 0,0 0 0,-1-1 0,-3-11 537,1-17-172,3-21-376,2 0 1,3 0 0,2 0-1,2 1 1,2 0 0,2 0-1,24-58 1,-33 98-17,0 0-1,0 0 1,1 0 0,0 0-1,1 1 1,0 0 0,0 0-1,1 0 1,10-8 0,-13 13-6,0 0-1,0 0 1,1 0 0,-1 1 0,1 0 0,0 0-1,-1 0 1,1 0 0,0 1 0,0 0 0,0 0 0,0 0-1,0 0 1,0 1 0,0 0 0,0 0 0,1 1-1,-1-1 1,0 1 0,5 2 0,-8-3-8,0 0 1,0 1 0,0 0-1,0-1 1,0 1-1,-1 0 1,1 0-1,0 0 1,-1 0-1,1 0 1,-1 0-1,1 1 1,-1-1-1,1 0 1,-1 1 0,0-1-1,0 1 1,1 0-1,-1-1 1,-1 1-1,1 0 1,0-1-1,0 1 1,0 0-1,-1 0 1,1 0-1,-1 0 1,0 0 0,0 0-1,1 0 1,-1 0-1,0 0 1,0 0-1,-1-1 1,0 4-1,1 0 20,-1-1 1,-1 0-1,1 1 0,-1-1 0,1 0 0,-1 0 0,0 0 1,-1 0-1,1 0 0,-1-1 0,0 1 0,0-1 0,0 1 1,-5 3-1,-10 7 48,-1-2 1,0 0 0,-1-1 0,-1-1-1,1-1 1,-1-1 0,-32 9-1,71-23-7000,28-11 1117,5-2-1401,-4 2-2459</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3.767"/>
    </inkml:context>
    <inkml:brush xml:id="br0">
      <inkml:brushProperty name="width" value="0.025" units="cm"/>
      <inkml:brushProperty name="height" value="0.025" units="cm"/>
    </inkml:brush>
  </inkml:definitions>
  <inkml:trace contextRef="#ctx0" brushRef="#br0">58 39 12620,'0'0'13794,"-5"13"-12822,-1 3-702,-4 6 84,2 0-1,1 1 1,0 0-1,2 0 1,-4 35 0,9-57-346,0-1 1,0 1 0,0 0 0,0 0 0,0 0-1,0 0 1,0-1 0,0 1 0,0 0 0,0 0-1,0 0 1,1-1 0,-1 1 0,0 0 0,1 0-1,-1 0 1,0-1 0,1 1 0,-1 0 0,1-1-1,-1 1 1,1 0 0,0-1 0,-1 1 0,1-1 0,-1 1-1,1-1 1,0 1 0,0-1 0,-1 0 0,1 1-1,0-1 1,0 0 0,-1 1 0,1-1 0,0 0-1,0 0 1,0 0 0,-1 0 0,1 0 0,0 0-1,0 0 1,0 0 0,0 0 0,-1 0 0,1 0 0,1-1-1,1 0 66,0 0 0,0 0 0,0 0-1,0-1 1,0 1 0,0-1 0,0 1-1,-1-1 1,1 0 0,-1 0 0,3-4-1,1-1 2,-1-1 0,0 0 0,0 0 0,-1-1-1,0 1 1,0-1 0,-1 0 0,0 0-1,-1 0 1,0 0 0,1-13 0,-2 16-56,0 0 1,-1 0 0,0 0-1,0 0 1,-1 0 0,0 0-1,0 0 1,0 1 0,0-1-1,-1 0 1,0 0-1,0 1 1,-1-1 0,0 1-1,0 0 1,0 0 0,0 0-1,-8-8 1,11 12-20,-1 1 0,0-1-1,1 0 1,-1 1 0,0-1 0,0 0 0,0 1 0,1-1 0,-1 1-1,0-1 1,0 1 0,0 0 0,0-1 0,0 1 0,0 0-1,0 0 1,0-1 0,-2 1 0,3 0-6,-1 1 0,1-1 0,-1 0 0,1 0 0,0 0 0,-1 1 0,1-1 0,0 0 0,-1 1 0,1-1 0,0 0 0,-1 1 0,1-1 0,0 0 0,-1 1 0,1-1 0,0 1-1,0-1 1,0 0 0,-1 1 0,1-1 0,0 1 0,0-1 0,0 1 0,0-1 0,0 1 0,0 0 0,0 1 0,0-1-1,0 1 1,0 0-1,0 0 0,0 0 1,1 0-1,-1-1 1,1 1-1,-1 0 1,1 0-1,0-1 0,0 1 1,-1-1-1,1 1 1,0 0-1,1-1 1,-1 0-1,0 1 0,0-1 1,2 2-1,5 2-367,0-1 1,0 0-1,0 0 0,1-1 0,-1 0 0,1-1 0,0 0 0,0 0 1,16 1-1,32-2-4802,-6-6-4055,-16-4-2556</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4.496"/>
    </inkml:context>
    <inkml:brush xml:id="br0">
      <inkml:brushProperty name="width" value="0.025" units="cm"/>
      <inkml:brushProperty name="height" value="0.025" units="cm"/>
    </inkml:brush>
  </inkml:definitions>
  <inkml:trace contextRef="#ctx0" brushRef="#br0">180 187 4933,'0'0'9860,"-10"1"-5718,2 0-3653,0 0-1,0 1 1,-1 0-1,1 1 1,1 0-1,-1 0 0,0 0 1,1 1-1,-1 1 1,1-1-1,0 1 1,1 0-1,-1 0 1,1 1-1,-8 9 1,8-7-134,0 0 0,0 1 0,1 0 1,0 0-1,-5 17 0,8-23-317,1 0 0,1 0-1,-1 0 1,0 0 0,1 0 0,0 0-1,0 0 1,0 0 0,0 0 0,1 5-1,-1-7-32,0 0-1,1 0 0,-1 0 0,1 0 0,-1 0 0,1 0 0,-1 0 1,1 0-1,0 0 0,0 0 0,-1 0 0,1 0 0,0 0 0,0 0 1,0-1-1,0 1 0,0 0 0,0-1 0,0 1 0,0-1 0,0 1 0,0-1 1,1 0-1,-1 1 0,0-1 0,2 0 0,3 1 19,1-1-1,-1 0 1,0-1-1,1 1 1,-1-1-1,0-1 1,0 1-1,0-1 1,0 0-1,0 0 1,0-1-1,0 0 1,-1 0-1,1 0 1,-1 0-1,0-1 1,0 0-1,0 0 1,-1-1-1,5-5 1,-5 6 36,0 0 1,0-1 0,-1 1 0,1-1 0,-1 0-1,0 0 1,-1 0 0,1 0 0,-1-1-1,0 1 1,0-1 0,-1 0 0,0 1-1,0-1 1,0 0 0,-1 0 0,1 1-1,-1-1 1,-1 0 0,1 0 0,-1 0-1,-2-8 1,2 13-68,1 0-1,-1 0 0,1-1 0,-1 1 1,0 0-1,0 0 0,1 0 1,-1 0-1,0 0 0,0 1 0,0-1 1,0 0-1,0 0 0,0 0 1,0 1-1,-1-1 0,1 1 0,0-1 1,0 1-1,0-1 0,-1 1 1,1 0-1,0-1 0,0 1 0,-1 0 1,1 0-1,0 0 0,-1 0 1,1 0-1,0 0 0,0 1 0,-1-1 1,1 0-1,-2 1 0,2 0-94,0-1-1,1 1 1,-1-1 0,0 1-1,0-1 1,0 1-1,1-1 1,-1 1 0,0 0-1,1-1 1,-1 1-1,1 0 1,-1 0 0,1-1-1,-1 1 1,1 0-1,-1 0 1,1 0 0,0 0-1,-1 0 1,1 0-1,0 0 1,0-1-1,0 1 1,0 0 0,-1 0-1,1 0 1,1 0-1,-1 0 1,0 0 0,0 1-1,1-1-114,0 0 0,0 0 0,0 0 0,0 0-1,0 0 1,0 0 0,0 0 0,0-1 0,1 1 0,-1 0 0,0-1-1,0 1 1,1-1 0,-1 1 0,0-1 0,1 0 0,-1 0 0,0 1-1,1-1 1,-1 0 0,0 0 0,1 0 0,-1 0 0,3-1 0,38-4-3730,-29 1 2969,0-2-1,0 0 0,-1 0 1,0-1-1,0 0 0,-1-1 1,0-1-1,19-18 1,-22 18 1069,1 0 1,-2 0-1,1-1 1,8-16-1,-13 21 512,0-1 0,-1 1 0,1-1 0,-1 0 0,-1 0 0,1 0 1,-1 0-1,0 0 0,0-9 0,-1 15-517,0 0 0,0 0 0,0 0 0,0 0 1,0 0-1,0-1 0,0 1 0,0 0 0,0 0 1,0 0-1,0 0 0,0 0 0,0-1 0,0 1 1,0 0-1,0 0 0,0 0 0,0 0 0,0 0 0,0-1 1,0 1-1,0 0 0,0 0 0,0 0 0,0 0 1,0 0-1,-1 0 0,1-1 0,0 1 0,0 0 0,0 0 1,0 0-1,0 0 0,0 0 0,-1 0 0,1 0 1,0 0-1,0 0 0,0 0 0,0 0 0,0 0 1,-1 0-1,1 0 0,0 0 0,0 0 0,0 0 0,0 0 1,0 0-1,-1 0 0,1 0 0,0 0 0,0 0 1,0 0-1,0 0 0,-1 0 0,-10 8 1724,-7 14-487,7-4-807,1 0 0,1 1 1,0 1-1,2-1 0,0 1 1,1 0-1,1 1 1,1 0-1,1-1 0,-1 33 1,4-52-504,0 0 0,0 0 1,0 0-1,1 1 0,-1-1 0,0 0 1,1 0-1,-1 0 0,1 0 0,-1 1 0,1-1 1,0 0-1,-1 0 0,1 0 0,0 0 1,0-1-1,-1 1 0,1 0 0,0 0 1,0 0-1,0-1 0,0 1 0,0 0 1,0-1-1,1 1 0,-1-1 0,0 1 0,0-1 1,0 0-1,0 1 0,1-1 0,-1 0 1,0 0-1,0 0 0,0 0 0,1 0 1,-1 0-1,0 0 0,0 0 0,1 0 1,-1-1-1,0 1 0,0-1 0,0 1 0,2-1 1,3-1 12,0 0 1,0 0 0,0 0 0,0 0-1,0-1 1,-1 0 0,11-8 0,-12 7-26,1 0 1,-1 0-1,0-1 1,-1 0-1,1 1 1,-1-1 0,0-1-1,0 1 1,0 0-1,-1-1 1,0 1-1,0-1 1,0 0-1,-1 0 1,0 1 0,0-1-1,-1 0 1,1-8-1,-1 13 11,0 1 0,-1-1-1,1 0 1,0 1 0,-1-1-1,1 0 1,0 0 0,-1 1-1,1-1 1,-1 1 0,1-1-1,-1 0 1,1 1 0,-1-1-1,1 1 1,-1-1 0,0 1 0,1 0-1,-1-1 1,0 1 0,1 0-1,-1-1 1,0 1 0,0 0-1,1 0 1,-1-1 0,0 1-1,0 0 1,1 0 0,-1 0-1,0 0 1,0 0 0,1 0-1,-1 0 1,0 0 0,0 1-1,1-1 1,-1 0 0,0 0-1,0 1 1,1-1 0,-2 1 0,0-1-10,-1 1 0,1 0 0,0-1 0,-1 1 0,1 0 0,0 0 0,0 1 1,0-1-1,0 0 0,0 1 0,0-1 0,0 1 0,-3 3 0,4-3-2,0-1 0,0 1 0,0 0 0,0 0 0,0 0-1,0 0 1,1 0 0,-1 0 0,1 0 0,-1 0-1,1 0 1,0 0 0,0 0 0,0 0 0,0 0 0,0 0-1,0 0 1,1 0 0,-1 0 0,1 0 0,-1 0 0,1 0-1,0 2 1,1-2 5,0-1 0,0 1 0,-1 0-1,1 0 1,0-1 0,0 1 0,1-1-1,-1 0 1,0 0 0,0 0 0,1 0 0,-1 0-1,0 0 1,1 0 0,4 0 0,5 1 13,0-1 1,0-1-1,0 0 1,0 0-1,0-1 1,19-4-1,-19 2 1,0-1 0,0 0 0,0-1 0,19-11 0,-26 13 6,1-1 0,-1 1-1,0-1 1,0 0-1,0 0 1,0-1 0,-1 1-1,0-1 1,0 0 0,0-1-1,3-5 1,-6 10-13,-1 0 1,1 1 0,-1-1-1,1 1 1,-1-1-1,0 0 1,1 1 0,-1-1-1,0 0 1,0 1-1,1-1 1,-1 0 0,0 0-1,0 1 1,0-1-1,0 0 1,0 0 0,0 1-1,0-1 1,0 0-1,0 0 1,0 1 0,-1-1-1,1 0 1,0 1-1,0-1 1,-1 0 0,1 1-1,0-1 1,-1 0-1,1 1 1,-1-1 0,1 1-1,-1-1 1,1 1-1,-1-1 1,1 1 0,-1-1-1,0 1 1,1-1-1,-1 1 1,0 0-1,1-1 1,-1 1 0,0 0-1,1 0 1,-1-1-1,0 1 1,1 0 0,-1 0-1,0 0 1,0 0-1,1 0 1,-1 0 0,0 0-1,0 0 1,1 0-1,-1 0 1,0 1 0,0-1-1,1 0 1,-1 0-1,0 1 1,-4 0-11,0 0 0,0 0 1,0 0-1,0 1 0,1 0 0,-1 0 0,1 0 0,-6 4 1,-1 3 75,1 1 0,0 1 0,1-1 0,-12 20 0,18-26-58,1-1 0,-1 1 0,1-1 0,0 1 0,1 0 0,-1 0 0,1 0-1,-1 0 1,1 0 0,1 0 0,-1 0 0,0 1 0,1-1 0,0 0 0,0 0-1,0 1 1,1-1 0,-1 0 0,3 8 0,-2-10-33,0-1 0,1 1 0,-1-1 0,1 1 1,-1-1-1,1 0 0,-1 0 0,1 0 0,0 1 0,-1-2 0,1 1 0,0 0 1,0 0-1,0 0 0,0-1 0,0 1 0,0-1 0,0 0 0,0 0 0,4 1 1,51-2-1014,-40 1 338,0-1-1272,0-1 0,0-1 0,-1 0 0,1-1 0,23-9 0,-3-1-5406</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5.103"/>
    </inkml:context>
    <inkml:brush xml:id="br0">
      <inkml:brushProperty name="width" value="0.025" units="cm"/>
      <inkml:brushProperty name="height" value="0.025" units="cm"/>
    </inkml:brush>
  </inkml:definitions>
  <inkml:trace contextRef="#ctx0" brushRef="#br0">139 246 9705,'0'0'15444,"-10"-2"-13549,4 1-1693,2 0-98,0-1 0,1 1 0,-1 1 0,0-1-1,1 1 1,-1-1 0,0 1 0,0 0 0,0 0-1,1 1 1,-1-1 0,0 1 0,0 0 0,1 0-1,-1 0 1,0 0 0,1 1 0,0-1 0,-1 1 0,1 0-1,0 0 1,0 0 0,0 1 0,-5 4 0,5-3-95,0-1 1,0 1 0,0 0 0,1 0 0,-1 1-1,1-1 1,0 0 0,1 1 0,-1-1-1,1 1 1,0 0 0,0-1 0,0 1 0,0 9-1,1-12-6,1 0 0,-1 0 0,0 0 0,1 1 0,0-1 0,-1 0 0,1 0 0,0 0 0,0 0-1,0 0 1,0 0 0,1-1 0,-1 1 0,0 0 0,1 0 0,-1-1 0,1 1 0,0-1 0,-1 0-1,1 1 1,0-1 0,0 0 0,0 0 0,0 0 0,0 0 0,0 0 0,0-1 0,0 1 0,0 0 0,1-1-1,-1 0 1,0 1 0,4-1 0,8 0-407,1 0 0,-1-1 0,1-1 0,-1 0 0,0 0 0,1-2 0,-1 0 0,-1 0 0,1-1 0,-1-1 0,0-1 0,0 1 0,-1-2 0,0 0 0,0 0 0,0-1 0,-1-1 0,11-12 0,-9 8-300,0 0 1,-2-1 0,0 0 0,0 0 0,-2-1 0,0-1 0,12-28 0,-17 32 579,1-1 0,-2 0 0,0 1 0,0-1 1,-2 0-1,1-16 0,-2 29 257,0 1 0,0-1 0,1 1 0,-1-1 0,0 1 0,0-1 0,0 1 0,0-1 0,0 1 0,0 0 0,0-1 1,0 1-1,-1-1 0,1 1 0,0-1 0,0 1 0,0-1 0,0 1 0,-1 0 0,1-1 0,0 1 0,0-1 0,-1 1 0,1 0 0,0-1 0,-1 1 0,1 0 0,0-1 0,-1 1 0,1 0 0,0 0 0,-1-1 0,1 1 0,-1 0 0,1 0 0,0 0 0,-2-1 1,-15 11 2101,-14 26-365,19-17-1341,1 2 0,1 0 1,0 0-1,2 1 0,0 0 1,2 0-1,0 0 0,1 1 1,2 0-1,0 0 0,1 1 1,3 36-1,-1-58-518,0 0 1,-1 0-1,1-1 0,0 1 1,1 0-1,-1 0 0,0-1 1,0 1-1,1 0 0,-1 0 1,1-1-1,-1 1 1,1 0-1,0-1 0,0 1 1,0-1-1,0 1 0,0-1 1,0 0-1,0 1 0,0-1 1,0 0-1,1 0 1,-1 1-1,1-1 0,-1 0 1,0 0-1,3 0 0,-2-1 4,-1 0 0,1-1 0,-1 0 0,1 1 0,-1-1-1,1 0 1,-1 0 0,0 0 0,1 0 0,-1 0 0,0 0 0,0 0-1,0 0 1,0 0 0,0-1 0,0 1 0,0 0 0,0-1 0,0 1 0,-1-1-1,1 1 1,-1-1 0,1 1 0,-1-1 0,1 1 0,-1-1 0,0 1-1,0-1 1,0 0 0,0-2 0,3-15-10,-1 1 0,-1 0 0,-1-21 0,0 35-5,0 0 0,0-1-1,-1 1 1,1 0 0,-1 0 0,0 0 0,-1 0-1,1 0 1,-1 0 0,1 0 0,-1 0 0,-1 1-1,1-1 1,0 1 0,-1-1 0,0 1 0,1 0-1,-1 0 1,-6-5 0,8 8-1,1-1 0,0 1-1,-1 0 1,1-1 0,0 1 0,0 0 0,-1-1 0,1 1-1,-1 0 1,1 0 0,0-1 0,-1 1 0,1 0 0,-1 0-1,1 0 1,0-1 0,-1 1 0,1 0 0,-1 0 0,1 0-1,-1 0 1,1 0 0,-1 0 0,1 0 0,0 0 0,-1 0-1,1 0 1,-1 0 0,1 0 0,-1 0 0,1 1 0,-1-1-1,1 0 1,0 0 0,-1 0 0,1 1 0,-1-1 0,1 0-1,0 0 1,-1 1 0,1-1 0,0 0 0,-1 1 0,1-1-1,0 0 1,-1 1 0,1-1 0,0 1 0,0-1-1,0 0 1,-1 1 0,1-1 0,0 1 0,0-1 0,0 1-1,0-1 1,0 0 0,0 1 0,0-1 0,0 1 0,0-1-1,0 1 1,0-1 0,0 1 0,0 1-1,1 0-1,-1 0 1,0 0 0,1-1 0,-1 1-1,1 0 1,-1 0 0,1-1 0,0 1-1,0 0 1,0-1 0,0 1 0,0-1-1,0 1 1,3 1 0,3 1 20,1 0 0,0-1 0,0 0 0,0-1 0,0 0 0,0 0 0,0 0 0,1-1 0,12 0 0,-6-1-166,-1 0 0,1-1 0,0 0 0,23-6-1,-36 6-267,1 0-1,-1 1 0,1-2 0,-1 1 1,1 0-1,-1 0 0,0-1 0,1 1 1,-1-1-1,0 0 0,0 1 0,0-1 1,0 0-1,1-3 0,8-11-7233</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6.575"/>
    </inkml:context>
    <inkml:brush xml:id="br0">
      <inkml:brushProperty name="width" value="0.025" units="cm"/>
      <inkml:brushProperty name="height" value="0.025" units="cm"/>
    </inkml:brush>
  </inkml:definitions>
  <inkml:trace contextRef="#ctx0" brushRef="#br0">85 1 15310,'0'0'6759,"1"9"-6407,-1 12 152,0 0-1,-2 0 1,0 0 0,-1 0-1,-9 30 1,-10 7 981,13-40-1017,2 1 0,0-1 0,1 1 0,1 1 0,1-1 0,-2 32 1,6-51-455,-1 0 0,1 0-1,0 1 1,0-1 0,1 0 0,-1 1 0,0-1 0,0 0 0,0 0 0,0 1 0,0-1 0,0 0 0,0 0 0,0 1 0,0-1 0,0 0 0,1 0 0,-1 1 0,0-1 0,0 0 0,0 0 0,1 0 0,-1 1 0,0-1 0,0 0 0,0 0 0,1 0 0,-1 0-1,0 0 1,0 1 0,1-1 0,-1 0 0,0 0 0,0 0 0,1 0 0,-1 0 0,0 0 0,1 0 0,-1 0 0,0 0 0,0 0 0,1 0 0,-1 0 0,0 0 0,0 0 0,1 0 0,-1 0 0,0 0 0,1-1 0,-1 1 0,0 0 0,0 0 0,0 0 0,1 0 0,-1 0-1,0-1 1,0 1 0,1 0 0,-1 0 0,0 0 0,0-1 0,0 1 0,0 0 0,0 0 0,1-1 0,13-15 954,-9 2-952,-1 0 0,0-1-1,-1 1 1,2-21-1,-4 15-3574,0-1-3455,-3 17 827,-4 1-2723</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5.216"/>
    </inkml:context>
    <inkml:brush xml:id="br0">
      <inkml:brushProperty name="width" value="0.025" units="cm"/>
      <inkml:brushProperty name="height" value="0.025" units="cm"/>
      <inkml:brushProperty name="color" value="#E71224"/>
    </inkml:brush>
  </inkml:definitions>
  <inkml:trace contextRef="#ctx0" brushRef="#br0">64 261 10570,'0'0'19042,"-9"7"-18999,-28 29-33,35-35-10,0 1 0,1-1-1,-1 1 1,1 0 0,0 0 0,-1 0-1,1 0 1,0 0 0,0 0-1,1 0 1,-1 0 0,0 1-1,1-1 1,-1 3 0,1-4 5,0 0 1,0-1-1,0 1 1,0 0-1,1 0 0,-1-1 1,0 1-1,1 0 1,-1-1-1,0 1 1,1 0-1,-1-1 1,1 1-1,-1 0 1,1-1-1,-1 1 0,1-1 1,-1 1-1,1-1 1,0 1-1,-1-1 1,1 0-1,0 1 1,0-1-1,-1 0 1,2 1-1,2 0 35,0 0 0,1 0 0,-1-1 0,1 1 0,-1-1 0,0 0 0,1 0 0,-1-1-1,1 1 1,6-3 0,26-11-33,-30 11-53,-1 0-1,1 0 1,0 1 0,0 0 0,0 0 0,0 1-1,11-2 1,-14 13-99,-4-11 157,0 1 0,1 0 0,-1-1 0,0 1 0,0 0 0,1-1 0,-1 1 0,0 0-1,0 0 1,1 0 0,-1-1 0,0 1 0,1 0 0,-1 0 0,0 0 0,1 0 0,-1-1 0,0 1 0,1 0 0,-1 0 0,0 0 0,1 0 0,-1 0 0,0 0 0,1 0 0,-1 0 0,0 0 0,1 0 0,-1 0 0,0 0 0,1 0 0,-1 1 0,0-1 0,1 0 0,-1 0 0,0 0 0,1 0 0,-1 0 0,0 1 0,1-1 0,-1 0-1,0 0 1,0 1 0,1-1 0,-1 0 0,0 0 0,0 1 0,0-1 0,1 0 0,-1 1 0,0-1 0,0 0 0,0 1 0,0-1 0,0 0 0,0 1 0,1-1 0,-1 0 0,0 1 0,0-1 0,0 1 0,0 0 0,18-27-5,-1-1 0,-1 0-1,21-49 1,-23 46-798,15-39-3298,-17 21-2376,-6 17 422</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6.961"/>
    </inkml:context>
    <inkml:brush xml:id="br0">
      <inkml:brushProperty name="width" value="0.025" units="cm"/>
      <inkml:brushProperty name="height" value="0.025" units="cm"/>
    </inkml:brush>
  </inkml:definitions>
  <inkml:trace contextRef="#ctx0" brushRef="#br0">1 99 14189,'0'0'8360,"4"4"-8328,-1-1-17,-1-1 0,1 0 0,-1 1-1,1-1 1,0-1 0,0 1-1,0 0 1,0-1 0,0 1 0,1-1-1,-1 0 1,0 0 0,1 0-1,-1-1 1,0 1 0,7-1 0,-2 0-87,0-1 0,-1 0 1,0 0-1,1 0 0,-1-1 0,0-1 1,12-4-1,50-33-3482,-12-5-5135,-27 18 2934</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7.394"/>
    </inkml:context>
    <inkml:brush xml:id="br0">
      <inkml:brushProperty name="width" value="0.025" units="cm"/>
      <inkml:brushProperty name="height" value="0.025" units="cm"/>
    </inkml:brush>
  </inkml:definitions>
  <inkml:trace contextRef="#ctx0" brushRef="#br0">203 1 2851,'0'0'16730,"-10"2"-16212,2 1-403,0-1 0,1 1-1,-1 1 1,1-1 0,-1 1 0,1 1-1,0-1 1,1 1 0,-1 1 0,1-1 0,0 1-1,0 0 1,-5 8 0,-2 1 372,4-6-53,1 1 0,-1-1 0,2 2 0,0-1 0,0 1-1,1 0 1,0 0 0,1 1 0,-8 23 0,13-35-415,0 1 0,0 0 0,0-1 0,0 1 0,0 0 0,0-1 0,0 1 0,0 0 0,0-1 1,0 1-1,1 0 0,-1-1 0,0 1 0,0-1 0,1 1 0,-1-1 0,0 1 0,1 0 0,-1-1 0,0 1 0,1-1 0,-1 1 1,1-1-1,-1 0 0,1 1 0,-1-1 0,1 1 0,-1-1 0,1 0 0,0 0 0,0 1 0,27 2 285,29-13-60,-16-2-195,-23 6-43,0 1 1,1 1-1,-1 0 0,30-1 0,-47 5-3,0 0 0,0 0 0,0 0 0,-1 0 0,1 0 0,0 1 0,0-1 0,0 0 0,0 0 0,-1 1 0,1-1 0,0 0 0,0 1 0,-1-1 0,1 1 0,0-1 0,-1 1 0,1 0 0,0-1 0,-1 1 0,1 0 0,-1-1 0,1 1 0,-1 0 0,1-1 0,-1 1 0,0 0 0,1 1 0,1 30 789,-3-22-502,-1 0 0,-1 0-1,1 0 1,-7 12 0,-23 50 132,31-71-721,24-27-9070,-10 5 1425</inkml:trace>
  <inkml:trace contextRef="#ctx0" brushRef="#br0" timeOffset="1">384 259 15983,'0'0'6465,"9"3"-5125,-3-2-1226,-1 1 1,0-1 0,1 0-1,-1-1 1,1 1 0,-1-1-1,1 0 1,-1 0-1,1-1 1,-1 0 0,1 0-1,-1 0 1,0 0-1,1-1 1,-1 0 0,9-5-1,-9 4-84,40-27-11,-42 28-6,0 0 0,0 0 0,-1-1 1,1 1-1,-1-1 0,0 0 0,0 1 0,0-1 0,0 0 0,0 0 0,-1-1 0,2-4 0,-2 8 8,-1 0 0,0-1 0,0 1 0,0 0 0,0 0 0,0 0 0,0 0 0,0-1 0,0 1 0,0 0-1,0 0 1,0 0 0,0 0 0,0-1 0,0 1 0,0 0 0,0 0 0,0 0 0,0 0 0,0-1 0,-1 1 0,1 0 0,0 0 0,0 0 0,0 0-1,0 0 1,0-1 0,0 1 0,0 0 0,0 0 0,-1 0 0,1 0 0,0 0 0,0 0 0,0 0 0,0-1 0,-1 1 0,1 0 0,0 0 0,0 0-1,0 0 1,0 0 0,-1 0 0,1 0 0,0 0 0,0 0 0,-13 3 406,-10 10-124,16-6-233,-1 0 0,2 0 0,-1 1 0,1 0 0,0 1 0,1-1 0,-1 1 0,2 0 0,-1 1 1,2-1-1,-1 1 0,1 0 0,0-1 0,1 2 0,-2 19 0,5-29-87,-1 1 0,0-1 0,1 1 0,-1-1-1,1 1 1,-1-1 0,1 0 0,-1 1 0,1-1 0,0 0 0,0 0 0,0 1 0,0-1 0,0 0-1,0 0 1,0 0 0,0 0 0,0 0 0,0 0 0,1-1 0,-1 1 0,0 0 0,1-1 0,-1 1-1,0-1 1,1 1 0,-1-1 0,1 1 0,-1-1 0,1 0 0,-1 0 0,1 0 0,-1 0 0,2 0-1,6 1-750,1-1-1,-1-1 1,0 1-1,15-4 0,25-12-5386</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8.595"/>
    </inkml:context>
    <inkml:brush xml:id="br0">
      <inkml:brushProperty name="width" value="0.025" units="cm"/>
      <inkml:brushProperty name="height" value="0.025" units="cm"/>
    </inkml:brush>
  </inkml:definitions>
  <inkml:trace contextRef="#ctx0" brushRef="#br0">86 1 13677,'-9'47'9740,"-13"21"-5959,9-32-3438,2 0 0,1 1 0,2 0 0,-4 54 0,12-91-338,0 1 0,0 0 1,0-1-1,0 1 0,0 0 0,0-1 1,0 1-1,0-1 0,0 1 0,1 0 1,-1-1-1,0 1 0,1 0 1,-1-1-1,0 1 0,1-1 0,-1 1 1,0-1-1,1 1 0,-1-1 1,1 1-1,-1-1 0,1 1 0,-1-1 1,1 0-1,0 1 0,-1-1 1,1 0-1,0 1 0,23-2 131,25-18 109,-20-1-154,36-30 0,18-12-33,-83 62-59,0-1 0,1 1 0,-1-1 1,1 1-1,-1-1 0,1 1 0,-1-1 0,1 1 0,0 0 0,-1-1 0,1 1 1,-1 0-1,1 0 0,0 0 0,-1-1 0,1 1 0,0 0 0,-1 0 0,1 0 1,0 0-1,-1 0 0,1 0 0,0 0 0,-1 0 0,1 0 0,0 1 0,-1-1 1,1 0-1,0 0 0,-1 0 0,1 1 0,-1-1 0,1 0 0,-1 1 0,1-1 1,0 1-1,0 1 29,0 0 0,-1 0 1,1 0-1,-1 0 0,0 0 1,0 0-1,1 0 0,-1-1 1,0 1-1,-1 0 0,1 0 1,-1 3-1,-15 60 615,16-64-645,-9 21 67,6-16-79,1 1 1,-1 0-1,1-1 0,0 1 0,1 0 0,-1 8 0,14-19-3066,39-40-6397,-35 29 4236,11-9-7598</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9.281"/>
    </inkml:context>
    <inkml:brush xml:id="br0">
      <inkml:brushProperty name="width" value="0.025" units="cm"/>
      <inkml:brushProperty name="height" value="0.025" units="cm"/>
    </inkml:brush>
  </inkml:definitions>
  <inkml:trace contextRef="#ctx0" brushRef="#br0">137 6 15375,'0'0'2898,"-10"2"-223,0 1-1923,0 1-1,0 0 1,0 0 0,0 1 0,-14 10 0,20-12-583,0-1 0,0 2 0,0-1-1,0 0 1,1 1 0,-1 0 0,1-1 0,0 1 0,0 1 0,1-1 0,-1 0 0,1 1 0,0-1 0,0 1 0,0 0 0,-2 8 0,4-12-166,0-1 1,0 1-1,0-1 0,0 0 1,0 1-1,0-1 0,0 1 1,1-1-1,-1 0 1,0 1-1,0-1 0,0 0 1,0 1-1,0-1 1,1 1-1,-1-1 0,0 0 1,0 1-1,0-1 0,1 0 1,-1 0-1,0 1 1,1-1-1,-1 0 0,0 1 1,1-1-1,-1 0 1,0 0-1,1 0 0,-1 0 1,0 1-1,1-1 0,-1 0 1,1 0-1,20 1 74,20-10 53,32-25-9,-61 27-130,1 0-1,-1 1 1,1 0 0,0 1 0,1 1 0,-1 0-1,1 0 1,26-2 0,-39 6 41,0 0 0,0 0 0,1 1 1,-1-1-1,0 0 0,0 0 0,1 1 0,-1-1 1,0 0-1,0 1 0,0 0 0,0-1 0,0 1 0,0-1 1,0 1-1,0 0 0,0 0 0,0 0 0,0 0 1,0 0-1,0 0 0,0 0 0,0 1 0,10 32 503,-10-31-485,-1 0 0,1 1 1,0-1-1,0 1 0,1-1 0,-1 0 1,0 0-1,1 0 0,3 6 0,-3-8-31,-1-1-1,1 1 1,-1 0-1,1 0 1,-1 0-1,1-1 1,-1 1-1,1-1 1,0 0-1,-1 1 1,1-1-1,0 0 1,-1 0-1,1 0 1,0 0-1,-1 0 1,1 0-1,-1 0 1,1-1-1,0 1 1,-1-1-1,1 1 1,-1-1-1,1 1 1,-1-1-1,1 0 1,1-1-1,37-21 394,21-11-384,-58 32-72,0 1 0,0 0 0,1 0 0,-1 0 1,0 0-1,1 0 0,-1 1 0,1 0 0,-1-1 1,1 1-1,-1 1 0,1-1 0,-1 0 0,0 1 1,7 1-1,-9-1 36,0 0 0,0 0 0,0 1 1,0-1-1,0 0 0,0 0 0,0 1 1,0-1-1,0 1 0,-1-1 0,1 1 1,0-1-1,-1 1 0,0-1 0,1 1 0,-1-1 1,0 1-1,0 0 0,1-1 0,-2 4 1,0 43 257,1-33-161,0-14-85,-1-1 1,1 1-1,0 0 1,0-1-1,0 1 1,1 0-1,-1-1 1,0 1-1,0 0 1,0-1-1,0 1 0,1 0 1,-1-1-1,0 1 1,1 0-1,-1-1 1,0 1-1,1-1 1,-1 1-1,1-1 1,-1 1-1,1-1 0,-1 1 1,1-1-1,-1 1 1,1-1-1,0 0 1,-1 1-1,2 0 1,23-4 173,28-23 58,-48 23-240,9-5 60,59-30-340,-68 36 206,-1 0-1,1 0 0,0 1 1,0 0-1,-1 0 0,1 0 1,0 0-1,0 1 0,0-1 1,0 1-1,0 1 0,0-1 1,7 2-1,-11-1 75,0 0 0,0-1 0,1 1-1,-1 0 1,0 0 0,0 0 0,0 0 0,-1 0-1,1 1 1,0-1 0,0 0 0,-1 0 0,1 0-1,0 1 1,-1-1 0,1 0 0,-1 1 0,0-1-1,1 1 1,-1-1 0,0 0 0,0 1 0,0-1-1,0 1 1,0-1 0,0 0 0,-1 3 0,1-3 20,0 0 1,-1 1-1,1-1 1,0 1-1,0-1 1,0 0-1,0 1 1,0-1-1,1 1 1,-1-1 0,0 0-1,1 1 1,-1-1-1,1 0 1,-1 1-1,1-1 1,-1 0-1,1 0 1,0 0-1,0 0 1,0 1-1,0-1 1,0 0 0,0 0-1,0 0 1,0-1-1,0 1 1,0 0-1,0 0 1,3 0-1,2 0 12,1 0 0,-1-1 0,0 0-1,1 0 1,-1-1 0,1 0 0,-1 0 0,0-1 0,0 1-1,1-1 1,-1-1 0,0 1 0,-1-1 0,1 0-1,7-5 1,12-9 193,44-38-1,-59 46-209,-5 5-9,-1 2 4,-1 0 1,0-1 0,0 1-1,0-1 1,0 0 0,0 0-1,-1 0 1,1 0 0,-1-1-1,0 1 1,0-1 0,0 1-1,-1-1 1,3-7 0,-6 11 1,0 0 1,0 1-1,0-1 1,0 0-1,0 1 1,0-1-1,0 1 1,0 0-1,0-1 1,0 1-1,1 0 1,-1 0 0,0 0-1,-2 2 1,-4 4 107,0 1 1,1-1 0,-1 1-1,-7 12 1,13-18-90,0 1 0,1 0 0,-1-1-1,0 1 1,1 0 0,0 0 0,-1 0 0,1 0 0,0 0 0,1 0 0,-1 0 0,1 0 0,-1 0-1,1 0 1,0 1 0,0-1 0,0 0 0,1 6 0,0-7-25,0-1 0,0 0 1,0 0-1,0 0 0,1 0 0,-1 0 1,0 0-1,0 0 0,0-1 0,1 1 0,-1 0 1,0-1-1,1 1 0,-1 0 0,1-1 1,-1 0-1,1 1 0,-1-1 0,1 0 0,-1 0 1,4 0-1,39 0-252,-32-1-40,25-3-2353,-3-8-3277,2-7-5525</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09.858"/>
    </inkml:context>
    <inkml:brush xml:id="br0">
      <inkml:brushProperty name="width" value="0.025" units="cm"/>
      <inkml:brushProperty name="height" value="0.025" units="cm"/>
    </inkml:brush>
  </inkml:definitions>
  <inkml:trace contextRef="#ctx0" brushRef="#br0">202 114 9705,'7'-9'1559,"-4"6"-1305,30-38 2647,-31 39-2354,-1-1 1,1 1 0,0-1-1,-1 1 1,1-1 0,-1 0-1,0 0 1,0 1 0,0-1-1,0 0 1,-1 0 0,1 0-1,-1 0 1,0 0 0,0 0-1,0-5 1,-1 7-406,1 1 0,-1-1 0,0 0 0,0 1 0,1-1 0,-1 0 0,0 1 0,0-1 0,0 1 0,0-1 0,0 1-1,0 0 1,0-1 0,0 1 0,0 0 0,0 0 0,0-1 0,0 1 0,0 0 0,0 0 0,0 0 0,-2 1 0,-27 1 578,28-2-562,-17 5 34,-1 0 0,1 1 0,0 1 0,1 1 1,0 1-1,0 1 0,0 0 0,2 1 0,-24 19 1,40-30-209,1 0 1,-1 0 0,0 0 0,1 0 0,-1 0 0,0 0 0,1 0 0,-1 0 0,0 0-1,1 1 1,-1-1 0,0 0 0,1 0 0,-1 0 0,0 0 0,0 0 0,1 1 0,-1-1-1,0 0 1,1 0 0,-1 1 0,0-1 0,0 0 0,0 0 0,1 1 0,-1-1 0,0 0 0,0 1-1,0-1 1,0 0 0,0 1 0,1-1 0,-1 0 0,0 1 0,0-1 0,0 0 0,0 1-1,0-1 1,0 0 0,0 1 0,0-1 0,0 0 0,0 1 0,0-1 0,-1 0 0,1 1-1,0-1 1,0 0 0,0 1 0,0-1 0,0 0 0,-1 0 0,1 1 0,0-1 0,0 0 0,-1 0-1,1 1 1,0-1 0,0 0 0,-1 0 0,1 1 0,0-1 0,0 0 0,-1 0 0,38 0-1248,-27 0 929,-2 0 108,10-1-284,-1 2 1,0 0-1,1 1 1,32 7-1,-47-8 500,1 0 0,-1 0 0,0 0 0,0 0 0,0 1-1,0-1 1,0 1 0,0 0 0,0 0 0,-1 0 0,1 0 0,-1 1 0,1-1 0,-1 1 0,0-1 0,0 1-1,0 0 1,0 0 0,-1 0 0,1 0 0,-1 0 0,1 0 0,-1 0 0,0 0 0,0 1 0,-1-1 0,1 0 0,-1 1-1,0-1 1,1 0 0,-2 1 0,1 5 0,-1-5 136,-1 0 0,1-1 0,0 1 0,-1 0-1,0 0 1,0-1 0,0 1 0,-1-1 0,1 1 0,-1-1 0,1 0 0,-1 0-1,0 0 1,-1-1 0,1 1 0,0-1 0,-1 1 0,1-1 0,-1 0 0,0 0-1,1-1 1,-1 1 0,-8 1 0,-3 2 194,-1-1 1,0 0-1,-1-1 1,-25 1-1,40-3-343,-1-1-1,1 0 1,0 0 0,0 0-1,0 0 1,-1 0-1,1-1 1,0 1 0,0-1-1,0 1 1,-1-1-1,1 0 1,0 0 0,0 0-1,0 0 1,0 0-1,1 0 1,-1 0 0,0-1-1,0 1 1,1-1 0,-1 1-1,1-1 1,-2-2-1,2 1-263,0 1 1,0-1-1,0 1 0,1-1 0,0 0 0,-1 1 0,1-1 0,0 0 1,0 1-1,0-1 0,1 0 0,-1 1 0,1-1 0,-1 0 0,1 1 1,0-1-1,0 1 0,0-1 0,0 1 0,3-4 0,17-23-4875,4 0-2093</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0.232"/>
    </inkml:context>
    <inkml:brush xml:id="br0">
      <inkml:brushProperty name="width" value="0.025" units="cm"/>
      <inkml:brushProperty name="height" value="0.025" units="cm"/>
    </inkml:brush>
  </inkml:definitions>
  <inkml:trace contextRef="#ctx0" brushRef="#br0">50 131 1569,'0'0'11318,"8"-7"-7138,11-7-3068,2-2 1261,-1 0 0,31-33 1,-50 49-2316,0-1 0,-1 1 1,1-1-1,-1 1 1,1-1-1,-1 1 0,1-1 1,-1 1-1,0-1 1,1 1-1,-1-1 0,0 1 1,1-1-1,-1 0 1,0 1-1,1-1 0,-1 1 1,0-1-1,0 0 0,0 1 1,0-1-1,0 0 1,0 1-1,0-1 0,0 0 1,0 1-1,0-1 1,0 0-1,0 1 0,0-1 1,-1 0-1,1 1 1,0-1-1,0 0 0,-1 1 1,1-1-1,-1 1 1,0-2-1,-1 1 19,0 1 0,0-1 0,0 0 0,0 1-1,0-1 1,0 1 0,-1 0 0,1-1 0,0 1 0,0 0 0,-4 1 0,-4 0 43,0 0 0,0 1 0,0 0 0,-17 6 1,19-3 152,-1 0 0,1 0 0,1 1 0,-1 0 0,1 1 0,-9 10 1,14-16-242,1 0 0,0 0 1,0 1-1,0-1 1,0 0-1,0 1 1,0-1-1,0 1 1,1-1-1,-1 1 1,1 0-1,-1-1 1,1 1-1,-1 0 1,1-1-1,0 1 1,0 0-1,0-1 1,0 1-1,0 0 1,0-1-1,0 1 1,0 0-1,1-1 1,-1 1-1,1 0 1,-1-1-1,1 1 1,0-1-1,-1 1 1,1-1-1,0 1 1,0-1-1,0 0 1,0 1-1,1-1 1,-1 0-1,0 0 1,0 0-1,1 0 0,-1 0 1,1 0-1,-1 0 1,2 1-1,7 3-341,1 0-1,0 0 0,0-1 1,0 0-1,1-1 0,19 4 1,-19-5-904,1-1 1,-1 0-1,1-1 1,0-1-1,-1 1 1,16-4-1,-25 3 573,0 0 0,-1 0-1,0 0 1,1 0 0,-1 0 0,0-1-1,1 1 1,-1-1 0,0 1 0,0-1 0,0 0-1,0 0 1,2-3 0,10-12-6450</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0.616"/>
    </inkml:context>
    <inkml:brush xml:id="br0">
      <inkml:brushProperty name="width" value="0.025" units="cm"/>
      <inkml:brushProperty name="height" value="0.025" units="cm"/>
    </inkml:brush>
  </inkml:definitions>
  <inkml:trace contextRef="#ctx0" brushRef="#br0">203 0 10858,'0'0'7079,"-9"2"-5883,-6 1-717,-1 0 1,1 2-1,0 0 1,-24 11-1,31-12-139,1 0 1,-1 0-1,1 1 0,0 0 1,0 0-1,1 0 0,-1 1 0,1 0 1,0 1-1,1-1 0,-8 11 1,12-15-305,1-1 0,-1 0 0,0 0 1,1 0-1,-1 0 0,1 0 1,-1 1-1,1-1 0,-1 0 1,1 1-1,0-1 0,0 0 1,0 1-1,0-1 0,0 0 1,0 1-1,0-1 0,0 0 0,0 0 1,0 1-1,1-1 0,-1 0 1,1 1-1,-1-1 0,1 0 1,0 2-1,1-2-30,-1 0 1,1 1-1,0-1 0,0 0 0,0 0 1,-1 0-1,1 0 0,0 0 1,0 0-1,0-1 0,1 1 1,-1 0-1,0-1 0,3 0 1,10 1-674,-1 0 1,1-2-1,23-2 1,11-9-3466,3-9-2530</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1.179"/>
    </inkml:context>
    <inkml:brush xml:id="br0">
      <inkml:brushProperty name="width" value="0.025" units="cm"/>
      <inkml:brushProperty name="height" value="0.025" units="cm"/>
    </inkml:brush>
  </inkml:definitions>
  <inkml:trace contextRef="#ctx0" brushRef="#br0">138 1 17168,'0'0'1815,"-10"6"385,2-2-1870,1 0 1,0 1 0,1 0 0,-1 0-1,1 1 1,0 0 0,0 0-1,1 0 1,-1 1 0,1 0-1,1 0 1,0 0 0,0 0-1,0 1 1,1 0 0,0-1 0,0 1-1,-2 11 1,2 13 41,0 0 0,5 59 0,-1-26-244,-2-61 148,-1-13-380,0-19-671,6 1-147,-2 17 822,0 0 0,-1 1 0,0-1 0,0 0-1,-1 1 1,-1-1 0,1 0 0,-2 0 0,1 1 0,-4-12-1,5 21 137,0-1-1,0 1 1,0-1-1,0 1 1,0-1-1,-1 1 1,1-1-1,0 1 0,0 0 1,0-1-1,0 1 1,-1-1-1,1 1 1,0-1-1,-1 1 1,1-1-1,0 1 1,0 0-1,-1-1 0,1 1 1,-1 0-1,1-1 1,0 1-1,-1 0 1,1 0-1,-1-1 1,1 1-1,-1 0 1,1 0-1,-1 0 0,1-1 1,-1 1-1,1 0 1,-1 0-1,1 0 1,-1 0-1,1 0 1,-1 0-1,1 0 1,-1 0-1,1 0 0,-1 0 1,1 1-1,-1-1 1,1 0-1,-1 0 1,1 0-1,0 1 1,-1-1-1,1 0 1,-1 0-1,0 1 1,1 0-21,-1 0 1,1 0-1,0 0 1,-1 0 0,1 0-1,0 0 1,0 0-1,-1 1 1,1-1 0,0 0-1,0 0 1,0 0 0,1 0-1,-1 0 1,0 0-1,0 0 1,0 0 0,1 0-1,-1 0 1,1 0-1,-1 0 1,1 0 0,-1 0-1,1 0 1,-1 0 0,2 1-1,2 1-7,0 1-1,0-1 1,1 1-1,-1-1 1,1-1-1,0 1 1,-1-1-1,1 1 1,1-1 0,-1-1-1,0 1 1,0-1-1,1 0 1,-1 0-1,8 0 1,8 0-413,0 0 0,33-3 0,-13-9-403,-39 11 774,-1-1 1,1 1 0,-1-1-1,1 0 1,-1 1 0,1-1 0,-1 0-1,0 0 1,0 0 0,1 0 0,-1 0-1,0 0 1,0 0 0,0 0-1,0-1 1,0 1 0,0 0 0,-1-1-1,1 1 1,0 0 0,-1-1-1,1 1 1,0-3 0,-3 3 20,1 1 0,-1 0 0,0 0 0,0 0 1,1 0-1,-1 0 0,0 0 0,0 0 0,0 0 0,1 1 0,-1-1 0,0 1 1,1-1-1,-1 1 0,0 0 0,-1 1 0,-24 26 512,25-26-467,1-1 1,0 0 0,1 1-1,-1-1 1,0 1 0,0-1-1,1 1 1,-1-1 0,1 1-1,-1 0 1,1-1 0,0 1-1,-1 0 1,1-1 0,0 1-1,0 0 1,0-1 0,0 1-1,1 0 1,-1-1 0,1 4-1,1-4-6,1 0 0,-1-1 0,1 1 0,-1 0-1,1-1 1,-1 1 0,1-1 0,-1 0 0,1 0 0,-1 0 0,1 0-1,-1-1 1,4 1 0,3-1 45,163-3-258,-171 4 390,0 0 0,0 0 0,0 0 0,1-1 0,-1 1-1,0 0 1,0-1 0,0 1 0,0-1 0,0 1 0,0-1 0,0 0 0,0 1 0,-1-1 0,1 0 0,0 0 0,1 0 0,1-3-16,0-1 1,0 1-1,-1 0 1,1-1-1,-1 1 1,3-10-1,11-55 21,-17 68-194,1 0 1,0 0 0,0 0-1,0 0 1,0 0-1,1 0 1,-1 0 0,0 0-1,0 0 1,1 0-1,-1 0 1,0 0 0,1 0-1,-1 0 1,1 0 0,-1 0-1,1 1 1,-1-1-1,1 0 1,0 0 0,-1 0-1,1 1 1,0-1-1,0 1 1,1-2 0,25 6 272,-26-4-287,31 8-18,-1-1 1,1-2-1,1-1 1,-1-1-1,0-2 1,52-4-1,-81 2-165,-1 1 0,1-1 0,0 1-1,0-1 1,-1 0 0,1 0 0,0 0-1,-1 0 1,1-1 0,-1 1 0,1-1 0,-1 1-1,0-1 1,3-3 0,-3 3-531,-1 0 0,1 0 0,-1 0 0,0 0-1,0 0 1,0 0 0,0 0 0,0-1 0,0 1 0,-1 0 0,1-4 0,1-24-14751</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2.863"/>
    </inkml:context>
    <inkml:brush xml:id="br0">
      <inkml:brushProperty name="width" value="0.025" units="cm"/>
      <inkml:brushProperty name="height" value="0.025" units="cm"/>
    </inkml:brush>
  </inkml:definitions>
  <inkml:trace contextRef="#ctx0" brushRef="#br0">0 175 14318,'0'0'1751,"2"-12"261,-1 6-1840,0 0 0,0 0 0,1 0 1,-1 0-1,2 0 0,-1 1 0,1-1 0,-1 0 0,2 1 0,-1 0 0,0 0 0,1 0 0,0 0 1,0 1-1,1-1 0,-1 1 0,1 0 0,0 0 0,0 1 0,7-4 0,0-1 15,0 1 0,0 1 0,0 0 0,1 1-1,0 0 1,0 1 0,1 1 0,-1 0 0,1 0 0,24 0-1,-36 3-179,-1 0 0,1 0-1,0 0 1,-1 1 0,1-1-1,-1 1 1,1-1 0,-1 1-1,1-1 1,-1 1 0,1 0-1,-1 0 1,0 0 0,1 0-1,-1 0 1,0 0-1,0 0 1,1 0 0,-1 1-1,0-1 1,0 0 0,-1 0-1,1 1 1,0-1 0,0 1-1,-1-1 1,1 1 0,-1-1-1,1 1 1,-1 0 0,1-1-1,-1 1 1,0-1 0,0 1-1,0 0 1,0-1-1,0 1 1,0 0 0,-1-1-1,0 3 1,0 7 110,-1 0 1,0-1-1,-1 1 1,-8 19-1,-38 66 581,38-78-663,0 1 0,1 1 1,1 0-1,1 0 0,0 0 1,-8 43-1,16-63-23,0 1-1,-1 0 1,1 0 0,0 0-1,0 0 1,0 0 0,0-1-1,1 1 1,-1 0 0,0 0-1,0 0 1,0 0 0,1-1-1,-1 1 1,0 0 0,1 0 0,-1-1-1,1 1 1,-1 0 0,1 0-1,-1-1 1,1 1 0,-1 0-1,1-1 1,0 1 0,-1-1-1,1 1 1,0-1 0,-1 1 0,1-1-1,0 0 1,0 1 0,0-1-1,-1 0 1,1 0 0,0 1-1,0-1 1,0 0 0,0 0-1,-1 0 1,1 0 0,0 0-1,0 0 1,0 0 0,0 0 0,0-1-1,-1 1 1,1 0 0,1-1-1,45-15 280,-18 1-464,0-1-1,-1-1 0,-1-1 0,-1-2 0,-1 0 1,-1-2-1,0-1 0,23-29 0,-30 27 8,-35 63 225,14-28 6,0 1 0,1 0 0,1 0 0,0 0 0,-1 23 0,3-32-44,0 0-1,0 1 1,0-1-1,0 0 1,0 1-1,1-1 0,-1 0 1,1 0-1,0 1 1,-1-1-1,1 0 1,0 0-1,0 0 0,1 0 1,-1 0-1,0 0 1,1 0-1,-1 0 1,1-1-1,-1 1 0,1 0 1,0-1-1,0 1 1,0-1-1,0 0 1,0 0-1,0 0 0,0 0 1,0 0-1,0 0 1,0 0-1,1-1 1,-1 1-1,4 0 0,5-1 85,-1 0 0,1-1-1,0 0 1,-1 0-1,1-1 1,-1-1-1,0 1 1,0-2-1,0 1 1,0-2 0,0 1-1,-1-1 1,1-1-1,13-10 1,-15 10-83,-1 1 0,0-1 0,0 0 0,-1-1 0,0 1 0,0-1 0,0 0 0,-1-1 0,0 0 0,-1 1 0,1-1 0,-1-1 0,-1 1 0,0-1 0,0 1 0,-1-1 0,3-15 0,-5 23-17,0 0-1,1 0 1,-1 0-1,0-1 1,0 1-1,0 0 1,0 0-1,0 0 1,0-1-1,-1 1 1,1 0-1,0 0 1,0 0-1,-1 0 1,1 0-1,-1 0 1,1 0-1,-1 0 1,0 0-1,1 0 1,-1 0-1,0 0 1,1 0-1,-1 0 1,0 0-1,0 0 1,0 1 0,0-1-1,0 0 1,0 1-1,0-1 1,0 1-1,0-1 1,0 1-1,0 0 1,0-1-1,-1 1 1,1 0-1,0 0 1,0-1-1,0 1 1,0 0-1,-1 0 1,1 1-1,0-1 1,0 0-1,0 0 1,0 0-1,0 1 1,-1-1-1,0 1 1,-2 0-12,0 1 0,0 0 0,0-1 1,0 1-1,0 1 0,0-1 0,1 1 0,-1-1 0,1 1 0,0 0 0,-1 0 1,1 0-1,-2 5 0,2-5 22,1 1 1,0-1-1,1 1 0,-1 0 1,1-1-1,0 1 1,0 0-1,0 0 1,0 0-1,1 0 0,-1 0 1,1 4-1,0-7-2,0 1 1,1-1-1,-1 0 0,1 1 1,-1-1-1,1 0 0,-1 1 0,1-1 1,-1 0-1,1 0 0,0 0 0,0 0 1,0 0-1,0 0 0,0 0 0,0 0 1,0 0-1,0 0 0,0 0 0,0 0 1,0-1-1,1 1 0,-1 0 1,0-1-1,0 1 0,1-1 0,-1 0 1,0 1-1,1-1 0,-1 0 0,0 0 1,1 0-1,-1 0 0,1 0 0,1 0 1,10 0-183,1-1 1,-1-1 0,0 1 0,-1-2-1,1 0 1,0 0 0,17-8 0,6-9-3479,-2-5-3286,-12 2-3125</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3.222"/>
    </inkml:context>
    <inkml:brush xml:id="br0">
      <inkml:brushProperty name="width" value="0.025" units="cm"/>
      <inkml:brushProperty name="height" value="0.025" units="cm"/>
    </inkml:brush>
  </inkml:definitions>
  <inkml:trace contextRef="#ctx0" brushRef="#br0">49 0 1249,'0'0'20959,"-3"10"-20185,2-6-702,-11 37 1465,2 0 0,1 1-1,-4 72 1,13-113-1623,0 0 1,0-1 0,0 1-1,0 0 1,0-1-1,1 1 1,-1 0-1,0-1 1,0 1-1,1 0 1,-1-1-1,0 1 1,1-1-1,-1 1 1,1-1-1,-1 1 1,1 0-1,-1-1 1,1 0-1,-1 1 1,1-1 0,-1 1-1,1-1 1,0 0-1,-1 1 1,1-1-1,-1 0 1,1 0-1,0 1 1,-1-1-1,1 0 1,0 0-1,0 0 1,-1 0-1,1 0 1,0 0-1,-1 0 1,1 0-1,0 0 1,-1 0 0,1 0-1,0-1 1,1 1-1,0-1-722,1 1 1,-1-1-1,1 0 0,0 0 0,-1 0 0,0 0 1,1 0-1,-1-1 0,0 1 0,5-4 0,9-14-9052</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5.606"/>
    </inkml:context>
    <inkml:brush xml:id="br0">
      <inkml:brushProperty name="width" value="0.025" units="cm"/>
      <inkml:brushProperty name="height" value="0.025" units="cm"/>
      <inkml:brushProperty name="color" value="#E71224"/>
    </inkml:brush>
  </inkml:definitions>
  <inkml:trace contextRef="#ctx0" brushRef="#br0">6 1 18097,'0'0'2205,"-1"10"53,-4 206 4629,7-182-6485,1-1 0,10 47 0,-13-77-348,1 0 1,0 0-1,-1-1 1,1 1-1,0 0 1,1-1-1,-1 1 1,0-1-1,1 1 1,-1-1-1,1 0 0,0 1 1,0-1-1,0 0 1,0 0-1,0 0 1,0-1-1,1 1 1,4 2-1,-5-3-9,1 0-1,-1-1 1,1 0-1,-1 1 1,1-1-1,-1 0 1,1 0 0,-1 0-1,1-1 1,-1 1-1,1-1 1,-1 1-1,1-1 1,-1 0 0,1 0-1,-1 0 1,0 0-1,0 0 1,1 0-1,-1-1 1,0 1-1,2-3 1,14-12-45,-1 0 0,-1-1 0,-1-1 0,0 0 0,-1-1 0,-1-1 0,-1 0 0,-1 0 0,0-2 0,-2 1 0,0-1 0,9-41 0,-16 57 0,-2-14 0,-8 28-2001,-9 10-5404,2-1-101</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3.769"/>
    </inkml:context>
    <inkml:brush xml:id="br0">
      <inkml:brushProperty name="width" value="0.025" units="cm"/>
      <inkml:brushProperty name="height" value="0.025" units="cm"/>
    </inkml:brush>
  </inkml:definitions>
  <inkml:trace contextRef="#ctx0" brushRef="#br0">105 29 18738,'0'0'3779,"-7"11"-2732,-8 15-375,1 0 1,1 0 0,1 1-1,2 1 1,1 0-1,-11 52 1,17-50-547,1-1 1,3 55-1,-1-83-118,0 0 0,0 0-1,0 0 1,0 0 0,0 0 0,0 0-1,0 0 1,0-1 0,0 1 0,0 0-1,1 0 1,-1 0 0,0 0 0,1 0 0,-1 0-1,0 0 1,1-1 0,-1 1 0,1 0-1,0 0 1,-1 0 0,1-1 0,-1 1-1,1 0 1,0-1 0,0 1 0,-1-1-1,1 1 1,0-1 0,0 1 0,0-1-1,0 1 1,-1-1 0,1 0 0,0 0 0,0 1-1,0-1 1,0 0 0,0 0 0,0 0-1,0 0 1,0 0 0,0 0 0,0 0-1,0 0 1,0-1 0,0 1 0,-1 0-1,3-1 1,1-1-20,-1 0 0,1 0 0,-1 0 0,0 0 0,0 0 0,0-1 0,0 1 0,0-1 0,0 0 0,3-5 0,8-16-445,-1-1 0,16-41 0,-21 46 378,0 0-1,2 0 1,0 1 0,1 0 0,19-24-1,-25 39 105,-1 0 0,1 0 0,0 1 0,0 0 0,0 0 0,1 0 0,-1 1 0,1 0-1,-1 0 1,1 0 0,10-1 0,-9 1-26,0 1 1,0-2-1,0 1 0,0-1 0,-1 0 1,9-5-1,-13 7 1,1-1 1,-1 0-1,0 0 1,0-1-1,0 1 1,-1 0-1,1-1 1,-1 1 0,1-1-1,-1 1 1,0-1-1,1 0 1,-2 1-1,1-1 1,0 0-1,0 0 1,-1 0-1,1 0 1,-1 0-1,0-3 1,0 4-2,0 0 0,0 0 0,0 1 1,0-1-1,0 0 0,0 0 1,0 0-1,-1 1 0,1-1 0,-1 0 1,1 0-1,-1 1 0,0-1 0,1 1 1,-1-1-1,0 0 0,0 1 1,0 0-1,0-1 0,-1 1 0,1-1 1,0 1-1,0 0 0,-1 0 1,1 0-1,-1 0 0,1 0 0,-1 0 1,0 0-1,1 1 0,-1-1 1,0 0-1,1 1 0,-1-1 0,0 1 1,0 0-1,1 0 0,-1 0 1,0 0-1,0 0 0,0 0 0,1 0 1,-1 0-1,0 1 0,0-1 0,1 0 1,-1 1-1,0 0 0,1-1 1,-1 1-1,-1 1 0,-3 1-24,1 1-1,0-1 0,0 1 1,0 0-1,1 1 1,-1-1-1,1 1 1,0 0-1,1 0 0,-6 8 1,-30 61 15,34-65 8,-27 68 80,31-72-53,-1 0 0,1 1 0,0-1 0,0 0 0,0 1-1,1-1 1,-1 0 0,1 1 0,1-1 0,-1 0 0,1 1 0,0-1 0,3 8 0,-3-11-26,0-1 1,0 1-1,0-1 0,0 0 1,1 0-1,-1 1 1,0-1-1,1 0 1,-1 0-1,1-1 1,-1 1-1,1 0 0,0 0 1,-1-1-1,1 1 1,0-1-1,-1 1 1,1-1-1,0 0 1,3 0-1,44 1-550,-32-2 14,27-2-951,-32 2 1324,1 0 0,-1 0 0,1 1 0,-1 1 0,23 3 0,-33-3 195,-1-1 0,0 1 0,0-1 0,1 1 0,-1-1 0,0 1 0,0 0 0,0-1 0,0 1 0,1 0 0,-1 0 0,0 0 0,-1 0 0,1 0 0,0 0 0,0 0 0,0 0 0,0 0 0,-1 0 0,1 1 0,-1-1 0,1 0 0,-1 1 0,1-1 0,-1 2 0,0 0 139,1-1 0,-1 1 1,-1 0-1,1 0 0,0 0 1,-1-1-1,1 1 0,-1 0 1,0 0-1,0-1 0,0 1 1,-2 2-1,1-1-184,-1 1 0,1-1 1,-1 0-1,0 0 0,-1 0 0,-6 6 1,9-9-425,-1 1 0,0-1 1,0 1-1,0-1 1,0 0-1,0 0 0,0 0 1,-1 0-1,1 0 1,0 0-1,0 0 0,-1-1 1,-3 1-1,-3-1-5130</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4.174"/>
    </inkml:context>
    <inkml:brush xml:id="br0">
      <inkml:brushProperty name="width" value="0.025" units="cm"/>
      <inkml:brushProperty name="height" value="0.025" units="cm"/>
    </inkml:brush>
  </inkml:definitions>
  <inkml:trace contextRef="#ctx0" brushRef="#br0">0 1 16944,'0'0'3972</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4.780"/>
    </inkml:context>
    <inkml:brush xml:id="br0">
      <inkml:brushProperty name="width" value="0.025" units="cm"/>
      <inkml:brushProperty name="height" value="0.025" units="cm"/>
    </inkml:brush>
  </inkml:definitions>
  <inkml:trace contextRef="#ctx0" brushRef="#br0">36 1 12684,'0'0'7132,"0"13"-5701,-17 188 1583,-2 29 143,19-229-3111,1 0-1,-1 0 1,0 0 0,0 0-1,0 0 1,0 0 0,1 0-1,-1 0 1,1 0 0,-1 0-1,0 0 1,1 0 0,0 0-1,-1 0 1,1-1 0,0 1-1,-1 0 1,1 0 0,0 0-1,0-1 1,-1 1-1,1-1 1,0 1 0,0 0-1,0-1 1,0 1 0,0-1-1,0 0 1,0 1 0,0-1-1,0 0 1,0 0 0,0 0-1,0 1 1,0-1 0,0 0-1,1 0 1,-1-1 0,0 1-1,0 0 1,0 0 0,0 0-1,0-1 1,0 1 0,0 0-1,1-2 1,6 0 39,1 0 1,-1-1-1,0-1 1,11-6-1,127-88-480,-145 97 383,-1 1 0,1 0 0,-1-1 0,1 1 0,-1-1 0,1 1 0,-1 0 0,1-1 0,0 1 0,-1 0 0,1 0 0,0 0 0,-1-1 0,1 1 1,0 0-1,-1 0 0,1 0 0,0 0 0,-1 0 0,1 0 0,0 0 0,-1 1 0,1-1 0,0 0 0,-1 0 0,1 0 0,0 1 0,-1-1 0,1 0 0,-1 1 0,1-1 0,-1 0 0,1 1 0,-1-1 0,1 1 0,-1-1 0,1 1 0,-1-1 0,1 1 0,-1-1 0,0 1 0,1-1 0,-1 1 0,0 0 1,1-1-1,-1 1 0,0 0 0,0-1 0,0 1 0,0 0 0,1-1 0,-1 1 0,0 0 0,0-1 0,0 1 0,0 0 0,-1-1 0,1 1 0,0 0 0,-2 59 69,0-37-5,2-22 2,0-1-42,1 0 1,-1 0 0,1 0-1,-1 0 1,1 0 0,-1 0-1,1 0 1,-1 0 0,1 0-1,-1 0 1,1 0 0,-1 0-1,1 0 1,-1-1 0,0 1-1,1 0 1,-1 0 0,1-1-1,-1 1 1,0 0 0,1-1-1,-1 1 1,0 0 0,1-1-1,-1 1 1,0 0 0,1-1-1,-1 1 1,0-1 0,0 1-1,1-2 1,10-13 30,50-103 64,-60 116-110,1 1 0,-1 0 1,0-1-1,1 1 0,0 0 0,-1 0 0,1 0 1,-1 0-1,1 0 0,0 1 0,0-1 1,0 1-1,-1-1 0,1 1 0,0-1 0,0 1 1,0 0-1,0 0 0,0 0 0,0 0 0,3 1 1,47 8-183,-36-6 79,2-1-520,7 1-1719,-12 2-4929</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5.168"/>
    </inkml:context>
    <inkml:brush xml:id="br0">
      <inkml:brushProperty name="width" value="0.025" units="cm"/>
      <inkml:brushProperty name="height" value="0.025" units="cm"/>
    </inkml:brush>
  </inkml:definitions>
  <inkml:trace contextRef="#ctx0" brushRef="#br0">0 3 5701,'0'0'12973,"81"-3"-11788,-37 3-256,7 0-577,3 0-256,3 4-512,-1-2-1858,-2 1-3011,-1-2-5958</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5.528"/>
    </inkml:context>
    <inkml:brush xml:id="br0">
      <inkml:brushProperty name="width" value="0.025" units="cm"/>
      <inkml:brushProperty name="height" value="0.025" units="cm"/>
    </inkml:brush>
  </inkml:definitions>
  <inkml:trace contextRef="#ctx0" brushRef="#br0">174 1 14029,'0'0'4880,"-12"5"-3626,4-2-1140,-14 6 843,1 1-1,-25 16 1,41-23-783,0 0 0,1 0 0,-1 0 0,1 1 0,0 0 0,0 0 0,0 0 0,0 0 0,1 1 0,-1-1 0,1 1 0,0 0 0,1 0 0,-1 0 0,1 0 0,-3 10 0,5-14-159,0 0 0,-1 0 1,1 0-1,0 1 0,0-1 0,0 0 1,0 0-1,0 0 0,1 0 0,-1 0 1,0 0-1,0 1 0,1-1 1,-1 0-1,1 0 0,-1 0 0,1 0 1,-1 0-1,1 0 0,0 0 0,-1 0 1,1-1-1,0 1 0,0 0 1,0 0-1,-1-1 0,1 1 0,0 0 1,2 0-1,0 0 19,1 1 0,-1-1 0,1-1 0,-1 1 0,1-1 0,-1 1 0,1-1 0,0 0 0,6-1 0,2 0 23,0-1 0,0-1 1,0 0-1,-1-1 1,12-4-1,-1-3-76,-1 0 0,-1-1 0,0-1 0,0-1 0,-1-1 0,30-31 0,-48 45 350,-10 31 197,7-22-444,-1 1 0,1 0 0,0 0-1,1-1 1,0 1 0,1 0 0,-1 0 0,2 9 0,0-15-145,-1 0 1,1 0 0,0 0 0,0 0-1,0-1 1,0 1 0,0 0 0,0-1 0,1 1-1,0-1 1,3 5 0,-3-5-213,0 0 0,0 0 0,1-1 0,-1 1 0,1-1 0,-1 1 0,1-1 0,-1 0 0,1 0 0,0 0 0,-1 0 0,1 0 1,0-1-1,4 1 0,22-1-5888,0-6-3838</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6.133"/>
    </inkml:context>
    <inkml:brush xml:id="br0">
      <inkml:brushProperty name="width" value="0.025" units="cm"/>
      <inkml:brushProperty name="height" value="0.025" units="cm"/>
    </inkml:brush>
  </inkml:definitions>
  <inkml:trace contextRef="#ctx0" brushRef="#br0">0 1 13741,'0'0'6342,"33"63"-7976,-30-48 642,-2-4-546,2-3-384,-1-2-160,-2-2 897,0 1-705,0-1-2562</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6.585"/>
    </inkml:context>
    <inkml:brush xml:id="br0">
      <inkml:brushProperty name="width" value="0.025" units="cm"/>
      <inkml:brushProperty name="height" value="0.025" units="cm"/>
    </inkml:brush>
  </inkml:definitions>
  <inkml:trace contextRef="#ctx0" brushRef="#br0">237 266 11883,'0'0'4810,"0"-9"-2344,0 0-2065,0 1 345,1 1-1,-2 0 0,1-1 0,-1 1 0,0 0 0,-5-14 0,5 18-639,0 1-1,0-1 1,-1 1-1,1-1 1,-1 1-1,0 0 1,0 0-1,1 0 1,-1 0-1,-1 0 1,1 1-1,0-1 1,0 0-1,-1 1 1,1 0-1,0 0 1,-1-1-1,0 1 1,1 1-1,-1-1 1,0 0-1,1 1 1,-1-1-1,0 1 1,-4 0-1,1 0-86,0 0 0,0 1-1,0 0 1,0 0 0,0 0-1,0 1 1,0 0 0,0 0-1,1 1 1,-1 0 0,1-1-1,-1 2 1,1-1 0,0 1-1,0 0 1,1 0 0,-1 0-1,1 0 1,-7 11 0,4-7 33,1 0 1,1 0-1,-1 1 1,1 0-1,1 1 1,0-1-1,0 0 1,1 1-1,0 0 1,1 0-1,-2 14 1,4-23-42,0 0 1,-1 0-1,1 0 1,0 0-1,0 0 1,0 0-1,0 0 1,0 0-1,1-1 1,-1 1-1,0 0 1,0 0-1,0 0 1,1 0-1,-1 0 1,1 0-1,-1-1 1,0 1-1,1 0 1,0 0-1,-1-1 1,1 1-1,-1 0 1,1-1-1,0 1 1,-1 0-1,1-1 1,0 1-1,0-1 1,1 1-1,0 0 22,0-1-1,1 0 1,-1 0 0,0 0-1,1 0 1,-1 0-1,0 0 1,0-1 0,1 1-1,-1-1 1,0 1-1,3-2 1,6-3 112,-1 0 1,1 0-1,19-14 0,3-8-56,-1-1-1,45-51 1,-61 62-71,-2-1 1,0-1-1,-2 0 1,0-1-1,0 0 1,11-31-1,-20 33 47,-11 25-238,-12 26-66,7-4 225,1 1-1,-12 45 0,20-59 15,1 0-1,0 0 1,2 0-1,-1 1 0,2-1 1,2 28-1,-1-42-94,-1-1-1,1 1 0,0 0 0,-1-1 0,1 1 1,0 0-1,0-1 0,0 1 0,0-1 1,0 1-1,0-1 0,1 0 0,-1 0 0,0 1 1,1-1-1,-1 0 0,1 0 0,-1 0 0,1 0 1,0-1-1,-1 1 0,1 0 0,0-1 1,0 1-1,-1-1 0,1 1 0,0-1 0,0 0 1,0 0-1,-1 0 0,1 0 0,0 0 1,2 0-1,2-1-597,1 1 0,-1-1 0,0 0 1,0 0-1,0-1 0,0 0 0,0 0 0,9-5 1,14-13-6312</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17.002"/>
    </inkml:context>
    <inkml:brush xml:id="br0">
      <inkml:brushProperty name="width" value="0.025" units="cm"/>
      <inkml:brushProperty name="height" value="0.025" units="cm"/>
    </inkml:brush>
  </inkml:definitions>
  <inkml:trace contextRef="#ctx0" brushRef="#br0">31 50 16047,'0'0'5968,"2"8"-4019,-2-6-1776,1 1-1,-1-1 1,1 0 0,0 1-1,-1-1 1,1 0 0,0 0-1,0 0 1,1 0 0,-1 0 0,0 0-1,1 0 1,-1 0 0,1-1-1,0 1 1,2 2 0,-2-3-46,0 0 1,1-1 0,-1 1-1,0 0 1,1-1 0,-1 0-1,1 0 1,-1 1 0,1-1-1,-1 0 1,0-1 0,1 1-1,-1 0 1,1-1 0,-1 0-1,0 1 1,1-1-1,-1 0 1,0 0 0,0 0-1,3-2 1,0 1-70,1-1 0,-2 1 0,1-1 1,0 0-1,0-1 0,-1 1 0,0-1 0,1 0 0,-1 0 0,-1 0 1,1 0-1,-1-1 0,0 1 0,0-1 0,0 0 0,0 0 0,2-9 0,-5 14-56,0-1 0,0 0-1,-1 1 1,1-1 0,0 1-1,-1-1 1,1 0 0,0 1-1,-1-1 1,1 1 0,-1-1 0,1 1-1,-1 0 1,1-1 0,-1 1-1,0-1 1,1 1 0,-1 0-1,1-1 1,-1 1 0,0 0-1,1 0 1,-1-1 0,0 1-1,1 0 1,-1 0 0,0 0-1,1 0 1,-1 0 0,0 0-1,1 0 1,-1 0 0,0 0-1,0 0 1,1 1 0,-1-1-1,1 0 1,-1 0 0,-1 1-1,-31 8-94,24-4 82,0 0 0,1 1 1,-1 0-1,1 0 0,1 1 1,-1 0-1,1 1 0,1-1 1,-1 1-1,1 0 0,1 1 1,-1 0-1,1 0 0,1 0 1,0 0-1,0 1 0,1-1 1,0 1-1,1 0 0,0 0 1,-1 13-1,3-21 0,0-1 0,1 1 0,-1 0 1,0 0-1,1 0 0,-1-1 0,1 1 0,0 0 1,0-1-1,-1 1 0,1 0 0,0-1 0,0 1 0,1-1 1,-1 1-1,0-1 0,0 0 0,1 0 0,-1 1 1,1-1-1,-1 0 0,1 0 0,-1 0 0,1-1 0,0 1 1,-1 0-1,1-1 0,0 1 0,0-1 0,0 1 1,-1-1-1,4 1 0,9 0-390,-1 0-1,0-1 1,22-1 0,-22 0-248,4 0-1126,0-2-1,-1 1 1,0-2-1,22-7 1,15-9-6916</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27.175"/>
    </inkml:context>
    <inkml:brush xml:id="br0">
      <inkml:brushProperty name="width" value="0.025" units="cm"/>
      <inkml:brushProperty name="height" value="0.025" units="cm"/>
    </inkml:brush>
  </inkml:definitions>
  <inkml:trace contextRef="#ctx0" brushRef="#br0">36 1 13965,'0'0'9027,"1"11"-7559,-4 109 1785,0-67-2095,7 92-1,-4-144-1148,0 0-1,0-1 1,0 1-1,0 0 0,1 0 1,-1 0-1,0 0 0,0 0 1,1-1-1,-1 1 1,1 0-1,-1 0 0,1-1 1,-1 1-1,1 0 1,-1-1-1,1 1 0,-1 0 1,1-1-1,0 1 1,0-1-1,-1 1 0,1-1 1,0 1-1,0-1 0,-1 0 1,3 1-1,24-4 241,25-24 36,-43 20-328,0 0-1,1 1 1,0 0-1,0 0 0,0 1 1,1 1-1,0 0 1,0 0-1,0 1 1,0 0-1,1 1 1,16-1-1,-26 3 38,0 0-1,0 1 1,0-1-1,0 1 1,0 0-1,0 0 1,0 0-1,0 0 1,0 0-1,0 0 1,0 0-1,-1 0 1,1 1-1,-1-1 0,1 1 1,-1 0-1,1-1 1,-1 1-1,0 0 1,1 0-1,-1-1 1,0 1-1,-1 0 1,1 0-1,0 0 1,0 0-1,-1 1 1,1-1-1,-1 0 1,0 3-1,3 9 92,-2 0-1,0 0 1,-2 21 0,1-26 8,-1-5-48,1-1 1,-1 0 0,0 0-1,0 0 1,0 0-1,0 0 1,-1-1-1,1 1 1,-1 0 0,0-1-1,0 1 1,0-1-1,0 1 1,0-1 0,0 0-1,-1 0 1,1 0-1,-1 0 1,1 0-1,-1 0 1,0-1 0,0 0-1,0 1 1,0-1-1,-5 1 1,-7 3 234,-2 0 0,1-1 1,-24 2-1,25-4-280,0-1 0,0-1 0,0 0 0,0 0 0,-25-6 0,37 6 0,0-1 0,0 1 0,-1-1 0,1 0 0,0 0 0,0 0 0,0-1 0,0 1 0,0-1 0,0 0 0,0 0 0,0 1 0,1-2 0,-1 1 0,1 0 0,-1-1 0,1 1 0,0-1 0,0 1 0,0-1 0,1 0 0,-1 0 0,0 0 0,1 0 0,0 0 0,0 0 0,0-1 0,0 1 0,0 0 0,1-1 0,-1-3 0,2 5-130,-1 1 0,1 0 0,-1-1 1,1 1-1,-1 0 0,1 0 0,0 0 0,0 0 0,-1 0 0,1 0 1,0 0-1,0 0 0,0 0 0,0 0 0,0 0 0,0 1 0,1-1 0,-1 0 1,0 1-1,0-1 0,0 1 0,1-1 0,-1 1 0,0-1 0,1 1 1,-1 0-1,0 0 0,1 0 0,-1 0 0,0 0 0,3 0 0,57 1-7274,-42-1 5095,18 0-3601,2 0-3330</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28.590"/>
    </inkml:context>
    <inkml:brush xml:id="br0">
      <inkml:brushProperty name="width" value="0.025" units="cm"/>
      <inkml:brushProperty name="height" value="0.025" units="cm"/>
    </inkml:brush>
  </inkml:definitions>
  <inkml:trace contextRef="#ctx0" brushRef="#br0">171 76 13613,'0'0'4634,"1"-9"-2403,3-27-133,-4 35-1992,0 0-1,0-1 1,0 1-1,0 0 1,0 0-1,0 0 1,0 0-1,0 0 1,-1 0 0,1 0-1,0 0 1,-1 0-1,1 0 1,-1 0-1,1 0 1,-1 0 0,1 0-1,-1 0 1,0 0-1,1 0 1,-1 0-1,0 0 1,0 1-1,0-1 1,1 0 0,-1 1-1,0-1 1,0 1-1,0-1 1,0 1-1,0-1 1,0 1-1,0 0 1,0-1 0,-1 1-1,1 0 1,0 0-1,0 0 1,0 0-1,0 0 1,0 0 0,0 0-1,0 0 1,0 0-1,-1 0 1,1 1-1,0-1 1,0 0-1,0 1 1,-1 0 0,-3 0 17,-1 1 0,1 0 0,0 0 0,0 0 0,0 1 0,0 0 1,-8 6-1,1 4 170,1 0 1,0 1-1,-14 24 1,21-31-217,0 1 1,0-1-1,1 1 0,0 0 1,0 0-1,1 0 1,0 0-1,0 0 1,0 14-1,2-21-71,0 0-1,0 0 1,0 0-1,0 0 1,0 0-1,1 0 1,-1 0-1,0-1 0,0 1 1,1 0-1,-1 0 1,1 0-1,-1-1 1,1 1-1,-1 0 1,1 0-1,-1-1 1,1 1-1,-1 0 1,1-1-1,0 1 1,0-1-1,-1 1 1,1-1-1,0 1 1,0-1-1,0 1 0,-1-1 1,1 0-1,0 1 1,0-1-1,0 0 1,0 0-1,0 0 1,0 0-1,0 0 1,-1 0-1,1 0 1,0 0-1,0 0 1,0 0-1,0 0 1,0-1-1,0 1 0,0 0 1,-1-1-1,1 1 1,1-1-1,3-1 26,1 0-1,-1 0 1,0 0 0,0-1-1,-1 1 1,1-1-1,4-4 1,2-3-90,-1-1 0,0 0 0,0-1 0,10-16 0,-16 22 47,0-1 0,-1 1 0,0-1 0,0 0 0,0 0 0,-1-1 0,1 1 0,-2 0 0,1-1 0,0-10 0,-27 56-357,16-23 496,1 0-1,1 0 0,0 0 1,2 1-1,-1 0 0,2 0 1,0 1-1,-2 25 0,6-42-117,0 1-1,0-1 0,0 0 0,0 1 1,0-1-1,0 0 0,0 0 1,0 1-1,0-1 0,0 0 0,1 1 1,-1-1-1,0 0 0,0 0 0,0 1 1,1-1-1,-1 0 0,0 0 1,0 1-1,1-1 0,-1 0 0,0 0 1,0 0-1,1 1 0,-1-1 0,0 0 1,1 0-1,-1 0 0,0 0 1,0 0-1,1 0 0,-1 0 0,0 0 1,1 1-1,-1-1 0,1-1 0,18-2 257,14-11-942,-6-13 285,15-11 693,-4 14-299,58-29 0,-81 47-15,-1 0 0,1 0-1,0 2 1,0 0 0,0 0 0,1 2 0,27-2-1,-41 4 7,0 0 0,0 0 0,0 0 0,-1 0 0,1 0 0,0 0 0,0 1 0,0-1 0,-1 1 0,1 0 0,0-1 0,-1 1 0,1 0 0,-1 0 0,1 0 0,-1 0-1,1 0 1,-1 0 0,1 0 0,-1 1 0,0-1 0,0 1 0,2 1 0,-2 0 2,1 1 0,-1-1-1,0 0 1,0 1 0,-1-1 0,1 0-1,-1 1 1,1-1 0,-1 1 0,0-1-1,-1 6 1,-1 5 158,-1-1-1,0 0 1,0 0 0,-2-1-1,-7 18 1,-1-5 482,16-28-635,7-16 0,2 1 0,1 0 0,0 1 0,1 0 0,0 1 0,20-16 0,-34 32 0,1-1 0,-1 1 0,1-1 0,0 1 0,-1 0 0,1-1 0,0 1 0,0 0 0,-1-1 0,1 1 0,0 0 0,-1 0 0,1 0 0,0-1 0,0 1 0,0 0 0,-1 0 0,1 0 0,0 0 0,0 1 0,-1-1 0,1 0 0,0 0 0,0 0 0,-1 1 0,1-1 0,0 0 0,-1 0 0,1 1 0,0-1 0,-1 1 0,1-1 0,0 1 0,-1-1 0,1 1 0,-1-1 0,1 1 0,-1 0 0,1-1 0,-1 1 0,0-1 0,1 1 0,-1 0 0,0 0 0,1-1 0,-1 1 0,0 0 0,0 0 0,0-1 0,1 1 0,-1 0 0,0 0 0,0-1 0,-1 3 0,4 49 0,-4-45 0,-3 32 0,4-23 0,23-42 0,-14 14 0,0 1 0,1 0 0,1 1 0,0 0 0,0 1 0,1 0 0,21-12 0,-32 26-4,0 13-160,-1-18 149,-1 0 0,1 1 1,0-1-1,0 1 0,0-1 0,-1 0 0,1 1 0,0-1 0,0 0 0,-1 1 0,1-1 0,0 0 0,-1 1 0,1-1 0,0 0 0,-1 0 0,1 1 0,-1-1 0,1 0 0,0 0 0,-1 0 0,1 0 0,-1 0 0,1 1 0,0-1 0,-1 0 0,1 0 0,-1 0 0,1 0 0,-1 0 0,1 0 0,0 0 0,-1 0 0,1 0 0,-1-1 0,1 1 0,-1 0 0,1 0 0,0 0 0,-1 0 1,1-1-1,-1 1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5.980"/>
    </inkml:context>
    <inkml:brush xml:id="br0">
      <inkml:brushProperty name="width" value="0.025" units="cm"/>
      <inkml:brushProperty name="height" value="0.025" units="cm"/>
      <inkml:brushProperty name="color" value="#E71224"/>
    </inkml:brush>
  </inkml:definitions>
  <inkml:trace contextRef="#ctx0" brushRef="#br0">1 1 18001,'0'0'5381,"11"49"-3395,4-36-897,3-1-448,0-4-481,4-3-641,1-4-2433,-2-1-2596,-2-5-3330</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1.406"/>
    </inkml:context>
    <inkml:brush xml:id="br0">
      <inkml:brushProperty name="width" value="0.025" units="cm"/>
      <inkml:brushProperty name="height" value="0.025" units="cm"/>
    </inkml:brush>
  </inkml:definitions>
  <inkml:trace contextRef="#ctx0" brushRef="#br0">6 174 1089,'-5'-6'11027,"5"-9"-5217,8-11-1261,0 18-3981,0 0 0,0 0 1,0 1-1,1 0 0,0 1 1,0 0-1,1 0 0,0 1 1,0 0-1,0 1 0,1 0 1,12-3-1,-22 8-553,0-1-1,0 0 1,-1 0 0,1 0-1,0 0 1,0 1 0,0-1-1,0 0 1,0 1 0,0-1-1,-1 1 1,1-1 0,0 1-1,0-1 1,-1 1 0,1 0-1,0-1 1,-1 1 0,1 0-1,-1-1 1,1 1 0,-1 0-1,1 0 1,-1 0 0,1-1-1,-1 1 1,0 0 0,0 0 0,1 0-1,-1 0 1,0 0 0,0 0-1,0 0 1,0 0 0,0-1-1,0 3 1,0 44 494,0-35-312,-1 0-4,0 0 0,-1 0-1,-1 0 1,1 0 0,-9 21 0,-6 24 305,17-54-498,2-17 0,0 0 0,2 1 0,-1-1 0,2 1 0,0 0 0,0 0 0,1 1 0,1-1 0,0 1 0,1 1 0,0-1 0,17-18 0,-20 27 0,-1 0 0,1 0 0,-1 0 0,1 0 0,0 1 0,0-1 0,0 1 0,0 1 0,0-1 0,1 1 0,-1 0 0,0 0 0,9 0 0,3 0 0,0 0 0,34 4 0,-50-3 0,0 0 0,1 1 0,-1-1 0,0 1 0,0-1 0,1 1 0,-1-1 0,0 1 0,0 0 0,0-1 0,0 1 0,0 0 0,0 0 0,0 0 0,0 0 0,0 0 0,0 0 0,0 0 0,-1 0 0,1 0 0,0 0 0,0 2 0,1 2 0,-1-1 0,0 0 0,0 0 0,0 1 0,0-1 0,-1 0 0,0 6 0,0-2 0,0 0 0,-1 1 0,0-1 0,0 0 0,-1 0 0,0 0 0,-4 9 0,-1-4 0,-1 0 0,-18 23 0,22-31 0,0-1 0,0 1 0,0-1 0,-1 0 0,1 0 0,-1-1 0,0 1 0,0-1 0,-1 0 0,-6 2 0,12-5 0,-1 0 0,1 0 0,-1 0 0,1 0 0,0 0 0,-1 0 0,1 0 0,0-1 0,-1 1 0,1 0 0,0 0 0,-1 0 0,1-1 0,0 1 0,-1 0 0,1 0 0,0-1 0,-1 1 0,1 0 0,0-1 0,0 1 0,0 0 0,-1-1 0,1 1 0,0 0 0,0-1 0,0 1 0,0 0 0,0-1 0,0 1 0,-1-1 0,1 1 0,0 0 0,0-1 0,0 1 0,0-1 0,0 1 0,1 0 0,-1-1 0,0 1 0,0-1 0,0 1 0,0 0 0,0-1 0,0 1 0,1 0 0,-1-1 0,0 1 0,0 0 0,1-1 0,-1 0 0,9-23 0,82-146 0,-51 202 0,-37-31 0,1 1 0,0-1 0,0 0 0,0-1 0,0 1 0,-1-1 0,1 1 0,0-1 0,0 0 0,0-1 0,0 1 0,0-1 0,0 1 0,0-1 0,0-1 0,-1 1 0,1 0 0,0-1 0,-1 0 0,1 0 0,5-4 0,1-3 0,1 0 0,-2 0 0,1-2 0,14-20 0,-27 58 0,-3-12 0,0 0 0,1 0 0,1 1 0,0 0 0,1-1 0,-1 30 0,4-44 0,0 0 0,0 0 0,0 0 0,1 0 0,-1 0 0,0 0 0,1 0 0,-1 0 0,0 0 0,1 0 0,-1 0 0,1 0 0,0 0 0,-1 0 0,1 0 0,0 0 0,-1 0 0,1-1 0,0 1 0,0 0 0,0-1 0,0 1 0,0 0 0,1 0 0,31 7 0,-25-8 0,0 0 0,0-1 0,0 1 0,0-1 0,0-1 0,12-3 0,-7-2 0,0-1 0,0-1 0,-1 1 0,0-2 0,0 0 0,-1 0 0,-1-1 0,0-1 0,0 1 0,-1-2 0,-1 1 0,0-1 0,0 0 0,9-25 0,-16 36 0,-1 1 0,1-1 0,0 1 0,-1-1 0,0 0 0,1 1 0,-1-1 0,0 0 0,0 0 0,0 1 0,0-1 0,0 0 0,0 1 0,0-1 0,0 0 0,-1 0 0,1 1 0,-2-3 0,2 3 0,-1 0 0,0 1 0,0-1 0,1 0 0,-1 1 0,0-1 0,0 1 0,0-1 0,0 1 0,1 0 0,-1-1 0,0 1 0,0 0 0,0-1 0,0 1 0,0 0 0,0 0 0,0 0 0,0 0 0,0 0 0,0 0 0,0 0 0,-1 1 0,-3 0 0,-1 0 0,1 0 0,0 1 0,0 0 0,0 0 0,0 1 0,0-1 0,0 1 0,1 0 0,-5 4 0,2-2 0,1 1 0,0-1 0,0 2 0,0-1 0,1 0 0,0 1 0,0 0 0,1 0 0,0 1 0,0-1 0,1 1 0,0 0 0,0 0 0,1 0 0,0 0 0,-2 10 0,4-17 0,0 0 0,0 0 0,1-1 0,-1 1 0,0 0 0,0-1 0,0 1 0,0 0 0,1 0 0,-1-1 0,0 1 0,1 0 0,-1-1 0,1 1 0,-1-1 0,1 1 0,-1-1 0,1 1 0,-1-1 0,1 1 0,-1-1 0,1 1 0,0-1 0,-1 0 0,1 1 0,0-1 0,0 1 0,28 2 0,28-14 0,-14-5 0,-31 11 0,0 0 0,1 1 0,-1 0 0,1 1 0,0 0 0,0 1 0,19-1 0,-31 4 0,0-1 0,1 1 0,-1-1 0,0 1 0,0 0 0,1-1 0,-1 1 0,0 0 0,0 0 0,0 0 0,0 0 0,0 0 0,0 0 0,0 0 0,0 0 0,-1 0 0,1 0 0,0 1 0,0-1 0,-1 0 0,1 0 0,-1 1 0,0-1 0,1 0 0,-1 1 0,0-1 0,0 1 0,1-1 0,-1 3 0,2 50 0,-2-45 0,3-7 0,5-9 0,4-11 0,-6 3 0,0 0 0,-1-1 0,0 0 0,-1 0 0,-1 0 0,-1 0 0,-1-1 0,0-26 0,0 45-20,0 0 1,0-1-1,0 1 1,0 0-1,1-1 0,-1 0 1,0 1-1,1-1 1,-1 0-1,1 1 0,-1-1 1,1 0-1,0 0 1,-1 0-1,1-1 1,0 1-1,0 0 0,0-1 1,-1 1-1,1-1 1,0 1-1,0-1 0,0 0 1,3 0-1,52 6-1759,-13-7-2309,25-10-11546,-36 0 9803,-2-5 5179,-12 3 4521,-4-1 11520,-22 15-12681,-13 3-1965,-17 23 654,35-26-1387,1 0-1,0 0 0,0 0 1,-1 0-1,1 1 1,0-1-1,0 0 1,0 1-1,0-1 1,1 1-1,-1-1 0,0 1 1,1-1-1,-1 1 1,0-1-1,1 1 1,0 0-1,-1-1 0,1 1 1,0-1-1,0 1 1,0 0-1,0-1 1,1 4-1,2-2-2,0-1 0,0 0 0,0 1 0,0-1 0,1-1-1,-1 1 1,1 0 0,-1-1 0,1 0 0,-1 0 0,1 0 0,0 0 0,4 0 0,16 6-45,-22-6 43,1 0 0,0 0 0,0 0 0,-1 0 0,1 1 0,-1-1 0,1 1 1,-1 0-1,0 0 0,1 0 0,-1 0 0,0 0 0,0 0 0,0 0 0,-1 1 0,1-1 0,-1 1 1,1 0-1,-1-1 0,0 1 0,0 0 0,0 0 0,0-1 0,0 1 0,-1 0 0,1 0 0,-1 0 0,0 0 1,0 0-1,0 0 0,-1 4 0,0-4 32,0 0 0,0 1 0,-1-1 0,0 0 0,0 1 0,0-1 0,0 0 0,0 0 0,0 0 0,-1-1 0,1 1 0,-1-1 0,0 1 0,0-1 0,0 0 0,0 0 1,0 0-1,-1-1 0,1 1 0,0-1 0,-1 1 0,1-1 0,-1 0 0,-5 0 0,1 1-235,1-1 1,-1 0-1,0-1 1,0 0-1,-13-1 1,16 0-480,0 0-1,0 0 1,0-1-1,0 0 1,0 0-1,0 0 1,1 0-1,-1-1 1,-5-4-1,-23-19-8109</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1.784"/>
    </inkml:context>
    <inkml:brush xml:id="br0">
      <inkml:brushProperty name="width" value="0.025" units="cm"/>
      <inkml:brushProperty name="height" value="0.025" units="cm"/>
    </inkml:brush>
  </inkml:definitions>
  <inkml:trace contextRef="#ctx0" brushRef="#br0">0 9 19731,'0'0'1633,"0"-4"866,5 4-1699,13 0-704,3 0-256,-2 0-3491,-1-5-7976</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2.427"/>
    </inkml:context>
    <inkml:brush xml:id="br0">
      <inkml:brushProperty name="width" value="0.025" units="cm"/>
      <inkml:brushProperty name="height" value="0.025" units="cm"/>
    </inkml:brush>
  </inkml:definitions>
  <inkml:trace contextRef="#ctx0" brushRef="#br0">1 489 15407,'0'0'10543,"14"-7"-8819,11-8-1495,0 0 0,-1-2-1,-1 0 1,-1-2-1,36-38 1,-58 56-229,119-143 248,-109 130-177,-1 1 0,0-2-1,-1 1 1,-1-2 0,0 1 0,-2 0-1,1-1 1,-2 0 0,3-19 0,-8 10 122,1 24-189,-1 1 1,1 0-1,0 0 0,0 0 0,-1-1 0,1 1 1,0 0-1,0 0 0,-1 0 0,1 0 0,0 0 1,-1 0-1,1-1 0,0 1 0,0 0 0,-1 0 1,1 0-1,0 0 0,-1 0 0,1 0 1,0 0-1,0 0 0,-1 0 0,1 1 0,0-1 1,-1 0-1,1 0 0,0 0 0,0 0 0,-1 0 1,1 0-1,0 1 0,0-1 0,-1 0 1,1 0-1,0 0 0,0 1 0,-1-1 0,1 0 1,-3 4 9,-1-1 1,1 1 0,0 0 0,1 0 0,-1 0 0,1 0-1,-4 7 1,-21 68 326,4 1-1,2 1 1,5 1 0,-8 95-1,23-168-287,-5 70 307,6-73-346,0 0 0,0-1 0,0 1 0,1-1 0,0 1 0,0-1 1,0 0-1,1 1 0,0-1 0,0 0 0,3 6 0,-5-11-15,0 1 0,0-1 0,0 0 1,0 0-1,0 0 0,0 0 0,0 1 0,0-1 0,1 0 1,-1 0-1,0 0 0,0 1 0,0-1 0,0 0 0,0 0 1,0 0-1,1 0 0,-1 0 0,0 1 0,0-1 0,0 0 0,0 0 1,1 0-1,-1 0 0,0 0 0,0 0 0,0 0 0,0 0 1,1 0-1,-1 0 0,0 0 0,0 0 0,0 0 0,1 0 0,-1 0 1,0 0-1,0 0 0,0 0 0,1 0 0,-1 0 0,0 0 1,0 0-1,0 0 0,1 0 0,-1 0 0,0 0 0,0 0 1,0 0-1,0-1 0,1 1 0,-1 0 0,0 0 0,3-16-103,-3-20-110,-3 17 45,-1 1 1,-1 1-1,-1-1 0,0 0 1,-1 1-1,0 1 0,-2-1 0,0 1 1,-18-23-1,27 38 162,0 1 0,0 0-1,0 0 1,0 0 0,0 0-1,0 0 1,0-1 0,0 1 0,0 0-1,0 0 1,0 0 0,0 0 0,0-1-1,0 1 1,0 0 0,0 0 0,0 0-1,0 0 1,0 0 0,0-1-1,0 1 1,0 0 0,0 0 0,1 0-1,-1 0 1,0 0 0,0 0 0,0-1-1,0 1 1,0 0 0,0 0 0,0 0-1,1 0 1,-1 0 0,0 0 0,0 0-1,0 0 1,0 0 0,0 0-1,1 0 1,-1-1 0,0 1 0,0 0-1,0 0 1,0 0 0,1 0 0,-1 0-1,0 0 1,0 0 0,0 1 0,0-1-1,1 0 1,17-2-91,21 4 128,-38-2-31,35 3-1448,0-2 0,47-5 0,-64 1-664,0 0 1,-1-1 0,1-1 0,-1 0 0,0-2 0,20-9 0,-2-3-3926</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2.848"/>
    </inkml:context>
    <inkml:brush xml:id="br0">
      <inkml:brushProperty name="width" value="0.025" units="cm"/>
      <inkml:brushProperty name="height" value="0.025" units="cm"/>
    </inkml:brush>
  </inkml:definitions>
  <inkml:trace contextRef="#ctx0" brushRef="#br0">168 56 4388,'0'0'4794,"2"-8"-619,2-26-551,-4 34-3503,0-1 0,0 1 0,0-1-1,-1 1 1,1-1 0,0 0-1,0 1 1,0-1 0,0 1-1,-1-1 1,1 1 0,0-1 0,0 1-1,-1-1 1,1 1 0,0-1-1,-1 1 1,1 0 0,-1-1 0,1 1-1,0-1 1,-1 1 0,1 0-1,-1-1 1,1 1 0,-1 0-1,1 0 1,-1 0 0,1-1 0,-1 1-1,1 0 1,-1 0 0,0 0-1,1 0 1,-1 0 0,1 0-1,-1 0 1,1 0 0,-1 0 0,0 0-1,0 0 1,-21 6 1541,6 4-1182,1 1 0,1 0 0,0 1 0,1 1 0,0 0 0,1 1 0,-14 20 0,18-25-124,8-9-348,0 1 0,-1-1 0,1 0 0,0 1 0,-1-1 0,1 0 0,0 1 0,0-1 0,-1 0 0,1 1 0,0-1 0,0 1 0,0-1 0,0 0 0,-1 1 0,1-1 0,0 1 0,0-1 0,0 0 0,0 1 0,0-1 0,0 1 0,0-1 0,0 1 1,0-1-1,0 1 0,0-1 0,1 0 0,-1 1 0,0-1 0,0 1 0,0-1 0,0 0 0,1 1 0,-1-1 0,0 0 0,0 1 0,1-1 0,-1 1 0,23 6 398,45-8 260,-52 1-596,36-3-313,-27 2-41,0 0 0,45 5 0,-52-5 2564,-14-18 4,-4 17-2481,1-15 286,0 0-83,0 1 1,-1 0 0,0-1 0,-5-21 0,37 49-808,13 9-2088,1-3-1,1-1 1,71 13-1,59-2-10680,-133-23 8141</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3.189"/>
    </inkml:context>
    <inkml:brush xml:id="br0">
      <inkml:brushProperty name="width" value="0.025" units="cm"/>
      <inkml:brushProperty name="height" value="0.025" units="cm"/>
    </inkml:brush>
  </inkml:definitions>
  <inkml:trace contextRef="#ctx0" brushRef="#br0">151 86 3491,'0'0'4223,"9"-4"-443,25-16 85,-33 19-3642,0 1 1,0-1 0,0 1 0,0-1 0,0 0-1,0 0 1,0 1 0,0-1 0,-1 0 0,1 0-1,0 0 1,0 0 0,-1 0 0,1 0 0,-1 0-1,1 0 1,-1 0 0,1 0 0,-1 0 0,0 0-1,1-1 1,-1 1 0,0 0 0,0 0 0,0 0-1,0 0 1,0-1 0,0 1 0,0 0 0,0 0-1,-1 0 1,1 0 0,0 0 0,-1-1 0,1 1-1,-1-1 1,-1 0 14,1 1-1,0-1 1,-1 0-1,1 1 1,-1-1-1,0 1 1,1-1-1,-1 1 1,0 0-1,0 0 1,0 0-1,0 0 1,0 0-1,0 0 1,-4 0-1,-2 0-37,-1 0 0,1 0-1,-1 1 1,1 1 0,-1-1-1,1 1 1,-1 1-1,1 0 1,-1 0 0,1 0-1,-8 4 1,12-4-134,0-1 0,0 1-1,1 0 1,-1 0 0,0 1 0,1-1 0,0 1 0,-1 0-1,1-1 1,0 1 0,0 1 0,1-1 0,-1 0-1,1 1 1,-1-1 0,1 1 0,0 0 0,0 0 0,1 0-1,-1 0 1,1 0 0,0 0 0,0 0 0,0 5-1,1-8-53,0 0 0,0 0 0,0 0 1,0 0-1,0 0 0,1 0 0,-1 1 0,0-1 0,1 0 0,-1 0 0,1 0 0,-1 0 0,1 0 0,0 0 0,-1-1 0,1 1 0,0 0 0,0 0 0,-1 0 0,1-1 0,0 1 0,0 0 0,0-1 0,0 1 0,0 0 0,0-1 0,0 0 0,0 1 0,0-1 0,0 1 0,0-1 0,0 0 0,2 0 0,44 3 197,-38-3-154,8 0-86,1-1 0,-1 0-1,0-2 1,0 0 0,0 0-1,-1-2 1,1 0 0,-1-1 0,0-1-1,0 0 1,-1-1 0,0-1 0,15-11-1,-20 12 57,-14 11-100,-16 17 24,18-16 74,0-1 0,0 0 1,0 1-1,0-1 0,1 1 0,-1 0 1,1 0-1,0 0 0,0-1 0,0 1 1,1 0-1,-1 0 0,1 0 0,0 0 0,0 0 1,1 0-1,-1 0 0,3 8 0,-3-10-156,1-1-1,0 1 1,0-1-1,0 1 0,0 0 1,0-1-1,1 0 1,-1 1-1,0-1 1,1 0-1,-1 0 0,1 1 1,-1-1-1,1 0 1,0-1-1,2 2 0,0 0-642,-1-1-1,1-1 0,0 1 1,0 0-1,0-1 1,-1 0-1,1 0 0,0 0 1,0 0-1,5-1 0,23-7-12168</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4.124"/>
    </inkml:context>
    <inkml:brush xml:id="br0">
      <inkml:brushProperty name="width" value="0.025" units="cm"/>
      <inkml:brushProperty name="height" value="0.025" units="cm"/>
    </inkml:brush>
  </inkml:definitions>
  <inkml:trace contextRef="#ctx0" brushRef="#br0">1 70 11627,'0'0'12220,"12"-10"-11324,-9 8-843,6-5 93,-1 1 0,2 0 0,-1 0 0,0 1 1,1 0-1,0 1 0,0 0 0,1 0 0,-1 1 0,21-3 1,-29 6-132,0-1 0,1 1 0,-1 0 0,0 0 0,1 0 1,-1 0-1,0 0 0,0 1 0,1-1 0,-1 1 0,0-1 1,0 1-1,1 0 0,-1 0 0,0 0 0,0 0 0,0 0 1,0 0-1,2 3 0,-2-2-9,-1 0 0,-1 1 1,1-1-1,0 0 0,0 1 0,-1-1 1,0 1-1,1-1 0,-1 0 0,0 1 0,0-1 1,0 1-1,0-1 0,-1 1 0,1-1 1,-1 0-1,1 1 0,-3 3 0,-1 4 77,1 0 1,-2-1-1,0 0 0,-7 11 0,8-15-35,0 0 1,1 1-1,0 0 1,0-1-1,0 1 1,0 1-1,1-1 1,0 0-1,0 0 1,1 1-1,0-1 1,0 1-1,0 6 1,2-12-6,0 1 0,0-1 0,0 0 0,0 0 0,0 0 0,1 0 0,-1 0 0,0 0 1,1 0-1,-1 0 0,0 0 0,1-1 0,-1 1 0,1 0 0,-1-1 0,1 1 0,0-1 0,-1 0 0,1 0 1,-1 1-1,1-1 0,-1 0 0,1 0 0,0-1 0,2 1 0,47-3 550,-33-1-540,-1 0-1,0 0 0,0-2 0,0 0 1,0-1-1,-1-1 0,0 0 0,-1-1 1,0-1-1,0 0 0,-1-1 0,0-1 0,15-16 1,-20 13 110,-15 16 62,-16 24-90,19-19-97,0 1-1,0 0 1,1 0 0,0 0 0,0 0-1,0 0 1,0 14 0,2-20-9,0 1 0,0 0 0,0-1 0,0 1 0,0-1 0,1 1 0,-1 0 0,0-1 1,1 1-1,0-1 0,-1 1 0,1-1 0,0 1 0,0-1 0,0 1 0,0-1 0,0 0 0,0 1 0,0-1 0,0 0 0,1 0 1,-1 0-1,0 0 0,1 0 0,-1 0 0,1 0 0,-1-1 0,1 1 0,-1 0 0,1-1 0,-1 0 0,1 1 0,0-1 1,-1 0-1,1 1 0,0-1 0,-1 0 0,3-1 0,5 1 0,0 0 0,1-1-1,-1 0 1,0 0 0,0-1 0,-1-1 0,1 1-1,0-1 1,-1-1 0,0 0 0,16-9 0,-20 10-26,0 1 1,0-1 0,0 0 0,-1 0 0,0-1 0,1 1 0,-1-1 0,0 0 0,-1 1 0,1-1-1,-1 0 1,1-1 0,-1 1 0,-1 0 0,1-1 0,0 1 0,-1-1 0,0 1 0,0-1 0,-1 0-1,1 0 1,-1 1 0,0-1 0,-1-9 0,0 11-4,1 1 0,-1-1 0,0 0 0,-1 1 0,1-1 0,0 1 0,-1-1 0,1 1 0,-1 0 0,0-1 0,0 1 0,0 0 0,0 0 0,0 0 0,0 1 0,0-1 0,-1 0 0,1 1 0,-4-2 0,1 0 0,0 1 0,-1 0 0,1 0 0,-1 0 0,1 1 0,-1 0 0,1 0 0,-11 0 0,16 1 1,0 0 0,0 0 1,-1 0-1,1 0 0,0 0 0,0 0 0,-1 0 1,1 0-1,0 1 0,0-1 0,0 0 0,-1 0 1,1 0-1,0 0 0,0 1 0,0-1 1,0 0-1,-1 0 0,1 0 0,0 1 0,0-1 1,0 0-1,0 0 0,0 1 0,0-1 0,0 0 1,0 0-1,0 1 0,0-1 0,-1 0 0,1 0 1,0 1-1,1-1 0,-1 0 0,0 0 0,0 1 1,0-1-1,0 0 0,0 0 0,0 1 0,0-1 1,0 0-1,0 0 0,0 0 0,1 1 1,-1-1-1,0 0 0,0 0 0,0 0 0,0 1 1,1-1-1,9 13-315,-3-9-472,0 0 0,1-1 0,-1 0 0,1 0 0,0-1 0,14 3 0,26 0-5798,-10-5-169</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4.702"/>
    </inkml:context>
    <inkml:brush xml:id="br0">
      <inkml:brushProperty name="width" value="0.025" units="cm"/>
      <inkml:brushProperty name="height" value="0.025" units="cm"/>
    </inkml:brush>
  </inkml:definitions>
  <inkml:trace contextRef="#ctx0" brushRef="#br0">148 55 11691,'0'0'6796,"-3"-9"-3919,-10-26-891,13 34-1899,0 1-1,-1-1 1,1 1-1,0-1 1,-1 0 0,1 1-1,-1-1 1,1 1-1,-1-1 1,1 1 0,-1-1-1,1 1 1,-1 0-1,1-1 1,-1 1-1,1 0 1,-1-1 0,0 1-1,1 0 1,-1 0-1,0-1 1,1 1 0,-1 0-1,0 0 1,1 0-1,-1 0 1,0 0-1,1 0 1,-1 0 0,0 0-1,1 0 1,-1 0-1,0 1 1,1-1 0,-1 0-1,0 0 1,1 0-1,-1 1 1,1-1 0,-1 0-1,0 1 1,1-1-1,-1 1 1,1-1-1,-1 1 1,1-1 0,-1 1-1,1-1 1,0 1-1,-1 0 1,-21 27 1097,21-27-1008,-14 22 516,1 0 1,-15 36-1,25-48-518,0 1-1,0-1 1,1 0 0,1 1 0,-1 0 0,2-1-1,0 1 1,1 14 0,0-25-174,0 0 0,0 0 0,0 0 0,0 0 0,1 0 0,-1 0 0,0 0 0,1 0 0,-1 0 0,0 0 0,1 0 0,0 0 0,-1 0 0,1 0 0,0-1 0,-1 1 0,1 0 0,0 0 0,0 0 0,-1-1 0,1 1 0,0-1 0,0 1 0,0 0 0,0-1 0,2 1 0,0 0 0,0 0 0,1-1 0,-1 1 0,1-1 0,-1 1 0,1-1 0,-1 0 0,6-1 0,1-1 0,0 0 0,0 0 0,0-1 0,-1 0 0,12-6 0,9-12 0,-25 17 0,0 0 0,0 0 0,0 0 0,1 1 0,-1-1 0,1 1 0,0 1 0,0-1 0,0 1 0,7-2 0,-11 9 0,-1 1 0,-1-1 0,1 0 0,-1 1 0,1-1 0,-2 10 0,1-9 0,-2 17 0,1-17 0,0 0 0,1 0 0,-1 0 0,1 0 0,1 0 0,-1 0 0,1 0 0,2 7 0,-2-12 0,1 0 0,-1 0 0,1 0 0,-1 0 0,1 0 0,0 0 0,-1-1 0,1 1 0,0 0 0,0-1 0,-1 0 0,1 1 0,0-1 0,0 0 0,-1 0 0,1 0 0,0 0 0,0 0 0,0 0 0,-1-1 0,1 1 0,2-1 0,39-11 0,-34 7-32,0 0-1,0 0 1,0-1-1,-1 0 1,0 0 0,0-1-1,0 0 1,-1-1 0,0 1-1,-1-1 1,0-1-1,0 1 1,0-1 0,6-15-1,-25 48 125,-10 18 158,22-40-242,1 0 0,-1 0 0,0 1 0,1-1 0,-1 0 0,1 0 0,-1 0 0,1 0 0,0 0 0,0 0 0,0 1 0,0-1 0,1 0 0,-1 0 0,0 0 0,1 0 0,1 3 0,-1-4-15,0 1-1,0-1 1,1 0-1,-1 0 1,0 0 0,1-1-1,-1 1 1,1 0-1,-1-1 1,1 1-1,0 0 1,-1-1 0,1 0-1,-1 1 1,1-1-1,0 0 1,-1 0 0,4 0-1,39-1-626,-29 0 53,-10 2-652,3-1-2968,-2-1-4682</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5.027"/>
    </inkml:context>
    <inkml:brush xml:id="br0">
      <inkml:brushProperty name="width" value="0.025" units="cm"/>
      <inkml:brushProperty name="height" value="0.025" units="cm"/>
    </inkml:brush>
  </inkml:definitions>
  <inkml:trace contextRef="#ctx0" brushRef="#br0">55 0 16496,'0'0'11910,"-4"12"-11281,3-10-613,-35 125 1148,32-109-1032,0 1 1,1 0 0,1-1-1,1 1 1,2 35 0,0-52-252,0 1 1,-1-1-1,1 1 1,0-1-1,1 1 1,-1-1-1,0 0 1,1 0 0,-1 1-1,1-1 1,0 0-1,-1 0 1,1 0-1,0-1 1,0 1-1,1 0 1,-1-1-1,0 1 1,0-1-1,1 0 1,3 2 0,15 1-4919,0-9-4355,-8-7-3527</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5.384"/>
    </inkml:context>
    <inkml:brush xml:id="br0">
      <inkml:brushProperty name="width" value="0.025" units="cm"/>
      <inkml:brushProperty name="height" value="0.025" units="cm"/>
    </inkml:brush>
  </inkml:definitions>
  <inkml:trace contextRef="#ctx0" brushRef="#br0">3 52 14253,'0'0'9247,"0"8"-7358,-1-3-1714,1-3-104,-1-1 0,1 0 0,0 1 0,0-1 0,-1 1-1,1-1 1,0 1 0,0-1 0,0 1 0,0-1 0,1 1 0,-1-1-1,0 0 1,1 1 0,-1-1 0,0 1 0,1-1 0,0 0-1,-1 0 1,1 1 0,0-1 0,0 0 0,0 0 0,0 0 0,0 0-1,0 1 1,0-2 0,0 1 0,0 0 0,0 0 0,0 0 0,1 0-1,-1-1 1,0 1 0,1-1 0,-1 1 0,0-1 0,1 1-1,-1-1 1,1 0 0,-1 1 0,1-1 0,-1 0 0,3 0 0,7-1-6,0 1 0,0-2 0,-1 1 0,1-2 1,0 1-1,-1-1 0,13-6 0,-20 9 6,0-1 0,0-1-1,-1 1 1,1 0 0,0-1-1,0 1 1,-1-1-1,1 0 1,-1 0 0,0 0-1,1 0 1,-1 0 0,0-1-1,0 1 1,0-1 0,-1 1-1,1-1 1,0 0 0,-1 1-1,0-1 1,0 0 0,0 0-1,0 0 1,0 0 0,-1 0-1,1 0 1,-1 0-1,0 0 1,1 0 0,-2-4-1,1 6-58,-1 0 0,0 0 0,0 0 0,1 0 0,-1 0 0,0 0 0,0 0 0,0 1 0,0-1 0,0 0 0,0 1 0,0-1 0,0 0 0,0 1 0,0-1 0,-1 1 0,1 0 0,0-1 0,0 1 0,0 0 0,-1 0 0,1 0 0,0 0 0,0 0-1,0 0 1,-3 0 0,-34 3 71,32-2-64,0 1-1,0 0 1,0 1 0,0-1-1,1 1 1,-1 0-1,1 1 1,0-1-1,0 1 1,0 0 0,0 0-1,1 1 1,0-1-1,-1 1 1,2 0 0,-1 0-1,1 1 1,-1-1-1,2 1 1,-1-1 0,0 1-1,1 0 1,0 0-1,1 0 1,-1 0 0,1 0-1,0 1 1,0 6-1,2-11-5,0 1-1,0-1 0,0 0 1,0 1-1,0-1 0,0 0 0,0 0 1,1 0-1,-1 0 0,1 0 1,0 0-1,-1 0 0,1 0 1,0-1-1,0 1 0,0-1 0,0 0 1,1 1-1,-1-1 0,0 0 1,0 0-1,1 0 0,-1 0 1,1-1-1,-1 1 0,1-1 1,-1 1-1,3-1 0,12 3-143,0-1 0,30-1-1,-45-1 84,9 1-531,22-2-1358,-32 1 1576,0 0-1,0 0 1,0 0 0,0 0-1,0 0 1,0-1-1,-1 1 1,1 0 0,0-1-1,0 1 1,0-1 0,0 1-1,-1-1 1,1 1-1,0-1 1,0 1 0,-1-1-1,1 0 1,0 1 0,-1-1-1,1 0 1,-1 0-1,1 0 1,-1 1 0,1-1-1,0-2 1,-1-13-7999</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5.742"/>
    </inkml:context>
    <inkml:brush xml:id="br0">
      <inkml:brushProperty name="width" value="0.025" units="cm"/>
      <inkml:brushProperty name="height" value="0.025" units="cm"/>
    </inkml:brush>
  </inkml:definitions>
  <inkml:trace contextRef="#ctx0" brushRef="#br0">0 0 16624,'0'0'9609,"53"6"-17681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6.835"/>
    </inkml:context>
    <inkml:brush xml:id="br0">
      <inkml:brushProperty name="width" value="0.025" units="cm"/>
      <inkml:brushProperty name="height" value="0.025" units="cm"/>
    </inkml:brush>
  </inkml:definitions>
  <inkml:trace contextRef="#ctx0" brushRef="#br0">177 257 14125,'0'0'7923,"-9"-4"-6503,5 3-1325,1-1 1,-1 1 0,0-1 0,0 1 0,0 0 0,0 1 0,0-1-1,0 1 1,0 0 0,0 0 0,0 0 0,0 0 0,0 1 0,0-1-1,0 1 1,0 0 0,0 0 0,0 1 0,1-1 0,-1 1 0,0 0-1,-5 3 1,4-1 40,-1 0-1,0 1 0,1-1 1,0 1-1,0 0 0,0 0 1,1 1-1,0-1 0,0 1 1,0 0-1,0 0 0,1 0 1,0 1-1,1-1 0,-1 1 1,-1 12-1,4-18-114,1 0 0,-1 0 1,1 0-1,-1 0 0,1 0 0,0 0 0,0 0 0,0 0 1,-1 0-1,1 0 0,0 0 0,0-1 0,0 1 0,0 0 0,0-1 1,0 1-1,1-1 0,-1 1 0,0-1 0,0 0 0,0 1 1,0-1-1,1 0 0,-1 0 0,0 0 0,0 1 0,0-1 0,1-1 1,-1 1-1,0 0 0,0 0 0,0 0 0,2-1 0,47-6 403,-31 1-417,0-2 1,-1 0 0,0-1 0,0-1 0,-1 0-1,0-1 1,0-1 0,-2-1 0,0 0 0,0-1-1,-1-1 1,13-16 0,-59 77-470,28-39 522,0 0 0,0 0 0,1 0 0,-1 0 0,2 1 0,-1-1 0,1 1 0,1 0 0,-1 0 0,0 11 0,3-18-40,-1 0 1,1 1 0,-1-1 0,1 0 0,-1 0 0,1 0 0,0 0 0,-1 0 0,1 0 0,0 0 0,0 0 0,0-1 0,0 1 0,0 0 0,0 0 0,0-1 0,0 1 0,0 0 0,0-1 0,0 1 0,0-1-1,0 0 1,1 1 0,-1-1 0,0 0 0,0 0 0,1 0 0,-1 0 0,0 0 0,0 0 0,0 0 0,1 0 0,1 0 0,46-8 558,-34 3-518,1-2-1,-1 0 1,0-1-1,-1 0 1,0-1-1,0-1 1,-1 0-1,0-1 0,12-14 1,-1-1-27,0-1 1,-2-1-1,22-37 0,-42 62-30,30-54 32,-29 53-34,-1-1 0,0 1-1,0-1 1,-1 0 0,1 0 0,-1 1-1,0-1 1,-1 0 0,1 0-1,-1-5 1,-1 9-14,0 1 0,1 0 0,-1-1 0,0 1 0,0 0 0,0 0 0,0 0 0,0 0 0,0 0-1,0 0 1,1 0 0,-1 0 0,0 0 0,0 1 0,0-1 0,0 0 0,0 0 0,1 1 0,-1-1 0,0 1 0,0-1 0,0 1 0,-17 13 3,1 0 1,1 1 0,1 1 0,0 0 0,1 1-1,-13 19 1,20-25 34,-11 12 309,-29 51 1,44-68-288,0 0 0,0 0 0,0 0 0,1 1 0,0-1 1,0 1-1,0 0 0,1-1 0,0 1 0,0 0 0,1 0 0,0 0 1,0 0-1,2 11 0,0-15-43,0 0 0,-1 0 0,1 0 0,0 0 0,0 0 0,1-1 0,-1 1 0,1-1 0,-1 1-1,1-1 1,0 0 0,0 0 0,-1 0 0,1-1 0,1 1 0,-1-1 0,0 1 0,0-1 0,1 0 0,-1 0 0,0-1 0,1 1 0,-1-1 0,5 1 0,8 0 8,0 0 0,0-1 0,30-3 0,-34 0-13,0 0 0,-1 0 0,1-1 0,0-1 0,-1 0 0,0 0 0,0-1 0,-1-1 0,0 0 0,15-12 0,-17 13 0,-1-1 0,0 1 0,-1-1 0,1 0 0,-2-1 0,1 1 0,-1-1 0,0-1 0,0 1 0,-1 0 0,0-1 0,-1 0 0,0 0 0,3-11 0,-6 20 0,0-1 0,0 1 0,0 0 0,0-1 0,0 1 0,0-1 0,0 1 0,0 0 0,0-1 0,0 1 0,0 0 0,0-1 0,0 1 0,0-1 0,0 1 0,0 0 0,-1-1 0,1 1 0,0 0 0,0-1 0,0 1 0,-1 0 0,1-1 0,0 1 0,0 0 0,-1 0 0,1-1 0,0 1 0,0 0 0,-1 0 0,1 0 0,0-1 0,-1 1 0,1 0 0,-1 0 0,-16 2 0,-15 16 0,18-7 0,1 0 0,0 0 0,1 2 0,-19 24 0,26-30 0,1-1 0,0 0 0,1 1 0,-1 0 0,1 0 0,1 0 0,-1 0 0,1 0 0,0 1 0,1-1 0,0 0 0,0 1 0,1 11 0,0-15 2,2 0 0,-1 0 1,0 0-1,1 0 0,0 0 0,0-1 0,0 1 1,0 0-1,0-1 0,1 0 0,-1 0 0,1 0 0,0 0 1,0 0-1,0 0 0,1-1 0,-1 1 0,1-1 1,-1 0-1,1 0 0,0-1 0,-1 1 0,1-1 1,5 2-1,9 3-71,1 0 1,0-2 0,34 5-1,22-4-2849,-24-8-3885,13-8-9682</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6.352"/>
    </inkml:context>
    <inkml:brush xml:id="br0">
      <inkml:brushProperty name="width" value="0.025" units="cm"/>
      <inkml:brushProperty name="height" value="0.025" units="cm"/>
      <inkml:brushProperty name="color" value="#E71224"/>
    </inkml:brush>
  </inkml:definitions>
  <inkml:trace contextRef="#ctx0" brushRef="#br0">29 371 18930,'0'0'8296,"9"0"-7826,28-1-236,-36 1-218,0 0 0,0-1 0,0 1 0,0 0 0,0 0-1,0-1 1,0 1 0,0-1 0,0 1 0,0-1 0,0 1 0,0-1-1,0 1 1,0-1 0,-1 0 0,1 0 0,0 1 0,-1-1-1,1 0 1,0 0 0,-1 0 0,1 0 0,-1 0 0,1 1 0,-1-1-1,1 0 1,-1 0 0,0 0 0,0 0 0,1-1 0,-1 1-1,0 0 1,0 0 0,0 0 0,0 0 0,0-1 0,0 0 54,-1 1 0,1 0 0,0-1 0,0 1 0,0 0 0,-1-1 0,1 1 0,-1 0 1,1 0-1,-1-1 0,1 1 0,-1 0 0,0 0 0,0 0 0,0 0 0,1 0 0,-1 0 1,0 0-1,0 0 0,0 0 0,0 0 0,-1 1 0,-1-2 0,1 1-48,-1 1 0,1-1 0,-1 1-1,1 0 1,-1 0 0,1 0 0,-1 0-1,1 1 1,0-1 0,-1 1 0,1-1-1,-1 1 1,1 0 0,0 0 0,0 0-1,-1 0 1,1 0 0,0 0 0,0 1 0,0-1-1,0 1 1,0 0 0,1-1 0,-1 1-1,0 0 1,1 0 0,-1 0 0,1 0-1,0 0 1,0 0 0,0 1 0,0-1-1,0 0 1,0 0 0,0 4 0,-2 3-15,1 1-1,0 0 1,0 0 0,1 0 0,0 0 0,1 0 0,2 16-1,-2-24-1,0 1 0,1-1 0,0 1 0,0-1-1,0 0 1,0 1 0,0-1 0,0 0 0,0 0 0,1 1-1,-1-1 1,1 0 0,0-1 0,-1 1 0,1 0 0,0 0-1,0-1 1,0 1 0,0-1 0,1 1 0,-1-1 0,0 0-1,0 0 1,1 0 0,-1 0 0,1-1 0,-1 1 0,1-1-1,-1 1 1,1-1 0,-1 0 0,1 0 0,0 0 0,3 0-1,2-1 9,-1 1-1,1-1 0,-1 0 1,1-1-1,-1 0 0,0 0 0,0-1 1,0 1-1,0-2 0,12-6 1,-6 0-23,-1 0 0,0-1 0,-1-1 0,0 0 0,-1 0 0,0-1 0,-1-1 1,-1 1-1,0-1 0,-1-1 0,0 0 0,9-30 0,-7 11 50,-1-1-1,-2 1 1,-2-1-1,1-66 1,-11 72 9,6 28-37,0 0-1,-1 1 0,1-1 0,0 1 1,-1-1-1,1 1 0,0-1 1,-1 1-1,1-1 0,-1 1 1,1-1-1,-1 1 0,0-1 1,1 1-1,-1 0 0,1-1 1,-1 1-1,0 0 0,1 0 1,-1-1-1,0 1 0,1 0 0,-2 0 1,0 0-4,0 1 0,0 0 0,0-1 0,1 1 0,-1 0 0,0 0 0,0 0 0,0 0 0,1 1 0,-1-1 0,1 0 0,-1 1 0,1-1 0,-1 1 0,1-1 0,0 1 0,0 0 0,0-1 0,0 1 0,0 0 0,-1 2 0,-5 9 13,1-1 1,1 1 0,0-1-1,0 2 1,1-1 0,1 0-1,0 1 1,1 0 0,1-1-1,0 1 1,0 0 0,2 0-1,0-1 1,0 1 0,1 0 0,1-1-1,0 1 1,1-1 0,0 0-1,1 0 1,1 0 0,0-1-1,1 0 1,0 0 0,0 0-1,2-1 1,-1 0 0,1-1-1,1 0 1,0 0 0,21 15 0,-74-79 143,-66-53-165,97 89 0,12 17 0,0 1 0,0-1 0,0 1 0,0 0 0,0-1 0,0 1 0,1 0 0,-1-1 0,0 1 0,0 0 0,0-1 0,0 1 0,1 0 0,-1-1 0,0 1 0,0 0 0,0-1 0,1 1 0,-1 0 0,0 0 0,1 0 0,-1-1 0,0 1 0,1 0 0,-1 0 0,0 0 0,1-1 0,-1 1 0,0 0 0,1 0 0,40-2 0,-27 3 0,8-1-189,32 0-5322,78-9 0,-81 0-2816</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8.821"/>
    </inkml:context>
    <inkml:brush xml:id="br0">
      <inkml:brushProperty name="width" value="0.025" units="cm"/>
      <inkml:brushProperty name="height" value="0.025" units="cm"/>
    </inkml:brush>
  </inkml:definitions>
  <inkml:trace contextRef="#ctx0" brushRef="#br0">0 577 9001,'0'0'8840,"9"-2"-7441,5-3-1033,0-1 1,-1 0-1,0-1 1,0-1 0,0 0-1,-1 0 1,0-1 0,17-18-1,89-97 723,-80 79-174,45-71 1,-68 93-766,-2-1-1,0 0 0,-2-1 1,0-1-1,8-33 1,-16 35 312,-13 31-316,-14 36-162,2 19 85,4 0 0,2 1 1,-14 123-1,-4 23 1400,4-91-979,14-60-214,3 0 0,-10 88 0,43-216-1573,-16 40 274,-2 0-1,-1 0 1,-1 0 0,-2 1-1,-1-1 1,-1 0 0,-2 1-1,-1 0 1,-18-50-1,24 77 1105,0 0-1,0 0 0,0 0 1,0 0-1,0 0 0,1 0 1,-1 0-1,1 0 0,0 0 1,-1 0-1,1 0 0,0 0 1,0 0-1,0-1 0,1 1 1,-1 0-1,0 0 0,1 0 1,0 0-1,-1 0 0,1 0 1,0 0-1,0 0 0,0 0 1,0 1-1,0-1 0,0 0 1,1 0-1,-1 1 0,1-1 1,-1 1-1,1-1 0,-1 1 1,1 0-1,0 0 0,0 0 1,0 0-1,0 0 0,0 0 1,0 0-1,3 0 0,10-3 256,0 1 1,1 1-1,-1 0 0,31 1 0,-1 0-693,20-10-2253,-2-9-4709,-23 4-1255</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39.567"/>
    </inkml:context>
    <inkml:brush xml:id="br0">
      <inkml:brushProperty name="width" value="0.025" units="cm"/>
      <inkml:brushProperty name="height" value="0.025" units="cm"/>
    </inkml:brush>
  </inkml:definitions>
  <inkml:trace contextRef="#ctx0" brushRef="#br0">182 53 14125,'0'0'6988,"-6"-8"-5851,4 6-1102,1-1 33,0 1 0,0-1 0,-1 1-1,1 0 1,-1 0 0,1 0 0,-1 0-1,0 0 1,0 0 0,0 0 0,0 1 0,0-1-1,-1 1 1,1-1 0,0 1 0,-1 0 0,1 0-1,0 0 1,-1 0 0,0 0 0,1 1-1,-1-1 1,1 1 0,-1 0 0,0-1 0,1 1-1,-1 0 1,0 1 0,1-1 0,-1 0-1,0 1 1,1 0 0,-1-1 0,1 1 0,-1 0-1,1 0 1,-5 3 0,0 1 115,-1-1-1,1 2 1,1-1 0,-1 1 0,1 0-1,-1 1 1,2-1 0,-1 1-1,1 0 1,0 1 0,1-1 0,-7 15-1,11-22-175,0 0-1,0 1 1,0-1-1,0 0 1,0 1-1,0-1 0,0 0 1,0 1-1,0-1 1,0 0-1,0 1 0,0-1 1,0 0-1,0 1 1,0-1-1,1 0 1,-1 1-1,0-1 0,0 0 1,0 0-1,1 1 1,-1-1-1,0 0 0,0 0 1,0 1-1,1-1 1,-1 0-1,0 0 0,1 0 1,-1 1-1,0-1 1,0 0-1,1 0 1,-1 0-1,0 0 0,1 0 1,-1 0-1,0 0 1,1 0-1,-1 0 1,23 0 108,17-10 51,56-36 21,-78 36-176,0 0 1,1 1-1,0 1 1,1 0-1,0 2 0,32-7 1,-51 13-5,0 0 1,0 0-1,0 0 1,0 0 0,0 0-1,-1 1 1,1-1-1,0 0 1,0 0-1,0 0 1,-1 1-1,1-1 1,0 0-1,0 1 1,-1-1-1,1 1 1,0-1-1,-1 1 1,1-1-1,0 1 1,-1 0 0,1-1-1,-1 1 1,1-1-1,-1 1 1,1 0-1,-1 0 1,0-1-1,1 2 1,5 32 551,-15 34 124,7-56-642,0-7-32,1 0-1,0 0 0,0 0 0,1 0 0,-1 0 0,1 0 1,1 6-1,-1-10-5,1-1 1,-1 1-1,1-1 1,-1 1-1,1-1 1,0 1 0,-1-1-1,1 0 1,0 1-1,-1-1 1,1 0-1,0 0 1,0 1-1,-1-1 1,1 0-1,0 0 1,0 0-1,0 0 1,-1 0 0,1 0-1,0 0 1,0 0-1,-1 0 1,1-1-1,0 1 1,0 0-1,-1 0 1,1-1-1,0 1 1,-1 0 0,2-2-1,25-8 156,33-25-48,-48 26-120,0 1 1,1 0 0,0 1 0,0 0 0,1 1 0,0 1 0,0 0 0,0 1 0,1 1-1,21-3 1,-35 5 2,0 1 0,-1 0-1,1 0 1,0 1 0,-1-1 0,1 0-1,0 0 1,-1 0 0,1 0-1,0 1 1,-1-1 0,1 0-1,-1 0 1,1 1 0,-1-1 0,1 0-1,0 1 1,-1-1 0,1 1-1,-1-1 1,0 1 0,1-1 0,-1 1-1,1-1 1,-1 1 0,0-1-1,1 1 1,-1 0 0,1 0-1,-2 25-11,-19 30 157,17-48-129,3-8-7,0 0 0,-1 1 0,1-1 0,0 0 1,0 0-1,0 1 0,0-1 0,-1 0 1,1 0-1,0 1 0,0-1 0,0 0 0,0 1 1,0-1-1,0 0 0,0 1 0,0-1 1,0 0-1,0 0 0,0 1 0,0-1 0,0 0 1,0 1-1,0-1 0,0 0 0,0 0 1,0 1-1,1-1 0,-1 0 0,0 0 0,0 1 1,0-1-1,0 0 0,1 0 0,-1 1 1,0-1-1,0 0 0,0 0 0,1 0 0,-1 1 1,0-1-1,1 0 0,15-4 129,24-19 27,-34 20-156,4-4-5,0 1-1,1 0 1,-1 0-1,1 2 1,0-1-1,1 1 1,-1 1 0,1 0-1,0 0 1,15-1-1,-26 4-3,0 1 1,0-1-1,1 0 0,-1 0 0,0 0 0,0 1 1,0-1-1,0 0 0,0 1 0,0-1 0,0 1 0,0-1 1,0 1-1,0 0 0,-1-1 0,1 1 0,0 0 1,0 0-1,0-1 0,-1 1 0,1 0 0,0 0 0,-1 0 1,1 0-1,-1 0 0,1 0 0,-1 0 0,0 0 1,1 0-1,-1 0 0,0 0 0,0 0 0,1 3 0,-2 48 331,0-46-257,1-1 1,0 1-1,-1-1 0,2 1 0,-1-1 0,1 1 1,1 5-1,-2-10-59,1-1-1,0 1 1,0 0-1,0-1 1,0 1-1,0-1 1,0 1 0,0-1-1,0 1 1,0-1-1,0 0 1,0 1 0,0-1-1,0 0 1,0 0-1,0 0 1,0 0-1,0 0 1,0 0 0,0 0-1,1 0 1,-1 0-1,0-1 1,1 1 0,30-8 203,-3-5-120,43-24 1,-54 25-91,1 2 0,1 0 0,0 1 0,0 1 0,39-9 1,-58 17-2,0-1 0,-1 1 0,1 0 0,-1 0 1,1 0-1,0 0 0,-1-1 0,1 1 0,0 0 1,-1 0-1,1 0 0,-1 1 0,1-1 0,0 0 1,-1 0-1,1 0 0,0 0 0,-1 1 0,1-1 1,-1 0-1,1 0 0,-1 1 0,1-1 0,-1 0 1,1 1-1,-1-1 0,1 1 0,-1-1 0,1 1 1,-1-1-1,1 1 0,-1-1 0,0 1 0,1-1 1,-1 1-1,0-1 0,0 1 0,1 0 1,-1-1-1,0 1 0,0 0 0,0-1 0,0 1 1,0 1-1,-7 34 317,1-11-573,6-24 146,0-1 1,0 0-1,0 0 0,0 1 0,0-1 1,0 0-1,0 0 0,0 1 1,0-1-1,0 0 0,0 0 1,0 1-1,0-1 0,1 0 1,-1 0-1,0 1 0,0-1 0,0 0 1,0 0-1,1 0 0,-1 0 1,0 1-1,0-1 0,1 0 1,-1 0-1,0 0 0,0 0 0,0 0 1,1 0-1,-1 1 0,0-1 1,0 0-1,1 0 0,-1 0 1,0 0-1,1 0 0,-1 0 0,0 0 1,0 0-1,1 0 0,11-4-7910,2-11-8236</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1.063"/>
    </inkml:context>
    <inkml:brush xml:id="br0">
      <inkml:brushProperty name="width" value="0.025" units="cm"/>
      <inkml:brushProperty name="height" value="0.025" units="cm"/>
    </inkml:brush>
  </inkml:definitions>
  <inkml:trace contextRef="#ctx0" brushRef="#br0">72 498 8808,'0'0'3753,"-8"9"-1425,1-4-1801,1 0 39,0 1 0,0-1 0,1 1 0,0 0 0,0 0 0,0 0 0,1 1 0,0-1 0,-7 15 0,29-23 662,6-14-455,0-1 0,-2-1 0,0-1 0,-1 0 1,33-41-1,-35 39-518,-1 0 0,-1-2 0,-1 1-1,0-2 1,-2 0 0,-1-1 0,-2 0 0,0-1 0,-1-1 0,-2 1 0,-1-1 0,0 0 0,-3-1 0,0 0-1,0-29 1,-7 54-260,-5 11-58,-4 13-45,-5 31 84,2 1 0,2 0 1,3 1-1,-5 73 0,8-63 15,-4 33 11,4 1 0,8 122-1,5-194-35,-6-26 20,0 0-1,1 0 0,-1 0 0,0 0 0,1 0 1,-1 0-1,0 0 0,1 0 0,-1 0 0,0 0 0,1 0 1,-1 0-1,0 0 0,1 0 0,-1 0 0,0 0 1,1 0-1,-1-1 0,0 1 0,0 0 0,1 0 0,-1 0 1,0 0-1,0-1 0,1 1 0,-1 0 0,0 0 1,0-1-1,1 1 0,-1 0 0,0 0 0,0-1 0,0 1 1,0 0-1,0-1 0,1 1 0,-1-1 0,2-4-291,1 0 0,-1 0 1,0 0-1,0 0 0,-1-1 0,2-9 0,-2 4-658,0-1-1,-1 1 1,-1-1 0,1 1-1,-2-1 1,0 1 0,0-1-1,-1 1 1,-1 0 0,1 0 0,-2 0-1,-6-11 1,4 9-86,-2 0 0,0 0 0,-12-13 0,-40-34 5043,57 56-3506,-13-12 3598,17 16-4019,0 0 0,0 0 0,-1-1 0,1 1 0,0 0 0,0-1 1,0 1-1,0 0 0,0 0 0,0-1 0,0 1 0,0 0 0,0-1 0,0 1 1,0 0-1,0 0 0,0-1 0,0 1 0,0 0 0,0-1 0,0 1 0,1 0 0,-1 0 1,0-1-1,0 1 0,0 0 0,0 0 0,1-1 0,-1 1 0,0 0 0,0 0 0,0-1 1,1 1-1,-1 0 0,0 0 0,0 0 0,1 0 0,-1-1 0,0 1 0,0 0 0,1 0 1,-1 0-1,0 0 0,1 0 0,-1 0 0,0 0 0,1 0 0,-1 0 0,0 0 0,0 0 1,1 0-1,-1 0 0,0 0 0,1 0 0,-1 0 0,0 0 0,0 0 0,1 0 0,-1 1 1,0-1-1,0 0 0,1 0 0,-1 1 0,60 0 565,-20 1-314,47-5 0,-75 2-885,0-1 0,0 0 0,-1-1 0,19-7 0,6-7-4316</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2.501"/>
    </inkml:context>
    <inkml:brush xml:id="br0">
      <inkml:brushProperty name="width" value="0.025" units="cm"/>
      <inkml:brushProperty name="height" value="0.025" units="cm"/>
    </inkml:brush>
  </inkml:definitions>
  <inkml:trace contextRef="#ctx0" brushRef="#br0">161 63 7399,'-3'-17'8868,"-8"8"-3503,9 8-5101,0 1-1,0-1 1,0 1-1,-1 0 1,1-1-1,0 1 1,-1 0-1,1 1 1,0-1-1,0 0 1,-1 1-1,-2 0 1,-2 1-260,1 0 0,-1 1 0,1 0 1,0 0-1,0 0 0,0 1 0,0 0 1,-6 6-1,7-5 37,0 0-1,0 1 1,0-1 0,1 1 0,0 1 0,0-1 0,1 0-1,0 1 1,0 0 0,0 0 0,1 0 0,0 0-1,1 0 1,-1 0 0,1 0 0,0 8 0,2-14-35,-1-1-1,0 1 1,0 0 0,1-1 0,-1 1-1,0-1 1,1 1 0,-1-1 0,1 1-1,-1-1 1,1 1 0,-1-1 0,1 1 0,-1-1-1,1 0 1,0 1 0,-1-1 0,1 0-1,-1 1 1,1-1 0,0 0 0,-1 0-1,1 0 1,0 0 0,-1 1 0,1-1 0,0 0-1,-1 0 1,1 0 0,0 0 0,-1-1-1,1 1 1,0 0 0,-1 0 0,1 0-1,0 0 1,-1-1 0,1 1 0,0-1 0,30-9 339,-21 3-227,0 0 0,-1 0 1,1-1-1,-2-1 0,15-16 0,-19 20 68,0 0 0,0 0 0,-1-1 1,0 1-1,0-1 0,-1 0 0,1 1 0,-1-1 0,0 0 1,-1-1-1,0 1 0,0 0 0,1-7 0,-4 19-162,2-5-27,0-1 0,0 0 0,0 1-1,-1-1 1,1 1 0,0-1 0,0 1 0,0-1 0,0 1 0,0-1 0,0 1 0,0-1 0,0 1 0,0-1 0,0 1 0,0-1 0,0 0 0,0 1 0,1-1 0,-1 1 0,0-1 0,0 1 0,0-1 0,1 1 0,-1-1 0,0 0 0,0 1 0,1-1 0,-1 0 0,0 1 0,1-1 0,-1 0 0,1 1 0,-1-1 0,0 0 0,1 0 0,-1 1-1,1-1 1,-1 0 0,1 0 0,-1 0 0,0 0 0,1 0 0,-1 1 0,1-1 0,-1 0 0,1 0 0,-1 0 0,1 0 0,-1 0 0,1 0 0,-1-1 0,1 1 0,-1 0 0,1 0 0,0 0 0,47-2 34,-38 1-23,0 0 1,0 1 0,0 0 0,-1 0 0,1 1 0,0 0 0,14 4-1,-21-3 7,-1 0 0,0-1 0,0 1 0,0 0 0,0 0 0,0 0 0,0 0 0,-1 0 0,1 1 0,-1-1 0,1 0 0,-1 1 0,0-1 0,0 1 0,0-1 0,0 1 0,0 0 0,-1-1 0,1 1 0,-1 0 0,0 0 0,0-1 0,0 1 0,0 0 0,0 0 0,-1-1 0,0 5 0,-1 10 249,-1 0 0,-10 30 0,23-78 121,-1 0-1,-2 0 0,-1-1 1,3-56-1,-8 89-430,-1 1 1,1-1-1,0 0 1,0 0-1,0 0 0,0 0 1,0 0-1,0 0 0,0 0 1,0 0-1,0 0 1,0-1-1,1 1 0,-1 0 1,0-1-1,0 1 0,1-1 1,-1 1-1,0-1 1,1 0-1,1 1 0,33 6-1758,22-6-6311,-42-1 3263,7 0-6407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3.245"/>
    </inkml:context>
    <inkml:brush xml:id="br0">
      <inkml:brushProperty name="width" value="0.025" units="cm"/>
      <inkml:brushProperty name="height" value="0.025" units="cm"/>
    </inkml:brush>
  </inkml:definitions>
  <inkml:trace contextRef="#ctx0" brushRef="#br0">1 142 8264,'0'0'15844,"9"3"-15112,-5-1-667,0-1 0,0 0 0,0-1 0,0 1 0,0-1 1,0 0-1,0 0 0,1 0 0,-1 0 0,0-1 0,0 1 1,0-1-1,5-2 0,-2 0-5,-1 0 1,0 0 0,0 0-1,0-1 1,0 0-1,0-1 1,-1 1-1,10-11 1,-12 11 47,1 0 1,-1 0-1,1 0 0,-1 0 1,0 0-1,-1-1 0,1 0 1,-1 1-1,0-1 0,0 0 1,-1 0-1,1 0 0,-1 0 1,0-1-1,0 1 0,-1-6 1,0 10-88,0 1 0,0-1 0,0 0 0,0 1 0,0-1 0,-1 0 0,1 0 0,0 1 0,-1-1 0,1 1 0,0-1 0,-1 0 0,1 1 0,-1-1 0,1 1 0,-1-1 0,1 1 0,-1-1 0,1 1 0,-1-1 0,1 1 1,-1-1-1,0 1 0,1 0 0,-1-1 0,0 1 0,1 0 0,-1 0 0,0 0 0,1-1 0,-1 1 0,0 0 0,0 0 0,1 0 0,-1 0 0,0 0 0,0 0 0,1 0 0,-1 1 0,0-1 0,1 0 0,-1 0 0,0 0 0,-1 1 0,-33 15-17,24-7-4,1 0-1,0 1 1,1 0 0,0 1 0,0 0-1,-7 13 1,12-18-5,0 1 0,0 0 0,1 0-1,0 0 1,0 0 0,1 0 0,0 1 0,0-1-1,1 1 1,0-1 0,0 1 0,1 13-1,0-20 5,0 0 0,1 0-1,-1 0 1,0 0 0,0 0-1,1-1 1,-1 1 0,1 0-1,-1 0 1,1 0 0,-1 0-1,1 0 1,-1-1-1,1 1 1,0 0 0,-1 0-1,1-1 1,0 1 0,0-1-1,0 1 1,-1-1 0,1 1-1,0-1 1,0 1 0,0-1-1,1 1 1,33 0 35,-25-3-9,-1 0 0,1-1 0,-1 0 0,17-8 0,0-6 15,-2 0 1,0-2-1,-1-1 0,24-26 0,-37 36-11,-15 54-136,3-38 139,0 0 1,0 0-1,1 0 1,0 0-1,1 0 1,-1 0-1,1 7 1,1-11-15,-1-1 0,0 0 1,1 1-1,-1-1 0,1 1 1,0-1-1,-1 0 1,1 0-1,0 0 0,0 1 1,0-1-1,0 0 0,0 0 1,0 0-1,0 0 0,0 0 1,0-1-1,1 1 0,-1 0 1,0 0-1,1-1 1,-1 1-1,0-1 0,1 1 1,-1-1-1,0 0 0,1 1 1,-1-1-1,1 0 0,-1 0 1,1 0-1,-1 0 0,0 0 1,3-1-1,112-2-221,-116-13-14424,-6 1 3230</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3.604"/>
    </inkml:context>
    <inkml:brush xml:id="br0">
      <inkml:brushProperty name="width" value="0.025" units="cm"/>
      <inkml:brushProperty name="height" value="0.025" units="cm"/>
    </inkml:brush>
  </inkml:definitions>
  <inkml:trace contextRef="#ctx0" brushRef="#br0">1 0 16976,'0'0'3844,"6"66"-3716,9-48-96,3 0-1217,1-2-1570,2-7-2626</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3.979"/>
    </inkml:context>
    <inkml:brush xml:id="br0">
      <inkml:brushProperty name="width" value="0.025" units="cm"/>
      <inkml:brushProperty name="height" value="0.025" units="cm"/>
    </inkml:brush>
  </inkml:definitions>
  <inkml:trace contextRef="#ctx0" brushRef="#br0">237 0 13036,'0'0'2573,"-7"8"-405,-5 8-1772,1 0 0,1 0 0,0 1 1,2 0-1,0 1 0,0 0 0,2 0 0,0 0 0,1 1 1,1 0-1,1 0 0,0 0 0,1 26 0,2 6-263,1-3 424,-5 53 1,2-87-376,0-1 1,-1 1-1,0-1 0,-1 1 0,0-1 1,-1 0-1,-1-1 0,-10 19 0,15-29-45,-1 0-1,1 0 0,0 0 1,-1 0-1,1 0 0,-1 0 1,0 0-1,1 0 0,-1-1 1,0 1-1,0-1 0,0 0 1,0 1-1,0-1 0,-1 0 1,1 0-1,0 0 0,-1-1 1,1 1-1,0 0 0,-1-1 1,1 0-1,-4 1 0,5-2-84,-1 1-1,0-1 1,0 0-1,0 0 1,1 0 0,-1 0-1,0 0 1,1 0-1,-1 0 1,1-1-1,-1 1 1,1 0 0,0-1-1,0 1 1,-1-1-1,1 0 1,0 1-1,0-1 1,1 0 0,-1 0-1,0 1 1,0-1-1,1 0 1,-1 0-1,1 0 1,0 0 0,0 0-1,-1-3 1,0-12-92,0-1 0,1 0 0,0 0 0,2 1 0,0-1 0,1 1 0,0-1 0,2 1 1,0 0-1,1 1 0,1-1 0,0 1 0,1 0 0,1 1 0,14-20 0,-6 12 11,1 1 1,1 0-1,1 2 0,1 0 1,1 1-1,0 1 0,1 1 1,47-25-1,-64 38 21,0 1 0,1 0 0,0 0 0,-1 1 0,1 0 0,0 0 0,0 0 0,0 1 0,9-1 0,-15 2 3,-1 1 0,1-1 1,0 0-1,0 1 0,0-1 1,-1 1-1,1-1 0,0 1 1,-1-1-1,1 1 0,0 0 1,-1-1-1,1 1 0,-1 0 1,1 0-1,-1-1 0,1 1 1,-1 0-1,1 0 0,-1 0 1,0-1-1,1 1 0,-1 0 1,0 0-1,0 0 0,0 0 0,0 0 1,0 0-1,0-1 0,0 1 1,0 0-1,0 0 0,0 0 1,0 0-1,-1 0 0,1 0 1,0-1-1,-1 3 0,-10 35 70,5-27-28,4-7 5,0-1 0,0 0 0,0 1 0,1 0 0,-1-1-1,1 1 1,0 0 0,0 0 0,0 0 0,1 0 0,-1 5-1,3-9-14,-1 1-1,1-1 0,-1 0 1,1 0-1,0 1 0,-1-1 1,1 0-1,0-1 0,-1 1 1,1 0-1,-1 0 0,1-1 0,2 0 1,23-7 95,0-2-1,50-26 1,20-7-114,-91 41-8,0 0-1,0-1 0,-1 2 1,1-1-1,0 1 0,12-1 0,-17 3 18,-1 0 1,1 0-1,-1 0 0,1 0 0,-1 0 1,1 0-1,-1 0 0,1 0 1,-1 1-1,0-1 0,0 0 0,0 0 1,0 0-1,0 1 0,0-1 0,0 0 1,0 0-1,0 0 0,0 0 0,-1 1 1,0 1-1,-5 29 361,6-30-355,-1 0 1,0 1-1,1-1 0,0 0 1,-1 0-1,1 1 0,0-1 1,0 0-1,0 0 0,1 1 0,-1-1 1,1 0-1,-1 0 0,1 1 1,0-1-1,0 2 0,0-3-136,0 0 0,0-1 0,0 1 0,-1-1 0,1 1 0,0 0 0,0-1 0,0 0 1,0 1-1,0-1 0,0 0 0,0 1 0,0-1 0,0 0 0,0 0 0,0 0 0,0 0 0,0 0 0,0 0 0,0 0 0,0 0 0,1 0 0,-1 0 0,0-1 0,0 1 0,0 0 0,-1-1 0,1 1 1,0-1-1,0 1 0,0-1 0,0 0 0,0 1 0,0-1 0,-1 0 0,1 1 0,0-1 0,0-1 0,13-13-6464</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4.636"/>
    </inkml:context>
    <inkml:brush xml:id="br0">
      <inkml:brushProperty name="width" value="0.025" units="cm"/>
      <inkml:brushProperty name="height" value="0.025" units="cm"/>
    </inkml:brush>
  </inkml:definitions>
  <inkml:trace contextRef="#ctx0" brushRef="#br0">10 226 320,'0'0'25582,"-3"8"-24322,2-7-1220,0 0-1,1 0 1,-1 0 0,0 0 0,1 0 0,0 1-1,-1-1 1,1 0 0,-1 0 0,1 0 0,0 0-1,0 1 1,0-1 0,0 0 0,0 0 0,0 1-1,0-1 1,0 0 0,0 0 0,1 1 0,-1-1-1,1 0 1,-1 0 0,0 0 0,1 0 0,0 0-1,-1 0 1,1 0 0,0 0 0,-1 0 0,3 2-1,2-2 66,0 1 0,1-1-1,-1 0 1,1 0 0,-1-1-1,1 1 1,-1-1-1,11-1 1,4-1-56,1-1-1,-1-1 0,-1-1 1,1 0-1,-1-1 0,0-2 1,0 0-1,-1 0 1,0-2-1,0 0 0,-1-1 1,-1-1-1,0-1 0,0 0 1,23-27-1,-36 36-27,0 0 0,0 0 0,0 0-1,0-1 1,-1 1 0,0-1 0,0 0-1,0 1 1,-1-1 0,1 0 0,-1 0 0,0 0-1,0-10 1,-1 13-15,0 0 0,-1 0 0,1 0 0,0 0-1,-1 0 1,0 0 0,1 0 0,-1 0 0,0 0 0,0 1 0,0-1-1,0 0 1,0 0 0,-1 1 0,1-1 0,0 1 0,-1-1 0,1 1-1,-1 0 1,1-1 0,-1 1 0,0 0 0,0 0 0,0 0 0,1 0-1,-1 1 1,0-1 0,0 0 0,0 1 0,0-1 0,0 1 0,0 0-1,0 0 1,0 0 0,-4 0 0,-4 0-11,-1 1 0,1 0 0,-1 0 0,1 1 0,0 1-1,0-1 1,0 2 0,0-1 0,0 2 0,1-1 0,0 1 0,0 0 0,0 1 0,-9 7 0,-1 3 8,1 0-1,1 1 1,0 1 0,1 0 0,-14 21 0,6 6 72,23-44-78,1 0 0,-1 0-1,0 0 1,1 1 0,-1-1 0,1 0 0,0 0-1,-1 1 1,1-1 0,0 0 0,0 0-1,0 1 1,-1-1 0,1 0 0,1 1 0,-1-1-1,0 0 1,0 1 0,0-1 0,1 0 0,-1 0-1,1 1 1,-1-1 0,1 0 0,-1 0 0,1 0-1,0 0 1,0 0 0,-1 0 0,1 0 0,0 0-1,0 0 1,0 0 0,2 1 0,5 1-54,1-1 0,-1-1 0,1 1 0,0-2 0,-1 1 0,1-1 0,0 0 0,13-3 0,73-15-2361,-55 6-2237,45-20 0,-28 5-3283</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5.021"/>
    </inkml:context>
    <inkml:brush xml:id="br0">
      <inkml:brushProperty name="width" value="0.025" units="cm"/>
      <inkml:brushProperty name="height" value="0.025" units="cm"/>
    </inkml:brush>
  </inkml:definitions>
  <inkml:trace contextRef="#ctx0" brushRef="#br0">301 0 13933,'0'0'5029,"-45"56"-2531,18-25-544,-8 7-96,-6 4-481,-1 5-704,4-2-257,6-7-224,8-6-128,11-11-64,10-12-96,10-14-3267,7-16-256,2-6-1922,-3-5-1250</inkml:trace>
  <inkml:trace contextRef="#ctx0" brushRef="#br0" timeOffset="1">75 115 5189,'0'0'20275,"54"2"-19410,-30 13-257,5 1-287,1 1-257,0 0-64,2-5-2146,-5-4-3492,-4-4-10024</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5.865"/>
    </inkml:context>
    <inkml:brush xml:id="br0">
      <inkml:brushProperty name="width" value="0.025" units="cm"/>
      <inkml:brushProperty name="height" value="0.025" units="cm"/>
    </inkml:brush>
  </inkml:definitions>
  <inkml:trace contextRef="#ctx0" brushRef="#br0">114 60 16015,'0'0'1682,"-3"13"21,-35 115 3210,21-77-4067,2 1 1,2 0-1,2 0 0,-6 95 0,39-192 313,28-102-938,-27 74-211,3 2 0,44-87 0,-67 152-15,1-1 1,0 1 0,0 0 0,1 0-1,-1 1 1,10-9 0,-12 13-2,-1 0 0,0 0 0,0 0 0,1 0 0,-1 0 0,1 0 0,-1 1 0,1-1 0,-1 1 0,1-1 0,-1 1 0,1-1 0,-1 1 0,1 0 0,-1 0 0,1 0 0,0 0 0,-1 0 0,1 0 0,-1 0 0,1 1 0,-1-1 0,1 1 0,-1-1 0,1 1 0,-1-1 1,1 1-1,-1 0 0,1-1 0,-1 1 0,0 0 0,0 0 0,1 0 0,-1 0 0,0 1 0,1 1 0,4 3-4,-1 0 1,0 0-1,-1 0 0,0 1 1,0 0-1,0 0 1,-1 0-1,0 1 0,-1-1 1,1 1-1,1 12 1,-3-16 20,-1-1 0,1 1 0,-1-1 0,0 1 0,0 0 0,0-1 0,-1 1 0,1 0 0,-1-1 0,0 1 0,0-1 0,0 1 0,-1-1-1,1 0 1,-1 1 0,0-1 0,0 0 0,0 0 0,0 0 0,0 0 0,-1-1 0,1 1 0,-1-1 0,1 1 0,-1-1 0,-6 4 0,-7 2 23,0 0 0,0-1 0,-1-1 0,1-1-1,-1 0 1,-1-1 0,1-1 0,-35 2 0,78-9-7986,19-13 2231,-19 6 1451,11-2-2403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6.710"/>
    </inkml:context>
    <inkml:brush xml:id="br0">
      <inkml:brushProperty name="width" value="0.025" units="cm"/>
      <inkml:brushProperty name="height" value="0.025" units="cm"/>
      <inkml:brushProperty name="color" value="#E71224"/>
    </inkml:brush>
  </inkml:definitions>
  <inkml:trace contextRef="#ctx0" brushRef="#br0">234 4 17392,'0'0'9754,"-9"-2"-7336,3 1-2295,1 0 0,-1 1 1,1 0-1,-1 0 0,1 1 0,-1 0 0,1 0 1,-1 0-1,1 0 0,0 1 0,-1 0 0,1 0 0,0 0 1,0 1-1,1 0 0,-1 0 0,0 0 0,1 0 1,0 1-1,0-1 0,0 1 0,0 0 0,0 1 1,1-1-1,-6 10 0,8-12-124,-1-1-1,1 1 1,0-1 0,0 1 0,0 0-1,0 0 1,1-1 0,-1 1 0,0 0-1,1 0 1,-1 0 0,1 0 0,0 0-1,0 0 1,0 0 0,-1 0-1,2 0 1,-1 0 0,0 0 0,1 3-1,0-4-2,0 1 0,0-1-1,0 1 1,0-1-1,0 0 1,1 0-1,-1 1 1,0-1 0,1 0-1,-1 0 1,1 0-1,-1-1 1,1 1-1,0 0 1,-1 0 0,1-1-1,0 1 1,2 0-1,12 1-68,0 0 0,0-1 0,0-1 0,20-2 0,-11 1-118,144 1-2201,-168 0 2412,0 0 0,0 0 0,0-1 1,0 1-1,0 0 0,0 0 0,0 0 0,0 1 0,0-1 0,0 0 0,0 0 0,0 1 0,0-1 1,0 0-1,0 1 0,0-1 0,0 1 0,0-1 0,0 1 0,0 0 0,-1-1 0,1 1 0,1 1 1,-2-2 29,-1 1 0,1 0 0,0 0 0,0 0 0,-1 0 0,1 0 0,0-1 0,-1 1 0,1 0 0,-1 0 0,1-1 0,-1 1 0,1 0 0,-1-1 0,0 1 0,1 0 0,-1-1 0,0 1 0,1-1 1,-2 1-1,-47 28 1475,-259 126-2160,273-138-3705,8-9-5291</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6.905"/>
    </inkml:context>
    <inkml:brush xml:id="br0">
      <inkml:brushProperty name="width" value="0.025" units="cm"/>
      <inkml:brushProperty name="height" value="0.025" units="cm"/>
    </inkml:brush>
  </inkml:definitions>
  <inkml:trace contextRef="#ctx0" brushRef="#br0">102 327 9769,'0'0'13021,"-8"3"-11852,2-1-1014,0 1 0,0 1 0,0-1 0,1 1 0,-1 0 0,1 0 0,0 0 0,0 1 0,1 0 0,-1 0 0,1 0 0,0 1 0,0-1 0,1 1 1,-1 0-1,1 0 0,1 0 0,-1 0 0,1 1 0,0-1 0,-1 11 0,3-16-138,1 0-1,-1-1 1,1 1-1,-1 0 1,1-1 0,0 1-1,-1 0 1,1-1 0,0 1-1,0-1 1,-1 0-1,1 1 1,0-1 0,0 1-1,0-1 1,-1 0 0,1 0-1,0 1 1,0-1 0,0 0-1,0 0 1,0 0-1,0 0 1,-1 0 0,1 0-1,0 0 1,0-1 0,0 1-1,0 0 1,0 0-1,0-1 1,35-5 353,10-9-199,-30 8-166,1 2 0,0 0 1,0 1-1,0 1 1,30-3-1,-44 10-24,-9 4 74,-10 5 58,-4-4-12,29-20 100,30-21 85,-8 10-326,0 0-265,45-43 0,-66 54 232,0 0 1,-1-1 0,0 0 0,0 0-1,-2-1 1,1 0 0,7-22 0,-7 17-28,0 0 131,-1 1 0,-1-2 0,0 1 0,-1-1 0,-1 1 0,1-23 0,-31 94 306,20-38-359,-58 166 356,54-146-45,1 0 0,2 1 0,-4 44 0,11-78-279,-1 0 0,1 0 0,0 0 0,0 0 0,1 0 0,-1 0 0,0 0 0,1 0 0,-1 0 0,1 0 0,-1-1 0,1 1 0,0 0 0,0 0 0,0 0 0,0 0-1,0-1 1,0 1 0,1-1 0,0 2 0,-1-2-4,-1-1 0,1 0 0,-1 0-1,1 1 1,-1-1 0,1 0 0,-1 0-1,1 0 1,-1 0 0,1 0 0,0 0-1,-1 0 1,1 0 0,-1 0 0,1 0-1,-1 0 1,1 0 0,-1 0 0,1 0-1,-1 0 1,1 0 0,-1-1-1,1 1 1,-1 0 0,1 0 0,0-1-1,14-21 84,-11 11-64,0-1 1,-1 1-1,-1-1 0,0 0 0,-1 0 0,0 0 0,-1-15 0,0 19-17,0 0 0,-1 0 1,0 0-1,0 1 0,-1-1 0,0 0 0,0 0 1,-1 1-1,0 0 0,0-1 0,-8-11 0,11 19-11,-1 0-1,1 0 0,0 0 0,0 0 1,0 0-1,0 0 0,0 0 0,0 1 1,0-1-1,0 0 0,0 0 0,0 0 1,-1 0-1,1 0 0,0 0 0,0 0 1,0 0-1,0 0 0,0 0 0,0 0 1,-1 0-1,1 0 0,0 0 0,0 0 0,0 0 1,0 0-1,0 0 0,0 0 0,-1 0 1,1 0-1,0 0 0,0 0 0,0 0 1,0 0-1,0 0 0,0 0 0,0 0 1,-1 0-1,1 0 0,0 0 0,9 15-114,-1-10-587,0 0 1,0-1-1,1 0 0,-1 0 1,1-1-1,0 0 0,0 0 1,1-1-1,-1-1 0,0 1 1,20-1-1,-12-1-1209,1 0 1,32-5-1,-3-7 939,-35 7 804,-1 0 0,0 0 0,16-11 0,-1-9 2083,-25 24-1573,0-1-1,0 1 1,-1-1-1,1 1 1,0-1-1,-1 1 1,1-1-1,-1 1 1,1-1-1,-1 1 1,0-1-1,1 0 1,-1 1-1,0-1 1,0 0-1,-1-2 1,0 3-188,0 0 0,0 0 0,0 1 0,0-1 0,0 0 0,0 1 0,-1-1 0,1 1 0,0-1 0,0 1 0,-1 0 0,1-1 0,0 1 0,-1 0 0,1 0 0,0 0 0,0 0 0,-1 0 0,1 0 0,0 0 0,-1 1 0,1-1 0,-1 1 0,-34 6 704,14 1-236,0 1 0,1 1 1,-36 23-1,57-33-616,1 0 1,-1 0-1,0 1 1,1-1-1,-1 0 1,1 0-1,-1 0 1,0 0-1,1 0 1,-1 0-1,0 1 1,1-1-1,-1 0 1,0 0-1,1 0 1,-1 1-1,0-1 1,0 0-1,1 0 1,-1 1-1,0-1 1,0 0-1,1 1 1,-1-1-1,0 0 1,0 1-1,0-1 0,0 0 1,1 1-1,-1-1 1,0 1-1,0-1 1,0 0-1,0 1 1,0-1-1,0 0 1,0 1-1,0-1 1,0 1-1,0-1 1,0 0-1,0 1 1,-1-1-1,1 1 1,0-1-1,0 0 1,0 1-1,0-1 1,-1 0-1,1 1 1,0-1-1,0 0 1,-1 0-1,1 1 1,0-1-1,0 0 1,-1 0-1,1 1 0,0-1 1,-1 0-1,1 0 1,0 0-1,-1 1 1,1-1-1,-1 0 1,1 0-1,38 3-135,-30-3 79,9 2-273,16 0-386,52 10 1,-78-10 708,0-1 1,0 1-1,0 0 1,0 1 0,-1 0-1,1 0 1,0 0-1,-1 1 1,0 0 0,0 0-1,0 1 1,-1 0-1,8 7 1,-12-11 79,0 1 1,0 0-1,1-1 1,-1 1-1,0 0 1,-1 0-1,1 0 1,0 0-1,0 0 0,-1 0 1,1 0-1,-1 0 1,0 0-1,1 0 1,-1 0-1,0 0 1,0 0-1,-1 0 0,1 0 1,0 0-1,-2 4 1,1-2 77,-1-1 1,0 1-1,0-1 0,0 0 1,0 0-1,-1 1 1,1-2-1,-1 1 0,0 0 1,-5 4-1,-6 2 222,0 0-1,0-1 1,0 0-1,-21 7 1,23-11-399,-1 0 1,1-1 0,-1 0-1,1 0 1,-1-2-1,-21 1 1,34-2-121,-1 0 1,1 0-1,0 0 1,-1 0-1,1 0 0,-1 0 1,1 0-1,-1 0 0,1 0 1,-1 0-1,1 0 0,-1-1 1,1 1-1,0 0 0,-1 0 1,1-1-1,-1 1 0,1 0 1,0 0-1,-1-1 0,1 1 1,0 0-1,-1-1 0,1 1 1,0 0-1,0-1 1,-1 1-1,1-1 0,0 1 1,0-1-1,0 1 0,-1 0 1,1-1-1,0 1 0,0-1 1,0 1-1,0-1 0,0 1 1,0-1-1,0 1 0,0-1 1,0 0-316,-1-14-8052</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8.663"/>
    </inkml:context>
    <inkml:brush xml:id="br0">
      <inkml:brushProperty name="width" value="0.025" units="cm"/>
      <inkml:brushProperty name="height" value="0.025" units="cm"/>
    </inkml:brush>
  </inkml:definitions>
  <inkml:trace contextRef="#ctx0" brushRef="#br0">33 1 14157,'0'0'9156,"-3"12"-6914,-4 11-1362,2-10-561,1 0 0,0 1-1,1 0 1,0-1-1,1 1 1,1 0-1,0 0 1,1 16-1,1-29-315,0 1-1,-1-1 1,1 1-1,0-1 0,0 0 1,0 1-1,0-1 0,0 0 1,0 1-1,1-1 0,-1 0 1,0 0-1,0 0 1,1 0-1,-1 0 0,1 0 1,-1-1-1,1 1 0,-1 0 1,1-1-1,0 1 1,-1-1-1,1 0 0,-1 1 1,1-1-1,0 0 0,2 0 1,51-2-32,-52 2 18,10-3-93,-1 0 0,0 0 0,0-1 0,0-1 0,0 0-1,0 0 1,-1-2 0,0 1 0,11-9 0,53-27-542,-75 41 654,0 1 0,1 0 0,-1 0 0,1 0 0,-1-1 0,1 1 0,-1 0 0,0 0 0,1 0 0,-1 0 0,1 0-1,-1 0 1,1 0 0,-1 0 0,1 0 0,-1 0 0,1 0 0,-1 1 0,1-1 0,-1 0 0,0 0 0,1 0 0,-1 0 0,1 1 0,-1-1 0,0 0 0,1 1 0,-1-1 0,0 0-1,1 1 1,-1-1 0,0 0 0,1 1 0,-1-1 0,0 0 0,1 1 0,4 23 465,-9 36 455,4-53-818,-1-2-60,0 1 0,1-1 0,-1 1 0,1-1 0,0 1 0,1-1 0,0 1 0,0-1 0,1 6 0,-1-10-44,-1 0 0,1 0 0,-1 0 0,1 0 0,0 0 0,0 0 0,-1-1 0,1 1 0,0 0 0,0 0 0,0-1 0,0 1 0,0 0 0,0-1 0,-1 1 0,2-1 0,-1 0 0,0 1 0,1-1 0,1 1 11,0-1 0,1 0 0,-1 1 0,0-2 0,1 1 0,-1 0 0,0-1 0,0 1 0,4-2 0,3-2 32,0 0-1,0-1 1,0 0 0,-1 0 0,0-1 0,14-11 0,-16 11-308,0 0 0,1 1 0,0-1 0,0 2 0,1-1 0,0 1 0,-1 0 0,1 1 0,10-3 0,-18 7 24,0-1 0,0 0 0,0 0 0,-1 1 0,1-1 0,0 0 0,0 1 0,-1-1 0,1 1 0,0-1-1,-1 1 1,1-1 0,-1 1 0,1-1 0,-1 1 0,1 0 0,-1-1 0,1 1 0,-1 0 0,1-1 0,-1 1 0,0 0 0,1-1 0,-1 1 0,0 0 0,0 0-1,0 0 1,0-1 0,1 1 0,-1 0 0,0 0 0,0 0 0,0-1 0,-1 1 0,1 0 0,0 0 0,0 0 0,0-1 0,-1 2 0,1 2-1648,0 6-5692</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9.034"/>
    </inkml:context>
    <inkml:brush xml:id="br0">
      <inkml:brushProperty name="width" value="0.025" units="cm"/>
      <inkml:brushProperty name="height" value="0.025" units="cm"/>
    </inkml:brush>
  </inkml:definitions>
  <inkml:trace contextRef="#ctx0" brushRef="#br0">8 0 18417,'0'0'769,"-7"61"-1057,25-38-2178,4-2-4677</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49.485"/>
    </inkml:context>
    <inkml:brush xml:id="br0">
      <inkml:brushProperty name="width" value="0.025" units="cm"/>
      <inkml:brushProperty name="height" value="0.025" units="cm"/>
    </inkml:brush>
  </inkml:definitions>
  <inkml:trace contextRef="#ctx0" brushRef="#br0">156 58 12812,'0'0'7767,"-11"-4"-6347,-37-10-389,45 14-893,0-1 0,0 1-1,0 1 1,-1-1 0,1 0 0,0 1 0,0 0 0,0-1 0,0 1-1,0 0 1,0 1 0,1-1 0,-1 0 0,0 1 0,1 0 0,-1-1-1,1 1 1,-1 0 0,1 0 0,0 1 0,0-1 0,0 0 0,0 1 0,0-1-1,-3 6 1,2-2 148,0-1 0,0 1-1,0 0 1,1 0-1,-1 0 1,1 0 0,1 0-1,-1 0 1,1 1 0,0 9-1,1-14-271,0-1 0,0 1 0,0-1-1,1 1 1,-1-1 0,1 0 0,-1 1 0,1-1-1,-1 0 1,1 1 0,0-1 0,-1 0-1,1 0 1,0 1 0,0-1 0,0 0 0,0 0-1,0 0 1,0 0 0,1 0 0,-1-1 0,0 1-1,3 1 1,0 0 1,0-1 0,0 1 0,1-1 0,-1 0 0,0-1 0,0 1 0,1-1 0,5 0 0,-1 0 7,0-1 0,0 0 0,0 0 0,0-1-1,0 0 1,0 0 0,15-8 0,-19 8 8,-1-1 1,0 0-1,0 1 1,-1-1-1,1-1 1,-1 1-1,1 0 1,-1-1-1,0 0 1,0 0-1,-1 0 1,1 0-1,-1 0 1,0 0-1,0-1 1,0 1-1,-1-1 1,1 1-1,-1-1 1,1-6-1,-2 7-8,-1 1 0,1-1 0,0 1-1,-1-1 1,0 1 0,0-1 0,0 1-1,0 0 1,0-1 0,-1 1-1,1 0 1,-1 0 0,0 0 0,0 0-1,0 0 1,0 0 0,-1 1 0,1-1-1,-1 1 1,1-1 0,-1 1 0,0 0-1,0 0 1,0 0 0,0 1-1,-1-1 1,-5-2 0,2 2-127,-1 1-1,1-1 1,0 1-1,0 0 1,-1 1-1,-7 0 1,13 0 59,1 0 1,-1 0-1,1 0 0,-1 0 1,1 0-1,-1 1 0,1-1 1,-1 1-1,1-1 0,0 1 1,-1-1-1,1 1 0,0 0 1,0 0-1,-3 1 1,4-1 16,-1 0 0,1 0 1,0 0-1,0 0 1,-1 0-1,1 0 0,0 0 1,0 0-1,0 0 1,0 0-1,0 0 1,0 0-1,0 0 0,0 0 1,0 0-1,1-1 1,-1 1-1,0 0 0,1 0 1,-1 0-1,1 0 1,-1 0-1,1 0 0,-1-1 1,1 1-1,-1 0 1,2 1-1,1 1-395,1 0-1,-1 0 1,1 0-1,-1-1 1,1 1-1,0-1 1,0 0-1,0 0 1,0 0 0,0 0-1,0-1 1,1 0-1,-1 0 1,7 1-1,66 6-9037,-76-8 9223,51 0-8297</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0.090"/>
    </inkml:context>
    <inkml:brush xml:id="br0">
      <inkml:brushProperty name="width" value="0.025" units="cm"/>
      <inkml:brushProperty name="height" value="0.025" units="cm"/>
    </inkml:brush>
  </inkml:definitions>
  <inkml:trace contextRef="#ctx0" brushRef="#br0">185 238 13933,'0'0'5269,"-9"-4"-2952,8 4-2295,-2-1 141,0-1 1,0 1-1,-1 0 0,1 0 1,0 0-1,-1 0 1,1 1-1,-1-1 1,1 1-1,-1 0 0,1 0 1,-1 0-1,1 1 1,0-1-1,-1 1 0,1 0 1,-1 0-1,1 0 1,0 0-1,0 0 1,0 1-1,0 0 0,0-1 1,0 1-1,-5 4 1,-1 2 168,3-3-153,-1 0-1,0 0 1,1 1-1,0 0 1,1 0-1,-1 1 1,1 0-1,0 0 1,1 0-1,0 0 1,0 1-1,-6 14 1,10-21-173,0 0 0,0 0 1,0 0-1,0 0 0,0-1 0,0 1 1,0 0-1,0 0 0,0 0 0,0 0 0,1-1 1,-1 1-1,0 0 0,1 0 0,-1 0 1,0-1-1,1 1 0,-1 0 0,1-1 1,-1 1-1,1 0 0,-1-1 0,1 1 0,0 0 1,-1-1-1,1 1 0,0-1 0,-1 1 1,2-1-1,30 7 84,35-14 12,-46 1-160,0-1 0,-1-1 0,0 0 0,0-2 0,-1 0 0,0-2 0,-1 0 0,0-1 0,23-22 0,-26 22 59,0-2 0,-1 0 0,-1-1-1,0 0 1,-1-1 0,-1 0 0,-1-1-1,0 0 1,-2-1 0,8-22 0,-15 38 6,0 0 1,0 0 0,0 0-1,-1 0 1,0 0 0,1 0-1,-1 0 1,0 0 0,-1-5-1,1 8 1,0-1-1,-1 0 0,1 1 0,0-1 0,0 1 0,0-1 0,-1 1 0,1-1 0,0 1 0,-1-1 0,1 1 0,0-1 0,-1 1 0,1-1 0,-1 1 0,1 0 1,-1-1-1,1 1 0,-1 0 0,1-1 0,-1 1 0,1 0 0,-1 0 0,1 0 0,-1-1 0,0 1 0,1 0 0,-1 0 0,0 0 0,-2 0 22,0 1 0,-1 0 0,1 0 0,0 0 0,0 0 0,0 1 0,0-1 0,1 1 0,-1 0 0,0-1 0,1 1 0,-1 0 0,1 1 0,0-1 0,-4 4 0,-12 14 639,-27 38-1,40-50-427,0-1 0,1 1 1,0 0-1,0 0 0,1 0 0,0 1 1,0-1-1,1 1 0,-2 9 0,4-17-239,0-1 0,0 1 0,0-1-1,-1 1 1,1-1 0,0 1-1,0-1 1,0 1 0,0-1 0,0 1-1,1-1 1,-1 1 0,0-1 0,0 1-1,0-1 1,0 1 0,0-1 0,1 0-1,-1 1 1,0-1 0,0 1 0,1-1-1,-1 0 1,0 1 0,1-1 0,-1 1-1,1-1 1,-1 0 0,0 0 0,1 1-1,-1-1 1,1 0 0,-1 0 0,0 1-1,2-1 1,18-5 6,16-22-14,-18-3-379,-13 18 123,-10 12 149,-10 19 8,10-9 78,4-9 0,-5 9-2202,5-9 1542,0 1 0,0-1 0,0 0 0,0 1 0,0-1 0,0 0 0,-1 0 0,1 0 0,0 0 0,-1 0 0,1 0 0,0 0 0,-1-1 0,1 1 0,-3 0 0,-7 1-7538</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1.355"/>
    </inkml:context>
    <inkml:brush xml:id="br0">
      <inkml:brushProperty name="width" value="0.025" units="cm"/>
      <inkml:brushProperty name="height" value="0.025" units="cm"/>
    </inkml:brush>
  </inkml:definitions>
  <inkml:trace contextRef="#ctx0" brushRef="#br0">1 429 13677,'0'0'15684,"12"-11"-15059,20-15-270,1 1 1,1 2-1,1 1 1,40-18-1,-50 28-151,-10 4-44,1 0 0,0 1 0,0 1 0,29-7 0,-44 13-160,-1 0 0,1 0 0,-1 0 0,0 0 0,1 0 0,-1 0 0,1 0 0,-1 0 0,0 0 0,1 0 0,-1 0 0,1 0 0,-1 0 0,0 0 0,1 0 0,-1 0 0,1 1 0,-1-1 0,0 0 0,1 0 0,-1 0 0,0 1 0,1-1 0,-1 0 0,0 1 0,0-1 0,1 0 0,-1 0 0,0 1 0,0-1 0,1 1 0,-1-1 0,0 0 0,0 1 0,0-1 0,0 0 0,0 1 0,1 0 0,-4 22 0,-16 20 0,-13 2 0,22-32 0,0 1 0,1 0 0,-13 26 0,22-39 0,0-1 0,0 0 0,0 0 0,0 0 0,0 0 0,0 1 0,0-1 0,0 0 0,0 0 0,0 0 0,0 0 0,0 1 0,0-1 0,0 0 0,0 0 0,0 0 0,0 0 0,0 1 0,0-1 0,0 0 0,1 0 0,-1 0 0,0 0 0,0 0 0,0 1 0,0-1 0,0 0 0,1 0 0,-1 0 0,0 0 0,0 0 0,0 0 0,0 0 0,0 0 0,1 0 0,-1 0 0,0 0 0,0 0 0,0 0 0,1 1 0,-1-1 0,0 0 0,0 0 0,0-1 0,0 1 0,1 0 0,-1 0 0,0 0 0,0 0 0,0 0 0,0 0 0,1 0 0,-1 0 0,0 0 0,0 0 0,0 0 0,0 0 0,0-1 0,1 1 0,-1 0 0,0 0 0,0 0 0,0 0 0,9-5 0,0 0 0,0 0 0,-1-1 0,0 0 0,0-1 0,-1 0 0,1 0 0,9-13 0,-5 5 0,0-1 0,-1-1 0,14-26 0,1-26 0,-24 63 0,0 0 0,-1 0 0,0 1 0,0-1 0,-1 0 0,0 0 0,0 0 0,0 0 0,-1 0 0,-1-7 0,2 13 0,0-1 0,0 1 0,0 0 0,0-1 0,0 1 0,0-1 0,-1 1 0,1 0 0,0 0 0,0-1 0,0 1 0,0 0 0,-1-1 0,1 1 0,0 0 0,0-1 0,0 1 0,-1 0 0,1 0 0,0 0 0,-1-1 0,1 1 0,0 0 0,-1 0 0,1 0 0,0 0 0,0-1 0,-1 1 0,1 0 0,0 0 0,-1 0 0,1 0 0,-1 0 0,1 0 0,0 0 0,-1 0 0,1 0 0,0 0 0,-1 0 0,1 0 0,0 0 0,-1 0 0,1 0 0,0 1 0,-1-1 0,1 0 0,0 0 0,-1 0 0,1 0 0,0 1 0,0-1 0,-1 0 0,1 1 0,-11 16 0,11-14-108,1 0 0,-1 0 0,1 0 0,0 0 0,0 0 0,0 0 0,0 0 0,0 0 0,1-1 0,-1 1 1,1 0-1,0-1 0,-1 1 0,1-1 0,0 0 0,1 0 0,-1 0 0,0 0 0,1 0 0,-1 0 0,1 0 0,0-1 0,-1 0 0,1 1 0,0-1 0,3 1 0,9 4-1021,0 0 0,1-1 0,24 5 0,-20-7-596,0 0 0,0-1 0,0 0 0,1-2-1,28-3 1,-41 2 1448,1-1-1,-1 0 0,0 0 1,0-1-1,0 0 0,14-7 1,-18 7 494,0 0 0,0 0 0,0 0 1,0 0-1,0-1 0,-1 1 0,1-1 0,-1 0 1,0 0-1,0-1 0,-1 1 0,4-6 1,-6 9-1,1-1 1,0 1 0,-1 0 0,1-1-1,-1 1 1,1 0 0,-1-1-1,1 1 1,-1 0 0,0-1 0,0 1-1,0-1 1,0 1 0,0-1 0,0 1-1,0 0 1,0-1 0,-1 1-1,1-1 1,-1-1 0,0 2-79,1 1 1,-1-1 0,0 0-1,0 1 1,0-1-1,1 1 1,-1-1-1,0 1 1,0-1-1,0 1 1,0-1-1,0 1 1,0 0-1,0 0 1,0-1-1,0 1 1,0 0-1,0 0 1,0 0-1,0 0 1,-1 0 0,-4 1 106,0 0 0,0 0 1,0 1-1,0-1 1,1 1-1,-1 0 1,0 1-1,-5 3 1,-5 4 339,0 2 1,1-1-1,-19 21 1,30-28-432,-1 0 0,1 1 0,0-1 0,1 1 0,-1 0 0,1 0 0,0 1 0,0-1 0,1 1 0,-1-1 0,1 1 0,0 0 0,1 0 0,-2 9 0,3-14-148,0-1 0,0 1 1,0-1-1,0 1 1,1 0-1,-1-1 0,0 1 1,0-1-1,1 1 0,-1-1 1,0 1-1,1-1 0,-1 0 1,0 1-1,1-1 1,-1 1-1,1-1 0,-1 0 1,0 1-1,1-1 0,-1 0 1,1 1-1,-1-1 0,1 0 1,0 0-1,-1 1 0,1-1 1,-1 0-1,2 0 1,25 2 126,25-11 13,-35 2-132,1-1 1,-1-1-1,-1-1 1,1 0 0,-2-1-1,0-1 1,0 0 0,16-18-1,-1-2 56,-1-2-1,35-53 1,-42 48 9,-31 41 117,-6 13-87,1 0 0,0 0 0,2 1 0,0 1 0,-14 23 0,20-28-52,0 0 0,0 0 0,1 1-1,0 0 1,1-1 0,1 1 0,0 1 0,1-1 0,-2 17 0,4-28-58,1 0 0,-1 0 0,0-1 0,0 1 0,1 0 0,-1 0 0,1-1 0,-1 1 0,1 0 0,0-1 0,-1 1 0,1-1 0,0 1 0,0-1 0,0 1 0,1-1 0,-1 0 0,0 1 0,0-1 0,1 0 0,-1 0 0,1 0 0,1 1 0,1 0 0,1 0 0,-1 0 0,1 0 0,-1-1 0,1 0 0,0 0 0,-1 0 0,10 0 0,-4-1 0,1 0 0,-1-1 0,0 0 0,1 0 0,-1-1 0,0-1 0,19-6 0,-22 5 0,-1 1 0,0-1 0,0 0 0,0 0 0,-1-1 0,1 0 0,-1 0 0,0 0 0,0 0 0,-1-1 0,0 0 0,0 0 0,0 0 0,-1 0 0,0-1 0,0 1 0,0-1 0,-1 0 0,0 0 0,0 0 0,-1 0 0,0 0 0,0 0 0,-1 0 0,0-14 0,0 20 0,0 0 0,0 0 0,-1 0 0,1 0 0,0 0 0,0 0 0,-1 0 0,1 0 0,0 0 0,-1 0 0,1 1 0,-1-1 0,1 0 0,-1 0 0,1 0 0,-1 1 0,0-1 0,1 0 0,-1 1 0,0-1 0,0 0 0,1 1 0,-1-1 0,0 1 0,0-1 0,-1 0 0,-1 1 0,1-1 0,0 1 0,-1 0 0,1 0 0,-1 0 0,1 0 0,-1 0 0,1 0 0,0 0 0,-5 2 0,1 0 0,1 0 0,-1 0 0,1 0 0,-1 1 0,1-1 0,0 1 0,0 1 0,-7 4 0,10-6 0,0 1 0,-1-1 0,1 0 0,0 1 0,0-1 0,1 1 0,-1 0 0,0 0 0,1 0 0,0-1 0,0 1 0,0 1 0,0-1 0,0 0 0,0 0 0,1 0 0,0 0 0,0 0 0,-1 1 0,2-1 0,-1 0 0,1 3 0,0-3 0,0 0 0,1 0 0,-1 0 0,1 0 0,0 0 0,0-1 0,0 1 0,0-1 0,0 1 0,1-1 0,-1 0 0,1 0 0,-1 0 0,1 0 0,0 0 0,0-1 0,0 1 0,0-1 0,0 0 0,0 0 0,3 1 0,42 9 0,0-2 0,0-1 0,56 0 0,-98-8 0,-3 0 0,-1 0 0,0 0 0,1 0 0,-1 0 0,0-1 0,1 1 0,-1-1 0,0 0 0,1 0 0,-1 0 0,0 0 0,0 0 0,0 0 0,0 0 0,0-1 0,0 1 0,0-1 0,-1 1 0,1-1 0,0 0 0,-1 0 0,0 0 0,1 0 0,-1 0 0,0 0 0,0 0 0,1-3 0,4-10 0,0 0 0,-2 0 0,4-23 0,-6 27 0,0 1 0,1-1 0,0 1 0,0 0 0,8-15 0,-8 22-1,0 0 1,0 1-1,0-1 1,0 1-1,0 0 1,1 0-1,-1 0 1,1 0-1,-1 0 1,1 1-1,0 0 1,0-1-1,-1 1 1,1 1-1,0-1 1,0 1-1,0-1 1,0 1-1,0 0 1,5 1-1,12 0-266,1 1-1,26 7 1,-42-8 135,21 4-4720,56 2-1,-23-7-6085</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5.083"/>
    </inkml:context>
    <inkml:brush xml:id="br0">
      <inkml:brushProperty name="width" value="0.025" units="cm"/>
      <inkml:brushProperty name="height" value="0.025" units="cm"/>
    </inkml:brush>
  </inkml:definitions>
  <inkml:trace contextRef="#ctx0" brushRef="#br0">113 0 14125,'0'0'11510,"-4"13"-10651,-10 44-439,3 1 0,3 1-1,2 0 1,2 76-1,4-128-26,-1-18-325,-6-62-673,5 60 572,-1 0 0,-1 1 0,0-1 0,0 1 0,-1 0 0,-1 1 0,0-1-1,-1 1 1,-10-14 0,25 31-129,0-1-1,0 0 0,0 0 0,1-1 0,-1 0 1,1 0-1,0-1 0,0 0 0,1-1 1,-1 0-1,0 0 0,1-1 0,-1-1 1,1 1-1,-1-1 0,17-3 0,4 0-1447,-1-1-1,1-1 0,-1-2 0,35-13 0,-59 18 1354,39-16-1824,-42 17 2183,0 1 0,0-1 0,0 0 0,-1 0 0,1 0 0,-1 0 0,1 0 0,-1 0 0,1 0 0,-1 0 0,1-1 0,-1 1 0,0-1 0,0 1 0,0-1 0,0 1 0,0-1 0,2-3 0,-9 2 3498,-21 8-1210,19 0-2148,0 0 1,1 0-1,-1 1 1,1 0-1,1 1 1,-1 0-1,1 0 1,0 0 0,0 1-1,1 0 1,0 0-1,0 0 1,1 0-1,0 1 1,1 0-1,0 0 1,0 0 0,1 0-1,0 0 1,1 1-1,0-1 1,0 12-1,1-20-233,0 1 0,0-1 0,0 1 0,0-1 0,1 1 0,-1-1-1,1 1 1,-1-1 0,1 0 0,-1 1 0,1-1 0,0 0 0,0 1 0,-1-1-1,1 0 1,0 0 0,0 1 0,0-1 0,1 0 0,-1 0 0,0 0 0,0 0-1,0-1 1,1 1 0,-1 0 0,2 0 0,1 0 37,-1 0 1,1 0-1,-1-1 0,1 1 0,0-1 1,0 0-1,-1 0 0,1-1 0,0 1 1,5-2-1,1 0 54,0-1 0,0 0 0,-1-1 0,1 0 0,-1 0 0,0-1-1,11-9 1,-15 11-55,-1-1-1,0 0 1,0 0-1,0-1 0,-1 1 1,0-1-1,1 0 1,-2 0-1,1 0 0,-1 0 1,1 0-1,-1-1 0,1-6 1,-2 10-24,-1 0 0,0 0 0,0-1 0,0 1 0,0 0 0,0 0 0,-1-1 0,1 1 0,-1 0 0,1 0 0,-1 0 0,0 0 0,0 0 0,0 0 0,0 0 0,0 0 0,0 0 0,0 0 0,-1 0 0,1 0 0,-1 1 0,1-1 0,-1 1-1,0-1 1,1 1 0,-1 0 0,0 0 0,0-1 0,0 1 0,0 0 0,0 1 0,0-1 0,0 0 0,-4 0 0,-24-5-5,24 5-3462,-1 1-3614</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5.822"/>
    </inkml:context>
    <inkml:brush xml:id="br0">
      <inkml:brushProperty name="width" value="0.025" units="cm"/>
      <inkml:brushProperty name="height" value="0.025" units="cm"/>
    </inkml:brush>
  </inkml:definitions>
  <inkml:trace contextRef="#ctx0" brushRef="#br0">15 146 14574,'-2'1'224,"1"0"1,0 0 0,0-1-1,0 1 1,0 0-1,1 0 1,-1 0 0,0 0-1,0 0 1,1 0 0,-1 1-1,0-1 1,1 0-1,-1 0 1,1 0 0,-1 1-1,1-1 1,0 0-1,0 0 1,-1 1 0,1 1-1,1-3-83,-1 1 0,0 0 1,1 0-1,-1 0 0,1 0 0,0 0 0,-1-1 0,1 1 0,-1 0 1,1 0-1,0-1 0,0 1 0,0 0 0,-1-1 0,1 1 0,0-1 0,0 1 1,0-1-1,0 0 0,1 1 0,5 1 221,0 0 1,-1-1-1,1 0 0,0 0 1,0-1-1,10 0 1,0-3-105,1 0 1,-1-2-1,0 0 1,0-1 0,-1 0-1,0-2 1,0 0-1,0 0 1,-1-2-1,0 0 1,-1 0 0,0-2-1,-1 0 1,0 0-1,14-19 1,-26 30-246,0 0-1,0-1 1,0 1 0,0 0 0,0 0-1,0-1 1,-1 1 0,1 0-1,0-1 1,-1 1 0,1-1 0,-1 1-1,0-1 1,1 1 0,-1-1 0,0 1-1,0-1 1,0 1 0,0-1-1,0 1 1,0-1 0,-1-1 0,0 2-11,1 1 0,-1-1 1,0 0-1,0 0 1,0 1-1,0-1 1,0 0-1,0 1 1,0-1-1,0 1 0,0-1 1,0 1-1,0 0 1,0-1-1,0 1 1,-1 0-1,1 0 1,0 0-1,0 0 0,0 0 1,-2 0-1,-5 0-8,1 1 0,-1 0 1,1 1-1,-1 0 0,1 0 0,0 0 0,-12 6 0,0 4-10,0 0 1,1 1-1,-29 28 0,40-35 37,1 0-1,-1 1 0,2 0 1,-1 0-1,1 0 1,0 1-1,0 0 1,1 0-1,0 0 0,1 0 1,0 1-1,-3 10 1,6-17-23,0-1 0,0 1 0,0-1 0,0 1-1,0-1 1,0 1 0,0-1 0,1 1 0,-1 0 0,1-1 0,-1 1 0,1-1 0,-1 0 0,1 1 0,0-1 0,0 0 0,-1 1 0,1-1 0,0 0 0,0 0 0,0 1 0,0-1 0,1 0 0,-1 0-1,0 0 1,0-1 0,1 1 0,-1 0 0,1 0 0,-1-1 0,0 1 0,1-1 0,-1 1 0,1-1 0,1 1 0,8 1-157,-1 0 0,1-1 1,0 0-1,12-1 0,-11 0-238,-3 0 92,28 1-3074,1-1 0,58-9 0,-35-6-3294</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6.194"/>
    </inkml:context>
    <inkml:brush xml:id="br0">
      <inkml:brushProperty name="width" value="0.025" units="cm"/>
      <inkml:brushProperty name="height" value="0.025" units="cm"/>
    </inkml:brush>
  </inkml:definitions>
  <inkml:trace contextRef="#ctx0" brushRef="#br0">322 0 13581,'0'0'6625,"-9"4"-5237,-9 6-664,1 1 0,0 0 1,0 2-1,-25 23 0,-65 73 2322,38-36-2063,49-56-993,20-17-59,0 0-1,0 0 1,0 0-1,0 0 1,0 0-1,0 1 0,0-1 1,0 0-1,0 0 1,-1 0-1,1 0 1,0 0-1,0 0 1,0 0-1,0 0 0,0 0 1,0 0-1,-1 0 1,1 0-1,0 0 1,0 1-1,0-1 1,0 0-1,0 0 0,-1 0 1,1 0-1,0 0 1,0 0-1,0-1 1,0 1-1,-1 0 0,1 0 1,0 0-1,0 0 1,0 0-1,0 0 1,0 0-1,0 0 1,-1 0-1,1 0 0,0 0 1,0 0-1,0-1 1,0 1-1,0 0 1,0 0-1,0 0 1,0 0-1,-1 0 0,1 0 1,0 0-1,0-1 1,0 1-1,0 0 1,11-33-10770,-1 4 7907,3-29-3753,-8 19 6547,-3 6 4460,-1 0 5343,-1 33-9534,1-1 1,-1 1-1,1 0 0,-1 0 1,1 0-1,-1 0 1,1 0-1,-1-1 0,0 1 1,1 0-1,-1 0 0,1 0 1,-1 0-1,1 0 1,-1 0-1,1 1 0,-1-1 1,1 0-1,-1 0 1,1 0-1,-1 0 0,0 0 1,1 1-1,-1-1 1,1 0-1,-1 0 0,0 1 1,1-1-1,-1 0 1,0 1-1,1-1 0,-1 1 1,16 8 224,-2 5-183,0-1 0,2-1 0,0 0 0,0-2 0,18 10 0,-24-15-992,0-1-1,1 0 1,-1-1-1,1-1 1,0 1 0,16 0-1,15-1-4683</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6.676"/>
    </inkml:context>
    <inkml:brush xml:id="br0">
      <inkml:brushProperty name="width" value="0.025" units="cm"/>
      <inkml:brushProperty name="height" value="0.025" units="cm"/>
    </inkml:brush>
  </inkml:definitions>
  <inkml:trace contextRef="#ctx0" brushRef="#br0">110 1 8072,'0'0'13175,"-10"12"-11734,-3 7-806,1 0-1,0 0 1,2 1 0,0 0-1,2 1 1,0 0-1,-8 32 1,10-5-191,2 1 0,4 89 0,1-59-207,48-396-1053,-46 302 697,16-66-493,-17 75 587,0-1 1,1 0-1,0 1 0,0 0 1,0 0-1,1 0 1,0 0-1,0 0 0,6-6 1,-7 10 12,0 0 0,0 0 0,0 1 0,0-1 0,1 1 0,-1 0 0,0-1 1,0 1-1,1 1 0,-1-1 0,1 0 0,-1 1 0,1 0 0,-1 0 0,1 0 0,-1 0 0,1 0 1,-1 1-1,0 0 0,1-1 0,-1 1 0,1 1 0,-1-1 0,0 0 0,6 4 0,-7-4 21,0 0-1,0 0 0,0 0 1,0 1-1,0-1 0,-1 0 1,1 1-1,0-1 0,-1 1 1,1 0-1,-1-1 0,0 1 1,0 0-1,1 0 0,-1 0 1,0 0-1,-1 0 0,1 0 1,0 0-1,0 0 0,-1 1 1,1-1-1,-1 0 0,0 0 1,0 0-1,0 1 0,0-1 0,0 0 1,0 0-1,-1 0 0,1 1 1,-1-1-1,1 0 0,-1 0 1,0 0-1,0 0 0,0 0 1,0 0-1,0 0 0,-3 3 1,-1 2 106,-1-1 0,0 0 0,-1 0 1,1 0-1,-1-1 0,0 0 0,-1 0 0,1-1 1,-1 0-1,0 0 0,-10 3 0,4-2-74,0-1 0,0-1 0,-1 0 0,1-1 0,-28 1 0,66-21-9597,1 7 3817,4-1-2882</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3:37.496"/>
    </inkml:context>
    <inkml:brush xml:id="br0">
      <inkml:brushProperty name="width" value="0.025" units="cm"/>
      <inkml:brushProperty name="height" value="0.025" units="cm"/>
      <inkml:brushProperty name="color" value="#E71224"/>
    </inkml:brush>
  </inkml:definitions>
  <inkml:trace contextRef="#ctx0" brushRef="#br0">6864 148 12139,'-11'-6'524,"-4"-3"-103,-142-74 2015,136 74-2375,-2 0 0,0 2 0,0 0 1,0 2-1,-45-5 0,10 7-61,0 4 0,-105 14 0,-113 38-114,-64 7-92,185-49 236,-1-7 0,-286-31 0,134 4 21,-319 17 0,-309 70 862,645-30-685,2 13 0,-534 158 0,610-132-265,4 8 1,3 10-1,4 9 1,-257 171 0,425-249 34,-91 66-6,110-76 4,0 1 0,1 0 1,1 1-1,0 1 0,-17 24 1,26-32-2,0 0 1,0 0 0,1 0-1,0 0 1,1 0 0,-1 1-1,1-1 1,1 1 0,0-1 0,0 1-1,0 0 1,1-1 0,0 1-1,0 0 1,1 0 0,0-1-1,1 1 1,-1-1 0,1 1-1,1-1 1,-1 1 0,1-1 0,1 0-1,-1 0 1,1-1 0,1 1-1,-1-1 1,11 11 0,4 4-7,1-1 1,1-2 0,1 0-1,0-1 1,1-1-1,45 23 1,-4-8 2,2-3-1,2-3 1,0-3 0,1-3 0,90 13-1,361 22-192,952 11 181,-615-35 206,793 1-47,-5-148-113,-925-6-281,-559 85 280,-1-7-1,211-90 1,-358 129 0,20-7 135,-2-1 0,1-1 1,-2-1-1,0-2 1,-1-1-1,42-37 0,-67 52-70,0 0-1,-1 0 0,1 0 0,-1 0 1,0-1-1,0 1 0,0-1 0,-1 0 1,1 0-1,-1 0 0,-1 0 0,1 0 1,-1 0-1,0 0 0,0-1 0,0 1 1,0 0-1,-1-9 0,-1 7 21,-1 0 0,1 0 0,-1 0 0,-1 1 0,1-1 0,-1 1 0,0-1 0,0 1 0,-1 0 0,0 0 0,0 1 0,0-1-1,-9-7 1,-27-26 81,-2 3-1,-1 1 1,-2 3-1,-1 1 1,-65-32-1,-263-99 232,-515-117-95,-23 75-1268,173 66-3586,490 98-118</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7.018"/>
    </inkml:context>
    <inkml:brush xml:id="br0">
      <inkml:brushProperty name="width" value="0.025" units="cm"/>
      <inkml:brushProperty name="height" value="0.025" units="cm"/>
    </inkml:brush>
  </inkml:definitions>
  <inkml:trace contextRef="#ctx0" brushRef="#br0">118 1 12364,'0'0'14824,"-7"14"-13815,-21 48 509,3 1 0,-26 101 0,48-150-1514,1-1 0,1 1 0,0 22 0,1-35-4,0 0-122,1 0 1,-1 0-1,0 0 0,1 0 1,-1 0-1,1 0 1,-1 0-1,1 0 0,0 0 1,-1 0-1,1 0 0,0-1 1,-1 1-1,1 0 1,0 0-1,0-1 0,0 1 1,0-1-1,0 1 0,0 0 1,0-1-1,0 0 1,0 1-1,0-1 0,0 0 1,0 1-1,0-1 0,0 0 1,0 0-1,0 0 0,0 0 1,0 0-1,1 0 1,-1 0-1,0 0 0,1-1 1,2 1-685,0 0 1,0-1-1,0 0 0,0 1 1,0-1-1,0-1 1,0 1-1,-1 0 1,7-4-1,9-13-7522</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8.103"/>
    </inkml:context>
    <inkml:brush xml:id="br0">
      <inkml:brushProperty name="width" value="0.025" units="cm"/>
      <inkml:brushProperty name="height" value="0.025" units="cm"/>
    </inkml:brush>
  </inkml:definitions>
  <inkml:trace contextRef="#ctx0" brushRef="#br0">72 263 16496,'0'0'5941,"-7"8"-4259,6-7-1645,-44 54 1997,43-53-1952,0 1 1,0 0-1,0 0 1,0 1-1,1-1 1,-1 0-1,1 1 1,0-1-1,0 0 1,0 1-1,1-1 1,-1 1 0,1 0-1,0-1 1,0 1-1,0-1 1,0 1-1,1-1 1,0 1-1,-1-1 1,3 5-1,-2-6-64,1-1 0,0 1-1,-1-1 1,1 1 0,0-1-1,0 0 1,0 1 0,0-1-1,1 0 1,-1-1 0,0 1-1,0 0 1,1-1 0,-1 1 0,0-1-1,1 1 1,-1-1 0,0 0-1,1 0 1,-1 0 0,0-1-1,1 1 1,3-1 0,0 0 8,-1 0 1,1 0-1,-1 0 0,1-1 1,-1 0-1,0 0 1,0 0-1,0 0 0,7-5 1,21-33-114,-32 39 86,0-1 0,0 1 0,0-1 0,0 1 1,0-1-1,0 0 0,-1 1 0,1-1 0,-1 0 0,1 0 0,-1 1 0,1-1 0,-1 0 0,0 0 0,0 0 0,0 1 0,0-1 0,0 0 0,0 0 0,-1 0 0,1 1 0,-1-1 0,1 0 1,-1 0-1,1 1 0,-2-3 0,1 3 15,0 1 0,0-1 0,0 0-1,-1 0 1,1 1 0,0-1 0,0 0 0,-1 1 0,1 0 0,0-1 0,-1 1 0,1 0 0,-1-1 0,1 1 0,0 0 0,-1 0 0,1 0-1,0 0 1,-1 1 0,1-1 0,-1 0 0,1 0 0,0 1 0,-1-1 0,1 1 0,0-1 0,0 1 0,-1 0 0,1 0 0,-1 0 0,-3 2 20,1 0 0,0 0 1,-1 0-1,1 0 1,1 1-1,-7 6 0,8-8-8,0 0 0,0 0 0,1 1 0,-1-1 0,1 0 0,-1 1 1,1-1-1,0 1 0,0-1 0,0 1 0,0-1 0,1 1 0,-1 0 0,1-1 0,-1 1 0,1 0 0,0-1 0,0 1 0,0 0 0,0 0 0,1-1 0,0 5 0,1-5-12,-1 0 0,1-1 1,-1 1-1,1 0 0,0-1 0,0 1 0,0-1 1,0 0-1,0 0 0,0 0 0,0 0 0,0 0 1,0 0-1,1 0 0,-1-1 0,0 1 0,1-1 1,-1 1-1,0-1 0,1 0 0,-1 0 1,0 0-1,1 0 0,-1-1 0,0 1 0,3-1 1,0 0-49,1-1 0,-1 1 0,0-1 0,0 0 0,1 0 0,-1-1 0,0 1 0,-1-1 0,1 0 0,-1-1 0,1 1 1,-1-1-1,0 0 0,0 0 0,0 0 0,-1 0 0,5-7 0,-4 4 3,0 1 1,0-1-1,0-1 1,0 1-1,-1-1 1,-1 1-1,1-1 1,-1 0-1,-1 0 1,1 0-1,0-11 1,-14 73-387,11-52 424,1 1-1,0-1 0,0 1 0,0-1 1,0 0-1,0 1 0,1-1 1,-1 0-1,1 1 0,0-1 0,0 0 1,-1 1-1,1-1 0,1 0 1,-1 0-1,0 0 0,0 0 0,1 0 1,2 3-1,-1-3 7,0-1-1,0 1 1,1-1 0,-1 0 0,0 0 0,1 0-1,-1 0 1,1 0 0,-1-1 0,1 1-1,-1-1 1,1 0 0,3 0 0,1-1-7,0 0 1,-1 0 0,1 0-1,-1-1 1,1 0 0,-1 0 0,0-1-1,0 0 1,10-5 0,-14 6-23,0 0 0,0 1 1,0-1-1,0 0 0,0-1 1,-1 1-1,1 0 0,-1-1 1,1 0-1,-1 0 0,0 1 1,0-1-1,0 0 0,-1-1 0,1 1 1,-1 0-1,1 0 0,-1-1 1,0 1-1,0-1 0,-1 1 1,1-4-1,-1 7 10,0-1 1,0 1-1,0 0 1,0 0-1,0 0 1,0 0-1,0-1 0,0 1 1,0 0-1,0 0 1,0 0-1,0 0 1,0 0-1,0-1 1,0 1-1,0 0 0,0 0 1,0 0-1,0 0 1,0 0-1,0 0 1,0-1-1,0 1 0,-1 0 1,1 0-1,0 0 1,0 0-1,0 0 1,0 0-1,0 0 1,0 0-1,-1 0 0,1 0 1,0 0-1,0-1 1,0 1-1,0 0 1,0 0-1,-1 0 0,1 0 1,0 0-1,0 0 1,0 0-1,0 0 1,0 0-1,-1 0 1,1 0-1,0 0 0,0 0 1,0 1-1,0-1 1,-1 0-1,-9 7-131,-8 10 62,13-9 100,0 1 1,0 0 0,1 0-1,0 1 1,1-1 0,0 1-1,0 0 1,1-1-1,0 1 1,1 1 0,0-1-1,0 0 1,1 0 0,2 16-1,-1-26-21,-1 1-1,0 0 1,1-1-1,-1 1 1,0 0 0,1-1-1,-1 1 1,1-1-1,-1 1 1,1-1-1,-1 1 1,1-1-1,0 0 1,-1 1 0,1-1-1,0 1 1,-1-1-1,1 0 1,0 0-1,-1 1 1,1-1-1,0 0 1,-1 0 0,1 0-1,0 0 1,0 0-1,-1 0 1,1 0-1,0 0 1,0 0-1,-1 0 1,1 0 0,0-1-1,-1 1 1,1 0-1,1-1 1,24-11 179,2-16-192,-1-2 1,-2-1-1,0-1 0,32-58 1,-19 21-256,38-101 0,-73 160 427,-12 26-105,-13 34 9,8 6 499,2 1 0,3 1 0,2-1 0,1 107 0,13-125-304,-7-38-251,0 0 1,0-1-1,0 1 0,0 0 0,0-1 0,1 1 0,-1 0 1,0-1-1,0 1 0,0 0 0,1-1 0,-1 1 0,0 0 0,1-1 1,-1 1-1,1-1 0,-1 1 0,0-1 0,1 1 0,-1-1 0,1 1 1,-1-1-1,1 1 0,0-1 0,-1 0 0,1 1 0,-1-1 0,1 0 1,0 0-1,-1 1 0,1-1 0,0 0 0,-1 0 0,1 0 1,0 0-1,-1 0 0,1 0 0,0 0 0,0 0 0,-1 0 0,1 0 1,0 0-1,-1 0 0,1 0 0,0-1 0,-1 1 0,1 0 0,0 0 1,-1-1-1,1 1 0,-1-1 0,1 1 0,0-1 0,1-5-46,-1 0-1,0 0 0,0 0 0,0 0 1,-1 0-1,0 0 0,0 0 0,-1-1 0,-1-8 1,-3-3-204,0 0 0,-1 0 0,-1 0 0,0 1 0,-2 1 0,0-1 0,-21-28 0,-3-9 325,73 70-266,-29-13 189,44 9-1828,-17-11-6286,-26-3 418</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8.474"/>
    </inkml:context>
    <inkml:brush xml:id="br0">
      <inkml:brushProperty name="width" value="0.025" units="cm"/>
      <inkml:brushProperty name="height" value="0.025" units="cm"/>
    </inkml:brush>
  </inkml:definitions>
  <inkml:trace contextRef="#ctx0" brushRef="#br0">18 1 17969,'-12'2'1121,"7"-1"545,5 1-1442,2-2-352,12 0-3588</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7:59.814"/>
    </inkml:context>
    <inkml:brush xml:id="br0">
      <inkml:brushProperty name="width" value="0.025" units="cm"/>
      <inkml:brushProperty name="height" value="0.025" units="cm"/>
    </inkml:brush>
  </inkml:definitions>
  <inkml:trace contextRef="#ctx0" brushRef="#br0">46 1 6534,'8'0'10474,"-8"3"-8552,0 22-1314,-5 11 1506,-8 7-480,2 2-737,2 1-545,-2 0-192,7-3-96,4-2-32,0-8 0,0-6-192,0-6-961,3-8-384,4-7-353,-5-6-961</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8:00.201"/>
    </inkml:context>
    <inkml:brush xml:id="br0">
      <inkml:brushProperty name="width" value="0.025" units="cm"/>
      <inkml:brushProperty name="height" value="0.025" units="cm"/>
    </inkml:brush>
  </inkml:definitions>
  <inkml:trace contextRef="#ctx0" brushRef="#br0">0 42 14350,'0'0'3010,"72"12"-447,-25-12-417,9-1 96,6-12-737,1 0-800,-4 0-417,-5 3-256,-9 7 0,-8 3-832,-8 0-1346,-12 2-1250,-11 5-1953</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8:00.528"/>
    </inkml:context>
    <inkml:brush xml:id="br0">
      <inkml:brushProperty name="width" value="0.025" units="cm"/>
      <inkml:brushProperty name="height" value="0.025" units="cm"/>
    </inkml:brush>
  </inkml:definitions>
  <inkml:trace contextRef="#ctx0" brushRef="#br0">1 26 15503,'0'0'5509,"65"-26"-4676,-30 26-417,4 0-352,3 8-64,1 3-1409,1-2-1538,-2-1-2979</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8:00.903"/>
    </inkml:context>
    <inkml:brush xml:id="br0">
      <inkml:brushProperty name="width" value="0.025" units="cm"/>
      <inkml:brushProperty name="height" value="0.025" units="cm"/>
    </inkml:brush>
  </inkml:definitions>
  <inkml:trace contextRef="#ctx0" brushRef="#br0">164 36 15663,'0'0'2722,"-15"58"-960,7-27-64,1 3-449,-3 0-480,3 2-481,4-3-128,2-2-128,1-3 0,0-3-192,0-6-1089,0-5-577,-3-9-192,-6-5-961,-4 0-1281,0-5-3491</inkml:trace>
  <inkml:trace contextRef="#ctx0" brushRef="#br0" timeOffset="1">1 204 5445,'0'-12'2013,"0"4"-1548,0-1 0,1 0 0,0 1 0,0-1-1,1 0 1,0 1 0,0 0 0,1-1 0,0 1 0,1 0 0,0 0 0,0 1 0,0-1 0,1 1 0,0 0 0,1 0 0,0 1 0,0 0 0,0-1 0,14-8 0,-14 11-213,1 1 1,0 1 0,0-1 0,0 1 0,0 0 0,0 1-1,1-1 1,-1 2 0,0-1 0,1 1 0,-1 0-1,0 0 1,1 1 0,-1 0 0,0 0 0,0 1 0,0 0-1,11 5 1,-14-6-153,-1 0 0,1 1-1,0 0 1,-1 0 0,1 0-1,-1 0 1,0 0 0,0 1-1,0-1 1,0 1 0,0 0-1,0 0 1,-1 0 0,1 1-1,-1-1 1,0 0 0,0 1-1,0-1 1,-1 1 0,1 0-1,-1 0 1,0-1 0,0 1-1,0 0 1,0 0 0,-1 0-1,0 0 1,0 0 0,0 0-1,0 0 1,0 0 0,-1 0 0,0 0-1,0 0 1,-2 5 0,0-3 211,-1 0 0,0 1 1,0-2-1,0 1 0,-1-1 0,0 1 1,0-1-1,0 0 0,-6 4 1,-34 37 995,43-44-1294,0 0 0,1 0 0,0 0 0,-1 1 0,1-1 0,0 1 0,0-1 0,0 0 1,1 1-1,-1 0 0,1-1 0,-1 1 0,1-1 0,0 1 0,0 0 0,0-1 0,0 1 0,1 0 0,0 3 0,0-4-31,0-1-1,0 1 0,1 0 0,-1-1 0,0 0 1,1 1-1,-1-1 0,1 0 0,-1 1 0,1-1 1,0 0-1,-1 0 0,1-1 0,0 1 0,0 0 1,0 0-1,0-1 0,0 1 0,-1-1 0,1 0 1,0 0-1,4 1 0,50 1-2569,-47-2 1471,21-1-3063,0-1-2167</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8:01.262"/>
    </inkml:context>
    <inkml:brush xml:id="br0">
      <inkml:brushProperty name="width" value="0.025" units="cm"/>
      <inkml:brushProperty name="height" value="0.025" units="cm"/>
    </inkml:brush>
  </inkml:definitions>
  <inkml:trace contextRef="#ctx0" brushRef="#br0">347 27 14734,'0'0'6246,"-8"-5"-5328,5 3-876,0-1 11,0 1-1,-1 0 1,1 0-1,0 1 1,-1-1-1,1 1 1,0-1-1,-1 1 0,0 0 1,1 0-1,-1 1 1,0-1-1,1 1 1,-1 0-1,0 0 1,0 0-1,1 0 1,-1 1-1,0-1 1,1 1-1,-1 0 1,-5 2-1,-25 15 534,1 1 0,-31 23 0,50-32-220,0 1 1,0 1 0,1 0-1,1 1 1,0 0 0,-15 23-1,26-35-355,0 1-1,-1 0 0,1-1 1,0 1-1,0 0 0,1 0 1,-1 0-1,0 0 0,1 0 1,-1-1-1,1 1 0,-1 0 1,1 0-1,0 0 0,0 0 1,0 1-1,0-1 0,0 0 1,1 0-1,-1 0 0,1 1 1,0-1-3,0-1 0,0 1 0,0-1 0,1 0 0,-1 1 0,0-1 0,1 0 0,-1 0 0,1 0 0,-1 0 0,1 0 0,-1-1 0,1 1 0,0 0 0,-1-1 1,1 1-1,0-1 0,3 1 0,7 0 15,1 0 1,0-1 0,0 0 0,0-1 0,15-3-1,10-4-542,-26 5-388,1 1 0,-1-1 0,18 1 0,-65 28 314,12-7 777,20-9-1834,17-5-4005,9-5-3271</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1.841"/>
    </inkml:context>
    <inkml:brush xml:id="br0">
      <inkml:brushProperty name="width" value="0.025" units="cm"/>
      <inkml:brushProperty name="height" value="0.025" units="cm"/>
    </inkml:brush>
  </inkml:definitions>
  <inkml:trace contextRef="#ctx0" brushRef="#br0">41 1 20820,'0'0'849,"-2"10"-236,0 1-182,-20 181 4207,21-172-4491,1 0 1,1 0 0,0 0 0,2 0 0,0 0 0,2 0 0,12 36 0,-6-39 145,-5-23-790,-5 2 136,-1 0 0,0 0-1,0 1 1,0-1 0,0 0 0,-1 0 0,1 0 0,-2-3 0,-3-4-1129,0 0 1,0 1 0,-1 0-1,-7-10 1,-12-14-5414</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2.200"/>
    </inkml:context>
    <inkml:brush xml:id="br0">
      <inkml:brushProperty name="width" value="0.025" units="cm"/>
      <inkml:brushProperty name="height" value="0.025" units="cm"/>
    </inkml:brush>
  </inkml:definitions>
  <inkml:trace contextRef="#ctx0" brushRef="#br0">15 1 13325,'0'0'6950,"-15"50"-5028,30-37-160,9-4 31,3-4-415,10-1-449,1-4-289,6 0-352,-3-8-191,-2-2-130,-8 2-1344,-8-1-1698,-10 1-2370,-11 3-3972</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0:59.381"/>
    </inkml:context>
    <inkml:brush xml:id="br0">
      <inkml:brushProperty name="width" value="0.025" units="cm"/>
      <inkml:brushProperty name="height" value="0.025" units="cm"/>
    </inkml:brush>
  </inkml:definitions>
  <inkml:trace contextRef="#ctx0" brushRef="#br0">11 783 13645,'0'0'763,"-3"-10"-565,1 3-180,1 5-17,0 0 1,1-1-1,-1 1 1,0 0-1,1-1 1,-1 1-1,1-1 1,0 1-1,0-1 1,0 1-1,0-1 1,0 1-1,0-1 1,1 1-1,-1 0 1,1-1-1,0 1 1,0 0-1,0-1 1,0 1-1,0 0 1,0 0-1,0 0 1,1 0 0,-1 0-1,3-2 1,14-11 40,0 2 0,2 0 1,0 1-1,0 1 1,1 1-1,26-9 1,139-36 42,-178 53-83,820-143 108,-595 113 196,1105-89 3097,8 110-2476,-766 29-528,192 4 127,1-49 54,-251-23-353,546-38-102,-1019 86-124,1397-83 68,-556 55 951,-833 32-926,77 15 1,-44-5-2498,-1-6-5457,-53-6-4456</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2.549"/>
    </inkml:context>
    <inkml:brush xml:id="br0">
      <inkml:brushProperty name="width" value="0.025" units="cm"/>
      <inkml:brushProperty name="height" value="0.025" units="cm"/>
    </inkml:brush>
  </inkml:definitions>
  <inkml:trace contextRef="#ctx0" brushRef="#br0">196 0 2114,'0'0'19416,"-11"1"-17446,3-1-1649,-1 1 1,0 0 0,0 1-1,0 0 1,1 0 0,-1 1 0,1 0-1,0 0 1,0 1 0,0 0 0,0 0-1,1 1 1,0 0 0,-10 9-1,12-10-177,0 1-1,1 0 0,0-1 0,0 2 0,0-1 0,0 0 0,1 1 0,0 0 1,0-1-1,0 1 0,1 0 0,0 1 0,0-1 0,1 0 0,-1 1 0,1-1 0,1 0 1,-1 1-1,1-1 0,1 9 0,0-14-131,0 1 1,0 0-1,0-1 0,0 1 0,0 0 1,0-1-1,1 1 0,-1-1 1,1 0-1,-1 1 0,1-1 1,-1 0-1,1 0 0,0 0 0,-1 0 1,1 0-1,0-1 0,0 1 1,0 0-1,0-1 0,0 0 1,0 1-1,-1-1 0,1 0 0,0 0 1,4 0-1,55-3 275,-49 0-239,0 0 0,0 0 0,0-2 0,0 1 0,-1-2 1,1 1-1,-2-2 0,1 1 0,-1-1 0,1-1 0,-2 0 0,1 0 0,-2-1 0,1 0 0,-1-1 0,12-18 0,-19 27-48,0-1 0,0 1 0,0-1 0,0 0 0,-1 1 0,1-1 0,0 0 0,-1 1 0,0-1 0,1 0 0,-1 0 0,0 0 0,0 1 0,0-1 0,0 0 0,0 0 0,0 0 0,-1 1 0,1-1 0,0 0 0,-1 0 0,0 1 0,1-1 0,-1 0 0,0 1 0,0-1 0,0 1 0,0-1 0,0 1 0,0-1 0,0 1 0,-1 0 0,1-1 0,0 1 0,-1 0 0,1 0 0,-1 0 0,1 0 0,-1 0 0,0 1 0,1-1 0,-3 0 0,-3-2 0,0 2 0,0-1 0,0 1 0,0 0 0,0 0 0,0 1 0,0 0 0,0 0 0,-12 2 0,17-2-211,1 1 0,-1-1 1,0 1-1,1-1 0,-1 1 0,1 0 1,-1 0-1,1 0 0,-1 0 0,1 0 0,0 0 1,-1 0-1,1 0 0,0 0 0,0 1 1,0-1-1,0 0 0,-2 4 0,2-2-623,-1 0-1,1 0 1,0 0-1,0 1 1,0-1-1,1 1 1,-1-1-1,1 1 1,0-1-1,0 1 1,0-1-1,0 0 1,1 1-1,0 3 1,5 9-10895</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3.229"/>
    </inkml:context>
    <inkml:brush xml:id="br0">
      <inkml:brushProperty name="width" value="0.025" units="cm"/>
      <inkml:brushProperty name="height" value="0.025" units="cm"/>
    </inkml:brush>
  </inkml:definitions>
  <inkml:trace contextRef="#ctx0" brushRef="#br0">169 0 17681,'0'0'5456,"-1"11"-3775,-26 109 2136,16-80-3314,2 0 0,2 1 0,-4 59 1,11-99-501,0-1 0,0 1 1,0 0-1,0-1 1,1 1-1,-1 0 1,0-1-1,0 1 0,0-1 1,1 1-1,-1-1 1,0 1-1,0 0 0,1-1 1,-1 1-1,0-1 1,1 1-1,-1-1 0,1 0 1,-1 1-1,1-1 1,-1 1-1,1-1 0,-1 0 1,1 1-1,-1-1 1,1 0-1,-1 0 0,1 1 1,0-1-1,-1 0 1,2 0-1,26-2 171,27-16-202,-54 17-1,2 0-13,4-3-17,1 1 1,0-1 0,-1 2-1,1-1 1,0 1 0,0 0 0,0 1-1,1 0 1,-1 0 0,0 1-1,9 0 1,-16 1 61,0-1 0,0 1 0,0-1 0,0 1 0,0-1 0,0 1 0,0-1 0,0 1 0,0 0 0,0 0 0,-1-1 0,1 1 0,0 0 0,-1 0 0,1 0 0,0 0 0,-1 0 0,1 0 0,-1 0 0,1 0 0,-1 0 0,0 0 0,0 0 0,1 0 0,-1 1 0,0-1 0,0 0 0,0 0 0,0 0 0,0 0 0,0 0 0,0 0 0,-1 0 0,1 1 0,0-1 0,0 0 0,-1 0 0,1 0-1,-2 1 2,1 3 92,-1 0 1,0 0-1,0 0 1,0 0-1,-1-1 1,0 1-1,-4 5 1,-5 2 19,1-2 0,-2 1 0,0-2 0,0 1 0,0-2 0,-1 0 0,-1 0 0,1-2 0,-1 0 0,0 0 0,-1-1 0,1-1 0,-1-1 0,-28 3 0,42-6-225,-1 0 1,0-1-1,0 1 1,1-1-1,-1 0 0,0 0 1,1 0-1,-1 0 1,1 0-1,0-1 1,-1 1-1,1-1 0,0 1 1,0-1-1,-1 0 1,2 0-1,-1 0 0,0 0 1,0 0-1,0 0 1,1-1-1,0 1 1,-1 0-1,1-1 0,0 1 1,0-1-1,0 0 1,0 1-1,1-1 0,-1 0 1,1 1-1,0-1 1,-1 0-1,1 0 0,0 1 1,1-1-1,-1 0 1,0 0-1,1 1 1,0-1-1,-1 0 0,1 1 1,3-5-1,-3 4-305,0 1 1,1 0-1,-1-1 0,1 1 1,0 0-1,-1 0 0,1 0 1,0 0-1,0 1 0,1-1 1,-1 1-1,0-1 0,0 1 1,1 0-1,-1-1 0,1 1 1,-1 0-1,1 1 0,4-2 1,56-7-7291,-51 9 5760,22-3-4056</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3.652"/>
    </inkml:context>
    <inkml:brush xml:id="br0">
      <inkml:brushProperty name="width" value="0.025" units="cm"/>
      <inkml:brushProperty name="height" value="0.025" units="cm"/>
    </inkml:brush>
  </inkml:definitions>
  <inkml:trace contextRef="#ctx0" brushRef="#br0">16 174 12748,'0'0'7634,"11"-1"-4404,4-2-2559,0 0-1,0-1 1,-1 0 0,1-2 0,-1 1 0,0-2 0,-1 0 0,24-16-1,-34 21-578,50-40 885,-50 39-895,-1 1-1,1 0 1,-1-1-1,0 0 1,0 0 0,0 1-1,0-1 1,0 0-1,-1-1 1,1 1 0,-1 0-1,0 0 1,0-1-1,0 1 1,0 0-1,0-6 1,-1 8-68,-1 0-1,1 0 1,-1 1-1,0-1 1,1 0-1,-1 1 1,0-1 0,1 1-1,-1-1 1,0 1-1,0-1 1,1 1 0,-1-1-1,0 1 1,0 0-1,0 0 1,0-1-1,0 1 1,0 0 0,1 0-1,-1 0 1,0 0-1,0 0 1,0 0-1,0 0 1,0 0 0,0 0-1,0 0 1,0 1-1,1-1 1,-1 0-1,0 1 1,0-1 0,-1 1-1,-34 11 174,15 0-187,1 1 0,1 1 0,0 0 0,1 2 0,0 0 0,1 1 0,1 1 0,-16 23 0,30-39 2,0 0 1,0 0-1,1 1 0,-1-1 0,1 0 1,-1 1-1,1-1 0,0 1 1,0-1-1,0 1 0,1 0 1,-1-1-1,0 1 0,1 0 0,0-1 1,0 1-1,0 0 0,0 0 1,0-1-1,0 1 0,1 0 1,-1-1-1,1 1 0,1 2 0,0-2-16,0-1 0,0 1-1,1-1 1,-1 0 0,1 0-1,0 0 1,-1 0 0,1-1-1,0 1 1,0-1 0,0 0-1,0 1 1,0-1 0,1-1-1,-1 1 1,0 0-1,0-1 1,1 0 0,4 0-1,55 3-3308,0-9-4767,-19-7-510</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4.135"/>
    </inkml:context>
    <inkml:brush xml:id="br0">
      <inkml:brushProperty name="width" value="0.025" units="cm"/>
      <inkml:brushProperty name="height" value="0.025" units="cm"/>
    </inkml:brush>
  </inkml:definitions>
  <inkml:trace contextRef="#ctx0" brushRef="#br0">229 0 18353,'0'0'5211,"-13"1"-3129,4-1-1803,0 1 0,-1 1 0,1-1 1,0 1-1,0 1 0,0 0 0,0 0 1,0 1-1,1 0 0,0 0 0,0 1 0,-11 8 1,11-8-106,1 0 0,0 1 0,0 0 0,1 1 0,0-1 0,0 1-1,0 0 1,1 1 0,0-1 0,1 1 0,-1 0 0,2 0 0,-1 0 0,1 1 0,0-1 0,-2 16 0,4-23-168,1 0-1,0 1 0,1-1 1,-1 0-1,0 0 1,0 1-1,0-1 1,1 0-1,-1 0 0,0 1 1,1-1-1,0 0 1,-1 0-1,1 0 1,-1 0-1,1 0 0,0 0 1,0 0-1,0 0 1,0 0-1,-1 0 1,1 0-1,0 0 0,3 1 1,-1-1 9,1 1 1,-1-1-1,1 0 1,0 1-1,0-2 1,-1 1 0,1 0-1,6-1 1,5 1 43,0-2 0,0 0 0,23-5 1,-15 0-90,0-2 1,0-1 0,-1-1-1,0 0 1,-1-2 0,27-19 0,45-24-17,-98 71 180,-8 5-12,11-18-120,1-1-1,-1 0 1,0 1-1,1 0 1,-1-1-1,1 1 1,0 0-1,0-1 1,0 1-1,0 0 1,0 0-1,0 4 1,2-6-2,-1 0 0,0 0 0,1 0 0,-1 0-1,1 0 1,-1 0 0,1 0 0,0 0 0,-1-1 0,1 1 0,0 0 0,0 0 0,0-1-1,-1 1 1,1-1 0,0 1 0,0-1 0,0 1 0,0-1 0,0 1 0,0-1 0,0 0-1,0 1 1,0-1 0,0 0 0,0 0 0,0 0 0,0 0 0,0 0 0,0 0-1,0 0 1,1 0 0,-1-1 0,1 1 0,200-12 0,-201 12 0,0 0 0,1 0 0,-1 0 0,0 0 0,1 0 0,-1 1 0,0-1 0,1 1 0,-1-1 0,0 1 0,0-1 0,1 1 0,-1-1 0,0 1 0,0 0 0,0 0 0,0 0 0,0 0 0,0 0 0,0 0 0,0 0 0,0 0 0,-1 0 0,1 0 0,0 0 0,-1 1 0,1-1 0,-1 0 0,1 0 0,-1 1 0,1-1 0,-1 3 0,0-3 0,1 0 0,-1 1 0,0-1 0,1 0 0,-1 1 0,1-1 0,-1 0 0,1 0 0,-1 1 0,1-1 0,0 0 0,0 0 0,0 0 0,0 0 0,0 0 0,0 0 0,0 0 0,0 0 0,0-1 0,0 1 0,0 0 0,0-1 0,1 1 0,-1-1 0,0 1 0,0-1 0,1 1 0,-1-1 0,2 0 0,13 0 0,-1 0 0,1-2 0,-1 0 0,0 0 0,0-2 0,0 0 0,0 0 0,0-2 0,15-7 0,-11 5 0,1 0 0,0 2 0,35-7 0,-55 12 0,0 1 0,1 0 0,-1 0 0,1 0 0,-1 0 0,1-1 0,0 1 0,-1 0 0,1 0 0,-1 0 0,1 0 0,-1 0 0,1 0 0,-1 0 0,1 0 0,-1 1 0,1-1 0,-1 0 0,1 0 0,-1 0 0,1 0 0,-1 1 0,1-1 0,-1 0 0,1 1 0,-1-1 0,0 0 0,1 1 0,-1-1 0,0 0 0,1 1 0,-1-1 0,0 1 0,1-1 0,-1 0 0,0 1 0,0-1 0,1 1 0,-1-1 0,0 1 0,0-1 0,0 1 0,0-1 0,0 1 0,0 0 0,1-1 0,-1 1 0,-1-1 0,1 1 0,0 0 0,-13 34 0,12-32 0,-1-1 0,1 1 0,0 0 0,0-1 0,0 1 0,0 0 0,0 0 0,0 0 0,1 0 0,-1 0 0,1 0 0,0 4 0,1-6-104,1 0 1,-1 0-1,0 0 0,1 0 1,-1-1-1,1 1 1,-1-1-1,1 1 0,-1-1 1,1 0-1,-1 1 0,1-1 1,0 0-1,-1 0 1,1 0-1,2 0 0,29-3-5245,-11-6-3235</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7.158"/>
    </inkml:context>
    <inkml:brush xml:id="br0">
      <inkml:brushProperty name="width" value="0.025" units="cm"/>
      <inkml:brushProperty name="height" value="0.025" units="cm"/>
    </inkml:brush>
  </inkml:definitions>
  <inkml:trace contextRef="#ctx0" brushRef="#br0">26 119 7719,'-1'0'455,"0"-1"-1,0 0 0,0 1 0,0-1 1,0 1-1,0-1 0,0 1 1,0 0-1,0-1 0,-1 1 0,1 0 1,0 0-1,0 0 0,0 0 1,0 0-1,0 0 0,-1 0 0,1 0 1,0 0-1,0 1 0,-2-1 1,5 6 4361,14 0-3756,0-2-606,0-2-1,0 0 1,1-1-1,-1-1 0,0 0 1,26-4-1,-22 0-383,0 0 1,0-1-1,-1-1 0,1-1 1,-1-1-1,-1 0 0,1-1 0,20-15 1,-36 22-38,0 1-1,0-1 1,-1 0 0,1 0 0,0 0 0,-1-1 0,1 1 0,-1 0 0,0-1 0,0 0 0,0 1 0,0-1 0,-1 0-1,1 0 1,-1 0 0,1 0 0,0-6 0,-2 8 12,0 1 0,-1-1-1,1 1 1,-1-1 0,1 1-1,-1-1 1,1 1 0,-1 0-1,1-1 1,-1 1 0,0 0-1,1-1 1,-1 1 0,1 0-1,-1 0 1,0 0 0,1-1 0,-1 1-1,0 0 1,1 0 0,-1 0-1,0 0 1,1 0 0,-1 0-1,0 0 1,1 1 0,-1-1-1,0 0 1,1 0 0,-1 0 0,0 1-1,1-1 1,-1 0 0,0 1-1,-26 9 229,16-3-100,1 1 1,0 0-1,0 0 1,-8 11-1,15-16-86,0 1 0,-1-1 1,2 1-1,-1 0 0,0 0 0,1 0 0,0 1 0,0-1 0,0 0 0,0 1 1,1 0-1,-1-1 0,0 10 0,3-13-78,-1 0-1,1 0 1,0 1 0,-1-1-1,1 0 1,0 0 0,0 0 0,0 0-1,0 0 1,0 0 0,0 0-1,0-1 1,1 1 0,-1 0 0,0 0-1,0-1 1,0 1 0,1-1-1,-1 1 1,0-1 0,1 0-1,-1 0 1,0 1 0,1-1 0,-1 0-1,2 0 1,48 5-1246,-41-5-115,21 1-6064,-22-1 3034,7 0-7998</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7.578"/>
    </inkml:context>
    <inkml:brush xml:id="br0">
      <inkml:brushProperty name="width" value="0.025" units="cm"/>
      <inkml:brushProperty name="height" value="0.025" units="cm"/>
    </inkml:brush>
  </inkml:definitions>
  <inkml:trace contextRef="#ctx0" brushRef="#br0">256 64 15759,'0'0'9897,"-4"-9"-8311,4 7-1565,-1-1 102,0 0 0,0 0 1,-1 1-1,1-1 0,-1 0 0,1 0 0,-1 1 0,0-1 0,0 1 1,0-1-1,0 1 0,-1 0 0,1 0 0,-1 0 0,1 0 0,-1 0 0,0 1 1,1-1-1,-1 1 0,0 0 0,0 0 0,0 0 0,0 0 0,0 0 1,0 1-1,-1-1 0,1 1 0,0 0 0,-4 0 0,-2 0-35,0 1 0,0 0 0,0 0-1,0 1 1,1 1 0,-1-1 0,0 1-1,1 1 1,0-1 0,0 1 0,-12 9-1,15-10-47,0 0 0,1 1 0,-1 0 0,1 0-1,0 0 1,0 1 0,0-1 0,1 1 0,0 0 0,0 0-1,0 0 1,0 0 0,1 1 0,0-1 0,0 1 0,0-1-1,1 1 1,-2 11 0,4-14-62,-1-1 1,0 1-1,0-1 0,1 1 0,0 0 1,-1-1-1,1 1 0,0-1 0,0 0 1,0 1-1,1-1 0,-1 0 0,1 0 1,-1 1-1,1-1 0,-1 0 1,1-1-1,0 1 0,0 0 0,0 0 1,0-1-1,1 1 0,-1-1 0,0 0 1,0 0-1,1 0 0,-1 0 1,1 0-1,-1 0 0,1-1 0,-1 1 1,4 0-1,12 2-507,0 0 0,-1-2 0,29 1 0,-37-2 164,85-2-9676,-51-5 1948</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8.061"/>
    </inkml:context>
    <inkml:brush xml:id="br0">
      <inkml:brushProperty name="width" value="0.025" units="cm"/>
      <inkml:brushProperty name="height" value="0.025" units="cm"/>
    </inkml:brush>
  </inkml:definitions>
  <inkml:trace contextRef="#ctx0" brushRef="#br0">168 1 16207,'0'0'5638,"-12"0"-3391,0 0-1732,0 1-1,1 0 0,-1 1 1,1 1-1,-22 6 0,30-8-405,-1 0 0,1 0 0,-1 1-1,1-1 1,0 1 0,-1 0-1,1 0 1,0 0 0,0 0 0,0 1-1,1-1 1,-1 1 0,1 0-1,-1-1 1,1 1 0,0 0 0,0 1-1,0-1 1,0 0 0,1 0 0,-1 1-1,1-1 1,0 1 0,0 0-1,0-1 1,0 8 0,1-10-94,1 0-1,0 0 1,-1 1 0,1-1 0,0 0 0,-1 0 0,1 0-1,0 0 1,0 0 0,0 0 0,0 0 0,0 0 0,0-1-1,0 1 1,1 0 0,-1 0 0,0-1 0,0 1 0,0-1-1,1 1 1,-1-1 0,0 0 0,1 0 0,-1 1 0,0-1-1,1 0 1,-1 0 0,0 0 0,1 0 0,1-1 0,53 0 236,-52 0-209,22-3 9,-1-1 0,0-1 1,0-2-1,39-16 0,-29 10 16,46-12-1,-80 26-60,-1 0-1,1 0 0,-1-1 1,1 1-1,-1 0 0,1 0 1,-1 0-1,1 0 0,-1 0 1,1 0-1,-1 0 0,1 0 1,-1 0-1,0 0 0,1 0 1,-1 0-1,1 0 0,-1 0 1,1 0-1,-1 0 0,1 1 1,-1-1-1,1 0 0,-1 0 1,0 1-1,1-1 0,-1 0 1,1 0-1,-1 1 0,0-1 1,1 0-1,-1 1 1,0-1-1,1 1 0,-1-1 1,0 0-1,0 1 0,1-1 1,-1 1-1,0-1 0,0 1 1,0-1-1,0 1 0,0-1 1,0 1-1,1 0 0,-7 30 531,0 1-36,6-32-494,0 1-1,0 0 1,0-1 0,0 1 0,0-1 0,0 1 0,0 0 0,0-1 0,0 1 0,1-1 0,-1 1 0,0-1-1,0 1 1,0-1 0,1 1 0,-1-1 0,0 1 0,1-1 0,-1 1 0,0-1 0,1 1 0,-1-1-1,1 1 1,-1-1 0,1 0 0,-1 1 0,1-1 0,-1 0 0,1 1 0,-1-1 0,1 0 0,-1 0-1,1 0 1,-1 0 0,1 1 0,0-1 0,0 0 0,26 0-6,1 0 0,-1-2 0,42-9 0,-44 7 0,-1 0 0,2 1 0,-1 2 0,43 3 0,-67-2 0,1 0 0,-1 1 0,0-1 0,0 1 0,1-1 0,-1 1 0,0-1 0,0 1 0,0 0 0,0 0 0,0 0 0,0-1 0,0 1 0,0 0 0,0 0 0,0 0 0,-1 0 0,1 1 0,0-1 0,-1 0 0,1 0 0,-1 0 0,1 1 0,-1-1 0,1 2 0,-1-2 0,1 0 0,-1 1 0,0-1 0,1 0 0,0 0 0,-1 1 0,1-1 0,0 0 0,-1 0 0,1 0 0,0 0 0,0 0 0,0 0 0,0 0 0,0 0 0,0 0 0,0 0 0,0 0 0,0-1 0,1 1 0,-1-1 0,0 1 0,0-1 0,1 1 0,-1-1 0,0 1 0,1-1 0,1 0 0,169 0-8088,-149-1 1506</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8.749"/>
    </inkml:context>
    <inkml:brush xml:id="br0">
      <inkml:brushProperty name="width" value="0.025" units="cm"/>
      <inkml:brushProperty name="height" value="0.025" units="cm"/>
    </inkml:brush>
  </inkml:definitions>
  <inkml:trace contextRef="#ctx0" brushRef="#br0">61 1 14926,'0'0'10244,"-2"13"-8263,-20 112 732,9-64-1849,3 0 1,-3 82-1,13-145-840,1-1 0,0 1-1,0 0 1,0-1 0,0 1-1,0 0 1,1 0 0,-1 0 0,0 0-1,3-2 1,4-7 9,7-16-62,9-17-668,33-42 0,-49 75 579,1 0 1,0 0-1,1 1 0,0 0 1,0 1-1,1 0 0,1 0 0,19-10 1,-24 16 88,-1 0-1,1 1 1,0 0 0,-1 0 0,1 1 0,0 0 0,0 0 0,0 1 0,12 0 0,-17 0 23,-1 0 0,1 0 1,0 0-1,0 1 0,-1-1 1,1 0-1,0 1 1,0-1-1,-1 1 0,1 0 1,-1-1-1,1 1 0,0 0 1,-1 0-1,0 0 0,1 0 1,-1 0-1,0 0 0,1 1 1,-1-1-1,0 0 0,0 1 1,0-1-1,0 1 0,0-1 1,0 1-1,-1-1 1,1 1-1,0 0 0,-1-1 1,1 1-1,-1 0 0,0 0 1,0-1-1,1 1 0,-1 0 1,0 0-1,0-1 0,-1 1 1,1 0-1,0 0 0,-1 1 1,-1 2 33,1-1 1,-1 0 0,0 0-1,0 0 1,-1 0 0,1 0-1,-1-1 1,0 1-1,0-1 1,0 0 0,0 0-1,-1 0 1,1 0-1,-1 0 1,0-1 0,0 1-1,-6 2 1,-7 3 255,1-1 0,-35 11-1,38-15-103,0 0 0,-1-1 0,1-1-1,0 0 1,-16-1 0,28 0-204,0 0 1,0 0-1,1 0 1,-1 0-1,0 0 1,0 0-1,1 0 0,-1 0 1,0 0-1,1-1 1,-1 1-1,0 0 1,0 0-1,1-1 1,-1 1-1,0-1 0,1 1 1,-1 0-1,1-1 1,-1 1-1,1-1 1,-1 0-1,1 1 1,-1-1-1,1 1 1,-1-1-1,1 0 0,-1 1 1,1-1-1,0 0 1,0 1-1,-1-1 1,1 0-1,0 0 1,0 1-1,0-1 1,0 0-1,0 0 0,0 1 1,0-1-1,0-1 1,0 0-229,1 0 0,-1 0 0,1 0 0,-1 0 0,1 0 1,0 0-1,0 0 0,0 0 0,0 0 0,0 0 0,1 1 0,-1-1 0,1 0 0,1-1 1,5-3-1413,0 0 1,1 1-1,0 0 1,12-6-1,12-2-4235</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39.726"/>
    </inkml:context>
    <inkml:brush xml:id="br0">
      <inkml:brushProperty name="width" value="0.025" units="cm"/>
      <inkml:brushProperty name="height" value="0.025" units="cm"/>
    </inkml:brush>
  </inkml:definitions>
  <inkml:trace contextRef="#ctx0" brushRef="#br0">1 206 12492,'0'0'14221,"10"6"-13324,1-1-761,0 0 0,0-1 0,1 0 0,-1 0 0,1-2 0,20 4 0,-24-5-86,0-1-1,0 0 1,0 0-1,0 0 1,0-1-1,0 0 1,0-1 0,0 0-1,0 0 1,-1 0-1,1-1 1,13-7-1,-16 6-23,0 0 1,-1 0-1,1-1 0,-1 1 0,0-1 0,0 0 0,4-7 0,-7 11-7,0 0-1,-1-1 1,1 1-1,0-1 1,-1 1-1,1-1 1,-1 1-1,1-1 1,-1 0-1,0 1 1,0-1-1,1 1 1,-1-1-1,-1-1 1,1 2-2,0 0-1,-1 0 1,1 0 0,0 1 0,-1-1-1,1 0 1,-1 1 0,1-1-1,-1 0 1,0 1 0,1-1 0,-1 0-1,0 1 1,1-1 0,-1 1 0,0 0-1,0-1 1,1 1 0,-1-1-1,0 1 1,0 0 0,0 0 0,0-1-1,1 1 1,-1 0 0,0 0-1,0 0 1,-1 0 0,-5 0 62,0 0 0,0 0-1,0 1 1,0 0 0,0 0 0,0 1 0,0 0 0,0 0 0,1 1 0,-1-1-1,1 1 1,0 1 0,0-1 0,0 1 0,0 0 0,0 1 0,1-1 0,0 1-1,0 0 1,0 0 0,1 1 0,-1 0 0,2-1 0,-1 1 0,0 1 0,1-1-1,0 0 1,1 1 0,-1-1 0,-1 12 0,3-17-74,1 0 0,0 1 0,0-1 0,0 0 0,0 0 0,0 1-1,0-1 1,1 0 0,-1 0 0,0 0 0,0 1 0,1-1 0,-1 0 0,1 0 0,-1 0 0,1 0 0,0 0 0,-1 0 0,1 0 0,0 0 0,0 0 0,0 0 0,1 1-1,1 0 2,0 0 0,-1-1 0,1 0 1,0 0-1,0 0 0,0 0 0,0 0 0,0 0 0,5 0 0,7 0-74,-1-1 1,1-1-1,17-2 0,-30 3 42,11-2-526,0-1 1,1 0-1,-1 0 0,24-12 0,-21 7-1479,0 0 0,0-2 1,-1 0-1,-1 0 0,1-2 1,-2 0-1,0 0 1,0-1-1,-1-1 0,16-24 1,5-22-870,-13-4 5502,-23 57 7353,-7 11-6907,-10 13-1461,11-6-904,0-1 0,1 1 0,0 0 1,0 1-1,2 0 0,-1 0 0,1 0 1,-5 18-1,7-17-543,1 1 1,0-1 0,1 1-1,1 0 1,0 0 0,1-1-1,0 1 1,3 19 0,-2-28-131,1 0 0,-1-1 1,1 1-1,0 0 0,0 0 0,0-1 1,5 7-1,-6-10 1,-1 0 1,0-1-1,1 1 0,-1-1 0,1 1 1,-1-1-1,1 1 0,-1-1 0,1 1 0,-1-1 1,1 0-1,0 1 0,-1-1 0,1 0 1,-1 1-1,1-1 0,0 0 0,-1 0 1,1 1-1,0-1 0,-1 0 0,1 0 0,1 0 1,-1-1 19,0 1 1,0-1-1,0 0 1,0 1-1,0-1 1,-1 0-1,1 0 1,0 0-1,0 0 1,-1 0 0,1 0-1,-1 0 1,1 0-1,-1 0 1,1 0-1,-1 0 1,1 0-1,-1 0 1,0 0-1,0-2 1,5-19 42,-2 0 0,-1 0-1,0-1 1,-2-27 0,-1 25-27,0 24 277,-2 9-233,-2 16 12,6-21-90,0-1-1,0 1 1,0 0-1,1 0 1,-1 0 0,1-1-1,-1 1 1,1-1-1,0 1 1,0-1 0,0 0-1,0 0 1,1 0-1,-1 0 1,0 0-1,1 0 1,-1 0 0,1-1-1,0 0 1,0 1-1,-1-1 1,1 0 0,0 0-1,0-1 1,0 1-1,0 0 1,6-1 0,2 2 78,-1 0 0,1-2 1,0 1-1,0-1 1,-1-1-1,1 0 0,10-2 1,-15 1-60,0 0 1,0-1 0,0 0-1,-1 0 1,1 0-1,-1-1 1,0 1-1,0-1 1,-1 0 0,1-1-1,-1 1 1,1-1-1,-2 0 1,1 0 0,0 0-1,-1-1 1,0 1-1,3-9 1,-32 44-33,20-19 0,-1 0 0,1 0 0,1 1 0,-8 22 0,13-32 0,-1 0 0,0 0 0,1 0 0,-1 0 0,1 0 0,0 0 0,-1 0 0,1 0 0,0 0 0,0 0 0,1 0 0,-1 0 0,0 0 0,0 0 0,1-1 0,0 1 0,-1 0 0,1 0 0,0 0 0,0 0 0,0-1 0,0 1 0,0 0 0,0-1 0,0 1 0,1-1 0,-1 1 0,0-1 0,1 1 0,-1-1 0,1 0 0,0 0 0,-1 0 0,1 0 0,0 0 0,0 0 0,0-1 0,3 2 0,7 0-732,0 0 0,-1-1 0,21-1 1,-25 0 49,-6-6-8480,-1-5-1994</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0.137"/>
    </inkml:context>
    <inkml:brush xml:id="br0">
      <inkml:brushProperty name="width" value="0.025" units="cm"/>
      <inkml:brushProperty name="height" value="0.025" units="cm"/>
    </inkml:brush>
  </inkml:definitions>
  <inkml:trace contextRef="#ctx0" brushRef="#br0">0 0 20115,'0'0'10378</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1:02.226"/>
    </inkml:context>
    <inkml:brush xml:id="br0">
      <inkml:brushProperty name="width" value="0.025" units="cm"/>
      <inkml:brushProperty name="height" value="0.025" units="cm"/>
    </inkml:brush>
  </inkml:definitions>
  <inkml:trace contextRef="#ctx0" brushRef="#br0">7372 144 13421,'-110'-15'193,"-559"-66"1712,-5 42-1446,-88 85-932,2 59-1011,188-22 1097,264-44 502,-476 67 1019,9 49-178,13 70-130,625-174-612,2 5 0,2 7 0,-173 111 0,257-142-206,2 2 0,1 2 0,2 2 0,2 2 0,1 2 0,-41 55 0,65-74 43,2 1 0,0 0-1,1 0 1,2 1 0,1 1-1,0 0 1,2 1 0,1 0-1,2 0 1,0 1 0,2 0-1,1 0 1,1 0 0,3 52-1,2-60 3,1 0 0,1 0 0,1 0 0,0-1 1,2 0-1,0 0 0,1-1 0,1 0 0,0 0 0,2-1 0,0-1 0,0 0 0,2 0 0,0-1 0,1-1 0,18 14 0,23 14 203,1-2 1,2-3-1,89 41 0,26 3-183,2-8-1,4-7 0,3-9 0,2-7 0,367 48 0,568-21-81,7-67 55,-907-10-24,-7 0-22,857-7 43,-4-51-231,599-169 76,-1095 95 90,-462 98 53,-1-5 0,-3-4 0,114-64 0,-179 85-34,0-3 0,-2-1 0,-1-2-1,-1-1 1,-1-2 0,56-66 0,-71 73-11,-2-1 0,-1-1 0,-1 0-1,-1-1 1,-2 0 0,0-1 0,-2 0-1,-1-1 1,-1 0 0,-2-1 0,5-41 0,-9 32 67,-1 1 0,-2 0 0,-1-1 0,-2 1 0,-2 0 0,-2 0 0,-1 1 0,-2 0 0,-1 0 0,-2 1 0,-1 1 0,-2 1 0,-42-63 0,7 23 381,-4 3 0,-3 2 0,-3 3 1,-2 2-1,-4 4 0,-98-70 0,65 62-201,-4 4-1,-1 4 0,-4 5 1,-137-47-1,137 64-254,-1 6-1,-2 5 1,-1 4 0,-1 6 0,-231-5-1,203 26-684,1 6 1,0 6-1,1 6 0,-212 62 1,-45 45-2583,-21 23-1943</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1.303"/>
    </inkml:context>
    <inkml:brush xml:id="br0">
      <inkml:brushProperty name="width" value="0.025" units="cm"/>
      <inkml:brushProperty name="height" value="0.025" units="cm"/>
    </inkml:brush>
  </inkml:definitions>
  <inkml:trace contextRef="#ctx0" brushRef="#br0">43 0 13100,'0'0'12620,"4"12"-11189,-1-1-1221,0 0 0,-1 0 0,-1 0 1,0 0-1,0 1 0,-1-1 0,-1 0 0,0 1 0,0-1 0,-7 22 1,-6 16 316,6-24-311,1 0 0,1 1 0,2-1 0,-3 37-1,7-62-209,0 0-1,0-1 0,0 1 1,0 0-1,1-1 0,-1 1 0,0 0 1,0 0-1,0-1 0,1 1 1,-1 0-1,0 0 0,0-1 0,0 1 1,1 0-1,-1 0 0,0 0 1,0-1-1,1 1 0,-1 0 1,0 0-1,1 0 0,-1 0 0,0 0 1,1 0-1,-1 0 0,0-1 1,1 1-1,-1 0 0,0 0 0,1 0 1,-1 0-1,0 0 0,1 1 1,-1-1-1,0 0 0,0 0 0,1 0 1,-1 0-1,0 0 0,1 0 1,-1 0-1,0 1 0,0-1 0,1 0 1,-1 0-1,0 0 0,0 1 1,1-1-1,-1 0 0,0 0 1,0 1-1,0-1 0,1 0 0,-1 0 1,0 1-1,0-1 0,0 0 1,0 1-1,0-1 0,0 0 0,1 1 1,-1-1-1,0 0 0,0 0 1,0 1-1,0-1 0,0 0 0,0 1 1,17-21 237,-2-10-353,-1 0-1,-1-1 0,8-33 0,-25 89-5,1-14 113,1 0 0,0 1-1,1-1 1,0 0 0,1 1 0,2 18-1,-1-28 10,0 0-1,0-1 1,-1 1-1,1 0 1,1-1-1,-1 1 1,0-1-1,0 1 1,0-1 0,1 0-1,-1 1 1,1-1-1,-1 0 1,1 0-1,0 0 1,-1 0-1,1 0 1,0-1-1,0 1 1,-1-1-1,1 1 1,0-1-1,0 1 1,0-1-1,0 0 1,0 0-1,-1 0 1,1 0-1,0 0 1,0 0-1,0 0 1,0-1-1,0 1 1,2-2-1,4 1 40,1-1 0,-1 0 0,1-1 0,-1 0 0,0 0 0,9-6 0,22-21 34,-31 23-67,0 1 0,0-1 1,19-10-1,-27 17-13,1 0 0,-1 0 0,0 0 0,0 0 0,1 0-1,-1 0 1,0 0 0,1 0 0,-1 0 0,0 0 0,0 0 0,1 0 0,-1 0 0,0 0 0,0 0 0,1 0 0,-1 0 0,0 0 0,0 0 0,1 0 0,-1 1 0,0-1 0,0 0 0,1 0 0,-1 0 0,0 0 0,0 1 0,0-1 0,1 0 0,-1 0 0,0 0 0,0 1 0,0-1 0,0 0 0,1 0-1,-1 0 1,0 1 0,0-1 0,0 1 0,4 17-85,-4 27-84,0-36 153,0-8 16,0-1 0,0 1 0,0-1 0,0 1 0,0-1 0,0 0 1,0 1-1,0-1 0,0 1 0,0-1 0,1 1 0,-1-1 0,0 1 0,0-1 0,0 0 1,1 1-1,-1-1 0,0 1 0,1-1 0,-1 0 0,0 1 0,1-1 0,-1 0 0,0 1 1,1-1-1,-1 0 0,1 0 0,-1 1 0,1-1 0,-1 0 0,0 0 0,1 0 0,-1 0 1,2 1-1,20-5-100,19-17-360,-32 13 1,-7 6 342,0 1 1,-1-1-1,1 0 0,0 1 0,0-1 0,0 1 0,1 0 0,-1 0 1,0 0-1,5-2 0,-10 43 251,3-39-107,0 1-1,0-1 0,0 0 1,0 0-1,0 0 0,0 0 1,0 0-1,0 0 0,0 0 0,1 0 1,-1 0-1,0 0 0,1 0 1,-1 0-1,1 0 0,-1 0 1,1 0-1,-1 0 0,1 0 1,0-1-1,0 1 0,-1 0 1,1 0-1,0-1 0,2 2 1,-1-1 24,1 0 0,-1 0 0,1 0 0,-1 0 1,1 0-1,0-1 0,0 1 0,-1-1 0,1 0 1,3 0-1,3-1 71,0 1 1,0-2-1,0 1 1,0-1-1,-1-1 0,10-3 1,-8 2-52,1-1 0,0 0-1,-1 0 1,0-1 0,0-1 0,-1 0 0,0 0 0,0 0 0,0-2-1,-1 1 1,12-16 0,-21 26-39,0 1 0,0-1 0,0 1 0,0-1 0,1 1 0,-1-1-1,1 1 1,-1 0 0,1-1 0,0 1 0,1 3 0,-1-5-22,0 1-1,0-1 1,1 0-1,-1 0 1,0 0-1,1 0 1,-1 0 0,1 0-1,-1 0 1,1 0-1,0 0 1,-1 0-1,1 0 1,0 0-1,0 0 1,0 0 0,0 0-1,0-1 1,-1 1-1,1 0 1,0-1-1,1 1 1,-1-1-1,0 1 1,0-1 0,0 1-1,0-1 1,0 0-1,0 0 1,1 1-1,-1-1 1,0 0-1,2 0 1,5 0-9,0-1 0,-1 0 0,1 0 0,0 0 0,-1-1 0,1 0 0,-1 0 0,0-1 0,1 0 0,-1 0 0,11-8 0,-14 9 0,-1 0 0,0-1 0,0 1 0,0-1 0,0 0 0,0 0 0,-1 0 0,0 0 0,1 0 0,-1 0 0,0-1 0,0 1 0,-1-1 0,1 1 0,-1-1 0,0 0 0,0 0 0,0 0 0,0 1 0,-1-1 0,1 0 0,-1 0 0,0 0 0,0 0 0,-1-4 0,0 6 0,1 1 0,-1 0 0,1 0 0,-1-1 0,0 1 0,1 0 0,-1 0 0,0 0 0,0 0 0,0 0 0,0 0 0,0 0 0,0 1 0,0-1 0,0 0 0,0 0 0,0 1 0,0-1 0,0 1 0,-1-1 0,1 1 0,0-1 0,0 1 0,-1 0 0,1-1 0,0 1 0,-1 0 0,1 0 0,0 0 0,-1 0 0,1 0 0,0 1 0,-1-1 0,1 0 0,0 0 0,-3 2 0,0-1 0,-1 0 0,0 0 0,0 1 0,1-1 0,-1 1 0,1 0 0,-1 1 0,-7 4 0,10-4-185,-1-1-1,1 1 1,-1 0-1,1 0 1,0 0 0,0 0-1,0 0 1,0 0-1,0 1 1,1-1-1,0 1 1,0-1 0,0 1-1,0-1 1,0 1-1,1 0 1,-1-1 0,1 1-1,0 0 1,0 0-1,0-1 1,1 1-1,-1 0 1,1-1 0,0 1-1,0-1 1,2 4-1,-1-2-249,0-1-1,0 1 1,1-1-1,0 0 0,0 0 1,0 0-1,0 0 1,0-1-1,1 1 1,0-1-1,0 0 0,0 0 1,0 0-1,0-1 1,0 1-1,1-1 0,-1 0 1,1 0-1,-1-1 1,7 2-1,-3-2-8927</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1.664"/>
    </inkml:context>
    <inkml:brush xml:id="br0">
      <inkml:brushProperty name="width" value="0.025" units="cm"/>
      <inkml:brushProperty name="height" value="0.025" units="cm"/>
    </inkml:brush>
  </inkml:definitions>
  <inkml:trace contextRef="#ctx0" brushRef="#br0">1 0 19346,'0'0'8200,"65"6"-24728</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2.474"/>
    </inkml:context>
    <inkml:brush xml:id="br0">
      <inkml:brushProperty name="width" value="0.025" units="cm"/>
      <inkml:brushProperty name="height" value="0.025" units="cm"/>
    </inkml:brush>
  </inkml:definitions>
  <inkml:trace contextRef="#ctx0" brushRef="#br0">1 1 14510,'0'0'11819,"6"65"-11339,-6-21-319,-1 4-129,-1-4 0,2-4-513,0-5-1377,0-8-1281,0-9-896,6-13-2115</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2.924"/>
    </inkml:context>
    <inkml:brush xml:id="br0">
      <inkml:brushProperty name="width" value="0.025" units="cm"/>
      <inkml:brushProperty name="height" value="0.025" units="cm"/>
    </inkml:brush>
  </inkml:definitions>
  <inkml:trace contextRef="#ctx0" brushRef="#br0">90 0 19506,'0'0'508,"-6"10"1136,2-3-1304,-45 86 3652,43-81-3735,1-1-1,1 1 1,0 0-1,1 1 1,0-1-1,1 1 1,-1 13 0,3-25-252,0 0 1,0 0 0,0 0 0,1 0 0,-1 0-1,0 0 1,0 0 0,1 0 0,-1 0-1,0 0 1,1-1 0,-1 1 0,1 0 0,-1 0-1,1 0 1,0-1 0,-1 1 0,1 0 0,0-1-1,-1 1 1,1 0 0,0-1 0,0 1 0,0-1-1,0 1 1,-1-1 0,3 1 0,33 3 184,35-15-35,-59 8-236,6-2-137,0 1 0,0 1 1,32-2-1,-47 5 213,0-1 0,-1 1 0,1 0 0,-1 0-1,1 0 1,0 1 0,-1-1 0,1 1 0,-1-1 0,1 1 0,-1 0-1,1 0 1,-1 0 0,0 0 0,0 0 0,1 1 0,-1-1-1,0 1 1,0-1 0,0 1 0,0 0 0,0 0 0,-1 0 0,1 0-1,-1 0 1,1 0 0,-1 0 0,0 0 0,1 1 0,-1-1 0,0 0-1,-1 1 1,1-1 0,0 5 0,0-2 52,-1-1-1,0 0 1,0 0 0,0 0 0,0 0-1,-1 0 1,0 1 0,1-1 0,-2 0-1,1 0 1,0-1 0,-1 1 0,0 0-1,0 0 1,0-1 0,0 1 0,-1-1-1,1 0 1,-5 5 0,1-3 119,1 0 0,-1-1 0,0 0 0,0 0 1,-1-1-1,1 0 0,-1 0 0,0 0 0,0-1 0,-13 3 1,10-3-6,0 0 1,-1-1 0,1 0-1,-1-1 1,0 0-1,1 0 1,-1-1 0,1-1-1,0 0 1,-1 0 0,1-1-1,0 0 1,0-1 0,0 0-1,-17-10 1,25 13-237,1 0-1,0 1 1,0-1-1,0 0 1,0 0-1,0 0 1,0 0-1,0 0 1,0 0 0,0 0-1,0 0 1,1 0-1,-1-1 1,0 1-1,1 0 1,-1-2-1,1 3-35,0 0 0,1-1 0,-1 1 0,0-1 0,1 1 0,-1 0-1,1 0 1,-1-1 0,0 1 0,1 0 0,-1-1 0,1 1 0,-1 0 0,1 0-1,-1 0 1,1 0 0,-1 0 0,1-1 0,-1 1 0,1 0 0,-1 0-1,1 0 1,-1 0 0,1 0 0,-1 0 0,1 1 0,0-1 0,54 10-7187,-45-8 5751,19 1-3509,2-2-3170</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3.640"/>
    </inkml:context>
    <inkml:brush xml:id="br0">
      <inkml:brushProperty name="width" value="0.025" units="cm"/>
      <inkml:brushProperty name="height" value="0.025" units="cm"/>
    </inkml:brush>
  </inkml:definitions>
  <inkml:trace contextRef="#ctx0" brushRef="#br0">50 219 17809,'0'0'11579,"-7"9"-11072,4-6-470,-26 40 465,27-40-467,1 0 0,-1 0 0,1 1 0,0-1 0,0 0-1,0 0 1,1 1 0,-1-1 0,1 0 0,-1 1 0,1-1-1,0 0 1,1 1 0,-1-1 0,0 1 0,3 5 0,-2-8-27,0 1 0,0-1 0,1 0 1,-1 0-1,0 1 0,1-1 0,-1 0 1,1 0-1,0 0 0,-1-1 0,1 1 1,0 0-1,-1-1 0,1 1 0,0-1 1,0 1-1,0-1 0,-1 0 0,1 0 0,0 0 1,0 0-1,3 0 0,43-5 230,-40 2-209,-1 0 0,1-1 0,-1 0-1,0 0 1,0 0 0,-1-1 0,1 0 0,-1 0 0,0-1 0,7-8 0,-5 5 16,-1 1-1,0-2 1,0 1-1,-1-1 1,0 0-1,8-20 1,-35 84-35,14-36 66,0-1 0,1 1 1,1 0-1,1 1 1,0-1-1,-2 33 0,6-49-73,0-1-1,1 1 1,-1 0 0,0 0-1,1 0 1,-1 0-1,1 0 1,-1-1 0,1 1-1,0 0 1,0-1-1,0 1 1,0 0 0,0-1-1,0 1 1,0-1-1,0 1 1,1-1 0,-1 0-1,0 0 1,1 1 0,-1-1-1,1 0 1,0 0-1,-1 0 1,1-1 0,0 1-1,0 0 1,-1-1-1,1 1 1,0-1 0,0 1-1,0-1 1,0 0-1,-1 0 1,1 0 0,0 0-1,0 0 1,0 0-1,0-1 1,3 0 0,3 0 0,0 0 0,0-1 0,0 0 1,0-1-1,0 0 0,-1 0 0,1 0 1,11-8-1,-2-3-3,0-1 0,-1 0 0,-1-1 0,0 0 0,-2-2 0,0 1 0,0-2 0,15-33 0,4-14 0,25-85 0,-55 147 0,4-23 0,-19 39 0,-18 40 0,26-39 0,1 0 0,0 0 0,1 0 0,0 1 0,1-1 0,1 1 0,0-1 0,1 1 0,0 0 0,1-1 0,2 14 0,4 7 0,1-2 0,2 1 0,17 38 0,-58-99-1489,20 17 728,-86-94-3300,78 82 4181,1-1-1,-26-45 1,43 68-64,1 1 0,-1-1 0,1 0 0,-1 0 0,0 1 0,1-1 0,0 0 0,-1 0-1,1 1 1,-1-1 0,1 0 0,0 0 0,0 0 0,-1 0 0,1 0 0,0 1 0,0-1 0,0 0 0,0 0 0,0 0 0,0 0 0,0 0 0,0 0 0,1 0 0,-1 1 0,0-1 0,0 0 0,1 0 0,-1 0 0,0 0 0,1 1 0,-1-1 0,1 0 0,-1 0 0,1 1 0,0-1 0,-1 0 0,1 1 0,0-1 0,-1 1 0,1-1 0,0 1 0,0-1 0,-1 1 0,1-1 0,0 1 0,0 0-1,0 0 1,0-1 0,0 1 0,-1 0 0,1 0 0,0 0 0,0 0 0,0 0 0,1 0 0,9 0 67,1 0-1,-1 1 1,20 4-1,-16-2 89,43 7-237,61 18 0,-82-17-3816,0 2-3800</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4.032"/>
    </inkml:context>
    <inkml:brush xml:id="br0">
      <inkml:brushProperty name="width" value="0.025" units="cm"/>
      <inkml:brushProperty name="height" value="0.025" units="cm"/>
    </inkml:brush>
  </inkml:definitions>
  <inkml:trace contextRef="#ctx0" brushRef="#br0">1 38 18898,'8'1'955,"157"0"4631,92-16-2784,-31 1-1303,154 6-1445,-219 8-7758,-289-2 2430,54 2 245</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4.393"/>
    </inkml:context>
    <inkml:brush xml:id="br0">
      <inkml:brushProperty name="width" value="0.025" units="cm"/>
      <inkml:brushProperty name="height" value="0.025" units="cm"/>
    </inkml:brush>
  </inkml:definitions>
  <inkml:trace contextRef="#ctx0" brushRef="#br0">59 49 13261,'-10'4'3656,"-30"13"-2422,32-9 1477,18-4-1826,22-3-211,-32-1-626,444-16 4542,0-20-3529,-123 9-1619,-307 26-124,23-1-1224,-12 1-5136</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49.159"/>
    </inkml:context>
    <inkml:brush xml:id="br0">
      <inkml:brushProperty name="width" value="0.025" units="cm"/>
      <inkml:brushProperty name="height" value="0.025" units="cm"/>
    </inkml:brush>
  </inkml:definitions>
  <inkml:trace contextRef="#ctx0" brushRef="#br0">151 93 16400,'0'0'2968,"1"-9"-502,2-29 417,-3 36-2776,0 1-1,0 0 1,-1 0 0,1-1 0,0 1 0,-1 0-1,1 0 1,-1 0 0,0 0 0,1 0 0,-1 0-1,0-1 1,1 1 0,-1 1 0,0-1 0,0 0 0,0 0-1,0 0 1,0 0 0,0 1 0,0-1 0,0 0-1,0 1 1,-1-1 0,1 1 0,0-1 0,0 1-1,0 0 1,-1 0 0,1-1 0,0 1 0,0 0 0,-1 0-1,1 0 1,0 0 0,0 0 0,-1 1 0,-1-1-1,-1 1-70,-1-1-1,0 1 1,1 0-1,-1 0 0,1 1 1,0-1-1,-1 1 1,-5 3-1,3 0-26,1 0 0,1 1 0,-1-1 0,1 1 0,0 0 0,0 0 0,1 1 0,-1-1 0,2 1 0,-1 0 0,1 0 0,0 1 0,0-1 0,1 0 0,-3 13 0,5-20-4,0 1-1,0 0 1,0-1 0,0 1-1,0 0 1,0 0 0,0-1-1,0 1 1,0 0 0,0-1-1,0 1 1,0 0 0,1 0-1,-1-1 1,0 1 0,0 0-1,1-1 1,-1 1-1,0-1 1,1 1 0,-1 0-1,1-1 1,-1 1 0,1-1-1,-1 1 1,1-1 0,-1 1-1,1-1 1,0 0 0,-1 1-1,1-1 1,-1 1 0,2-1-1,0 0 12,1 1-1,-1-1 0,0 0 1,1 0-1,-1 0 0,0 0 1,1-1-1,-1 1 0,0-1 1,4-1-1,4-1 37,-1-1 0,0 0 0,0-1 0,10-6 0,0-3-2,34-33-1,-48 42-16,0 0 1,0 0-1,0-1 0,-1 0 0,0 0 1,0 0-1,-1-1 0,1 1 0,-1-1 1,3-12-1,-24 38 517,-15 44-380,31-59-169,0 1-1,1 0 1,-1 0-1,1 0 1,0 0-1,0 0 1,1 0-1,-1 0 0,1 0 1,0 0-1,2 9 1,-2-13-31,1 1 1,0-1-1,0 0 1,0 0-1,0 0 0,0 0 1,0 0-1,0 0 1,0 0-1,0-1 1,0 1-1,0 0 0,1 0 1,-1-1-1,0 1 1,1-1-1,-1 1 1,0-1-1,1 0 0,-1 0 1,1 1-1,-1-1 1,0 0-1,1 0 1,-1 0-1,1 0 0,-1-1 1,0 1-1,1 0 1,-1-1-1,2 0 1,45-14-1865,-38 10 727,-1-1 1,0-1 0,0 0-1,10-10 1,12-19-6743,-10 5-3174</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0.158"/>
    </inkml:context>
    <inkml:brush xml:id="br0">
      <inkml:brushProperty name="width" value="0.025" units="cm"/>
      <inkml:brushProperty name="height" value="0.025" units="cm"/>
    </inkml:brush>
  </inkml:definitions>
  <inkml:trace contextRef="#ctx0" brushRef="#br0">176 0 16944,'0'0'8072,"-8"13"-6780,-9 16-915,1 2 1,1-1 0,-17 57-1,23-46 46,1 1 0,3 0-1,1 0 1,2 0-1,4 59 1,-2-99-409,1 1-1,-1 0 1,0-1 0,1 1-1,0 0 1,0-1-1,0 1 1,0-1 0,0 1-1,3 4 1,3-7 269,-2-18-54,-4 4-241,0 0 0,-1 1 0,0-1 0,-1 0 0,0 1 0,-1-1-1,-1 1 1,0-1 0,-1 1 0,-1 0 0,0 1 0,0-1 0,-1 1 0,-1 0 0,0 0 0,-1 1 0,0 0 0,-13-14-1,24 28 5,1-1 0,0 0-1,0 0 1,0 0-1,0 0 1,0 0 0,0-1-1,0 0 1,1 0-1,-1 0 1,0 0 0,9 0-1,54-2 113,-58 1-108,-1-1 1,0-1-1,1 1 0,-1-1 0,0-1 0,0 1 1,0-2-1,0 1 0,0-1 0,-1 0 1,0 0-1,0-1 0,0 0 0,0-1 1,-1 1-1,0-1 0,0 0 0,5-7 0,-4 3 22,-1 1-1,0-1 1,-1 0-1,0 0 1,0-1-1,-1 1 0,-1-1 1,0 0-1,0 0 1,-1 0-1,-1 0 1,1-23-1,-1 33-16,-1 1-1,0 0 1,0-1 0,0 1-1,0 0 1,0 0 0,0-1-1,0 1 1,0-1-1,0 1 1,0 0 0,0-1-1,0 1 1,0 0 0,0-1-1,0 1 1,0 0 0,0-1-1,0 1 1,0 0 0,0-1-1,-1 1 1,1 0 0,0 0-1,0-1 1,0 1 0,-1 0-1,1 0 1,0-1 0,0 1-1,-1 0 1,1 0 0,0-1-1,0 1 1,-1 0-1,1 0 1,0 0 0,-1 0-1,1-1 1,0 1 0,-1 0-1,1 0 1,0 0 0,-1 0-1,1 0 1,0 0 0,-1 0-1,1 0 1,0 0 0,-1 0-1,1 0 1,0 0 0,-1 0-1,1 0 1,0 1 0,-1-1-1,1 0 1,0 0 0,0 0-1,-1 0 1,1 1-1,0-1 1,-1 0 0,1 0-1,-17 19-58,5 8 163,1 0 1,2 1 0,1-1-1,1 2 1,1-1-1,1 1 1,2 0 0,0 53-1,3-80-90,1 1-1,-1-1 0,0 0 1,1 0-1,-1 0 0,1 0 1,-1 0-1,1 0 0,0 0 1,0 0-1,0 0 1,0 0-1,0-1 0,1 1 1,-1 0-1,0-1 0,1 1 1,-1-1-1,1 1 0,0-1 1,-1 1-1,1-1 1,0 0-1,0 0 0,0 0 1,0 0-1,0-1 0,0 1 1,0 0-1,0-1 1,0 1-1,0-1 0,3 0 1,-2 1 3,0-1 1,0 0-1,1 0 1,-1-1-1,0 1 1,0 0 0,0-1-1,0 0 1,1 0-1,-1 0 1,0 0-1,-1 0 1,1-1-1,0 0 1,0 1 0,0-1-1,-1 0 1,1 0-1,-1 0 1,0 0-1,4-5 1,-1-3-19,0 1 0,0-1 0,-1 0 0,-1 0 0,0-1 0,0 1 0,-1-1 0,0 0 0,-1 1 0,0-1 0,-1 0 0,-1-13 0,1 24 0,0 0 0,0 1 0,-1-1 0,1 0 0,0 0 0,0 0 0,0 1 0,0-1 0,-1 0 0,1 0 0,0 0 0,0 0 0,-1 0 0,1 0 0,0 0 0,0 0 0,-1 1 0,1-1 0,0 0 0,0 0 0,0 0 0,-1 0 0,1 0 0,0 0 0,0 0 0,-1 0 0,1 0 0,0-1 0,0 1 0,-1 0 0,1 0 0,0 0 0,0 0 0,-1 0 0,1 0 0,0 0 0,0-1 0,0 1 0,-1 0 0,1 0 0,0 0 0,0 0 0,0-1 0,0 1 0,0 0 0,-1 0 0,1 0 0,0-1 0,0 1 0,0 0 0,0 0 0,0-1 0,0 1 0,0 0 0,0 0 0,0-1 0,0 1 0,0 0 0,0 0 0,0 0 0,0-1 0,-11 23 0,11-20 0,-1 0 0,1 0 0,0 0 0,0 0 0,0 0 0,1 0 0,-1 0 0,0-1 0,1 1 0,-1 0 0,1 0 0,0 0 0,0 0 0,0 0 0,0-1 0,0 1 0,0 0 0,0-1 0,0 1 0,1-1 0,-1 1 0,0-1 0,1 0 0,3 3 0,-3-3 0,0 0 0,0-1 0,1 1 0,-1 0 0,1-1 0,-1 1 0,0-1 0,1 0 0,-1 0 0,1 0 0,-1 0 0,1 0 0,-1 0 0,1-1 0,-1 1 0,1-1 0,-1 0 0,0 0 0,1 0 0,-1 0 0,2-1 0,0-1 0,-1 1 0,0-1 0,0 0 0,0 1 0,0-1 0,0-1 0,0 1 0,-1 0 0,0-1 0,1 1 0,-2-1 0,1 0 0,0 1 0,-1-1 0,1 0 0,-1 0 0,0 0 0,0 0 0,-1 0 0,1-6 0,-1 9-1,0 1-1,0 0 1,-1 0 0,1-1-1,0 1 1,0 0 0,0 0-1,-1 0 1,1-1 0,0 1-1,0 0 1,-1 0 0,1 0-1,0-1 1,0 1 0,-1 0-1,1 0 1,0 0 0,-1 0-1,1 0 1,0 0 0,0 0-1,-1 0 1,1 0 0,0 0-1,-1 0 1,1 0 0,0 0-1,-1 0 1,1 0 0,0 0-1,-1 0 1,1 0 0,0 0-1,0 0 1,-1 0 0,1 1-1,0-1 1,0 0 0,-1 0-1,1 0 1,0 0 0,0 1-1,-1-1 1,1 0 0,0 0-1,0 1 1,0-1 0,-1 0-1,1 0 1,0 1 0,0-1-1,0 0 1,0 1 0,0-1-1,-15 14-105,12-8 100,0-1-1,0 1 0,1-1 0,0 1 0,0 0 0,1 0 0,0 0 0,-2 12 0,3-16 9,0 0 0,0 0-1,0-1 1,0 1 0,0 0 0,1 0 0,-1-1 0,1 1-1,-1 0 1,1-1 0,-1 1 0,1 0 0,0-1-1,0 1 1,0-1 0,0 1 0,0-1 0,0 1 0,0-1-1,0 0 1,0 0 0,1 0 0,-1 1 0,1-1 0,-1 0-1,1-1 1,-1 1 0,1 0 0,-1 0 0,1-1-1,0 1 1,-1-1 0,1 1 0,3 0 0,6 0 12,1 0 0,-1 0 1,1-1-1,0-1 1,-1 0-1,1-1 0,-1 0 1,15-4-1,-22 5-10,0 0 1,-1 0 0,1-1-1,-1 1 1,1-1-1,-1 0 1,1 0 0,-1 0-1,0 0 1,0-1-1,0 1 1,-1-1 0,1 0-1,0 1 1,-1-1-1,0-1 1,0 1 0,0 0-1,0 0 1,0-1-1,0 1 1,-1-1-1,0 1 1,0-1 0,0 0-1,0 0 1,-1 1-1,1-7 1,-3-56-4,6 65-13,0 1 0,0 0 0,-1 0 0,1 0 0,0 1 0,0-1 0,-1 1 0,6 1 0,58 14-5155,-27-13-1078</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0.814"/>
    </inkml:context>
    <inkml:brush xml:id="br0">
      <inkml:brushProperty name="width" value="0.025" units="cm"/>
      <inkml:brushProperty name="height" value="0.025" units="cm"/>
    </inkml:brush>
  </inkml:definitions>
  <inkml:trace contextRef="#ctx0" brushRef="#br0">107 89 13357,'3'-4'801,"0"0"0,1 0 0,-1 0 0,-1 0 0,1-1 0,-1 1 0,1-1 0,-1 1 0,-1-1 1,1 0-1,-1 0 0,0 0 0,0 0 0,0 0 0,0-9 0,-1 14-720,-1-1 1,1 1-1,-1-1 0,1 1 1,-1-1-1,1 1 0,-1-1 0,1 1 1,-1 0-1,0-1 0,1 1 1,-1 0-1,1 0 0,-1-1 0,0 1 1,1 0-1,-1 0 0,0 0 1,1 0-1,-1 0 0,0 0 0,0 0 1,1 0-1,-1 0 0,0 0 1,1 0-1,-1 0 0,0 0 0,1 0 1,-2 1-1,-21 6 154,15-3-210,1 1 1,1 0 0,-1 0 0,1 0-1,0 1 1,0 0 0,0 0-1,1 1 1,0 0 0,0 0 0,1 0-1,0 0 1,0 1 0,1-1 0,0 1-1,0 0 1,1 0 0,0 0-1,0 0 1,1 0 0,-1 12 0,2-19-21,0 1-1,1-1 1,-1 0 0,1 0 0,-1 0 0,1 1 0,-1-1 0,1 0 0,-1 0 0,1 0 0,0 0 0,0 0 0,-1 0 0,1 0 0,0 0 0,0 0 0,0 0-1,0-1 1,0 1 0,0 0 0,0-1 0,1 1 0,-1-1 0,0 1 0,0-1 0,0 1 0,1-1 0,-1 0 0,0 0 0,0 1 0,1-1 0,-1 0 0,0 0-1,1 0 1,-1 0 0,0-1 0,2 1 0,5-1 43,0 1 0,0-1 0,-1-1 0,1 1 0,9-4 0,3-4-6,-1 0 1,0-1 0,-1-1 0,0-1-1,-1-1 1,0 0 0,-1-1-1,18-20 1,-23 19 16,-68 107-139,31-27 111,25-59-31,-1-1 0,1 1 0,0 0 0,0-1 0,1 1 0,-1 0 0,1-1 1,1 1-1,-1 0 0,2 7 0,-1-12-39,0 1 1,0-1 0,0 1 0,0-1-1,0 1 1,1-1 0,-1 0 0,0 1-1,1-1 1,-1 0 0,1 0 0,-1 0-1,1 0 1,-1 0 0,1 0 0,0-1-1,-1 1 1,1-1 0,0 1 0,0-1-1,0 1 1,-1-1 0,1 0 0,0 0-1,0 0 1,0 0 0,0 0 0,1-1-1,5 1-573,0-1 0,0 0-1,0 0 1,-1-1 0,12-4 0,18-14-4054,-5-4-2605</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2:45.503"/>
    </inkml:context>
    <inkml:brush xml:id="br0">
      <inkml:brushProperty name="width" value="0.025" units="cm"/>
      <inkml:brushProperty name="height" value="0.025" units="cm"/>
    </inkml:brush>
  </inkml:definitions>
  <inkml:trace contextRef="#ctx0" brushRef="#br0">7337 613 641,'0'0'9278,"2"-8"-8921,0 3-321,0-4 147,0 0 0,0 0 0,-1 0 0,1-14 0,-2 20-156,0 0-1,0 0 1,0 0-1,-1 0 1,0 1-1,1-1 0,-1 0 1,0 0-1,0 1 1,0-1-1,-1 0 0,1 1 1,-1-1-1,1 1 1,-1 0-1,0-1 0,0 1 1,0 0-1,0 0 1,0 0-1,-3-2 1,-14-6 291,0 1 0,-1 1 1,0 0-1,0 2 1,-1 0-1,-20-2 1,-37-12 372,-47-19-934,-194-34 0,-501 6 3469,-7 64-2682,414 6 640,-955 7-732,1030-7-434,73 3 98,-499 75 1,624-54-97,0 7 0,3 5 0,1 6-1,2 6 1,-152 82 0,148-58-373,-156 114 0,249-156 377,2 2 0,1 2-1,1 2 1,2 1 0,3 2 0,-63 92 0,85-109-15,1 1 1,1 0-1,1 1 0,1 0 1,2 1-1,0 0 1,2 0-1,2 1 0,0 0 1,2 0-1,1 0 1,1-1-1,2 1 1,0 0-1,2 0 0,2-1 1,10 36-1,-5-31 63,1 0 0,2-1 0,1-1 0,1 0 0,2-1 0,1-1 0,2-1 0,0 0 0,2-2 0,1-1 0,1 0 0,0-2 0,2-1 0,33 21 0,3-7 114,1-2 0,1-3 0,1-3-1,2-3 1,125 28 0,-20-18-148,213 14-1,808-20-715,-11-130 699,-985 79-15,1605-208 303,-15-95-41,-1365 224 8,-305 67-238,171-73 0,-265 96-50,0-1 1,0 0-1,-2-2 1,33-25-1,-47 32 34,-1 1-1,0-1 1,0 0 0,-1-1-1,0 0 1,0 0-1,-1 0 1,0-1 0,-1 1-1,1-1 1,-2 0 0,1-1-1,-1 1 1,-1 0 0,3-16-1,-4 3 53,0-1-1,-2 1 1,-1-1-1,0 1 1,-2 0-1,-1 0 0,0 0 1,-2 1-1,0-1 1,-1 2-1,-2-1 1,0 1-1,-1 0 1,-25-33-1,-1 5 216,-2 1 0,-3 2 0,-1 2 0,-66-51 0,2 13 73,-3 4 1,-4 6 0,-232-109-1,168 106-345,-3 8-1,-214-49 1,208 73-833,-2 8 1,-1 9-1,-1 8 1,-1 8 0,0 8-1,0 9 1,-201 35-1,-28 37-3946,-19 26-4110</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1.371"/>
    </inkml:context>
    <inkml:brush xml:id="br0">
      <inkml:brushProperty name="width" value="0.025" units="cm"/>
      <inkml:brushProperty name="height" value="0.025" units="cm"/>
    </inkml:brush>
  </inkml:definitions>
  <inkml:trace contextRef="#ctx0" brushRef="#br0">0 62 18514,'0'0'8578,"13"-7"-7179,4-4-871,1 2 1,22-10-1,-32 16-442,0 0 0,-1 1 0,1 0 0,0 0 0,0 1 0,1 0 0,-1 0-1,0 1 1,0 0 0,13 2 0,-20-2-88,1 1-1,-1-1 1,0 1 0,0 0-1,0-1 1,0 1-1,0 0 1,0 0-1,0 0 1,0 0 0,0 0-1,-1 0 1,1 0-1,0 0 1,-1 0-1,1 0 1,-1 0 0,1 1-1,-1-1 1,1 0-1,-1 0 1,0 1-1,1-1 1,-1 0 0,0 0-1,0 1 1,0-1-1,0 0 1,0 1-1,-1-1 1,1 2-1,-9 42 65,-13 2 133,17-39-92,0 1-1,1 0 0,0 0 1,0 0-1,1 0 0,1 1 0,-1 0 1,0 10-1,3-19-97,0-1-1,0 1 1,0-1-1,0 1 1,0-1-1,0 1 1,0 0 0,0-1-1,1 1 1,-1-1-1,0 1 1,0-1-1,1 1 1,-1-1-1,0 1 1,0-1 0,1 1-1,-1-1 1,1 0-1,-1 1 1,0-1-1,1 1 1,-1-1-1,1 0 1,-1 1 0,1-1-1,-1 0 1,1 0-1,-1 1 1,1-1-1,-1 0 1,1 0-1,-1 0 1,2 0 0,26-2 210,25-18 56,-37 10-271,0 0 0,0-1 0,15-14 0,-27 22 0,1-1 0,-1-1 0,0 1 0,0 0 0,0-1 0,-1 0 0,0 0 0,0 0 0,0 0 0,0-1 0,-1 1 0,0-1 0,3-10 0,-20 53 0,14-35 0,0 0 0,1-1 0,0 1 0,-1 0 0,1-1 0,0 1 0,0-1 0,0 1 0,0 0 0,0-1 0,0 1 0,1 0 0,-1-1 0,0 1 0,1 0 0,-1-1 0,1 1 0,0-1 0,-1 1 0,1-1 0,0 1 0,0-1 0,0 0 0,0 1 0,0-1 0,1 0 0,-1 0 0,0 0 0,3 2 0,0-2 0,0 0 0,1 0 0,-1 0 0,1-1 0,-1 1 0,1-1 0,-1 0 0,1-1 0,-1 1 0,7-2 0,-3 0 0,0-1 0,-1 1 0,0-1 0,0-1 0,0 1 0,0-1 0,0-1 0,-1 1 0,1-1 0,-1 0 0,5-6 0,-8 8 0,0 0 0,-1 0 0,0 0 0,1 0 0,-1 0 0,0 0 0,-1-1 0,1 1 0,-1-1 0,1 1 0,0-5 0,-2 6 0,0 0 0,1 0 0,-1 0 0,0 0 0,-1 0 0,1 0 0,0 0 0,-1 0 0,1 0 0,-1 0 0,1 1 0,-1-1 0,0 0 0,0 0 0,0 0 0,0 1 0,0-1 0,0 0 0,0 1 0,0-1 0,-1 1 0,-1-2 0,0 1 0,0-1 0,0 1 0,0 0 0,0 1 0,-1-1 0,1 0 0,0 1 0,-1 0 0,0 0 0,1 0 0,-1 0 0,1 0 0,-1 1 0,0-1 0,1 1 0,-1 0 0,-6 1 0,10-1-155,-1 1 1,1-1-1,-1 0 1,1 0-1,0 0 1,-1 1-1,1-1 1,0 0-1,-1 0 1,1 1-1,0-1 1,-1 0-1,1 1 1,0-1-1,-1 1 1,1-1-1,0 0 1,0 1-1,0-1 1,-1 1-1,1-1 1,0 1-1,0-1 1,0 0-1,0 1 1,0-1-1,0 1 1,0-1-1,0 1 1,0-1-1,0 1 1,0-1-1,0 1 1,0-1-1,0 0 1,1 1-1,-1-1 1,0 1-1,0-1 1,0 0-1,1 1 1,-1-1-1,0 1 1,1 0-446,-1 0 1,1 0 0,-1 1 0,1-1-1,0 0 1,-1 0 0,1 0 0,0 0-1,0 0 1,0-1 0,0 1 0,0 0 0,-1 0-1,1-1 1,1 1 0,-1 0 0,1 0-1,16 1-8528</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1.746"/>
    </inkml:context>
    <inkml:brush xml:id="br0">
      <inkml:brushProperty name="width" value="0.025" units="cm"/>
      <inkml:brushProperty name="height" value="0.025" units="cm"/>
    </inkml:brush>
  </inkml:definitions>
  <inkml:trace contextRef="#ctx0" brushRef="#br0">89 0 16848,'0'0'12689,"-7"10"-11797,-6 11-540,0 0 0,2 1 1,-12 29-1,19-41-280,0-1-1,1 1 0,0 0 1,1 0-1,0 0 1,0 0-1,1 1 1,0-1-1,1 0 1,1 0-1,-1 1 1,3 12-1,-2-22-71,1 1 0,-1 0 0,0-1 0,0 1 0,1-1 0,-1 1 0,0-1 0,1 0 0,0 1 0,-1-1 0,1 0 0,0 0 0,-1 0 0,1 0 0,0-1 0,0 1 0,0 0 0,0-1 0,0 1 0,0-1 0,0 0 0,0 1 0,0-1 0,0 0 0,0 0 0,0-1 0,0 1 0,0 0 0,0-1 0,0 1 0,2-2 0,5 1 0,1-1 0,-1-1 0,0 0 0,0 0 0,11-6 0,26-23 0,12-7 0,-57 39 0,-1 1 0,1-1 0,-1 0 0,0 0 0,1 1 0,-1-1 0,0 0 0,1 1 0,-1-1 0,0 0 0,0 1 0,1-1 0,-1 1 0,0-1 0,0 0 0,0 1 0,1-1 0,-1 1 0,0-1 0,0 0 0,0 1 0,0-1 0,0 1 0,0-1 0,0 1 0,0-1 0,0 1 0,0-1 0,0 0 0,0 1 0,0-1 0,0 1 0,-1-1 0,1 1 0,0-1 0,0 1 0,-3 17 0,-30 81 0,33-99-35,0 1 0,0-1 0,1 0 1,-1 0-1,0 1 0,1-1 0,-1 0 0,0 0 0,1 0 0,-1 1 1,0-1-1,1 0 0,-1 0 0,1 0 0,-1 0 0,0 0 0,1 0 1,-1 0-1,1 0 0,-1 0 0,0 0 0,1 0 0,-1 0 0,0 0 1,1 0-1,-1 0 0,1 0 0,-1 0 0,0-1 0,1 1 1,-1 0-1,0 0 0,1 0 0,-1-1 0,0 1 0,1 0 0,-1 0 1,0-1-1,0 1 0,1 0 0,-1-1 0,0 1 0,17-10-3650,5-14-7712,-9 9 1585</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2.100"/>
    </inkml:context>
    <inkml:brush xml:id="br0">
      <inkml:brushProperty name="width" value="0.025" units="cm"/>
      <inkml:brushProperty name="height" value="0.025" units="cm"/>
    </inkml:brush>
  </inkml:definitions>
  <inkml:trace contextRef="#ctx0" brushRef="#br0">18 1 13196,'0'0'17612,"-1"12"-16331,-15 159-603,16-170-766,0 0 0,0 0 0,0 0 0,0 0 0,0 0 0,0 0 0,0 0 0,0 0 0,1 0 0,-1 0 0,0 0 0,1 0 0,-1 0 0,1 0 0,-1 0 0,1 0 0,0-1 0,-1 1 0,1 0 0,0 0 0,-1 0 0,1-1 0,0 1 0,0 0 0,0-1 0,0 1 0,0-1 0,-1 1 0,1-1 0,0 0 0,0 1 0,0-1 0,0 0 0,1 1 0,-1-1 0,0 0 0,0 0 0,0 0 0,0 0 0,0 0 0,0 0 0,0 0 0,0-1 0,0 1 0,0 0 0,0 0 0,0-1 0,0 1 0,0-1 0,1 0 0,3-1-740,0 0 1,-1 0-1,1 0 0,0-1 1,-1 1-1,0-1 1,0 0-1,0-1 1,5-4-1,8-17-7740</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2.507"/>
    </inkml:context>
    <inkml:brush xml:id="br0">
      <inkml:brushProperty name="width" value="0.025" units="cm"/>
      <inkml:brushProperty name="height" value="0.025" units="cm"/>
    </inkml:brush>
  </inkml:definitions>
  <inkml:trace contextRef="#ctx0" brushRef="#br0">75 0 17008,'0'0'12321,"3"9"-10944,-2 0-1229,0 0-1,-1 0 0,1-1 0,-2 1 0,1 0 1,-1-1-1,-1 1 0,1 0 0,-1-1 0,-1 1 0,0-1 1,0 0-1,-5 9 0,-35 100-147,39-104 0,1 0 0,1 0 0,0 1 0,1-1 0,0 1 0,1-1 0,2 17 0,-2-28-43,0 0 1,0 0-1,1-1 0,-1 1 1,1 0-1,-1 0 0,1-1 1,0 1-1,0-1 1,0 1-1,-1-1 0,1 1 1,1-1-1,-1 1 0,0-1 1,0 0-1,1 1 0,-1-1 1,0 0-1,1 0 0,2 1 1,0 0-216,-1-1-1,1 0 1,0 0 0,0 0 0,0 0 0,0-1 0,0 1-1,6-2 1,-9 1 23,-1 0 0,0 0 0,1 0 0,-1 0 0,0 0 0,1 0 0,-1 0 0,1 0 0,-1-1 0,0 1 0,0 0 0,1 0 0,-1 0 0,0-1 0,1 1 0,-1 0 0,0 0 0,0-1 0,1 1 0,-1 0 0,0-1 0,0 1 0,0 0 0,0-1 0,1 1 0,-1 0 0,0-1 0,0 1 0,0 0 0,0-1 0,0 1 0,0 0 0,0-1 0,0 1 0,0-1 0,0 1 0,0 0 0,0-1 0,0 1 0,0 0 0,0-1 0,-1 0 0,1-2-1938,0-9-6470</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2.852"/>
    </inkml:context>
    <inkml:brush xml:id="br0">
      <inkml:brushProperty name="width" value="0.025" units="cm"/>
      <inkml:brushProperty name="height" value="0.025" units="cm"/>
    </inkml:brush>
  </inkml:definitions>
  <inkml:trace contextRef="#ctx0" brushRef="#br0">1 6 21012,'0'0'9801,"55"-6"-9833,-39 15-1153,0-4-2306,-6-1-2467,-2-2-4740</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3.226"/>
    </inkml:context>
    <inkml:brush xml:id="br0">
      <inkml:brushProperty name="width" value="0.025" units="cm"/>
      <inkml:brushProperty name="height" value="0.025" units="cm"/>
    </inkml:brush>
  </inkml:definitions>
  <inkml:trace contextRef="#ctx0" brushRef="#br0">1 125 20147,'0'0'11921,"12"0"-11313,1 1-599,-1-2 0,1 0 0,-1 0 1,0-1-1,1 0 0,-1-1 0,0-1 0,0 0 0,14-7 0,-16 7-9,47-28 0,-54 31 0,0-1 0,-1 1 0,1-1 0,-1 0 0,0 0 0,1 0 0,-1 0 0,0-1 0,-1 1 0,1 0 0,0-1 0,0 1 0,-1-1 0,0 0 0,1 0 0,-1 1 0,1-5 0,-2 6 0,-1 0 0,1 0 0,0 1 0,0-1 0,-1 0 0,1 0 0,0 1 0,-1-1 0,1 0 0,-1 0 0,1 1 0,-1-1 0,1 1 0,-1-1 0,1 0 0,-1 1 0,0-1 0,1 1 0,-1-1 0,0 1 0,1 0 0,-1-1 0,0 1 0,0 0 0,1-1 0,-1 1 0,0 0 0,0 0 0,0 0 0,1 0 0,-1 0 0,0 0 0,0 0 0,0 0 0,-1 0 0,-35 1 0,33 0 0,-4 0 0,0 1 0,0 1 0,0-1 0,1 1 0,-1 1 0,1-1 0,0 1 0,0 0 0,0 1 0,1 0 0,-1 0 0,1 0 0,-6 7 0,8-8 0,0 0 0,1 0 0,-1 0 0,1 0 0,0 1 0,0-1 0,0 1 0,1 0 0,-1 0 0,1 0 0,0 0 0,1 0 0,-1 0 0,1 1 0,0-1 0,0 1 0,1-1 0,0 0 0,0 1 0,1 8 0,0-11 3,0 0 0,1-1 0,0 1 0,-1 0 0,1-1 0,0 1 0,0-1 0,0 1 0,0-1 0,1 0 0,-1 0 0,1 0 0,-1 0 0,1-1 0,0 1 0,0-1 0,0 1 0,0-1 0,0 0 0,0 0 0,0 0 0,4 0 0,11 3-101,-1-1-1,29 0 0,-42-2 48,82-2-6963,-44-8-1901</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4.207"/>
    </inkml:context>
    <inkml:brush xml:id="br0">
      <inkml:brushProperty name="width" value="0.025" units="cm"/>
      <inkml:brushProperty name="height" value="0.025" units="cm"/>
    </inkml:brush>
  </inkml:definitions>
  <inkml:trace contextRef="#ctx0" brushRef="#br0">56 0 15278,'0'0'6310,"0"9"-5082,-2 15-391,0-11-489,1 0-1,0 0 0,1 0 0,2 15 0,-2-25-328,1-1 1,-1 0-1,1 1 1,-1-1-1,1 0 1,0 1-1,-1-1 0,1 0 1,0 0-1,1 0 1,-1 0-1,0 0 0,1 0 1,-1 0-1,1 0 1,-1 0-1,1-1 0,0 1 1,0-1-1,0 1 1,0-1-1,0 0 0,0 1 1,0-1-1,0 0 1,0 0-1,1-1 0,-1 1 1,3 0-1,6 0 1,1-1 1,-1 0-1,0-1 0,-1 0 0,1-1 1,0 0-1,0-1 0,-1 0 0,1-1 1,-1 0-1,0 0 0,0-1 0,0 0 1,-1-1-1,0 0 0,0-1 0,0 0 1,-1 0-1,0-1 0,0 0 0,-1 0 1,0-1-1,6-10 0,-41 51 274,17-12-88,1 1 0,1 0 0,1 1 0,-9 40 0,-8 95 425,0 1 195,20-136-502,-2 0-1,0 0 1,-1-1-1,-20 39 1,24-53-188,-1-1 1,1 0-1,-1 1 1,0-2-1,-1 1 1,0-1-1,-6 6 1,11-10-117,0 0 0,0 0 0,-1 0 0,1 0-1,-1 0 1,1 0 0,0-1 0,-1 1 0,1 0 0,-1-1 0,0 0 0,1 1 0,-1-1 0,1 0 0,-1 1 0,0-1 0,1 0 0,-1 0 0,1 0 0,-1 0 0,0-1 0,1 1 0,-1 0 0,1-1 0,-1 1 0,1-1 0,-1 0 0,1 1 0,-1-1 0,1 0 0,-1 0 0,1 0 0,0 0 0,0 0 0,-1 0 0,1 0 0,0 0 0,0-1 0,0 1 0,-1-2 0,-4-9-115,0 0 0,1-1-1,0 1 1,1-1 0,0 0 0,1 0-1,0-1 1,1 1 0,1 0 0,0-20-1,1 15-174,1 0 0,0 0 0,1 1 0,1-1 0,1 1 0,0 0 0,11-26 0,-9 31-839,1-1 1,0 1 0,1 1 0,0-1-1,0 1 1,2 1 0,-1-1 0,1 2-1,12-10 1,20-9-5677</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4.656"/>
    </inkml:context>
    <inkml:brush xml:id="br0">
      <inkml:brushProperty name="width" value="0.025" units="cm"/>
      <inkml:brushProperty name="height" value="0.025" units="cm"/>
    </inkml:brush>
  </inkml:definitions>
  <inkml:trace contextRef="#ctx0" brushRef="#br0">131 51 16432,'0'0'6806,"-5"-9"-3897,2 6-2712,0-1 0,0 1 1,0-1-1,-1 1 0,1 0 0,-1 0 0,0 1 0,0-1 0,0 1 0,0 0 0,0 0 0,-7-2 0,9 3-160,0 0 0,0 1 0,0-1 0,-1 1 0,1 0 0,0-1 1,0 1-1,-1 1 0,1-1 0,0 0 0,-1 0 0,1 1 0,0-1 0,0 1 0,0 0 0,-1 0 0,1 0 0,0 0 0,0 0 1,0 0-1,0 0 0,1 1 0,-1-1 0,0 0 0,0 1 0,1 0 0,-1-1 0,1 1 0,0 0 0,-1 0 0,1 0 1,0 0-1,-2 4 0,3-5-35,-1 0 1,1 0 0,-1-1-1,1 1 1,0 0-1,-1 0 1,1 0 0,0 0-1,-1 0 1,1 0 0,0 0-1,0 0 1,0 0 0,0 0-1,0 0 1,0 0-1,0 0 1,0 0 0,0 0-1,1 0 1,-1 0 0,0 0-1,1 0 1,-1-1 0,1 1-1,-1 0 1,1 0-1,-1 0 1,1 0 0,-1-1-1,1 1 1,1 1 0,0-1 7,1 1 1,0-1 0,-1 0-1,1 1 1,0-1 0,0 0-1,0-1 1,0 1 0,0-1-1,6 1 1,4 0 6,1-1 0,0-1-1,-1 0 1,16-4 0,-21 3-43,-1 0 0,1-1 1,-1-1-1,0 1 0,0-1 0,0 0 0,11-9 1,27-16-4,-50 64 98,4-32-39,0 1 0,0 0 0,0 0 0,0-1 0,1 1 0,0 0 0,-1 0 0,1 0 0,1-1 0,-1 1 0,0 0 0,1 0 0,0 0 0,0-1 0,0 1 0,0-1 0,3 5 0,-2-5-2,1-1 1,-1 1 0,1-1-1,0 0 1,0 0-1,0 0 1,0 0-1,0-1 1,0 1-1,0-1 1,1 1-1,-1-1 1,0 0 0,1-1-1,-1 1 1,1-1-1,-1 1 1,1-1-1,3 0 1,21 0 82,-1-1 1,0-1 0,1-1-1,-1-1 1,-1-2-1,1-1 1,-1 0-1,0-2 1,42-22 0,-68 31-112,0 0 0,0 0 0,1-1 0,-1 1 0,0 0 0,0 0 0,0 0 0,1-1 0,-1 1 0,0 0 0,0 0 0,1 0 0,-1 0 0,0 0 0,0 0 0,1 0 0,-1-1 0,0 1 0,1 0 0,-1 0 0,0 0 0,0 0 0,1 0 0,-1 0 1,0 0-1,0 0 0,1 0 0,-1 1 0,0-1 0,1 0 0,-1 0 0,0 0 0,0 0 0,1 0 0,-1 0 0,0 0 0,0 1 0,0-1 0,1 0 0,-1 0 0,0 0 0,0 1 0,0-1 0,1 0 0,-1 0 0,0 0 0,0 1 0,0-1 0,0 0 0,0 0 0,1 1 1,-1-1-1,0 0 0,0 1 0,-5 21-62,-2 8-185,7-29 229,-1-1-1,1 1 0,0 0 0,0 0 0,0-1 0,0 1 0,0 0 0,0 0 0,1-1 0,-1 1 1,0 0-1,0 0 0,0-1 0,1 1 0,-1 0 0,0-1 0,1 1 0,-1 0 0,1-1 1,-1 1-1,0-1 0,1 1 0,-1 0 0,1-1 0,0 1 0,-1-1 0,1 0 0,0 1 0,3 0-773,0 0 0,0 0-1,-1 0 1,1-1-1,0 0 1,0 0-1,-1 0 1,7-1-1,15-5-8164</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5.836"/>
    </inkml:context>
    <inkml:brush xml:id="br0">
      <inkml:brushProperty name="width" value="0.025" units="cm"/>
      <inkml:brushProperty name="height" value="0.025" units="cm"/>
    </inkml:brush>
  </inkml:definitions>
  <inkml:trace contextRef="#ctx0" brushRef="#br0">63 0 14734,'0'0'9214,"-3"12"-8755,-3 17-280,-12 50 838,4 0 0,-7 125 0,20-202-992,1 1 0,0-1 0,0 0 1,0 1-1,1-1 0,-1 1 0,0-1 1,1 1-1,0-1 0,-1 0 0,1 1 0,0-1 1,0 0-1,1 0 0,-1 0 0,0 1 1,4 2-1,-3-4-12,0 0 0,0 1 0,1-1 0,-1-1 0,0 1 0,1 0 0,-1-1 0,1 1 0,-1-1 0,1 1 0,-1-1 0,1 0 0,-1 0 0,1-1 0,-1 1 0,1 0 0,3-2 0,7-2-70,0 0 0,0-1 0,-1-1 0,1 0 0,-1 0 0,-1-2 0,1 1 0,-1-1 0,16-16 0,33-22-841,-60 46 891,1-1-1,-1 1 1,1-1-1,-1 1 1,1-1-1,-1 1 0,1-1 1,0 1-1,-1 0 1,1-1-1,0 1 0,-1 0 1,1-1-1,0 1 1,-1 0-1,1 0 1,0 0-1,0 0 0,-1 0 1,1-1-1,0 1 1,-1 0-1,1 1 1,0-1-1,0 0 0,-1 0 1,1 0-1,0 0 1,0 1-1,-1-1 1,1 0-1,0 0 0,-1 1 1,1-1-1,-1 1 1,1-1-1,0 1 0,-1-1 1,1 1-1,-1-1 1,1 1-1,-1-1 1,0 1-1,1-1 0,-1 1 1,1 0-1,-1-1 1,0 1-1,0 0 1,1-1-1,-1 1 0,0 0 1,0 0-1,0 1 1,0 50 324,-1-34-47,-1 75-88,4-94-242,-1 1 0,1 0 0,-1-1 0,1 1-1,-1-1 1,0 1 0,1-1 0,-1 0 0,1 1 0,-1-1 0,0 0 0,0 0 0,1 0 0,-1 0 0,1-2 0,34-39-4872,-15 10-2495,-2 0-5118</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6.431"/>
    </inkml:context>
    <inkml:brush xml:id="br0">
      <inkml:brushProperty name="width" value="0.025" units="cm"/>
      <inkml:brushProperty name="height" value="0.025" units="cm"/>
    </inkml:brush>
  </inkml:definitions>
  <inkml:trace contextRef="#ctx0" brushRef="#br0">66 27 13645,'-4'8'2386,"-6"13"-1478,1-6 546,1 1 0,1 0 1,0 1-1,1 0 0,1 0 1,-5 26-1,11-43-1453,-1 1 1,0-1-1,0 1 0,0 0 1,1-1-1,-1 1 1,0-1-1,1 1 0,-1-1 1,1 1-1,-1-1 0,0 0 1,1 1-1,-1-1 1,1 1-1,-1-1 0,1 0 1,-1 1-1,1-1 0,-1 0 1,1 0-1,0 1 1,-1-1-1,1 0 0,-1 0 1,1 0-1,0 0 0,-1 0 1,1 0-1,-1 0 0,1 0 1,0 0-1,-1 0 1,1 0-1,-1 0 0,1 0 1,0-1-1,-1 1 0,1 0 1,0-1-1,28-8 173,45-37-205,-64 37-225,1 1 0,0 1 0,1-1 0,0 2 1,0 0-1,1 0 0,-1 1 0,1 1 0,17-5 0,-28 9 267,-1 0-1,0 1 1,1-1-1,-1 0 1,0 0-1,1 0 1,-1 1-1,0-1 1,0 1-1,1-1 1,-1 1-1,0 0 1,0-1-1,0 1 1,1 0-1,-1 0 1,0 0-1,0 0 1,0 0-1,-1 0 1,1 0-1,0 0 0,0 0 1,0 0-1,-1 0 1,1 0-1,-1 1 1,1-1-1,-1 0 1,1 1-1,-1-1 1,0 0-1,1 1 1,-1-1-1,0 0 1,0 2-1,1 66 1417,-2-37-1181,1-30-245,0 0-1,0-1 1,0 1 0,0 0-1,1 0 1,-1 0 0,0-1-1,1 1 1,-1 0 0,1 0-1,0-1 1,0 1 0,-1 0-1,1-1 1,0 1 0,0-1-1,0 1 1,1-1 0,-1 0-1,0 1 1,1-1 0,2 2-1,-2-3 5,0 1 0,0-1-1,0 0 1,-1 1-1,1-1 1,0 0-1,0 0 1,0-1-1,0 1 1,0 0 0,0-1-1,0 1 1,0-1-1,-1 1 1,1-1-1,0 0 1,2-1-1,9-6-133,-1-1-1,0 1 0,-1-2 1,12-11-1,-22 20 104,35-40-937,-28 32 872,-1-1 0,2 1-1,-1 1 1,17-13-1,-15 57 2158,-9-34-2038,0 1 0,0-1 0,0 0-1,0 0 1,0 0 0,0 1-1,1-1 1,-1-1 0,1 1-1,0 0 1,-1 0 0,1-1-1,0 1 1,0-1 0,0 1 0,0-1-1,0 0 1,0 0 0,1 1-1,-1-2 1,0 1 0,5 1-1,-2-1 12,-1-1 0,1 0-1,0 0 1,0-1-1,-1 1 1,1-1-1,0 0 1,-1-1-1,1 1 1,-1-1 0,6-2-1,2-2-90,-1 0 1,1-1-1,-2 0 1,1-1-1,-1 0 1,0-1-1,-1 0 0,9-11 1,-15 16 41,0 0 0,-1 0 0,0 0-1,0-1 1,0 1 0,0-1 0,-1 1 0,0-1 0,0 0 0,1-5 0,-2 9 29,0 0 0,0 0 0,0 0 0,0 0 0,0 0 0,0 0 0,-1 0 1,1 0-1,0 0 0,0 0 0,-1 0 0,1 0 0,-1 0 0,1 0 0,-1 0 0,1 0 0,-1 0 0,1 1 0,-1-1 0,0 0 0,0 0 0,-1 0 10,1 1 0,0-1-1,-1 1 1,1-1 0,-1 1 0,1 0-1,-1 0 1,1-1 0,-1 1-1,1 0 1,-1 1 0,1-1 0,-1 0-1,1 0 1,-1 0 0,1 1-1,-1-1 1,-2 2 0,-1 1 14,0 1 0,0-1 0,0 1 1,0 0-1,0 0 0,1 1 0,0-1 0,0 1 1,0 0-1,1 0 0,-1 0 0,1 1 0,0-1 1,1 1-1,0 0 0,-1 0 0,2 0 0,-1 0 0,1 0 1,0 0-1,-1 9 0,3-14-160,-1 0-1,1 1 1,-1-1 0,1 1 0,0-1-1,0 0 1,-1 0 0,1 1-1,0-1 1,0 0 0,0 0 0,1 0-1,-1 0 1,0 0 0,0 0-1,0 0 1,1 0 0,-1-1 0,0 1-1,1-1 1,-1 1 0,1-1-1,-1 1 1,1-1 0,-1 1 0,1-1-1,-1 0 1,1 0 0,-1 0-1,1 0 1,-1 0 0,1 0-1,-1-1 1,3 0 0,14 1-5697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4.020"/>
    </inkml:context>
    <inkml:brush xml:id="br0">
      <inkml:brushProperty name="width" value="0.025" units="cm"/>
      <inkml:brushProperty name="height" value="0.025" units="cm"/>
    </inkml:brush>
  </inkml:definitions>
  <inkml:trace contextRef="#ctx0" brushRef="#br0">151 45 15503,'0'0'7073,"-9"-8"-5044,-29-22-358,37 29-1603,-1 0 0,0 1 0,1-1 0,-1 0 0,0 0 0,1 1 1,-1-1-1,0 1 0,0 0 0,0 0 0,0-1 0,1 1 0,-1 0 1,0 0-1,0 1 0,0-1 0,0 0 0,1 1 0,-1-1 0,0 1 1,0-1-1,1 1 0,-1 0 0,0 0 0,1-1 0,-1 1 1,1 0-1,-1 1 0,1-1 0,0 0 0,-1 0 0,1 1 0,0-1 1,0 1-1,0-1 0,0 1 0,0-1 0,-1 4 0,-4 4-27,1 1 0,1 1 0,0-1 0,-4 16 1,7-26-33,-2 14 39,0 0 1,0 0 0,1 0-1,1 1 1,0-1 0,1 0 0,2 18-1,-2-31-39,0 1 0,1-1 0,-1 0 0,0 1 0,1-1 0,-1 1 0,1-1 0,-1 1 0,1-1 0,0 0 0,0 0 0,0 1 1,-1-1-1,1 0 0,0 0 0,0 0 0,1 0 0,-1 0 0,0 0 0,0 0 0,0 0 0,1-1 0,-1 1 0,0 0 0,3 0 0,0 0 46,0 0 0,-1-1-1,1 0 1,0 1 0,0-1 0,0-1 0,-1 1 0,1-1 0,0 1 0,4-2 0,5-2 148,0-1-1,0 0 1,0-1 0,19-11 0,-10 2-45,-1 0 0,0-1 1,-1-1-1,-1 0 1,28-34-1,-51 83 269,-5-4-427,-7 30 0,16-58 0,1 1 0,-1 0 0,0-1 0,0 1 0,0 0 0,0-1 0,0 1 0,1 0 0,-1-1 0,0 1 0,1-1 0,-1 1 0,0-1 0,1 1 0,-1 0 0,1-1 0,-1 1 0,1-1 0,-1 0 0,1 1 0,-1-1 0,1 1 0,-1-1 0,1 0 0,-1 1 0,1-1 0,0 0 0,-1 0 0,1 0 0,0 1 0,-1-1 0,1 0 0,0 0 0,-1 0 0,1 0 0,0 0 0,-1 0 0,1 0 0,0 0 0,-1 0 0,1-1 0,0 1 0,-1 0 0,2-1 0,32-8 0,33-29 0,-58 31 0,1 0 0,-1 1 0,2 1 0,-1-1 0,1 2 0,-1-1 0,1 1 0,21-4 0,-31 8 0,0 1 0,0-1 0,0 0 0,0 0 0,0 1 0,0-1 0,0 0 0,0 1 0,-1-1 0,1 1 0,0-1 0,0 1 0,0 0 0,-1-1 0,1 1 0,0 0 0,0-1 0,-1 1 0,1 0 0,-1 0 0,1 0 0,-1 0 0,1-1 0,-1 1 0,1 0 0,-1 0 0,0 0 0,0 0 0,1 0 0,-1 0 0,0 0 0,0 0 0,0 0 0,0 0 0,0 1 0,0 51 0,0-26 0,1-26-17,1 0 1,0-1-1,0 1 0,0 0 1,-1-1-1,1 0 0,0 1 1,0-1-1,0 0 1,0 0-1,0 0 0,0 0 1,0 0-1,0-1 0,0 1 1,3-1-1,2-2-747,0 1 0,0-1-1,0 0 1,-1-1 0,1 1 0,-1-1-1,9-7 1,37-37-10541,-26 18-877</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7.129"/>
    </inkml:context>
    <inkml:brush xml:id="br0">
      <inkml:brushProperty name="width" value="0.025" units="cm"/>
      <inkml:brushProperty name="height" value="0.025" units="cm"/>
    </inkml:brush>
  </inkml:definitions>
  <inkml:trace contextRef="#ctx0" brushRef="#br0">1 0 12204,'0'0'10767,"5"13"-9181,3 13-938,-1 0 0,-2 0 0,0 0 0,2 45 0,-6-30 39,-2-22-475,1 0-1,0 0 1,2 0 0,1 0 0,0-1-1,1 1 1,8 22 0,-12-40-203,0 0 0,1 0 0,-1 0-1,0 0 1,0 0 0,1 0 0,-1 0 0,0 0 0,1-1 0,-1 1 0,1 0-1,-1 0 1,1 0 0,0-1 0,-1 1 0,1 0 0,0-1 0,-1 1 0,1-1 0,0 1-1,0-1 1,0 1 0,-1-1 0,1 1 0,0-1 0,0 0 0,0 1 0,0-1 0,0 0-1,0 0 1,0 0 0,0 0 0,0 0 0,-1 0 0,1 0 0,0 0 0,0 0-1,0 0 1,0 0 0,0 0 0,0-1 0,0 1 0,0 0 0,0-1 0,-1 1 0,1-1-1,0 1 1,0-1 0,-1 1 0,1-1 0,0 0 0,0 1 0,-1-1 0,1 0 0,-1 0-1,1 1 1,0-2 0,2-2-36,0 0-1,-1-1 1,1 1-1,-1-1 1,0 1-1,0-1 1,0 0-1,-1 0 1,2-7-1,-3 4-133,0 1 0,0-1 0,-1 1 0,0-1 0,0 1 1,0 0-1,-1-1 0,0 1 0,-1 0 0,0 0 0,-4-8 0,5 12 133,0-1 1,0 1-1,0 0 0,0-1 1,-1 1-1,1 0 0,-1 0 1,0 1-1,0-1 1,0 1-1,0-1 0,0 1 1,-1 0-1,1 0 0,-1 0 1,1 1-1,-1-1 0,0 1 1,0 0-1,1 0 1,-1 0-1,0 1 0,-4-1 1,7 1 33,0 0 1,1 0 0,-1 0-1,1 0 1,-1 1-1,1-1 1,-1 0 0,1 0-1,-1 1 1,1-1-1,-1 0 1,1 0 0,0 1-1,-1-1 1,1 1 0,-1-1-1,1 0 1,0 1-1,-1-1 1,1 1 0,0-1-1,0 1 1,-1-1 0,1 1-1,0-1 1,0 1-1,0-1 1,-1 1 0,1-1-1,0 1 1,0-1-1,0 1 1,0-1 0,0 1-1,0 0 1,0-1 0,0 1-1,1-1 1,-1 1-1,0-1 1,0 1 0,0-1-1,0 1 1,1-1 0,-1 1-1,1 0 1,-1 1-10,1-1 1,-1 1-1,1 0 0,0-1 1,0 1-1,0 0 1,0-1-1,0 1 0,0-1 1,0 1-1,1-1 1,-1 0-1,0 0 1,3 2-1,4 0-73,0-1-1,0 0 1,0 0 0,0-1-1,1 0 1,-1 0 0,0-1-1,1 0 1,-1-1 0,9-1-1,8-3-2243,-1 0 0,25-9 1,-8 0-3495,-2 1-2071</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7.564"/>
    </inkml:context>
    <inkml:brush xml:id="br0">
      <inkml:brushProperty name="width" value="0.025" units="cm"/>
      <inkml:brushProperty name="height" value="0.025" units="cm"/>
    </inkml:brush>
  </inkml:definitions>
  <inkml:trace contextRef="#ctx0" brushRef="#br0">142 13 13036,'0'0'3694,"-9"2"-1147,1 0-2104,0 1 0,1 0 0,0 0 0,-1 1 0,1 0 0,0 0 1,1 0-1,-1 1 0,1 0 0,0 1 0,0-1 0,0 1 0,1 0 0,0 0 0,0 1 0,1 0 0,-1 0 0,2 0 1,-5 9-1,7-12-238,-1-1 0,1 1 0,0 1 0,0-1 0,0 0 0,0 0 0,1 0 0,0 5 0,0-8-185,0 0 0,0 0 0,0 0 0,1 0 0,-1 0 0,0 0 0,1 0 0,-1 0 0,1 0 0,-1 0 0,1 0 0,-1-1 0,1 1 0,0 0 0,-1 0 0,1-1 0,0 1 0,-1 0 0,1-1 1,0 1-1,0 0 0,0-1 0,0 1 0,0-1 0,0 0 0,0 1 0,0-1 0,0 0 0,0 0 0,0 1 0,0-1 0,0 0 0,0 0 0,2 0 0,8-1 76,0 0 0,0 0 1,0-1-1,0 0 0,0-1 0,0-1 0,-1 0 1,1 0-1,-1-1 0,0 0 0,12-8 0,-10 5-10,-1 0-1,1 0 0,-2-1 0,1-1 1,-1 0-1,-1 0 0,0-1 1,14-21-1,-22 32-91,0-1 0,-1 0 0,1 0 0,-1 0 0,1 0 0,-1 1 0,0-1 0,1 0 0,-1 0 0,0 0 0,1 0 0,-1 0 0,0 0 0,0 0 0,0 0 0,0 0 0,0 0 0,0 0 0,0 0 0,0 0 0,0 0 0,-1 0 0,1 1 0,0-1 0,-1 0 0,1 0 0,0 0 1,-1 0-1,1 0 0,-2-1 0,1 1 63,-1 0 0,0 0 0,1 1 1,-1-1-1,0 0 0,0 0 0,0 1 1,1-1-1,-1 1 0,0 0 0,0 0 1,0-1-1,0 1 0,-3 1 1,-34 5-1141,13 9-4925,23-8-1316</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8.455"/>
    </inkml:context>
    <inkml:brush xml:id="br0">
      <inkml:brushProperty name="width" value="0.025" units="cm"/>
      <inkml:brushProperty name="height" value="0.025" units="cm"/>
    </inkml:brush>
  </inkml:definitions>
  <inkml:trace contextRef="#ctx0" brushRef="#br0">13 176 2594,'0'0'22000,"-4"-10"-20756,3 8-1187,0-1 0,-1 1 0,2 0 0,-1-1 0,0 1-1,0-1 1,1 0 0,-1 1 0,1-1 0,0 1 0,0-1 0,0 0 0,0 1 0,1-1 0,0-2 0,0 2 8,1 0 1,0 1-1,0-1 1,0 1-1,1-1 0,-1 1 1,1 0-1,-1 0 1,1 0-1,0 0 1,0 0-1,0 1 0,0-1 1,0 1-1,0 0 1,4-1-1,8-4 100,0 0-1,0 1 1,1 1-1,-1 1 1,1 0-1,0 1 1,0 1-1,0 0 1,0 1-1,28 4 1,-41-3-139,0 0 1,-1 1-1,1-1 1,0 1 0,0-1-1,-1 1 1,1 0-1,0 0 1,-1 0-1,0 0 1,0 1 0,1-1-1,-1 1 1,-1-1-1,1 1 1,0 0-1,-1-1 1,1 1-1,-1 0 1,0 0 0,0 0-1,0 0 1,1 5-1,-1 1 217,1-1-1,-1 1 1,-1 0 0,1-1-1,-1 1 1,-1 0 0,-2 12-1,0-10-30,2-15-49,3-21-20,3 11-143,-1-1 0,-1 1 0,-1-1 0,2-29 0,-3 46 0,0-1 0,0 1 0,0 0 0,0-1 0,0 1 0,0 0 0,1-1 0,-1 0 0,0 1 0,1-1 0,-1 0 0,1 1 0,0-1 0,-1 0 0,1 0 0,0 0 0,0-1 0,-1 1 0,1 0 0,0-1 0,2 1 0,45 12 0,-27-12 0,1-1 0,-1-1 0,0 0 0,34-8 0,-48 7 0,0 0 0,1 0 0,-1-1 0,0 0 0,0 0 0,-1-1 0,1 0 0,-1-1 0,0 1 0,0-1 0,0-1 0,0 1 0,-1-1 0,10-12 0,-16 18 0,1-1 0,0 0 0,-1 1 0,1-1 0,0 0 0,-1 1 0,1-1 0,-1 0 0,1 1 0,-1-1 0,1 0 0,-1 0 0,1 0 0,-1 0 0,0 0 0,0 1 0,1-1 0,-1 0 0,0 0 0,0 0 0,0 0 0,0 0 0,0 0 0,0 0 0,0 0 0,0 0 0,-1 1 0,1-1 0,0 0 0,0 0 0,-1 0 0,1 0 0,-1 0 0,1 1 0,-1-1 0,1 0 0,-1 0 0,1 1 0,-1-1 0,1 0 0,-1 1 0,0-1 0,0 1 0,1-1 0,-1 0 0,0 1 0,0 0 0,0-1 0,1 1 0,-1 0 0,0-1 0,0 1 0,0 0 0,0 0 0,0 0 0,-1-1 0,-2 1 0,0 0 0,0-1 0,0 1 0,0 1 0,0-1 0,0 0 0,0 1 0,1 0 0,-1 0 0,0 0 0,0 1 0,-4 2 0,2 0 0,0 1 0,0 0 0,0 0 0,1 1 0,0 0 0,1 0 0,-1 0 0,1 0 0,0 1 0,0-1 0,1 1 0,0 0 0,0 0 0,1 1 0,0-1 0,0 0 0,1 1 0,0-1 0,0 1 0,1 15 0,0-22 1,0 0-1,0 0 1,0 0 0,0 0 0,1 0-1,-1-1 1,0 1 0,1 0 0,-1 0-1,1 0 1,-1 0 0,1 0 0,-1-1-1,1 1 1,0 0 0,-1 0 0,1-1-1,0 1 1,0 0 0,-1-1 0,1 1-1,0-1 1,0 1 0,1 0 0,32 6 17,32-11-204,0-12-2774,-52 11 977,0 0 0,-1-2 0,0 1 0,0-1 1,13-11-1,8-10-5624</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8.854"/>
    </inkml:context>
    <inkml:brush xml:id="br0">
      <inkml:brushProperty name="width" value="0.025" units="cm"/>
      <inkml:brushProperty name="height" value="0.025" units="cm"/>
    </inkml:brush>
  </inkml:definitions>
  <inkml:trace contextRef="#ctx0" brushRef="#br0">91 0 14221,'0'0'13037,"-8"13"-12151,-4 8-406,1 0 1,0 1-1,2 1 1,-12 41-1,15-33-196,0 0 0,2 1 0,2-1 0,1 50 0,1-77-340,1 0 1,0 0-1,0 0 0,0 0 0,0 0 0,1 0 1,-1 0-1,1 0 0,0-1 0,0 1 0,1-1 0,-1 1 1,1-1-1,-1 0 0,1 0 0,0 0 0,0 0 1,5 3-1,-4-4-841,0 1 0,1-1 0,-1 0 0,0 0 0,1 0 0,0 0-1,-1-1 1,1 0 0,7 1 0,10-1-6048</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9.244"/>
    </inkml:context>
    <inkml:brush xml:id="br0">
      <inkml:brushProperty name="width" value="0.025" units="cm"/>
      <inkml:brushProperty name="height" value="0.025" units="cm"/>
    </inkml:brush>
  </inkml:definitions>
  <inkml:trace contextRef="#ctx0" brushRef="#br0">156 1 18834,'-9'5'3710,"-8"4"-2475,1 1-1,0 1 1,-19 17 0,29-23-911,0 0 0,1 0 0,0 0 0,0 1 0,1 0 0,-1 0 0,1 0 0,0 0 0,1 1 0,0-1 0,0 1 1,0 0-1,-2 12 0,4-18-316,1 0 0,0 0 0,0 0 0,0 0 0,0 1 1,0-1-1,0 0 0,0 0 0,1 0 0,-1 0 0,0 0 0,0 0 1,1 0-1,-1 0 0,1 0 0,-1 0 0,1 0 0,-1 0 1,1-1-1,0 1 0,-1 0 0,1 0 0,0 0 0,0-1 0,-1 1 1,1 0-1,0-1 0,0 1 0,2 0 0,0 0 9,1 0 0,-1 0-1,1 0 1,-1-1 0,1 1 0,-1-1-1,1 0 1,0 0 0,4-1 0,4 0 21,0-1 0,0-1 0,-1 0 1,22-9-1,-17 4-141,0-1 0,-1 0 0,0-2-1,14-11 1,-23 16 87,0 1-1,0-1 0,-1 0 1,0 0-1,0 0 0,-1-1 1,1 1-1,-1-1 0,-1 0 1,1-1-1,2-10 1,-8 15 71,-6 9-43,-7 13 49,8-11-9,2 1 0,-1 1 0,1-1 1,0 1-1,1 0 0,0 0 0,1 0 1,0 0-1,1 1 0,0-1 0,0 1 1,1 0-1,1 14 0,1-23-52,0-1 0,0 1 0,0 0 0,0 0 0,1-1 0,-1 1 0,1-1 0,-1 1 0,1-1 0,-1 0 0,1 1 0,0-1 0,0 0 0,0 0 0,0 0 0,-1 0 0,1-1 0,0 1 0,1 0 0,-1-1 0,0 0 0,0 1 0,0-1 0,0 0 0,0 0 0,0 0 0,4-1 0,64-2 0,-69 3 0,46-7-1774,65-23-8095,-97 25 3319</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29:59.602"/>
    </inkml:context>
    <inkml:brush xml:id="br0">
      <inkml:brushProperty name="width" value="0.025" units="cm"/>
      <inkml:brushProperty name="height" value="0.025" units="cm"/>
    </inkml:brush>
  </inkml:definitions>
  <inkml:trace contextRef="#ctx0" brushRef="#br0">228 0 17521,'0'0'8744,"-28"75"-7015,2-38-415,-4 3-417,-2-1-385,0-2-384,6-4-96,3-7-192,8-8-416,4-7-930,6-9-1313,5-19-6213,0-10-4517</inkml:trace>
  <inkml:trace contextRef="#ctx0" brushRef="#br0" timeOffset="1">41 50 19731,'0'0'8103,"34"65"-6821,-13-46-386,3-2-575,7-2-225,0 1-417,-1-4-1985,-8-1-3844,-2-4-12427</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0.614"/>
    </inkml:context>
    <inkml:brush xml:id="br0">
      <inkml:brushProperty name="width" value="0.025" units="cm"/>
      <inkml:brushProperty name="height" value="0.025" units="cm"/>
    </inkml:brush>
  </inkml:definitions>
  <inkml:trace contextRef="#ctx0" brushRef="#br0">1 0 15663,'0'0'10538,"1"12"-10202,14 193 1686,-8-60-900,1-92-1043,-8-53-89,0 0 1,0 0-1,0 0 0,0 0 1,0-1-1,0 1 1,0 0-1,0 0 1,0 0-1,0 0 0,0 0 1,0 0-1,0 0 1,0 0-1,1 0 1,-1 0-1,0 0 1,0 0-1,0 0 0,0 0 1,0 0-1,0 0 1,0-1-1,0 1 1,0 0-1,0 0 0,1 0 1,-1 0-1,0 0 1,0 0-1,0 0 1,0 0-1,0 0 0,0 0 1,0 1-1,0-1 1,0 0-1,1 0 1,-1 0-1,0 0 0,0 0 1,0 0-1,1-32-671,-1 19 476,0 1 0,-1-1-1,-1 1 1,0-1 0,-1 1 0,0 0 0,-1 0-1,-8-17 1,11 27 232,10 9 63,0-1-14,-1-1-1,1 0 0,0-1 0,1 0 0,-1 0 1,1-1-1,0-1 0,-1 1 0,1-1 0,0-1 1,0 0-1,1 0 0,-1-1 0,0 0 0,0-1 1,0 0-1,0-1 0,0 0 0,0-1 0,-1 0 0,1 0 1,-1-1-1,10-5 0,-10 5-26,0 0-1,0-1 1,-1 0 0,1 0 0,-1-1-1,0 0 1,-1 0 0,0-1-1,0 0 1,0 0 0,-1-1 0,0 0-1,0 0 1,-1 0 0,0-1-1,-1 0 1,0 0 0,0 0-1,-1 0 1,0-1 0,0 1 0,-1-1-1,1-18 1,-3 25-37,0 1 1,0-1-1,0 0 0,0 0 1,0 1-1,-1-1 0,1 0 0,-1 1 1,0-1-1,0 1 0,0-1 1,0 1-1,-1-1 0,1 1 1,0 0-1,-3-3 0,3 4-12,-1 0-1,1 0 1,0 0-1,-1 0 1,1 0-1,-1 1 0,1-1 1,-1 1-1,1-1 1,-1 1-1,1-1 1,-1 1-1,1 0 1,-1 0-1,0-1 0,1 1 1,-1 1-1,0-1 1,1 0-1,-3 1 1,-1 0-4,1 0 0,-1 1 0,0 0 0,0 0 0,1 1 0,-1-1 0,1 1 0,0 0 0,0 0 0,0 0 0,0 1 0,1 0-1,-1-1 1,1 1 0,-5 8 0,1-2 122,1 1-1,1 0 1,-1 1-1,2-1 1,-1 1-1,2 0 1,0 0-1,0 0 0,1 1 1,0-1-1,1 20 1,1-31-109,0 0 1,0 1-1,1-1 1,-1 0 0,0 0-1,1 0 1,-1 1-1,1-1 1,-1 0-1,1 0 1,0 0 0,-1 0-1,1 0 1,0 0-1,0 0 1,0 0-1,0 0 1,0-1 0,0 1-1,0 0 1,0-1-1,0 1 1,1 0-1,36 7 153,-23-8-116,0 0 1,0-2-1,16-3 0,12-8-442,-36 10 270,0 0 0,1 1-1,-1-1 1,1 2 0,0-1 0,0 1-1,0 0 1,0 0 0,-1 1 0,1 0-1,16 2 1,-23-1 125,1 1 0,-1-1 0,1 0 0,-1 0 1,0 0-1,1 1 0,-1-1 0,0 1 0,0-1 0,0 1 0,0-1 0,-1 1 0,1 0 0,0-1 0,-1 1 0,1 0 0,-1 0 0,1-1 1,-1 1-1,0 0 0,0 0 0,0 3 0,0 51 408,-1-38-184,1-3-147,-1-10-35,1 1 0,0 0-1,0-1 1,1 1 0,-1 0-1,4 9 1,-4-14-47,1 0 0,-1 0 0,1 0 0,0 0-1,-1-1 1,1 1 0,0 0 0,0 0 0,-1 0 0,1-1 0,0 1 0,0 0 0,0-1 0,0 1 0,0-1 0,0 1 0,0-1 0,0 0-1,0 1 1,0-1 0,0 0 0,1 0 0,-1 0 0,0 0 0,0 1 0,0-2 0,0 1 0,0 0 0,0 0 0,0 0 0,0 0 0,1-1-1,-1 1 1,0 0 0,0-1 0,0 1 0,0-1 0,0 0 0,0 1 0,1-2 0,3-1-411,0 1 0,0-1-1,0-1 1,-1 1 0,0-1 0,1 0 0,-1 0-1,7-8 1,-6 5-1226,-1 0 0,1 0 0,-1 0 0,0-1 0,4-12 0,-1-4-5591</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0.985"/>
    </inkml:context>
    <inkml:brush xml:id="br0">
      <inkml:brushProperty name="width" value="0.025" units="cm"/>
      <inkml:brushProperty name="height" value="0.025" units="cm"/>
    </inkml:brush>
  </inkml:definitions>
  <inkml:trace contextRef="#ctx0" brushRef="#br0">42 110 12204,'0'0'8285,"10"3"-7154,-7-1-1024,0-1 0,1 0-1,-1 0 1,0 0-1,1-1 1,-1 1 0,1-1-1,-1 1 1,0-1-1,1-1 1,-1 1 0,1 0-1,-1-1 1,0 1-1,1-1 1,-1 0-1,0 0 1,0-1 0,0 1-1,1-1 1,-1 1-1,-1-1 1,1 0 0,0 0-1,0 0 1,-1 0-1,1-1 1,-1 1 0,4-6-1,-5 7 5,1 0-1,0-1 1,-1 0 0,0 1-1,1-1 1,-1 0 0,0 0-1,0 0 1,0 1 0,0-1-1,0 0 1,-1 0-1,1 0 1,-1-1 0,1 1-1,-1 0 1,0 0 0,1 0-1,-1 0 1,0 0-1,-1 0 1,1-1 0,0 1-1,0 0 1,-1 0 0,0 0-1,1 0 1,-1 0 0,0 0-1,0 0 1,0 0-1,0 0 1,0 1 0,0-1-1,-1 0 1,1 0 0,-1 1-1,-1-2 1,0 1 14,1 1 1,-1-1-1,1 1 0,-1 0 0,0 0 1,1 0-1,-1 0 0,0 1 1,0-1-1,0 1 0,0 0 1,0-1-1,1 1 0,-1 0 1,0 1-1,0-1 0,0 1 1,0-1-1,1 1 0,-1 0 0,0 0 1,0 0-1,1 0 0,-1 0 1,1 1-1,-1-1 0,1 1 1,-3 2-1,-1 1-125,0 1 0,0-1 0,1 1 0,0 0 0,0 0 0,1 0 0,0 1 0,0 0 0,0 0 0,1 0 0,0 0 0,0 0 0,1 1 0,0-1 0,0 1 0,1-1 0,0 1 0,0 0 0,1 8 0,0-14 0,1 0 0,0 0 0,-1-1 0,1 1 0,0 0 0,0 0 0,1-1 0,-1 1 0,0-1 0,0 1 0,1-1 0,-1 1 0,1-1 0,-1 0 0,1 0 0,0 0 0,-1 0 0,1 0 0,0 0 0,0 0 0,0 0 0,0-1 0,0 1 0,-1-1 0,1 0 0,0 1 0,2-1 0,64 5 0,-55-5 0,23 3-1287,7 0-4334,-32-3-3550</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1.593"/>
    </inkml:context>
    <inkml:brush xml:id="br0">
      <inkml:brushProperty name="width" value="0.025" units="cm"/>
      <inkml:brushProperty name="height" value="0.025" units="cm"/>
    </inkml:brush>
  </inkml:definitions>
  <inkml:trace contextRef="#ctx0" brushRef="#br0">91 1 9353,'0'0'14985,"-6"13"-13015,-44 112 1360,42-100-2775,1-1 1,0 1-1,-5 50 0,12-73-546,0 0 0,0-1 0,0 1 0,0 0 0,0-1 0,0 1 0,1 0 0,-1-1 0,0 1 0,1-1 0,0 1 0,-1-1 0,1 1 0,0-1 1,0 1-1,0-1 0,0 0 0,0 1 0,0-1 0,0 0 0,0 0 0,0 0 0,3 2-1,-1-1-7,0-1 0,0 1 0,1-1-1,-1 0 1,1 0 0,-1 0 0,1-1-1,-1 1 1,1-1 0,5 0 0,11-1-207,0-1 1,0-1 0,24-7 0,-30 7-127,-2 0 79,0 1 0,0 1 0,0 0 0,0 0 0,0 1 0,17 2 1,-27-2 236,0 1 0,0-1 1,0 1-1,0-1 1,-1 1-1,1 0 0,0 0 1,0 0-1,0 0 1,0 0-1,-1 0 0,1 0 1,-1 0-1,1 1 1,-1-1-1,1 1 0,-1-1 1,2 3-1,-2-2 65,-1 1-1,1-1 1,-1 1 0,1-1-1,-1 0 1,0 1-1,0-1 1,0 1 0,0-1-1,0 0 1,-1 1-1,1-1 1,-1 0 0,0 1-1,1-1 1,-1 0-1,0 1 1,0-1 0,-3 4-1,0 0 49,-1 1 0,0-1 0,0 0-1,-1 0 1,0-1 0,0 0 0,0 0 0,0 0-1,-1-1 1,0 0 0,0 0 0,0 0 0,0-1-1,-1 0 1,1-1 0,-10 2 0,7-1 10,0 0 0,-1-1 0,1-1 0,0 0 0,-1 0 0,1-1 1,-1 0-1,1-1 0,-1 0 0,1-1 0,-19-5 0,26 6-340,1 0 1,0 1-1,0-1 1,-1 0-1,1 0 1,0-1-1,0 1 1,0 0-1,0-1 1,0 1-1,1-1 1,-1 0-1,0 0 1,1 1-1,-1-1 1,1 0-1,-1 0 1,1 0-1,0-1 1,0 1-1,-1-3 0,2 3 20,1 1 0,-1-1 0,1 1 0,-1-1 0,1 1 0,-1-1 0,1 1 0,0 0 0,0-1 0,-1 1 0,1 0 0,0 0 0,0-1 0,1 1 0,-1 0 0,0 0 0,0 0 0,0 0 0,1 0 0,-1 1 0,0-1 0,1 0 0,-1 1 0,1-1 0,-1 0 0,1 1 0,-1 0 0,1-1 0,-1 1 0,1 0 0,-1 0 0,4 0 0,21-5-4095,3 0-1436</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2.996"/>
    </inkml:context>
    <inkml:brush xml:id="br0">
      <inkml:brushProperty name="width" value="0.025" units="cm"/>
      <inkml:brushProperty name="height" value="0.025" units="cm"/>
    </inkml:brush>
  </inkml:definitions>
  <inkml:trace contextRef="#ctx0" brushRef="#br0">215 48 18481,'0'0'2664,"-8"-6"374,2 0-2508,-1 2-1,0-1 1,0 1 0,0 0 0,-1 0-1,1 1 1,-10-3 0,12 5-411,1 0 1,0 0 0,-1 0-1,1 0 1,-1 1-1,0 0 1,1 0-1,-1 0 1,1 1-1,-1-1 1,1 1 0,-1 0-1,1 0 1,0 1-1,-1-1 1,1 1-1,-7 4 1,6-3-74,0 1 0,0 0 0,0 1 0,1-1 0,-1 1 0,-6 9 0,10-12-25,-1 1-1,0-1 1,1 0-1,0 1 0,0-1 1,0 1-1,0 0 1,0-1-1,0 1 0,1 0 1,-1-1-1,1 1 1,0 0-1,-1 0 0,1 0 1,1-1-1,-1 1 1,1 4-1,0-6-16,0 1 0,0-1-1,0 0 1,0 1 0,0-1 0,1 0 0,-1 0 0,0 1-1,1-1 1,-1 0 0,1-1 0,-1 1 0,1 0-1,0 0 1,-1-1 0,1 1 0,0-1 0,-1 1 0,1-1-1,0 0 1,0 1 0,3-1 0,47 1 103,-41-1-83,1-1-201,1-1 1,-1 1-1,0-2 1,0 0-1,0 0 1,0-1-1,-1-1 1,1 0-1,-1 0 1,0-1-1,-1-1 1,1 0-1,-1 0 1,0-1-1,14-14 1,-33 33 130,2 1 0,0 1 0,0-1 0,1 1 0,1 0 0,0 1-1,-5 22 1,9-32 160,0 0 0,0 0 0,0 1 0,1-1 0,-1 0 0,1 1-1,0-1 1,1 8 0,0-11-90,-1 0 1,1 1-1,-1-1 0,1 0 0,0 0 0,-1 0 1,1 0-1,0 0 0,0 0 0,0 0 0,0 0 1,0 0-1,0 0 0,0-1 0,0 1 0,0 0 1,0-1-1,0 1 0,0-1 0,1 1 0,-1-1 1,0 1-1,0-1 0,1 0 0,-1 0 0,0 0 1,1 0-1,-1 0 0,0 0 0,1 0 0,0 0 0,8-1 1,0-1-1,0 1 0,-1-2 0,1 1 1,-1-1-1,0-1 0,0 0 0,0 0 1,0-1-1,-1 0 0,1 0 0,-1-1 1,11-11-1,-8 8-39,1 1 0,0 0 1,0 0-1,1 1 0,23-9 0,-32 15 9,0 1-1,0-1 0,0 1 1,0 0-1,0 1 1,0-1-1,0 1 0,0 0 1,-1-1-1,1 2 0,0-1 1,0 0-1,-1 1 0,1 0 1,-1-1-1,1 2 0,-1-1 1,0 0-1,0 1 1,0-1-1,0 1 0,0 0 1,-1 0-1,1 0 0,-1 0 1,0 0-1,0 1 0,3 5 1,-1-4 39,-1 1 1,0-1-1,0 1 1,-1 0-1,0 0 1,0 0 0,0 0-1,0 0 1,-1 0-1,0 0 1,-1 1-1,1-1 1,-1 0-1,0 1 1,-1-1-1,0 0 1,-2 11-1,13-28-166,1 0-1,0 1 0,0 0 0,1 1 0,0 0 0,1 0 0,0 2 0,0 0 0,1 0 0,20-6 0,-34 12 161,0 1 1,1 0-1,-1 0 0,0 0 0,1 0 1,-1 0-1,1 0 0,-1 0 0,0 0 0,1 0 1,-1 0-1,0 0 0,1 0 0,-1 0 1,1 0-1,-1 1 0,0-1 0,1 0 1,-1 0-1,0 0 0,0 0 0,1 1 1,-1-1-1,0 0 0,1 0 0,-1 1 1,0-1-1,0 0 0,1 0 0,-1 1 1,0-1-1,0 0 0,0 1 0,1-1 0,-1 0 1,0 1-1,0-1 0,0 0 0,0 2 1,-5 17 279,-16 17-241,4-19 534,17-24-6,21-34-5,-15 30-755,12-37 116,-5 15 28,-13 34 15,0-1 0,0 0-1,0 0 1,0 0 0,0 0-1,0 0 1,1 0 0,-1 1 0,0-1-1,0 0 1,0 0 0,0 0-1,0 0 1,0 0 0,1 0 0,-1 0-1,0 0 1,0 0 0,0 0-1,0 0 1,1 0 0,-1 0 0,0 0-1,0 0 1,0 0 0,0 0-1,0 0 1,1 0 0,-1 0 0,0 0-1,0 0 1,0 0 0,0 0 0,1 0-1,-1 0 1,0 0 0,0 1 12,0 0 1,0 1-1,0-1 0,0 0 1,0 0-1,0 1 1,0-1-1,0 0 1,1 0-1,-1 1 0,0-1 1,1 0-1,-1 0 1,1 0-1,0 0 1,-1 0-1,1 0 1,0 1-1,0-2 0,-1 1 1,1 0-1,0 0 1,0 0-1,0 0 1,0 0-1,0-1 1,3 2-1,-1-1 11,0-1 0,0 1 1,0-1-1,0 0 0,1 0 0,-1 0 1,0 0-1,0-1 0,0 1 0,0-1 0,6-2 1,3-1-9,0 0 1,0-1-1,0-1 0,-1 0 1,0-1-1,0 0 1,0 0-1,-1-1 1,0-1-1,-1 0 1,9-10-1,-25 30 20,1 0 1,0 1-1,1-1 0,0 1 1,0 0-1,2 0 0,-1 1 0,2-1 1,-2 15-1,4-27-28,0 1 0,0 0 0,0 0 0,0-1 0,0 1 0,0 0 0,1-1 0,-1 1 0,0-1 0,0 1 0,1 0 0,-1-1 0,0 1 0,1-1 0,-1 1 0,1-1 0,-1 1 0,1-1 0,-1 1 0,1-1 0,-1 1 0,1-1 0,-1 1 0,1-1 0,0 0 0,-1 0 0,1 1 0,-1-1 0,1 0 0,0 0 0,0 1 0,31-2 0,27-16 0,73-60 0,-132 79 0,0 0 0,1 0 0,-1 0 0,0 0 0,0 0 0,0 0 0,0 0 0,-1 0 0,1 0 0,-1 0 0,1-1 0,-1 1 0,0 2 0,0-3 0,1 0 0,-1-1 0,1 1 0,0 0 0,-1 0 0,1 0 0,0 0 0,-1 0 0,1 0 0,0 0 0,0 0 0,0 0 0,0 0 0,0 0 0,0-1 0,0 1 0,0 0 0,0 0 0,1 0 0,-1 0 0,0 0 0,1 0 0,-1 0 0,0 0 0,1 0 0,-1-1 0,1 1 0,-1 0 0,1 0 0,0-1 0,-1 1 0,1 0 0,0-1 0,-1 1 0,1 0 0,0-1 0,0 1 0,0-1 0,-1 1 0,1-1 0,2 1 0,2 0 0,0-1 0,0 0 0,0 0 0,0 0 0,0 0 0,0-1 0,7-1 0,-3 0 0,1 0 0,-1-1 0,0-1 0,0 1 0,0-1 0,-1-1 0,1 0 0,-1 0 0,0 0 0,0-1 0,-1 0 0,11-12 0,-17 18 0,-1 0 0,0 0 0,1-1 0,-1 1 0,1 0 0,-1-1 0,0 1 0,1-1 0,-1 1 0,0 0 0,0-1 0,1 1 0,-1-1 0,0 1 0,0-1 0,0 1 0,1-1 0,-1 1 0,0-1 0,0 1 0,0-1 0,0 1 0,0-1 0,0 1 0,0-1 0,0 1 0,0-1 0,0 1 0,-1-1 0,1 1 0,0-1 0,0 1 0,0-1 0,0 1 0,-1 0 0,1-1 0,0 1 0,-1-1 0,1 1 0,0 0 0,-1-1 0,1 1 0,0 0 0,-1-1 0,1 1 0,-1 0 0,1-1 0,0 1 0,-1 0 0,1 0 0,-1 0 0,1-1 0,-1 1 0,1 0 0,-1 0 0,1 0 0,-1 0 0,1 0 0,-1 0 0,1 0 0,-1 0 0,1 0 0,-1 0 0,1 0 0,-1 0 0,-34 10 0,27-5 0,1 1 0,0 0 0,0 0 0,1 0 0,-10 12 0,13-15 0,1 0 0,0 1 0,-1-1 0,1 1 0,1-1 0,-1 1 0,0-1 0,1 1 0,0 0 0,0 0 0,0 0 0,0 0 0,0 0 0,1 0 0,0 5 0,0-8-49,1 0 1,-1-1-1,1 1 1,-1 0-1,1-1 1,0 1-1,-1 0 1,1-1-1,0 1 1,-1-1-1,1 1 1,0-1-1,0 1 1,-1-1-1,1 0 1,0 1-1,0-1 1,0 0-1,0 0 1,-1 0-1,1 1 1,0-1-1,0 0 1,0 0-1,0 0 1,0 0-1,-1-1 1,1 1-1,0 0 1,0 0-1,0 0 0,0-1 1,1 0-1,0 1-433,1 0 0,0-1 0,0 0 0,0 0 0,-1 0 0,1 0 0,0 0 0,-1-1 0,5-2 0,3-10-6949</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4.422"/>
    </inkml:context>
    <inkml:brush xml:id="br0">
      <inkml:brushProperty name="width" value="0.025" units="cm"/>
      <inkml:brushProperty name="height" value="0.025" units="cm"/>
    </inkml:brush>
  </inkml:definitions>
  <inkml:trace contextRef="#ctx0" brushRef="#br0">72 83 16303,'0'0'3001,"-9"10"-386,4-5-2024,-30 31 1397,33-34-1627,-1 1 1,1 0-1,0-1 0,0 1 0,0 0 0,0 1 1,1-1-1,-1 0 0,1 0 0,0 1 0,-2 6 1,4-10-352,-1 1 0,1-1 0,-1 1 0,1-1 0,-1 0 1,1 1-1,0-1 0,-1 1 0,1-1 0,0 0 0,-1 0 0,1 0 1,0 1-1,-1-1 0,1 0 0,0 0 0,0 0 0,-1 0 1,1 0-1,0 0 0,-1 0 0,1 0 0,0 0 0,0-1 1,-1 1-1,1 0 0,1-1 0,22-4 15,-13-1-62,0 0 0,0 0 0,0-1 0,-1-1 1,0 0-1,11-10 0,-16 13 83,1-1 1,0 0 0,-1 0 0,0 0 0,-1-1-1,1 0 1,-1 1 0,0-2 0,-1 1 0,5-15-1,-7 21-16,-1 0 0,1 0-1,-1-1 1,0 1-1,0 0 1,1 0-1,-1-1 1,0 1 0,0 0-1,0-1 1,0 1-1,-1 0 1,1-1-1,0 1 1,0 0 0,-1 0-1,1-1 1,-1 1-1,1 0 1,-2-2-1,1 3 19,0-1 0,1 1 0,-1 0 0,0 0-1,0 0 1,0 0 0,1 0 0,-1 0 0,0 0-1,0 0 1,0 0 0,1 0 0,-1 0 0,0 0 0,0 0-1,1 1 1,-1-1 0,0 0 0,0 1 0,1-1-1,-1 0 1,0 1 0,0 0 0,-6 4 272,0 0 0,0 1 0,0 0 0,-7 9 0,0 1-320,1 1 0,1 0 0,-14 29 0,22-40 0,1 1 0,0 1 0,0-1 0,1 0 0,0 1 0,0-1 0,0 1 0,1-1 0,0 1 0,1 0 0,0 0 0,1 13 0,0-19 0,0 0 0,1 0 0,-1 0 0,0 0 0,0-1 0,1 1 0,-1 0 0,1-1 0,0 1 0,0-1 0,-1 1 0,1-1 0,0 0 0,0 0 0,0 0 0,0 0 0,0 0 0,0 0 0,1 0 0,-1-1 0,0 1 0,0-1 0,0 0 0,1 0 0,-1 1 0,0-1 0,4-1 0,67-4 0,-61 3-264,1-1 1,-1-1-1,0 0 1,12-6-1,23-14-4360,15-16-7019</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3.353"/>
    </inkml:context>
    <inkml:brush xml:id="br0">
      <inkml:brushProperty name="width" value="0.025" units="cm"/>
      <inkml:brushProperty name="height" value="0.025" units="cm"/>
    </inkml:brush>
  </inkml:definitions>
  <inkml:trace contextRef="#ctx0" brushRef="#br0">14 15 2338,'-5'-7'18578,"0"3"-17073,2 1 3396,6 6-5061,4 4-1634,3 3-2434,1-2-3427</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3.870"/>
    </inkml:context>
    <inkml:brush xml:id="br0">
      <inkml:brushProperty name="width" value="0.025" units="cm"/>
      <inkml:brushProperty name="height" value="0.025" units="cm"/>
    </inkml:brush>
  </inkml:definitions>
  <inkml:trace contextRef="#ctx0" brushRef="#br0">0 125 13068,'0'0'9241,"4"-9"-8504,-3 5-682,0 0 0,1 0 0,-1 0 0,1 1 1,0-1-1,0 0 0,1 1 0,-1 0 0,1-1 0,0 1 1,0 0-1,0 0 0,0 1 0,0-1 0,1 1 0,-1-1 1,1 1-1,-1 0 0,1 0 0,4-1 0,-8 3-53,54-15 71,-53 15-70,0 0 0,1-1 0,-1 1 0,0 0 0,0 0 0,0 0 0,0 0 0,0 0 0,0 0 0,0 0 0,1 0 0,-1 0 0,0 1 0,0-1 0,0 0 0,0 1 0,0-1 0,0 1 0,0-1 0,0 1 0,0-1-1,0 1 1,0 0 0,-1-1 0,1 1 0,0 0 0,0 0 0,-1 0 0,1 0 0,0-1 0,-1 1 0,1 0 0,-1 0 0,1 0 0,-1 0 0,1 1 0,-1-1 0,0 0 0,0 0 0,1 0 0,-1 0 0,0 2 0,-1 1 149,1 0 0,-1 0 0,0 0 0,0 0 0,0 0 0,0 0 0,-4 7 0,3-8-18,0 1 1,1 0-1,-1-1 0,1 1 0,0 0 1,0 0-1,0 7 0,3-11-100,0 1 1,0 0-1,-1-1 0,1 1 0,0-1 0,0 0 0,0 0 1,0 1-1,0-1 0,0 0 0,0-1 0,0 1 0,0 0 1,3-2-1,4 0 33,1-1 0,-1 0 0,-1-1 0,1 0 0,0 0 0,-1-1 0,0 0 0,13-10-1,-16 10-635,0 0-1,0 1 1,-1-2-1,1 1 1,5-10-1,0-7-4652,-6-2-3328,-4 18-215</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4.215"/>
    </inkml:context>
    <inkml:brush xml:id="br0">
      <inkml:brushProperty name="width" value="0.025" units="cm"/>
      <inkml:brushProperty name="height" value="0.025" units="cm"/>
    </inkml:brush>
  </inkml:definitions>
  <inkml:trace contextRef="#ctx0" brushRef="#br0">71 1 9289,'0'0'18572,"-5"1"-18428,4 0-140,-1-1-1,1 1 1,0 0-1,0-1 1,-1 1-1,1 0 0,0 0 1,0-1-1,0 1 1,0 0-1,0 0 1,0 0-1,0 0 1,1 1-1,-1-1 1,0 0-1,0 0 1,1 0-1,-1 1 1,0 1-1,1-2-8,0 0 0,1 0 0,-1 0-1,0 0 1,1 0 0,-1 0 0,1 0 0,-1 0 0,1 0 0,0 0-1,-1-1 1,1 1 0,0 0 0,-1 0 0,1-1 0,0 1 0,0 0 0,0-1-1,0 1 1,-1-1 0,1 1 0,0-1 0,0 1 0,0-1 0,0 0-1,0 0 1,0 1 0,0-1 0,0 0 0,0 0 0,0 0 0,0 0-1,0 0 1,0 0 0,2-1 0,19 3-542,-8-2 306,-1 1 0,1 0 0,-1 1-1,15 4 1,-27-5 262,1-1 0,0 0 1,-1 1-1,1 0 0,0-1 1,-1 1-1,1 0 0,-1-1 0,1 1 1,-1 0-1,1 0 0,-1 0 0,0 1 1,1-1-1,-1 0 0,0 0 1,0 1-1,0-1 0,0 1 0,0-1 1,0 1-1,-1-1 0,1 1 0,0-1 1,-1 1-1,1 0 0,-1-1 1,0 1-1,1 0 0,-1-1 0,0 1 1,0 0-1,0 0 0,0-1 0,0 1 1,-1 0-1,1-1 0,0 1 1,-1 1-1,-1 1 129,-1-1 0,1 1 0,0-1 0,-1 0 0,1 0 0,-1 0 0,0 0 0,0 0 0,-1-1 0,1 1 0,0-1 0,-1 0 0,1 0-1,-1 0 1,0-1 0,0 1 0,-4 0 0,-9 4 218,1-1-1,-29 4 0,41-8-659,-34 3 568,20-6-2438,8-6-4335,9-10-3577</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4.614"/>
    </inkml:context>
    <inkml:brush xml:id="br0">
      <inkml:brushProperty name="width" value="0.025" units="cm"/>
      <inkml:brushProperty name="height" value="0.025" units="cm"/>
    </inkml:brush>
  </inkml:definitions>
  <inkml:trace contextRef="#ctx0" brushRef="#br0">1 1 17649,'0'0'-14222</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4.987"/>
    </inkml:context>
    <inkml:brush xml:id="br0">
      <inkml:brushProperty name="width" value="0.025" units="cm"/>
      <inkml:brushProperty name="height" value="0.025" units="cm"/>
    </inkml:brush>
  </inkml:definitions>
  <inkml:trace contextRef="#ctx0" brushRef="#br0">259 29 11403,'0'0'11162,"-13"-5"-8855,4 0-1864,5 2-324,0 1 0,0 0 0,0 0 1,0 0-1,0 1 0,0-1 1,-1 1-1,1 0 0,0 0 1,-1 1-1,1-1 0,-1 1 1,1 0-1,-1 0 0,1 0 1,-1 1-1,1-1 0,0 1 1,-6 2-1,-2 3 122,0 1 0,1 0-1,-1 0 1,2 2 0,-1-1 0,1 1 0,-10 12 0,15-17-200,1 1 1,-1 0-1,1 1 1,0-1-1,1 0 1,0 1-1,0 0 1,0 0-1,0 0 0,1 0 1,0 0-1,0 1 1,1-1-1,0 1 1,0-1-1,0 11 1,1-15-38,1-1 0,0 0 0,-1 1 0,1-1 1,0 0-1,0 1 0,0-1 0,0 0 0,0 0 1,0 0-1,0 0 0,1 0 0,-1 0 0,0 0 0,0-1 1,1 1-1,-1 0 0,1-1 0,-1 1 0,0-1 1,1 1-1,-1-1 0,1 0 0,-1 1 0,1-1 0,0 0 1,-1 0-1,1 0 0,2-1 0,49-2 100,-40 0-109,0 0-1,0-1 0,-1-1 1,1 0-1,-1 0 0,0-2 1,-1 1-1,0-2 1,0 1-1,0-1 0,-1-1 1,0 0-1,-1-1 0,0 1 1,0-2-1,-1 1 0,9-16 1,-23 36 130,-20 47 78,24-53-265,0 1 0,1 0 0,0 0-1,0 0 1,0 0 0,0 0 0,1 0-1,0 0 1,0 0 0,0 0 0,1 0 0,1 6-1,-1-9-116,1 0-1,-1 0 0,1-1 0,-1 1 1,1 0-1,0-1 0,0 1 0,-1-1 1,1 0-1,0 0 0,0 1 1,1-1-1,-1 0 0,0-1 0,0 1 1,0 0-1,1-1 0,-1 1 0,0-1 1,0 0-1,1 0 0,-1 1 0,0-2 1,4 1-1,5 0-1595,0 0-1,0-1 1,22-4-1,1-8-3797</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5.343"/>
    </inkml:context>
    <inkml:brush xml:id="br0">
      <inkml:brushProperty name="width" value="0.025" units="cm"/>
      <inkml:brushProperty name="height" value="0.025" units="cm"/>
    </inkml:brush>
  </inkml:definitions>
  <inkml:trace contextRef="#ctx0" brushRef="#br0">230 1 13805,'0'0'9593,"-10"3"-7997,7-2-1462,-52 19 1400,51-19-1384,1 1-1,-1 0 0,1 0 1,-1 0-1,1 0 0,0 1 1,0-1-1,0 1 0,0 0 0,1 0 1,-1 0-1,1 0 0,-1 0 1,-3 8-1,7-11-138,0 1 0,0 0 0,0-1 0,0 1-1,0-1 1,0 1 0,0-1 0,0 1 0,0-1 0,0 1 0,0-1 0,0 0 0,0 0 0,0 0-1,0 0 1,0 1 0,0-1 0,0-1 0,0 1 0,0 0 0,1 0 0,-1 0 0,0-1-1,1 1 1,1-1 16,6 0-137,1-1 0,-1 0 0,1-1 0,-1 0 0,0-1 0,0 0 0,14-8 0,-14 7-47,0 0 0,0 1-1,0 0 1,1 0 0,0 1 0,14-2-1,-23 5 151,-1 0-1,1 1 0,-1-1 0,1 0 0,-1 1 0,1-1 0,-1 1 1,1-1-1,-1 1 0,0-1 0,1 1 0,-1-1 0,1 1 0,-1-1 1,0 1-1,0 0 0,1-1 0,-1 1 0,0 0 0,0-1 0,0 1 0,0 0 1,0-1-1,0 1 0,0-1 0,0 1 0,0 0 0,0-1 0,0 1 1,0 1-1,-2 24 35,2-25-29,-38 223 1090,17-115 295,16-82-1022,-1 1-1,-1-1 1,-1 0 0,-16 35-1,22-56-307,-1-1 1,1 1-1,-1-1 0,0 0 0,0 0 1,-1 0-1,0-1 0,0 1 0,0-1 1,0 0-1,0 0 0,-1-1 0,0 1 1,0-1-1,0 0 0,0 0 0,0 0 1,-1-1-1,1 0 0,-1 0 0,1 0 1,-1-1-1,0 0 0,0 0 0,0 0 1,0-1-1,-10 0 0,13-1-53,0 0 0,0 0 0,1 0 0,-1 0 0,0 0 0,0-1 0,1 1 0,-1-1 0,0 0 0,1 0 0,0 0 0,-1 0 0,1 0 0,0 0 0,0-1 0,0 1 0,1-1 0,-1 0 0,1 1 0,-1-1 0,1 0 0,0 0 0,0 0 0,-2-5 0,0-6 0,0 1 0,0-1 0,1 0 0,0-17 0,1 11-237,1 0 1,1 0-1,0-1 1,2 1-1,0 0 1,1 0-1,9-23 1,-10 36 85,0-1 0,0 1 0,1 0 0,0 0 0,1 0 1,-1 1-1,1 0 0,1-1 0,-1 2 0,1-1 1,0 1-1,0 0 0,1 0 0,-1 0 0,1 1 1,0 0-1,0 0 0,1 1 0,-1 0 0,1 0 1,8-1-1,6 0-2641,1 0 0,31 0 1,-24 3-563,18-3-4210</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5.947"/>
    </inkml:context>
    <inkml:brush xml:id="br0">
      <inkml:brushProperty name="width" value="0.025" units="cm"/>
      <inkml:brushProperty name="height" value="0.025" units="cm"/>
    </inkml:brush>
  </inkml:definitions>
  <inkml:trace contextRef="#ctx0" brushRef="#br0">195 79 15887,'0'0'6705,"-4"-8"-3304,4 7-3379,-1-2 126,0 1 1,-1-1 0,1 0 0,-1 1-1,1-1 1,-1 0 0,0 1-1,0 0 1,0-1 0,0 1 0,0 0-1,-1 0 1,1 0 0,-1 1-1,1-1 1,-1 1 0,0-1 0,1 1-1,-1 0 1,0 0 0,0 0-1,0 0 1,0 0 0,0 1 0,0-1-1,0 1 1,0 0 0,-4 0-1,-4 0-5,1 1-1,-1 0 1,0 0-1,-13 4 0,21-4-125,0 0 0,0 0-1,0 0 1,0 0 0,0 0 0,1 0-1,-1 1 1,0 0 0,1-1-1,-1 1 1,1 0 0,0 0-1,0 0 1,-1 0 0,1 1-1,1-1 1,-1 1 0,0-1-1,1 1 1,-3 3 0,4-5-19,0-1-1,0 0 1,0 1 0,0-1 0,0 0 0,0 0 0,0 1-1,0-1 1,0 0 0,0 1 0,1-1 0,-1 0 0,0 0-1,0 1 1,0-1 0,0 0 0,0 1 0,1-1 0,-1 0-1,0 0 1,0 0 0,0 1 0,0-1 0,1 0 0,-1 0 0,0 0-1,0 1 1,1-1 0,-1 0 0,0 0 0,0 0 0,1 0-1,-1 0 1,0 0 0,1 0 0,-1 0 0,0 1 0,0-1-1,1 0 1,-1 0 0,22 1-69,21-7-298,-29 2 99,-1-1 0,0-1 0,13-8 0,-15 8 124,0 0 0,0 1 0,1 1 0,21-7 0,-32 12 145,-1 0 0,1 0 0,-1 0 0,1-1 0,-1 1-1,1 0 1,-1 0 0,0 0 0,1 0 0,-1 0 0,0 0-1,0 0 1,0 1 0,0-1 0,0 0 0,0 0-1,0 0 1,0 0 0,-1 0 0,1 0 0,-1 1 0,-3 26 384,3-24-312,0-1 0,0 1 0,1-1 0,-1 1 0,1 0 1,-1-1-1,1 1 0,0 0 0,1 0 0,-1-1 0,1 1 0,1 6 0,-1-9-51,1 1 0,-1 0 0,1-1 0,-1 0 0,1 1 0,-1-1 0,1 0 0,0 0 0,-1 0 1,1 0-1,0 0 0,0 0 0,0 0 0,0-1 0,0 1 0,0-1 0,0 1 0,0-1 0,0 0 0,0 0 0,0 0 0,0 0 0,0 0 0,2-1 1,7 1-36,0-1 1,-1-1 0,1 0 0,0 0 0,-1-1 0,0 0 0,0-1 0,0 0 0,0-1 0,0 0 0,-1 0 0,0-1 0,0 0-1,0-1 1,-1 0 0,0 0 0,-1-1 0,1 0 0,-1 0 0,-1-1 0,7-12 0,-7 6-92,-13 23 57,-15 23 188,20-25-50,0 0-1,0 0 1,0 0 0,0 0 0,1 0 0,0 1-1,0 6 1,1-11-67,0-1-1,0 1 1,0-1 0,0 1-1,0-1 1,1 0 0,-1 1-1,0-1 1,1 0 0,-1 1-1,1-1 1,0 0-1,-1 1 1,1-1 0,0 0-1,0 0 1,0 0 0,0 0-1,0 1 1,0-2 0,0 1-1,0 0 1,0 0 0,0 0-1,1 0 1,-1-1 0,0 1-1,1 0 1,-1-1-1,0 1 1,1-1 0,-1 0-1,0 0 1,1 1 0,2-1-1,18 0-14,1 0 0,-1-2-1,0 0 1,0-1 0,-1-2-1,1 0 1,34-14 0,-17 7-66,-38 11 65,0 1 1,0-1-1,0 1 1,0 0-1,0-1 1,0 1-1,0 0 1,0 0 0,0-1-1,0 1 1,0 0-1,0 0 1,1 0-1,-1 0 1,0 1-1,0-1 1,0 0-1,0 0 1,0 1-1,0-1 1,0 1-1,0-1 1,0 1-1,0-1 1,0 1-1,0-1 1,0 1-1,0 0 1,0 0-1,0-1 1,-1 1-1,1 0 1,0 0-1,-1 0 1,1 0-1,-1 0 1,1 0-1,-1 0 1,1 0-1,-1 0 1,1 0-1,-1 2 1,1-1 11,-1 0 1,1-1-1,0 1 0,0 0 1,0 0-1,0-1 1,0 1-1,0-1 0,0 1 1,0-1-1,0 0 1,1 1-1,-1-1 0,1 0 1,-1 0-1,1 0 0,-1 0 1,1 0-1,-1 0 1,1 0-1,0 0 0,0-1 1,-1 1-1,1-1 1,3 1-1,14 1-32,1 0 0,-1-2 0,1 0-1,29-5 1,-37 3-733,-1 0 0,0-1 0,0 0 0,-1-1 0,14-6-1,-24 10 527,1 0-1,-1 0 1,1-1-1,-1 1 1,0 0-1,1 0 1,-1-1-1,0 1 0,1 0 1,-1 0-1,0-1 1,1 1-1,-1 0 1,0-1-1,0 1 1,1-1-1,-1 1 1,0 0-1,0-1 1,0 1-1,0-1 0,1 1 1,-1 0-1,0-1 1,0 1-1,0-1 1,0 1-1,0-1 1,0 1-1,0 0 1,0-1-1,0 1 0,0-1 1,0 1-1,-1-1 1,1 1-1,0 0 1,0-1-1,0 1 1,-1-1-1,1 1 1,0 0-1,0-1 0,-1 1 1,1 0-1,0-1 1,0 1-1,-1 0 1,0-1-1,-12-9-7193</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6.336"/>
    </inkml:context>
    <inkml:brush xml:id="br0">
      <inkml:brushProperty name="width" value="0.025" units="cm"/>
      <inkml:brushProperty name="height" value="0.025" units="cm"/>
    </inkml:brush>
  </inkml:definitions>
  <inkml:trace contextRef="#ctx0" brushRef="#br0">1 0 22517,'0'0'7271,"64"41"-26329</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06.695"/>
    </inkml:context>
    <inkml:brush xml:id="br0">
      <inkml:brushProperty name="width" value="0.025" units="cm"/>
      <inkml:brushProperty name="height" value="0.025" units="cm"/>
    </inkml:brush>
  </inkml:definitions>
  <inkml:trace contextRef="#ctx0" brushRef="#br0">105 1 14862,'0'0'13805,"-46"50"-12107,33-26-545,-5 1-320,5 5-545,6 1-256,-1 4-288,8 2-994,0 6-896,0-2-1761,10-4-1538,3-2-2339</inkml:trace>
  <inkml:trace contextRef="#ctx0" brushRef="#br0" timeOffset="1">51 538 13933,'0'0'15887,"-15"49"-14894,15-39-576,0 0-353,0-1-289,0-2-1184,7-6-3043</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4.046"/>
    </inkml:context>
    <inkml:brush xml:id="br0">
      <inkml:brushProperty name="width" value="0.025" units="cm"/>
      <inkml:brushProperty name="height" value="0.025" units="cm"/>
    </inkml:brush>
  </inkml:definitions>
  <inkml:trace contextRef="#ctx0" brushRef="#br0">320 76 9673,'0'0'3956,"2"-10"-1730,4-30-390,-6 40-1702,0-1 0,1 0 0,-1 0 0,0 0 0,0 0 0,0 0 0,0 0 0,0 1 0,0-1 1,0 0-1,0 0 0,0 0 0,0 0 0,0 0 0,-1 0 0,1 1 0,0-1 0,-1 0 0,1 0 0,0 0 0,-1 1 0,1-1 0,-1 0 0,0 0 0,1 1 0,-1-1 0,1 0 0,-1 1 0,-1-2 0,0 2-41,1 0 0,-1 0 1,0 0-1,1-1 0,-1 2 0,0-1 1,1 0-1,-1 0 0,0 0 1,1 1-1,-1-1 0,0 1 0,1-1 1,-3 2-1,-46 30 290,26-9-104,0 1-1,1 1 1,2 1 0,1 1-1,-29 50 1,36-53-80,1 1-1,1 0 1,1 0 0,1 1 0,2 0-1,0 1 1,-4 40 0,11-61-188,-1 0 0,1 0 0,0 0 0,0 0 0,0 0 0,1 0 0,0 0 0,0 0 0,1 0 0,0-1-1,0 1 1,0 0 0,1-1 0,-1 0 0,5 6 0,-3-7-7,0 0-1,0 0 1,0 0-1,1-1 1,-1 1-1,1-1 1,0 0-1,0-1 1,0 1-1,0-1 1,1 0-1,-1 0 1,1-1-1,-1 1 1,1-1-1,5 0 1,12 2-590,0-1 0,0-1 0,0-1 0,30-4 0,-30 0-1338,0 0 0,27-10 0,40-18-8710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5.031"/>
    </inkml:context>
    <inkml:brush xml:id="br0">
      <inkml:brushProperty name="width" value="0.025" units="cm"/>
      <inkml:brushProperty name="height" value="0.025" units="cm"/>
    </inkml:brush>
  </inkml:definitions>
  <inkml:trace contextRef="#ctx0" brushRef="#br0">12 1 18834,'0'0'3763,"-2"8"-1601,0 0-2009,0-2 308,0 1 0,1-1 1,0 1-1,0 0 0,0 8 0,1-14-393,0 1 1,0-1-1,0 1 0,1-1 1,-1 0-1,0 1 0,1-1 1,-1 1-1,0-1 0,1 0 1,0 1-1,-1-1 0,1 0 0,0 0 1,0 1-1,0-1 0,0 0 1,0 0-1,0 0 0,0 0 1,0 0-1,0 0 0,0 0 1,0-1-1,1 1 0,-1 0 1,0-1-1,1 1 0,-1-1 0,0 1 1,1-1-1,-1 0 0,3 1 1,11 0 64,0-2 1,0 1-1,0-2 0,1 0 1,-2 0-1,1-2 1,0 0-1,-1 0 1,0-2-1,15-6 0,-16 5-15,1 1 0,0 1 0,0 1 0,0 0 0,1 0 0,-1 2 0,1-1 0,0 2 0,0 0 0,20 2 0,-33-1-116,0 1 0,0 0 0,0 0 0,0-1 0,0 1 0,0 0 0,-1 0 0,1 1 0,0-1 0,0 0 0,-1 1 0,1-1 0,-1 1 0,0-1 1,1 1-1,-1 0 0,0-1 0,0 1 0,0 0 0,0 0 0,0 0 0,0 0 0,-1 0 0,1 0 0,-1 0 0,1 3 0,0-2-30,0 0-1,0 0 1,0 0 0,0 0 0,1 0-1,-1 0 1,1-1 0,0 1-1,0 0 1,2 2 0,-4-5-114,1 0 1,-1 1 0,0-1-1,0 0 1,1 0-1,-1 0 1,0 1 0,1-1-1,-1 0 1,0 0-1,1 0 1,-1 0 0,0 0-1,0 0 1,1 0-1,-1 0 1,0 0-1,1 0 1,-1 0 0,0 0-1,1 0 1,-1 0-1,0 0 1,1 0 0,-1 0-1,0 0 1,1 0-1,-1 0 1,0 0 0,1-1-1,-1 1 1,0 0-1,0 0 1,1 0 0,-1-1-1,0 1 1,0 0-1,1 0 1,-1-1 0,0 1-1,0 0 1,0 0-1,1-1 1,-1 1 0,0 0-1,0-1 1,0 1-1,0 0 1,0-1 0,0 1-1,0-1 1,4-17-5938,-3-4-2398</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4.700"/>
    </inkml:context>
    <inkml:brush xml:id="br0">
      <inkml:brushProperty name="width" value="0.025" units="cm"/>
      <inkml:brushProperty name="height" value="0.025" units="cm"/>
    </inkml:brush>
  </inkml:definitions>
  <inkml:trace contextRef="#ctx0" brushRef="#br0">51 1 7399,'0'0'16058,"2"11"-14708,-2 11-868,-1-1-1,0 1 0,-2 0 0,-1-1 0,-1 1 1,-12 36-1,15-52-444,-3 13 59,0-1 1,2 1-1,0 0 0,0 29 0,3-48-148,0 1-1,0-1 1,0 1 0,0-1-1,0 1 1,-1-1 0,1 1-1,0-1 1,0 1 0,0-1 0,0 0-1,0 1 1,0-1 0,0 1-1,1-1 1,-1 1 0,0-1 0,0 1-1,0-1 1,0 0 0,1 1-1,-1-1 1,0 1 0,0-1-1,1 0 1,-1 1 0,0-1 0,0 0-1,1 1 1,-1-1 0,0 0-1,1 1 1,-1-1 0,1 0 0,-1 0-1,0 1 1,1-1 0,-1 0-1,1 0 1,-1 0 0,1 0-1,-1 0 1,1 0 0,-1 1 0,0-1-1,1 0 1,-1 0 0,1 0-1,-1-1 1,1 1 0,-1 0 0,1 0-1,-1 0 1,1 0 0,-1 0-1,0 0 1,1-1 0,-1 1 0,1 0-1,-1 0 1,0-1 0,1 0-1,1 0-448,0 0-1,0-1 0,-1 1 0,1-1 1,-1 1-1,1-1 0,-1 0 0,0 0 1,1 0-1,-1 1 0,0-1 0,0 0 0,0-3 1,4-26-6343</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5.071"/>
    </inkml:context>
    <inkml:brush xml:id="br0">
      <inkml:brushProperty name="width" value="0.025" units="cm"/>
      <inkml:brushProperty name="height" value="0.025" units="cm"/>
    </inkml:brush>
  </inkml:definitions>
  <inkml:trace contextRef="#ctx0" brushRef="#br0">0 25 15631,'0'0'9609,"65"-4"-8072,-20 4-640,7 0-577,5-4-191,-3-1-65,-5-1-32,-9 2-897,-9 2-929,-13 2-448,-14 0-384,-19 3-6695,-13 7-192</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5.434"/>
    </inkml:context>
    <inkml:brush xml:id="br0">
      <inkml:brushProperty name="width" value="0.025" units="cm"/>
      <inkml:brushProperty name="height" value="0.025" units="cm"/>
    </inkml:brush>
  </inkml:definitions>
  <inkml:trace contextRef="#ctx0" brushRef="#br0">125 16 13132,'0'0'7431,"74"8"-5285,-31-8-448,6-7-737,-2-1-481,-2 2-351,-7 3-97,-9 3-577,-14 0-1665,-11 9-1441,-4 5 63,-16 2-3779</inkml:trace>
  <inkml:trace contextRef="#ctx0" brushRef="#br0" timeOffset="1">1 293 13389,'0'0'8872,"75"5"-6790,-26-19-1025,5-2-480,2-1-321,-1 2-224,-5 3-288,-7 4-2371,-7 1-2241,-5 1-3332</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5.976"/>
    </inkml:context>
    <inkml:brush xml:id="br0">
      <inkml:brushProperty name="width" value="0.025" units="cm"/>
      <inkml:brushProperty name="height" value="0.025" units="cm"/>
    </inkml:brush>
  </inkml:definitions>
  <inkml:trace contextRef="#ctx0" brushRef="#br0">185 216 14798,'0'0'5285,"-9"-4"-3272,6 2-1905,-1 0 0,0 0 0,1 1 0,-1-1 0,0 1 0,0 0 0,0 0 0,0 0 0,0 1 1,-1-1-1,1 1 0,0 0 0,0 0 0,0 0 0,0 1 0,0 0 0,0 0 0,0 0 1,0 0-1,0 0 0,0 1 0,0 0 0,1-1 0,-1 2 0,0-1 0,1 0 0,-6 6 0,3-3 23,1 1 0,-1-1 0,1 2 0,0-1 0,1 0 0,-1 1 0,2 0 0,-1 0 0,1 0 0,0 1 0,0-1 0,0 1 0,1 0 0,1-1 0,-1 1 0,1 11 0,0-18-119,2 0 0,-1 0 0,0 0 0,0 0 0,0 0 0,0 0 0,1 0 0,-1 0 0,0 0 0,1 0 0,-1 0 0,1 0 0,-1-1 0,1 1 0,-1 0 0,1 0 0,0 0 1,-1-1-1,1 1 0,0 0 0,0-1 0,-1 1 0,1-1 0,0 1 0,0-1 0,0 1 0,1 0 0,1 0 23,1-1 0,-1 1 0,0-1-1,0 1 1,0-1 0,1 0 0,-1 0 0,6-1 0,1-1 30,-1 0 0,0 0 0,0-1 0,-1 0 0,15-7 0,-1-5-36,-1-1 1,0 0 0,-1-1 0,-1-2-1,-1 0 1,0-1 0,-1 0-1,-2-2 1,0 1 0,-1-2 0,-1 0-1,-1-1 1,14-41 0,-25 63-13,0 0 1,-1-1-1,1 1 1,0 0-1,-1-1 0,1 1 1,-1-1-1,0 1 1,0 0-1,0-1 1,0-3-1,-1 5-7,1 1 1,0 0-1,-1 0 1,1 0-1,-1-1 1,1 1-1,0 0 1,-1 0-1,1 0 1,-1 0-1,1 0 1,0 0-1,-1 0 1,1 0-1,-1 0 1,1 0-1,0 0 0,-1 0 1,1 0-1,-1 0 1,1 0-1,0 1 1,-1-1-1,1 0 1,0 0-1,-1 0 1,1 0-1,0 1 1,-1-1-1,1 0 1,0 1-1,-1-1 0,1 0 1,0 0-1,-1 1 1,1-1-1,0 1 1,-40 45 412,32-37-276,2 0-1,-1 1 1,1 0-1,1 0 0,0 0 1,0 0-1,1 1 1,0 0-1,1 0 0,0 0 1,1 1-1,0-1 1,0 23-1,2-32-136,1 0 0,-1 0-1,1 0 1,-1 0 0,1-1-1,-1 1 1,1 0 0,0 0 0,0-1-1,0 1 1,0 0 0,0-1-1,0 1 1,0-1 0,1 0 0,-1 1-1,0-1 1,1 0 0,-1 0-1,1 1 1,2 0 0,1 0 15,-1 0-1,0-1 1,1 1 0,-1-1-1,1 0 1,-1-1 0,1 1-1,9-1 1,-5 0 5,1 0 1,-1-1-1,0-1 1,0 0-1,0 0 1,0 0-1,0-1 1,15-8-1,3-13-136,-11 9-367,-22 33 17,-23 42 516,28-56-23,-1 0 1,1 0 0,0 0-1,0 0 1,0 1 0,1-1-1,-1 0 1,1 0-1,0 0 1,0 0 0,0 1-1,1-1 1,1 7 0,-1-10-23,1 1 0,-1 0 0,1-1 1,-1 0-1,1 1 0,0-1 0,0 0 1,0 0-1,-1 0 0,1 0 0,0 0 1,0 0-1,0 0 0,1-1 0,-1 1 1,0-1-1,0 1 0,0-1 0,0 0 0,0 0 1,0 0-1,1 0 0,3-1 0,53-8 239,-43 4-254,0-1 0,-1 0 0,1-1 0,-1-1 0,-1 0 0,1-2 0,-1 1 0,-1-1 0,0-1 0,-1-1 0,0 0 0,0 0 0,18-26 0,-24 23 0,-14 19 0,-15 19 0,18-15 0,0-1 0,1 0 0,0 1 0,0 0 0,1 0 0,-5 16 0,7-22 0,1 0 0,-1 0 0,1 0 0,0 0 0,-1 1 0,1-1 0,0 0 0,0 0 0,1 0 0,-1 0 0,0 0 0,1 0 0,-1 0 0,1 0 0,0 0 0,0 0 0,-1 0 0,1 0 0,0-1 0,1 1 0,-1 0 0,0 0 0,0-1 0,1 1 0,-1-1 0,1 1 0,-1-1 0,1 0 0,0 0 0,0 0 0,-1 1 0,1-2 0,0 1 0,2 1 0,7 1-450,-1 0 0,0 0 0,0-1 0,20 1 0,-23-2-486,1-1 0,-1 0 0,1-1 0,-1 0 0,0 0 1,1 0-1,13-5 0,12-14-12229</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6.614"/>
    </inkml:context>
    <inkml:brush xml:id="br0">
      <inkml:brushProperty name="width" value="0.025" units="cm"/>
      <inkml:brushProperty name="height" value="0.025" units="cm"/>
    </inkml:brush>
  </inkml:definitions>
  <inkml:trace contextRef="#ctx0" brushRef="#br0">158 142 10634,'10'-7'2472,"2"-1"-1719,54-41 4166,-62 46-4340,-1 0-1,1 0 0,-1 0 1,0-1-1,0 1 0,0-1 1,-1 0-1,1 0 0,-1 0 1,0 0-1,0 0 0,0 0 1,-1-1-1,1 1 0,1-9 1,-4 12-498,1 0 1,-1 1-1,0-1 0,1 1 1,-1-1-1,0 0 0,1 1 1,-1-1-1,0 1 0,0 0 1,1-1-1,-1 1 0,0 0 1,0-1-1,0 1 0,0 0 1,1 0-1,-1 0 1,0-1-1,0 1 0,0 0 1,0 0-1,0 1 0,0-1 1,1 0-1,-2 0 0,-28 3 296,17 0-321,1 0-1,0 2 1,0-1-1,0 1 1,1 1-1,0 0 1,0 1-1,-19 15 1,15-11 47,1 2-1,0 0 1,1 0-1,0 1 1,-14 22 0,25-33-67,0-1 0,1 1 1,-1 0-1,1 0 0,-1 0 0,1 0 1,0 0-1,0 1 0,0-1 1,1 0-1,-1 0 0,1 1 1,0 5-1,0-8-27,1 1 0,-1-1 1,1 1-1,-1-1 0,1 0 0,0 1 1,0-1-1,-1 0 0,1 0 1,0 1-1,0-1 0,0 0 0,1 0 1,-1 0-1,0 0 0,0 0 0,1-1 1,-1 1-1,0 0 0,1-1 0,-1 1 1,0 0-1,1-1 0,-1 0 0,1 1 1,-1-1-1,1 0 0,-1 0 1,1 0-1,2 0 0,40 3-38,1-2 0,0-2-1,70-11 1,47-18-8128,-103 16-614</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8.697"/>
    </inkml:context>
    <inkml:brush xml:id="br0">
      <inkml:brushProperty name="width" value="0.025" units="cm"/>
      <inkml:brushProperty name="height" value="0.025" units="cm"/>
    </inkml:brush>
  </inkml:definitions>
  <inkml:trace contextRef="#ctx0" brushRef="#br0">164 346 7655,'0'-1'506,"0"-1"0,0 0 1,0 1-1,0-1 0,0 0 0,0 1 0,-1-1 0,1 0 0,-1 1 0,1-1 0,-1 0 1,0 1-1,0-1 0,0 1 0,0 0 0,0-1 0,-1-1 0,1 3-305,0-1-1,0 0 1,0 0 0,0 1-1,-1-1 1,1 1-1,0-1 1,0 1 0,-1-1-1,1 1 1,0 0 0,-1-1-1,1 1 1,0 0-1,-1 0 1,1 0 0,-2 0-1,-1 1-105,0 0 0,0 0-1,1 0 1,-1 0 0,1 1-1,-1-1 1,1 1 0,-1 0-1,1 0 1,0 0 0,0 0 0,0 1-1,0-1 1,-4 6 0,-2 3 165,1 0 0,0 0 1,1 1-1,0 0 0,1 0 1,0 1-1,1 0 0,1 0 1,0 0-1,1 0 0,0 1 1,-2 22-1,5-36-246,0 1 0,0 0 0,0 0 0,0-1 0,0 1 0,0 0 0,1 0 0,-1-1 0,0 1 0,0 0 0,1 0 0,-1-1 0,0 1 0,1 0 0,-1-1-1,0 1 1,1-1 0,-1 1 0,1 0 0,-1-1 0,1 1 0,-1-1 0,1 1 0,0-1 0,-1 1 0,1-1 0,0 0 0,-1 1 0,1-1 0,0 0 0,-1 0 0,2 1 0,30-5 298,-24 1-251,1 0 0,-1-1 0,0 0 0,16-11 1,-13 6-19,0-2 0,-1 0 1,18-23-1,-24 29-27,0-1-1,-1 1 0,0-1 1,0 0-1,0 0 0,-1 0 1,0 0-1,0 0 0,-1 0 1,1-1-1,0-8 0,-20 35-319,-13 50 529,29-65-201,0-1 0,1 1 1,0-1-1,0 1 0,0-1 0,1 1 0,0 0 0,-1 0 0,2-1 0,-1 1 1,0 0-1,1-1 0,0 1 0,1 4 0,0-8-17,-1 1 1,0-1-1,0 0 0,1 0 0,-1 0 1,1 0-1,-1 0 0,1 0 0,-1 0 1,1-1-1,0 1 0,-1 0 0,1-1 1,0 0-1,-1 1 0,1-1 0,0 0 1,0 0-1,-1 0 0,1 0 0,3 0 1,40-6 131,-30 1-409,-1-1 0,0 0-1,0 0 1,0-2 0,-1 0 0,0 0-1,-1-1 1,15-14 0,-5 3-886,-1-1-1,-1-1 1,25-35 0,-30 34 1161,-1-2-1,-1 0 1,-1 0 0,-1-1 0,-1-1 0,-2 1 0,0-2 0,-2 1-1,-1-1 1,2-38 0,-9 55 1385,-2 10-432,-11 21 46,-13 34 32,18-29-552,0 1-1,2 0 1,1 1-1,1 0 0,1 0 1,1 1-1,2-1 1,1 40-1,2-62-461,0 0 1,0 0-1,0 0 1,1 0-1,0-1 0,0 1 1,0 0-1,5 7 1,-6-10-10,0-1 1,0 1-1,0-1 1,0 1-1,0-1 1,1 1-1,-1-1 1,0 0-1,1 0 0,-1 0 1,1 0-1,-1 0 1,1 0-1,0 0 1,-1 0-1,1 0 1,0-1-1,-1 1 1,1-1-1,0 0 1,0 1-1,0-1 1,0 0-1,-1 0 1,1 0-1,4 0 1,-6-3 5,1 1 0,-1 0 0,1 0-1,-1 0 1,0 0 0,0-1 0,0 1 0,0 0 0,0 0 0,0 0-1,-1-1 1,1 1 0,-1 0 0,0-2 0,-3-7-17,-1 1 1,0 0-1,-1 1 1,0-1-1,0 1 0,-1 0 1,0 1-1,0 0 1,-1 0-1,-12-10 1,19 18-8,1-1 1,0 1 0,-1-1 0,1 1 0,0 0 0,-1-1-1,1 1 1,-1 0 0,1 0 0,-1-1 0,1 1 0,0 0 0,-1 0-1,1 0 1,-1-1 0,1 1 0,-1 0 0,1 0 0,-1 0-1,1 0 1,-1 0 0,0 0 0,1 0 0,-1 0 0,1 0-1,-1 0 1,1 0 0,-1 0 0,1 1 0,-1-1 0,1 0 0,0 0-1,-1 0 1,1 1 0,-1-1 0,1 0 0,-1 1 0,1-1-1,0 0 1,-1 1 0,1-1 0,0 0 0,-1 1 0,1-1 0,0 1-1,-1-1 1,1 1 0,0-1 0,0 1 0,0-1 0,0 1-1,-1-1 1,1 1 0,0 0 6,0 1 0,0-1 0,0 0 1,0 0-1,1 0 0,-1 1 0,0-1 0,1 0 0,-1 0 0,0 0 0,1 0 0,-1 0 0,1 0 0,0 0 1,-1 0-1,1 0 0,0 0 0,0 0 0,0 0 0,-1 0 0,1 0 0,2 1 0,4 1 18,1 0 1,-1 0-1,1-1 0,-1 0 0,1 0 0,0-1 0,0 0 0,0-1 0,0 1 0,0-1 0,-1-1 0,11-1 0,-3 0 11,1-1-1,0 0 0,-1-2 1,0 1-1,16-8 0,-17 4 1,0 0 0,-1-1 0,0 0 0,19-18-1,-19 16 9,-17 42-253,-10 13 721,7-24-148,1 0-1,0 0 1,2 1-1,0-1 1,-1 40 0,5-58-357,0-1-1,0 1 1,0 0 0,1 0 0,-1 0 0,1 0 0,-1 0 0,1 0 0,0-1 0,-1 1-1,1 0 1,0-1 0,0 1 0,0 0 0,1-1 0,-1 1 0,0-1 0,0 0 0,1 1 0,-1-1-1,1 0 1,-1 0 0,1 0 0,0 0 0,-1 0 0,1 0 0,0 0 0,0-1 0,0 1-1,-1-1 1,1 1 0,0-1 0,0 0 0,0 1 0,0-1 0,0 0 0,0 0 0,0-1 0,0 1-1,-1 0 1,4-1 0,1 0-24,0 0-1,1-1 0,-1 1 1,0-1-1,0 0 0,0-1 1,0 0-1,-1 1 0,1-2 1,-1 1-1,10-8 0,-12 8-333,-1 0-1,1-1 0,0 1 0,-1-1 0,0 0 0,0 1 1,0-1-1,0 0 0,2-8 0,-1 0-1601,-1 0 1,-1-1-1,0 1 0,-1-17 1,0-18-5581</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9.069"/>
    </inkml:context>
    <inkml:brush xml:id="br0">
      <inkml:brushProperty name="width" value="0.025" units="cm"/>
      <inkml:brushProperty name="height" value="0.025" units="cm"/>
    </inkml:brush>
  </inkml:definitions>
  <inkml:trace contextRef="#ctx0" brushRef="#br0">1 1 9769,'0'0'15247,"36"54"-33184</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0:59.440"/>
    </inkml:context>
    <inkml:brush xml:id="br0">
      <inkml:brushProperty name="width" value="0.025" units="cm"/>
      <inkml:brushProperty name="height" value="0.025" units="cm"/>
    </inkml:brush>
  </inkml:definitions>
  <inkml:trace contextRef="#ctx0" brushRef="#br0">1 1 10250,'0'0'9780,"2"9"-8456,0 3-989,-2-7-215,1 0-1,0 0 1,0 0 0,0 0 0,1-1 0,3 10 0,-3-13-78,-1 0-1,0 0 1,0 0 0,1 0-1,-1 0 1,1-1-1,-1 1 1,0 0 0,1-1-1,0 1 1,-1-1 0,1 1-1,-1-1 1,1 0 0,-1 0-1,1 0 1,0 0 0,-1 0-1,1 0 1,-1 0-1,4-1 1,37-5 340,-41 5-383,40-8 145,-26 4-42,1 2 0,-1-1 0,1 2 0,0 0 1,-1 1-1,1 1 0,18 1 0,-33-1 69,1 1 0,0 0-1,0-1 1,-1 1 0,1 0 0,-1 0 0,1 0-1,-1 0 1,1 0 0,-1 0 0,1 0 0,-1 1-1,0-1 1,0 0 0,1 1 0,-1-1-1,0 1 1,0-1 0,-1 1 0,1 0 0,0-1-1,0 1 1,-1 0 0,1 0 0,-1-1 0,0 1-1,1 0 1,-1 3 0,0-4-91,0 1 1,0 0 0,0 0-1,1-1 1,-1 1-1,1 0 1,-1 0 0,1-1-1,-1 1 1,1 0-1,0-1 1,0 1-1,0-1 1,0 1 0,0-1-1,0 0 1,0 1-1,1-1 1,-1 0 0,0 0-1,1 0 1,-1 0-1,1 0 1,-1 0-1,1 0 1,0 0 0,-1-1-1,1 1 1,0 0-1,-1-1 1,1 0 0,0 1-1,3-1 1,15 0-204,0-1 1,0-1 0,38-9-1,-20-1-4497,-3-3-6104,-23 7-2366</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0.954"/>
    </inkml:context>
    <inkml:brush xml:id="br0">
      <inkml:brushProperty name="width" value="0.025" units="cm"/>
      <inkml:brushProperty name="height" value="0.025" units="cm"/>
    </inkml:brush>
  </inkml:definitions>
  <inkml:trace contextRef="#ctx0" brushRef="#br0">30 1 15246,'0'0'5061,"-1"9"-4367,-13 79 988,5 0-1,3 1 1,7 108 0,-1-196-1657,0 0 0,0 0 1,0 0-1,0 0 1,-1 0-1,2 0 0,-1 0 1,0 0-1,0 1 1,0-1-1,0 0 0,1 0 1,-1 0-1,0 0 1,1 0-1,-1 0 0,1 0 1,-1 0-1,1 0 0,0-1 1,-1 1-1,1 0 1,0 0-1,0 0 0,0-1 1,-1 1-1,1 0 1,0-1-1,0 1 0,0-1 1,0 1-1,0-1 1,0 1-1,0-1 0,0 0 1,0 1-1,0-1 1,0 0-1,1 0 0,-1 0 1,0 0-1,0 0 1,0 0-1,0 0 0,0 0 1,0 0-1,0-1 1,0 1-1,0 0 0,0-1 1,0 1-1,0-1 1,0 1-1,0-1 0,0 1 1,0-1-1,0 0 1,0 1-1,0-2 0,10-6 115,0 0 0,-1-1-1,15-16 1,-20 20-189,25-31 101,-23 27-68,0 0-1,1 0 1,0 0-1,0 1 1,1 0-1,0 1 1,10-7-1,-18 14 4,-1 0 0,1 0 0,0 0 0,-1 0 0,1 0 0,0 0 0,0 0 0,-1 0 0,1 0 0,-1 0 0,1 1 0,0-1 0,-1 0 0,1 0 0,0 1 0,-1-1 0,1 0 0,-1 1 0,1-1 0,-1 1 0,1-1 0,-1 1 0,1-1 0,-1 1 0,1-1 0,-1 1 0,0-1 0,1 1 0,-1-1 0,0 1 0,1 0 0,-1-1 0,0 1 0,0 0 0,0-1 0,0 1 0,0-1 0,1 1 0,-1 1 0,7 36 18,-5-28-18,6 16 37,2 17 59,-10-43 152,10-6-278,22 6-242,58-2 559,-82 1-784,-1 0 0,0 0 1,0-1-1,0 0 0,11-5 0,-18 7 383,1 0-1,-1-1 1,0 1-1,1 0 0,-1 0 1,0 0-1,1 0 1,-1-1-1,0 1 1,1 0-1,-1 0 0,0 0 1,0-1-1,1 1 1,-1 0-1,0 0 1,0-1-1,0 1 0,1 0 1,-1-1-1,0 1 1,0 0-1,0-1 1,0 1-1,0 0 1,1-1-1,-1 1 0,0 0 1,0-1-1,0 1 1,0-1-1,0 1 1,0 0-1,0-1 0,0 1 1,-1 0-1,1-1 1,0 0-1,-11-10-4677,-11-2-1227</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1.355"/>
    </inkml:context>
    <inkml:brush xml:id="br0">
      <inkml:brushProperty name="width" value="0.025" units="cm"/>
      <inkml:brushProperty name="height" value="0.025" units="cm"/>
    </inkml:brush>
  </inkml:definitions>
  <inkml:trace contextRef="#ctx0" brushRef="#br0">1 46 11435,'0'0'6982,"57"-29"-5700,-16 20-418,7 2-607,7 6-193,4 1-865,0 0-2178,3 0-5157</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5.419"/>
    </inkml:context>
    <inkml:brush xml:id="br0">
      <inkml:brushProperty name="width" value="0.025" units="cm"/>
      <inkml:brushProperty name="height" value="0.025" units="cm"/>
    </inkml:brush>
  </inkml:definitions>
  <inkml:trace contextRef="#ctx0" brushRef="#br0">0 1 11435,'0'0'13933,"10"58"-27129</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1.749"/>
    </inkml:context>
    <inkml:brush xml:id="br0">
      <inkml:brushProperty name="width" value="0.025" units="cm"/>
      <inkml:brushProperty name="height" value="0.025" units="cm"/>
    </inkml:brush>
  </inkml:definitions>
  <inkml:trace contextRef="#ctx0" brushRef="#br0">38 23 10250,'0'0'7255,"-8"0"-7106,-21-3 1773,56-6-491,-23 7-1691,0 1 0,0-1-1,0 1 1,0 0 0,0 0-1,0 0 1,8 0 0,-8 1-721,5 1-1470,-7 3-3155</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2.435"/>
    </inkml:context>
    <inkml:brush xml:id="br0">
      <inkml:brushProperty name="width" value="0.025" units="cm"/>
      <inkml:brushProperty name="height" value="0.025" units="cm"/>
    </inkml:brush>
  </inkml:definitions>
  <inkml:trace contextRef="#ctx0" brushRef="#br0">171 88 11435,'0'0'5680,"1"-9"-2851,-1-26-517,0 33-2228,-1 1-1,0 0 1,1 0 0,-1 0 0,0 0 0,1 1 0,-1-1-1,0 0 1,0 0 0,0 0 0,0 1 0,0-1 0,0 0-1,0 1 1,0-1 0,0 1 0,0-1 0,0 1-1,0-1 1,0 1 0,0 0 0,-1 0 0,1-1 0,0 1-1,0 0 1,0 0 0,-1 0 0,1 0 0,0 1 0,0-1-1,-2 1 1,-36 7 613,32-3-525,-1-1 0,1 2 1,0-1-1,1 1 0,-1 0 1,1 1-1,1 0 0,-1 0 0,1 0 1,0 0-1,1 1 0,0 0 1,0-1-1,0 2 0,1-1 0,1 0 1,-1 1-1,1-1 0,1 1 1,-1 0-1,1 14 0,1-21-163,0-1 1,0 1-1,0-1 0,0 0 1,0 1-1,0-1 0,0 0 1,1 1-1,-1-1 0,1 1 1,-1-1-1,1 0 0,-1 0 1,1 1-1,0-1 0,0 0 0,-1 0 1,1 0-1,0 0 0,0 0 1,0 0-1,0 0 0,0 0 1,3 1-1,-2-1 12,1 0-1,-1 0 1,1-1-1,-1 1 1,1-1-1,-1 0 1,1 0 0,0 0-1,-1 0 1,1 0-1,-1 0 1,5-2-1,1 0 15,0 0 0,-1-1-1,1 0 1,-1 0-1,0-1 1,1 1-1,-2-2 1,9-5 0,-2-4-7,0 0 0,-1-1 0,-1-1 0,0 0 0,-1-1 0,-1 0 0,11-27 0,20 78-284,-29-30 272,0 0 1,0 0-1,1-1 1,-1-1-1,17 2 1,-18-2-40,0-1 0,0 1 0,0 0 0,0 1-1,0 1 1,0-1 0,9 6 0,-17-8 20,-1 0-1,1 0 0,-1 0 1,0 0-1,1 0 0,-1 1 1,0-1-1,0 0 0,0 1 1,0-1-1,0 0 1,0 1-1,0 0 0,-1-1 1,1 1-1,0-1 0,-1 1 1,0 0-1,1-1 1,-1 1-1,0 0 0,0 0 1,1-1-1,-2 1 0,1 0 1,0 0-1,0-1 1,0 1-1,-1 0 0,1-1 1,-1 1-1,0 2 0,-1 0 32,0 0-1,0 0 0,0 0 1,0 0-1,-1-1 0,0 1 1,1-1-1,-1 1 0,-1-1 1,1 0-1,-5 4 0,8-7-17,-1 0 1,1 0-1,0 0 0,0 0 0,0 0 0,0 0 0,0 0 0,-1 1 1,1-1-1,0 0 0,0 0 0,0 0 0,0 0 0,0 0 0,-1 0 0,1 0 1,0 0-1,0 0 0,0 0 0,0 0 0,-1 0 0,1 0 0,0 0 1,0 0-1,0-1 0,0 1 0,-1 0 0,1 0 0,0 0 0,0 0 0,0 0 1,0 0-1,0 0 0,0 0 0,-1 0 0,1-1 0,0 1 0,0 0 1,0 0-1,0 0 0,0 0 0,0 0 0,0 0 0,0-1 0,0 1 0,0 0 1,0 0-1,0 0 0,0 0 0,-1-1 0,0-14 161,4-15-111,11-12 0,-10 33-60,-1-1-1,0 1 1,0-1 0,-1 0 0,1-16-1,-2 28-8,-1-1-1,1 1 1,-1 0-1,1 0 1,0-1 0,0 1-1,-1 0 1,1-1-1,0 1 1,0-1-1,1 1 1,-1-1-1,0 0 1,0 1-1,1-1 1,-1 0-1,1 0 1,-1 0-1,1 0 1,-1 0-1,1 0 1,0 0-1,-1-1 1,1 1-1,0 0 1,0-1-1,0 0 1,-1 1-1,1-1 1,0 0-1,0 0 1,2 0-1,2 1 61,1-1 1,0 0-1,-1 0 0,1 0 0,-1-1 0,1 0 0,12-3 1,-12 0-24,1 1 1,-1-1 0,0 0 0,-1-1-1,1 1 1,8-9 0,-12 11-14,0-1-1,-1 0 1,1 1-1,-1-1 1,0 0-1,0 0 1,0-1-1,0 1 1,0 0-1,-1 0 1,0-1-1,1 1 1,-1-1-1,0 0 1,-1 1-1,1-5 1,-1 7-15,0 1 0,0 0 0,0-1 1,0 1-1,0 0 0,0-1 0,-1 1 0,1 0 0,0 0 0,0-1 0,0 1 1,-1 0-1,1 0 0,0-1 0,0 1 0,-1 0 0,1 0 0,0 0 1,-1 0-1,1-1 0,0 1 0,0 0 0,-1 0 0,1 0 0,0 0 0,-1 0 1,1 0-1,0 0 0,-1 0 0,1 0 0,0 0 0,-1 0 0,1 0 1,0 0-1,-1 0 0,1 0 0,0 0 0,-1 0 0,1 0 0,0 1 0,-1-1 1,1 0-1,0 0 0,0 0 0,-1 0 0,1 1 0,0-1 0,0 0 1,-1 0-1,1 1 0,0-1 0,0 0 0,0 0 0,0 1 0,-1-1 1,1 0-1,0 1 0,-17 14 83,11-8-34,0 0 1,1 1 0,0-1 0,0 1-1,1 0 1,0 1 0,1-1-1,0 1 1,0 0 0,0 0 0,1 0-1,1 0 1,0 0 0,0 0-1,1 15 1,0-22-40,1 0-1,0 0 1,0 0-1,0 0 1,0 0-1,0 0 1,0 0-1,1 0 1,-1 0-1,1-1 0,-1 1 1,1 0-1,0-1 1,-1 1-1,1-1 1,0 0-1,0 0 1,0 0-1,0 0 1,0 0-1,0 0 1,0 0-1,1-1 1,-1 1-1,0-1 1,0 1-1,4-1 1,10 2-761,0-1 0,30-1 0,-29 0-1234,-9 0 1080,-6 0 266,0 0 0,1 0 1,-1 0-1,0 0 0,1 0 1,-1 0-1,1-1 1,-1 1-1,0-1 0,0 1 1,1-1-1,-1 0 0,0 0 1,0 0-1,0 0 1,0 0-1,2-2 0,8-11-6551</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3.210"/>
    </inkml:context>
    <inkml:brush xml:id="br0">
      <inkml:brushProperty name="width" value="0.025" units="cm"/>
      <inkml:brushProperty name="height" value="0.025" units="cm"/>
    </inkml:brush>
  </inkml:definitions>
  <inkml:trace contextRef="#ctx0" brushRef="#br0">57 0 14606,'0'0'8926,"-4"14"-8110,-7 26 47,2 1-1,1 0 0,-3 78 0,21 111-2175,-11-264 44,-9-44-1,5 44 487,-1-46 0,6 75 726,-1-1 118,1 0 1,0 1 0,0-1-1,1 0 1,0 1-1,0-1 1,3-9-1,-2 12 11,0 1-1,0-1 0,0 1 0,0-1 0,1 1 0,-1 0 1,1 0-1,-1 0 0,1 0 0,0 0 0,0 0 1,0 1-1,0 0 0,0-1 0,3 0 0,18-7 11,-1-2 0,-1-1 0,23-15 0,-39 23 21,0-1 0,0 1 0,0-1 0,-1 0 0,1 0 0,-1-1 0,0 1 0,-1-1 0,0 0 0,0-1 0,0 1 0,0-1 0,-1 1 0,0-1 0,1-8 0,-23 40 884,6 7-476,2 0 0,2 0 0,0 1 0,2 0 0,-3 49 0,1 163 1875,9-233-2403,5-90 310,0-33-436,-5 101 87,-1 0 0,0-1 0,-1 1 0,0 0 1,0 0-1,-1 0 0,0 1 0,-6-12 0,2 12-102,4 12-155,3-2 304,0 0-1,0 0 1,0 0 0,1 0-1,-1 0 1,0 0 0,1 0-1,-1 0 1,1 0 0,-1 0-1,1 0 1,-1 0 0,1 0-1,0 0 1,0-1 0,-1 1-1,1 0 1,0 0 0,0-1-1,1 1 1,3 2-205,0 0 1,0 0-1,1-1 1,-1 0-1,1 0 1,-1-1-1,1 0 1,8 1-1,-6-1-1042,0 0 0,1-1 0,-1 0 0,1 0 0,-1-1-1,1 0 1,-1 0 0,0-1 0,10-4 0,8-8-4862</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3.582"/>
    </inkml:context>
    <inkml:brush xml:id="br0">
      <inkml:brushProperty name="width" value="0.025" units="cm"/>
      <inkml:brushProperty name="height" value="0.025" units="cm"/>
    </inkml:brush>
  </inkml:definitions>
  <inkml:trace contextRef="#ctx0" brushRef="#br0">236 0 9513,'0'0'14734,"-8"0"-13186,1 0-1307,0 1 0,1 0 1,-1 0-1,1 0 0,-1 1 0,1 0 1,-10 4-1,14-5-210,0 0 1,-1 0 0,1 0-1,0 0 1,0 0-1,0 0 1,0 1-1,0-1 1,1 1 0,-1-1-1,0 1 1,1 0-1,-1-1 1,1 1 0,-1 0-1,1 0 1,0 0-1,0 0 1,0 1 0,0-1-1,0 0 1,1 0-1,-1 0 1,1 1 0,-1-1-1,1 0 1,0 1-1,0-1 1,0 5-1,1-6-27,-1 0 0,1 0 0,0 0-1,-1 0 1,1 0 0,0 0 0,0-1-1,0 1 1,0 0 0,0 0 0,0-1 0,0 1-1,0-1 1,0 1 0,0-1 0,0 1-1,0-1 1,1 0 0,-1 0 0,0 1-1,0-1 1,2 0 0,31 4 65,-29-4-64,34 1-218,-27-1 99,0 0 1,0 1 0,1 0-1,12 3 1,-25-4 113,1 1 0,-1-1 1,1 0-1,0 0 0,-1 0 0,1 0 0,-1 1 0,1-1 0,-1 0 1,1 0-1,-1 1 0,1-1 0,-1 0 0,1 1 0,-1-1 0,1 1 1,-1-1-1,0 1 0,1-1 0,-1 1 0,0-1 0,1 1 0,-1-1 1,0 1-1,1-1 0,-1 1 0,0-1 0,0 1 0,0 0 0,0-1 1,0 1-1,0-1 0,0 1 0,0 0 0,0-1 0,0 1 0,0-1 0,0 1 1,0 0-1,0-1 0,0 1 0,-1-1 0,1 1 0,0-1 0,0 1 1,-1-1-1,1 1 0,0-1 0,-1 1 0,1-1 0,0 1 0,-1-1 1,1 1-1,-1-1 0,0 1 0,-26 23 526,15-15-665,-1-2 0,0 1 0,-1-2 1,1 0-1,-1 0 0,-1-1 0,1-1 0,-17 3 0,-20-3-3937,1-11-4003,7-8-4989</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3.974"/>
    </inkml:context>
    <inkml:brush xml:id="br0">
      <inkml:brushProperty name="width" value="0.025" units="cm"/>
      <inkml:brushProperty name="height" value="0.025" units="cm"/>
    </inkml:brush>
  </inkml:definitions>
  <inkml:trace contextRef="#ctx0" brushRef="#br0">0 37 14478,'0'0'7911,"58"-37"-7815,-29 40-800,2 8-3877,7 2-6437</inkml:trace>
  <inkml:trace contextRef="#ctx0" brushRef="#br0" timeOffset="1">1123 35 18834,'0'0'7623,"7"72"-6758,-21-30-449,-4 9 161,-3 8 384,1 5 96,-2 2-225,7 2-447,4-3-225,7-6-128,4-9-769,3-11-1729,7-16-3171,6-15-8168</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4.731"/>
    </inkml:context>
    <inkml:brush xml:id="br0">
      <inkml:brushProperty name="width" value="0.025" units="cm"/>
      <inkml:brushProperty name="height" value="0.025" units="cm"/>
    </inkml:brush>
  </inkml:definitions>
  <inkml:trace contextRef="#ctx0" brushRef="#br0">112 1 13485,'0'0'8093,"1"10"-7341,-1 18-158,-2 1-1,0-1 0,-10 41 0,6-39-51,1 0 1,1 0 0,2 61-1,2-89-528,0-1 0,0 1 0,1-1 0,-1 1 0,1-1 0,-1 0 0,1 1 0,-1-1 0,1 1 0,0-1 0,0 0 0,0 0 0,0 1 0,0-1 0,0 0 0,0 0 0,0 0 0,0 0 0,0 0-1,0 0 1,1-1 0,-1 1 0,2 1 0,1-1 11,0 1 0,0-1 0,1 0 0,-1 0 0,0 0 1,1-1-1,-1 0 0,5 0 0,5 0-9,1-2 0,-2 1 0,1-2 0,16-4 0,1-4-407,-21 7 217,-1 0-1,1 1 0,0 0 0,19-2 0,-29 5 171,0 0-1,1 0 1,-1 0 0,0 1 0,1-1 0,-1 0-1,0 0 1,1 0 0,-1 1 0,0-1 0,1 0-1,-1 1 1,0-1 0,0 0 0,1 0 0,-1 1-1,0-1 1,0 1 0,0-1 0,0 0-1,1 1 1,-1-1 0,0 0 0,0 1 0,0-1-1,0 0 1,0 1 0,0-1 0,0 1 0,0-1-1,0 0 1,0 1 0,0-1 0,0 1 0,0-1-1,0 0 1,-1 1 0,1-1 0,0 0-1,0 1 1,0-1 0,0 0 0,-1 1 0,1-1-1,0 0 1,0 1 0,-1-1 0,1 0 0,0 0-1,-1 1 1,1-1 0,-1 0 0,-13 21 120,3-10 147,0-1 0,-1 0 1,-1-1-1,1 0 0,-1-1 0,-1-1 0,1 0 0,-1 0 0,-1-2 1,1 0-1,-1 0 0,0-1 0,0-1 0,0-1 0,0 0 0,-23 0 1,36-2-265,-1 0 1,1 0 0,-1-1-1,1 1 1,-1-1 0,1 1-1,-1-1 1,1 0 0,0 0-1,-1 0 1,1 0-1,0 0 1,0-1 0,0 1-1,0-1 1,0 1 0,0-1-1,0 0 1,0 0 0,1 0-1,-1 0 1,1 0 0,-1 0-1,1 0 1,-2-4 0,2 3-357,0 0 0,0-1 0,0 1 0,1 0 0,-1 0 0,1 0 0,0-1 0,-1 1 0,2 0 0,-1-1 0,0 1 0,2-6 0,-1 8 41,0 0 0,0 0-1,0-1 1,0 1 0,0 0 0,0 0 0,1 0-1,-1 0 1,0 0 0,1 0 0,-1 1 0,1-1 0,-1 0-1,1 1 1,-1-1 0,1 1 0,-1-1 0,1 1-1,-1 0 1,1 0 0,0 0 0,-1 0 0,1 0 0,0 0-1,-1 0 1,3 1 0,50 5-4996,-50-5 4571,31 5-2724</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6.133"/>
    </inkml:context>
    <inkml:brush xml:id="br0">
      <inkml:brushProperty name="width" value="0.025" units="cm"/>
      <inkml:brushProperty name="height" value="0.025" units="cm"/>
    </inkml:brush>
  </inkml:definitions>
  <inkml:trace contextRef="#ctx0" brushRef="#br0">233 64 8200,'0'0'10185,"-11"-7"-7740,-34-23-608,42 29-1671,-1 0 0,1-1 0,0 1 1,-1 0-1,1 0 0,-1 1 0,1-1 0,-1 1 1,0 0-1,1-1 0,-1 2 0,1-1 1,-1 0-1,1 1 0,-1 0 0,1-1 0,-1 1 1,1 1-1,-1-1 0,1 0 0,0 1 0,-4 2 1,-2 2 167,1 0 1,-1 0-1,1 1 0,1 0 1,-11 12-1,13-13-131,0 0 0,0 0 0,1 1 0,-7 13-1,10-19-193,1 0-1,-1-1 0,1 1 1,-1 0-1,1 0 1,0 0-1,-1 0 0,1 0 1,0 0-1,0 0 0,0 0 1,-1 0-1,1 0 0,0 0 1,1-1-1,-1 1 1,0 0-1,0 0 0,0 0 1,0 0-1,1 0 0,-1 0 1,0 0-1,1 0 0,-1 0 1,1-1-1,-1 1 1,1 0-1,-1 0 0,1 0 1,0-1-1,-1 1 0,1 0 1,0-1-1,-1 1 0,1-1 1,0 1-1,0-1 1,0 1-1,0-1 0,0 1 1,-1-1-1,1 0 0,0 0 1,0 1-1,0-1 0,0 0 1,0 0-1,0 0 1,0 0-1,0 0 0,1 0 1,27 1-48,1-1 1,-1-2 0,1 0 0,-1-2-1,48-13 1,-77 17 37,0-1 0,1 1-1,-1 0 1,1 0 0,-1 0 0,1 0 0,-1 0-1,1 0 1,-1 0 0,1 0 0,-1 0-1,1 0 1,-1 0 0,1 0 0,-1 0 0,0 0-1,1 0 1,-1 1 0,1-1 0,-1 0-1,1 0 1,-1 1 0,0-1 0,1 0 0,-1 0-1,1 1 1,-1-1 0,0 0 0,0 1-1,1-1 1,-1 1 0,0-1 0,1 0 0,-1 1-1,0-1 1,0 1 0,0-1 0,0 1-1,1-1 1,-1 0 0,0 1 0,0 0 0,0 0-1,0 0 1,0-1 0,1 1 0,-1 0 0,0-1 0,0 1 0,1 0 0,-1-1 0,0 1 0,1-1-1,-1 1 1,1 0 0,-1-1 0,1 1 0,-1-1 0,1 0 0,-1 1 0,1-1 0,0 1 0,-1-1 0,1 0-1,-1 1 1,1-1 0,0 0 0,-1 0 0,1 1 0,0-1 0,-1 0 0,2 0 0,95 0 262,-96 0-85,1 1-110,0-1 0,-1-1 0,1 1-1,0 0 1,0 0 0,0-1-1,0 1 1,0-1 0,0 1-1,-1-1 1,1 0 0,2-1 0,9-7-21,33-20-51,-44 28 2,0 0 1,-1 1-1,1-1 0,0 0 0,0 1 1,-1-1-1,1 1 0,0-1 1,0 1-1,0 0 0,0 0 0,0 0 1,-1 0-1,1 0 0,0 0 1,0 1-1,0-1 0,0 1 1,-1-1-1,1 1 0,0 0 0,-1-1 1,1 1-1,1 1 0,-1 0 3,-1-1 0,0 1 0,0 0 0,0 0 0,0-1 0,0 1 0,0 0-1,0 0 1,-1 0 0,1 0 0,-1 0 0,1 0 0,-1 0 0,0 0 0,0 0 0,0 0 0,0 0-1,0 0 1,0 0 0,0 0 0,-1 0 0,1 0 0,-1 0 0,0 0 0,1 0 0,-1 0-1,-2 3 1,-1 4 188,0-1 0,-1 0-1,0 0 1,-11 12-1,30-37-108,1 0 0,1 1 0,0 1 0,1 0-1,1 1 1,24-15 0,-42 29-79,1-1 0,0 1-1,-1-1 1,1 1 0,-1 0 0,1-1 0,0 1 0,-1 0 0,1-1-1,0 1 1,0 0 0,-1 0 0,1 0 0,0-1 0,-1 1 0,1 0-1,0 0 1,0 0 0,-1 0 0,1 1 0,0-1 0,0 0 0,-1 0-1,1 0 1,0 0 0,-1 1 0,1-1 0,0 0 0,-1 1 0,1-1-1,-1 1 1,1-1 0,0 0 0,-1 1 0,1 0 0,0 1-5,0 0-1,-1 0 1,1 0 0,-1 1-1,0-1 1,0 0 0,1 0 0,-1 0-1,-1 0 1,1 0 0,0 0-1,-1 3 1,-19 63-121,19-66 126,-3 19 62,13-25 74,19-33 69,-21 20-190,0 0 0,-1-1 0,-1 1-1,-1-1 1,-1-1 0,3-33-1,-5 53-28,-1 1-1,1 0 0,0 0 0,0 0 0,0 0 0,0-1 0,0 1 0,0 0 0,0-1 0,0 1 0,1-1 0,-1 0 0,1 1 1,-1-1-1,1 0 0,0 0 0,-1 0 0,1 0 0,0 0 0,0 0 0,3 1 0,1 1 33,0 0-1,1-1 1,-1 0-1,1 0 1,13 2 0,-14-4-11,1 1 0,0-1 1,0-1-1,-1 1 0,1-1 1,-1 0-1,1-1 0,0 0 1,-1 0-1,0 0 0,0-1 1,1 1-1,-2-2 1,1 1-1,0-1 0,-1 1 1,1-2-1,-1 1 0,0 0 1,5-8-1,-16 21-44,1-1 0,-1 1-1,1 0 1,1 0 0,-6 16 0,8-20 77,0 0 0,0 0 1,0 1-1,1-1 1,0 1-1,0-1 1,1 0-1,0 1 0,0 0 1,0-1-1,0 1 1,3 9-1,-2-14-37,0 0-1,0 0 1,0 1 0,0-1 0,1 0-1,-1 0 1,1 0 0,-1 0 0,1 0-1,-1 0 1,1-1 0,-1 1 0,1 0-1,0-1 1,-1 0 0,1 1 0,0-1-1,-1 0 1,1 0 0,0 1 0,-1-1-1,3-1 1,41-2-10,-36 1 8,0 0 0,0-1 0,0 0 0,0-1 0,-1 0 0,1 0 0,-1-1 0,0 0 0,-1 0 0,1-1 0,10-10 0,-12 11 0,-2 0 0,1-1 0,0 1 0,-1-1 0,0 0 0,-1 0 0,1 0 0,-1-1 0,0 1 0,-1-1 0,0 1 0,0-1 0,0 0 0,-1 0 0,2-14 0,-3 21 0,0 0 0,0-1 0,0 1 0,0-1 0,0 1 0,0 0 0,0-1 0,0 1 0,0 0 0,0-1 0,0 1 0,0-1 0,0 1 0,0 0 0,0-1 0,-1 1 0,1 0 0,0-1 0,0 1 0,0 0 0,-1-1 0,1 1 0,0 0 0,0-1 0,-1 1 0,1 0 0,0 0 0,-1-1 0,1 1 0,0 0 0,-1 0 0,1 0 0,0-1 0,-1 1 0,1 0 0,-1 0 0,-14 7 0,-11 20 0,23-21 0,-1 0 0,1 0 0,0 1 0,1-1 0,0 1 0,0 0 0,0 0 0,1 0 0,-1 10 0,2-15 0,0 0 0,0 0 0,0 0 0,0 0 0,0 0 0,0 0 0,1 0 0,-1 0 0,1 0 0,-1-1 0,1 1 0,0 0 0,0 0 0,0 0 0,0 0 0,0-1 0,0 1 0,0-1 0,1 1 0,-1-1 0,0 1 0,1-1 0,0 0 0,-1 1 0,1-1 0,0 0 0,-1 0 0,1 0 0,0 0 0,0-1 0,0 1 0,0 0 0,0-1 0,0 0 0,3 1 0,0 0-119,23 1-2261,-28-2 2305,1 0 1,-1 0 0,1 0 0,-1 0-1,1-1 1,-1 1 0,1 0 0,-1 0-1,1 0 1,-1 0 0,1 0 0,-1-1 0,1 1-1,-1 0 1,1-1 0,-1 1 0,1 0-1,-1 0 1,0-1 0,1 1 0,-1-1-1,1 1 1,-1 0 0,0-1 0,0 1-1,1-1 1,-1 1 0,0-1 0,0 1-1,0-1 1,1 1 0,-1-1 0,0 1-1,0-1 1,0 1 0,0-1 0,0 1 0,0-1-1,0 1 1,0-1 0,0 1 0,0-1-1,0 0 1,-1 0 0,-14-10-12567,10 6 6299</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6.525"/>
    </inkml:context>
    <inkml:brush xml:id="br0">
      <inkml:brushProperty name="width" value="0.025" units="cm"/>
      <inkml:brushProperty name="height" value="0.025" units="cm"/>
    </inkml:brush>
  </inkml:definitions>
  <inkml:trace contextRef="#ctx0" brushRef="#br0">12 7 17809,'-8'-2'1441,"5"-2"2211,5 4-3684,12 2 96,3 5-673,2-1-2498,-1-1-3875</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7.207"/>
    </inkml:context>
    <inkml:brush xml:id="br0">
      <inkml:brushProperty name="width" value="0.025" units="cm"/>
      <inkml:brushProperty name="height" value="0.025" units="cm"/>
    </inkml:brush>
  </inkml:definitions>
  <inkml:trace contextRef="#ctx0" brushRef="#br0">27 36 14286,'0'0'10351,"1"12"-9892,0 0-182,0 1 1,-1 0 0,0-1-1,-1 1 1,-1 0-1,0-1 1,-4 14 0,2-15 104,1-2-1,0 0 0,1 0 1,-1 0-1,2 1 0,-2 10 0,27-43 569,-19 9-931,0 1-1,-1-1 1,0 0 0,-1 0-1,-1 0 1,0 0 0,-1 0-1,0 0 1,-1-1 0,-1 1-1,-4-25 1,-1 29-130,0 18-9,6-6 119,0-1 0,0 0 0,-1 1 0,1-1 0,0 0 0,0 1 0,0-1 0,1 0 0,-1 1 0,0-1 1,0 0-1,1 1 0,-1-1 0,1 0 0,-1 0 0,1 0 0,-1 1 0,1-1 0,0 0 0,0 0 0,-1 0 0,1 0 0,0 0 0,0 0 0,2 1 0,2 1-71,-1-1-1,1 0 1,0 0 0,-1-1 0,1 1-1,0-1 1,0 0 0,0-1 0,0 1-1,0-1 1,0 0 0,0 0 0,0 0-1,0-1 1,0 0 0,8-2-1,-5 1-1122,0-1 0,0 0 0,0 0 0,0-1 0,-1 0 0,1 0 0,-1 0-1,13-12 1,1 0-8553,-12 12 2114</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7.592"/>
    </inkml:context>
    <inkml:brush xml:id="br0">
      <inkml:brushProperty name="width" value="0.025" units="cm"/>
      <inkml:brushProperty name="height" value="0.025" units="cm"/>
    </inkml:brush>
  </inkml:definitions>
  <inkml:trace contextRef="#ctx0" brushRef="#br0">85 52 2306,'0'0'20628,"4"-8"-18728,0 1-1338,-3 5-334,1-1 0,-1 1 0,1-1 0,-1 1 1,0-1-1,0 1 0,0-1 0,0 0 0,-1 1 0,1-1 0,0-5 0,-4 8-63,0 1-1,0-1 1,0 1-1,0 0 1,0-1-1,0 1 1,1 1-1,-1-1 1,0 0-1,-4 4 1,1-1-139,0 1-1,0 0 1,0 0 0,1 1-1,-6 6 1,10-11-34,1 0 1,-1 0-1,0-1 1,1 1-1,-1 0 1,1 0-1,0 0 1,-1-1-1,1 1 0,-1 0 1,1 0-1,0 0 1,0 0-1,0 0 1,0 0-1,-1 0 1,1 0-1,1 0 1,-1 0-1,0 0 1,0 0-1,0 0 0,0 0 1,1-1-1,-1 1 1,0 0-1,1 0 1,-1 0-1,0 0 1,1 0-1,-1-1 1,1 1-1,0 0 1,-1 0-1,1-1 1,0 1-1,-1 0 0,1-1 1,0 1-1,0-1 1,0 1-1,-1-1 1,1 1-1,0-1 1,0 0-1,0 1 1,0-1-1,0 0 1,0 0-1,0 1 1,0-1-1,1 0 0,171 39-3008,-173-39 3055,1 0-1,-1 0 1,1 0-1,-1 0 0,1 0 1,0 0-1,-1 0 1,1 1-1,-1-1 1,1 0-1,-1 0 0,1 1 1,-1-1-1,1 0 1,-1 1-1,1-1 1,-1 0-1,1 1 0,-1-1 1,0 1-1,1-1 1,-1 0-1,0 1 0,1-1 1,-1 1-1,0-1 1,1 1-1,-1 0 1,0-1-1,0 2 0,-12 10 1078,-34 6 288,43-17-1346,-57 18 1044,31-11-724,-52 23 0,88-28-7493,12-3 1946,1-3-1082</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0.665"/>
    </inkml:context>
    <inkml:brush xml:id="br0">
      <inkml:brushProperty name="width" value="0.025" units="cm"/>
      <inkml:brushProperty name="height" value="0.025" units="cm"/>
    </inkml:brush>
  </inkml:definitions>
  <inkml:trace contextRef="#ctx0" brushRef="#br0">62 12 7623,'-26'2'1057,"-10"1"4047,64-2-2408,408-7-1023,285 5-1312,-425 9-328,240 11 1161,-513-16-884,-23-3-301,0 0 1,0 0 0,-1 0 0,1 0 0,0 1 0,0-1 0,0 0-1,0 0 1,0 0 0,0 0 0,0 0 0,0 0 0,0 0 0,0 0-1,0 0 1,0 0 0,0 0 0,-1 0 0,1 0 0,0 0 0,0 0-1,0 1 1,0-1 0,0 0 0,0 0 0,0 0 0,0 0 0,0 0 0,0 0-1,0 0 1,0 0 0,0 0 0,0 0 0,0 0 0,0 1 0,0-1-1,0 0 1,0 0 0,0 0 0,0 0 0,0 0 0,0 0 0,0 0-1,0 0 1,1 0 0,-1 0 0,0 0 0,0 1 0,0-1 0,0 0-1,0 0 1,0 0 0,0 0 0,0 0 0,0 0 0,0 0 0,0 0 0,-39 6 977,-788 0 24,414-13-992,117 7-152,280-2-474,23-1-398,29-4-752,137-14-4670,-52 5 2556</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5.838"/>
    </inkml:context>
    <inkml:brush xml:id="br0">
      <inkml:brushProperty name="width" value="0.025" units="cm"/>
      <inkml:brushProperty name="height" value="0.025" units="cm"/>
    </inkml:brush>
  </inkml:definitions>
  <inkml:trace contextRef="#ctx0" brushRef="#br0">31 158 12396,'-3'16'2066,"-21"186"4738,21-109-988,4-122-5198,2 1 0,1 0 0,1 0 0,9-31 1,43-106-1132,-55 159 451,4-11 6,1 1-1,0 0 1,15-22-1,-21 35 32,0 1 1,1-1-1,-1 1 0,1-1 0,0 1 0,0 0 0,0 0 1,0 0-1,0 0 0,0 0 0,0 1 0,0-1 1,1 1-1,-1-1 0,1 1 0,-1 0 0,1 0 1,0 0-1,-1 0 0,1 0 0,0 1 0,0-1 1,-1 1-1,1 0 0,0 0 0,0 0 0,0 0 0,-1 0 1,1 1-1,4 0 0,-5 0 15,-1 0 1,0 0-1,1 0 0,-1 0 1,0 0-1,0 1 0,0-1 1,0 0-1,0 0 0,0 1 1,0-1-1,0 1 1,0-1-1,-1 1 0,1-1 1,0 1-1,-1-1 0,1 1 1,-1 0-1,0-1 0,0 1 1,0 0-1,1-1 0,-1 1 1,-1 0-1,1-1 0,0 1 1,0 0-1,-1-1 0,1 1 1,-2 2-1,1 2 33,-1 0 1,0 0-1,0-1 0,-1 1 0,1-1 1,-1 0-1,-7 10 0,-1-3 444,-2 0 0,1-1 0,-1 0 0,-1-1-1,0-1 1,0 0 0,-1-1 0,-26 11 0,41-19-476,0-1 1,0 1-1,0 0 1,0 0-1,0 0 1,0 0-1,0 0 1,0 0-1,0 0 1,0 0-1,0 0 1,0 0-1,0-1 1,0 1 0,0 0-1,0 0 1,0 0-1,0 0 1,-1 0-1,1 0 1,0 0-1,0 0 1,0 0-1,0 0 1,0 0-1,0 0 1,0-1-1,0 1 1,0 0 0,0 0-1,0 0 1,0 0-1,0 0 1,-1 0-1,1 0 1,0 0-1,0 0 1,0 0-1,0 0 1,0 0-1,0 0 1,0 0-1,0 0 1,0 0 0,0 0-1,-1 0 1,1 0-1,0 0 1,0 0-1,0 0 1,11-11-581,18-12-980,80-42-7986,-43 26 1109,-24 13 2185</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07.949"/>
    </inkml:context>
    <inkml:brush xml:id="br0">
      <inkml:brushProperty name="width" value="0.025" units="cm"/>
      <inkml:brushProperty name="height" value="0.025" units="cm"/>
    </inkml:brush>
  </inkml:definitions>
  <inkml:trace contextRef="#ctx0" brushRef="#br0">402 0 12204,'0'0'2845,"3"13"-998,39 129 2420,-24-89-1822,14 72-1,-29-107-2022,0 1 1,-1 0-1,-1 0 0,-1 0 1,-1 0-1,0 0 0,-9 36 1,2-28-206,-1-1 1,-2 0 0,-1-1 0,0-1 0,-2 1 0,-20 24 0,-110 128-1001,103-131-2842,-79 67 0,32-45-6037</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10.051"/>
    </inkml:context>
    <inkml:brush xml:id="br0">
      <inkml:brushProperty name="width" value="0.025" units="cm"/>
      <inkml:brushProperty name="height" value="0.025" units="cm"/>
    </inkml:brush>
  </inkml:definitions>
  <inkml:trace contextRef="#ctx0" brushRef="#br0">78 260 7687,'-78'1'3390,"78"-1"-3280,0-1 0,1 1-1,-1 0 1,0-1 0,0 1-1,0-1 1,0 1 0,1-1-1,-1 1 1,0 0 0,0-1-1,1 1 1,-1 0 0,0-1 0,0 1-1,1 0 1,-1-1 0,0 1-1,1 0 1,-1 0 0,1-1-1,-1 1 1,0 0 0,1 0 0,-1 0-1,1-1 1,-1 1 0,1 0-1,-1 0 1,1 0 0,23-4 380,1 1 1,-1 0 0,44 3 0,-9 0 129,1037-8 1468,-443 72-2011,-495-42-79,7-4 49,1-8 0,186-12 1,329-71 28,-85-47-20,-324 61 657,-125 31-12,0 8 0,261-4 0,-393 24-2035,1-1-1,-1 0 1,27-6-1,1-6-7409</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22.840"/>
    </inkml:context>
    <inkml:brush xml:id="br0">
      <inkml:brushProperty name="width" value="0.025" units="cm"/>
      <inkml:brushProperty name="height" value="0.025" units="cm"/>
    </inkml:brush>
  </inkml:definitions>
  <inkml:trace contextRef="#ctx0" brushRef="#br0">14 342 16367,'-2'-9'27,"-1"-1"201,1 5-90,0-1 0,1 0-1,0 0 1,0-1 0,0 1 0,1-12 0,0 16-135,0 1 0,1-1 0,-1 0 0,1 1 0,-1-1 0,1 0 0,0 1 0,-1-1 0,1 1 0,0-1 0,0 1 0,0-1 0,0 1 0,1 0 0,-1 0 0,0-1 0,1 1 0,-1 0 0,0 0 0,1 0 0,-1 0 0,1 1 0,0-1 0,-1 0 0,1 1 0,0-1 0,-1 1 0,1-1 0,0 1 0,-1 0 0,1 0 0,3 0 0,74-4-34,0 3-1,109 14 1,-24-2 29,799-9-2198,2-46 3958,-166 5 179,1359 5 682,-242 9-2179,-1767 21-409,4053-105 1486,-1879 119 84,-1866-4-1590,-265-2-530,114 0-2209,-106-9-4782,-103-3-2136</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38.973"/>
    </inkml:context>
    <inkml:brush xml:id="br0">
      <inkml:brushProperty name="width" value="0.025" units="cm"/>
      <inkml:brushProperty name="height" value="0.025" units="cm"/>
    </inkml:brush>
  </inkml:definitions>
  <inkml:trace contextRef="#ctx0" brushRef="#br0">1 365 3876,'206'-76'1158,"-70"49"639,-30 8-1005,477-79 1691,-25 53-1693,3 56-191,-429-4-478,687-18 266,-319-5-186,-226 13-91,904-20 127,182-1 435,-876 4-581,0 0 133,1962 40 454,-2304-19-644,843-8 354,85 38-191,-976-28-74,1-4 0,123-17 0,-119 12-127,109 7-1,-72 1 3,301-7 11,347 6 14,-559 9-19,340 8 13,3533-14 15,-2965 5-14,319 0-4,802-18-14,-1358 4 0,-388-3 86,-505 7-208,0 1 0,1 0 0,-1 0 0,0 0-1,0 1 1,0-1 0,0 1 0,0 0 0,0 0 0,0 0 0,0 0 0,0 0 0,0 1 0,-1-1 0,1 1 0,0 0-1,-1-1 1,1 1 0,-1 1 0,0-1 0,0 0 0,4 5 0</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1:53.351"/>
    </inkml:context>
    <inkml:brush xml:id="br0">
      <inkml:brushProperty name="width" value="0.025" units="cm"/>
      <inkml:brushProperty name="height" value="0.025" units="cm"/>
    </inkml:brush>
  </inkml:definitions>
  <inkml:trace contextRef="#ctx0" brushRef="#br0">142 88 4100,'-9'0'283,"-64"0"1952,19 0 3110,54 0-5310,-1 0 0,1 0 0,0 0 1,0 0-1,0 0 0,-1 0 0,1 0 0,0 0 0,0 0 0,0 0 0,-1 1 0,1-1 0,0 0 0,0 0 0,0 0 0,0 0 0,-1 0 0,1 1 0,0-1 0,0 0 0,0 0 0,0 0 0,0 0 0,0 1 1,-1-1-1,1 0 0,0 0 0,0 0 0,0 1 0,0-1 0,0 0 0,0 0 0,0 0 0,0 1 0,0-1 0,0 0 0,0 0 0,0 0 0,0 1 0,0-1 0,0 0 0,0 0 0,0 1 0,0-1 1,0 0-1,1 0 0,-1 0 0,0 0 0,0 1 0,0-1 0,0 0 0,0 0 0,0 0 0,1 0 0,-1 1 0,0-1 0,0 0 0,11 11 201,8-3 174,0-2-1,0 0 1,0-2 0,1 0-1,39 3 1,108-6 555,-88-3-544,639-20 839,-61 0-796,539 20 1014,-632 3-1050,-153 14-209,-504-5-2760,-655-19 415,227-3 2202,-588 48 148,231 58 473,543-54-535,532-45-220,1461-39-12,-941 25-49,-497 2 157,267-53 1,-464 65-34,7 0 13,0-2 1,-1-1 0,52-21 0,-79 28-14,0 0-1,1 0 1,-1 0 0,0 0 0,-1 0 0,1-1 0,0 1 0,0-1 0,-1 1 0,1-1 0,1-2-1,-3 4-2,1 0 0,-1-1 0,0 1-1,0-1 1,0 1 0,0 0 0,0-1-1,0 1 1,0-1 0,0 1-1,0-1 1,0 1 0,0-1 0,0 1-1,0 0 1,0-1 0,0 1-1,0-1 1,0 1 0,0-1 0,-1 1-1,1 0 1,0-1 0,0 1 0,-1-1-1,1 1 1,0 0 0,0-1-1,-1 1 1,1 0 0,0 0 0,-1-1-1,-4-2 1,1 1 0,-1 0 0,1 0 0,-1 0 0,0 1 0,0 0 0,0 0 0,-7-1 0,-114-10 8,-232 9-1,235 6-12,-328 19-18,-568 101-1,369-8-4360,456-83 901</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11.105"/>
    </inkml:context>
    <inkml:brush xml:id="br0">
      <inkml:brushProperty name="width" value="0.025" units="cm"/>
      <inkml:brushProperty name="height" value="0.025" units="cm"/>
    </inkml:brush>
  </inkml:definitions>
  <inkml:trace contextRef="#ctx0" brushRef="#br0">63 0 1217,'0'0'1313,"-49"0"-736,45 0-129,0 2-191,2-2-225,2 2-32,-2-1 32,1 2-192,1-1-321,0 2-544</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11.465"/>
    </inkml:context>
    <inkml:brush xml:id="br0">
      <inkml:brushProperty name="width" value="0.025" units="cm"/>
      <inkml:brushProperty name="height" value="0.025" units="cm"/>
    </inkml:brush>
  </inkml:definitions>
  <inkml:trace contextRef="#ctx0" brushRef="#br0">1 0 3619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12.370"/>
    </inkml:context>
    <inkml:brush xml:id="br0">
      <inkml:brushProperty name="width" value="0.025" units="cm"/>
      <inkml:brushProperty name="height" value="0.025" units="cm"/>
    </inkml:brush>
  </inkml:definitions>
  <inkml:trace contextRef="#ctx0" brushRef="#br0">98 0 3619,'-56'3'742,"36"-3"1973,-1-1 3293,43 16-2591,7-12-2780,-1-2 1,40-3-1,-41 0-637,0 1-1,0 2 1,27 4 0,-9-1 124,0-1 0,0-3 0,77-8 0,27 0 90,36 7-195,296 6 53,-361 4-75,59 1 54,-35-11 6,351 12 30,28-4 45,-298-10-93,112-17-3,1 0 1230,-295 20-128,-65 13-1582,10-2-4616</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2.810"/>
    </inkml:context>
    <inkml:brush xml:id="br0">
      <inkml:brushProperty name="width" value="0.025" units="cm"/>
      <inkml:brushProperty name="height" value="0.025" units="cm"/>
    </inkml:brush>
  </inkml:definitions>
  <inkml:trace contextRef="#ctx0" brushRef="#br0">49 41 10762,'0'0'6364,"5"-8"-4624,13-24-149,-14 32 342,-2 11-1219,-2 13 93,-36 158 2381,24-132-2461,1 2 0,3-1 0,-2 66 0,10-116-687,0 1-1,0-1 0,0 0 1,0 0-1,0 0 1,0 1-1,0-1 1,0 0-1,0 0 1,1 0-1,-1 0 1,0 1-1,1-1 0,-1 0 1,1 0-1,-1 0 1,1 0-1,0 0 1,-1 0-1,1 0 1,0 0-1,0 0 1,1 1-1,25-2 1370,-3-2-1005,113 7-1497,41 0-2115,-149-6 2451,0-1 0,0-2 0,54-13-1,-51 4-4460,-14 0-1783,-9 1-1188</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3.166"/>
    </inkml:context>
    <inkml:brush xml:id="br0">
      <inkml:brushProperty name="width" value="0.025" units="cm"/>
      <inkml:brushProperty name="height" value="0.025" units="cm"/>
    </inkml:brush>
  </inkml:definitions>
  <inkml:trace contextRef="#ctx0" brushRef="#br0">24 11 12332,'0'0'1841,"9"-1"-415,-9 1-1394,17-4 845,1 2 0,-1 0 0,0 1 0,29 2-1,-42-1-735,0 0-1,-1 0 0,1 1 1,0-1-1,-1 1 0,1 0 0,-1 1 1,1-1-1,-1 0 0,1 1 1,-1 0-1,0 0 0,0 0 0,0 0 1,0 0-1,0 1 0,0-1 1,-1 1-1,1 0 0,-1 0 0,0 0 1,0 0-1,0 0 0,0 0 1,0 1-1,-1-1 0,1 0 1,-1 1-1,0 0 0,1 6 0,-1 4 123,0 0 1,-1 0-1,-1 0 0,0 0 0,-1 0 0,-1 0 0,0-1 0,-1 1 0,0-1 1,-1 1-1,0-1 0,-1-1 0,-11 17 0,-12 16-98,-1-2 1,-44 47-1,41-51-341,30-34-396,-6 5-115,4-7-4300</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6.212"/>
    </inkml:context>
    <inkml:brush xml:id="br0">
      <inkml:brushProperty name="width" value="0.025" units="cm"/>
      <inkml:brushProperty name="height" value="0.025" units="cm"/>
    </inkml:brush>
  </inkml:definitions>
  <inkml:trace contextRef="#ctx0" brushRef="#br0">52 221 8168,'0'0'13570,"-3"9"-10650,-9 19-1112,5-15-1068,1 0 0,1 1 0,0 0 0,1 0 0,0 0 0,-2 18 0,6-31-733,0 0 0,0-1 1,0 1-1,1 0 0,-1-1 0,0 1 0,0-1 0,0 1 1,0 0-1,0-1 0,1 1 0,-1-1 0,0 1 1,1-1-1,-1 1 0,0-1 0,1 1 0,-1-1 1,0 1-1,1-1 0,-1 1 0,1-1 0,-1 1 0,1-1 1,-1 0-1,1 0 0,0 1 0,-1-1 0,2 1 1,21-2 147,-17 0-158,0-1 1,0 0 0,0-1 0,0 1 0,10-7 0,-2-3-301,-1 1 0,1-2 1,-2 0-1,0 0 0,0-2 0,-2 1 1,1-1-1,-2-1 0,11-22 1,-26 52 557,1 0 0,1 0 1,0 0-1,1 0 1,-2 22-1,5-36-238,0 1 0,1-1 0,-1 1 0,0-1 1,0 1-1,0-1 0,0 0 0,0 1 0,0-1 0,1 1 0,-1-1 0,0 0 1,0 1-1,0-1 0,1 1 0,-1-1 0,0 0 0,1 1 0,-1-1 0,0 0 1,1 0-1,-1 1 0,0-1 0,1 0 0,-1 0 0,1 0 0,-1 1 0,0-1 1,1 0-1,-1 0 0,1 0 0,0 0 0,20-1 453,21-13 48,-25 3-486,0-1 0,-1 0 0,0-1 0,-1-1 0,-1-1 1,0 0-1,-1 0 0,0-2 0,-1 1 0,-1-2 0,-1 1 0,-1-1 0,0-1 0,-1 0 0,-1 0 0,8-34 0,-15 47-37,-3 9-8,-9 19-25,-11 34-2,13-26 74,1 0 0,2 1 0,-5 39 0,12-60-22,-1 0 0,1 0-1,1 0 1,0 0 0,0 0 0,4 14 0,-4-20-10,1 0 1,-1 1-1,1-1 1,0 0-1,1 0 1,-1 0-1,1 0 1,-1 0-1,1-1 1,0 1-1,0-1 1,1 0-1,-1 0 1,7 5-1,-9-8-3,-1 1-1,1-1 1,-1 1-1,1 0 1,-1-1-1,1 0 1,-1 1-1,1-1 1,0 1-1,-1-1 1,1 0-1,0 1 1,-1-1 0,1 0-1,0 0 1,-1 1-1,1-1 1,0 0-1,0 0 1,-1 0-1,1 0 1,0 0-1,0 0 1,-1 0-1,1 0 1,0 0-1,-1-1 1,1 1 0,0 0-1,0-1 1,-5-19-101,-23-28-61,4 20 256,-39-37 0,0-1 31,62 66-127,0 0 0,0 0 0,0-1 0,0 1 0,0 0 0,0 0 0,0 0 0,0-1 0,0 1 1,0 0-1,0 0 0,0-1 0,1 1 0,-1 0 0,0 0 0,0 0 0,0-1 0,0 1 0,0 0 0,0 0 0,1 0 0,-1 0 0,0-1 0,0 1 0,0 0 0,0 0 0,1 0 0,-1 0 0,0 0 1,0-1-1,0 1 0,1 0 0,-1 0 0,0 0 0,0 0 0,1 0 0,-1 0 0,0 0 0,0 0 0,0 0 0,1 0 0,-1 0 0,0 0 0,0 0 0,1 0 0,-1 0 0,0 0 0,1 0 1,24-2-397,27 1-953,38 6-2886,19 0-4603,-61-5 2163</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5.894"/>
    </inkml:context>
    <inkml:brush xml:id="br0">
      <inkml:brushProperty name="width" value="0.025" units="cm"/>
      <inkml:brushProperty name="height" value="0.025" units="cm"/>
    </inkml:brush>
  </inkml:definitions>
  <inkml:trace contextRef="#ctx0" brushRef="#br0">43 1 13741,'-7'111'3399,"3"-77"-1718,1 0-1,2 0 1,6 66 0,-3-90-2310,0 5-3963,-3-14 4375,1-1-1,-1 0 1,0 0-1,1 1 1,-1-1-1,0 0 0,1 0 1,-1 0-1,1 0 1,-1 0-1,0 0 1,1 0-1,-1 0 0,0 0 1,1 0-1,-1 0 1,0 0-1,1 0 1,-1-1-1,0 1 1,1 0-1,-1-1 0,1 1 1,-1 0-1,1-1 1,-1 1-1,0-1 1,-18-12-8394</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6.266"/>
    </inkml:context>
    <inkml:brush xml:id="br0">
      <inkml:brushProperty name="width" value="0.025" units="cm"/>
      <inkml:brushProperty name="height" value="0.025" units="cm"/>
    </inkml:brush>
  </inkml:definitions>
  <inkml:trace contextRef="#ctx0" brushRef="#br0">1 71 11787,'0'0'9962,"77"-34"-9386,-34 27-31,4 1-257,-1-1-192,0-1-32,-4 2-128,-11 4-897,-9 2-1121,-14 0-1377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6.625"/>
    </inkml:context>
    <inkml:brush xml:id="br0">
      <inkml:brushProperty name="width" value="0.025" units="cm"/>
      <inkml:brushProperty name="height" value="0.025" units="cm"/>
    </inkml:brush>
  </inkml:definitions>
  <inkml:trace contextRef="#ctx0" brushRef="#br0">1 0 13645,'0'0'7655,"57"15"-6502,-18-15-512,3-1-353,4-4-224,-1 3-128,-7 0-1313,-7 2-1442,-7 0-1409,-7 0-3940</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6.985"/>
    </inkml:context>
    <inkml:brush xml:id="br0">
      <inkml:brushProperty name="width" value="0.025" units="cm"/>
      <inkml:brushProperty name="height" value="0.025" units="cm"/>
    </inkml:brush>
  </inkml:definitions>
  <inkml:trace contextRef="#ctx0" brushRef="#br0">12 1 12876,'0'0'6662,"-5"56"-5028,3-28-129,-1-1-416,1 1-480,2-1-353,0-6-128,0-2-96,2-6-32,6-5-544,-1-4-705,1-4-321,-3 0-1184,1-7-2275,-1-11-8616</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7.375"/>
    </inkml:context>
    <inkml:brush xml:id="br0">
      <inkml:brushProperty name="width" value="0.025" units="cm"/>
      <inkml:brushProperty name="height" value="0.025" units="cm"/>
    </inkml:brush>
  </inkml:definitions>
  <inkml:trace contextRef="#ctx0" brushRef="#br0">115 85 6342,'0'0'14739,"-8"13"-13527,-3 7-661,1 1 1,1-1-1,1 2 1,1-1-1,1 1 0,-6 38 1,11-48-490,-4 71 157,5-79-219,0 1 1,1-1-1,-1 1 0,1-1 0,0 1 0,0-1 0,0 1 0,1-1 0,-1 0 0,1 0 0,0 0 0,1 0 1,-1 0-1,6 7 0,-6-10 1,1 1 1,-1 0 0,1-1 0,0 1-1,0-1 1,0 0 0,0 0-1,0 0 1,0 0 0,0-1-1,0 1 1,0-1 0,0 0 0,0 0-1,0 0 1,0 0 0,0 0-1,0-1 1,0 1 0,0-1 0,0 0-1,0 0 1,0 0 0,0 0-1,4-3 1,7-3-194,1-1 0,-1-1 0,16-13 0,-28 21 120,14-12-181,-11 9 236,-1 0 0,1 1 0,0-1 0,0 1 1,0 0-1,0 0 0,0 0 0,11-3 0,-15 7 36,-1-1 0,1 1 0,0-1 0,-1 1 1,1-1-1,-1 1 0,1-1 0,-1 1 1,1-1-1,-1 1 0,1 0 0,-1 0 1,1-1-1,-1 1 0,0 0 0,0-1 1,1 1-1,-1 0 0,0 0 0,0 0 1,0-1-1,0 1 0,0 0 0,0 0 0,0 0 1,0-1-1,0 1 0,0 1 0,0 35 663,-1-30-485,1-5-155,0 1 0,0-1 0,0 0 0,0 0 0,0 1 0,1-1 1,-1 0-1,0 0 0,1 0 0,0 1 0,0-1 0,-1 0 0,1 0 1,0 0-1,1 0 0,-1 0 0,2 1 0,-1-1 9,0-1 0,0 0 1,0 0-1,0 0 0,1-1 0,-1 1 0,0-1 0,0 1 1,1-1-1,-1 1 0,1-1 0,-1 0 0,0 0 0,1-1 0,-1 1 1,4-1-1,9-2 87,-1-1 0,1 0 0,-1-1 0,-1-1 0,1 0 0,-1-1 0,14-9 0,-16 9-148,0 0 0,0 1 0,0 0 0,1 1 0,-1 1-1,1-1 1,1 2 0,-1 0 0,0 0 0,22-1 0,-33 5 1,1 0 0,-1 0 1,1-1-1,-1 1 0,0 0 0,1 1 1,-1-1-1,0 0 0,0 0 0,0 0 1,0 1-1,0-1 0,0 0 0,0 1 1,-1-1-1,1 1 0,0-1 0,-1 1 1,1-1-1,-1 1 0,1 0 1,-1-1-1,0 1 0,0-1 0,0 1 1,0 0-1,0-1 0,-1 4 0,0 56 446,1-56-380,0-4-149,0 0 0,0 0 0,0-1 0,0 1 0,0 0 1,0 0-1,-1 0 0,1 0 0,0 0 0,0-1 0,-1 1 0,1 0 0,0 0 1,-1 0-1,1-1 0,-1 1 0,1 0 0,-1 0 0,1-1 0,-1 1 0,0-1 0,1 1 1,-1 0-1,0-1 0,1 1 0,-1-1 0,0 0 0,-1 1 0,0 0-477,0-1 0,0 0 1,0-1-1,1 1 0,-1 0 0,0 0 0,0-1 0,1 1 1,-1-1-1,0 0 0,0 1 0,1-1 0,-4-2 0,-17-11-6483</inkml:trace>
  <inkml:trace contextRef="#ctx0" brushRef="#br0" timeOffset="1">1 26 11851,'0'0'6054,"58"-26"-11916</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8.329"/>
    </inkml:context>
    <inkml:brush xml:id="br0">
      <inkml:brushProperty name="width" value="0.025" units="cm"/>
      <inkml:brushProperty name="height" value="0.025" units="cm"/>
    </inkml:brush>
  </inkml:definitions>
  <inkml:trace contextRef="#ctx0" brushRef="#br0">196 13 13357,'0'0'8434,"-11"-3"-7169,3 0-1047,5 2-173,0 0 0,0 0 0,0 0 1,0 0-1,0 1 0,0-1 0,0 1 0,0-1 0,0 1 0,-1 0 0,1 1 0,0-1 0,0 0 0,0 1 0,0 0 0,0-1 1,0 1-1,0 1 0,0-1 0,0 0 0,0 1 0,-3 2 0,-5 5 162,0 1 1,1 1-1,0-1 0,1 2 0,0-1 1,-9 17-1,15-22-107,-1 0 1,1 0-1,0 0 1,1 1-1,-1-1 1,1 1-1,1 0 1,-1 0-1,1 0 1,0 0-1,1 0 1,0 0-1,0 0 1,0 0-1,2 7 1,-1-12-94,-1 0-1,1 0 1,0-1 0,0 1 0,0 0 0,0-1-1,0 1 1,0-1 0,0 1 0,1-1 0,-1 1-1,1-1 1,-1 0 0,1 0 0,-1 0 0,1 0-1,-1 0 1,1 0 0,0 0 0,0 0 0,0-1-1,-1 1 1,1-1 0,0 1 0,2-1 0,55 3-166,-43-4-51,8 1-1103,-1-1 1,1-1-1,32-8 1,-38 5-1869,0 0 0,28-14 0,-1-4-8211</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8.886"/>
    </inkml:context>
    <inkml:brush xml:id="br0">
      <inkml:brushProperty name="width" value="0.025" units="cm"/>
      <inkml:brushProperty name="height" value="0.025" units="cm"/>
    </inkml:brush>
  </inkml:definitions>
  <inkml:trace contextRef="#ctx0" brushRef="#br0">124 47 10122,'0'0'8333,"-10"3"-6144,0 2-1669,0-1 0,0 2 0,1-1 0,0 1 0,-10 8 0,15-11-316,0 1 0,0-1 0,1 0 0,-1 1 0,1-1 0,0 1 0,0 0 0,1 0 0,-1 1 0,1-1 0,0 0-1,0 1 1,0-1 0,1 1 0,-1 0 0,0 8 0,2-12-201,0 0 0,0-1 0,1 1 0,-1-1-1,0 1 1,0 0 0,1-1 0,-1 1 0,1-1 0,-1 1 0,0-1 0,1 0-1,-1 1 1,1-1 0,-1 1 0,1-1 0,-1 0 0,1 1 0,-1-1 0,1 0 0,0 0-1,-1 1 1,1-1 0,-1 0 0,1 0 0,0 0 0,-1 0 0,1 0 0,-1 0-1,1 0 1,0 0 0,-1 0 0,1 0 0,0 0 0,0 0 0,27-4 144,-14-1-162,1-1-1,-1 0 1,0-2-1,-1 1 1,1-1 0,14-13-1,5-6-576,32-32 0,-58 50 537,10-8 237,-14 17 40,-6 11 86,-21 40 891,18-42-983,1 1 0,0 1 0,0-1 0,1 0 0,0 1 1,1 0-1,0 0 0,1 0 0,0 0 0,0 19 0,2-29-197,1 0-1,0 1 1,-1-1-1,1 0 1,0 0-1,-1-1 1,1 1-1,0 0 0,0 0 1,0 0-1,0 0 1,0-1-1,0 1 1,0 0-1,0-1 1,0 1-1,0-1 1,0 1-1,1-1 0,-1 0 1,0 1-1,0-1 1,0 0-1,1 0 1,-1 0-1,0 0 1,0 0-1,0 0 0,2 0 1,40-4 228,-30 1-329,0-1 1,0-1-1,-1 0 0,1-1 1,-1-1-1,-1 0 0,1 0 0,-1-1 1,0 0-1,-1-1 0,0-1 1,16-18-1,-15-19-719,-9 34-620,-2 26-292,-1-11 1699,1 0 0,0-1-1,-1 1 1,0 0 0,1 0-1,-1 0 1,0 0 0,0 0-1,0-1 1,0 1 0,0 0-1,0-1 1,-1 1 0,1-1-1,-1 1 1,-2 1 0,-11 0-9309,8-5-1444</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9.308"/>
    </inkml:context>
    <inkml:brush xml:id="br0">
      <inkml:brushProperty name="width" value="0.025" units="cm"/>
      <inkml:brushProperty name="height" value="0.025" units="cm"/>
    </inkml:brush>
  </inkml:definitions>
  <inkml:trace contextRef="#ctx0" brushRef="#br0">171 36 10762,'0'0'11227,"-9"-7"-10058,-28-20-246,36 27-889,1-1-1,-1 1 1,0 0-1,0 0 1,1 0-1,-1-1 0,0 1 1,0 0-1,0 0 1,1 0-1,-1 0 0,0 0 1,0 0-1,1 0 1,-1 1-1,0-1 1,0 0-1,1 0 0,-1 1 1,0-1-1,0 0 1,1 1-1,-1-1 0,0 1 1,1-1-1,-1 1 1,1-1-1,-1 1 1,0-1-1,1 1 0,-1-1 1,1 1-1,0 0 1,-1-1-1,0 2 0,-12 28 661,11-26-450,-19 51 2154,-20 81 0,34-102-2177,1-1 0,1 0 0,0 66 0,6-97-330,-1-1 0,0 1 1,0 0-1,1-1 0,-1 1 0,1-1 0,0 1 0,-1-1 0,1 1 0,0-1 0,0 1 0,0-1 1,0 1-1,0-1 0,0 0 0,0 0 0,1 0 0,-1 0 0,0 0 0,1 0 0,-1 0 1,1 0-1,-1 0 0,1 0 0,-1-1 0,3 2 0,22 2-4741,-1-8-4133,-8-6-4448</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29.821"/>
    </inkml:context>
    <inkml:brush xml:id="br0">
      <inkml:brushProperty name="width" value="0.025" units="cm"/>
      <inkml:brushProperty name="height" value="0.025" units="cm"/>
    </inkml:brush>
  </inkml:definitions>
  <inkml:trace contextRef="#ctx0" brushRef="#br0">250 41 15983,'0'0'2269,"-10"-6"336,1 1-2047,1 0 1,-2 0-1,1 1 0,0 1 0,-1 0 0,-12-3 1,17 5-357,-1 0-1,0 0 1,1 1 0,-1 0 0,0 0 0,0 0 0,1 1 0,-1 0-1,0 0 1,1 0 0,-1 1 0,1 0 0,-1 0 0,1 0 0,-6 3-1,-36 35 177,45-39-368,1 0 0,-1 1 0,0-1-1,1 1 1,0-1 0,-1 1 0,1 0 0,0-1 0,0 1 0,0 0 0,0 0 0,0 0 0,0 0 0,1 0 0,-1 0 0,1 0 0,-1 0 0,1 0 0,0 0 0,0 0 0,0 0 0,0 0 0,0 0 0,0 0 0,1 0-1,0 4 1,2-5 4,0 0 1,0 0-1,0 0 0,0 0 0,0-1 0,0 1 0,0-1 0,0 1 0,0-1 0,0 0 0,1-1 0,-1 1 0,4-1 0,2 0 14,51-1 13,-39 0-222,1 1 0,0 1-1,0 1 1,26 5 0,-47-6 181,1 1 0,0-1 0,-1 0 0,1 1 0,0-1-1,-1 1 1,1 0 0,-1 0 0,1 0 0,-1-1 0,1 1 0,-1 1 0,0-1 0,0 0 0,1 0 0,-1 0 0,0 1 0,0-1 0,0 0 0,0 1 0,0-1 0,-1 1-1,1-1 1,0 1 0,-1 0 0,1-1 0,-1 1 0,0 0 0,1-1 0,-1 1 0,0 0 0,0-1 0,0 1 0,0 0 0,0-1 0,0 1 0,-1 0 0,1-1 0,-1 1-1,1 0 1,-1-1 0,1 1 0,-1-1 0,-2 4 0,0 3 108,-1-1 0,-1 1-1,1-1 1,-1 0 0,-1 0 0,1-1 0,-10 9-1,15-14-105,-8 6 77,0 1 0,-1-1 1,0-1-1,0 1 1,0-1-1,-1-1 0,0 0 1,0 0-1,-15 4 1,25-9-133,0 0 1,0 0 0,-1 0 0,1 0-1,0-1 1,0 1 0,0 0 0,-1 0-1,1 0 1,0 0 0,0 0 0,0 0-1,-1 0 1,1-1 0,0 1 0,0 0-1,0 0 1,0 0 0,-1 0 0,1-1-1,0 1 1,0 0 0,0 0 0,0 0-1,0-1 1,0 1 0,0 0 0,0 0-1,0 0 1,0-1 0,-1 1 0,1 0-1,0 0 1,0-1 0,0 1 0,0 0-1,0 0 1,1 0 0,-1-1-1,0 1 1,0 0 0,0 0 0,0-1-1,0 1 1,0 0 0,0 0 0,0 0-1,0-1 1,1 1 0,-1 0 0,0 0-1,0 0 1,0 0 0,0-1 0,1 1-1,-1 0 1,0 0 0,10-16-2330,40-48-6864,-16 20 240</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0.722"/>
    </inkml:context>
    <inkml:brush xml:id="br0">
      <inkml:brushProperty name="width" value="0.025" units="cm"/>
      <inkml:brushProperty name="height" value="0.025" units="cm"/>
    </inkml:brush>
  </inkml:definitions>
  <inkml:trace contextRef="#ctx0" brushRef="#br0">157 0 15503,'0'0'7933,"-11"7"-6524,0-1-1077,1 0 1,-1 1 0,1 0-1,1 1 1,0 0 0,0 1-1,0 0 1,1 0-1,0 1 1,1 0 0,0 0-1,-8 18 1,11-19-302,0 1 1,0 0-1,1 0 1,1 0-1,0 1 1,0-1-1,1 0 1,0 1-1,1-1 1,0 1-1,1-1 1,0 1-1,5 19 1,-4-25-55,-1 0 0,1 0 0,0 0 1,1 0-1,-1-1 0,1 0 1,0 1-1,0-1 0,1 0 1,-1 0-1,1 0 0,0-1 0,-1 1 1,2-1-1,-1 0 0,0 0 1,1-1-1,-1 1 0,1-1 1,0 0-1,0 0 0,0 0 1,0-1-1,0 0 0,0 0 0,0 0 1,0-1-1,1 1 0,6-2 1,-9 1 13,-1-1 1,0 0 0,1 0-1,-1 1 1,0-2-1,0 1 1,1 0 0,-1 0-1,0-1 1,0 1-1,-1-1 1,1 0 0,0 1-1,0-1 1,-1 0 0,1 0-1,-1 0 1,0 0-1,1 0 1,-1 0 0,0-1-1,0 1 1,0 0-1,-1-1 1,1 1 0,0-1-1,-1 1 1,0 0 0,0-1-1,1-2 1,-1 2 8,1 1 1,-1 0-1,0 0 0,0 0 1,0-1-1,0 1 1,0 0-1,0 0 0,0-1 1,-1 1-1,1 0 1,-1 0-1,0 0 1,1 0-1,-1 0 0,0 0 1,0 0-1,0 0 1,-1 0-1,1 0 0,0 0 1,-1 1-1,1-1 1,-1 0-1,0 1 0,1-1 1,-1 1-1,0 0 1,0 0-1,0 0 1,0 0-1,0 0 0,0 0 1,-3-1-1,6 3-2,0-1 0,0 1-1,0-1 1,0 1 0,-1-1-1,1 1 1,0 0 0,0-1 0,0 1-1,-1 0 1,1 0 0,0-1-1,-1 1 1,1 0 0,0 0 0,-1 0-1,1 0 1,-1 0 0,0 0-1,1 0 1,-1 0 0,0 0 0,1 0-1,-1 0 1,0 0 0,0 1-1,0-1 1,0 0 0,0 0 0,0 0-1,-1 0 1,1 0 0,0 0-1,0 0 1,-1 0 0,1 0 0,-1 0-1,1 0 1,-1 0 0,1 0-1,-1 0 1,1 0 0,-1 0-1,0-1 1,1 1 0,-1 0 0,0 0-1,0-1 1,0 1 0,0-1-1,0 1 1,0 0 0,0-1 0,0 0-1,0 1 1,0-1 0,0 0-1,0 1 1,0-1 0,0 0 0,0 0-1,-2 0 1,17 4 17,0-1-1,0-1 1,1-1 0,-1 0-1,0 0 1,1-2 0,-1 0-1,1 0 1,-1-1 0,0-1-1,0-1 1,0 0 0,-1 0 0,1-1-1,-1-1 1,0-1 0,0 1-1,-1-2 1,13-10 0,-17 7 274,-17 10 238,-19 16-164,27-14-352,-1 1 0,1-1 0,-1 1 0,1-1 0,-1 1-1,1 0 1,0 0 0,0 0 0,0 0 0,0-1-1,0 1 1,1 1 0,-1-1 0,0 0 0,1 0 0,0 0-1,-1 0 1,1 0 0,0 0 0,0 0 0,0 1-1,1 1 1,0-2-6,0-1 0,0 1 0,0-1 0,0 0 0,0 1 0,1-1 0,-1 0 0,1 0 0,-1 0 0,1 0 0,-1 0 0,1-1 0,-1 1 0,1 0 0,0-1 0,-1 1 0,1-1 0,0 1 0,-1-1 0,1 0 0,0 0 0,0 0 0,0 0 0,-1 0 0,3 0 0,2 0-9,0 0-1,-1 0 1,1-1-1,0 1 1,0-1-1,-1 0 1,10-4-1,-14 5 7,1-1-1,-1 0 0,0 0 1,1 0-1,-1-1 0,0 1 1,0 0-1,0 0 0,0-1 1,0 1-1,0 0 0,0-1 1,0 1-1,-1-1 0,1 1 1,0-1-1,-1 0 0,1 1 1,-1-1-1,0 0 0,1 1 1,-1-1-1,0 0 0,0 1 1,0-1-1,0 0 0,-1 1 1,1-1-1,0 0 0,-1-2 1,-1 3-6,1-1 0,0 1 0,-1-1 0,1 0 0,-1 1 1,1 0-1,-1-1 0,0 1 0,0 0 0,1 0 0,-1 0 0,0 0 1,0 0-1,0 1 0,0-1 0,0 1 0,0-1 0,0 1 0,0 0 1,0-1-1,0 1 0,-4 1 0,0-2-13,1 0 0,-1 1 0,0 0 0,1 0 0,-1 1 0,0 0 0,-10 2 1,15-2 9,0-1 1,0 0 0,0 1 0,0-1 0,1 0 0,-1 1 0,0-1 0,0 1-1,0 0 1,0-1 0,1 1 0,-1 0 0,0-1 0,1 1 0,-1 0 0,0 0 0,1-1-1,-1 1 1,1 0 0,-1 0 0,1 0 0,0 0 0,-1 0 0,1 0 0,0 0 0,0 0-1,-1 0 1,1 0 0,0 0 0,0 0 0,0 0 0,0 0 0,0 0 0,1 0-1,-1 1 1,1 0 0,0-1 0,0 0-1,0 1 1,0-1 0,0 0 0,1 0-1,-1 0 1,0 0 0,1 0-1,-1 0 1,0 0 0,1 0 0,-1-1-1,1 1 1,-1 0 0,1-1-1,0 1 1,-1-1 0,1 0 0,3 1-1,180 1-1082,-183-2 1098,0 0 0,-1 0 0,1 0 0,0 1 0,0-1 0,0 0 0,-1 1-1,1 0 1,0-1 0,-1 1 0,1 0 0,0 0 0,-1 0 0,1 0 0,-1 0 0,0 0 0,1 1 0,-1-1 0,0 0-1,0 1 1,0-1 0,1 1 0,-2-1 0,1 1 0,2 3 0,-2 1 188,1 0 0,-1 0 0,0 0 0,0 1 0,-1 11 0,1 6 428,0-23-612,-1-1 0,1 1 0,-1-1 0,1 0 0,-1 1 0,1-1 0,-1 0 0,1 1 0,0-1 0,-1 0 0,1 0 0,0 0 0,-1 1 0,1-1 0,0 0 0,-1 0 0,1 0 0,-1 0 0,1 0 0,0 0 0,-1 0 0,1 0 0,0-1 0,-1 1 0,1 0 0,0 0 0,-1-1 0,2 1 0,19-7 80,53-24-2335,-23 14-4083,-37 13 3708,8-2-2865</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7.472"/>
    </inkml:context>
    <inkml:brush xml:id="br0">
      <inkml:brushProperty name="width" value="0.025" units="cm"/>
      <inkml:brushProperty name="height" value="0.025" units="cm"/>
    </inkml:brush>
  </inkml:definitions>
  <inkml:trace contextRef="#ctx0" brushRef="#br0">166 163 9577,'-3'-48'8551,"2"39"-7785,-1 0 0,1 1-1,-2-1 1,1 1 0,-1-1-1,-1 1 1,1 0 0,-1 0-1,-1 1 1,1-1 0,-8-7-1,12 14-688,0 0 0,-1 1-1,1-1 1,0 1 0,-1-1-1,1 1 1,-1-1-1,1 1 1,-1 0 0,1-1-1,-1 1 1,1 0 0,-1-1-1,1 1 1,-1 0-1,0 0 1,1-1 0,-1 1-1,1 0 1,-1 0 0,0 0-1,1 0 1,-1 0-1,0 0 1,1 0 0,-1 0-1,1 0 1,-1 0-1,0 0 1,1 0 0,-1 0-1,-1 1 1,-10 19 615,2 38-813,9-53 283,-9 116 922,8 174 0,2-285-1082,1 1 1,0-1 0,0 1-1,1-1 1,0 0 0,1 0-1,5 12 1,-6-48-3,-5 12 0,-1 0 0,0 1 0,-1-1 0,0 1 0,-1 0 0,-12-19 0,8 16 0,2-1 0,-13-33 0,50 47 0,1 4-1715,0-1 0,0-2 0,1-1-1,-1-1 1,-1-2 0,50-15 0,-63 10 1037,-2-4 3384,-12 2 1460,-3 12-3990,1 0 1,-1 1-1,0-1 0,0 1 1,1-1-1,-1 1 1,0-1-1,0 1 0,0 0 1,1-1-1,-1 1 0,0 0 1,0 0-1,0 0 0,0-1 1,0 1-1,0 0 0,0 0 1,0 0-1,-1 1 0,0-1-121,-1 1-1,0-1 0,1 1 0,-1 0 0,0 0 0,1 0 1,-1 1-1,1-1 0,0 0 0,-1 1 0,1 0 1,0-1-1,0 1 0,0 0 0,0 0 0,0 0 0,0 1 1,1-1-1,-1 0 0,1 1 0,-1-1 0,1 1 1,0-1-1,-1 5 0,0-1 9,0-1 0,0 1-1,0-1 1,1 1 0,0 0 0,0 0 0,1-1 0,-1 1-1,1 0 1,1 0 0,0 6 0,0-10-63,0-1 0,0 0 0,0 1 0,0-1 0,0 0 0,0 1 0,1-1 0,-1 0 0,0 0 0,1 0 0,-1 0 0,1-1 0,-1 1 0,1 0 0,-1 0 0,1-1 0,-1 1 0,1-1 0,0 0 0,-1 1 0,1-1 0,0 0 0,-1 0 0,1 0 0,3 0 0,46-3 0,-43 1 1,0 0 0,1 0 0,-1 0-1,0-1 1,0-1 0,0 1 0,-1-1 0,1-1 0,-1 1-1,9-8 1,-4 1-61,1 0-1,-2-1 1,1 0-1,11-18 0,-21 44-7849,-6 19 5296,3-20 721,0-11 1614,1-1-1,0 1 0,0 0 0,0 0 1,-1-1-1,2 1 0,-1 0 0,0 0 1,0 0-1,0-1 0,1 1 0,-1 0 1,1-1-1,0 1 0,-1 0 0,1-1 1,0 1-1,0-1 0,0 1 0,0-1 1,0 1-1,3 1 0,-3-2 284,1 0 1,0-1-1,0 0 0,0 1 0,0-1 1,0 0-1,0 0 0,0 0 0,0 0 1,0 0-1,0 0 0,-1-1 0,1 1 1,0-1-1,0 1 0,0-1 0,0 0 0,-1 0 1,1 0-1,0 0 0,-1 0 0,3-1 1,3-3 388,0 0 0,0 0 0,0-1 0,-1 1 0,0-1 0,0-1 0,-1 1 0,1-1 0,-1 0 0,5-11 0,-7 13 533,0-1 0,-1 0 0,0 1-1,0-1 1,0 0 0,-1 0-1,0-1 1,0 1 0,0-7 0,-1 13-881,0 0 1,0-1 0,0 1 0,-1 0 0,1 0 0,0 0 0,0-1 0,0 1 0,-1 0 0,1 0-1,0 0 1,0 0 0,-1 0 0,1-1 0,0 1 0,0 0 0,-1 0 0,1 0 0,0 0 0,0 0 0,-1 0-1,1 0 1,0 0 0,0 0 0,-1 0 0,1 0 0,0 0 0,0 0 0,-1 0 0,1 0 0,0 0 0,0 0-1,-1 1 1,1-1 0,0 0 0,0 0 0,-1 0 0,1 0 0,0 0 0,0 1 0,0-1 0,-1 0-1,1 0 1,0 0 0,0 1 0,0-1 0,0 0 0,-1 0 0,1 1 0,0-1 0,0 0 0,0 0 0,0 1-1,-13 11-14,7-4-13,1 0 1,1 0 0,-1 1-1,1-1 1,1 1 0,0 0-1,0 0 1,0 0 0,1 1-1,1-1 1,0 0 0,0 1-1,1 13 1,0-21-28,0-1 1,0 0-1,0 0 0,1 1 1,-1-1-1,0 0 0,1 0 1,-1 0-1,1 0 1,0 0-1,-1 0 0,1 0 1,0 0-1,0 0 0,-1 0 1,1 0-1,0 0 0,0 0 1,0 0-1,0-1 0,0 1 1,0 0-1,2 0 0,1 1-45,-1-1-1,1 0 0,-1 0 1,1 0-1,0-1 0,0 1 0,-1-1 1,5 0-1,2 0-369,0-1 0,0 0-1,0-1 1,0 0 0,15-5-1,-12 0-830,0 1-1,0-2 0,0 0 1,-1 0-1,0-1 0,-1 0 0,0-1 1,10-12-1,13-18-6228</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1.459"/>
    </inkml:context>
    <inkml:brush xml:id="br0">
      <inkml:brushProperty name="width" value="0.025" units="cm"/>
      <inkml:brushProperty name="height" value="0.025" units="cm"/>
    </inkml:brush>
  </inkml:definitions>
  <inkml:trace contextRef="#ctx0" brushRef="#br0">5 63 11691,'-4'-18'15927,"6"27"-15844,0-8-77,-1 0 0,1 0 0,-1 0 0,1 0 0,0 0 0,-1-1 0,1 1 0,0 0 0,0-1 0,-1 1 0,1-1 0,0 0 0,0 1 0,0-1 0,-1 0 0,1 0 0,0 0 0,3-1 0,38-2 141,-20-1-88,0-1 0,39-15 0,-47 14-65,-1 0 0,1 2 0,0 0 0,1 0 0,-1 1 1,1 1-1,-1 1 0,1 0 0,18 2 0,-32-1 9,0 1 1,-1-1 0,1 1-1,0 0 1,0-1-1,0 1 1,0 0-1,-1 0 1,1 0-1,0 0 1,-1 1 0,1-1-1,-1 0 1,1 1-1,-1-1 1,0 1-1,1-1 1,0 3-1,14 36 663,-15-37-613,-1 1-1,1-1 0,0 0 1,0 0-1,0 1 0,0-1 0,0 0 1,1 0-1,-1 0 0,1 0 0,0-1 1,0 1-1,0 0 0,0-1 1,0 1-1,1-1 0,-1 0 0,1 0 1,0 0-1,0 0 0,-1 0 0,1 0 1,0-1-1,0 0 0,4 2 1,3-2-25,0 0 1,0-1-1,0 0 1,0-1-1,0 0 1,0-1-1,0 1 1,9-5-1,30-15-2108,-45 19 1363,-1 0 0,1-1-1,-1 0 1,1 0-1,-1 0 1,0 0 0,0-1-1,3-4 1,1-7-5289</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1.822"/>
    </inkml:context>
    <inkml:brush xml:id="br0">
      <inkml:brushProperty name="width" value="0.025" units="cm"/>
      <inkml:brushProperty name="height" value="0.025" units="cm"/>
    </inkml:brush>
  </inkml:definitions>
  <inkml:trace contextRef="#ctx0" brushRef="#br0">1 0 13741,'0'0'12844</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2.210"/>
    </inkml:context>
    <inkml:brush xml:id="br0">
      <inkml:brushProperty name="width" value="0.025" units="cm"/>
      <inkml:brushProperty name="height" value="0.025" units="cm"/>
    </inkml:brush>
  </inkml:definitions>
  <inkml:trace contextRef="#ctx0" brushRef="#br0">67 0 16111,'0'0'2787,"-28"55"-801,14-19-929,2 5-96,4 3 128,4-3-417,4 1-383,0-3-225,12-7-32,5-5-705,-4-7-1505,0-6-1185,-8-8-2275</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2.618"/>
    </inkml:context>
    <inkml:brush xml:id="br0">
      <inkml:brushProperty name="width" value="0.025" units="cm"/>
      <inkml:brushProperty name="height" value="0.025" units="cm"/>
    </inkml:brush>
  </inkml:definitions>
  <inkml:trace contextRef="#ctx0" brushRef="#br0">34 396 13773,'0'0'8904,"93"0"-7847,-37-4-480,12-5-161,0-2-95,-1-1-161,-5-1-96,-8-2 160,-14-1-576,-18 0-833,-14-4-993,-8-1-1858,-17-5-4068</inkml:trace>
  <inkml:trace contextRef="#ctx0" brushRef="#br0" timeOffset="1">0 9 15214,'0'0'5542,"53"0"-4389,-1 0 320,13-4-320,9 2-832,4-1-225,-3 3-1089,-7 0-1826,-11 0-1761,-13 0-4581</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3.006"/>
    </inkml:context>
    <inkml:brush xml:id="br0">
      <inkml:brushProperty name="width" value="0.025" units="cm"/>
      <inkml:brushProperty name="height" value="0.025" units="cm"/>
    </inkml:brush>
  </inkml:definitions>
  <inkml:trace contextRef="#ctx0" brushRef="#br0">33 1 9097,'-4'8'6480,"2"-2"-5975,-3 3 470,1 1 0,0 0 1,1 0-1,0 0 0,0 1 0,1-1 1,-1 16-1,3-24-890,1-1 1,-1 0-1,0 0 1,1 0-1,-1 0 0,1 0 1,-1 0-1,1 0 1,-1-1-1,1 1 0,0 0 1,0 0-1,-1 0 1,1-1-1,0 1 0,0 0 1,0-1-1,0 1 1,0 0-1,0-1 0,0 1 1,0-1-1,0 0 1,0 1-1,0-1 0,0 0 1,0 0-1,0 1 1,0-1-1,0 0 0,2 0 1,43-1 343,-37 0-244,8-1-129,-1-1 1,0-1-1,1-1 0,-2 0 0,27-12 1,-26 10-126,-1 0 0,1 1 0,0 1 1,1 1-1,25-4 0,-41 9 95,0-1 0,0 1 0,0 0 0,0-1 0,0 1 0,0 0 0,0-1-1,-1 1 1,1 0 0,0 0 0,0 0 0,-1 0 0,1 0 0,0 0 0,-1 0 0,1 0-1,-1 0 1,0 0 0,1 0 0,-1 0 0,0 1 0,1-1 0,-1 0 0,0 0 0,0 0-1,0 0 1,0 1 0,0-1 0,0 0 0,-1 1 0,1 52 1108,-1-40-1005,1-12-130,1-1 0,-1 1-1,0-1 1,1 1 0,-1-1-1,1 1 1,0-1-1,-1 0 1,1 1 0,0-1-1,0 0 1,0 0 0,0 0-1,0 1 1,0-1 0,0 0-1,0 0 1,0-1 0,1 1-1,-1 0 1,0 0-1,1 0 1,-1-1 0,0 1-1,1-1 1,-1 1 0,1-1-1,-1 0 1,1 1 0,-1-1-1,1 0 1,1 0 0,60 1-1186,-49-1 395,-3 0-523,0-1 0,0 0 0,0-1 0,-1 0 0,20-7 0,12-7-5438</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3.424"/>
    </inkml:context>
    <inkml:brush xml:id="br0">
      <inkml:brushProperty name="width" value="0.025" units="cm"/>
      <inkml:brushProperty name="height" value="0.025" units="cm"/>
    </inkml:brush>
  </inkml:definitions>
  <inkml:trace contextRef="#ctx0" brushRef="#br0">151 224 17328,'-9'1'2173,"-4"1"-1265,0 1 0,0 1 0,0 0 0,-12 6 0,20-8-634,1 0 0,0-1 1,0 1-1,0 1 1,0-1-1,1 1 0,-1-1 1,1 1-1,-1 0 1,1 0-1,0 1 0,0-1 1,0 0-1,1 1 1,-1 0-1,1 0 1,0 0-1,-3 7 0,5-10-268,1-1 1,-1 1-1,0-1 0,0 1 0,1-1 0,-1 1 0,0 0 0,1-1 0,-1 0 0,0 1 1,1-1-1,-1 1 0,1-1 0,-1 1 0,1-1 0,-1 0 0,1 1 0,-1-1 0,1 0 1,-1 0-1,1 1 0,0-1 0,-1 0 0,1 0 0,-1 0 0,1 0 0,0 0 0,-1 0 0,1 0 1,-1 0-1,1 0 0,0 0 0,-1 0 0,1 0 0,0 0 0,30-2 108,-28 2-85,15-4-157,0 0 0,-1-1 0,1-1 0,-1-1 0,0 0 0,-1-1 0,0-1-1,0 0 1,0-2 0,-2 1 0,1-2 0,-1 0 0,-1-1 0,0 0 0,-1-1-1,13-19 1,-20 27 153,-1 0-1,0-1 0,-1 1 1,0-1-1,0 1 0,0-1 1,-1 0-1,3-13 0,-5 20-10,0 0 0,0 0 0,0 0 1,0-1-1,1 1 0,-1 0 0,0 0 0,0 0 0,0 0 0,0 0 0,0-1 0,0 1 1,0 0-1,0 0 0,0 0 0,0 0 0,0 0 0,0-1 0,0 1 0,0 0 0,0 0 0,0 0 1,0 0-1,-1 0 0,1-1 0,0 1 0,0 0 0,0 0 0,0 0 0,0 0 0,0 0 0,0 0 1,0 0-1,0-1 0,-1 1 0,1 0 0,0 0 0,0 0 0,0 0 0,0 0 0,0 0 0,0 0 1,-1 0-1,1 0 0,0 0 0,0 0 0,0 0 0,0 0 0,0 0 0,-1 0 0,1 0 1,0 0-1,0 0 0,0 0 0,0 0 0,-1 0 0,1 0 0,0 0 0,0 0 0,0 0 0,0 0 1,-13 10 319,-9 14 69,13-11-125,0 1 0,1 0 0,1 0 0,0 1 0,1 0 0,-6 22 0,11-34-241,0 0 0,0 1 0,0-1 0,1 0 1,0 0-1,-1 1 0,1-1 0,1 0 0,-1 1 0,0-1 1,1 0-1,-1 0 0,1 0 0,0 1 0,0-1 0,1 0 1,-1 0-1,0 0 0,1-1 0,0 1 0,0 0 0,0 0 1,0-1-1,0 1 0,0-1 0,1 0 0,-1 0 0,1 0 1,-1 0-1,1 0 0,0 0 0,0-1 0,0 1 1,0-1-1,0 0 0,0 0 0,5 1 0,6 1-36,1 0 0,-1-1 0,1 0-1,0-1 1,-1-1 0,1 0 0,0-1 0,-1-1-1,20-4 1,-27 4-4,0 1 0,0-1-1,0-1 1,-1 1 0,1-1 0,-1 0-1,1-1 1,-1 1 0,0-1-1,-1 0 1,1-1 0,-1 1 0,0-1-1,0 0 1,0-1 0,0 1 0,-1-1-1,0 0 1,-1 0 0,1 0-1,3-9 1,-31 33 206,20-12-203,0 0 0,0 0 0,0 0 0,1 0 0,0 0 0,1 0 0,-1 1 0,1 0 0,-1 7 0,2-11 0,1-1 0,0 0 0,-1 0 0,1 0 0,0 0 0,0 1 0,0-1 0,1 0 0,-1 0 0,0 0 0,1 0 0,0 0 0,-1 0 0,1 0 0,0 0 0,0 0 0,0 0 0,0 0 0,0 0 0,1-1 0,-1 1 0,0 0 0,1-1 0,0 1 0,-1-1 0,1 1 0,0-1 0,-1 0 0,1 0 0,0 0 0,0 0 0,3 1 0,5 1-590,-1 0 0,0-1 0,0-1 0,1 1-1,14-1 1,-21-1 328,-1 0-1,1 1 1,-1-1-1,0-1 1,1 1-1,-1 0 1,1-1-1,-1 1 1,0-1-1,1 1 1,-1-1-1,0 0 1,1 0-1,-1 0 1,0-1-1,0 1 0,0 0 1,0-1-1,0 1 1,0-1-1,-1 0 1,1 0-1,-1 1 1,1-1-1,-1 0 1,2-3-1,4-19-7718</inkml:trace>
  <inkml:trace contextRef="#ctx0" brushRef="#br0" timeOffset="1">634 1 20083,'0'0'6790,"20"48"-7142,13-29-1858,4 0-1538,5-1-2562</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3.785"/>
    </inkml:context>
    <inkml:brush xml:id="br0">
      <inkml:brushProperty name="width" value="0.025" units="cm"/>
      <inkml:brushProperty name="height" value="0.025" units="cm"/>
    </inkml:brush>
  </inkml:definitions>
  <inkml:trace contextRef="#ctx0" brushRef="#br0">152 0 10090,'0'0'16175,"-10"2"-15059,-1 0-803,0 0 1,1 1 0,-1 1 0,1-1 0,0 2 0,-19 10 0,26-13-218,0 0 0,-1 0-1,1 0 1,0 0 0,0 0 0,1 0 0,-1 1-1,1-1 1,-1 1 0,1 0 0,0 0 0,0 0-1,0 0 1,0 0 0,0 0 0,1 1 0,-1-1-1,1 0 1,0 1 0,0-1 0,0 1 0,1 0-1,-1-1 1,1 1 0,0-1 0,0 1 0,0 0-1,0-1 1,2 5 0,-1-6-87,0 0-1,0 0 1,0-1-1,0 1 1,1 0 0,-1-1-1,0 1 1,1-1-1,0 1 1,-1-1 0,1 1-1,0-1 1,0 0 0,-1 0-1,1 0 1,0 0-1,0-1 1,0 1 0,0 0-1,0-1 1,1 1-1,-1-1 1,3 1 0,57 2 94,-51-4-98,3 1-5,-1-1 0,1 0 0,-1-2 0,0 1 0,0-2 0,0 1 0,0-2 0,0 0 0,-1 0 0,0-1 0,0-1 0,0 0 0,-1-1 0,0 0 0,0 0 0,-1-1 0,15-18 0,-18 15 0,-7 11 0,0 1 0,0 0 0,0-1 0,0 1 0,0 0 0,0-1 0,0 1 0,0 0 0,0-1 0,0 1 0,0 0 0,0-1 0,-1 1 0,1 0 0,0-1 0,0 1 0,0 0 0,0-1 0,-1 1 0,1 0 0,0 0 0,0-1 0,0 1 0,-1 0 0,1 0 0,0-1 0,-1 1 0,1 0 0,0 0 0,0 0 0,-1 0 0,1 0 0,0-1 0,-1 1 0,1 0 0,0 0 0,-1 0 0,1 0 0,0 0 0,-1 0 0,1 0 0,0 0 0,-1 0 0,1 0 0,0 0 0,-1 0 0,1 0 0,0 0 0,-1 1 0,1-1 0,0 0 0,-1 0 0,1 0 0,0 0 0,0 1 0,-1-1 0,-3 2 0,0 0 0,0 0 0,0 0 0,1 0 0,-1 1 0,1 0 0,0-1 0,-1 1 0,1 1 0,0-1 0,1 0 0,-1 1 0,1-1 0,-1 1 0,1 0 0,0 0 0,-2 5 0,3-7 0,1 0 0,-1 0 0,0 1 0,0-1 0,1 0 0,-1 1 0,1-1 0,0 0 0,0 1 0,0-1 0,0 1 0,0-1 0,1 0 0,-1 1 0,0-1 0,1 0 0,0 1 0,0-1 0,0 0 0,0 0 0,0 0 0,0 1 0,0-1 0,1 0 0,-1-1 0,1 1 0,-1 0 0,1 0 0,0-1 0,0 1 0,-1-1 0,4 2 0,4 2-607,1 0 0,0-1 0,1 0 0,-1-1 0,1 0 0,0 0 0,0-2 0,-1 1 0,13-1 0,23 0-6263</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2:38.077"/>
    </inkml:context>
    <inkml:brush xml:id="br0">
      <inkml:brushProperty name="width" value="0.025" units="cm"/>
      <inkml:brushProperty name="height" value="0.025" units="cm"/>
    </inkml:brush>
  </inkml:definitions>
  <inkml:trace contextRef="#ctx0" brushRef="#br0">0 476 5509,'0'0'3406,"10"-4"-3096,46-16-7,1 3-1,80-13 1,5-2-208,-53 10 57,1 4-1,96-7 0,-131 21-67,1 3 1,-1 2-1,1 3 0,92 18 1,4 6 405,291 14 0,161-39 1047,-308-6-1219,1744-59 1347,-1992 58-1613,1090-82 514,2 32-31,269 59-19,-495 6-391,999 16 500,-448-3-300,570-99-63,-1253 23-99,660-40-11,361 51-24,-1667 49-1280,17-1-4273,-102-8 636</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29.649"/>
    </inkml:context>
    <inkml:brush xml:id="br0">
      <inkml:brushProperty name="width" value="0.025" units="cm"/>
      <inkml:brushProperty name="height" value="0.025" units="cm"/>
    </inkml:brush>
  </inkml:definitions>
  <inkml:trace contextRef="#ctx0" brushRef="#br0">23 95 6854,'0'0'4784,"1"-8"-2510,-1 1-1885,7-39 4009,7 13 4534,-14 33-7864,0 11 101,-4 72-290,-15 88 0,-3 46 262,97-337-1141,-30 37 0,47-77 0,-91 158 0,0-1 0,1 1 0,-1 0 0,1 0 0,-1 1 0,1-1 0,0 0 0,0 0 0,-1 1 0,1-1 0,3-1 0,-4 3 0,-1 0 0,0 0 0,1 0 0,-1 0 0,1 0 0,-1 0 0,0 0 0,1 0 0,-1 0 0,1 0 0,-1 1 0,0-1 0,1 0 0,-1 0 0,0 0 0,1 0 0,-1 1 0,0-1 0,1 0 0,-1 0 0,0 1 0,1-1 0,-1 0 0,0 1 0,0-1 0,1 0 0,-1 1 0,0-1 0,0 0 0,0 1 0,1-1 0,-1 0 0,0 1 0,0-1 0,0 1 0,0-1 0,0 0 0,0 1 0,2 9 0,-1 0 0,0-1 0,-1 1 0,-1 10 0,1-4 0,-2 9 0,0 1 0,-12 47 0,8-43 0,-5 44 0,14-53-1533,-3-21 1302,1 1 0,-1-1 1,1 1-1,-1 0 0,1-1 1,0 0-1,-1 1 0,1-1 1,0 1-1,0-1 0,-1 0 1,1 1-1,0-1 0,0 0 1,-1 0-1,1 0 0,0 0 1,0 1-1,0-1 0,-1 0 1,1 0-1,1-1 1,16 1-8755</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46.387"/>
    </inkml:context>
    <inkml:brush xml:id="br0">
      <inkml:brushProperty name="width" value="0.025" units="cm"/>
      <inkml:brushProperty name="height" value="0.025" units="cm"/>
    </inkml:brush>
  </inkml:definitions>
  <inkml:trace contextRef="#ctx0" brushRef="#br0">19 39 15855,'0'0'7164,"0"9"-6961,-18 286 6988,23-320-5339,2-4-1802,1 0 1,1 1-1,1 0 0,2 1 0,1 0 0,1 1 0,1 0 1,1 1-1,34-39 0,-50 64-50,1-1 0,-1 0 0,0 1 0,1-1 0,-1 1 0,1-1 0,-1 1 0,1-1 0,0 1 0,-1-1 0,1 1 0,-1 0 0,1-1 0,0 1 0,-1 0 0,1 0 0,0-1 0,0 1 0,-1 0 0,1 0 0,0 0 0,-1 0 0,1 0 0,0 0 0,0 0 0,-1 0 0,1 0 0,0 0 0,-1 0 0,1 1 0,1-1 0,-1 1 0,0 0 0,0 0 0,0 1 0,-1-1 0,1 0 0,0 1 0,0-1 0,-1 0 0,1 1 0,-1-1 0,1 1 0,-1-1 0,0 1 0,1 1 0,2 59 0,-3-55 0,-6 250 0,8-256-106,-1-1 0,1 0-1,-1 1 1,1-1 0,-1 0 0,1 0 0,-1 0 0,1 0-1,-1-1 1,1 1 0,-1 0 0,0-1 0,1 1 0,-1-1-1,1 1 1,-1-1 0,2-1 0,9-12-5724,-4-8-2861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8.164"/>
    </inkml:context>
    <inkml:brush xml:id="br0">
      <inkml:brushProperty name="width" value="0.025" units="cm"/>
      <inkml:brushProperty name="height" value="0.025" units="cm"/>
    </inkml:brush>
  </inkml:definitions>
  <inkml:trace contextRef="#ctx0" brushRef="#br0">95 0 14542,'0'0'8274,"-9"3"-5594,6-2-2517,-1 0-1,0 1 1,0 0-1,0 0 0,1 0 1,-1 0-1,1 0 1,0 1-1,0 0 1,-1 0-1,2-1 1,-1 2-1,0-1 1,-2 4-1,1 0 109,0 0 0,0 0 0,1 0-1,0 0 1,1 1 0,0-1 0,0 1-1,-1 10 1,0 3-42,1 0 0,1 0 0,3 41 0,-1-51-217,1-1 0,0 0 1,0 0-1,1 0 1,0 0-1,1-1 0,0 1 1,0-1-1,1 0 0,7 11 1,-12-20-7,1 0 0,-1 1 0,0-1 0,0 0 0,0 1 0,0-1 0,1 0 0,-1 1 1,0-1-1,0 0 0,1 0 0,-1 1 0,0-1 0,0 0 0,1 0 0,-1 1 0,0-1 0,1 0 0,-1 0 0,0 0 1,1 0-1,-1 1 0,1-1 0,-1 0 0,0 0 0,1 0 0,-1 0 0,0 0 0,1 0 0,-1 0 0,1 0 1,-1 0-1,0 0 0,1 0 0,-1 0 0,0 0 0,1-1 0,-1 1 0,0 0 0,1 0 0,-1 0 0,1-1 1,7-18 163,-3-27-90,-6-49-106,-4 85 55,0 14-200,5-3 140,0 1-1,0-1 1,0 0 0,0 0 0,0 0-1,0 0 1,0 0 0,0 0 0,0 0-1,1 0 1,-1 0 0,0 0 0,1 0-1,-1 0 1,1 0 0,-1 0 0,1-1-1,0 1 1,-1 0 0,1 0 0,0 0-1,-1-1 1,1 1 0,0 0 0,0-1-1,0 1 1,0-1 0,0 1 0,0-1-1,1 1 1,11 4-735,1 0 0,-1-1 0,1-1 0,0 0 0,1-1 0,-1 0 0,0-1 0,0-1 0,1 0 0,-1-1-1,17-4 1,-29 5 797,0 0-1,0 0 1,0-1-1,0 1 0,0-1 1,0 1-1,0-1 1,0 0-1,0 0 0,0 0 1,0 0-1,0 0 0,-1 0 1,1-1-1,0 1 1,-1 0-1,1-1 0,-1 0 1,1 1-1,-1-1 1,0 0-1,0 0 0,0 1 1,0-1-1,1-3 1,-2 5 123,-1-1 1,1 1 0,0 0 0,-1-1-1,1 1 1,0-1 0,-1 1 0,1 0 0,-1-1-1,1 1 1,-1 0 0,1-1 0,-1 1 0,1 0-1,-1 0 1,1-1 0,-1 1 0,1 0-1,-1 0 1,1 0 0,-1 0 0,1 0 0,-1 0-1,1 0 1,-1 0 0,0 0 0,1 0 0,-1 0-1,1 0 1,-1 0 0,0 1 0,-22 3 1089,16-1-1066,0 2-1,1-1 0,-1 1 1,1-1-1,0 2 0,1-1 0,-1 1 1,1 0-1,0 0 0,1 0 1,-1 1-1,1-1 0,0 1 0,1 0 1,0 0-1,0 1 0,0-1 1,-1 11-1,4-17-170,0 0 0,0 0 1,0 0-1,0-1 0,0 1 1,0 0-1,0 0 0,1 0 0,-1 0 1,0 0-1,0 0 0,1 0 0,-1 0 1,1-1-1,-1 1 0,1 0 0,-1 0 1,1-1-1,0 1 0,-1 0 1,1-1-1,0 1 0,-1 0 0,1-1 1,0 1-1,1 0 0,30 6 171,36-12 14,-68 5-192,48-10-141,-1-2 1,82-32-1,-142 22 381,6 13-155,1-1-1,0 0 0,0 0 1,-5-15-1,9 20-84,1-1 0,-1 1 0,1-1 0,1 1 0,-1-1 0,1 0 0,0 1 0,0-1 0,0 0 0,2-5 0,-1 8 0,0 1 0,0-1 0,0 1 0,1 0 0,-1-1 0,1 1 0,0 0 0,-1 0 0,1 0 0,0 0 0,0 1 0,0-1 0,0 0 0,1 1 0,-1 0 0,0-1 0,1 1 0,-1 0 0,1 0 0,-1 0 0,1 0 0,-1 1 0,4-1 0,34-7-522,0 2 1,0 2-1,57 2 0,-60 2-1091,1-1 0,0-2-1,0-1 1,47-13-1,-38 2-12447</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47.553"/>
    </inkml:context>
    <inkml:brush xml:id="br0">
      <inkml:brushProperty name="width" value="0.025" units="cm"/>
      <inkml:brushProperty name="height" value="0.025" units="cm"/>
    </inkml:brush>
  </inkml:definitions>
  <inkml:trace contextRef="#ctx0" brushRef="#br0">150 1 18514,'0'0'9956,"-9"8"-9294,-2 6-479,-1 0 1,2 2-1,0-1 1,1 1-1,0 0 1,2 1-1,-11 29 1,7-16 95,3-12-72,1 1 0,0 0 1,2 1-1,0-1 0,1 1 1,1 0-1,-1 37 0,4-56-203,1 0 0,-1 1-1,0-1 1,1 0 0,-1 0-1,1 0 1,0 0 0,-1 0-1,1 0 1,0 0 0,0 0-1,0 0 1,-1 0 0,1 0-1,0-1 1,0 1 0,0 0-1,0-1 1,1 1 0,-1 0-1,0-1 1,0 0 0,0 1-1,0-1 1,1 1 0,-1-1-1,0 0 1,0 0 0,0 0-1,1 0 1,-1 0 0,0 0-1,0 0 1,1 0 0,-1-1-1,0 1 1,0 0 0,3-2-1,49-15 84,-5-7-87,40-17 0,-80 38 0,0 1 0,0 0 0,0 0 0,0 0 0,0 1 0,0 0 0,1 1 0,-1 0 0,10 1 0,-16-1 0,-1 1 0,1-1 0,-1 1 0,1 0 0,-1 0 0,1-1 0,-1 1 0,1 0 0,-1 0 0,0 1 0,0-1 0,0 0 0,1 0 0,-1 1 0,0-1 0,-1 0 0,1 1 0,0-1 0,0 1 0,0-1 0,-1 1 0,1-1 0,-1 1 0,1 0 0,-1-1 0,0 1 0,0 0 0,0-1 0,0 1 0,0 0 0,0-1 0,0 1 0,0 0 0,-1-1 0,1 1 0,0 0 0,-2 2 0,1 2 0,-1 0 0,1 1 0,-2-1 0,1 0 0,0 0 0,-1-1 0,0 1 0,-7 10 0,0-7 0,0 1 0,0-1 0,-1-1 0,0 0 0,-1 0 0,0-1 0,-19 8 0,23-11 0,0-1 0,-1 0 0,1-1 0,-1 0 0,1 0 0,-1 0 0,0-1 0,0-1 0,0 1 0,1-2 0,-1 1 0,-16-4 0,22 3-25,0 0 0,0 0 0,0 0 0,0-1 0,1 1 0,-1-1 0,0 0 0,1 0 0,-1 0 0,1 0 0,0-1 0,0 1 0,0 0 0,0-1 0,0 0 0,0 1 0,1-1 0,-1 0 0,1 0 0,0 0 0,0 0 0,0 0 0,0 0 0,0-5 0,1 7-343,1 0-1,0 0 1,0 1 0,-1-1-1,1 0 1,0 1-1,0-1 1,0 1-1,0-1 1,0 1-1,0-1 1,0 1-1,0 0 1,0-1-1,0 1 1,0 0-1,0 0 1,0 0-1,0 0 1,0 0-1,1 0 1,33-1-5642,-26 1 3006,16-1-5035</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47.943"/>
    </inkml:context>
    <inkml:brush xml:id="br0">
      <inkml:brushProperty name="width" value="0.025" units="cm"/>
      <inkml:brushProperty name="height" value="0.025" units="cm"/>
    </inkml:brush>
  </inkml:definitions>
  <inkml:trace contextRef="#ctx0" brushRef="#br0">1 191 13132,'10'-3'2680,"46"-10"567,135-38 2324,-169 43-5168,0 0 0,0-2 0,-1 0-1,-1-1 1,0-1 0,27-22 0,-45 34-331,-1-1 0,0 0 0,0 0 0,1 0 0,-1 0 0,0 0 0,0 0 0,0 0 0,0 0 0,0 0 0,0 0 0,-1-1 0,1 1 0,0 0 0,-1-1 0,1 1 0,-1 0 0,1-1 0,-1 1 0,1-3 0,-2 4 0,0-1 0,1 1 1,-1-1-1,0 1 1,0-1-1,0 1 0,0-1 1,0 1-1,0 0 1,0 0-1,0-1 1,0 1-1,1 0 0,-1 0 1,0 0-1,0 0 1,0 0-1,0 0 0,0 1 1,0-1-1,-2 1 1,-8 1 246,-1 0 1,1 1-1,-20 8 1,2 4-216,1 0-1,1 2 1,1 1 0,0 1 0,1 1 0,2 1-1,0 1 1,-28 35 0,48-52-104,0-1 0,0 1 0,0 0 0,0 0 0,1 0 0,0 0 0,0 1 0,0-1 0,-1 8 0,3-12 0,0 1 0,0-1 0,0 1 0,0-1 0,0 1 0,1-1 0,-1 0 0,0 1 0,1-1 0,-1 1 0,1-1 0,-1 0 0,1 0 0,0 1 0,-1-1 0,1 0 0,0 0 0,0 0 0,0 0 0,0 0 0,0 0 0,0 0 0,0 0 0,1 0 0,-1 0 0,0-1 0,0 1 0,1 0 0,-1-1 0,0 1 0,1-1 0,-1 1 0,1-1 0,-1 0 0,0 0 0,1 0 0,-1 0 0,1 0 0,1 0 0,89 3-2868,-67-5 382,1 0 0,-1-2 0,36-9 0,-16-1-7540</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48.655"/>
    </inkml:context>
    <inkml:brush xml:id="br0">
      <inkml:brushProperty name="width" value="0.025" units="cm"/>
      <inkml:brushProperty name="height" value="0.025" units="cm"/>
    </inkml:brush>
  </inkml:definitions>
  <inkml:trace contextRef="#ctx0" brushRef="#br0">238 9 8584,'0'0'14045,"-11"-2"-10895,-6-1-2225,1 1 1,-1 1-1,0 0 0,-32 4 1,43-3-872,1 1 1,0 0-1,0 0 0,0 0 1,0 0-1,0 1 0,0 0 1,0 0-1,0 0 0,1 0 1,-1 1-1,1 0 0,-1 0 1,1 0-1,0 0 0,0 1 1,1 0-1,-1 0 0,1 0 1,0 0-1,0 0 0,0 1 1,-3 6-1,5-9-56,1-1-1,-1 0 1,1 1 0,-1-1-1,1 1 1,-1-1-1,1 1 1,0-1 0,0 1-1,0 0 1,0-1 0,0 1-1,0-1 1,0 1 0,1-1-1,-1 1 1,1-1 0,-1 1-1,1-1 1,-1 0-1,1 1 1,0-1 0,-1 1-1,1-1 1,2 2 0,-1-1 8,0-1 0,1 1 1,-1-1-1,1 1 1,-1-1-1,1 0 0,0 0 1,0 0-1,-1 0 1,1 0-1,0-1 0,5 1 1,7 0 25,0-1 0,0-1 0,0 0 0,19-5 0,23-8-375,-41 9 259,1 1 0,0 0-1,1 1 1,21-1 0,-37 5 105,-1-1-1,1 1 1,0-1-1,-1 1 1,1-1-1,-1 1 1,1 0 0,-1 0-1,0 0 1,1-1-1,-1 1 1,0 1-1,0-1 1,0 0-1,1 0 1,-1 0 0,0 1-1,-1-1 1,1 0-1,0 1 1,0-1-1,1 4 1,-1-3 11,0 0 1,0 0-1,0 0 1,0 0-1,0 0 1,1-1-1,-1 1 1,1 0-1,0-1 1,-1 1-1,1-1 1,0 1-1,0-1 1,0 0-1,0 0 1,4 2-1,2-1 24,0-1 1,0 0-1,0 0 1,0-1-1,0 0 0,0-1 1,0 0-1,0 0 0,0 0 1,8-3-1,8-4-111,42-21 0,-53 21-7,1 2 1,-1 0 0,1 0-1,0 2 1,1-1-1,-1 2 1,1 0 0,18-1-1,-32 4 70,0 0 0,0 1 0,0-1 0,-1 1 0,1 0 0,0-1 0,0 1 0,-1 0 0,1-1 0,-1 1 0,1 0 0,-1 0 0,1 0 0,-1-1 0,1 1 0,-1 0 0,0 0 0,1 0 0,-1 0 0,0 0 0,0 0 0,0 0-1,1 0 1,-1 0 0,0-1 0,0 1 0,-1 0 0,1 2 0,0 38 364,-1-30-318,2-10-54,-1 1 0,1-1 0,-1 0 0,1 0 0,0 1 0,-1-1 0,1 0 0,0 0 0,0 0 0,0 1 0,0-1 0,0 0 0,0 0 0,0-1 0,0 1 0,0 0 0,0 0 0,1 0 0,-1-1 0,0 1 0,1-1 0,-1 1 0,0-1 0,1 1 0,-1-1 0,1 0 0,-1 0 0,0 0 0,1 0 0,-1 0 0,1 0 0,-1 0 0,2 0 0,54-5 0,7-16-40,-55 17 28,0 0 0,0 1-1,0 0 1,0 0 0,1 1 0,-1 0-1,1 1 1,-1 0 0,1 1 0,0-1-1,12 3 1,-21-2 15,0 1 0,0 0 0,0 0 1,0 0-1,0-1 0,0 1 0,0 0 0,0 0 0,-1 0 0,1 0 0,0 1 0,0-1 1,-1 0-1,1 0 0,-1 0 0,1 1 0,-1-1 0,1 0 0,-1 0 0,0 1 0,0-1 1,0 0-1,0 2 0,1-1 3,-1 0 0,0 0 1,0 0-1,1 0 0,-1-1 0,1 1 0,0 0 1,-1 0-1,1-1 0,0 1 0,0 0 1,0-1-1,0 1 0,1-1 0,-1 1 1,0-1-1,3 2 0,0-1-6,1 0 0,0-1 0,0 0 0,0 0 0,0 0 0,0 0 0,0-1 0,0 0 0,1 0 0,-1 0 0,0-1 0,9-2 0,59-19 0,-19 0 0,0-2 0,62-37 0,-122 65-90,1-1 0,0 2 1,1-1-1,-1 0 0,1 1 0,0 0 1,0 0-1,1 0 0,-1 1 0,1-1 1,-3 7-1,6-10 18,-1-1 0,0 1 1,1 0-1,0-1 0,-1 1 0,1-1 0,0 1 0,0 0 1,0-1-1,0 1 0,0 0 0,0-1 0,0 1 1,0 0-1,1-1 0,-1 1 0,1-1 0,-1 1 0,2 1 1,-1-1-35,1-1 0,-1 1 0,1-1 1,-1 1-1,1-1 0,0 0 0,0 0 1,-1 0-1,1 0 0,0 0 0,0 0 1,0 0-1,0-1 0,0 1 0,1-1 1,-1 0-1,0 1 0,0-1 0,3 0 1,22-1-8282,7-6-10276</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49.671"/>
    </inkml:context>
    <inkml:brush xml:id="br0">
      <inkml:brushProperty name="width" value="0.025" units="cm"/>
      <inkml:brushProperty name="height" value="0.025" units="cm"/>
    </inkml:brush>
  </inkml:definitions>
  <inkml:trace contextRef="#ctx0" brushRef="#br0">83 0 16912,'-11'49'8877,"-6"16"-4700,2-14-3561,2 0 1,3 1-1,-6 83 0,15-134-611,1-1-1,0 1 1,0 0 0,0-1 0,0 1 0,0 0 0,0-1 0,0 1 0,1 0 0,-1-1 0,0 1 0,0 0-1,0-1 1,1 1 0,-1 0 0,0-1 0,1 1 0,-1-1 0,0 1 0,1-1 0,-1 1 0,1-1-1,-1 1 1,1-1 0,-1 1 0,1-1 0,-1 0 0,1 1 0,0-1 0,-1 0 0,1 1 0,-1-1 0,1 0-1,0 0 1,-1 1 0,1-1 0,0 0 0,-1 0 0,2 0 0,-1 0 3,1 0-1,-1-1 1,1 1 0,-1-1 0,1 1 0,-1-1-1,0 1 1,1-1 0,-1 0 0,0 1-1,0-1 1,1 0 0,-1 0 0,0 0 0,0 0-1,0 0 1,2-3 0,3-7-30,-1 0 1,0-1-1,0 0 0,-1 0 0,0 0 1,-1 0-1,-1-1 0,0 1 0,-1-1 1,0 0-1,-1 1 0,0-1 0,-2-15 1,2 28 13,-1 0-1,1 0 1,0 0 0,0 0 0,0 0 0,0 0 0,0-1 0,0 1 0,0 0 0,-1 0-1,1 0 1,0 0 0,0 0 0,0 0 0,0 0 0,0 0 0,-1 0 0,1 0-1,0 0 1,0 0 0,0 0 0,0 0 0,0 0 0,-1 0 0,1 0 0,0 0-1,0 0 1,0 0 0,0 0 0,0 0 0,-1 0 0,1 0 0,0 0 0,0 0-1,0 0 1,0 0 0,0 1 0,0-1 0,-1 0 0,1 0 0,0 0 0,0 0 0,0 0-1,0 0 1,0 0 0,0 1 0,0-1 0,0 0 0,0 0 0,0 0 0,-1 0-1,1 0 1,0 1 0,0-1 0,0 0 0,0 0 0,0 0 0,0 0 0,0 0-1,0 1 1,0-1 0,0 0 0,0 0 0,0 0 0,0 0 0,1 0 0,-1 1-1,0-1 1,-6 13-99,6-8 100,-1 0-1,1 0 0,-1 0 0,1 0 0,1 1 0,-1-1 0,1 0 0,0 0 1,2 8-1,-2-11 21,0 0 1,1 0 0,-1 0 0,1 0-1,-1 0 1,1 0 0,-1 0 0,1-1-1,0 1 1,0-1 0,0 1 0,0-1-1,0 0 1,0 0 0,0 0-1,0 0 1,1 0 0,-1 0 0,0-1-1,0 1 1,1-1 0,-1 0 0,3 1-1,10 0 14,0-1 0,0-1-1,0 0 1,-1-1 0,1 0-1,0-1 1,-1-1 0,0 0 0,0-1-1,0 0 1,0-1 0,-1-1-1,0 0 1,0-1 0,-1-1-1,0 0 1,-1 0 0,0-1-1,0 0 1,-1-1 0,0 0 0,-1-1-1,0 0 1,-1-1 0,0 1-1,6-16 1,-13 23-27,1-1 0,-1 1 0,0 0 0,0-1 0,0 1 0,-1-1 0,0 1 0,-1-11 0,1 15 0,0 0 0,0 0 0,-1 0 0,1 1 0,0-1 0,0 0 0,-1 1 0,1-1 0,0 0 0,-1 1 0,1-1 0,0 0 0,-1 1 0,1-1 0,-1 0 0,1 1 0,-1-1 0,0 1 0,1-1 0,-1 1 0,1 0 0,-1-1 0,0 1 0,1-1 0,-3 1 0,2 0 0,-1 0 0,0 0 0,1 1 0,-1-1 0,0 0 0,1 1 0,-1 0 0,0-1 0,1 1 0,-1 0 0,1 0 0,0 0 0,-1 0 0,1 0 0,0 0 0,-1 0 0,0 2 0,-10 9 0,1 0 0,0 1 0,1 1 0,0-1 0,1 2 0,1-1 0,0 1 0,1 0 0,1 1 0,0-1 0,1 1 0,-3 20 0,7-34 0,1 0 0,0 0 0,0 0 0,0-1 0,0 1 0,1 0 0,-1 0 0,0-1 0,1 1 0,-1 0 0,1-1 0,0 1 0,-1 0 0,1-1 0,0 1 0,0-1 0,0 1 0,0-1 0,0 1 0,0-1 0,0 0 0,1 0 0,1 2 0,1 0 0,0-1 0,0-1 0,0 1 0,0-1 0,0 1 0,0-1 0,0 0 0,0 0 0,8 0 0,7-1 0,1 0 0,-1-1 0,29-6 0,-35 5 0,0-1 0,0-1 0,-1 0 0,22-10 0,-31 12 0,1 0 0,-1 1 0,1-1 0,-1-1 0,1 1 0,-1 0 0,0-1 0,0 0 0,0 1 0,-1-1 0,1 0 0,-1-1 0,1 1 0,-1 0 0,0-1 0,0 1 0,-1-1 0,1 0 0,1-7 0,-3 11 0,0 0 0,0-1 0,0 1 0,-1-1 0,1 1 0,0 0 0,0-1 0,-1 1 0,1 0 0,0-1 0,-1 1 0,1 0 0,0-1 0,-1 1 0,1 0 0,-1 0 0,1-1 0,0 1 0,-1 0 0,1 0 0,-1 0 0,1 0 0,-1 0 0,1-1 0,-1 1 0,1 0 0,-1 0 0,1 0 0,0 0 0,-1 0 0,1 0 0,-1 1 0,1-1 0,-1 0 0,1 0 0,-1 0 0,1 0 0,0 0 0,-1 1 0,1-1 0,-1 0 0,0 1 0,-22 8 0,14-3 0,1 1 0,0 0 0,0 1 0,0-1 0,-8 14 0,13-19 0,1 1 0,0-1 0,0 1 0,0 0 0,1 0 0,-1 0 0,1 0 0,-1 0 0,1 0 0,0 0 0,0 1 0,0-1 0,1 0 0,-1 1 0,1-1 0,0 0 0,0 1 0,0-1 0,0 0 0,1 1 0,1 5 0,-1-7 0,1 0 0,-1 0 0,1 0 0,-1 0 0,1-1 0,0 1 0,0 0 0,0-1 0,0 0 0,0 1 0,0-1 0,0 0 0,1 0 0,-1 0 0,0 0 0,3 0 0,45 10 0,-40-9 0,100 8-4655,-51-9-2733</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1.022"/>
    </inkml:context>
    <inkml:brush xml:id="br0">
      <inkml:brushProperty name="width" value="0.025" units="cm"/>
      <inkml:brushProperty name="height" value="0.025" units="cm"/>
    </inkml:brush>
  </inkml:definitions>
  <inkml:trace contextRef="#ctx0" brushRef="#br0">13 0 15695,'0'0'10180,"-1"9"-8867,-1 7-600,-3 30 992,1 71-1,4-115-1685,0 0 0,0-1 0,0 1 0,1 0 0,-1-1 0,1 1-1,-1 0 1,1-1 0,-1 1 0,1 0 0,0-1 0,0 1 0,0-1 0,0 0 0,0 1 0,0-1 0,0 0 0,0 1 0,0-1 0,1 0 0,-1 0 0,1 0 0,-1 0 0,1 0 0,-1-1 0,2 2 0,2-1 13,-1 0 0,0 0 0,1-1 0,-1 1 0,0-1 0,1 0 0,-1 0 0,0-1 0,1 1 0,4-2 1,8-2 37,-1-1 0,1-1 1,-1 0-1,19-11 1,151-102 89,-186 119-159,0-1-1,1 1 1,-1 0 0,1-1-1,-1 1 1,1 0 0,-1 0-1,1-1 1,-1 1-1,1 0 1,-1 0 0,1 0-1,0 0 1,-1 0 0,1-1-1,-1 1 1,1 0 0,-1 0-1,1 0 1,0 1 0,-1-1-1,1 0 1,-1 0 0,1 0-1,-1 0 1,1 0 0,-1 1-1,1-1 1,-1 0 0,1 1-1,-1-1 1,1 0 0,-1 1-1,1-1 1,-1 1 0,6 23 23,-14 39 7,7-56-30,0-3-1,0 0 0,0 0 0,1 0 0,-1 0 0,1 0 0,0 0 0,0 0 0,1 0 0,0 5 0,0-8 0,0 1 0,0-1 0,0 0 0,-1 0 0,1 0 0,0 0 0,0-1 0,1 1 0,-1 0 0,0 0 0,0 0 0,0-1 0,0 1 0,1-1 0,-1 1 0,0-1 0,0 1 0,1-1 0,-1 0 0,0 0 0,1 1 0,-1-1 0,1 0 0,-1 0 0,0 0 0,1-1 0,-1 1 0,3-1 0,8-1 2,1-1-1,-1 0 1,1-1-1,-1-1 1,0 0-1,-1 0 1,1-2-1,-1 1 1,-1-1-1,14-11 1,-9 8-25,0-1 0,1 2 0,32-15 0,-47 24-226,1 1 0,-1-1 1,1 0-1,-1 1 0,0-1 0,1 0 0,-1 1 0,0 0 0,0-1 0,1 1 0,-1 0 0,0-1 1,0 1-1,0 0 0,0 0 0,0 0 0,0 0 0,0 0 0,0 0 0,0 0 0,-1 1 0,1-1 1,0 0-1,-1 0 0,1 1 0,-1-1 0,1 0 0,0 3 0,0-1-195,0-1-1,1 1 1,-1 0 0,1-1-1,-1 1 1,1-1 0,0 0-1,0 0 1,0 0-1,1 0 1,4 4 0,0-4 99,1 0 0,0 0 0,0-1 0,0 0 0,0 0 1,-1-1-1,1 0 0,0-1 0,0 0 0,0 0 0,0 0 0,0-1 0,9-3 1,-11 3 491,-1 0 1,1 0-1,0 0 1,-1-1-1,1 0 1,-1 0-1,0 0 1,0-1-1,0 0 1,-1 0-1,1 0 1,-1 0-1,0-1 1,0 1-1,0-1 1,-1 0-1,5-9 1,-7 13 98,-1 0 0,1 0 0,-1 0 0,0 0 0,1 1 1,-1-1-1,0 0 0,0 0 0,0 0 0,1 0 0,-1 0 0,0 0 0,0 0 0,-1 0 0,1 0 1,0 1-1,0-1 0,0 0 0,0 0 0,-1-2 0,-14 2 3247,11 2-3225,0 1 1,0 0 0,0 0-1,0 0 1,0 0 0,0 1 0,-3 3-1,0 0-36,1 0-1,0 0 1,0 1-1,0-1 1,1 1-1,0 1 0,1-1 1,0 1-1,0 0 1,0 0-1,1 0 1,0 0-1,-2 13 1,5-21-225,0 1-1,0 0 1,0-1 0,0 1 0,0 0 0,0-1 0,0 1 0,0 0 0,0 0 0,1-1-1,-1 1 1,0 0 0,0-1 0,1 1 0,-1-1 0,0 1 0,1 0 0,-1-1 0,1 1 0,-1-1-1,1 1 1,-1-1 0,1 1 0,-1-1 0,1 0 0,0 1 0,-1-1 0,1 0 0,0 1-1,27 3 241,-20-5-188,0 0 0,0-1 0,0 1-1,16-6 1,-14 1-59,1 1 0,-1-2 0,0 1 0,-1-1 0,1-1 0,-1 1 0,-1-2 0,1 1 0,-1-1 0,-1 0 0,8-12 0,-20 30 0,0 0 0,1 0 0,0 0 0,1 1 0,-4 15 0,7-23 0,-1 0 0,1 0 0,-1-1 0,1 1 0,0 0 0,-1 0 0,1 0 0,0 0 0,0 0 0,1-1 0,-1 1 0,0 0 0,1 0 0,-1 0 0,1 0 0,-1-1 0,1 1 0,0 0 0,0-1 0,-1 1 0,1 0 0,1-1 0,-1 1 0,0-1 0,0 1 0,0-1 0,1 0 0,-1 0 0,1 1 0,-1-1 0,1 0 0,-1 0 0,1-1 0,0 1 0,-1 0 0,1 0 0,0-1 0,0 1 0,0-1 0,-1 0 0,4 1 0,8 0 0,-1-1 0,1 0 0,-1-1 0,1-1 0,-1 0 0,1 0 0,-1-2 0,0 1 0,0-1 0,-1-1 0,1 0 0,-1-1 0,0 0 0,0 0 0,-1-2 0,0 1 0,0-1 0,0 0 0,-1-1 0,-1 0 0,13-17 0,-16 14 0,-13 18 0,-11 15 0,18-20 0,0 0 0,0-1 0,1 1 0,-1 0 0,0 0 0,1 0 0,-1 1 0,0-1 0,1 0 0,-1 0 0,1 0 0,0 0 0,-1 0 0,1 1 0,0-1 0,0 0 0,0 0 0,0 0 0,0 1 0,0-1 0,0 0 0,0 0 0,0 0 0,1 1 0,-1-1 0,0 0 0,1 0 0,0 2 0,1-2 0,-1 0 0,1 0 0,-1 0 0,1-1 0,0 1 0,0 0 0,-1-1 0,1 1 0,0-1 0,0 0 0,0 1 0,-1-1 0,1 0 0,0 0 0,0 0 0,2-1 0,11 0 0,1-2 0,-1 0 0,18-6 0,-2-1 0,-18 5 0,1 0 0,0 1 0,0 1 0,0 0 0,1 0 0,-1 2 0,25-1 0,-38 3 0,1 0 0,0 0 0,-1 0 0,1 0 0,-1 1 0,0-1 0,1 0 0,-1 1 0,0-1 0,0 1 0,0-1 0,0 1 0,0-1 0,0 1 0,0 0 0,0 0 0,-1-1 0,1 1 0,-1 0 0,1 0 0,-1 0 0,0 2 0,1-1 0,0 0 0,0 0 0,0 0 0,0 0 0,0 0 0,1 0 0,0 0 0,-1 0 0,1-1 0,0 1 0,3 3 0,0-4 0,0 1 0,0-1 0,0-1 0,0 1 0,0-1 0,1 1 0,-1-2 0,0 1 0,1 0 0,-1-1 0,7-1 0,61-5 0,93-32-2226,-165 38 2183,-1 0-113,0 0 1,0 0-1,0 0 0,0 0 1,1 0-1,-1 0 0,0 0 0,0 0 1,0 0-1,0 0 0,1 0 0,-1 0 1,0 0-1,0 0 0,0 0 0,0 0 1,1 0-1,-1 0 0,0 0 1,0 0-1,0 0 0,0 0 0,0 0 1,1 0-1,-1 0 0,0-1 0,0 1 1,0 0-1,0 0 0,0 0 1,0 0-1,1 0 0,-1-1 0,0 1 1,0 0-1,0 0 0,0 0 0,0 0 1,0 0-1,0-1 0,0 1 0,0 0 1,0 0-1,0 0 0,0 0 1,0-1-1,0 1 0,0 0 0,0 0 1,0 0-1,0 0 0,0-1 0,0 1 1,0 0-1,0 0 0,0 0 0,0 0 1,0-1-1,-1 1 0,1 0 1,0 0-1,0 0 0,0 0 0,-5-7-5065</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1.393"/>
    </inkml:context>
    <inkml:brush xml:id="br0">
      <inkml:brushProperty name="width" value="0.025" units="cm"/>
      <inkml:brushProperty name="height" value="0.025" units="cm"/>
    </inkml:brush>
  </inkml:definitions>
  <inkml:trace contextRef="#ctx0" brushRef="#br0">16 37 12075,'-10'-9'6823,"4"2"-3940,6 3-225,0 2-2209,12 1-1346,0-3-3171,3-5-8200</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1.936"/>
    </inkml:context>
    <inkml:brush xml:id="br0">
      <inkml:brushProperty name="width" value="0.025" units="cm"/>
      <inkml:brushProperty name="height" value="0.025" units="cm"/>
    </inkml:brush>
  </inkml:definitions>
  <inkml:trace contextRef="#ctx0" brushRef="#br0">52 21 14638,'0'0'8104,"8"-5"-6236,-2 1-1776,-5 3 17,1 0-1,0 0 0,-1-1 0,1 1 1,0 0-1,0 0 0,0 1 1,0-1-1,0 0 0,0 1 1,0-1-1,3 0 0,4 10 911,-6 18 7,-4 24-167,-3 0 1,-16 80-1,-37 98 1175,53-212-2034,-1-3 0,1 1 0,1 0 0,0 0 0,0 17 0,28-92 0,-16 32 0,64-177 0,-62 180 0,1 0 0,1 1 0,1 0 0,1 1 0,34-38 0,-45 56 0,0 1 0,0-1 0,1 1 0,0 0 0,-1 0 0,1 0 0,1 1 0,-1 0 0,0 0 0,1 0 0,0 1 0,0-1 0,0 1 0,0 1 0,9-2 0,-15 3 0,1 0 0,-1 0 0,1 0 0,-1 0 0,0 0 0,1 0 0,-1 0 0,1 0 0,-1 0 0,0 1 0,1-1 0,-1 0 0,0 0 0,1 1 0,-1-1 0,0 0 0,1 0 0,-1 1 0,0-1 0,0 0 0,1 1 0,-1-1 0,0 0 0,0 1 0,1-1 0,-1 0 0,0 1 0,0-1 0,0 1 0,0-1 0,0 0 0,0 1 0,0-1 0,0 1 0,0-1 0,0 0 0,0 1 0,0-1 0,0 1 0,0-1 0,0 1 0,0-1 0,0 0 0,0 1 0,0-1 0,-1 0 0,1 1 0,0 0 0,-11 20 0,-1-9 0,-1-1 0,0 0 0,0-1 0,-1 0 0,-30 15 0,6-5 0,-48 15 0,111-48-2154,33-22-6266,-7 5 198,0 0-4115</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2.376"/>
    </inkml:context>
    <inkml:brush xml:id="br0">
      <inkml:brushProperty name="width" value="0.025" units="cm"/>
      <inkml:brushProperty name="height" value="0.025" units="cm"/>
    </inkml:brush>
  </inkml:definitions>
  <inkml:trace contextRef="#ctx0" brushRef="#br0">132 0 12684,'0'0'12075,"-11"13"-9646,7-7-2224,-20 21 1434,-24 40 0,42-58-1448,0 0-1,1 0 1,0 1-1,1-1 1,0 1-1,1 0 1,0 1-1,0-1 1,1 1-1,-2 13 1,4-23-191,0 0 0,0 0 0,0 0 0,1 0 0,-1 0 0,0 0 0,0 0 0,0 0 0,1 0 0,-1-1 0,0 1 0,1 0 0,-1 0 0,1 0 0,-1 0 0,1-1 0,-1 1 0,1 0 0,-1-1 0,1 1 0,0 0 0,-1-1 0,1 1 0,0-1 0,0 1 0,1 0 0,0 0 0,0-1 0,1 1 0,-1-1 0,0 0 0,0 1 0,1-1 0,-1 0 0,0 0 0,0-1 0,5 0 0,-1 0 0,-1 0 0,1-1 0,0 0 0,-1 0 0,0 0 0,1-1 0,-1 0 0,6-4 0,-7 4 0,-1-1 0,0 1 0,0-1 0,0 1 0,0-1 0,-1 0 0,1 0 0,-1 0 0,0 0 0,0 0 0,-1-1 0,3-7 0,0-56 0,-4 57 0,0 11 0,0-1 0,0 1 0,-1-1 0,1 1 0,0-1 0,-1 1 0,1-1 0,0 1 0,-1-1 0,1 1 0,-1-1 0,1 1 0,-1-1 0,1 1 0,-1 0 0,1-1 0,-1 1 0,1 0 0,-1-1 0,1 1 0,-1 0 0,1 0 0,-1 0 0,0-1 0,1 1 0,-1 0 0,1 0 0,-1 0 0,0 0 0,1 0 0,-1 0 0,0 0 0,1 0 0,-1 1 0,1-1 0,-1 0 0,0 0 0,1 0 0,-1 1 0,1-1 0,-1 0 0,1 0 0,-1 1 0,1-1 0,-2 1 0,-27 15 0,30-17-177,0 0 0,0 0-1,0 0 1,0 0 0,0 1 0,0-1-1,0 0 1,0 1 0,0-1 0,0 1-1,1-1 1,-1 1 0,0 0 0,0-1-1,0 1 1,1 0 0,-1 0 0,0 0-1,0 0 1,1 0 0,-1 0 0,0 0-1,0 0 1,1 1 0,-1-1 0,0 0-1,0 1 1,0-1 0,0 1 0,0 0-1,1-1 1,-1 1 0,0 0 0,1 0-1,22 9-4476,-10-8-1144</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3.310"/>
    </inkml:context>
    <inkml:brush xml:id="br0">
      <inkml:brushProperty name="width" value="0.025" units="cm"/>
      <inkml:brushProperty name="height" value="0.025" units="cm"/>
    </inkml:brush>
  </inkml:definitions>
  <inkml:trace contextRef="#ctx0" brushRef="#br0">141 52 14446,'0'0'14798,"-8"-2"-14094,4 2-685,1 0 0,-1 0 1,0 0-1,1 0 0,-1 1 0,1-1 0,-1 1 0,0 0 0,1 0 0,-1 0 0,1 1 0,0-1 0,-1 1 0,1 0 0,0 0 0,0 0 0,0 0 1,0 0-1,1 1 0,-1-1 0,1 1 0,-1 0 0,1 0 0,0 0 0,0 0 0,0 0 0,-1 4 0,-3 0 51,1 1-1,0 0 0,0 0 1,1 0-1,0 1 1,0 0-1,1-1 0,1 1 1,-1 0-1,1 1 1,1-1-1,0 0 0,0 18 1,1-26-59,0 0 1,1 0 0,0 1-1,-1-1 1,1 0 0,0 0-1,0 0 1,-1 0 0,1 0-1,0 0 1,0-1-1,0 1 1,0 0 0,0 0-1,0-1 1,0 1 0,0 0-1,1-1 1,-1 1 0,0-1-1,0 0 1,1 1 0,-1-1-1,0 0 1,0 0-1,1 0 1,-1 0 0,0 0-1,0 0 1,1 0 0,-1 0-1,0 0 1,0-1 0,1 1-1,-1 0 1,0-1 0,2 0-1,4-1 43,-1 0 1,1 0-1,-1 0 0,0-1 0,0 1 1,7-6-1,-3-1-11,0 0 1,0-1-1,-1-1 0,-1 0 1,0 0-1,0 0 1,10-22-1,-8 16 5,0-1 0,19-22 0,-27 38-52,0 0-1,1 0 1,-1 0-1,1 0 1,-1 1 0,1-1-1,-1 1 1,1-1-1,0 1 1,0 0-1,0 0 1,-1 0 0,1 1-1,0-1 1,0 1-1,0-1 1,0 1-1,1 0 1,-1 0 0,0 1-1,0-1 1,0 0-1,0 1 1,-1 0 0,1 0-1,0 0 1,0 0-1,4 2 1,-3-1-2,-1 0 1,1-1-1,-1 1 1,0 1-1,0-1 0,0 0 1,0 1-1,0-1 1,-1 1-1,1 0 1,-1 0-1,0 0 0,1 0 1,-2 1-1,1-1 1,0 0-1,-1 1 1,1-1-1,-1 1 0,0 0 1,0-1-1,1 7 1,-3-5 17,1 0 1,-1 0 0,0 1 0,0-1-1,0 0 1,-1 0 0,0 0 0,0 0-1,0-1 1,-1 1 0,-4 6-1,4-5 3,-1 0 0,1-1 0,1 1 0,-1 0-1,1 0 1,-2 9 0,4-15-15,0 1 0,0-1 0,0 1 0,1-1 0,-1 1 0,0-1 0,0 1 0,1-1 0,-1 1 0,0-1 0,1 1 0,-1-1 0,0 0 0,1 1 0,-1-1 0,1 1 0,-1-1 0,1 0 0,-1 0 0,1 1 0,-1-1 0,1 0 0,-1 0 0,1 1 0,-1-1 0,1 0 0,-1 0 0,1 0 0,-1 0 0,1 0 0,-1 0 0,1 0 0,-1 0 0,1 0 0,0 0 0,-1 0 0,1 0 0,-1 0 0,1-1 0,-1 1 0,1 0 0,-1 0 0,1-1 0,29-8 0,-19 3 0,-1 0 0,1-1 0,-1 0 0,0-1 0,-1 0 0,14-15 0,-19 18 0,0 0 0,0 0 0,0 0 0,-1-1 0,1 1 0,-1-1 0,-1 0 0,1 0 0,-1 0 0,0 0 0,0-1 0,-1 1 0,0 0 0,1-9 0,-3 15 0,1-1 0,-1 0 0,1 1 0,-1-1 0,1 1 0,-1 0 0,0-1 0,1 1 0,-1-1 0,0 1 0,1 0 0,-1-1 0,0 1 0,1 0 0,-1 0 0,0 0 0,1 0 0,-1-1 0,0 1 0,0 0 0,1 0 0,-1 0 0,0 1 0,0-1 0,1 0 0,-1 0 0,0 0 0,0 0 0,1 1 0,-1-1 0,0 0 0,1 1 0,-1-1 0,1 0 0,-1 1 0,0-1 0,1 1 0,-1-1 0,1 1 0,-1-1 0,1 1 0,-1 0 0,1-1 0,-1 1 0,1-1 0,0 1 0,-1 0 0,1 1 0,0-1 0,0 0 0,0 0 0,0 0 0,0 1 0,0-1 0,1 0 0,-1 0 0,0 0 0,1 0 0,-1 0 0,1 0 0,-1 0 0,1 0 0,-1 0 0,1 0 0,0 0 0,-1 0 0,1 0 0,0 0 0,0-1 0,0 1 0,0 0 0,0-1 0,0 1 0,1 0 0,35 9 0,42-13 0,-68 2 0,0-1 0,0 0 0,-1-1 0,1-1 0,-1 1 0,0-2 0,0 1 0,-1-1 0,1-1 0,-1 0 0,0 0 0,0-1 0,-1 0 0,0 0 0,0-1 0,8-11 0,-13 10 0,-9 10 0,-8 9 0,5-1 0,1 0 0,0 1 0,0-1 0,-10 20 0,16-26 0,0 1 0,0 0 0,0 0 0,0 0 0,1 0 0,0 1 0,0-1 0,0 0 0,0 1 0,0-1 0,1 0 0,0 1 0,0-1 0,0 1 0,1-1 0,1 8 0,-1-9-302,1-1 1,-1 1-1,1-1 1,0 1-1,0-1 1,0 0-1,0 0 1,1 0-1,-1 0 1,0 0-1,1-1 1,0 1-1,-1-1 0,1 0 1,0 1-1,4 0 1,-1 0-1097,1 1 1,0-1-1,0-1 1,0 0-1,14 1 1,-6-2-5816</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3.666"/>
    </inkml:context>
    <inkml:brush xml:id="br0">
      <inkml:brushProperty name="width" value="0.025" units="cm"/>
      <inkml:brushProperty name="height" value="0.025" units="cm"/>
    </inkml:brush>
  </inkml:definitions>
  <inkml:trace contextRef="#ctx0" brushRef="#br0">45 52 14189,'0'0'12428,"-39"-49"-10442,34 47-897,4 2-833,1 3-576,4 7-1378,9 2-864,3 0-1186,4 2-768,3-2 1153,-1-3-3491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48.571"/>
    </inkml:context>
    <inkml:brush xml:id="br0">
      <inkml:brushProperty name="width" value="0.025" units="cm"/>
      <inkml:brushProperty name="height" value="0.025" units="cm"/>
    </inkml:brush>
  </inkml:definitions>
  <inkml:trace contextRef="#ctx0" brushRef="#br0">0 2220 7719,'0'0'353,"10"-3"-215,67-23 845,136-67 0,73-62-454,-36 18 244,622-311 695,-669 345-1689,337-183 1424,364-227 1263,-718 418-1902,106-60 1265,-241 124-1338,-2-3 0,-1-2-1,66-63 1,-107 94-409,-13 5-10728</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4.208"/>
    </inkml:context>
    <inkml:brush xml:id="br0">
      <inkml:brushProperty name="width" value="0.025" units="cm"/>
      <inkml:brushProperty name="height" value="0.025" units="cm"/>
    </inkml:brush>
  </inkml:definitions>
  <inkml:trace contextRef="#ctx0" brushRef="#br0">161 97 9513,'0'0'14067,"-9"1"-12215,1 0-1597,1 1 0,-1 0 0,0 1 0,1 0 0,-1 0 0,1 0 0,0 1 0,0 0 0,0 0 0,0 1 0,1 0 0,0 0 0,0 1 0,0-1 0,1 1 0,0 1 0,0-1 0,0 1 0,1 0 0,0 0 0,0 0 0,1 0 0,0 1 0,0-1 0,-2 11 0,5-16-244,0 0-1,0-1 1,-1 1-1,1-1 0,0 1 1,1 0-1,-1-1 1,0 1-1,0-1 1,1 1-1,-1-1 0,1 1 1,-1 0-1,1-1 1,0 0-1,-1 1 0,1-1 1,0 1-1,0-1 1,0 0-1,0 0 1,0 0-1,1 1 0,-1-1 1,0 0-1,3 1 1,0 0 9,0 0 0,0-1 0,0 0 1,0 1-1,0-1 0,0-1 1,1 1-1,-1-1 0,0 1 1,5-2-1,6 1 13,0-2 1,0 0-1,-1-1 0,1 0 1,17-7-1,-10 1-33,0-1 0,-1-2 0,0 0 0,-1-1 0,32-26 0,-43 31 0,0 0 0,0-1 0,-1 0 0,0 0 0,-1-1 0,0 0 0,-1 0 0,1-1 0,-2 1 0,0-1 0,0-1 0,-1 1 0,3-14 0,-6 24 0,-1 1 0,1-1 0,-1 0 0,0 1 0,0-1 0,0 1 0,1-1 0,-1 0 0,0 1 0,0-1 0,0 0 0,0 1 0,0-1 0,0 0 0,0 1 0,0-1 0,0 0 0,0 1 0,-1-1 0,1 0 0,0 1 0,0-1 0,0 1 0,-1-1 0,1 0 0,0 1 0,-1-1 0,1 1 0,-1-1 0,1 1 0,-1-1 0,1 1 0,-1-1 0,0 0 0,-21 13 0,-20 34 0,36-38 0,0 1 0,1-1 0,0 2 0,0-1 0,1 0 0,0 1 0,1 0 0,-3 14 0,5-21 0,1 0 0,0 0 0,-1 0 0,1-1 0,0 1 0,1 0 0,-1 0 0,1 0 0,-1 0 0,1 0 0,0-1 0,0 1 0,0 0 0,0 0 0,0-1 0,1 1 0,-1-1 0,1 0 0,0 1 0,-1-1 0,1 0 0,0 0 0,0 0 0,1 0 0,-1 0 0,0 0 0,1-1 0,-1 1 0,1-1 0,-1 0 0,1 1 0,0-1 0,5 1 0,8 3 0,0-1 0,1-1 0,0-1 0,0 0 0,-1-1 0,20-1 0,-29 0 0,-1 0 0,0 0 0,1-1 0,-1 0 0,0 0 0,1-1 0,-1 0 0,0 0 0,0 0 0,-1-1 0,1 0 0,0 0 0,-1 0 0,1-1 0,-1 0 0,0 0 0,-1 0 0,1 0 0,4-6 0,-8 9 0,0-1 0,0 1 0,0-1 0,0 1 0,0-1 0,0 0 0,0 1 0,-1-1 0,1 0 0,-1 0 0,1 1 0,-1-1 0,0 0 0,1 0 0,-1 0 0,0 1 0,0-1 0,-1-3 0,1 4 0,-1 0 0,1 0 0,-1 0 0,0 1 0,1-1 0,-1 0 0,0 0 0,0 1 0,0-1 0,1 1 0,-1-1 0,0 1 0,0-1 0,0 1 0,0 0 0,0-1 0,0 1 0,0 0 0,0 0 0,0-1 0,0 1 0,0 0 0,0 0 0,-1 0 0,-4 1 0,1-1 0,-1 1 0,0 0 0,0 0 0,1 0 0,-1 1 0,1 0 0,-1 0 0,1 0 0,-7 5 0,8-5 0,1 1 0,-1 0 0,1 1 0,-1-1 0,1 1 0,0-1 0,0 1 0,-2 5 0,4-9 0,1 1 0,-1 0 0,1-1 0,0 1 0,-1 0 0,1 0 0,0-1 0,0 1 0,-1 0 0,1 0 0,0-1 0,0 1 0,0 0 0,0 0 0,0 0 0,0-1 0,0 1 0,1 0 0,-1 0 0,0-1 0,0 1 0,1 0 0,-1 0 0,0-1 0,1 1 0,-1 0 0,0-1 0,1 1 0,-1 0 0,1-1 0,-1 1 0,1-1 0,0 1 0,-1-1 0,1 1 0,-1-1 0,1 1 0,0-1 0,0 0 0,-1 1 0,1-1 0,0 0 0,0 0 0,-1 1 0,1-1 0,0 0 0,0 0 0,-1 0 0,1 0 0,0 0 0,0 0 0,0 0 0,-1 0 0,1 0 0,1-1 0,44 1 0,0-1 0,0-3 0,0-2 0,75-19 0,-100 20 0,-21 5 0,1 0 0,0 0 0,-1-1 0,1 1 0,-1 0 0,1-1 0,-1 1 0,1 0 0,-1-1 0,1 1 0,-1-1 0,0 1 0,1-1 0,-1 1 0,0-1 0,1 1 0,-1-1 0,0 0 0,0 1 0,1-1 0,-1 1 0,0-1 0,0 0 0,0 1 0,0-1 0,0 1 0,0-1 0,0 0 0,0 1 0,0-1 0,0 1 0,0-1 0,0 0 0,0 1 0,-1-1 0,1 1 0,0-1 0,0 0 0,-1 0 0,-14-34 0,6 15 0,5-11 0,5 30 0,-1 0 0,0 1 0,0-1 0,1 0 0,-1 0 0,1 1 0,-1-1 0,1 0 0,-1 1 0,1-1 0,-1 1 0,1-1 0,-1 1 0,1-1 0,0 1 0,-1-1 0,1 1 0,0-1 0,-1 1 0,1 0 0,0-1 0,0 1 0,-1 0 0,1 0 0,0 0 0,0-1 0,0 1 0,-1 0 0,1 0 0,0 0 0,0 0 0,0 1 0,0-1 0,126 10-340,-94-6-496,1-1 0,0-1 0,53-5 1,-49-6-5540</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5.328"/>
    </inkml:context>
    <inkml:brush xml:id="br0">
      <inkml:brushProperty name="width" value="0.025" units="cm"/>
      <inkml:brushProperty name="height" value="0.025" units="cm"/>
    </inkml:brush>
  </inkml:definitions>
  <inkml:trace contextRef="#ctx0" brushRef="#br0">72 1 20692,'0'0'2749,"-8"11"-1158,4-6-1462,-40 65 1650,41-67-1710,1 1 0,1 0-1,-1 0 1,0 0 0,1 0-1,0 0 1,0 0 0,0 0 0,0 1-1,1-1 1,-1 0 0,1 0-1,1 1 1,-1-1 0,0 0-1,1 0 1,0 1 0,2 6-1,-2-10-61,1 1-1,-1-1 0,1 1 0,-1-1 1,1 0-1,-1 0 0,1 0 0,0 0 1,0 0-1,-1 0 0,1 0 0,0 0 1,0-1-1,0 1 0,0-1 0,0 0 1,0 1-1,0-1 0,0 0 0,3 0 1,45-4 150,-38 1-144,1 0 0,-1 0 1,0-2-1,0 1 0,0-1 1,20-13-1,62-49-216,-20 12 243,-74 55-16,0 0-1,1-1 1,-1 1-1,1 0 1,-1-1-1,0 1 1,1 0-1,-1 0 1,1-1 0,-1 1-1,1 0 1,-1 0-1,1 0 1,-1 0-1,1 0 1,-1 0-1,0 0 1,1 0-1,-1 0 1,1 0-1,-1 0 1,1 0-1,-1 0 1,1 0-1,-1 0 1,1 0-1,-1 0 1,1 0 0,-1 1-1,1-1 1,-1 0-1,0 0 1,1 1-1,0-1 1,4 21 777,-12 42 497,4-41-906,3-20-364,-1 1-1,1-1 1,0 0-1,0 1 1,0-1 0,0 0-1,0 1 1,1-1-1,-1 0 1,1 1-1,-1-1 1,1 0-1,0 0 1,0 0-1,0 1 1,0-1-1,0 0 1,0 0-1,1 0 1,1 2-1,1-3 5,-1 1-1,1-1 1,-1 0-1,1 0 1,-1-1-1,1 1 1,0-1-1,-1 0 1,1 0-1,0 0 1,0 0-1,4-1 1,10-2-41,1 0 0,-1-1 0,0-1 0,-1-1 0,21-9 0,-23 8-39,1 0 0,0 2 0,0 0 0,1 1 0,-1 0 0,32-1 0,-47 5 13,0 0-1,0 1 1,-1-1-1,1 1 1,0-1 0,0 1-1,-1-1 1,1 1-1,0 0 1,-1-1-1,1 1 1,0 0-1,-1 0 1,1-1-1,-1 1 1,0 0-1,1 0 1,-1 0-1,1-1 1,-1 1 0,0 0-1,0 0 1,0 0-1,1 0 1,-1 0-1,0 0 1,0 0-1,0 0 1,0 0-1,-1 1 1,-2 14-3237,-6-10-8697,3-7 865</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5.703"/>
    </inkml:context>
    <inkml:brush xml:id="br0">
      <inkml:brushProperty name="width" value="0.025" units="cm"/>
      <inkml:brushProperty name="height" value="0.025" units="cm"/>
    </inkml:brush>
  </inkml:definitions>
  <inkml:trace contextRef="#ctx0" brushRef="#br0">0 32 12460,'0'0'14445,"78"-32"-28986</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6.090"/>
    </inkml:context>
    <inkml:brush xml:id="br0">
      <inkml:brushProperty name="width" value="0.025" units="cm"/>
      <inkml:brushProperty name="height" value="0.025" units="cm"/>
    </inkml:brush>
  </inkml:definitions>
  <inkml:trace contextRef="#ctx0" brushRef="#br0">256 71 9833,'0'0'4362,"7"-8"-1437,22-27-101,-28 35-2640,-1-1 0,1 1-1,-1-1 1,1 1 0,-1-1-1,1 0 1,-1 1 0,1-1 0,-1 1-1,0-1 1,1 0 0,-1 1-1,0-1 1,0 0 0,0 1 0,1-1-1,-1 0 1,0 0 0,0 1-1,0-1 1,0 0 0,0 1-1,0-1 1,0 0 0,0 0 0,-1 1-1,1-1 1,0 0 0,0 1-1,-1-2 1,-20-5 1835,-29 12-1319,24 2-542,0 0 1,1 2-1,1 1 1,0 1 0,0 2-1,-39 26 1,62-39-162,0 0 1,1 1-1,-1-1 1,0 1-1,0 0 1,0-1-1,0 1 1,1 0-1,-1-1 0,0 1 1,1 0-1,-1 0 1,1 0-1,-1-1 1,1 1-1,-1 0 1,1 0-1,-1 0 1,1 2-1,0-3-10,0 1 0,0 0-1,1-1 1,-1 1 0,0-1 0,1 1 0,-1-1-1,0 1 1,1-1 0,-1 1 0,1-1-1,-1 0 1,1 1 0,-1-1 0,1 1 0,-1-1-1,1 0 1,-1 0 0,1 1 0,-1-1 0,1 0-1,0 0 1,0 1 0,52 7-1055,-33-6 513,-3 1 218,0 0 0,0 1 0,0 1 0,-1 1 0,1 0 0,-1 1 0,0 1 0,28 19 0,-43-26 344,0-1 0,-1 1-1,1 0 1,0-1-1,0 1 1,-1 0 0,1 0-1,0-1 1,-1 1-1,1 0 1,0 0 0,-1 0-1,0 0 1,1 0-1,-1 0 1,1 0-1,-1 0 1,0 0 0,0 0-1,0 0 1,1 0-1,-1 0 1,0 0 0,0 0-1,0 0 1,-1 0-1,1 0 1,0 0 0,-1 2-1,0-1 74,0 0 0,-1 0 1,1-1-1,-1 1 0,0 0 0,1 0 0,-1-1 0,0 1 0,0-1 0,0 0 1,0 1-1,-3 0 0,-8 4 426,-1 0-1,1-1 1,-16 3 0,29-8-501,-25 7 359,1-1 0,-1-1 1,-45 2-1,68-10-2692,8-4 1012,11-6-891,58-17-8197,-24 13 1526</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6.807"/>
    </inkml:context>
    <inkml:brush xml:id="br0">
      <inkml:brushProperty name="width" value="0.025" units="cm"/>
      <inkml:brushProperty name="height" value="0.025" units="cm"/>
    </inkml:brush>
  </inkml:definitions>
  <inkml:trace contextRef="#ctx0" brushRef="#br0">175 4 16239,'0'0'6850,"-10"-2"-3866,4 1-2812,-1 0 0,0 1 0,1 0 0,-1 1 0,0-1 0,0 1 0,1 1 0,-1-1 0,1 1 0,-1 0 0,1 0 0,0 1 0,0 0 0,0 0 0,0 1 0,0-1 0,1 1 0,-1 1 0,1-1 1,0 1-1,-5 6 0,8-9-137,0-1 0,0 1 0,0 0 0,0 0 0,0 0 0,1 0 0,-1 0 0,1 0 0,0 1 0,-1-1 0,1 0 0,0 1 0,0-1 0,1 1 0,-1-1 0,0 1 0,1-1 0,0 1 0,-1 0 0,1 4 0,1-5-26,1 0 0,-1 0 0,0-1-1,0 1 1,1 0 0,-1-1 0,1 1 0,-1-1 0,1 0 0,0 0 0,-1 1 0,1-1 0,0 0 0,0-1 0,0 1 0,0 0 0,0 0 0,0-1 0,0 1 0,0-1 0,0 0 0,0 1 0,0-1 0,0 0 0,0 0 0,2-1 0,31 1-142,-1-2 1,0-1-1,0-2 1,0-1-1,-1-1 1,56-22 0,-39 14 242,-49 15-92,-1-1 0,1 1 0,-1 0 0,1 0 0,-1 0 0,1-1 0,-1 1 0,1 0 1,-1 0-1,1 0 0,-1 0 0,1 0 0,-1 0 0,1 0 0,-1 0 0,1 0 0,-1 0 0,1 0 0,0 0 1,-1 0-1,1 1 0,-1-1 0,1 0 0,-1 0 0,1 0 0,-1 1 0,0-1 0,1 0 0,-1 1 0,1-1 0,-1 0 1,0 1-1,1 0 0,0 18 373,-2-18-376,1 0-1,-1 0 0,1 0 1,0 0-1,-1 0 1,1 0-1,0 0 1,0 0-1,0 0 0,0 1 1,0-1-1,0 0 1,0 0-1,0 0 1,0 0-1,1 0 0,-1 0 1,0 0-1,1 0 1,-1 0-1,0 0 0,1 0 1,0 0-1,-1 0 1,1 0-1,-1-1 1,1 1-1,0 0 0,0 0 1,-1 0-1,1-1 1,0 1-1,0-1 1,0 1-1,0 0 0,0-1 1,0 0-1,0 1 1,0-1-1,0 1 1,1-1-1,19 0 69,0 0 1,0-1 0,0-2-1,0 0 1,-1-1-1,31-11 1,-19 6-238,46-6 1,-77 15 148,-1 0 1,0 0-1,1 0 0,-1 0 1,1 0-1,-1 1 1,0-1-1,1 0 1,-1 0-1,0 0 1,1 1-1,-1-1 1,0 0-1,1 1 1,-1-1-1,0 0 1,0 1-1,1-1 1,-1 0-1,0 1 1,0-1-1,0 0 1,1 1-1,-1-1 1,0 1-1,0-1 1,0 0-1,0 1 1,0-1-1,0 1 1,0-1-1,0 1 1,0-1-1,0 0 1,0 1-1,0-1 1,0 1-1,0-1 1,0 0-1,0 1 1,-1-1-1,1 1 1,0-1-1,0 0 1,0 1-1,-1 0 0,-10 29 354,7-20-208,4-9-134,0 1 0,-1-1 1,1 1-1,0-1 0,0 1 0,0-1 0,0 1 0,0 0 1,0-1-1,0 1 0,0-1 0,1 1 0,-1-1 0,0 1 0,1-1 1,-1 0-1,1 1 0,0-1 0,0 0 0,-1 1 0,1-1 0,0 0 1,0 0-1,0 1 0,0-1 0,0 0 0,0 0 0,1 0 1,-1-1-1,0 1 0,1 0 0,-1 0 0,0-1 0,1 1 0,-1 0 1,1-1-1,-1 0 0,1 1 0,-1-1 0,2 0 0,9 2 47,0-1 0,0 0-1,-1-1 1,17-1 0,-10 0-34,6-1-20,-1 0 0,0-2 0,1-1 0,-1 0 0,29-12 0,-39 12 0,1 0 0,-2-1 0,1-1 0,-1 0 0,0 0 0,0-1 0,-1-1 0,0 0 0,0 0 0,11-15 0,-17 12 0,-14 13 0,8 0 0,-1-1 0,1 1 0,0 0 0,-1 0 0,1 0 0,0 0 0,0 0 0,0 0 0,0 1 0,0-1 0,0 0 0,0 0 0,0 1 0,0-1 0,1 0 0,-1 1 0,1-1 0,-1 1 0,0 1 0,2-2 0,-1-1 0,0 0 0,1 1 0,-1-1 0,1 0 0,-1 1 0,1-1 0,-1 0 0,1 0 0,-1 0 0,1 0 0,-1 1 0,1-1 0,-1 0 0,1 0 0,-1 0 0,1 0 0,0 0 0,-1 0 0,1 0 0,-1 0 0,1 0 0,-1-1 0,1 1 0,-1 0 0,1 0 0,0-1 0,11 1 0,-19 10 0,4-7-202,1-1 0,-1 1-1,0 0 1,1 0 0,0 0 0,0 0-1,0 0 1,0 0 0,0 1 0,1-1-1,-1 1 1,1-1 0,0 1 0,0 0 0,0-1-1,0 6 1,1-7-3,1 0 0,-1 0 0,1 0 0,-1-1-1,1 1 1,0 0 0,0 0 0,0-1 0,0 1 0,0 0 0,0-1 0,0 1-1,0-1 1,1 1 0,-1-1 0,1 0 0,-1 0 0,1 1 0,-1-1 0,1 0 0,0 0-1,-1-1 1,1 1 0,0 0 0,0 0 0,0-1 0,0 1 0,-1-1 0,1 0-1,0 0 1,0 1 0,4-1 0,24 1-7141</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8.026"/>
    </inkml:context>
    <inkml:brush xml:id="br0">
      <inkml:brushProperty name="width" value="0.025" units="cm"/>
      <inkml:brushProperty name="height" value="0.025" units="cm"/>
    </inkml:brush>
  </inkml:definitions>
  <inkml:trace contextRef="#ctx0" brushRef="#br0">92 195 8360,'4'-13'2359,"2"-5"-1491,16-50 3300,-18 55-2286,-1 0-1,-1 0 0,2-24 1,-4 36-1818,0 0 0,0 1-1,0-1 1,0 1 0,0-1 0,0 0 0,0 1 0,0-1 0,0 0 0,0 1 0,0-1 0,0 0 0,0 1 0,-1-1 0,1 1 0,0-1-1,0 0 1,-1 1 0,1-1 0,0 1 0,-1-1 0,1 1 0,-1-1 0,1 1 0,-1-1 0,1 1 0,-1 0 0,1-1 0,-1 1 0,1 0 0,-1-1-1,1 1 1,-1 0 0,0 0 0,1-1 0,-1 1 0,1 0 0,-1 0 0,0 0 0,1 0 0,-1 0 0,0 0 0,1 0 0,-1 0 0,0 0-1,1 0 1,-1 0 0,0 0 0,1 1 0,-1-1 0,1 0 0,-1 0 0,1 1 0,-1-1 0,0 0 0,1 1 0,-1-1 0,-3 3-59,0-1-1,1 0 1,-1 1 0,0-1 0,1 1 0,0 0 0,-4 4 0,-3 5-14,1 1-1,1-1 1,0 1-1,1 1 1,0-1 0,1 1-1,1 0 1,0 1-1,1-1 1,0 1-1,1 0 1,-1 16-1,4-30 11,0 0-1,0-1 0,0 1 0,0-1 1,0 1-1,0 0 0,0-1 0,0 1 0,0-1 1,1 1-1,-1-1 0,0 1 0,0-1 1,1 1-1,-1-1 0,0 1 0,0-1 1,1 1-1,-1-1 0,1 1 0,-1-1 0,0 1 1,1-1-1,-1 0 0,1 1 0,-1-1 1,1 0-1,-1 1 0,1-1 0,-1 0 0,1 0 1,0 0-1,-1 1 0,2-1 0,24-5-5,20-20-302,-39 19 124,31-22-669,-38 28 835,1-1 0,-1 1-1,1-1 1,-1 1 0,1 0-1,-1-1 1,1 1 0,0 0 0,-1-1-1,1 1 1,0 0 0,-1 0-1,1-1 1,0 1 0,-1 0 0,1 0-1,0 0 1,-1 0 0,1 0-1,0 0 1,0 0 0,-1 0 0,1 0-1,0 0 1,-1 0 0,1 1-1,0-1 1,-1 0 0,1 1 0,0-1-1,-1 0 1,1 1 0,-1-1-1,1 0 1,-1 1 0,1-1 0,0 1-1,-1-1 1,0 1 0,1-1-1,-1 1 1,1 0 0,-1-1 0,0 1-1,1-1 1,-1 1 0,0 0-1,0-1 1,1 1 0,-1 1 0,4 37 248,-2 1 0,-2 0 1,-1 0-1,-2 0 0,-11 50 1,9-55 646,-1-1 1,-2 1 0,-2-1-1,-27 64 1,37-96-836,-1 0 0,0 0 0,0 0 0,-1 0 0,1 0-1,0 0 1,0-1 0,-1 1 0,0 0 0,1-1 0,-1 1 0,0-1 0,1 1 0,-3 0-1,3-2-17,0 0-1,1 0 1,-1 0-1,1 0 1,-1 0-1,0 0 1,1 0-1,-1 0 1,1 0-1,-1 0 1,0 0-1,1-1 1,-1 1-1,1 0 1,-1 0-1,1-1 1,-1 1-1,0 0 1,1-1-1,0 1 1,-1-1-1,1 1 1,-1 0-1,1-1 1,-1 1-1,1-1 1,0 0-1,-1 1 1,1-1-1,-1 0 1,-2-7 125,0 0-1,0-1 1,0 1 0,1-1-1,-1-9 1,-8-56-975,-1-137 0,12 208 686,0 1 0,0-1-1,0 1 1,1 0 0,-1-1-1,1 1 1,-1 0-1,1-1 1,0 1 0,0 0-1,0 0 1,0 0 0,0 0-1,0 0 1,1 0-1,-1 0 1,1 0 0,-1 0-1,1 0 1,0 1 0,0-1-1,3-1 1,2-1-552,1 0 0,0 1 1,-1 0-1,1 1 0,11-3 1,18-6-2136,9-8-1802,4-4-1821</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8.385"/>
    </inkml:context>
    <inkml:brush xml:id="br0">
      <inkml:brushProperty name="width" value="0.025" units="cm"/>
      <inkml:brushProperty name="height" value="0.025" units="cm"/>
    </inkml:brush>
  </inkml:definitions>
  <inkml:trace contextRef="#ctx0" brushRef="#br0">180 11 15759,'0'0'6224,"-9"-3"-4174,5 2-1937,0 0-1,0-1 0,0 1 0,-1 0 0,1 1 0,0-1 0,0 1 0,-1 0 0,1 0 0,0 0 1,-1 1-1,1-1 0,0 1 0,0 0 0,0 1 0,0-1 0,0 0 0,0 1 0,0 0 1,0 0-1,0 0 0,-6 6 0,4-3-28,0 0-1,1 0 1,-1 1 0,1 0-1,0 0 1,1 0 0,0 0 0,0 1-1,0 0 1,0 0 0,1 0 0,1 0-1,-1 0 1,1 1 0,0-1-1,1 1 1,-1-1 0,1 14 0,1-20-76,0 0-1,0 0 1,0 0 0,1 0 0,-1 0 0,0 0 0,1 0 0,-1 0 0,1 0 0,-1 0 0,1 0 0,-1 0-1,1 0 1,0 0 0,-1 0 0,1 0 0,0-1 0,0 1 0,-1 0 0,1-1 0,0 1 0,0 0 0,0-1-1,1 1 1,32 5 223,-26-6-178,0-1 0,0 0 1,0-1-1,0 1 0,0-2 0,11-3 0,-10 1-45,0 0 0,0-1 0,0 0 0,-1-1 0,0 0 0,0 0 0,8-11-1,-13 16 2,0-1 0,-1 0 0,1-1 0,-1 1 0,0 0 0,0-1-1,0 1 1,0-1 0,-1 0 0,1 0 0,-1 1 0,0-1 0,0 0 0,-1 0-1,1 0 1,-1 0 0,0 0 0,0 0 0,0 0 0,0 0 0,-1 0-1,-1-5 1,2 9-13,0-1 1,-1 0-1,1 1 0,0-1 0,-1 1 0,1-1 0,0 1 0,-1-1 1,1 1-1,-1-1 0,1 1 0,-1 0 0,1-1 0,-1 1 0,1-1 0,-1 1 1,0 0-1,1 0 0,-1-1 0,0 1 0,1 0 0,-1 0 0,1 0 1,-1 0-1,0 0 0,1 0 0,-1 0 0,0 0 0,1 0 0,-1 0 0,0 0 1,1 0-1,-1 0 0,0 1 0,1-1 0,-1 0 0,1 0 0,-1 1 1,1-1-1,-1 0 0,0 1 0,1-1 0,-1 1 0,1-1 0,0 0 0,-1 1 1,1-1-1,-1 2 0,-22 23-271,22-23 231,0 0-1,0 0 1,0 0 0,0 0 0,0 1-1,0-1 1,1 0 0,-1 0 0,1 1-1,0-1 1,0 1 0,-1-1-1,1 0 1,1 1 0,-1-1 0,0 0-1,1 1 1,-1-1 0,1 0 0,-1 0-1,3 4 1,-2-4-184,1-1 1,0 1-1,-1 0 0,1-1 1,0 0-1,0 1 0,0-1 1,0 0-1,0 0 0,1 0 1,-1 0-1,0 0 0,0-1 1,1 1-1,-1-1 0,0 1 1,1-1-1,-1 0 0,0 0 1,5 0-1,3-1-1123,0 0 0,1 0 0,-1-1 0,0 0-1,0-1 1,0 0 0,-1-1 0,1 0 0,17-10 0,17-10-6587</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8.759"/>
    </inkml:context>
    <inkml:brush xml:id="br0">
      <inkml:brushProperty name="width" value="0.025" units="cm"/>
      <inkml:brushProperty name="height" value="0.025" units="cm"/>
    </inkml:brush>
  </inkml:definitions>
  <inkml:trace contextRef="#ctx0" brushRef="#br0">172 1 15054,'0'0'2894,"-9"4"-658,-9 7-1257,0 1 0,1 0 0,-25 24 0,35-30-636,1-1 0,0 2 0,0-1 0,1 1 0,-1 0 0,2 0 0,-1 0 0,1 0 0,0 1 0,0 0 0,1 0 0,0 0 0,-2 10 0,5-17-334,0 0 1,1 0-1,-1 0 0,0 0 1,1-1-1,-1 1 1,0 0-1,1 0 0,-1 0 1,1-1-1,0 1 0,-1 0 1,1-1-1,-1 1 1,1-1-1,0 1 0,-1 0 1,1-1-1,0 0 0,0 1 1,0-1-1,-1 1 1,1-1-1,0 0 0,0 1 1,0-1-1,0 0 0,0 0 1,-1 0-1,1 0 1,0 0-1,0 0 0,0 0 1,0 0-1,0 0 0,0 0 1,1-1-1,40-5 201,-30 2-366,1 0 0,-1-2 0,1 1 1,-2-1-1,22-15 0,-28 18 130,-1 0-1,0 0 1,-1 0 0,1-1-1,0 1 1,-1-1-1,0 1 1,0-1 0,0-1-1,0 1 1,0 0 0,-1 0-1,0-1 1,0 0-1,0 1 1,-1-1 0,1 0-1,0-9 1,-2 14 41,0-1-1,-1 1 1,1 0 0,0-1 0,-1 1 0,1 0-1,0-1 1,-1 1 0,1 0 0,-1 0-1,1 0 1,0-1 0,-1 1 0,1 0 0,-1 0-1,1 0 1,-1 0 0,1 0 0,0 0-1,-1 0 1,1 0 0,-1 0 0,1 0 0,-1 0-1,1 0 1,-1 0 0,1 0 0,0 0 0,-1 0-1,1 0 1,-1 1 0,1-1 0,-1 0-1,1 0 1,0 0 0,-1 1 0,0 0 0,-17 7-38,16-6 4,0-1-1,1 1 1,-1 0 0,0 0 0,1 0-1,-1 0 1,1 0 0,-1 0 0,1 0-1,0 0 1,0 1 0,0-1-1,0 0 1,0 4 0,1-6-34,0 1 0,0-1-1,0 1 1,0-1 0,0 1 0,0-1 0,0 1 0,0-1 0,0 1 0,0-1-1,0 0 1,1 1 0,-1-1 0,0 1 0,0-1 0,1 1 0,-1-1 0,0 0-1,0 1 1,1-1 0,-1 0 0,0 1 0,1-1 0,-1 0 0,1 1 0,0-1-1,21 1-2850,-16-3 1719,0 0 0,0-1 0,0 1 1,0-1-1,-1-1 0,10-6 0,-15 10 1140,30-20-7071</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9.160"/>
    </inkml:context>
    <inkml:brush xml:id="br0">
      <inkml:brushProperty name="width" value="0.025" units="cm"/>
      <inkml:brushProperty name="height" value="0.025" units="cm"/>
    </inkml:brush>
  </inkml:definitions>
  <inkml:trace contextRef="#ctx0" brushRef="#br0">146 131 13389,'0'0'7196,"-9"4"-5669,-7 4-1124,1 0 1,-1 1-1,-19 16 1,30-22-284,1 1 0,-1 0 0,1 0 0,0 0 0,1 0 0,-1 1 0,1-1 0,-1 1 0,2 0 0,-1 0 0,0 0 0,1 1 0,0-1 0,0 0 0,1 1 0,-1 0 0,0 5 0,2-10-107,0 0 1,0 0-1,0 0 0,0 0 1,0-1-1,0 1 0,1 0 1,-1 0-1,0 0 0,0-1 1,1 1-1,-1 0 0,0 0 1,1-1-1,-1 1 0,1 0 1,-1-1-1,1 1 0,-1-1 1,1 1-1,-1 0 0,1-1 1,0 1-1,-1-1 0,1 1 1,0-1-1,-1 0 0,1 1 1,0-1-1,1 1 0,33 1 257,-24-4-199,1 0-1,-1-1 1,0 0-1,12-6 0,0-2-138,0-1 0,0-2 0,-1 0 0,-1-1 0,0-2-1,-1 0 1,-1-1 0,-1 0 0,0-2 0,-2 0 0,0-1-1,24-43 1,-35 46 702,-16 24 21,-16 27-187,15-16-151,1 0 0,1 1 1,1 0-1,1 1 1,0 0-1,1 0 0,1 0 1,1 1-1,1 0 1,-3 38-1,7-56-311,0 1 0,0-1-1,0 0 1,1 0 0,-1 0 0,1 0 0,-1 0 0,1 1 0,0-1-1,0 0 1,0 0 0,0-1 0,0 1 0,0 0 0,1 0 0,-1 0-1,0-1 1,1 1 0,-1-1 0,1 1 0,0-1 0,0 0 0,-1 0-1,1 1 1,0-1 0,0 0 0,0-1 0,0 1 0,0 0-1,0-1 1,1 1 0,-1-1 0,0 1 0,0-1 0,0 0 0,0 0-1,1 0 1,-1 0 0,0 0 0,3-2 0,2 2-372,0-1 0,-1 0 0,1-1 0,-1 0 0,11-4 0,-12 4-418,0 0 0,-1 0 0,0-1 1,0 0-1,1 1 0,-2-1 0,5-5 0,7-11-3983,-5-3-1639</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4:59.549"/>
    </inkml:context>
    <inkml:brush xml:id="br0">
      <inkml:brushProperty name="width" value="0.025" units="cm"/>
      <inkml:brushProperty name="height" value="0.025" units="cm"/>
    </inkml:brush>
  </inkml:definitions>
  <inkml:trace contextRef="#ctx0" brushRef="#br0">196 1 12812,'0'0'12049,"-11"1"-10042,-2 2-1586,0 1 1,0-1-1,1 2 0,-1 0 1,1 0-1,0 1 1,0 1-1,1 0 0,0 0 1,0 2-1,1-1 0,-1 1 1,-16 20-1,27-29-423,0 0 0,-1 1 0,1-1 0,0 0 0,0 1 0,-1-1 0,1 0 0,0 1 0,0-1 0,0 0 0,-1 1 0,1-1 0,0 1 0,0-1 0,0 0 0,0 1 0,0-1 0,0 1 0,0-1 0,0 0 0,0 1 0,0-1 0,0 1 0,0-1 0,0 0 0,0 1 0,0-1 0,1 1 0,-1-1 0,0 0 0,0 1 0,0-1 0,1 0 0,-1 1 0,0-1 0,0 0 0,1 1 0,-1-1 0,0 0 0,1 1 0,-1-1 0,0 0 0,1 0 0,-1 0 0,0 1 0,1-1 0,29 3-240,31-10-447,-59 7 629,61-10-1068,-58 9 1106,1 0-1,0 1 0,-1 0 0,1 0 1,-1 1-1,1-1 0,0 1 1,-1 0-1,6 2 0,-10-2 41,0-1 0,-1 1-1,1 0 1,0-1-1,0 1 1,-1-1-1,1 1 1,0 0-1,-1 0 1,1-1 0,-1 1-1,1 0 1,-1 0-1,1 0 1,-1 0-1,0 0 1,0-1 0,1 1-1,-1 0 1,0 0-1,0 0 1,0 0-1,0 0 1,0 0 0,0 0-1,0 0 1,0 0-1,0 0 1,0 0-1,-1 0 1,1 0 0,0-1-1,-1 1 1,1 0-1,0 0 1,-1 0-1,1 0 1,-1-1 0,0 2-1,-25 30 1101,14-23-1033,0 0 1,-1-1-1,1 0 0,-2-1 1,-18 8-1,-12-7-4238,28-8-2477</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54.099"/>
    </inkml:context>
    <inkml:brush xml:id="br0">
      <inkml:brushProperty name="width" value="0.025" units="cm"/>
      <inkml:brushProperty name="height" value="0.025" units="cm"/>
    </inkml:brush>
  </inkml:definitions>
  <inkml:trace contextRef="#ctx0" brushRef="#br0">0 233 641,'0'0'5925,"11"-8"-5439,8-6-333,0 2 1,1 0-1,0 1 0,1 1 0,0 2 1,34-11-1,62-6-91,-60 15-731,107-36 0,-97 19-1440,1-3-1062</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0.221"/>
    </inkml:context>
    <inkml:brush xml:id="br0">
      <inkml:brushProperty name="width" value="0.025" units="cm"/>
      <inkml:brushProperty name="height" value="0.025" units="cm"/>
    </inkml:brush>
  </inkml:definitions>
  <inkml:trace contextRef="#ctx0" brushRef="#br0">32 0 4356,'0'0'9684,"-3"12"-5926,-4 17-2280,2-14-581,0-1 1,2 0 0,0 1-1,1 0 1,0 0 0,1 0-1,1 28 1,1-41-852,0-1 0,0 1 0,-1-1 0,1 0 0,0 0 0,0 1 0,0-1 0,0 0 0,0 0 0,1 0 0,-1 0-1,0 0 1,0 0 0,1-1 0,-1 1 0,0 0 0,1-1 0,-1 1 0,1-1 0,-1 1 0,1-1 0,-1 1 0,1-1 0,-1 0 0,1 0 0,1 0 0,44-3 923,-21-3-627,0-1-1,-1-2 1,0-1 0,0 0-1,-1-2 1,29-19 0,-27 16-315,0 0 1,1 2 0,0 1 0,52-15 0,-77 26-26,-1 1 0,1-1 1,-1 1-1,1-1 1,0 1-1,-1 0 1,1-1-1,0 1 0,-1 0 1,1 0-1,0 0 1,-1 0-1,1 1 1,0-1-1,-1 0 1,1 1-1,0-1 0,-1 1 1,1-1-1,-1 1 1,1 0-1,-1 0 1,1 0-1,-1 0 0,0 0 1,1 0-1,-1 0 1,0 0-1,0 0 1,2 3-1,-1 1 84,-1 0 0,0 0 0,0 0 0,0 1 0,-1-1 0,1 0 0,-1 0 0,-1 8 0,0 6 298,1-1-268,-1-14-96,1-1 0,0 1 0,0 0 0,0-1 0,1 1 0,-1 0 0,1-1 0,2 7 0,-3-9-19,1 1 1,0-1-1,0 0 1,1 0 0,-1 0-1,0 0 1,0 0 0,0 0-1,1 0 1,-1 0-1,0-1 1,1 1 0,-1 0-1,1-1 1,-1 1-1,1-1 1,-1 0 0,1 1-1,-1-1 1,1 0 0,-1 0-1,1 0 1,0 0-1,2 0 1,9-1-561,0 0 0,0-1 0,0 0 1,23-8-1,-23 6-529,1-1 1,-1-1 0,0 0-1,-1-1 1,1 0-1,-1-1 1,18-15-1,-10 2-6188</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0.598"/>
    </inkml:context>
    <inkml:brush xml:id="br0">
      <inkml:brushProperty name="width" value="0.025" units="cm"/>
      <inkml:brushProperty name="height" value="0.025" units="cm"/>
    </inkml:brush>
  </inkml:definitions>
  <inkml:trace contextRef="#ctx0" brushRef="#br0">1 10 17777,'0'0'10794,"77"-10"-20307,-35 10 320</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1.094"/>
    </inkml:context>
    <inkml:brush xml:id="br0">
      <inkml:brushProperty name="width" value="0.025" units="cm"/>
      <inkml:brushProperty name="height" value="0.025" units="cm"/>
    </inkml:brush>
  </inkml:definitions>
  <inkml:trace contextRef="#ctx0" brushRef="#br0">81 24 16976,'0'0'11670,"-3"6"-11393,-9 20 125,2 1 0,0 0 0,2 1 0,-8 48 0,8-25 515,-1 97 0,7-117-917,1-23 0,0 0 0,0 0 0,1 0 0,1 0 0,-1 0 0,1 0 0,3 10 0,-4-18 0,0 0 0,0 0 0,0 0 0,0 1 0,0-1 0,0 0 0,0 0 0,0 0 0,0 0 0,0 0 0,0 1 0,0-1 0,0 0 0,0 0 0,0 0 0,0 0 0,1 0 0,-1 0 0,0 0 0,0 1 0,0-1 0,0 0 0,0 0 0,0 0 0,1 0 0,-1 0 0,0 0 0,0 0 0,0 0 0,0 0 0,0 0 0,0 0 0,1 0 0,-1 0 0,0 0 0,0 0 0,0 0 0,0 0 0,1 0 0,-1 0 0,0 0 0,0 0 0,0 0 0,0 0 0,0 0 0,0 0 0,1 0 0,-1 0 0,0 0 0,0 0 0,0-1 0,0 1 0,7-10 0,2-16 0,-8 25 0,47-196 0,-35 139 0,-13 57 0,0 0 0,1 1 0,-1-1 0,0 0 0,1 1 0,-1-1 0,1 1 0,-1-1 0,0 0 0,1 1 0,-1-1 0,1 1 0,-1 0 0,1-1 0,0 1 0,-1-1 0,1 1 0,-1 0 0,1-1 0,0 1 0,-1 0 0,1 0 0,0 0 0,-1-1 0,1 1 0,0 0 0,-1 0 0,1 0 0,0 0 0,0 0 0,29 4 0,-11-2 0,-5-2 0,-1 0 0,0-1 0,0-1 0,0 0 0,0-1 0,0-1 0,0 0 0,-1 0 0,0-1 0,17-9 0,-22 9 0,1 1 0,-1-1 0,0-1 0,0 1 0,0-1 0,-1-1 0,1 1 0,-2-1 0,1 0 0,-1 0 0,0-1 0,0 1 0,-1-1 0,0 0 0,-1-1 0,5-12 0,-8 19-3,1 0-1,0 0 1,-1 0 0,0 0 0,1 0-1,-1 0 1,0 0 0,0-1 0,0 1-1,0 0 1,-1 0 0,1 0 0,0 0-1,-1 0 1,0 0 0,1 0 0,-1 0-1,0 1 1,0-1 0,0 0 0,0 0-1,0 0 1,0 1 0,-3-3 0,2 3-1,0 0 0,1 0 0,-1 1 1,0-1-1,0 1 0,0-1 0,0 1 0,1 0 1,-1-1-1,0 1 0,0 0 0,0 1 1,0-1-1,0 0 0,0 0 0,0 1 1,1-1-1,-1 1 0,0-1 0,0 1 1,1 0-1,-1 0 0,0 0 0,1 0 0,-1 0 1,1 0-1,-3 3 0,-5 3 14,0 2 1,0-1-1,1 1 0,0 0 0,1 1 0,0 0 0,-9 18 1,12-20-3,0 0 1,0 0 0,1 0 0,0 0-1,0 1 1,1 0 0,0-1 0,1 1 0,-1 0-1,2 0 1,0 10 0,0-18-9,0 0 0,0 0 0,1 0 0,-1 0 0,1 0 0,-1 0 0,1 0 0,-1 0 0,1 0 0,0 0 0,-1 0 0,1 0 0,0-1 0,0 1 0,-1 0 0,1-1 0,0 1 0,0 0 0,0-1 0,0 1 0,0-1 0,0 1 0,2 0 0,34 5 0,34-12 0,-25-4-186,-32 6 79,-1 1 0,1 0 0,26-1 0,-39 5 117,0-1 0,-1 1 0,1-1 0,0 1 1,0-1-1,-1 1 0,1-1 0,-1 1 0,1-1 0,-1 1 0,1 0 0,-1 0 0,1-1 0,-1 1 1,1 0-1,-1 0 0,0-1 0,0 1 0,1 0 0,-1 0 0,0 0 0,0-1 0,0 1 0,0 0 1,0 0-1,0 0 0,0 0 0,0-1 0,0 3 0,-3 29 301,-8 8-305,8-32-11,0 0-1,1 1 1,0-1-1,0 1 1,0 11-1,3-19-119,-1-1 0,0 1 0,0-1 0,1 1 0,-1-1 0,0 1 0,1-1-1,-1 1 1,1-1 0,-1 1 0,1-1 0,-1 0 0,1 1 0,-1-1 0,1 0 0,-1 1-1,1-1 1,-1 0 0,1 0 0,-1 1 0,1-1 0,-1 0 0,1 0 0,0 0 0,-1 0 0,1 0-1,-1 0 1,1 0 0,0 0 0,-1 0 0,1 0 0,-1 0 0,1 0 0,0-1 0,-1 1-1,1 0 1,-1 0 0,1-1 0,-1 1 0,1 0 0,-1-1 0,1 1 0,-1 0 0,1-1 0,27-14-10501,-7-6-4386</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1.450"/>
    </inkml:context>
    <inkml:brush xml:id="br0">
      <inkml:brushProperty name="width" value="0.025" units="cm"/>
      <inkml:brushProperty name="height" value="0.025" units="cm"/>
    </inkml:brush>
  </inkml:definitions>
  <inkml:trace contextRef="#ctx0" brushRef="#br0">0 22 9225,'0'0'13906,"8"6"-12037,2-1-1302,-1 0 0,1-1 0,0 0 0,0 0 0,0-1 0,17 2 0,-24-4-499,-1 0 0,1 0-1,0-1 1,0 1 0,0-1-1,0 0 1,0 0-1,0 0 1,0 0 0,0-1-1,0 1 1,-1-1 0,1 0-1,0 0 1,0 0-1,0 0 1,-1 0 0,1 0-1,-1-1 1,1 1 0,-1-1-1,1 0 1,-1 0-1,0 0 1,0 0 0,0 0-1,0 0 1,0-1 0,-1 1-1,1-1 1,-1 1-1,1-1 1,-1 1 0,1-4-1,-2 5-49,0 1 0,0-1 0,0 0 0,0 1 0,0-1 0,0 0 0,-1 1 0,1-1 0,0 1 0,0-1 0,-1 0 0,1 1 0,0-1 0,-1 1 0,1-1 0,-1 1 0,1-1 0,-1 1 0,1-1 0,-1 1 0,1 0 0,-1-1 0,1 1 0,-1 0 0,1-1 0,-1 1 0,0 0 0,1 0 0,-1-1 0,0 1 0,1 0 0,-1 0 0,1 0 0,-1 0 0,0 0 0,1 0 0,-1 0 0,0 0 0,1 0 0,-1 0 0,0 0 0,1 0 0,-1 1 0,0-1 0,0 1 0,-37 6 585,32-5-603,0 1 0,0 0 0,0 1 0,0-1 0,1 1 0,0 0 0,0 1 0,0-1 0,0 1 0,-6 8 0,8-9 0,0-1 0,1 1 0,-1 0 0,1 0 0,0 0 0,0 1 0,0-1 0,1 0 0,0 1 0,0-1 0,0 0 0,0 1 0,0 0 0,1-1 0,0 1 0,0 6 0,1-9-57,0 1 0,1-1 0,-1 1 0,0-1 1,1 1-1,-1-1 0,1 0 0,0 0 0,-1 0 0,1 0 0,0 0 0,0 0 0,1 0 1,-1-1-1,0 1 0,1-1 0,-1 1 0,0-1 0,1 0 0,0 0 0,-1 0 0,1-1 0,0 1 1,-1 0-1,1-1 0,4 0 0,8 2-1106,0 0 0,0-2 1,23-1-1,5-5-6615</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2.244"/>
    </inkml:context>
    <inkml:brush xml:id="br0">
      <inkml:brushProperty name="width" value="0.025" units="cm"/>
      <inkml:brushProperty name="height" value="0.025" units="cm"/>
    </inkml:brush>
  </inkml:definitions>
  <inkml:trace contextRef="#ctx0" brushRef="#br0">1 97 15278,'0'0'10325,"10"-9"-8878,4-2-1141,0 2 1,1-1-1,0 2 1,0 0-1,1 0 1,28-8 0,-27 11-226,1 1 0,-1 1 1,28-3-1,-45 6-81,1 0-1,0 1 1,0-1 0,0 0-1,-1 0 1,1 0 0,0 1-1,0-1 1,-1 1-1,1-1 1,0 0 0,-1 1-1,1-1 1,0 1-1,-1-1 1,1 1 0,-1 0-1,1-1 1,-1 1-1,1-1 1,-1 1 0,1 0-1,-1 0 1,0-1-1,1 1 1,-1 0 0,0 0-1,0-1 1,0 1-1,1 0 1,-1 0 0,0-1-1,0 1 1,0 0-1,0 0 1,0 0 0,0 0-1,-1-1 1,1 1-1,0 0 1,0 0 0,0-1-1,-1 1 1,1 1 0,-14 38 199,-6-3 55,14-28-201,1 0 1,0 0-1,0 1 1,1 0 0,0-1-1,1 1 1,0 1 0,1-1-1,-2 14 1,4-23-45,1 0 1,-1 0-1,1 0 0,0 0 1,-1 0-1,1 0 1,0 0-1,0 0 0,0 0 1,0 0-1,0 0 0,0-1 1,0 1-1,0 0 1,0-1-1,0 1 0,0 0 1,0-1-1,0 0 1,1 1-1,-1-1 0,0 0 1,0 1-1,1-1 0,-1 0 1,0 0-1,0 0 1,1 0-1,-1 0 0,0 0 1,0-1-1,1 1 0,1-1 1,48-8 285,-35 4-275,0-2 0,-1 0 1,1-1-1,-2-1 0,1 0 1,14-12-1,73-74-193,-90 84 177,-12 42-548,0-21 531,0 0 0,0 0 1,1 0-1,0 0 1,1-1-1,4 14 1,-4-19 34,-1-1 0,1 0 0,0 1 1,0-1-1,0 0 0,0 0 0,1-1 1,-1 1-1,1 0 0,0-1 0,0 0 0,-1 1 1,2-1-1,-1 0 0,0-1 0,0 1 1,1 0-1,-1-1 0,0 0 0,7 2 1,-2-1 43,-1-1 0,1 1 0,0-1 1,0-1-1,-1 0 0,1 0 1,0 0-1,0-1 0,-1 0 0,1 0 1,0-1-1,-1 0 0,1 0 1,11-6-1,-15 5-29,1 1 0,-1-1 1,0 0-1,1 0 0,-1-1 1,-1 1-1,1-1 0,0 0 1,-1 0-1,0 0 0,0 0 1,0-1-1,0 1 0,-1-1 1,0 1-1,0-1 0,0 0 0,0 0 1,-1 0-1,0 0 0,0 0 1,0-9-1,0 9-37,-1 0 0,0-1 0,-1 1 0,1 0 0,-1-1 0,0 1 0,0 0 0,-1 0 0,1 0 0,-5-9 0,5 12 0,-1 0 0,1 0 0,-1 0 0,1 0 0,-1 0 0,0 0 0,0 0 0,0 0 0,0 1 0,0-1 0,0 1 0,0-1 0,-1 1 0,1 0 0,0 0 0,-1 0 0,1 0 0,-1 1 0,1-1 0,-1 1 0,1-1 0,-1 1 0,-4 0 0,6 0-10,1 0 0,-1 0 0,1 0-1,-1 0 1,1 0 0,-1 1 0,1-1 0,-1 0 0,1 0-1,-1 1 1,1-1 0,-1 0 0,1 0 0,0 1 0,-1-1-1,1 1 1,0-1 0,-1 0 0,1 1 0,0-1 0,-1 1-1,1-1 1,0 0 0,0 1 0,0-1 0,-1 1 0,1-1-1,0 1 1,0-1 0,0 1 0,0-1 0,0 1 0,0-1-1,0 1 1,0-1 0,0 1 0,0-1 0,0 1 0,0-1-1,0 1 1,1-1 0,-1 1 0,0-1 0,0 1 0,0-1-1,1 1 1,-1-1 0,0 1 0,1-1 0,-1 0 0,1 1 0,17 24-1608,-10-21 307,1 0 0,0-1 0,0 0 0,0 0 1,0-1-1,0 0 0,1 0 0,11-1 0,18 0-5949</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2.907"/>
    </inkml:context>
    <inkml:brush xml:id="br0">
      <inkml:brushProperty name="width" value="0.025" units="cm"/>
      <inkml:brushProperty name="height" value="0.025" units="cm"/>
    </inkml:brush>
  </inkml:definitions>
  <inkml:trace contextRef="#ctx0" brushRef="#br0">203 16 15599,'0'0'14184,"-9"-2"-12988,-5-1-723,-51-7 212,59 12-643,0 0 0,0 1 0,0-1 0,0 1 0,0 1 0,1-1 0,0 1 0,-1 0 0,1 0 0,0 0 0,1 1 0,-1 0 0,1 0 0,-5 7 0,4-5-42,1 0 0,0 0 0,0 0 0,1 0 0,0 1 0,-3 10 0,6-17 0,0 0 0,-1 1 0,1-1 0,0 0 0,0 1 0,0-1 0,0 0 0,0 1 0,0-1 0,1 0 0,-1 0 0,0 1 0,1-1 0,-1 0 0,1 1 0,-1-1 0,1 0 0,0 0 0,-1 0 0,1 0 0,0 0 0,0 0 0,0 0 0,0 0 0,0 0 0,0 0 0,0 0 0,0-1 0,0 1 0,0 0 0,0-1 0,0 1 0,1-1 0,-1 1 0,0-1 0,0 1 0,1-1 0,-1 0 0,0 0 0,1 0 0,-1 0 0,0 0 0,1 0 0,-1 0 0,3 0 0,15-1 0,-1-1 0,1-1 0,0 0 0,-1-1 0,1-1 0,-1-1 0,-1-1 0,18-8 0,-5 2 0,50-13 0,-80 26 0,1 0 0,0 0 0,-1 0 0,1 0 0,0 0 0,-1-1 0,1 1 0,0 1 0,-1-1 0,1 0 0,0 0 0,-1 0 0,1 0 0,0 0 0,-1 0 0,1 1 0,-1-1 0,1 0 0,0 1 0,-1-1 0,1 0 0,-1 1 0,1-1 0,-1 1 0,1-1 0,-1 1 0,1-1 0,-1 1 0,0-1 0,1 1 0,-1-1 0,1 1 0,-1 0 0,0-1 0,0 1 0,1-1 0,-1 1 0,0 0 0,0-1 0,0 1 0,0 0 0,0-1 0,0 1 0,0 0 0,0-1 0,0 1 0,0 1 0,-7 39 0,5-32 0,2-9 0,0 1 0,0-1 0,0 0 0,0 0 0,0 0 0,1 1 0,-1-1 0,0 0 0,0 0 0,0 0 0,0 1 0,0-1 0,0 0 0,1 0 0,-1 0 0,0 0 0,0 0 0,0 1 0,0-1 0,1 0 0,-1 0 0,0 0 0,0 0 0,0 0 0,1 0 0,-1 0 0,0 0 0,0 0 0,1 0 0,-1 0 0,0 0 0,0 0 0,0 0 0,1 0 0,-1 0 0,0 0 0,0 0 0,0 0 0,1 0 0,-1 0 0,0 0 0,0 0 0,0 0 0,1-1 0,-1 1 0,0 0 0,0 0 0,0 0 0,0 0 0,1 0 0,-1-1 0,0 1 0,0 0 0,0 0 0,0 0 0,0 0 0,1-1 0,10-6 0,-6 3 0,0-1 0,0 0 0,0 0 0,-1-1 0,0 1 0,0-1 0,0 0 0,-1 0 0,0 0 0,0 0 0,0-1 0,-1 1 0,0-1 0,0 0 0,-1 0 0,0 1 0,0-1 0,0-8 0,39 13-352,14 8-3265,27 0-5963,-36-6 2854</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3.546"/>
    </inkml:context>
    <inkml:brush xml:id="br0">
      <inkml:brushProperty name="width" value="0.025" units="cm"/>
      <inkml:brushProperty name="height" value="0.025" units="cm"/>
    </inkml:brush>
  </inkml:definitions>
  <inkml:trace contextRef="#ctx0" brushRef="#br0">198 232 9993,'-8'0'5921,"-4"1"-4971,0 0 0,-1 0 0,1 1 1,1 1-1,-1 0 0,-20 8 0,26-9-561,1 1 0,-1 0 0,1-1-1,-1 2 1,1-1 0,0 1 0,0 0-1,0 0 1,1 0 0,0 1 0,-1-1-1,2 1 1,-1 0 0,0 0 0,1 1-1,-4 8 1,6-13-362,1 0 0,0-1-1,-1 1 1,1 0 0,0 0-1,-1-1 1,1 1 0,0 0-1,0 0 1,0 0 0,0-1-1,0 1 1,0 0 0,0 0-1,0 0 1,0-1 0,0 1-1,1 0 1,-1 0 0,0 0-1,0-1 1,1 1 0,-1 0-1,0-1 1,1 1 0,-1 0-1,1-1 1,-1 1-1,1 0 1,-1-1 0,2 2-1,0-1 12,0 0-1,0-1 0,1 1 1,-1 0-1,0-1 0,0 0 0,0 1 1,0-1-1,1 0 0,-1 0 0,4 0 1,2-1 22,1 0 0,-1-1 0,0 0 0,1 0 0,12-6 0,-7-1-52,1 0 0,-1-2 0,0 1 0,-1-2 0,-1 0 0,0 0 0,0-1 0,-1-1 0,-1 0 0,10-17 0,-9 12-103,-1 0 1,-1 0-1,0-1 1,-2 0 0,0 0-1,-2-1 1,6-38-1,-59 170 2695,26-34-2600,9-40 0,3 2 0,0-1 0,3 1 0,-5 76 0,12-114 0,0 0 0,0 0 0,-1 0 0,1 0 0,0 0 0,0 0 0,0 0 0,1 0 0,-1 0 0,0 0 0,0 0 0,0 0 0,1 0 0,-1 0 0,1 0 0,-1 0 0,1 0 0,-1 0 0,1 0 0,-1-1 0,1 1 0,-1 0 0,1 0 0,0-1 0,0 1 0,-1 0 0,1-1 0,0 1 0,0-1 0,0 1 0,0-1 0,0 1 0,0-1 0,1 1 0,-1-2 0,0 1 0,1 0 0,-1-1 0,0 1 0,0-1 0,0 1 0,1-1 0,-1 1 0,0-1 0,0 0 0,0 0 0,0 1 0,0-1 0,0 0 0,0 0 0,-1 0 0,1 0 0,0 0 0,0 0 0,-1 0 0,1-1 0,-1 1 0,1 0 0,-1 0 0,1 0 0,-1-3 0,10-40-5890,-4 12-973,-3 23-2004</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04.122"/>
    </inkml:context>
    <inkml:brush xml:id="br0">
      <inkml:brushProperty name="width" value="0.025" units="cm"/>
      <inkml:brushProperty name="height" value="0.025" units="cm"/>
    </inkml:brush>
  </inkml:definitions>
  <inkml:trace contextRef="#ctx0" brushRef="#br0">191 291 13421,'0'0'4692,"2"-9"-912,0 3-3465,4-30 4325,-6 35-4506,0 0 0,0-1 1,-1 1-1,1 0 1,0 0-1,0 0 1,-1 0-1,1 0 1,0 0-1,-1 0 1,0 0-1,1 0 1,-1 0-1,1 0 1,-1 0-1,0 1 1,0-1-1,1 0 1,-1 0-1,0 1 1,0-1-1,0 0 0,0 1 1,0-1-1,0 1 1,0-1-1,0 1 1,0 0-1,0-1 1,0 1-1,0 0 1,0 0-1,0 0 1,0-1-1,-2 1 1,-5 1-92,1-1 0,0 1 0,-1 0 0,1 1 0,0 0 0,0 0 0,0 0 0,0 1 0,0 0 0,1 0 0,-1 1 0,1 0 0,0 0 0,0 0 0,0 1 0,-9 9 0,10-9-26,1-1 1,-1 1-1,1 1 0,0-1 1,1 0-1,-1 1 0,1 0 1,0 0-1,0 0 0,1 0 1,-1 0-1,2 1 1,-1-1-1,1 1 0,0-1 1,0 1-1,0-1 0,1 1 1,1 7-1,-1-12-17,1-1 0,0 1 0,-1-1 0,1 0 0,0 1 0,0-1 0,0 0 0,0 0 0,0 0 0,0 1 0,1-1 0,-1 0 0,0 0 0,0-1 0,1 1 0,-1 0 0,1 0 0,-1-1 0,1 1 0,-1-1 0,1 1 0,-1-1 0,1 0 0,-1 1 0,1-1 0,-1 0 0,1 0 0,0 0 0,-1 0 0,2-1 0,53-5 0,-38-1 0,-1 1 0,0-2 0,0 0 0,0-1 0,-1-1 0,-1-1 0,17-13 0,-1-2 0,-2-2 0,34-40 0,-40 40 0,23-36 0,-39 54 0,-1-1 0,0 0 0,-1 0 0,0 0 0,-1-1 0,0 1 0,2-16 0,-6 27 0,0 1 0,-1-1 0,1 0 0,0 0 0,-1 1 0,1-1 0,0 0 0,-1 0 0,1 1 0,0-1 0,-1 0 0,1 0 0,0 0 0,-1 0 0,1 0 0,-1 1 0,1-1 0,0 0 0,-1 0 0,1 0 0,-1 0 0,1 0 0,-1 0 0,1-1 0,0 1 0,-1 0 0,1 0 0,-1 0 0,1 0 0,0 0 0,-1 0 0,1-1 0,0 1 0,-1 0 0,1 0 0,0-1 0,-1 1 0,1 0 0,0 0 0,-1-1 0,1 1 0,0 0 0,0-1 0,0 1 0,-1-1 0,1 1 0,0 0 0,0-1 0,0 1 0,0 0 0,-1-1 0,1 1 0,0-1 0,0 1 0,0-1 0,0 1 0,0 0 0,0-1 0,0 1 0,0-1 0,1 1 0,-1 0 0,0-1 0,0 1 0,0-1 0,0 1 0,-25 23 0,14-6 8,0 0 1,1 1-1,1 0 0,1 1 1,0-1-1,1 2 0,1-1 0,-5 30 1,10-39-18,0 0 1,0 0 0,1-1 0,0 1-1,1 0 1,0 0 0,0 0-1,6 16 1,-6-20-10,1-1 1,1 0-1,-1 0 1,1 0-1,0-1 0,0 1 1,1 0-1,-1-1 1,1 0-1,0 0 1,0 0-1,0 0 0,0-1 1,1 0-1,0 0 1,6 4-1,19 2-2936,-9-8-2783,2-1-6413</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2.348"/>
    </inkml:context>
    <inkml:brush xml:id="br0">
      <inkml:brushProperty name="width" value="0.025" units="cm"/>
      <inkml:brushProperty name="height" value="0.025" units="cm"/>
    </inkml:brush>
  </inkml:definitions>
  <inkml:trace contextRef="#ctx0" brushRef="#br0">323 0 9001,'0'0'9956,"-1"9"-8974,-58 336 3923,-28 5-2930,81-328-1670,-20 68 548,-3-1-1,-77 158 0,105-245-846,0 0-1,0 0 1,0 0-1,0 0 1,0 0-1,1 0 1,-1 0-1,1 0 0,-1 0 1,1 1-1,0-1 1,0 3-1,0-5-24,0 1 0,0-1-1,1 1 1,-1-1 0,0 0-1,0 1 1,1-1 0,-1 1-1,0-1 1,1 0 0,-1 1-1,0-1 1,1 0 0,-1 1 0,0-1-1,1 0 1,-1 1 0,1-1-1,-1 0 1,1 0 0,-1 0-1,1 1 1,-1-1 0,0 0-1,1 0 1,-1 0 0,1 0-1,-1 0 1,1 0 0,-1 0 0,1 0-1,0 0 1,7-2-374,-1 1 0,1-1-1,-1 0 1,0-1 0,9-4 0,33-14-2390,1 3-1,1 1 1,1 3-1,94-13 1,49 6-3896,-130 11 4267</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2.727"/>
    </inkml:context>
    <inkml:brush xml:id="br0">
      <inkml:brushProperty name="width" value="0.025" units="cm"/>
      <inkml:brushProperty name="height" value="0.025" units="cm"/>
    </inkml:brush>
  </inkml:definitions>
  <inkml:trace contextRef="#ctx0" brushRef="#br0">64 2 14414,'-9'0'918,"-46"-2"1271,108 12 1259,87-9-2549,-97-3-866,0 2-1,-1 2 1,1 1-1,-1 3 1,45 11 0,-83-16-16,-1 0 1,1 0 0,-1 0 0,1 1 0,-1-1 0,0 1 0,1 0 0,-1 0 0,0 0 0,0 1 0,0-1-1,-1 1 1,1 0 0,-1-1 0,1 1 0,-1 0 0,0 1 0,0-1 0,0 0 0,0 0 0,-1 1 0,0-1-1,3 8 1,-4-5 101,1 0 0,-1 1 0,0-1-1,0 0 1,-1 0 0,0 0 0,0 0 0,-1 0-1,1 0 1,-1 0 0,0 0 0,-1 0-1,-6 10 1,-14 19 222,-2-2-1,-1 0 0,-1-1 1,-46 39-1,-19 23-451,83-85-394,-8 10-1250,4-10-4388</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54.535"/>
    </inkml:context>
    <inkml:brush xml:id="br0">
      <inkml:brushProperty name="width" value="0.025" units="cm"/>
      <inkml:brushProperty name="height" value="0.025" units="cm"/>
    </inkml:brush>
  </inkml:definitions>
  <inkml:trace contextRef="#ctx0" brushRef="#br0">0 1374 2530,'605'-287'-1324,"-245"75"3239,-72 39 2927,-89 70-4376,-14 18 511,358-180-640,-500 238-169,68-56 1,-80 57-106,1 2 1,0 1 0,61-31 0,-81 47-4046,-10 3-1859</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4.157"/>
    </inkml:context>
    <inkml:brush xml:id="br0">
      <inkml:brushProperty name="width" value="0.025" units="cm"/>
      <inkml:brushProperty name="height" value="0.025" units="cm"/>
    </inkml:brush>
  </inkml:definitions>
  <inkml:trace contextRef="#ctx0" brushRef="#br0">88 1 18129,'0'21'449,"-1"9"768,-14 13 480,-3 7-608,-2 5-608,4 3-193,3-4-192,8-5-64,5-9-128,0-8-961,10-12-384,1-11-353,-6-9-1153</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4.543"/>
    </inkml:context>
    <inkml:brush xml:id="br0">
      <inkml:brushProperty name="width" value="0.025" units="cm"/>
      <inkml:brushProperty name="height" value="0.025" units="cm"/>
    </inkml:brush>
  </inkml:definitions>
  <inkml:trace contextRef="#ctx0" brushRef="#br0">0 98 16560,'0'0'2861,"0"-8"-1169,0 6-1649,0 0 0,1 0 0,-1 0 0,0 0 0,1 0-1,-1-1 1,1 1 0,0 1 0,-1-1 0,1 0 0,0 0 0,0 0-1,1 0 1,-1 0 0,0 1 0,0-1 0,1 1 0,-1-1 0,1 1-1,-1-1 1,1 1 0,0 0 0,0 0 0,-1 0 0,4-1 0,7-3 78,-1 2 1,1-1 0,1 2-1,12-2 1,-20 3-83,82-11 119,1 3 1,141 5-1,-220 4-209,0 1-1,-1 0 1,1 0-1,0 1 1,0 0-1,-1 1 1,16 6-1,-20-7 42,-1 0 0,0 0 0,0 0 1,0 0-1,0 0 0,-1 1 0,1 0 0,-1-1 0,1 1 0,-1 0 0,0 0 0,0 0 0,0 0 0,0 1 1,-1-1-1,1 0 0,-1 1 0,0-1 0,0 1 0,0-1 0,0 6 0,0 1 133,0 0 0,-1 0 0,-1 1 0,1-1-1,-2 0 1,1 0 0,-2 0 0,1 0 0,-1 0 0,-1 0-1,1-1 1,-9 14 0,4-9 308,-1-1 1,0-1-1,-1 1 0,0-2 1,-1 1-1,0-1 0,-23 16 1,16-15-48,0 0 1,-1-1-1,0-1 1,0-1-1,-1 0 1,0-2 0,-1 0-1,0-1 1,0-2-1,0 0 1,0-1-1,-27 0 1,38-4-495,1 0-1,0-1 1,0 0 0,0-1 0,0 0-1,0 0 1,0-1 0,1 0 0,-1 0-1,1-1 1,0 0 0,1-1 0,-1 0-1,1 0 1,1 0 0,-1-1 0,1 0-1,0-1 1,0 1 0,1-1 0,0 0-1,0 0 1,1-1 0,0 1 0,-3-12-1,10 18-3526,13 3 938,44 25-6382,-21-11 684</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5.230"/>
    </inkml:context>
    <inkml:brush xml:id="br0">
      <inkml:brushProperty name="width" value="0.025" units="cm"/>
      <inkml:brushProperty name="height" value="0.025" units="cm"/>
    </inkml:brush>
  </inkml:definitions>
  <inkml:trace contextRef="#ctx0" brushRef="#br0">0 190 8136,'0'0'11200,"11"3"-9551,-2-2-1456,0 1-1,-1-2 1,1 1-1,0-1 1,0 0-1,-1-1 1,1 0-1,0-1 1,-1 1 0,1-2-1,-1 1 1,0-1-1,0-1 1,12-5-1,-6 1-67,-1 1-1,-1-1 0,1-1 0,12-12 1,-21 18-59,-1 0 0,0-1 1,1 0-1,-1 1 1,0-1-1,-1 0 1,1 0-1,-1-1 1,0 1-1,0-1 1,0 1-1,-1-1 0,1 1 1,-1-1-1,0 0 1,0-8-1,-1 11-56,0 0 0,0 0 0,-1 1 0,1-1 0,-1 0 0,0 0 0,1 1 0,-1-1 0,0 1 0,0-1 0,0 1 0,0-1 0,0 1 0,0-1 0,0 1 0,-1 0 0,1 0 0,0 0-1,-1-1 1,1 1 0,-1 1 0,1-1 0,-1 0 0,0 0 0,1 0 0,-1 1 0,0-1 0,1 1 0,-1 0 0,0-1 0,0 1 0,1 0 0,-1 0 0,0 0 0,0 0 0,-2 1 0,-2-1 9,0 0 0,0 0 0,-1 1 1,1 0-1,0 0 0,0 1 0,0 0 0,0 0 1,-10 5-1,7 0 75,-1-1 1,1 2-1,1-1 1,0 2-1,0-1 1,0 1-1,1 0 1,0 0-1,1 1 1,0 0-1,1 0 1,-1 0-1,2 1 1,0 0-1,0-1 1,1 2-1,0-1 1,1 0-1,-1 14 1,3-23-86,1-1 1,-1 1-1,0 0 1,1-1-1,-1 1 1,1 0-1,0-1 1,-1 1-1,1-1 1,0 1-1,0-1 1,0 1-1,0-1 1,0 1-1,0-1 1,0 0-1,1 0 1,-1 0-1,0 0 1,1 0-1,-1 0 1,1 0-1,-1 0 1,1 0-1,-1-1 1,1 1-1,0-1 1,-1 1-1,1-1 1,0 1-1,0-1 1,-1 0 0,1 0-1,2 0 1,9 1 57,0-1 1,0 0 0,19-3-1,-30 2-57,33-5-125,-1-3-1,0 0 1,-1-3-1,0 0 1,51-29-1,6-1-2,-89 42 140,-1 0 0,1 0 0,0-1 0,-1 1 0,1 0 0,0 0 0,-1 0 0,1 0 0,0 0 0,-1 0 0,1 0 1,-1 1-1,1-1 0,0 0 0,-1 0 0,1 0 0,0 1 0,-1-1 0,1 0 0,-1 1 0,1-1 0,-1 0 0,1 1 0,-1-1 0,1 1 0,-1-1 0,1 1 0,-1-1 0,1 1 0,-1-1 0,0 1 0,1-1 0,-1 1 0,0 0 0,0-1 0,1 1 1,-1 0-1,0-1 0,0 1 0,0-1 0,0 1 0,0 0 0,0-1 0,0 1 0,0 0 0,0-1 0,0 2 0,1 51 1505,-1-13-631,1-39-867,-1 0 1,1 0 0,0-1 0,0 1 0,-1 0-1,1 0 1,0 0 0,0 0 0,0-1-1,0 1 1,0 0 0,0-1 0,0 1 0,0-1-1,0 1 1,0-1 0,0 1 0,0-1-1,0 0 1,1 1 0,-1-1 0,0 0 0,0 0-1,0 0 1,2 0 0,33-2 395,-32 2-375,21-5-27,-1 0 1,1-2-1,-2-1 0,1-1 1,-1 0-1,32-20 1,-24 13-172,1 1 1,45-14 0,-76 29 149,0-1 1,-1 1-1,1 0 0,0-1 0,0 1 0,0 0 0,0 0 0,-1 0 1,1-1-1,0 1 0,0 0 0,0 0 0,0 0 0,0 0 1,0 1-1,0-1 0,-1 0 0,1 0 0,0 0 0,0 1 0,0-1 1,0 0-1,-1 1 0,1-1 0,0 1 0,0-1 0,-1 1 0,1-1 1,1 2-1,0 22 158,-3-22-153,1-1-1,-1 1 0,1-1 0,0 1 1,0-1-1,0 1 0,0-1 0,0 1 1,0-1-1,0 1 0,0-1 0,1 1 1,-1-1-1,0 1 0,1-1 0,-1 0 1,1 1-1,0-1 0,-1 1 0,1-1 1,0 0-1,0 0 0,0 0 0,0 1 1,0-1-1,0 0 0,0 0 0,0 0 1,1 0-1,-1-1 0,0 1 1,0 0-1,3 1 0,6 0-508,0-1 0,1 1 0,-1-2 0,17 0 1,-4-2-2140,-1 0 0,36-10 1,-9-1-4225</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5.603"/>
    </inkml:context>
    <inkml:brush xml:id="br0">
      <inkml:brushProperty name="width" value="0.025" units="cm"/>
      <inkml:brushProperty name="height" value="0.025" units="cm"/>
    </inkml:brush>
  </inkml:definitions>
  <inkml:trace contextRef="#ctx0" brushRef="#br0">126 222 18706,'0'0'9545,"-10"-1"-8574,6 1-948,-1 0 0,0 0 0,1 0 0,-1 0 0,0 1 0,1 0 0,-1 0 0,1 0-1,-1 1 1,1-1 0,0 1 0,-1 0 0,1 0 0,0 1 0,0-1 0,0 1 0,1 0 0,-1 0-1,1 0 1,-1 0 0,1 1 0,0-1 0,1 1 0,-1 0 0,0 0 0,1 0 0,0 0 0,0 0 0,0 1-1,-1 7 1,2-11-21,1 0 0,0 1-1,0-1 1,-1 0-1,1 0 1,0 1 0,0-1-1,0 0 1,1 0 0,-1 0-1,0 1 1,0-1-1,1 0 1,-1 0 0,1 0-1,-1 1 1,1-1-1,-1 0 1,1 0 0,0 0-1,-1 0 1,1 0 0,0 0-1,0 0 1,0-1-1,0 1 1,0 0 0,0 0-1,2 0 1,0 1 27,1 0-1,0-1 1,0 0-1,0 0 1,0 0 0,1-1-1,-1 1 1,0-1-1,6 0 1,6-1 75,-1-1 0,1 0 0,0-1 0,16-5-1,-7-1-55,0-2 0,-1 0 0,-1-1-1,0-1 1,-1-2 0,0 0-1,-1-1 1,-1-1 0,0-1-1,-2-1 1,0-1 0,-1 0-1,-1-1 1,26-45 0,-30 36 414,-12 29-450,0 1-1,0 0 1,1-1 0,-1 1-1,0-1 1,0 1 0,0 0-1,0-1 1,0 1 0,0-1-1,0 1 1,0-1 0,0 1-1,0 0 1,0-1 0,0 1-1,0-1 1,0 1 0,0-1-1,-1 1 1,1 0 0,0-1-1,0 1 1,0 0 0,-1-1-1,1 1 1,0 0 0,-1-1-1,1 1 1,0 0 0,0-1-1,-1 1 1,1 0 0,0 0-1,-1-1 1,1 1 0,-1 0-1,1 0 1,0 0 0,-1 0-1,1-1 1,-1 1 0,1 0-1,-1 0 1,1 0 0,0 0-1,-1 0 1,1 0 0,-1 0-1,1 0 1,-1 0 0,1 0-1,0 0 1,-1 1 0,1-1-1,-1 0 1,1 0 0,0 0-1,-1 0 1,1 1 0,0-1-1,-1 0 1,1 0 0,0 1-1,-1-1 1,1 1 0,-12 5-11,0 1 0,1 1 0,0-1 0,1 2 1,0 0-1,0 0 0,0 0 0,2 1 0,-1 1 1,1 0-1,1 0 0,0 0 0,0 1 0,1 0 0,1 0 1,0 1-1,-4 15 0,8-25 3,1 1 1,0-1-1,0 0 1,0 1-1,0-1 1,1 1-1,-1-1 1,1 0-1,0 0 1,0 1-1,0-1 1,0 0-1,1 0 0,-1 0 1,1 0-1,0 0 1,0 0-1,2 2 1,0 0-5,1-1 1,0 0-1,0 0 1,0 0-1,0-1 1,1 0-1,0 0 0,-1 0 1,8 2-1,7 1-288,0-1 0,0 0 0,0-2 0,0 0 0,23-1 0,17-3-7127,-3-6-8130</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6:17.397"/>
    </inkml:context>
    <inkml:brush xml:id="br0">
      <inkml:brushProperty name="width" value="0.025" units="cm"/>
      <inkml:brushProperty name="height" value="0.025" units="cm"/>
    </inkml:brush>
  </inkml:definitions>
  <inkml:trace contextRef="#ctx0" brushRef="#br0">199 128 9961,'0'0'3038,"2"-11"-134,0-2-2570,0 5 407,0 0 1,-1 0-1,0-1 0,-1 1 0,0-15 1,0 21-590,-1 0 1,1 1-1,0-1 1,-1 0-1,0 0 1,1 0 0,-1 1-1,0-1 1,0 0-1,0 1 1,0-1-1,0 1 1,0-1 0,0 1-1,0 0 1,-1-1-1,1 1 1,0 0-1,-1 0 1,1 0 0,-1 0-1,0 0 1,1 0-1,-1 0 1,0 0-1,1 1 1,-1-1 0,0 1-1,0-1 1,0 1-1,0 0 1,1 0 0,-1 0-1,-3 0 1,-1 1-67,0 0 1,0 0-1,0 0 0,0 1 1,1 0-1,-1 0 1,0 1-1,1 0 1,-1 0-1,1 0 1,0 0-1,0 1 0,0 0 1,1 0-1,0 0 1,-1 1-1,1-1 1,1 1-1,-6 8 1,2-3 31,0 1 1,0 0 0,1 0-1,1 1 1,0-1 0,1 1-1,0 0 1,-4 21 0,8-32-106,-1 0 0,1 0 0,0 0 0,0 0 0,0 0 0,0 0 0,0 0 0,0 0 0,0 0 0,0 0 0,0 0 0,0 0 0,0 0 0,1 0 0,-1 0 0,1 0 0,-1 0 0,0 0 0,1 0 0,-1 0 0,1-1 0,1 3 0,-1-3 7,-1 0 1,1 0-1,0 1 0,0-1 1,0 0-1,0 0 0,0 0 1,0 0-1,-1 0 1,1 0-1,0 0 0,0 0 1,0 0-1,0 0 0,0-1 1,-1 1-1,1 0 0,0 0 1,0-1-1,1 0 0,2-1 46,1-1-1,0 0 0,-1 0 1,1 0-1,-1-1 0,0 0 1,4-4-1,10-21 58,-15 23 5,1 0 0,-1 1 0,1-1 0,0 1 0,0 0 1,9-9-1,-12 63 261,1-49-369,0 0 0,0 0 0,0 0 0,0 0 0,0-1-1,0 1 1,0-1 0,0 1 0,0-1 0,0 0 0,0 1-1,0-1 1,2-2 0,49-32 120,-44 28-136,0 0 1,0 1-1,1 0 1,0 0 0,0 1-1,0 1 1,14-5-1,-24 10 15,1 1 0,-1 0-1,1-1 1,-1 1 0,0-1-1,1 1 1,-1 0 0,0-1-1,0 1 1,0 0 0,0-1-1,0 1 1,-1 0 0,1-1-1,-1 4 1,-3 6 56,-1 1-1,1-1 1,-2 0 0,0 0-1,-13 18 1,-10 20 11,55-50-284,15-17-4025,-16 2-4378,-23 15 7396,18-12-14164</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7:55.904"/>
    </inkml:context>
    <inkml:brush xml:id="br0">
      <inkml:brushProperty name="width" value="0.025" units="cm"/>
      <inkml:brushProperty name="height" value="0.025" units="cm"/>
    </inkml:brush>
  </inkml:definitions>
  <inkml:trace contextRef="#ctx0" brushRef="#br0">26 10 9705,'0'0'8707,"-3"10"-8258,3-9-439,-17 71 384,15-64-316,1-1 0,0 1 0,0-1 0,1 0 0,0 1 0,0-1 1,1 1-1,0-1 0,2 11 0,-2-17-31,0 0 1,-1 0-1,1 0 1,0 0-1,0 0 1,0 0-1,0-1 1,0 1-1,0 0 1,0-1-1,0 1 1,0 0-1,0-1 1,0 1-1,0-1 1,1 0-1,-1 1 1,0-1 0,0 0-1,0 0 1,1 0-1,-1 0 1,0 0-1,0 0 1,1 0-1,-1 0 1,0 0-1,0 0 1,0-1-1,2 0 1,37-15 934,-26 6-810,1-2 0,-2 1 0,0-2-1,0 0 1,-1 0 0,-1-1 0,0-1 0,-1 0-1,0 0 1,7-19 0,-16 32 650,-5 22-165,2-11-602,-2 1-3,1-1 0,0 2-1,0-1 1,1 0 0,1 1 0,0-1-1,0 0 1,1 1 0,0-1 0,3 17-1,-2-26-44,-1 1-1,1-1 1,0 0-1,0 1 0,0-1 1,1 0-1,-1 0 1,0 0-1,0 0 1,1 0-1,-1 0 0,0 0 1,1 0-1,-1-1 1,1 1-1,-1 0 1,1-1-1,-1 1 0,1-1 1,0 0-1,-1 1 1,1-1-1,-1 0 1,1 0-1,0 0 0,-1 0 1,1 0-1,3-1 1,0 0 55,0 0 1,1 0 0,-1 0 0,0 0 0,0-1-1,0 0 1,9-5 0,-3 0 90,0-1 0,-1 0 0,0 0 0,0-1 0,-1 0 0,0-1 0,0 0 0,-1-1 0,-1 1 0,0-1 0,0-1 0,-1 0 0,-1 1 1,6-18-1,-11 27 546,-3 11-423,-10 30 78,13-39-253,24-14-2530,-15 4-681,1-1-5775,-5 6 568</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7:56.436"/>
    </inkml:context>
    <inkml:brush xml:id="br0">
      <inkml:brushProperty name="width" value="0.025" units="cm"/>
      <inkml:brushProperty name="height" value="0.025" units="cm"/>
    </inkml:brush>
  </inkml:definitions>
  <inkml:trace contextRef="#ctx0" brushRef="#br0">208 27 13677,'0'0'8274,"-12"-5"-6523,-38-14-523,47 18-1174,0 0-1,0 1 1,0 0-1,-1 0 0,1 0 1,0 0-1,0 0 1,0 1-1,0-1 0,0 1 1,0 0-1,1 0 1,-1 0-1,0 0 1,0 1-1,0-1 0,1 1 1,-1-1-1,-2 3 1,-38 40 963,37-37-695,-21 32 690,26-37-981,0-1 0,0 1 0,0 0 0,0 0 1,0 0-1,1 0 0,-1 0 0,1 0 0,-1 0 0,1 0 0,0 0 0,-1 0 1,1 0-1,0 0 0,1 0 0,-1 0 0,0 0 0,0 0 0,1 0 0,0 2 0,1-3-27,-1 0 0,1 0 0,-1 0 0,1-1 0,-1 1 0,1-1-1,0 1 1,-1-1 0,1 0 0,0 1 0,-1-1 0,1 0-1,0 0 1,-1 0 0,1 0 0,0-1 0,-1 1 0,3-1 0,3 1 29,7-3 19,0 1-1,0-2 1,0 0-1,-1 0 1,1-2-1,-1 1 1,0-2 0,-1 0-1,17-11 1,-12 7-37,1 1 0,0 1 0,35-13 1,-52 21-10,0 1-1,0-1 1,0 1 0,0-1 0,0 1-1,0 0 1,0-1 0,0 1 0,0 0-1,0 0 1,0-1 0,0 1 0,0 0-1,1 0 1,-1 0 0,0 0 0,0 1 0,0-1-1,0 0 1,0 0 0,0 1 0,0-1-1,0 1 1,0-1 0,0 1 0,0-1-1,0 1 1,0-1 0,0 1 0,0 0-1,-1 0 1,1-1 0,0 1 0,0 0 0,-1 0-1,1 0 1,-1 0 0,1 0 0,0 0-1,-1 0 1,0 0 0,1 0 0,-1 0-1,0 0 1,1 0 0,-1 0 0,0 0-1,0 0 1,0 1 0,0-1 0,0 0 0,0 0-1,0 0 1,-1 2 0,1-1 20,-1-1 1,1 1 0,0-1-1,0 0 1,0 1 0,0-1-1,1 1 1,-1-1-1,0 1 1,1-1 0,-1 1-1,1-1 1,-1 1 0,1-1-1,0 0 1,-1 1 0,1-1-1,0 0 1,0 0-1,0 0 1,0 0 0,0 1-1,0-1 1,0-1 0,0 1-1,1 0 1,-1 0-1,0 0 1,1-1 0,-1 1-1,0 0 1,1-1 0,1 1-1,9-1 39,0 0-1,0 0 1,0-2-1,0 0 1,0 0 0,-1-1-1,1 0 1,-1-1-1,1 0 1,-1-1-1,14-8 1,-11 5-71,1 2 1,0 0 0,1 0-1,-1 2 1,28-6-1,-41 10 0,0-1-1,-1 1 1,1 0-1,-1 0 1,1-1-1,0 1 1,-1 1-1,1-1 1,0 0-1,-1 0 1,1 0-1,-1 1 1,1-1-1,-1 1 1,1-1-1,-1 1 1,1 0-1,-1 0 1,1-1 0,-1 1-1,0 0 1,1 0-1,-1 0 1,0 1-1,2 1 1,-2 0-7,0 1 0,0-1 1,0 1-1,-1-1 1,1 1-1,-1 0 0,0-1 1,0 1-1,-1 5 0,1 8 73,0-14-81,0-1 0,-1 1 0,2-1-1,-1 1 1,0 0 0,0-1 0,1 1-1,-1-1 1,1 1 0,0-1 0,0 0 0,0 1-1,0-1 1,0 0 0,1 0 0,2 4-1,-2-4-115,1-1-1,-1 0 0,1 1 0,-1-1 0,1 0 0,0 0 0,-1 0 0,1-1 1,0 1-1,0-1 0,0 1 0,0-1 0,-1 0 0,7 0 0,5-2-1205,1 0-1,-1 0 0,1-2 1,-1 1-1,0-2 0,-1 0 1,1-1-1,-1 0 0,17-11 1,11-6-5976</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7:56.912"/>
    </inkml:context>
    <inkml:brush xml:id="br0">
      <inkml:brushProperty name="width" value="0.025" units="cm"/>
      <inkml:brushProperty name="height" value="0.025" units="cm"/>
    </inkml:brush>
  </inkml:definitions>
  <inkml:trace contextRef="#ctx0" brushRef="#br0">118 1 4965,'0'0'14216,"-11"2"-11387,5 0-2549,-2-1 260,0 1 0,0 0 1,0 1-1,0 0 0,0 0 1,1 1-1,0-1 1,0 2-1,0-1 0,0 1 1,-10 9-1,18-13-580,1-1 1,-1 1-1,0-1 1,1 1-1,-1-1 1,1 0-1,-1 1 0,1-1 1,-1 0-1,1 0 1,-1 0-1,0 0 1,1 0-1,-1-1 0,1 1 1,1-1-1,4-1-240,1-1-1,-1 0 1,0 0-1,0-1 1,0 0-1,0 0 1,0-1-1,-1 0 1,0 0-1,7-8 1,-12 12 312,-12 22 240,9-17-212,-21 36 658,22-37-639,0-1 0,0 1 0,0-1-1,0 1 1,1 0 0,-1-1-1,1 1 1,-1 0 0,1 0 0,0-1-1,0 1 1,0 0 0,0-1-1,2 5 1,-2-6-59,1 0 1,0-1-1,0 1 0,0 0 0,0-1 0,0 1 1,0 0-1,0-1 0,0 1 0,0-1 0,0 1 1,0-1-1,0 0 0,0 1 0,0-1 1,0 0-1,0 0 0,0 0 0,1 0 0,-1 0 1,0 0-1,1 0 0,30-3 302,-30 3-287,13-3 27,0-1 1,0-1-1,-1 0 0,0-1 0,0 0 1,24-16-1,-20 12-51,1 0 1,29-11-1,-47 21 21,1 28 2317,11-28-2210,1 0 0,-1 0 1,0-1-1,0-1 0,0 0 0,0-1 1,15-5-1,-15 4-270,0 1 1,0 0-1,0 0 1,0 2-1,0-1 0,1 2 1,18 1-1,-31-1 40,0 1 0,0-1 0,0 1 0,0-1 0,1 1 0,-1 0 0,0-1 0,0 1 0,0 0 0,-1 0 0,1 0 0,0 0 0,0 0 0,0 0 0,-1 0 0,1 0 0,0 0 0,-1 0 0,1 0 0,-1 0 0,1 0 0,-1 1 0,0-1 0,0 0 0,1 0-1,-1 0 1,0 1 0,0-1 0,0 0 0,0 2 0,1 7-2356,1-7-3457</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8:00.089"/>
    </inkml:context>
    <inkml:brush xml:id="br0">
      <inkml:brushProperty name="width" value="0.025" units="cm"/>
      <inkml:brushProperty name="height" value="0.025" units="cm"/>
    </inkml:brush>
  </inkml:definitions>
  <inkml:trace contextRef="#ctx0" brushRef="#br0">160 7 8712,'0'0'219,"-10"-1"-59,9 0-198,-14-1 195,0 1-1,-1 0 0,-21 1 1,32 0-33,1 1 1,-1 0 0,1 0-1,0 0 1,-1 0 0,1 1 0,0-1-1,-7 5 1,10-5-63,-1 0 0,1 0 1,-1 0-1,1 0 0,0 1 0,0-1 0,-1 0 0,1 1 0,0-1 1,0 1-1,0-1 0,0 1 0,1 0 0,-1-1 0,0 1 0,1 0 0,-1 0 1,1-1-1,0 1 0,-1 0 0,1 0 0,0 2 0,1-3-41,-1 0-1,0 1 1,1-1-1,-1 0 1,1 0-1,-1 1 1,1-1-1,0 0 0,0 0 1,-1 0-1,1 0 1,0 0-1,0 0 1,0 0-1,0 0 1,0 0-1,0-1 1,0 1-1,0 0 1,1-1-1,-1 1 1,0-1-1,0 1 1,0-1-1,1 1 0,-1-1 1,0 0-1,1 0 1,-1 0-1,0 0 1,2 0-1,53 2 717,-43-2-527,422-22 3371,-39 1-2619,785 25 449,-365 3-441,-795-8-943,-16 1-19,0-1 1,1 1-1,-1 0 0,1 0 1,-1 1-1,11 2 0,-16-3-10,0 0 0,0 0 0,1 0 0,-1 0-1,0 0 1,0 0 0,0 0 0,0 0 0,0 0 0,0 0 0,0 0 0,1 0 0,-1 0-1,0 0 1,0 0 0,0 0 0,0 1 0,0-1 0,0 0 0,0 0 0,0 0-1,1 0 1,-1 0 0,0 0 0,0 0 0,0 0 0,0 1 0,0-1 0,0 0-1,0 0 1,0 0 0,0 0 0,0 0 0,0 0 0,0 1 0,0-1 0,0 0 0,0 0-1,0 0 1,0 0 0,0 0 0,0 0 0,0 1 0,0-1 0,0 0 0,0 0-1,0 0 1,0 0 0,0 0 0,0 0 0,0 0 0,0 1 0,-1-1 0,1 0 0,0 0-1,0 0 1,0 0 0,0 0 0,0 0 0,-12 7-343,-14 1-784,-33-2-5486,33-6-1782</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8:01.343"/>
    </inkml:context>
    <inkml:brush xml:id="br0">
      <inkml:brushProperty name="width" value="0.025" units="cm"/>
      <inkml:brushProperty name="height" value="0.025" units="cm"/>
    </inkml:brush>
  </inkml:definitions>
  <inkml:trace contextRef="#ctx0" brushRef="#br0">1 216 7495,'0'-1'121,"0"0"0,1 1-1,-1-1 1,1 0 0,-1 1 0,1-1-1,-1 0 1,1 1 0,-1-1 0,1 0-1,0 1 1,-1-1 0,1 1 0,0-1-1,-1 1 1,1-1 0,0 1 0,0 0-1,-1-1 1,2 1 0,42-8 863,0 3 0,84-1-1,-34 3-779,692-31 2447,-7 0-241,417-11 67,-675 30-1709,-490 14-740,48-1 182,122-19 1,-198 20-194,-2 1 9,0 0 0,1 0 0,-1 0 0,0 0 1,1 0-1,-1 0 0,0 0 0,1-1 0,-1 1 1,0-1-1,0 1 0,1-1 0,-1 1 0,0-1 0,0 1 1,0-1-1,0 0 0,0 0 0,0 0 0,0 0 0,0 0 1,0 1-1,0-2 0,0 1 0,-1 0 0,1 0 1,0 0-1,-1 0 0,1 0 0,-1-1 0,1 1 0,0-2 1,-5 2-30,0 0 1,1 0 0,-1 1-1,1-1 1,-1 0-1,0 1 1,0 0 0,1 0-1,-1 0 1,-4 1 0,1 0-36,3-1-115,0 0 1,0 1 0,0-1 0,0 1 0,0 0-1,0 1 1,1-1 0,-1 1 0,0-1 0,-4 4-1,-20 14-4274,19-11-410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5:07.062"/>
    </inkml:context>
    <inkml:brush xml:id="br0">
      <inkml:brushProperty name="width" value="0.025" units="cm"/>
      <inkml:brushProperty name="height" value="0.025" units="cm"/>
    </inkml:brush>
  </inkml:definitions>
  <inkml:trace contextRef="#ctx0" brushRef="#br0">0 1 865,'0'0'3843,"27"21"-3778,-13-17-65,7 2 0,7-2 0,8 0-65,11-4-703,9 0-2531</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8:03.730"/>
    </inkml:context>
    <inkml:brush xml:id="br0">
      <inkml:brushProperty name="width" value="0.025" units="cm"/>
      <inkml:brushProperty name="height" value="0.025" units="cm"/>
    </inkml:brush>
  </inkml:definitions>
  <inkml:trace contextRef="#ctx0" brushRef="#br0">1 239 9897,'0'0'726,"14"-4"-336,72-16-184,1 4 1,170-9-1,199 20 339,-393 6-428,725 18 588,-63-9-282,117 0 946,0-35-1015,-211-20 77,731-33 2325,-607 73-2490,376-10-164,-775 2-32,596-14 702,-5 54-423,-890-20-1006,-54-8-2012,-3-7-3006</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9:12.746"/>
    </inkml:context>
    <inkml:brush xml:id="br0">
      <inkml:brushProperty name="width" value="0.025" units="cm"/>
      <inkml:brushProperty name="height" value="0.025" units="cm"/>
    </inkml:brush>
  </inkml:definitions>
  <inkml:trace contextRef="#ctx0" brushRef="#br0">3 56 10314,'0'0'43,"0"1"0,1-1 0,-1 0 0,0 0 0,0 0 0,0 0-1,0 0 1,0 0 0,0 0 0,0 1 0,0-1 0,0 0 0,0 0 0,0 0 0,0 0 0,0 0 0,0 1 0,0-1 0,0 0 0,0 0 0,0 0 0,0 0 0,0 0 0,0 1 0,0-1 0,0 0 0,0 0 0,0 0 0,0 0 0,0 0 0,0 0 0,0 1-1,0-1 1,0 0 0,0 0 0,0 0 0,-1 0 0,1 0 0,0 0 0,0 0 0,0 0 0,0 0 0,0 1 0,0-1 0,0 0 0,-1 0 0,1 0 0,0 0 0,0 0 0,0 0 0,0 0 0,0 0 0,-1 0 0,1 0 0,0 0 0,0 0 0,0 0 0,0 0-1,0 0 1,0 0 0,-1 0 0,20 12 775,-13-9-367,1 0 0,-1 0 0,1-1 0,0 0 0,12 3 0,385 27 4225,-47-8-3944,-185-25-3,230 4-199,-294 4-484,184 34-1,-149-12 123,1-7-1,255 8 0,-73-27-34,270-4 572,-89-30-459,613-61 1879,-562 51-1721,-426 34-387,443-4 76,-156 6 257,-236 1-297,255-14 22,-169-2-28,186-23-3,-405 38-38,0 2 0,0 3 0,0 1 0,1 3 0,68 14 0,-56-9-4,21-2-2,0-4 0,112-9 0,-108 1 0,173 12 0,-110 20-2037,73 35-5814,-139-38 4425,-23-7-7764</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9:36.041"/>
    </inkml:context>
    <inkml:brush xml:id="br0">
      <inkml:brushProperty name="width" value="0.025" units="cm"/>
      <inkml:brushProperty name="height" value="0.025" units="cm"/>
    </inkml:brush>
  </inkml:definitions>
  <inkml:trace contextRef="#ctx0" brushRef="#br0">0 341 8936,'0'0'2243,"13"-3"-2147,95-16 165,173-9 1,-152 18 117,818-57 1019,-138 12-1163,-533 32-199,1704-99 3591,-100 109-1535,-1809 13-2028,-59 0-74,15-1-39,0 2-1,0 1 1,28 5-1,-54-7-15,0 0 1,-1 0-1,1 0 1,0 0-1,-1 0 0,1 0 1,0 0-1,-1 0 1,1 1-1,0-1 0,-1 0 1,1 0-1,0 1 1,-1-1-1,1 0 0,-1 1 1,1-1-1,0 0 1,-1 1-1,1-1 0,-1 1 1,0-1-1,1 1 1,-1-1-1,1 1 0,-1-1 1,0 1-1,1-1 1,-1 1-1,1 1 0,-2-1-147,0-1 0,0 1-1,0 0 1,0 0 0,-1-1 0,1 1-1,0-1 1,0 1 0,0-1-1,-1 1 1,1-1 0,0 0-1,-1 0 1,1 1 0,0-1-1,0 0 1,-2 0 0,-41 1-3424</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52.288"/>
    </inkml:context>
    <inkml:brush xml:id="br0">
      <inkml:brushProperty name="width" value="0.025" units="cm"/>
      <inkml:brushProperty name="height" value="0.025" units="cm"/>
    </inkml:brush>
  </inkml:definitions>
  <inkml:trace contextRef="#ctx0" brushRef="#br0">75 563 12748,'-8'10'1938,"-1"2"-1383,2-4-19,0 1 1,0 0-1,1 0 0,0 0 0,1 1 0,-1 0 1,2 0-1,-5 15 0,9-24-512,0-1 0,0 0 0,0 0-1,0 0 1,0 0 0,0 1 0,0-1 0,0 0 0,0 0 0,1 0 0,-1 0-1,0 0 1,0 1 0,0-1 0,0 0 0,0 0 0,1 0 0,-1 0 0,0 0-1,0 0 1,0 0 0,0 0 0,1 0 0,-1 0 0,0 1 0,0-1 0,0 0-1,0 0 1,1 0 0,-1 0 0,0 0 0,0 0 0,0 0 0,0 0 0,1-1-1,-1 1 1,0 0 0,0 0 0,0 0 0,1 0 0,-1 0 0,0 0 0,0 0-1,0 0 1,0 0 0,0 0 0,1-1 0,-1 1 0,0 0 0,0 0 0,0 0-1,0 0 1,0 0 0,0-1 0,0 1 0,1 0 0,-1 0 0,0 0 0,0 0-1,0-1 1,0 1 0,0 0 0,0 0 0,0 0 0,0-1 0,14-12 231,61-77 520,-3-3 0,-5-3 0,-4-3 1,80-169-1,-129 245-204,-14 23-563,0 0-1,1 0 0,-1 0 0,0 0 0,0 0 0,0 0 0,1 0 0,-1 0 0,0 0 1,0 0-1,0 0 0,0 0 0,1 0 0,-1 0 0,0 0 0,0 0 0,0 0 1,1 0-1,-1 0 0,0 0 0,0 0 0,0 0 0,0 1 0,1-1 0,-1 0 1,0 0-1,0 0 0,0 0 0,0 0 0,0 0 0,0 1 0,1-1 0,-1 0 1,0 0-1,0 0 0,0 0 0,0 0 0,0 1 0,0-1 0,0 0 0,0 0 0,0 0 1,0 0-1,0 1 0,0-1 0,0 0 0,0 0 0,0 0 0,0 1 0,0-1 1,0 0-1,0 0 0,0 0 0,0 0 0,0 1 0,-2 49 167,1-44-213,-37 218 327,25-173-244,3 0-1,2 0 1,3 1-1,1 0 1,4 61 0,4-103-2243,-5-27-23,-5 0 188,-1 1-1,-1 0 1,-1 0-1,-15-21 1,-23-27-1071,27 36 3736,8 13-4,6 4 1295,-2 2 1,1-1-1,-17-14 1,64 33 83,-25-6-1471,16 3-106,1-1-1,0-2 1,46-1 0,-49-3-2429,54-10 0,-42 0-4454,-8-4-6027</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52.678"/>
    </inkml:context>
    <inkml:brush xml:id="br0">
      <inkml:brushProperty name="width" value="0.025" units="cm"/>
      <inkml:brushProperty name="height" value="0.025" units="cm"/>
    </inkml:brush>
  </inkml:definitions>
  <inkml:trace contextRef="#ctx0" brushRef="#br0">149 0 16271,'0'0'865,"1"9"85,-1 16 156,-1 0 0,-1-1 0,-1 1 0,-12 45 0,-41 106 513,8-30-792,46-140-793,-3 10 2,0 1 1,1-1-1,1 1 1,1-1-1,0 1 1,1 0-1,1 24 1,1-40-82,-1 0 0,0 0 0,1 0 0,-1 0 0,0 0 0,1-1 0,-1 1 1,1 0-1,-1 0 0,1 0 0,0-1 0,-1 1 0,1 0 0,0-1 0,0 1 0,-1-1 1,1 1-1,0-1 0,0 1 0,0-1 0,0 1 0,0-1 0,-1 0 0,1 1 0,0-1 1,0 0-1,0 0 0,0 0 0,0 0 0,0 0 0,0 0 0,0 0 0,0 0 0,0 0 1,0 0-1,1-1 0,2 1-261,-1-1 0,0 0 0,0 0 0,0 0 1,0 0-1,0 0 0,0-1 0,0 1 0,5-5 0,12-19-3692,-2-7-3230</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53.393"/>
    </inkml:context>
    <inkml:brush xml:id="br0">
      <inkml:brushProperty name="width" value="0.025" units="cm"/>
      <inkml:brushProperty name="height" value="0.025" units="cm"/>
    </inkml:brush>
  </inkml:definitions>
  <inkml:trace contextRef="#ctx0" brushRef="#br0">164 4 19410,'0'0'1047,"-8"-1"672,7 1-1656,-2-1 12,-1 1-1,1-1 1,0 1 0,0 0-1,0 0 1,-1 0-1,1 0 1,0 1-1,0-1 1,0 1-1,0 0 1,0 0-1,0 0 1,0 0 0,0 0-1,0 1 1,0-1-1,1 1 1,-1 0-1,0 0 1,1 0-1,0 0 1,-1 0-1,1 1 1,-3 4 0,-6 10-30,2 2 1,0-1 0,1 1 0,1 0 0,1 1 0,0 0 0,2 0 0,-4 31 0,-1 170 359,9-194-300,2 25 146,2 0 0,2 0 0,22 83 0,-21-104 1185,-12-44 1004,-11-51-1272,2-69-1195,14 116-8,0 0 1,0 0-1,2 0 1,0 0-1,8-30 1,-8 42 12,0 0 0,1 0 0,0 0 0,-1 0 0,1 1 0,1-1 0,-1 1 0,1 0 0,8-8 0,-11 10 8,1 1 0,0 0 0,0-1 0,-1 1 0,1 0 0,0 0 0,0 0 0,0 0-1,0 0 1,1 0 0,-1 1 0,0-1 0,0 1 0,0 0 0,0-1 0,1 1 0,-1 0 0,0 0 0,0 0-1,1 1 1,-1-1 0,0 0 0,0 1 0,0 0 0,0-1 0,0 1 0,4 2 0,-5-2 0,0 0 0,0 0 0,0 0 0,0 0 0,0 0 0,0 0 0,0 0 0,-1 0 0,1 1 0,0-1 0,-1 0 0,1 0 0,-1 1 0,1-1 0,-1 0 0,0 1 0,0-1 0,1 1 0,-1-1 0,0 0 0,0 1 0,0-1 0,-1 1 0,1-1 0,0 0 0,0 1 0,-1-1 0,1 0 0,-1 1 0,1-1 0,-1 0 0,0 0 0,1 0 0,-1 1 0,0-1 0,0 0 0,0 0 0,0 0 0,0 0 0,0 0 0,0 0 0,0-1 0,0 1 0,0 0 0,-1 0 0,1-1 0,0 1 0,0-1 0,-3 1 0,4-1 20,-1-1 0,0 1 0,0-1 0,0 1 0,1-1 0,-1 1 0,0-1 0,1 0 0,-1 1 0,0-1 0,1 0 0,-1 0 0,1 1 0,-1-1 0,1 0 0,0 0 0,-1 0 0,1 0 0,0 1 0,0-1 0,-1 0 0,1 0 0,0 0 0,0 0 0,0 0 0,0 0 0,0 0 0,0 0 0,0 0 0,1 0 0,-1 1 0,0-1 0,0 0 0,1 0 0,0-1 0,10-35-99,-7 29 72,0 1-1,1 1 0,0-1 1,0 1-1,0 0 0,1 0 1,0 0-1,0 1 1,14-9-1,-15 11 9,1 1-1,-1 0 1,1 0 0,-1 0-1,1 0 1,0 1-1,0 0 1,-1 1 0,1-1-1,0 1 1,0 0 0,0 1-1,0-1 1,10 3 0,-3-1 27,-1 0 1,0-1-1,1 0 1,-1-1-1,0-1 1,1 0-1,14-3 1,-20 2-1,-1 1-1,0-1 1,0 0 0,0 0 0,0-1-1,0 1 1,-1-1 0,1-1 0,-1 1-1,1-1 1,-1 0 0,0 0 0,-1-1 0,1 1-1,6-10 1,-7 3 842,-12 12-130,-13 13-418,6 1-259,1 0 1,1 1-1,1 1 0,-14 23 1,21-30-26,-1 0 0,1 0-1,1 1 1,0 0 0,0-1 0,1 2 0,0-1 0,1 0 0,-1 15 0,4-24-69,-1-1 0,1 0 0,-1 0 0,1 0 0,-1 1 0,1-1 0,0 0 0,-1 0 0,1 0 0,0 0 0,0 0 0,0 0 0,0 0 0,0-1 0,0 1 1,0 0-1,0 0 0,0-1 0,0 1 0,1-1 0,-1 1 0,0-1 0,0 1 0,1-1 0,-1 0 0,0 0 0,0 1 0,1-1 0,-1 0 0,0 0 0,1 0 0,-1 0 0,0-1 1,1 1-1,-1 0 0,2-1 0,5 0-624,0 0 0,0 0 0,0-1 0,14-5 0,-13 3-767,0-1 0,0 0 0,-1-1 0,0 1 0,14-13 0,10-15-5333</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53.752"/>
    </inkml:context>
    <inkml:brush xml:id="br0">
      <inkml:brushProperty name="width" value="0.025" units="cm"/>
      <inkml:brushProperty name="height" value="0.025" units="cm"/>
    </inkml:brush>
  </inkml:definitions>
  <inkml:trace contextRef="#ctx0" brushRef="#br0">137 185 10474,'0'0'11323,"-10"6"-10064,0 0-1011,1 1-1,0 0 0,0 1 0,1-1 0,0 2 0,0-1 0,1 1 0,0 0 0,1 1 0,-9 16 0,-10 38 456,24-60-691,0 0 0,0 0-1,0 0 1,0 0 0,1 1 0,-1-1 0,1 0 0,0 0-1,1 0 1,-1 0 0,1 0 0,-1 0 0,1 0 0,2 5 0,-2-8-18,0 0 0,1 0 1,-1 0-1,0 0 1,1 0-1,-1 0 0,1 0 1,-1 0-1,1 0 1,-1-1-1,1 1 0,-1 0 1,1-1-1,0 0 1,-1 1-1,1-1 1,0 0-1,-1 0 0,1 0 1,0 0-1,-1 0 1,1 0-1,2-1 0,41-9 199,-28 2-137,0-1 1,-2 0-1,1-1 0,-1-1 0,0 0 0,25-27 1,-6 2 2,41-58 1,-59 75 242,-2 0 0,0-2 1,-2 0-1,0 0 0,-1-1 0,-2 0 1,11-35-1,-54 107 627,31-45-920,-72 145 754,69-135-757,0 1 0,1-1 0,1 1 1,1 1-1,0-1 0,1 0 0,1 1 0,0 18 0,1-32-198,0 0 0,0-1 0,1 1 0,-1 0 0,1 0 0,0 0 0,-1-1 0,1 1 0,1 0 0,-1-1 0,0 1 0,0-1-1,1 0 1,0 1 0,-1-1 0,1 0 0,3 4 0,-2-5-536,-1 1-1,1-1 1,-1 0-1,1 1 1,-1-1 0,1 0-1,0-1 1,0 1-1,-1 0 1,1-1 0,5 1-1,24 0-12195</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5:55.153"/>
    </inkml:context>
    <inkml:brush xml:id="br0">
      <inkml:brushProperty name="width" value="0.025" units="cm"/>
      <inkml:brushProperty name="height" value="0.025" units="cm"/>
    </inkml:brush>
  </inkml:definitions>
  <inkml:trace contextRef="#ctx0" brushRef="#br0">3653 205 9961,'-516'-96'248,"219"46"-464,175 28 242,-1 4 0,0 7 0,-1 4 0,0 6 0,0 5 0,-154 26 0,81 5 338,2 8 1,3 9-1,-221 90 0,347-114-38,2 4-1,1 2 0,2 2 0,2 4 1,-61 51-1,83-58-293,1 1 0,3 2 1,0 1-1,3 1 0,1 2 1,2 1-1,2 1 0,-26 58 0,31-53-18,2 1-1,-18 79 1,30-100-30,2-1 1,0 0-1,2 1 0,1 0 0,1-1 1,7 47-1,-4-58 16,1 0 1,1-1-1,0 1 0,1-1 1,1 0-1,0-1 0,1 0 1,0 0-1,1 0 0,0-1 1,1-1-1,1 1 0,0-2 1,0 1-1,1-2 0,0 1 1,0-2-1,27 15 0,-1-5 107,-1-2 0,2-1-1,0-1 1,1-3-1,78 13 1,16-7 289,1-6-1,1-6 1,139-13-1,406-85 148,170-123-709,-674 156-368,-3-8 1,278-152-1,-383 180 536,-3-3 1,-1-2 0,95-88 0,-132 106 82,-2-2 0,-1 0 0,38-60 0,-51 68 29,0 0-1,-2-1 1,0 0 0,-2-1 0,0 0 0,8-46-1,-14 59-69,0 0 0,-1 0 0,-1 0 0,1-1 0,-1 1 0,-1 0 0,0 0 0,-1 0 0,0 0 0,0 0 0,-1 0 0,0 0 0,-1 1 0,0 0 0,0-1 0,-1 1 0,0 1 0,-1-1 0,0 1-1,0 0 1,-1 0 0,0 1 0,0 0 0,-1 0 0,0 1 0,0-1 0,0 2 0,-1-1 0,-10-4 0,-8-2-32,1 1 0,-2 1-1,1 1 1,-1 2 0,-1 1 0,-34-4 0,-181-1-1150,221 10 912,-191 3-2385,-6 7-1387</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9:37.874"/>
    </inkml:context>
    <inkml:brush xml:id="br0">
      <inkml:brushProperty name="width" value="0.025" units="cm"/>
      <inkml:brushProperty name="height" value="0.025" units="cm"/>
    </inkml:brush>
  </inkml:definitions>
  <inkml:trace contextRef="#ctx0" brushRef="#br0">515 305 1441,'-108'-46'1249,"35"18"506,2-4 0,1-2 0,-97-66 1,163 97-1581,-18-14 1637,42 22-1120,4 2-578,1-1 0,-1-1 0,1 0 0,1-3 0,-1 0 0,47-2 0,7 1 183,361 30 1798,15 1-1083,-57-13-468,798 19-63,135-66-391,1056-52 179,3 68 500,-2224 12-669,695 17 672,143-1-562,-819-22-757,250-38-1,-435 44 531,61-15-3030,-57 13 2307,0 1-1,0-2 0,0 1 0,0 0 1,-1-1-1,1 1 0,4-6 1,9-14-6344</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9:38.897"/>
    </inkml:context>
    <inkml:brush xml:id="br0">
      <inkml:brushProperty name="width" value="0.025" units="cm"/>
      <inkml:brushProperty name="height" value="0.025" units="cm"/>
    </inkml:brush>
  </inkml:definitions>
  <inkml:trace contextRef="#ctx0" brushRef="#br0">7989 666 10666,'-12'-7'310,"-23"-10"237,-1 1 1,0 2 0,-1 2 0,-68-14-1,-310-32-243,4 1 97,-308-79 1393,-262-41-657,279 97-785,-983 15 0,1429 70-366,0 11 0,-459 89 0,564-70 7,2 6-1,1 7 1,3 6 0,2 7 0,-260 152 0,351-181-11,2 2-1,1 3 1,2 2 0,-83 88-1,115-109 22,1 1 0,1 0 0,0 1 0,2 1 0,0 0 0,-14 41 0,20-47-2,1 1-1,1 0 0,0 0 0,1 0 0,1 0 0,1 0 0,0 1 0,1-1 0,1 0 0,7 31 1,-3-27-3,1-1 0,1 0 0,1-1 0,1 0 0,0 0 1,2-1-1,0 0 0,0-1 0,2-1 0,0 0 0,29 24 1,-2-5 11,3-3 1,0-1 0,67 32 0,-2-10 17,3-6 1,1-4-1,158 36 1,367 42 119,794 30-42,8-81 33,195-47 56,-1161-40 180,677-111 0,-634 18-72,-438 89-247,-2-4 0,-1-3 0,-1-3-1,102-61 1,-155 79-39,-1 0 0,0-2 0,-1-1 0,-1 0 0,0-1 0,-2-1 0,0-1 1,17-26-1,-26 33-8,0 0 1,-1-1 0,-1 0 0,0 0-1,-1 0 1,-1 0 0,0-1 0,-1 0-1,0 0 1,-2 0 0,1 0 0,-2 0-1,0 0 1,-1 0 0,-3-22 0,-2 15 4,0 1 0,-1 0 1,-1 1-1,-1-1 0,-1 2 1,0-1-1,-2 1 0,0 1 1,-1 0-1,-16-16 1,-11-9 192,-1 3 0,-78-60 0,12 24 21,-2 4-1,-4 6 1,-212-92 0,105 72-222,-280-70 0,142 72-380,-4 15-1,-2 17 1,-574-10-1,-88 87-3108,7 74-3926,443-22-1688</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5:07.433"/>
    </inkml:context>
    <inkml:brush xml:id="br0">
      <inkml:brushProperty name="width" value="0.025" units="cm"/>
      <inkml:brushProperty name="height" value="0.025" units="cm"/>
    </inkml:brush>
  </inkml:definitions>
  <inkml:trace contextRef="#ctx0" brushRef="#br0">1 0 5157,'0'0'-1185</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39:58.303"/>
    </inkml:context>
    <inkml:brush xml:id="br0">
      <inkml:brushProperty name="width" value="0.025" units="cm"/>
      <inkml:brushProperty name="height" value="0.025" units="cm"/>
    </inkml:brush>
  </inkml:definitions>
  <inkml:trace contextRef="#ctx0" brushRef="#br0">658 246 7079,'0'0'9171,"-8"10"-8674,3-2-401,-1 1 0,1 0 0,0 0 0,1 0 0,0 0 0,1 1 0,0 0 0,0 0 0,1 0 0,-2 13 1,-21 236 136,-73 631 3158,18-69-2467,40 5-214,32-299-323,-10 198-150,-100 430-87,-40-6 202,149-1086-256,-14 93 136,-5 216 1,28-370-234,-1 25-7,2 0 0,1 0 0,10 53-1,-10-72-2,0-1 0,1 1 0,0-1 0,0 0 0,0 0-1,1 0 1,0 0 0,1-1 0,0 1 0,0-1 0,0 0-1,0-1 1,1 1 0,0-1 0,0 0 0,1 0 0,0-1-1,9 5 1,11 3 6,1-1 0,0-1 0,1-2 0,57 10 0,126 2 23,-115-13-11,243 28 3,381 18 114,-126-66 573,-30-1-626,1743-2 47,-1960 14-109,503-15 14,-214 0-45,158-11 28,159-23 37,-489 35-42,459 3 14,-518 44 27,88 2-52,238-29 57,245 6 28,-530 14 1297,-433-23-1358,16 1 58,0-1 0,43-5 0,-67 2-63,0-1 0,0 0 0,0 0 0,0 0 0,0-1 0,-1 0 0,0 0 0,0-1 0,0 1 0,0-1 0,5-7 0,10-8 11,25-22-20,-2-2 0,-1-2 0,-3-1 0,51-81 0,-83 115 6,-1 0 0,0-1 1,0 0-1,-2 0 0,0 0 0,4-28 0,2-91 63,-7 60-53,23-200-39,8-234-45,-72-126 67,27 502-3,-9-700 38,64 1-4,-15 356 29,-23-133-13,-32-1-20,1 13-29,18 411 33,-9 1 1,-62-294-1,62 398-16,8 34 96,-2 1 0,-2 0 0,-29-68 0,35 102-86,0-1 1,-1 1-1,-1 1 1,0-1-1,0 1 1,0 0 0,-1 1-1,-1 0 1,1 1-1,-1-1 1,-1 2-1,1 0 1,-1 0-1,-21-8 1,-12-1 0,-2 1 0,-67-12-1,88 21-18,-202-35 19,-316-15 0,-237 35-203,601 18 130,-180-3 41,-3570-4-675,2783 22 653,-741 19 26,278 9 481,1157-32-406,-261 34-563,615-30-667,2 4-1,0 5 1,2 4-1,0 4 1,-111 52-1,117-40-2647,17-9-2440</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0:21.713"/>
    </inkml:context>
    <inkml:brush xml:id="br0">
      <inkml:brushProperty name="width" value="0.025" units="cm"/>
      <inkml:brushProperty name="height" value="0.025" units="cm"/>
    </inkml:brush>
  </inkml:definitions>
  <inkml:trace contextRef="#ctx0" brushRef="#br0">475 352 11979,'0'0'6257,"-6"9"-5862,5-7-383,-4 4 129,1 1 0,0 0 0,0 0-1,1 0 1,0 1 0,0-1 0,1 1 0,0 0 0,0-1 0,1 1 0,-1 10 0,-3 254 4803,-7 0-3317,9-124-228,30 254 0,15 383-828,-54-516-366,-51 296 1,46-442-174,-41 269 16,-24 206 358,0 219-219,-37 320-91,93-924 32,4 349 0,23-517-125,3 0 1,1 1-1,3-1 1,1-1-1,2 0 0,23 57 1,-27-84-15,1 0 0,1 0-1,0-1 1,1 0 0,1 0 0,0-2 0,1 1 0,1-1 0,0-1 0,1 0 0,0-1 0,1-1 0,0 0 0,1-1-1,0 0 1,1-2 0,0 0 0,18 6 0,22 1 22,1-3 0,0-2 0,95 3 0,35 6 31,469 134-54,-431-91 31,268 38 0,-158-66 48,497-15 0,-632-28-47,63-1 114,-200 11-107,0 3 0,72 14 0,42 0 77,-63-8-54,-75-9-41,0-1 0,-1-3 0,1 0 0,-1-3 0,48-13-1,12 0 3,43-10-56,-90 16 33,0 3-1,1 2 0,64-2 0,-106 10 16,0 0 0,-1-1 0,0 0 0,1-1 0,-1 0 0,0-1-1,0 0 1,0-1 0,0 0 0,0 0 0,-1-1 0,0 0 0,0-1 0,9-7-1,-7 3 2,0 0-1,-1-1 0,-1-1 0,0 1 0,0-1 0,-1-1 1,-1 0-1,0 0 0,8-23 0,16-50 7,-4-2 1,-4-1-1,19-142 0,1-282 29,-30 301-33,6-100-5,-5 43 30,56-308 1,-53 487-13,76-441 216,-77 400-181,-6 1 0,-7-149 0,-14 177-54,-4 1 0,-46-163 0,4 18 0,-56-582 0,89 610 0,-4-120 0,17-392 0,16 642 0,4 1 0,38-164 0,74-161 0,-113 387 0,-5 18 0,-1-1 0,0 0 0,0 1 0,-1-1 0,0 0 0,0 0 0,-1 1 0,0-1 0,-1-10 0,0 14 0,-1-1 0,1 1 0,-1 0 0,0-1 0,0 1 0,0 0 0,0 0 0,-1 0 0,0 1 0,0-1 0,0 1 0,0-1 0,0 1 0,-1 0 0,1 0 0,-7-4 0,-21-12 0,-2 0 0,1 2 0,-2 2 0,-52-17 0,-148-30 0,-103-3 0,-352-20 0,-349 24 0,658 44 0,-697-1-231,782 30 104,-478 83-1,700-81-505,0 2-1,-77 29 1,139-39-1131,22-9-3385,28-12-2528</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0:58.075"/>
    </inkml:context>
    <inkml:brush xml:id="br0">
      <inkml:brushProperty name="width" value="0.025" units="cm"/>
      <inkml:brushProperty name="height" value="0.025" units="cm"/>
    </inkml:brush>
  </inkml:definitions>
  <inkml:trace contextRef="#ctx0" brushRef="#br0">48 1 96,'-11'0'545,"1"0"-481,1 4-32,0 0-224,0 0-257</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0:58.478"/>
    </inkml:context>
    <inkml:brush xml:id="br0">
      <inkml:brushProperty name="width" value="0.025" units="cm"/>
      <inkml:brushProperty name="height" value="0.025" units="cm"/>
    </inkml:brush>
  </inkml:definitions>
  <inkml:trace contextRef="#ctx0" brushRef="#br0">1 26 1345,'0'0'897,"61"0"-705,-39-5-96,1 3-32,2-2-64,-3 0-192,-4 0-673,-2 3 545,-3-1 320,-5 0 417,-3 1 1120,-13 1-1025,-5 3-2722</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0:58.899"/>
    </inkml:context>
    <inkml:brush xml:id="br0">
      <inkml:brushProperty name="width" value="0.025" units="cm"/>
      <inkml:brushProperty name="height" value="0.025" units="cm"/>
    </inkml:brush>
  </inkml:definitions>
  <inkml:trace contextRef="#ctx0" brushRef="#br0">390 59 4837,'-10'2'1959,"-20"3"-1180,-35 5 4570,-88 26 0,188-32-4041,31-7-1164,40-17 102,190-62-1,-278 74-190,-20 6 149,-32 7-3,-66 26 326,-101 45 0,107-37 1316,-127 34 0,330-111-2194,-33 10 243,193-49-1858,-38 12 782,-231 65 1180,0 0 0,0 0-1,0 0 1,0 0-1,0 0 1,0 0 0,0 0-1,0 0 1,0 0 0,0 0-1,0 0 1,0 0 0,0-1-1,0 1 1,0 0-1,0 0 1,0 0 0,0 0-1,0 0 1,0 0 0,0 0-1,0 0 1,0 0-1,0 0 1,0 0 0,0 0-1,0 0 1,0 0 0,0-1-1,0 1 1,0 0 0,0 0-1,1 0 1,-1 0-1,0 0 1,0 0 0,0 0-1,0 0 1,0 0 0,0 0-1,0 0 1,-13-1 16,-23 4 90,-446 134 2744,387-105-2516,69-21-151,8-3-415,25-14-7143,24-17-2284</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01.257"/>
    </inkml:context>
    <inkml:brush xml:id="br0">
      <inkml:brushProperty name="width" value="0.025" units="cm"/>
      <inkml:brushProperty name="height" value="0.025" units="cm"/>
    </inkml:brush>
  </inkml:definitions>
  <inkml:trace contextRef="#ctx0" brushRef="#br0">0 109 3876,'0'0'7174,"1"-8"-6031,0 1-1166,-1 5 137,0 0 0,0 0-1,0 0 1,0 0-1,0 0 1,1 0 0,-1 0-1,1 0 1,-1 0 0,1 0-1,0 0 1,-1 0-1,1 0 1,0 0 0,1 0-1,-1 0 1,0 1 0,0-1-1,1 1 1,-1-1-1,1 1 1,-1-1 0,1 1-1,0 0 1,-1-1-1,1 1 1,0 0 0,0 0-1,0 1 1,0-1 0,0 0-1,0 1 1,0-1-1,0 1 1,2-1 0,161 14 2139,42-10-2049,234-7-61,-248-14-53,113-3-79,162 43 53,-321-7-43,1-7 1,170-11-1,-93-23 5,-139 13-7,117-2 0,-203 16-54,0 0 0,0 0 0,0 0 0,0 0 0,-1-1 0,1 1 0,0 0-1,0 0 1,-1 0 0,1 0 0,-1 0 0,1 0 0,-1-1 0,1 1 0,-1 0 0,1 0 0,-1-1 0,0 1 0,1 0-1,-2 0 1,-9 7-2020,1-4-2168</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10.474"/>
    </inkml:context>
    <inkml:brush xml:id="br0">
      <inkml:brushProperty name="width" value="0.025" units="cm"/>
      <inkml:brushProperty name="height" value="0.025" units="cm"/>
    </inkml:brush>
  </inkml:definitions>
  <inkml:trace contextRef="#ctx0" brushRef="#br0">1 123 7399,'0'0'4847,"8"-7"-4270,5-2-398,1 1 0,0 0 0,0 1 0,1 0 0,0 1 1,0 1-1,0 0 0,30-4 0,62-2 114,210 6 1,-99 5-96,-153-1-69,976 8 809,-872 5-671,704 21 598,-421-92-148,-335 38-532,-105 19-208,0 0 1,0 1-1,0 0 0,0 0 0,0 1 0,18 3 0,-29-3-72,-1 1-1,0-1 1,1 0-1,-1 1 1,0-1-1,0 0 1,1 1-1,-1-1 1,0 1-1,0-1 1,1 0-1,-1 1 1,0-1-1,0 1 1,0-1-1,0 1 1,0-1 0,0 1-1,0-1 1,0 1-1,0-1 1,0 1-1,0-1 1,0 1-1,0-1 1,0 0-1,0 1 1,0-1-1,-1 1 1,1-1-1,0 1 1,0-1-1,0 0 1,-1 1-1,-10 8-3576</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14.978"/>
    </inkml:context>
    <inkml:brush xml:id="br0">
      <inkml:brushProperty name="width" value="0.025" units="cm"/>
      <inkml:brushProperty name="height" value="0.025" units="cm"/>
    </inkml:brush>
  </inkml:definitions>
  <inkml:trace contextRef="#ctx0" brushRef="#br0">1 1 9161,'0'0'3331,"4"44"-3363,9-35-1217,7-9-2883</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15.377"/>
    </inkml:context>
    <inkml:brush xml:id="br0">
      <inkml:brushProperty name="width" value="0.025" units="cm"/>
      <inkml:brushProperty name="height" value="0.025" units="cm"/>
    </inkml:brush>
  </inkml:definitions>
  <inkml:trace contextRef="#ctx0" brushRef="#br0">0 1 17521,'0'0'-289</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23.807"/>
    </inkml:context>
    <inkml:brush xml:id="br0">
      <inkml:brushProperty name="width" value="0.025" units="cm"/>
      <inkml:brushProperty name="height" value="0.025" units="cm"/>
    </inkml:brush>
  </inkml:definitions>
  <inkml:trace contextRef="#ctx0" brushRef="#br0">546 110 7815,'0'0'4421,"0"-9"-1224,0 5-2885,0 0 0,0 0-1,0 0 1,-1 0 0,1 0-1,-1 0 1,0 0 0,0 0 0,-1 1-1,1-1 1,-1 0 0,0 1-1,0-1 1,0 1 0,0 0-1,0-1 1,-1 1 0,1 0-1,-1 0 1,0 1 0,0-1 0,0 0-1,0 1 1,-1 0 0,1 0-1,-1 0 1,1 0 0,-1 1-1,0-1 1,-7-1 0,-2 1-80,-1 1 1,0 0 0,1 2 0,-1-1-1,1 1 1,-1 1 0,1 1 0,0 0-1,0 0 1,0 1 0,0 1-1,0 0 1,1 1 0,0 0 0,0 1-1,1 0 1,-15 13 0,2-2-42,2 2 0,0 0 0,2 1 0,0 1 0,1 1 0,1 1 0,-15 27 0,26-38-105,0 1-1,1 0 0,0 0 1,1 1-1,0 0 0,1-1 1,1 2-1,0-1 0,2 0 1,-1 19-1,2-29-57,0 0 1,0 0-1,1 0 0,0 0 0,0 0 1,0-1-1,0 1 0,1 0 0,0-1 1,0 1-1,0-1 0,0 1 0,1-1 0,0 0 1,0 0-1,0 0 0,0 0 0,0-1 1,1 1-1,0-1 0,0 0 0,0 0 1,0 0-1,0-1 0,0 1 0,1-1 0,-1 0 1,1 0-1,0-1 0,-1 0 0,1 1 1,0-1-1,0-1 0,8 1 0,-6 0-25,1 0-1,0-1 0,0 0 0,0-1 0,0 0 1,-1 0-1,1-1 0,0 0 0,-1 0 1,1 0-1,-1-1 0,0 0 0,0-1 0,12-7 1,-15 7-4,1 1 1,-1-1 0,0 0-1,0-1 1,0 1 0,0-1-1,-1 0 1,0 0 0,0 0 0,0 0-1,-1 0 1,0-1 0,0 1-1,0-1 1,0 0 0,-1 1-1,0-1 1,0 0 0,-1 0-1,1-7 1,-2 12 0,1 0 0,-1 0 0,1 0 0,0 0 0,-1 0 0,0 0 0,1 0 0,-1 0 0,0 0 0,1 0 0,-1 0 0,0 0 0,0 0 0,0 0 0,0 1 0,0-1 0,0 0 0,0 1 0,0-1 0,0 1 0,0-1 0,0 1 0,0-1 0,0 1 0,-1 0 0,1 0 0,0 0 0,0-1 0,0 1 0,0 0 0,-1 0 0,1 0 0,0 1 0,0-1 0,0 0 0,-1 0 0,1 1 0,0-1 0,0 1 0,0-1 0,0 1 0,0-1 0,0 1 0,0 0 0,0-1 0,0 1 0,0 0 0,0 0 0,1 0 0,-1-1 0,0 1 0,0 0 0,1 0 0,-1 0 0,1 0 0,-1 0 0,1 1 0,-1-1 0,1 0 0,-1 0 0,1 0 0,0 2 0,0-2 0,0-1 0,1 1 0,-1-1 0,0 1 0,1-1 0,-1 1 0,0-1 0,1 1 0,-1-1 0,1 1 0,-1-1 0,1 1 0,-1-1 0,1 0 0,0 1 0,-1-1 0,1 0 0,-1 0 0,1 1 0,0-1 0,-1 0 0,1 0 0,-1 0 0,1 0 0,0 0 0,-1 0 0,1 0 0,0 0 0,-1 0 0,1 0 0,1 0 0,24-2 0,-25 2 0,18-4 0,-1-1 0,0-1 0,0-1 0,0 0 0,-1-2 0,29-17 0,30-14 0,-76 40 0,1 0 0,-1-1 0,0 1 0,1 0 0,-1 0 0,1 0 0,-1-1 0,0 1 0,1 0 0,-1 0 0,1 0 0,-1 0 0,1 0 0,-1 0 0,1 0 0,-1 0 0,0 0 0,1 0 0,-1 0 0,1 0 0,-1 0 0,1 0 0,-1 0 0,1 0 0,-1 1 0,0-1 0,1 0 0,-1 0 0,0 0 0,1 1 0,-1-1 0,1 0 0,-1 1 0,0-1 0,0 0 0,1 1 0,-1-1 0,0 0 0,1 1 0,-1 0 0,0 23 0,-15 29 0,-17 13 0,22-48 0,1 1 0,1 0 0,0 0 0,-8 36 0,16-54-6,-1-1 1,1 0-1,0 1 0,0-1 0,0 1 1,0-1-1,0 0 0,0 1 1,0-1-1,0 1 0,0-1 0,0 1 1,0-1-1,0 1 0,0-1 1,0 0-1,0 1 0,1-1 0,-1 1 1,0-1-1,0 0 0,0 1 1,1-1-1,-1 0 0,0 1 0,1-1 1,-1 0-1,0 1 0,0-1 1,1 0-1,-1 1 0,1-1 0,-1 0 1,0 0-1,1 0 0,0 1 0,18-5-657,18-19-2199,-30 15 725,0-1 0,-1 1 0,-1-1 0,1 0-1,6-17 1,7-22-12116</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2.827"/>
    </inkml:context>
    <inkml:brush xml:id="br0">
      <inkml:brushProperty name="width" value="0.025" units="cm"/>
      <inkml:brushProperty name="height" value="0.025" units="cm"/>
    </inkml:brush>
  </inkml:definitions>
  <inkml:trace contextRef="#ctx0" brushRef="#br0">20 660 6182,'0'0'10084,"-5"0"-9545,5 0-506,-1 1 0,1-1 0,-1 0 0,1 0 0,-1 0 0,1 0 0,-1 0 0,1 0 0,-1 0 0,1 0 0,-1 0 0,1 0 0,-1 0 0,1 0 0,-1 0 0,0 0 0,1-1 0,0 1 0,-1 0 0,1 0-1,-1-1 1,1 1 0,-1 0 0,1 0 0,-1-1 0,1 1 0,0 0 0,-1-1 0,6-14 847,36-30 396,-16 18-993,96-107-133,5 5-1,147-115 1,-241 222-1274,2-1-1542,-16 5-2491</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24.181"/>
    </inkml:context>
    <inkml:brush xml:id="br0">
      <inkml:brushProperty name="width" value="0.025" units="cm"/>
      <inkml:brushProperty name="height" value="0.025" units="cm"/>
    </inkml:brush>
  </inkml:definitions>
  <inkml:trace contextRef="#ctx0" brushRef="#br0">110 1 8008,'0'0'21791,"0"8"-20894,-3 29-634,-2 1 1,-1-1-1,-3-1 0,0 1 1,-16 34-1,-18 76 228,40-136-491,1 1 0,0 0 0,0 22 0,2-32 0,0 0 0,0 0 0,0 0 0,0 0 0,0 0 0,1 0 0,-1 0 0,1 0 0,-1 0 0,1 0 0,0 0 0,0 0 0,0 0 0,0-1 0,0 1 0,0 0 0,0-1 0,0 1 0,1-1 0,-1 1 0,1-1 0,-1 1 0,1-1 0,0 0 0,-1 0 0,1 0 0,0 0 0,0 0 0,0 0 0,2 0 0,12 2 18,-1-1 1,1-1-1,0 0 0,0-1 1,32-4-1,80-22-261,-85 16-94,-35 9 51,33-9-2737,-15-1-2273,-3-3-4463</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24.854"/>
    </inkml:context>
    <inkml:brush xml:id="br0">
      <inkml:brushProperty name="width" value="0.025" units="cm"/>
      <inkml:brushProperty name="height" value="0.025" units="cm"/>
    </inkml:brush>
  </inkml:definitions>
  <inkml:trace contextRef="#ctx0" brushRef="#br0">1 1 16111,'0'0'5632,"2"12"-4260,2 52 857,-5 103 0,-1-52-1759,2-107-620,1 1 1,-1-1-1,2 1 1,-1-1-1,4 10 1,10 10-2810,-14-26 2378,1-1 0,-1 0-1,1 1 1,-1-1-1,1 0 1,-1 1 0,1-1-1,0 0 1,-1 0-1,1-1 1,0 1-1,3 1 1,10-1-8777</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25.321"/>
    </inkml:context>
    <inkml:brush xml:id="br0">
      <inkml:brushProperty name="width" value="0.025" units="cm"/>
      <inkml:brushProperty name="height" value="0.025" units="cm"/>
    </inkml:brush>
  </inkml:definitions>
  <inkml:trace contextRef="#ctx0" brushRef="#br0">0 21 18193,'0'0'6150,"78"4"-4901,-20-4-320,14-5-577,8-3-223,-1 2-97,-7 2-32,-11 2-513,-17 2-928,-18 0-962,-16 1-447,-10 4-1090,-15-1-3459</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25.741"/>
    </inkml:context>
    <inkml:brush xml:id="br0">
      <inkml:brushProperty name="width" value="0.025" units="cm"/>
      <inkml:brushProperty name="height" value="0.025" units="cm"/>
    </inkml:brush>
  </inkml:definitions>
  <inkml:trace contextRef="#ctx0" brushRef="#br0">0 47 12396,'0'0'8232,"62"20"-6567,-8-20-192,14-6-223,9-5-450,6-2-511,-1 0-225,-10 4-32,-4 2-513,-11 5-928,-13 1-1538,-11 0-2466,-7-2-4100</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26.146"/>
    </inkml:context>
    <inkml:brush xml:id="br0">
      <inkml:brushProperty name="width" value="0.025" units="cm"/>
      <inkml:brushProperty name="height" value="0.025" units="cm"/>
    </inkml:brush>
  </inkml:definitions>
  <inkml:trace contextRef="#ctx0" brushRef="#br0">1 412 20019,'0'0'8018,"10"-5"-6160,52-30-1435,-2-2-1,57-46 1,-98 69-385,-1-2 0,-1 0 0,0 0 0,-1-2 0,-1 0 0,-1-1 0,-1 0 1,0-1-1,-1 0 0,13-34 0,-19 33 12,-12 32 71,-13 34 146,13-22-173,1 1-1,1 0 1,1 0 0,1 0 0,1 0 0,1 0 0,1 0 0,1 0 0,8 35 0,6-2-4033,5-3-4149,-13-39-9032</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1.469"/>
    </inkml:context>
    <inkml:brush xml:id="br0">
      <inkml:brushProperty name="width" value="0.025" units="cm"/>
      <inkml:brushProperty name="height" value="0.025" units="cm"/>
    </inkml:brush>
  </inkml:definitions>
  <inkml:trace contextRef="#ctx0" brushRef="#br0">1 15 15278,'10'-15'2749,"-5"16"-17,-4 28 787,-1-10-3646,-8 166 1134,1 61 207,7-245-1173,0-1 1,0 1 0,0 0 0,0 0 0,0 0 0,0 0 0,0 0 0,0-1-1,1 1 1,-1 0 0,0 0 0,0 0 0,1-1 0,-1 1 0,1 0-1,-1 0 1,0-1 0,1 1 0,-1 0 0,1-1 0,0 1 0,-1 0-1,1-1 1,0 1 0,-1-1 0,1 1 0,0-1 0,0 1 0,1-1 0,-1 0 0,1 0 0,-1 0 0,1 0 0,-1 0 0,1 0 0,-1-1 0,1 1 1,-1 0-1,1-1 0,-1 1 0,0-1 0,1 0 0,1-1 0,5-3 73,-1 0-1,0-1 1,0 1-1,8-10 1,8-12 24,31-50 0,-35 48-99,34-41 0,-52 70-39,-1 0 0,0 0 0,0 0 0,1 0 0,-1 0 0,0 0 0,0 0 1,1 0-1,-1 0 0,0 0 0,0 0 0,0 1 0,1-1 0,-1 0 0,0 0 1,0 0-1,0 0 0,1 0 0,-1 0 0,0 1 0,0-1 0,0 0 0,0 0 1,1 0-1,-1 0 0,0 1 0,0-1 0,0 0 0,0 0 0,0 0 0,0 1 1,0-1-1,1 0 0,-1 0 0,0 1 0,0-1 0,0 0 0,0 0 0,0 0 1,0 1-1,0-1 0,0 0 0,0 0 0,0 1 0,0-1 0,-1 0 0,1 0 1,0 0-1,0 1 0,0-1 0,0 0 0,0 0 0,0 0 0,0 1 0,-1-1 1,1 19 116,-6 11 475,-16 46 0,16-59-511,0 1 0,1 0 0,1 0 0,1 0 0,0 0 0,1 1 0,2 33 0,0-51-79,0-1 1,0 1-1,0-1 1,0 1-1,0-1 0,0 1 1,0-1-1,0 0 1,0 1-1,1-1 1,-1 1-1,0-1 0,0 1 1,1-1-1,-1 1 1,0-1-1,1 0 0,-1 1 1,0-1-1,1 0 1,-1 1-1,1-1 1,-1 0-1,0 0 0,1 1 1,-1-1-1,1 0 1,-1 0-1,1 0 1,-1 1-1,1-1 0,0 0 1,19-5 135,15-19-1096,-3-19-4550,-19 9-5199,-8 17-1913</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1.842"/>
    </inkml:context>
    <inkml:brush xml:id="br0">
      <inkml:brushProperty name="width" value="0.025" units="cm"/>
      <inkml:brushProperty name="height" value="0.025" units="cm"/>
    </inkml:brush>
  </inkml:definitions>
  <inkml:trace contextRef="#ctx0" brushRef="#br0">1 1 14510,'0'0'9139,"0"10"-6934,4 210 2493,-1-206-4829,-1-10-2423,-1-10-6650,-1-11 3001</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2.172"/>
    </inkml:context>
    <inkml:brush xml:id="br0">
      <inkml:brushProperty name="width" value="0.025" units="cm"/>
      <inkml:brushProperty name="height" value="0.025" units="cm"/>
    </inkml:brush>
  </inkml:definitions>
  <inkml:trace contextRef="#ctx0" brushRef="#br0">0 0 18930,'0'0'7303,"16"28"-13805,-1-25 0</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2.563"/>
    </inkml:context>
    <inkml:brush xml:id="br0">
      <inkml:brushProperty name="width" value="0.025" units="cm"/>
      <inkml:brushProperty name="height" value="0.025" units="cm"/>
    </inkml:brush>
  </inkml:definitions>
  <inkml:trace contextRef="#ctx0" brushRef="#br0">57 0 7687,'0'0'11387,"-1"6"-11189,0 1-156,1-7-37,0 1-1,0 0 1,-1 0 0,1 0 0,0-1 0,0 1 0,0 0 0,0 0 0,0-1 0,0 1 0,0 0 0,0 0 0,0 0 0,0-1-1,1 1 1,-1 0 0,0 0 0,0-1 0,1 1 0,-1 0 0,1 0 0,-1-1 0,0 1 0,1 0 0,-1-1 0,1 1 0,0-1-1,-1 1 1,1-1 0,-1 1 0,1-1 0,0 1 0,-1-1 0,1 1 0,0-1 0,1 1 0,-1-1 10,0 1 1,0 0 0,-1 0-1,1 0 1,0 0-1,0 1 1,-1-1 0,1 0-1,0 0 1,-1 0-1,1 1 1,-1-1 0,0 0-1,1 0 1,-1 1 0,0-1-1,0 0 1,0 3-1,1 32 953,-1-25-535,3 54 690,3 0-1,3 0 1,33 125-1,-40-184-843,0 0 0,-1 0 0,1 1 0,-1-1 0,-1 0 0,1 1 0,-1-1 0,-1 11-1,0-16-189,1 0 0,0 0 0,0 0 0,-1 0-1,1 0 1,0 0 0,-1-1 0,1 1 0,-1 0-1,1 0 1,-1 0 0,0-1 0,1 1 0,-1 0-1,0-1 1,1 1 0,-1 0 0,0-1 0,0 1-1,0-1 1,1 1 0,-1-1 0,-2 1 0,1-1 1,-1 1 0,1-1 0,0-1 1,-1 1-1,1 0 0,0 0 0,-1-1 0,1 1 1,0-1-1,-1 0 0,1 0 0,0 0 1,0 0-1,-3-2 0,-1-1-24,0 0 1,0 0-1,1-1 0,-1 0 1,1 0-1,0-1 0,1 0 0,-1 1 1,1-1-1,0-1 0,1 1 1,0-1-1,-4-9 0,2 4-76,1-1 1,0 1-1,1-1 0,0 0 0,1 0 0,-1-22 0,3 32-78,1 0 0,-1-1 0,1 1 0,-1 0-1,1 0 1,0-1 0,1 1 0,-1 0 0,0 0-1,1 0 1,0 1 0,-1-1 0,1 0-1,0 0 1,0 1 0,1-1 0,-1 1 0,1 0-1,-1 0 1,1 0 0,0 0 0,-1 0 0,1 1-1,0-1 1,0 1 0,4-2 0,20-13-4032,-6-8-3990,-14 11 402</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2.948"/>
    </inkml:context>
    <inkml:brush xml:id="br0">
      <inkml:brushProperty name="width" value="0.025" units="cm"/>
      <inkml:brushProperty name="height" value="0.025" units="cm"/>
    </inkml:brush>
  </inkml:definitions>
  <inkml:trace contextRef="#ctx0" brushRef="#br0">32 0 18546,'0'0'1574,"-1"9"-244,-4 21 254,-6 38 369,3 1-1,1 93 0,7-159-1936,0 0 0,0-1 0,0 1 0,0 0 0,1-1 0,-1 1 1,1-1-1,0 1 0,-1 0 0,1-1 0,0 1 0,0-1 0,1 0 0,-1 1 0,0-1 0,1 0 0,0 0 0,-1 0 0,1 0 0,0 0 0,0 0 0,0 0 0,0-1 0,0 1 0,1-1 0,2 2 0,-2-2-1,0-1 0,1 1-1,-1-1 1,0 0 0,0 0 0,0-1 0,0 1-1,1-1 1,-1 1 0,0-1 0,0 0-1,0 0 1,0 0 0,0-1 0,-1 1 0,1-1-1,0 1 1,0-1 0,-1 0 0,1 0 0,3-5-1,47-57-355,-59 75 459,2-1 1,-1 1-1,2 1 1,-1-1-1,1 0 1,1 1-1,0 0 1,1-1-1,0 13 1,1-23-166,0-1 0,0 1 0,0 0 0,1-1 0,-1 1 0,0-1 0,0 1 0,0 0 0,1-1 0,-1 1 0,0-1 0,0 1 0,1 0 0,-1-1 0,1 1 0,-1-1 0,0 1 0,1-1 0,-1 0 0,1 1 0,-1-1 0,1 1 0,-1-1 0,1 0 0,0 0 0,-1 1 0,1-1 0,-1 0 0,1 0 0,0 1 0,-1-1 0,1 0 0,-1 0 0,1 0 0,0 0 0,-1 0 0,1 0 0,0 0 0,-1 0 0,1 0 0,0-1 0,-1 1 0,2 0 0,0-1-428,0 1-1,0-1 0,0 1 0,1-1 0,-1 0 0,0 0 1,0 0-1,-1 0 0,1 0 0,0-1 0,0 1 1,2-2-1,7-14-5525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1.368"/>
    </inkml:context>
    <inkml:brush xml:id="br0">
      <inkml:brushProperty name="width" value="0.025" units="cm"/>
      <inkml:brushProperty name="height" value="0.025" units="cm"/>
    </inkml:brush>
  </inkml:definitions>
  <inkml:trace contextRef="#ctx0" brushRef="#br0">422 106 8808,'0'0'1308,"-1"-10"-139,0 9-1165,2-2 112,-1 0 1,0 0-1,-1 0 1,1-1-1,0 1 0,-1 0 1,0 0-1,0 0 1,0 0-1,0 0 1,0 1-1,-1-1 0,1 0 1,-1 0-1,0 1 1,1-1-1,-1 1 1,0-1-1,-1 1 0,1 0 1,0 0-1,-1 0 1,1 0-1,-1 0 1,0 1-1,1-1 0,-1 1 1,0 0-1,0 0 1,0 0-1,0 0 1,0 0-1,0 1 0,-4-1 1,-1 0-51,1 1 0,0 1 0,0-1-1,0 1 1,0 0 0,0 1 0,1 0 0,-1 0 0,0 0 0,1 1 0,-1 0 0,-6 4 0,2 1 13,0-1 0,1 1 0,0 1 1,0 0-1,1 0 0,-9 12 0,-3 9 158,2-1 0,0 2 0,-27 66 0,31-60-117,1 1-1,3 1 0,0 0 0,3 1 1,1 0-1,2 0 0,2 1 0,4 74 0,0-103-116,0 0 0,1-1 0,1 1 0,0 0 0,0-1 0,1 1 0,1-1 0,0 0 0,0-1 0,1 1 0,1-1 0,7 10 0,-8-13 14,1 0 0,0 0 0,0-1 0,0 0 0,1-1 0,-1 0 0,2 0-1,-1 0 1,0-1 0,1 0 0,0-1 0,0 0 0,0 0 0,0-1 0,16 2 0,-10-2 96,0-1 0,-1-1 0,1-1 0,-1 0 0,1 0 0,-1-2 0,0 1 1,1-2-1,-1 0 0,-1-1 0,1 0 0,24-14 0,-18 6 172,-1 0 1,-1-1-1,0-1 0,0-1 1,-2 0-1,0-1 1,19-27-1,-17 20-22,-1-2-1,-1 0 1,-2 0 0,0-1-1,-2-1 1,0 0 0,-2-1 0,9-46-1,-16 61-243,-1-1-1,-1 1 1,0 0 0,0 0-1,-2-1 1,0 1-1,-1 0 1,0 0 0,-1 0-1,0 0 1,-1 0-1,-1 0 1,0 1-1,-1 0 1,-1 0 0,1 1-1,-2 0 1,0 0-1,-1 0 1,-11-11 0,2 4-106,-2 1 1,0 1-1,-1 1 1,-1 1-1,-1 1 1,1 1 0,-2 1-1,0 1 1,-1 1-1,1 1 1,-2 1 0,1 1-1,-1 1 1,0 2-1,-35-2 1,53 6-154,0 0-1,1 0 1,-1 1 0,1 0-1,-1 1 1,1-1 0,-1 1 0,1 1-1,-10 4 1,15-6 65,1 0 1,-1 0 0,0 0-1,0 0 1,1 0-1,-1 1 1,0-1-1,1 1 1,0-1-1,-1 1 1,1 0-1,0-1 1,0 1-1,0 0 1,0 0 0,0 0-1,0 0 1,0 0-1,1 0 1,-1 0-1,1 0 1,-1 0-1,1 0 1,0 0-1,0 0 1,0 0-1,0 0 1,0 0 0,0 1-1,1-1 1,-1 0-1,1 0 1,-1 0-1,1 0 1,0 0-1,0 0 1,2 3-1,25 30-5382</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4.164"/>
    </inkml:context>
    <inkml:brush xml:id="br0">
      <inkml:brushProperty name="width" value="0.025" units="cm"/>
      <inkml:brushProperty name="height" value="0.025" units="cm"/>
    </inkml:brush>
  </inkml:definitions>
  <inkml:trace contextRef="#ctx0" brushRef="#br0">45 98 5894,'0'0'3534,"-9"0"-1474,-24-2 70,31 0 1057,8-1-2357,13-2-587,153-7 2081,196 11-1,-298 2-2176,254 14 207,222-4-62,-514-13-254,49-9-1,-73 9-23,-1 1-1,0-1 1,1-1-1,-1 1 1,0-1-1,0 0 1,-1-1-1,1 1 1,-1-2-1,1 1 1,-1 0-1,7-9 1,-12 13-39,-1-1-1,1 1 1,-1 0-1,0-1 1,1 1-1,-1-1 1,0 1-1,1-1 1,-1 1-1,0-1 1,0 0-1,0 1 1,1-1-1,-1 1 1,0-1-1,0 1 1,0-1 0,0 0-1,0 1 1,0-1-1,0 1 1,0-1-1,0 1 1,0-1-1,-1 0 1,1 1-1,0-1 1,0 1-1,0-1 1,-1 1-1,1-1 1,0 1-1,-1-1 1,1 1 0,0-1-1,-1 1 1,1-1-1,-1 1 1,1 0-1,-1-1 1,1 1-1,-1 0 1,1-1-1,-1 1 1,1 0-1,-1 0 1,1-1-1,-1 1 1,1 0-1,-1 0 1,0 0 0,1 0-1,-1 0 1,1 0-1,-2 0 1,-43-7-5007,32 5 1678,-24-4-9122</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3.416"/>
    </inkml:context>
    <inkml:brush xml:id="br0">
      <inkml:brushProperty name="width" value="0.025" units="cm"/>
      <inkml:brushProperty name="height" value="0.025" units="cm"/>
    </inkml:brush>
  </inkml:definitions>
  <inkml:trace contextRef="#ctx0" brushRef="#br0">0 340 8456,'0'0'6572,"10"-5"-5724,106-58 806,-35 17-1309,90-36 0,153-18-308,-201 67-5631,-110 28 1296,-5-1-2850</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4.226"/>
    </inkml:context>
    <inkml:brush xml:id="br0">
      <inkml:brushProperty name="width" value="0.025" units="cm"/>
      <inkml:brushProperty name="height" value="0.025" units="cm"/>
    </inkml:brush>
  </inkml:definitions>
  <inkml:trace contextRef="#ctx0" brushRef="#br0">4 15 11371,'10'-15'3445,"-4"15"-270,-4 27 272,-2-15-3697,-21 354 7617,21-364-7338,-1 0 0,1 0 0,0 1 0,1-1 0,-1 0 1,0 0-1,1 0 0,-1 0 0,1 1 0,0-1 0,-1 0 0,1 0 0,0 0 0,0 0 0,0-1 0,1 1 0,-1 0 0,2 2 1,-2-4-10,0 1 0,1 0 0,-1-1 1,0 1-1,1-1 0,-1 1 0,0-1 1,1 1-1,-1-1 0,0 0 0,1 0 1,-1 0-1,1 0 0,-1 0 0,0 0 1,1 0-1,-1 0 0,0-1 0,1 1 1,-1 0-1,2-1 0,2-1 13,0-1 0,0 1 0,0-1 0,-1 0-1,1 0 1,-1 0 0,0-1 0,0 0 0,0 1 0,0-1 0,0-1-1,5-7 1,-4 2-29,0-1 0,0 1 0,-1-1-1,0 0 1,-1 0 0,0-1 0,-1 1-1,0 0 1,0-15 0,-2 26-5,0 0 1,0 0-1,0 1 0,0-1 1,0 0-1,0 0 1,0 0-1,-1 1 0,1-1 1,0 0-1,0 0 1,0 0-1,0 1 0,0-1 1,-1 0-1,1 0 1,0 0-1,0 0 0,0 0 1,-1 1-1,1-1 1,0 0-1,0 0 0,0 0 1,-1 0-1,1 0 1,0 0-1,0 0 1,-1 0-1,1 0 0,0 0 1,0 0-1,0 0 1,-1 0-1,1 0 0,0 0 1,0 0-1,-1 0 1,1 0-1,0 0 0,0 0 1,-1 0-1,1 0 1,0 0-1,0-1 0,0 1 1,-1 0-1,1 0 1,0 0-1,0 0 0,0 0 1,0-1-1,-1 1 1,1 0-1,0 0 0,0 0 1,0-1-1,0 1 1,0 0-1,0 0 1,0-1-1,0 1 0,-1 0 1,1 0-1,0 0 1,0-1-1,-12 16 67,9-9-8,0 0-1,1 0 1,0 1-1,0-1 0,0 0 1,1 1-1,0-1 1,0 1-1,1-1 0,-1 1 1,2 12-1,0-18-52,0 0-1,0 0 1,0 0-1,0 0 1,0 0-1,0 0 1,0 0-1,0 0 1,0 0 0,1-1-1,-1 1 1,0 0-1,0-1 1,1 1-1,-1-1 1,0 0-1,1 1 1,-1-1 0,1 0-1,-1 0 1,0 0-1,1 0 1,-1 0-1,0 0 1,1 0-1,2-1 1,38-6 96,-22-3-174,7-1-206,-27 11 275,1 0-1,0 1 1,0-1-1,-1 0 0,1 1 1,0-1-1,0 0 1,-1 1-1,1-1 0,0 1 1,-1-1-1,1 1 0,-1-1 1,1 1-1,-1-1 1,1 1-1,-1 0 0,1-1 1,-1 1-1,1 0 1,-1 0-1,0-1 0,1 1 1,-1 0-1,0 0 1,0-1-1,0 1 0,0 0 1,1 0-1,-1 0 1,0-1-1,0 1 0,-1 0 1,1 0-1,0 1 0,1 17 113,15 447 1317,-23-415-944,7-50-471,0 1 1,-1-1-1,1 1 0,0-1 0,-1 1 0,1-1 0,-1 0 0,0 1 0,1-1 1,-1 0-1,0 1 0,0-1 0,0 0 0,0 0 0,0 0 0,0 0 0,0 0 0,0 0 1,-1 0-1,1 0 0,0 0 0,0-1 0,-1 1 0,1 0 0,0-1 0,-1 1 1,1-1-1,-1 0 0,1 1 0,-3-1 0,2-1-10,0 0 0,0 0 0,0 0 0,0-1 0,0 1 0,0-1 0,1 1 0,-1-1 0,1 0 0,-1 1 0,1-1 0,-1 0 0,1 0 0,0 0 0,0 0 0,0 0 0,0 0 0,0 0 0,1-1 0,-2-3 0,-13-55 0,13 55 0,-4-26 0,0 0 0,2 0 0,2-1 0,1 0 0,3-35 0,-1 63-45,-1 1 0,2-1 1,-1 1-1,0 0 0,1 0 0,0-1 0,0 1 0,0 0 1,1 1-1,-1-1 0,1 0 0,0 1 0,0-1 0,0 1 1,0 0-1,1 0 0,-1 0 0,1 0 0,4-1 1,9-6-585,0 1 0,1 1 0,23-7 1,9-4-1460,-7-3-5396,-3-4-5926</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5.084"/>
    </inkml:context>
    <inkml:brush xml:id="br0">
      <inkml:brushProperty name="width" value="0.025" units="cm"/>
      <inkml:brushProperty name="height" value="0.025" units="cm"/>
    </inkml:brush>
  </inkml:definitions>
  <inkml:trace contextRef="#ctx0" brushRef="#br0">1 47 5093,'0'0'12529,"1"-9"-10853,3-28 214,-3 44 649,2 8-2066,1 1-1,0-1 1,1 0 0,1-1 0,8 16 0,-12-28-403,0 0 1,0-1 0,0 1-1,1 0 1,-1-1 0,1 1-1,-1-1 1,1 0 0,0 0 0,-1 0-1,1 0 1,0-1 0,0 1-1,0-1 1,-1 1 0,1-1-1,0 0 1,0 0 0,0 0-1,0-1 1,0 1 0,-1-1-1,1 0 1,5-1 0,6-3 47,1 0 0,-1-1 1,16-10-1,-24 13-121,-5 2 15,-1 1 1,1-1 0,-1 1 0,1-1 0,-1 1-1,1-1 1,0 1 0,-1 0 0,1-1 0,-1 1 0,1 0-1,0 0 1,-1-1 0,1 1 0,0 0 0,-1 0-1,1 0 1,0 0 0,0 0 0,-1 0 0,1 0-1,0 0 1,-1 0 0,1 0 0,0 0 0,-1 0 0,1 0-1,0 1 1,-1-1 0,1 0 0,0 0 0,-1 1-1,1-1 1,-1 1 0,1-1 0,-1 0 0,1 1-1,-1-1 1,1 1 0,-1-1 0,1 1 0,-1 0-1,1-1 1,-1 1 0,0-1 0,1 2 0,-1 40 1034,-1-39-984,1 0 0,-1 0 0,1 0 0,-1 1 1,1-1-1,0 0 0,0 0 0,0 0 0,1 0 1,-1 0-1,1 0 0,0 0 0,0 0 0,0 0 1,0 0-1,0 0 0,3 5 0,-1-7-28,0-1 0,-1 1 0,1 0 0,0-1 0,-1 1 0,1-1 0,0 0 0,-1 0 0,1 0 0,0 0-1,0 0 1,-1-1 0,1 1 0,0-1 0,-1 0 0,1 0 0,-1 0 0,1 0 0,-1 0 0,1 0 0,-1-1 0,0 1 0,1-1 0,-1 0 0,0 1-1,2-4 1,7-4-261,-1-1 0,0 0-1,14-18 1,-22 25-670,4-9-1505,-6 9-3206</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5.457"/>
    </inkml:context>
    <inkml:brush xml:id="br0">
      <inkml:brushProperty name="width" value="0.025" units="cm"/>
      <inkml:brushProperty name="height" value="0.025" units="cm"/>
    </inkml:brush>
  </inkml:definitions>
  <inkml:trace contextRef="#ctx0" brushRef="#br0">0 12 16239,'0'0'13101,"9"-12"-14703,-1 20-1409,-2 0-2274,0-3-3875</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6.271"/>
    </inkml:context>
    <inkml:brush xml:id="br0">
      <inkml:brushProperty name="width" value="0.025" units="cm"/>
      <inkml:brushProperty name="height" value="0.025" units="cm"/>
    </inkml:brush>
  </inkml:definitions>
  <inkml:trace contextRef="#ctx0" brushRef="#br0">3 1 19410,'0'0'6935,"0"14"-5926,-1 96 661,0 57-228,24 212 0,-17-358-1118,-4-49 41,1-4-195,0 16-170,1 0 0,0 0 0,1 1 0,1 0 0,1 0 0,0 1 0,11-18 0,-16 28 0,1 1 0,-1-1 0,0 1 0,1 0 0,0 0 0,-1 0 0,1 0 0,0 0 0,1 1 0,-1 0 0,0-1 0,1 1 0,-1 0 0,1 1 0,0-1 0,0 1 0,0-1 0,0 1 0,-1 0 0,1 1 0,0-1 0,1 1 0,-1-1 0,0 1 0,0 0 0,0 1 0,0-1 0,0 1 0,0 0 0,0 0 0,0 0 0,0 0 0,-1 1 0,6 2 0,-5-1 0,0-1 0,0 1 0,0 0 0,-1 0 0,1 0 0,-1 1 0,0-1 0,0 1 0,0-1 0,-1 1 0,1 0 0,-1 0 0,0 1 0,0-1 0,0 0 0,-1 1 0,2 7 0,-1-5 0,-1 0 0,0 1 0,0-1 0,-1 0 0,0 0 0,0 0 0,-1 1 0,0-1 0,-3 12 0,9-33 0,-1-1 0,0 0 0,-1 0 0,-1 0 0,-1 0 0,0 0 0,0-1 0,-2 1 0,0 0 0,-1 0 0,0-1 0,-1 1 0,-6-15 0,10 30-9,-1-1 1,0 1-1,0-1 1,0 1-1,1 0 1,-1-1-1,0 1 1,1-1-1,-1 1 1,0 0-1,1-1 1,-1 1-1,1 0 1,-1-1-1,0 1 1,1 0-1,-1-1 1,1 1-1,-1 0 0,1 0 1,-1 0-1,1 0 1,-1-1-1,1 1 1,-1 0-1,1 0 1,-1 0-1,1 0 1,-1 0-1,1 0 1,-1 0-1,1 0 1,-1 1-1,1-1 1,-1 0-1,1 0 0,0 1 1,36 1-930,-20-1 107,12 1-1045,59-2-6130,-83 0 7499,1-1 0,-1 1 0,0-2 0,1 1 0,-1 0 0,0-1-1,0 0 1,0 0 0,0-1 0,0 1 0,0-1 0,7-7 0,-4-1-54,-3-12 5018,-5 22-4317,0 1 0,0-1 0,0 1 1,0-1-1,0 0 0,0 1 0,-1-1 1,1 1-1,0-1 0,0 1 1,0-1-1,-1 0 0,1 1 0,0-1 1,-1 1-1,1-1 0,0 1 0,-1-1 1,1 1-1,-1 0 0,1-1 1,0 1-1,-1 0 0,1-1 0,-1 1 1,0 0-1,1-1 0,-1 1 0,1 0 1,-1 0-1,1-1 0,-1 1 1,0 0-1,1 0 0,-1 0 0,1 0 1,-1 0-1,0 0 0,1 0 0,-1 0 1,1 0-1,-1 0 0,1 0 0,-1 1 1,0-1-1,1 0 0,-1 0 1,1 1-1,-1-1 0,1 0 0,-1 0 1,1 1-1,-1-1 0,1 1 0,-1-1 1,1 0-1,-1 1 0,1 0 1,-8 4 272,1 1 1,0 0 0,0 0 0,0 1 0,1 0 0,0 0 0,1 1 0,-8 11-1,5-5 86,0 1 0,0-1 0,1 2 0,-4 15 0,10-27-485,-1-1-1,1 1 1,0 0 0,1 0 0,-1 0-1,0 0 1,1 0 0,0 0 0,0 0-1,0 0 1,1-1 0,0 1 0,-1 0 0,1 0-1,3 7 1,-3-9-16,1 0 0,0 0 0,0 0 0,0 0 0,0-1 1,1 1-1,-1 0 0,0-1 0,1 1 0,-1-1 0,1 0 0,-1 0 0,1 0 0,0 0 0,-1-1 0,1 1 0,0-1 1,0 1-1,-1-1 0,1 0 0,0 0 0,4-1 0,2 1 2,0-2 0,0 1 0,0-1 0,-1 0 0,1-1 0,-1 0 0,1 0 0,-1-1 0,0 0 0,0 0 0,-1-1 0,0 0 0,1-1 0,-2 1 0,1-1 0,9-11 0,-9 10 0,-1-1 0,0 0 0,0 0 0,0-1 0,-1 1 0,0-1 0,-1 0 0,0-1 0,-1 1 0,1-1 0,-2 0 0,0 1 0,0-1 0,1-16 0,-3 26 0,-1 0 0,1 0 0,-1 0 0,1 0 0,0 0 0,-1 0 0,1 0 0,-1 0 0,1 0 0,0 0 0,-1 0 0,1 0 0,0 0 0,-1 1 0,1-1 0,-1 0 0,1 0 0,0 0 0,-1 0 0,1 1 0,0-1 0,-1 0 0,1 0 0,0 1 0,0-1 0,-1 0 0,1 1 0,0-1 0,0 0 0,-1 1 0,1-1 0,0 0 0,0 1 0,0-1 0,0 0 0,0 1 0,-1-1 0,1 1 0,-13 18 0,10-14-156,1 1 0,0-1-1,1 1 1,-1 0 0,1-1 0,0 1-1,0 0 1,1 0 0,0 0 0,0 0 0,0 0-1,1 0 1,-1-1 0,2 1 0,-1 0-1,0 0 1,4 6 0,-3-8-161,1 0-1,-1 0 1,1 0-1,0 0 1,0 0-1,1-1 1,-1 0-1,1 0 1,-1 0-1,1 0 1,0 0 0,0-1-1,0 1 1,1-1-1,-1 0 1,0-1-1,1 1 1,0-1-1,-1 0 1,1 0 0,9 1-1,13-1-9617</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37.144"/>
    </inkml:context>
    <inkml:brush xml:id="br0">
      <inkml:brushProperty name="width" value="0.025" units="cm"/>
      <inkml:brushProperty name="height" value="0.025" units="cm"/>
    </inkml:brush>
  </inkml:definitions>
  <inkml:trace contextRef="#ctx0" brushRef="#br0">1 227 16688,'111'-22'8880,"87"-25"-5586,89-20-3121,-282 66-168,121-25 54,0 6 0,178-7 0,-353 46 325,-535 127 2782,542-137-3166,1-2 0,-74 2 0,115-9 0,1 0 0,-1 0 0,0 0 0,0 0 0,0 0 0,0-1 0,0 1 0,0 0 0,1 0 0,-1 0 0,0-1 0,0 1 0,0 0 0,0 0 0,0 0 0,0-1 0,0 1 0,0 0 0,0 0 0,0 0 0,0-1 0,0 1 0,0 0 0,0 0 0,0-1 0,0 1 0,0 0 0,0 0 0,0 0 0,0-1 0,0 1 0,-1 0 0,1 0 0,0 0 0,0 0 0,0-1 0,0 1 0,0 0 0,0 0 0,-1 0 0,1 0 0,0-1 0,0 1 0,0 0 0,-1 0 0,1 0 0,0 0 0,21-11 0,118-28-18,2 6 0,206-22 0,0 0-51,-345 54 54,-10 0 8,-28-2 11,-52 3-12,-434 70 115,245-24-65,147-29-2177,148-18-927,1-1 1,-1 0-1,25-8 0,32-10-10038</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0.323"/>
    </inkml:context>
    <inkml:brush xml:id="br0">
      <inkml:brushProperty name="width" value="0.025" units="cm"/>
      <inkml:brushProperty name="height" value="0.025" units="cm"/>
    </inkml:brush>
  </inkml:definitions>
  <inkml:trace contextRef="#ctx0" brushRef="#br0">28 1 8168,'0'0'15075,"-5"11"-14226,-14 34-27,18-44-801,1 0 1,0-1-1,-1 1 0,1 0 0,0 0 1,-1 0-1,1 0 0,0 0 0,0 0 1,0 0-1,0 0 0,0 0 0,0 0 1,0 0-1,0 0 0,1 0 0,-1 0 1,0 0-1,0 0 0,1 0 0,-1 0 1,1 0-1,-1 0 0,1 0 0,-1-1 1,1 1-1,1 1 0,-1-1 28,1 1 0,0-1 0,0-1 0,0 1 0,0 0 0,0 0-1,0-1 1,0 1 0,0-1 0,0 1 0,0-1 0,3 0 0,5 0 177,-1 0-1,0-1 1,1 0 0,13-5 0,36-22 101,-52 24-303,0-1 0,0 2 0,0-1 0,1 1 1,-1 0-1,1 0 0,0 1 0,0 0 0,0 0 0,12 0 0,-19 2-11,-1 0 0,1 1-1,0-1 1,0 1-1,-1-1 1,1 1 0,0-1-1,-1 1 1,1-1-1,0 1 1,-1 0 0,1 0-1,-1-1 1,1 1-1,-1 0 1,1 0 0,-1-1-1,0 1 1,1 0-1,-1 0 1,0 0 0,0 0-1,0-1 1,0 1 0,1 0-1,-1 0 1,0 0-1,0 0 1,-1 1 0,1 37 734,0-27-458,0 1 7,-1-7-141,1 0 1,0 0-1,0 0 1,1 0-1,0 0 0,0 0 1,4 11-1,-4-15-124,0 0 0,1 0 0,-1-1-1,0 1 1,1 0 0,0-1 0,-1 0 0,1 1-1,0-1 1,0 0 0,-1 0 0,1 0-1,0 0 1,0 0 0,0 0 0,0 0 0,1-1-1,-1 1 1,0-1 0,0 0 0,0 1-1,0-1 1,1 0 0,-1 0 0,0-1-1,3 1 1,3-2 21,1 1-1,-1-1 1,0 0-1,0-1 1,0 0-1,-1 0 0,1-1 1,-1 0-1,0 0 1,0-1-1,11-9 1,-8 7-185,0 0 0,1 0 0,21-9 0,-31 17-286,0 0 0,-1 0 1,1 0-1,-1 0 1,1 0-1,-1 0 0,1 1 1,-1-1-1,0 0 1,0 0-1,1 0 0,-1 1 1,0-1-1,0 0 1,0 1-1,0-1 0,-1 0 1,1 2-1,0 0-2486</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0.697"/>
    </inkml:context>
    <inkml:brush xml:id="br0">
      <inkml:brushProperty name="width" value="0.025" units="cm"/>
      <inkml:brushProperty name="height" value="0.025" units="cm"/>
    </inkml:brush>
  </inkml:definitions>
  <inkml:trace contextRef="#ctx0" brushRef="#br0">1 1 16271,'0'0'3876,"64"38"-8168,-44-30-6694</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1.113"/>
    </inkml:context>
    <inkml:brush xml:id="br0">
      <inkml:brushProperty name="width" value="0.025" units="cm"/>
      <inkml:brushProperty name="height" value="0.025" units="cm"/>
    </inkml:brush>
  </inkml:definitions>
  <inkml:trace contextRef="#ctx0" brushRef="#br0">72 220 11851,'0'0'4127,"-9"10"-1527,4-3-2311,-1-2 208,1 1 1,-1 0-1,1 1 1,0-1 0,1 1-1,0 0 1,0 0-1,0 0 1,1 1-1,0-1 1,1 1-1,0 0 1,-2 11-1,4-19-467,0 1-1,0 0 1,0 0-1,0-1 1,0 1-1,0 0 1,0 0-1,0-1 1,0 1-1,1 0 1,-1 0-1,0-1 1,1 1-1,-1 0 1,0-1-1,1 1 0,-1-1 1,1 1-1,-1 0 1,1-1-1,-1 1 1,1-1-1,0 1 1,-1-1-1,1 0 1,0 1-1,-1-1 1,1 0-1,1 1 1,25-2 406,-20-1-360,0 0-1,0 0 0,0-1 0,-1 0 0,0-1 0,7-4 1,4-7 9,0 0 1,-2-1-1,0-1 1,-1 0-1,0-1 1,18-34-1,-24 37 99,0-1 0,-1 0 0,0 0 1,-2 0-1,0-1 0,-1 1 0,0-1 0,-1 0 0,0-22 0,-6 36 282,-5 9-308,-5 9-61,5-2-41,0 0 0,1 1 1,0 1-1,2-1 0,-1 1 0,2 0 1,0 0-1,1 0 0,0 0 0,1 1 1,1-1-1,1 19 0,0-31-48,0-1 1,0 1-1,1 0 0,-1-1 0,1 1 0,-1-1 0,1 1 0,0-1 1,0 1-1,0-1 0,1 0 0,-1 1 0,0-1 0,1 0 0,-1 0 1,1 0-1,0 0 0,0 0 0,0-1 0,0 1 0,0 0 0,0-1 1,0 1-1,0-1 0,1 0 0,-1 0 0,0 0 0,1 0 1,-1 0-1,1-1 0,-1 1 0,1-1 0,0 1 0,-1-1 0,1 0 1,-1 0-1,1 0 0,3-1 0,1 0 12,-1 0 0,1 0 0,-1 0 0,1-1 0,-1 0 1,0-1-1,0 1 0,0-1 0,0 0 0,0-1 0,-1 1 0,1-1 0,-1 0 0,5-6 0,20-28 81,-28 36-81,-1 0-1,1-1 1,0 1-1,-1-1 1,0 0-1,0 1 1,0-1-1,0 0 1,0 0-1,0 0 1,-1 0-1,1 0 1,-1-5-1,-3 10 1,0-1 1,1 0-1,-1 1 0,0 0 1,0-1-1,1 1 0,0 0 0,-1 0 1,-3 5-1,1-2-20,1 0 0,0 0 0,1 1 0,-1-1 0,1 1 0,0 0 0,1 0 0,-1 0 0,1 0 0,-2 8 0,4-13 0,0 0 0,0 0 0,0 0 0,0 1 0,0-1 0,0 0 0,0 0 0,0 0 0,1 0 0,-1 0 0,0 0 0,0 0 0,1 0 0,-1 0 0,1 0 0,-1 0 0,1 0 0,0 0 0,-1 0 0,1-1 0,0 1 0,-1 0 0,1 0 0,1 0 0,1 0 0,-1 0 0,1 0 0,-1 0 0,1 0 0,0-1 0,-1 1 0,1-1 0,0 0 0,-1 0 0,1 0 0,0 0 0,-1 0 0,1-1 0,4 0 0,1-1 0,-1-1 0,1 1 0,-1-1 0,1-1 0,-1 1 0,0-1 0,0-1 0,-1 1 0,1-1 0,-1 0 0,0-1 0,0 1 0,-1-1 0,1 0 0,-1-1 0,-1 1 0,1-1 0,-1 0 0,-1 0 0,1 0 0,-1-1 0,3-7 0,-13 17 0,-2 8 0,7-7 3,0 1 0,0-1-1,0 1 1,0 0 0,1 0 0,-1 0 0,1 0 0,0 0-1,0 0 1,1 0 0,-1 0 0,1 0 0,0 0 0,0 0-1,0 1 1,2 6 0,-1-8-55,0-1 1,1 1-1,-1 0 0,1 0 1,-1 0-1,1-1 0,0 1 1,0-1-1,1 1 0,-1-1 1,0 0-1,1 0 0,-1 0 0,1 0 1,0-1-1,-1 1 0,1-1 1,0 1-1,0-1 0,0 0 1,5 1-1,13 4-4534,1-4-4377</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1.793"/>
    </inkml:context>
    <inkml:brush xml:id="br0">
      <inkml:brushProperty name="width" value="0.025" units="cm"/>
      <inkml:brushProperty name="height" value="0.025" units="cm"/>
    </inkml:brush>
  </inkml:definitions>
  <inkml:trace contextRef="#ctx0" brushRef="#br0">118 21 19314,'0'0'7196,"-8"-4"-5952,8 4-1231,-8-3 151,1 0-1,0 1 1,-1-1 0,-14-1 0,20 3-158,0 1 1,0 0 0,0 0 0,0-1 0,0 2 0,-1-1-1,1 0 1,0 0 0,0 1 0,0-1 0,0 1-1,0-1 1,1 1 0,-1 0 0,0 0 0,0 0-1,0 0 1,1 0 0,-1 0 0,0 1 0,1-1-1,-1 0 1,1 1 0,-1-1 0,1 1 0,0 0-1,0-1 1,0 1 0,-2 3 0,3-4-14,0-1 1,0 1-1,1 0 1,-1-1-1,0 1 0,0-1 1,0 1-1,1 0 1,-1-1-1,0 1 1,1-1-1,-1 1 1,0-1-1,1 1 0,-1-1 1,1 1-1,-1-1 1,0 1-1,1-1 1,-1 0-1,1 1 0,0-1 1,-1 0-1,1 1 1,-1-1-1,1 0 1,-1 0-1,1 0 0,0 1 1,-1-1-1,1 0 1,0 0-1,-1 0 1,2 0-1,32 7-172,-23-6 1,-6 0 138,-1 1 0,0-1 0,1 1 0,-1-1 0,0 1 0,0 0 0,0 1 0,0-1 0,0 1 0,0 0 0,-1 0 0,1 0 0,-1 0 0,4 5 0,-6-6 49,0 0 0,0 0 0,0 0 0,0 0 0,0 0 1,0 0-1,0 1 0,-1-1 0,1 0 0,-1 1 0,0-1 0,0 0 1,1 1-1,-2-1 0,1 0 0,0 1 0,0-1 0,-1 0 0,1 1 1,-1-1-1,0 0 0,1 0 0,-1 0 0,0 0 0,-1 1 0,1-1 1,0 0-1,0-1 0,-4 4 0,0 2 49,0-1-1,0-1 1,-1 1 0,0-1 0,0 0-1,0 0 1,-1-1 0,1 0 0,-1 0-1,0 0 1,-1-1 0,1 0-1,0-1 1,-1 0 0,-14 3 0,22-5-107,0-1 0,-1 1 0,1 0 0,0-1 0,-1 1 0,1 0 1,0-1-1,0 1 0,-1-1 0,1 1 0,0-1 0,0 1 0,0-1 1,-1 1-1,1 0 0,0-1 0,0 1 0,0-1 0,0 1 0,0-1 1,0 1-1,0-1 0,0 1 0,0-1 0,0 1 0,0-1 0,1 1 1,-1-1-1,0 1 0,0-1 0,0 1 0,1 0 0,-1-1 0,0 1 1,1-1-1,7-19-2303,32-43-8608,-13 22 433</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2.541"/>
    </inkml:context>
    <inkml:brush xml:id="br0">
      <inkml:brushProperty name="width" value="0.025" units="cm"/>
      <inkml:brushProperty name="height" value="0.025" units="cm"/>
    </inkml:brush>
  </inkml:definitions>
  <inkml:trace contextRef="#ctx0" brushRef="#br0">66 1 16111,'0'0'7148,"-9"10"-5151,6-4-1878,-6 4 434,1 2 0,1-1-1,0 1 1,-6 15 0,11-23-619,0 0 1,1 0 0,0 1-1,0-1 1,0 0-1,0 1 1,1-1 0,-1 1-1,1-1 1,0 1-1,1 0 1,-1-1 0,1 0-1,0 1 1,0-1-1,0 1 1,1-1 0,-1 0-1,4 5 1,6 16-845,-11-23 915,1 0 0,-1 0 0,1 0 0,-1-1 0,1 1 0,0 0 1,0-1-1,0 1 0,0 0 0,0-1 0,0 1 0,0-1 0,0 0 0,1 1 0,-1-1 0,0 0 0,1 0 1,-1 0-1,1 0 0,0 0 0,-1 0 0,1 0 0,0 0 0,-1-1 0,1 1 0,0-1 0,0 1 0,0-1 1,-1 0-1,1 0 0,0 0 0,0 0 0,3 0 0,3 0-5,0-1 0,0 0 0,0-1 0,0 0 0,-1 0 0,16-7 1,-20 8 22,-1 0 1,1 0 0,-1 0 0,1 0-1,-1-1 1,0 1 0,1-1 0,-1 1 0,0-1-1,0 0 1,0 0 0,0 0 0,-1 0-1,1-1 1,0 1 0,-1 0 0,0-1 0,1 1-1,-1-1 1,0 1 0,0-1 0,0 1-1,0-6 1,-1 8 48,-1-1 0,0 1 1,0 0-1,1-1 0,-1 1 0,0 0 0,0 0 0,1 0 0,-1 0 1,0 0-1,0 0 0,1 0 0,-1 0 0,0 0 0,0 0 0,0 0 1,1 1-1,-1-1 0,0 0 0,1 0 0,-1 1 0,0-1 0,1 1 0,-1-1 1,0 0-1,1 1 0,-1-1 0,0 1 0,1 0 0,-1-1 0,1 1 1,-1-1-1,1 1 0,0 0 0,-1-1 0,1 1 0,0 0 0,-1 1 1,1-2-57,1 1 1,-1 0 0,1 0 0,0 0 0,-1-1 0,1 1 0,0 0 0,-1-1-1,1 1 1,0-1 0,0 1 0,0-1 0,0 1 0,-1-1 0,1 1 0,0-1-1,0 0 1,0 1 0,0-1 0,0 0 0,0 0 0,0 0 0,0 0 0,0 0-1,0 0 1,0 0 0,0 0 0,0 0 0,0 0 0,0-1 0,0 1 0,-1 0-1,3-1 1,36-9 50,2-25-720,-35 29 313,-5 6 292,-4 24 128,1-3-30,1 1 0,0-1-1,2 1 1,1-1 0,0 1-1,2-1 1,0 0 0,14 40-1,9 45-266,-27-106 213,5 54-172,-4-53 184,-1 0 0,0 0-1,0 1 1,0-1 0,0 0-1,0 1 1,0-1 0,0 0 0,0 0-1,0 1 1,0-1 0,-1 0 0,1 0-1,-1 0 1,1 1 0,-1-1-1,1 0 1,-1 0 0,0 0 0,1 0-1,-1 0 1,0 0 0,0 0 0,0 0-1,0 0 1,0 0 0,0-1-1,0 1 1,0 0 0,0-1 0,0 1-1,-1-1 1,1 1 0,-2 0 0,-3-2 77,-1 1 1,1-1 0,0-1 0,0 0 0,0 1-1,1-2 1,-1 1 0,0-1 0,1 1 0,0-2 0,-1 1-1,1-1 1,0 1 0,1-1 0,-1-1 0,1 1-1,0-1 1,0 1 0,-6-9 0,5 5 45,-1-1 0,1 0 0,1 1 0,-1-1 0,2-1 0,-1 1 0,1 0 0,0-1 0,1 0 0,1 0 0,-2-16 0,4 23-130,-1 0 1,1 0-1,0 0 1,0 1-1,0-1 0,0 0 1,1 0-1,-1 1 0,1-1 1,0 1-1,0 0 1,-1-1-1,2 1 0,-1 0 1,0 0-1,0 0 1,1 0-1,-1 1 0,1-1 1,-1 1-1,1-1 1,0 1-1,4-1 0,10-5-50,0 0 0,26-5-1,-40 11 32,35-7-973,-21 5-1397,-1-1 0,1-1-1,22-9 1,-12-2-3847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4.038"/>
    </inkml:context>
    <inkml:brush xml:id="br0">
      <inkml:brushProperty name="width" value="0.025" units="cm"/>
      <inkml:brushProperty name="height" value="0.025" units="cm"/>
    </inkml:brush>
  </inkml:definitions>
  <inkml:trace contextRef="#ctx0" brushRef="#br0">0 139 6822,'0'0'12444,"9"-3"-11937,71-17 46,1 3-1,111-9 1,-74 12-310,-45 5-356,58-10-277,-47-2-5785,-73 16 2822,-2 1-795</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4.647"/>
    </inkml:context>
    <inkml:brush xml:id="br0">
      <inkml:brushProperty name="width" value="0.025" units="cm"/>
      <inkml:brushProperty name="height" value="0.025" units="cm"/>
    </inkml:brush>
  </inkml:definitions>
  <inkml:trace contextRef="#ctx0" brushRef="#br0">30 1 14670,'6'229'9073,"0"-56"-1920,-4-62-5282,-26-204-1871,22 83 0,-3-15 0,0 0 0,2 0 0,-1-42 0,4 66 0,1-1 0,-1 0 0,1 0 0,-1 1 0,1-1 0,0 0 0,-1 1 0,1-1 0,0 1 0,0-1 0,0 1 0,0 0 0,1-1 0,-1 1 0,0 0 0,0 0 0,1-1 0,-1 1 0,1 0 0,-1 1 0,1-1 0,-1 0 0,1 0 0,0 1 0,-1-1 0,1 1 0,0-1 0,-1 1 0,1 0 0,3-1 0,64-1 0,-51 3 0,-11-1-17,-1 0 0,1 0 0,-1 1 0,1 0 0,-1 0 0,0 1 0,1-1 1,-1 2-1,0-1 0,0 0 0,0 1 0,-1 0 0,1 1 0,-1-1 0,9 8 0,-11-8 10,-1 0 0,0 0 0,0 0-1,0 0 1,0 0 0,-1 1 0,1-1 0,-1 0 0,0 1-1,0-1 1,0 1 0,0-1 0,-1 1 0,1 0 0,-1-1-1,0 1 1,0 0 0,0-1 0,-1 1 0,1 0 0,-1-1 0,0 1-1,0-1 1,0 1 0,0-1 0,-1 1 0,1-1 0,-1 0-1,-3 4 1,-3 7 111,6-10-66,-1-1 1,1 1-1,0 0 0,0 0 0,0 1 0,0-1 0,1 0 1,0 0-1,-1 8 0,2-12-38,0 0 0,0 1 0,0-1 0,0 0 0,1 1 0,-1-1 0,0 0 0,0 0 0,1 1 0,-1-1 0,0 0 0,0 0 0,1 0 0,-1 1 0,0-1 0,0 0 0,1 0 0,-1 0 0,0 0 0,1 1 0,-1-1 0,0 0 0,1 0 0,-1 0 0,0 0 0,1 0 0,-1 0 0,0 0 0,1 0 0,-1 0 0,0 0 0,1 0 0,-1 0 0,0-1 0,1 1 0,-1 0 0,0 0 0,1 0 0,-1 0 0,0 0 0,1-1 0,-1 1 0,0 0 0,0 0 0,1-1 0,-1 1 0,0 0 0,0 0 0,0-1 0,1 1 0,15-12 0,-10 2 0,0 0 0,0-1 0,-1 1 0,0-1 0,-1-1 0,0 1 0,-1 0 0,-1-1 0,1 0 0,-2 0 0,0 0 0,0 0 0,-2-20 0,2 34-106,0 0-1,0 0 1,1-1 0,-1 1-1,0-1 1,1 1-1,-1-1 1,1 1 0,0-1-1,-1 0 1,1 0 0,0 0-1,0 0 1,0 0 0,0 0-1,0 0 1,0-1-1,0 1 1,0-1 0,0 1-1,0-1 1,3 0 0,56 8-3582,-49-7 2904,-2-1-873,-1 1 0,0-1-1,1-1 1,-1 0 0,11-2 0,-18 2 1398,0 1 0,0-1 0,0 0 1,0 0-1,0 0 0,-1 0 0,1 0 0,0 0 0,0 0 0,-1-1 1,3-2-1,-3 2 426,1 1 0,-1-1 0,0 0 0,-1 0 0,1 1 0,0-1 0,0 0 0,-1 0 0,1 0 0,-1 0 0,0 0 0,1 0 0,-1 0 0,0-3 0,-1 5 49,1-1-1,0 0 1,-1 1-1,1-1 1,-1 1-1,0-1 1,1 0-1,-1 1 1,1-1-1,-1 1 1,0 0-1,1-1 1,-1 1-1,0-1 1,1 1 0,-1 0-1,0 0 1,0-1-1,0 1 1,1 0-1,-1 0 1,0 0-1,0 0 1,1 0-1,-1 0 1,0 0-1,0 0 1,0 0-1,1 0 1,-2 1-1,-27 3 2532,25-2-2446,-1 0 0,1 0 0,0 0 0,0 1 0,0 0 0,0-1 0,0 1 0,1 1 0,0-1 1,-1 1-1,1-1 0,0 1 0,1 0 0,-1 0 0,1 0 0,-1 0 0,1 0 0,1 1 0,-4 7 0,5-11-288,0-1-1,0 1 0,0-1 0,0 1 0,1-1 0,-1 1 0,0-1 0,0 1 0,0-1 0,0 1 0,0-1 0,1 1 0,-1-1 0,0 1 1,0-1-1,1 0 0,-1 1 0,0-1 0,0 1 0,1-1 0,-1 0 0,1 1 0,-1-1 0,0 0 0,1 1 0,-1-1 0,1 0 1,-1 0-1,1 1 0,-1-1 0,1 0 0,23 3 165,20-10-41,-39 6-130,0-1 1,-1 0 0,0 0 0,1 0-1,-1 0 1,0-1 0,0 0 0,-1 0-1,1 0 1,0 0 0,-1-1 0,0 1-1,0-1 1,0 0 0,0 0-1,-1 0 1,1 0 0,-1 0 0,0-1-1,0 1 1,-1-1 0,3-7 0,-23 37-39,16-20 51,1 0 0,0 0 0,0 1 1,0-1-1,1 1 0,0-1 1,0 1-1,0-1 0,1 1 0,0 11 1,0-16-106,1 1 1,-1 0 0,1 0-1,-1 0 1,1-1-1,0 1 1,0 0 0,0 0-1,0-1 1,0 1 0,0-1-1,0 1 1,0-1-1,1 0 1,-1 1 0,0-1-1,1 0 1,0 0 0,-1 0-1,1 0 1,-1 0-1,1 0 1,0 0 0,0-1-1,-1 1 1,1-1 0,0 1-1,0-1 1,0 0-1,0 0 1,0 1 0,0-1-1,-1 0 1,4-1 0,2 0-827,0 1 0,-1-2 1,1 1-1,0-1 0,-1 0 1,1 0-1,-1-1 1,0 1-1,0-2 0,0 1 1,0-1-1,0 1 0,-1-2 1,1 1-1,5-7 1,3-3-1320,-2 0 1,1-1 0,-2-1 0,13-21 0,-19 22 11032,-15 18-1401,-5 7-2786,4-1-4170,11-8-426,-3 1 161,0 0 0,0 1 0,0 0-1,1-1 1,-1 1 0,1 0 0,0 1-1,0-1 1,0 0 0,0 0 0,0 1-1,1 0 1,-1-1 0,1 1-1,0-1 1,0 1 0,1 0 0,-1 0-1,1 0 1,0-1 0,0 1 0,1 6-1,-1-9-142,1 0-1,0 0 1,-1 0 0,1 0-1,0 0 1,0 0-1,0 0 1,0 0 0,0-1-1,0 1 1,0 0-1,0-1 1,0 1 0,0-1-1,0 1 1,0-1-1,1 1 1,-1-1 0,0 0-1,0 0 1,1 1-1,-1-1 1,0 0 0,0 0-1,0 0 1,1-1-1,-1 1 1,0 0 0,3-1-1,-1 1 95,1-1 0,-1 0-1,1 0 1,-1 0 0,1 0-1,-1 0 1,1-1 0,5-3-1,2-5-98,-2 0-1,1-1 1,-1 0-1,-1 0 0,0-1 1,-1 0-1,0 0 1,-1-1-1,0 0 0,-1 0 1,0 0-1,-1-1 1,-1 0-1,0 1 0,-1-1 1,1-26-1,-3 40-31,0-1 0,0 1 0,0 0-1,0-1 1,0 1 0,0 0 0,0-1 0,0 1-1,0-1 1,0 1 0,0 0 0,0-1-1,0 1 1,0-1 0,-1 1 0,1 0 0,0-1-1,0 1 1,0 0 0,0-1 0,-1 1-1,1 0 1,0 0 0,0-1 0,-1 1 0,1 0-1,0 0 1,-1-1 0,1 1 0,0 0-1,-1 0 1,1 0 0,0-1 0,-1 1 0,-14 6 60,-10 18 111,21-16-91,-1 0 0,1 0 0,1 1 0,-1-1 0,1 1 0,1 0 0,0 0-1,0 0 1,0 0 0,1 1 0,1 13 0,0-20-72,0 0-1,0 0 1,0 0 0,1 0 0,-1 1 0,1-1-1,0 0 1,0 0 0,0 0 0,0 0 0,0 0-1,1-1 1,-1 1 0,1 0 0,0-1-1,0 1 1,0-1 0,0 1 0,0-1 0,1 0-1,-1 0 1,1 0 0,-1 0 0,1 0-1,0-1 1,0 1 0,0-1 0,-1 0 0,1 0-1,0 0 1,1 0 0,-1 0 0,0-1-1,0 1 1,6-1 0,-7 0-93,-1 1 1,0-1-1,1 1 0,-1-1 0,1 0 1,-1 0-1,1 0 0,-1 0 1,1 0-1,-1 0 0,0-1 1,1 1-1,-1 0 0,1-1 0,-1 1 1,0-1-1,1 1 0,-1-1 1,0 0-1,0 1 0,1-1 1,-1 0-1,0 0 0,0 0 0,0 0 1,0 0-1,0 0 0,0 0 1,0 0-1,0 0 0,-1-1 1,1 1-1,0 0 0,-1-1 0,1 1 1,-1 0-1,1-1 0,-1 1 1,0-1-1,0 1 0,1 0 1,-1-1-1,0 1 0,0-1 0,-1-1 1,7-24-3307,7 0 1681,-7 20 2488,-1 0 0,2 0 0,-1 0 0,1 1 1,0 0-1,8-6 0,-17 11-642,0 1 0,0-1 1,0 1-1,1-1 0,-1 1 0,0 0 1,0-1-1,0 1 0,0 0 0,0 0 1,0 0-1,0 1 0,0-1 0,1 0 1,-1 1-1,0-1 0,0 1 0,0 0 1,1-1-1,-1 1 0,0 0 0,-2 2 1,0 0-117,0 1 1,0 0-1,0 1 1,1-1 0,-1 0-1,1 1 1,0 0-1,0 0 1,1 0 0,-1 0-1,1 1 1,0-1-1,1 0 1,-1 1-1,1-1 1,0 1 0,1 0-1,-1-1 1,1 1-1,0 6 1,1-10-21,0 0 0,-1-1 0,1 1 0,0 0 0,0-1 0,0 1 0,0-1 0,1 1 0,-1-1 0,0 0 0,0 1 0,1-1 0,-1 0 0,1 0 0,-1 0 0,1 0 0,0 0 0,-1 0 0,1-1 0,0 1 0,0 0 0,-1-1 0,1 1 0,0-1 0,0 0 0,3 1 0,58 1 0,-50-2 0,13-4-2552,-26 4 2435,0 0 0,1 0-1,-1 0 1,1 0 0,-1-1 0,1 1-1,-1 0 1,0 0 0,1 0 0,-1 0-1,1 0 1,-1-1 0,0 1 0,1 0-1,-1 0 1,0-1 0,1 1 0,-1 0-1,0-1 1,1 1 0,-1 0 0,0-1-1,0 1 1,1-1 0,-1 1 0,0 0-1,0-1 1,0 1 0,0-1 0,0 1-1,1 0 1,-1-1 0,0 1 0,0-1-1,0 1 1,0-1 0,0 1 0,0 0-1,0-1 1,0 1 0,-1-1-1,1 1 1,0-1 0,0 1 0,0 0-1,0-1 1,-1 1 0,1-1 0,0 1-1,0 0 1,-1-1 0,1 1 0,0 0-1,0-1 1,-1 1 0,0-1 0,-9-5-10026</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6.256"/>
    </inkml:context>
    <inkml:brush xml:id="br0">
      <inkml:brushProperty name="width" value="0.025" units="cm"/>
      <inkml:brushProperty name="height" value="0.025" units="cm"/>
    </inkml:brush>
  </inkml:definitions>
  <inkml:trace contextRef="#ctx0" brushRef="#br0">208 148 3876,'0'0'12652,"5"-9"-10880,3-1-1169,-5 7-247,0-1 0,-1 0-1,1 0 1,-1 0 0,0 0-1,0-1 1,3-6 0,-5 10-138,0 0 0,1 0 0,-1 0 1,0 1-1,0-1 0,0 0 1,0 0-1,0 0 0,0 0 1,0 0-1,0 0 0,0 0 0,0 0 1,0 0-1,0 0 0,-1 0 1,1 0-1,0 0 0,-1 1 1,1-1-1,-1 0 0,1 0 0,-1 0 1,1 1-1,-1-1 0,0 0 1,1 1-1,-1-1 0,0 0 1,-1 0-1,-1-1-62,0 0 0,0 1 0,-1 0-1,1 0 1,0 0 0,-1 0 0,1 0 0,-1 1 0,-3-1 0,-3 0-80,-1 1 0,1 1 0,0-1-1,-1 1 1,-16 5 0,19-3 9,1 1-1,-1 0 0,0 0 0,1 1 1,0 0-1,0 1 0,1-1 1,-1 1-1,1 0 0,0 1 1,-6 9-1,9-12-81,0 0 1,0 0-1,0 0 1,1 1-1,-1-1 1,1 1-1,0 0 0,1-1 1,-1 1-1,1 0 1,0 0-1,0 0 1,0 0-1,1 0 0,0 1 1,0-1-1,0 0 1,1 0-1,-1 0 0,3 8 1,-1-11 2,-1 0 0,1 0 1,0 0-1,0 0 0,0 0 1,0 0-1,1-1 0,-1 1 0,0-1 1,1 1-1,-1-1 0,1 0 0,-1 0 1,1 0-1,0 0 0,-1 0 1,1-1-1,0 1 0,0-1 0,-1 0 1,7 0-1,0 1 89,1-1 0,0 0 0,0-1 1,19-4-1,-20 2-72,0-1 0,0 0 0,0-1 0,-1 1 0,0-2 0,0 1 0,0-1 0,0-1 0,-1 1 0,0-1 0,-1 0 0,1-1 0,-2 0 0,9-12 0,-9 11-9,1 0 0,-2 0 0,1 0 0,-1-1 0,-1 1-1,1-1 1,-2 0 0,1 0 0,-2 0 0,1 0 0,-1-1-1,-1 1 1,-1-17 0,1 27-14,0-1 0,0 1 0,0 0 0,0-1 0,0 1 0,0 0 0,0 0 0,0-1 0,-1 1 0,1 0 0,0 0 0,0-1 0,0 1 0,-1 0 0,1 0 0,0-1 0,0 1 0,-1 0 0,1 0 0,0 0 0,0 0 0,-1 0 0,1-1 0,0 1 0,-1 0 0,1 0 0,0 0 0,0 0 0,-1 0 0,1 0 0,0 0 0,-1 0 0,1 0 0,0 0 0,-1 0 0,1 0 0,0 0 0,0 0 0,-1 0 0,1 0 0,0 1 0,-1-1 0,1 0 0,0 0 0,0 0 0,-1 0 0,1 1 0,0-1 0,0 0 0,-1 0 0,1 0 0,0 1 0,0-1 0,-1 1 0,-12 12 0,10-1 0,0-1 0,1 0 0,0 1 0,1-1 0,0 1 0,0-1 0,1 1 0,1 0 0,2 11 0,2 10 0,18 60 0,-16-76-598,-7-17 488,0 1 0,1-1 0,-1 1 0,0-1 1,0 0-1,0 1 0,1-1 0,-1 1 0,0-1 0,1 1 0,-1-1 0,0 0 0,1 1 0,-1-1 1,0 0-1,1 1 0,-1-1 0,1 0 0,-1 0 0,1 1 0,-1-1 0,0 0 0,1 0 0,-1 0 0,1 0 1,-1 1-1,1-1 0,-1 0 0,1 0 0,-1 0 0,1 0 0,-1 0 0,2-1 0</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0.989"/>
    </inkml:context>
    <inkml:brush xml:id="br0">
      <inkml:brushProperty name="width" value="0.025" units="cm"/>
      <inkml:brushProperty name="height" value="0.025" units="cm"/>
    </inkml:brush>
  </inkml:definitions>
  <inkml:trace contextRef="#ctx0" brushRef="#br0">16 1 11275,'0'0'12080,"-2"12"-10387,0-2-1379,-2 4 61,2 0-1,-1 0 0,2 1 1,0-1-1,0 1 1,2-1-1,2 25 1,-2-37-369,0 0 1,0 0-1,0 0 1,1 0-1,-1 0 1,0 0-1,1-1 1,-1 1-1,1 0 1,-1-1-1,1 1 1,0-1-1,0 0 1,0 0-1,0 1 1,0-1-1,0 0 1,0-1-1,0 1 1,0 0-1,0-1 1,0 1-1,0-1 1,1 1-1,-1-1 1,0 0-1,0 0 1,1 0 0,-1 0-1,0-1 1,4 0-1,2 0-27,-1 0 0,0-1 1,0 0-1,0 0 0,0-1 0,0 0 0,0 0 1,8-6-1,3-4-478,-2-1-1,19-18 1,-29 26 415,-1 1-1,0-1 0,0 0 1,-1 0-1,0-1 1,0 1-1,0-1 0,-1 0 1,4-12-1,-10 34 604,0 1-1,0 0 1,2 1-1,0-1 1,2 18-1,-1-31-638,0 1 0,0-1 0,0 0-1,1 1 1,-1-1 0,1 0 0,0 1 0,0-1 0,0 0 0,1 0-1,-1 0 1,1 0 0,-1 0 0,1 0 0,0 0 0,0-1 0,0 1-1,1-1 1,-1 1 0,1-1 0,-1 0 0,1 0 0,0 0-1,0 0 1,0 0 0,0-1 0,0 1 0,0-1 0,0 0 0,0 0-1,0 0 1,6 0 0,12 0-5843</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2.141"/>
    </inkml:context>
    <inkml:brush xml:id="br0">
      <inkml:brushProperty name="width" value="0.025" units="cm"/>
      <inkml:brushProperty name="height" value="0.025" units="cm"/>
    </inkml:brush>
  </inkml:definitions>
  <inkml:trace contextRef="#ctx0" brushRef="#br0">7 1 11627,'0'0'15455,"-1"10"-14414,0-6-909,-4 99 1765,5-93-1763,1-1 0,-1 1 0,2 0 0,-1-1 0,1 1 0,0-1 0,1 1-1,1-1 1,5 13 0,-8-21-119,0 1 1,0-1-1,0 0 0,0 0 0,0 0 1,0 0-1,0 0 0,0 0 0,0 0 1,1 0-1,-1 0 0,0 0 1,1-1-1,-1 1 0,1-1 0,-1 1 1,1-1-1,-1 1 0,1-1 0,-1 0 1,1 0-1,-1 1 0,1-1 0,-1 0 1,1-1-1,-1 1 0,1 0 0,-1 0 1,1-1-1,-1 1 0,1-1 0,-1 1 1,1-1-1,-1 1 0,0-1 0,1 0 1,-1 0-1,0 0 0,0 0 1,0 0-1,1 0 0,-1 0 0,1-1 1,7-6 134,-1-1 1,1 0 0,13-20 0,-21 27-150,46-68-1,-47 70 0,1 1 0,-1-1 0,1 0 0,-1 0 0,0 1 0,1-1 0,-1 1 0,1-1 0,-1 0 0,0 1 0,0-1 0,1 1 0,-1-1 0,0 1 0,0-1 0,1 1 0,-1-1 0,0 1 0,0-1 0,0 1 0,0-1 0,0 1 0,0-1 0,0 1 0,0 0 0,0-1 0,0 1 0,0-1 0,0 1 0,0-1 0,0 1 0,2 32 0,-1-26 0,-2-6 0,1 1 0,0-1 0,0 0 0,0 0 0,0 0 0,0 0 0,0 1 0,1-1 0,-1 0 0,0 0 0,0 0 0,1 0 0,-1 0 0,1 0 0,-1 0 0,1 0 0,0 0 0,-1 0 0,1 0 0,0 0 0,0 0 0,-1 0 0,1 0 0,0-1 0,0 1 0,0 0 0,0-1 0,0 1 0,0-1 0,0 1 0,0-1 0,0 1 0,0-1 0,1 0 0,-1 1 0,0-1 0,0 0 0,0 0 0,0 0 0,1 0 0,-1 0 0,0 0 0,0 0 0,0 0 0,0-1 0,0 1 0,1 0 0,-1-1 0,0 1 0,0-1 0,0 1 0,0-1 0,1 0 0,10-6 0,0 0 0,-1 0 0,21-18 0,-14 11 0,-10 8 0,-5 3 0,-1 1 0,1 0 0,-1 0 0,1 0 0,-1 1 0,1-1 0,0 1 0,0-1 0,0 1 0,0 0 0,0 0 0,0 0 0,0 0 0,0 1 0,1-1 0,4 1 0,-6 4 0,-1 0 0,0 0 0,0 0 0,0 0 0,-1 0 0,1 0 0,-1 0 0,0 0 0,0 0 0,0 0 0,-2 6 0,2 0 0,-1 8 0,2 26 0,0-44-15,-1 1 0,0-1 0,1 0 0,-1 1-1,0-1 1,1 0 0,-1 1 0,0-1 0,1 0 0,-1 0 0,1 1 0,-1-1 0,1 0-1,-1 0 1,0 0 0,1 0 0,-1 1 0,1-1 0,-1 0 0,1 0 0,-1 0-1,1 0 1,-1 0 0,1 0 0,-1 0 0,1-1 0,-1 1 0,0 0 0,1 0 0,-1 0-1,1 0 1,-1 0 0,1-1 0,-1 1 0,0 0 0,1 0 0,-1-1 0,1 1 0,-1 0-1,0-1 1,0 1 0,1 0 0,-1-1 0,0 1 0,1-1 0,15-15-1890,-10 7-306,-1 0 0,0-1 0,-1 1 0,1-1 0,2-12 0,0-9-6554</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3.060"/>
    </inkml:context>
    <inkml:brush xml:id="br0">
      <inkml:brushProperty name="width" value="0.025" units="cm"/>
      <inkml:brushProperty name="height" value="0.025" units="cm"/>
    </inkml:brush>
  </inkml:definitions>
  <inkml:trace contextRef="#ctx0" brushRef="#br0">37 0 10154,'0'0'18230,"-3"12"-16612,-1 11-1268,1 1 0,1 0 0,1 0 1,3 39-1,21 107 664,-14-94-1014,-4-32 0,-4-36 0,0-15 0,-1-7 0,0 0 0,-1-1 0,0 1 0,-1-1 0,-1 1 0,0 0 0,-1 0 0,-1 1 0,0-1 0,0 1 0,-14-23 0,19 36 0,0 1 0,0-1 0,0 0 0,0 1 0,0-1 0,0 0 0,-1 1 0,1-1 0,0 0 0,0 1 0,0-1 0,0 0 0,0 1 0,0-1 0,-1 0 0,1 1 0,0-1 0,0 0 0,0 1 0,-1-1 0,1 0 0,0 0 0,0 0 0,-1 1 0,1-1 0,0 0 0,-1 0 0,1 0 0,0 1 0,-1-1 0,1 0 0,0 0 0,-1 0 0,1 0 0,0 0 0,-1 0 0,1 0 0,0 0 0,-1 0 0,1 0 0,-1 0 0,1 0 0,0 0 0,-1 0 0,1 0 0,0 0 0,-1 0 0,1-1 0,0 1 0,-1 0 0,1 0 0,0 0 0,0 0 0,-1-1 0,1 1 0,0 0 0,-1 0 0,1-1 0,0 1 0,0 0 0,0-1 0,-1 1 0,1 0 0,0 0 0,0-1 0,0 1 0,0 0 0,0-1 0,-1 0 0,1 3 0,0-1 0,0 1 0,0-1 0,0 1 0,0-1 0,1 0 0,-1 1 0,0-1 0,1 0 0,-1 1 0,1-1 0,-1 0 0,1 1 0,0-1 0,-1 0 0,1 0 0,0 1 0,0-1 0,0 0 0,0 0 0,2 2 0,9 3 0,0-1 0,0 0 0,0 0 0,1-2 0,-1 1 0,1-1 0,0-1 0,0 0 0,0-1 0,0-1 0,1 0 0,-1 0 0,22-5 0,-29 3 0,0-1 0,-1 0 0,1 0 0,-1 0 0,0 0 0,0-1 0,0 0 0,0 0 0,-1 0 0,1-1 0,-1 0 0,0 1 0,5-10 0,-5 8 0,1-1 0,-1 0 0,-1 1 0,0-1 0,0-1 0,0 1 0,0 0 0,-1-1 0,-1 1 0,2-13 0,-3 19 0,-1 1 0,0-1 0,1 1 0,-1-1 0,0 1 0,0 0 0,1-1 0,-1 1 0,0 0 0,0-1 0,1 1 0,-1 0 0,0 0 0,0 0 0,0 0 0,0 0 0,1 0 0,-1 0 0,0 0 0,0 0 0,0 0 0,0 0 0,1 0 0,-3 1 0,-22 5 0,16 1 0,1-1 0,0 2 0,0-1 0,1 1 0,0 0 0,0 1 0,1 0 0,0 0 0,1 0 0,0 1 0,0 0 0,-5 17 0,9-26 0,1 0 0,0 0 0,0 0 0,0 0 0,0 0 0,0-1 0,0 1 0,0 0 0,0 0 0,1 0 0,-1 0 0,0-1 0,0 1 0,1 0 0,-1 0 0,0 0 0,1-1 0,-1 1 0,1 0 0,-1-1 0,1 1 0,-1 0 0,1-1 0,0 1 0,-1-1 0,2 1 0,26 9 0,45-10 0,-53-1 0,25-1 0,-31 0 0,-1 1 0,1 1 0,-1 0 0,25 5 0,-34-5 0,-1 1 0,0 0 0,1 0 0,-1 1 0,0-1 0,0 1 0,0 0 0,0 0 0,0 0 0,0 0 0,0 0 0,-1 0 0,1 1 0,-1-1 0,1 1 0,-1 0 0,0 0 0,0 0 0,0 0 0,-1 0 0,1 0 0,-1 0 0,1 4 0,-2-6 0,0-1 0,0 1 0,0 0 0,0-1 0,0 1 0,0-1 0,0 1 0,1 0 0,-1-1 0,0 1 0,0-1 0,0 1 0,0-1 0,1 1 0,-1-1 0,0 1 0,1-1 0,-1 1 0,0-1 0,1 1 0,-1-1 0,1 1 0,-1-1 0,0 0 0,1 1 0,-1-1 0,1 0 0,-1 1 0,1-1 0,0 0 0,-1 0 0,1 0 0,-1 1 0,2-1 0,5-22 0,-1-44 0,-6 63 0,2-146 0,2 148 0,0 0 0,-1 0 0,1 1 0,0-1 0,0 1 0,0 0 0,7 1 0,-10-1 0,58 1-1377,-18 0-2317,-19-1-4496</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3.636"/>
    </inkml:context>
    <inkml:brush xml:id="br0">
      <inkml:brushProperty name="width" value="0.025" units="cm"/>
      <inkml:brushProperty name="height" value="0.025" units="cm"/>
    </inkml:brush>
  </inkml:definitions>
  <inkml:trace contextRef="#ctx0" brushRef="#br0">0 175 12556,'12'2'9727,"66"1"-6439,24-10-470,129-27 0,-82 10-1920,795-90-236,-1035 120-7495,67-6 630</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4.973"/>
    </inkml:context>
    <inkml:brush xml:id="br0">
      <inkml:brushProperty name="width" value="0.025" units="cm"/>
      <inkml:brushProperty name="height" value="0.025" units="cm"/>
    </inkml:brush>
  </inkml:definitions>
  <inkml:trace contextRef="#ctx0" brushRef="#br0">38 0 18834,'0'0'1009,"-4"10"277,0-2-1048,-1 0 114,1-1-1,1 1 0,-1 0 0,1 1 0,1-1 0,0 0 1,0 1-1,0 0 0,1-1 0,0 1 0,1 12 1,1-19-352,0-1 0,0 1 0,0 0 0,0-1 0,1 1 0,-1-1 0,0 0 0,1 1 0,-1-1-1,1 0 1,0 0 0,-1 0 0,1 0 0,0 0 0,0 0 0,-1-1 0,1 1 0,0-1 0,0 1 0,0-1 0,0 1 0,0-1 0,0 0 0,0 0 0,0 0 0,0 0 0,0 0 0,0-1 0,-1 1 0,4-1 0,3 0-213,0-1-1,0 1 1,0-1-1,0 0 1,15-7-1,34-29-1958,-54 35 2178,1 0-1,-1 0 0,1 0 0,-1 0 1,0-1-1,0 1 0,0-1 1,-1 0-1,1 0 0,-1 0 0,0 0 1,2-7-1,-8 42 5481,7-6-3533,-2-24-2045,0 1 0,0-1-1,1 1 1,-1-1-1,0 0 1,0 1-1,1-1 1,-1 0-1,1 0 1,-1 0-1,1 0 1,-1 0-1,1 0 1,0 0 0,0-1-1,-1 1 1,1-1-1,0 1 1,0-1-1,0 0 1,-1 1-1,1-1 1,0 0-1,0 0 1,0 0 0,0-1-1,-1 1 1,1 0-1,3-2 1,12-2-5273,1-8-5179</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5.631"/>
    </inkml:context>
    <inkml:brush xml:id="br0">
      <inkml:brushProperty name="width" value="0.025" units="cm"/>
      <inkml:brushProperty name="height" value="0.025" units="cm"/>
    </inkml:brush>
  </inkml:definitions>
  <inkml:trace contextRef="#ctx0" brushRef="#br0">41 0 12684,'0'0'6897,"-2"10"-5055,-9 30 66,3-13-133,2 0 0,-7 48 0,13-74-1754,0 1-1,0-1 0,0 1 0,0-1 0,0 1 0,1-1 0,-1 1 0,0-1 0,1 1 0,0-1 0,-1 1 0,1-1 1,-1 0-1,1 1 0,0-1 0,0 0 0,0 0 0,0 0 0,0 0 0,0 1 0,0-1 0,0-1 0,1 1 0,0 1 0,2 0 8,-1-1-1,1 1 0,0-1 1,-1 0-1,1 0 0,0 0 0,0-1 1,-1 1-1,8-1 0,-1 0-7,0-1 0,1 0-1,-1-1 1,0 0 0,0 0 0,18-7-1,25-22-287,-51 30 257,1-1-1,-1 0 1,0 0-1,0 0 1,0 0 0,0 0-1,0 0 1,-1-1-1,1 1 1,-1 0 0,1-1-1,-1 1 1,0-1-1,0 0 1,0 0-1,0 1 1,-1-1 0,1 0-1,0-3 1,-23 22 422,19-10-278,-1 1-1,1-1 1,1 0 0,-1 1 0,1 0-1,0-1 1,1 1 0,-1 0 0,0 10-1,2-14-194,0-1-1,0 0 1,1 1-1,-1-1 1,0 0-1,1 1 1,-1-1-1,1 0 1,0 0-1,0 1 1,0-1-1,0 0 1,2 3-1,-2-4-241,1 0-1,-1 1 1,0-1-1,1 0 1,0 0-1,-1 0 1,1 0-1,-1 0 1,1 0-1,0 0 1,0-1-1,-1 1 1,1 0-1,0-1 1,0 0-1,0 1 1,0-1-1,3 0 1,12 0-8216</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6.453"/>
    </inkml:context>
    <inkml:brush xml:id="br0">
      <inkml:brushProperty name="width" value="0.025" units="cm"/>
      <inkml:brushProperty name="height" value="0.025" units="cm"/>
    </inkml:brush>
  </inkml:definitions>
  <inkml:trace contextRef="#ctx0" brushRef="#br0">5 1 17424,'0'0'5910,"0"10"-4949,-2 109 1514,-1-25-1953,15 152-1,-1-200-896,2-28-1099,6-10-3772</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6.814"/>
    </inkml:context>
    <inkml:brush xml:id="br0">
      <inkml:brushProperty name="width" value="0.025" units="cm"/>
      <inkml:brushProperty name="height" value="0.025" units="cm"/>
    </inkml:brush>
  </inkml:definitions>
  <inkml:trace contextRef="#ctx0" brushRef="#br0">8 258 14157,'0'0'5323,"-2"12"-3530,0-4-1500,1 1 0,0 0 0,0-1 0,1 1-1,0 0 1,0-1 0,1 1 0,0 0 0,1-1-1,0 1 1,0-1 0,7 16 0,-1-10 50,0 1 1,1-2 0,1 1-1,0-2 1,1 1 0,19 17-1,-26-27-323,0 1-1,1-1 0,0 0 1,0 0-1,0 0 0,0 0 1,0-1-1,0 0 0,1 0 1,5 1-1,-8-3 15,1 0 0,-1 0 0,0 0 0,1 0-1,-1 0 1,0 0 0,0-1 0,1 0 0,-1 1 0,0-1 0,0-1-1,0 1 1,0 0 0,0-1 0,0 1 0,0-1 0,-1 0 0,5-4-1,10-11 217,-2-2-1,0 0 1,-1-1-1,-1-1 0,-1 0 1,15-33-1,-13 26-201,28-58-54,22-41-1771,-15 45-7394,-32 57 1713</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4.521"/>
    </inkml:context>
    <inkml:brush xml:id="br0">
      <inkml:brushProperty name="width" value="0.025" units="cm"/>
      <inkml:brushProperty name="height" value="0.025" units="cm"/>
    </inkml:brush>
  </inkml:definitions>
  <inkml:trace contextRef="#ctx0" brushRef="#br0">0 80 6726,'0'0'5542,"55"-6"-4421,-27 2-96,5 0-64,5 1 320,0 1 32,4 0-480,-1-1-225,-1 0-223,-3-1-97,-1 0-192,-4-3 0,-5 3-64,-4-3 0,-5 3-800,-5-6-1507,-9-3-3042</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7.826"/>
    </inkml:context>
    <inkml:brush xml:id="br0">
      <inkml:brushProperty name="width" value="0.025" units="cm"/>
      <inkml:brushProperty name="height" value="0.025" units="cm"/>
    </inkml:brush>
  </inkml:definitions>
  <inkml:trace contextRef="#ctx0" brushRef="#br0">270 126 1185,'0'0'6150,"3"-10"-3790,0 1-2631,1 2 1573,-2-1 1,1-1-1,-1 1 1,0 0-1,1-14 1,-3 20-1077,0 0 0,0 0 0,0 1 0,0-1 0,0 0 0,0 0 0,-1 1 0,1-1 0,-1 0 0,1 1 0,-1-1 0,0 0 0,0 1 0,1-1 0,-1 1 0,0-1 0,0 1 0,-1 0 0,1-1 0,0 1 0,0 0 0,-1 0 0,1 0 0,0 0 0,-1 0 0,1 0 0,-1 0 0,0 0 0,1 1 0,-1-1 0,0 1 0,1-1 0,-1 1 0,0 0 0,1-1 0,-1 1 0,-2 0 0,-5 0-23,0 1 0,1 0 1,-1 0-1,0 1 0,1 0 0,-1 0 0,1 1 1,0 0-1,0 1 0,0 0 0,0 0 0,1 0 1,0 1-1,-1 1 0,2-1 0,-1 1 0,1 0 1,0 0-1,0 1 0,-5 7 0,3-5-168,1 0 0,1 0 0,0 1 0,0 0 0,1 0 0,0 0 0,1 0 0,0 1-1,1 0 1,0-1 0,0 1 0,1 1 0,1-1 0,0 0 0,1 18 0,0-27-42,1-1 0,0 1 0,-1 0 0,1-1 1,0 1-1,0-1 0,0 1 0,0-1 0,0 0 0,0 1 0,1-1 0,-1 0 1,0 0-1,1 0 0,-1 0 0,1 0 0,-1 0 0,1 0 0,-1 0 0,1 0 1,0-1-1,-1 1 0,1-1 0,0 1 0,2-1 0,53 8-224,-40-7 251,-4 1-40,1 0 1,-1 1-1,0 0 0,0 1 0,23 11 0,-33-14 20,-1 0 0,0 0 0,0 0 0,1 0 0,-1 1 0,0-1 0,0 1 0,-1-1 0,1 1-1,0 0 1,0-1 0,-1 1 0,1 0 0,-1 0 0,0 0 0,1 0 0,-1 1 0,0-1 0,0 0 0,0 0-1,-1 1 1,1-1 0,0 1 0,-1-1 0,0 0 0,0 1 0,1-1 0,-1 1 0,-1-1 0,1 1 0,0-1-1,0 1 1,-1-1 0,0 0 0,1 1 0,-1-1 0,0 0 0,0 0 0,0 1 0,-1-1 0,0 2 0,-2 1 57,-1 0 0,1 0 0,-1-1 1,0 1-1,0-1 0,0 0 1,0 0-1,-1-1 0,0 0 1,1 0-1,-1 0 0,-12 3 1,-6 2 453,-48 9 0,-3-12-159,75-5-384,0 0 1,-1 0 0,1 0-1,-1 0 1,1 0 0,0 0-1,-1 0 1,1 0 0,0 0-1,-1 0 1,1 0 0,0 0-1,-1 0 1,1 0-1,0 0 1,-1 0 0,1-1-1,0 1 1,-1 0 0,1 0-1,0 0 1,-1-1 0,1 1-1,0 0 1,0 0-1,-1-1 1,1 1 0,0 0-1,0 0 1,0-1 0,-1 1-1,1 0 1,0-1 0,0 1-1,0 0 1,0-1 0,6-13-1612,21-10-1288,87-39-5078,-38 22 1199,-23 10 452</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8.431"/>
    </inkml:context>
    <inkml:brush xml:id="br0">
      <inkml:brushProperty name="width" value="0.025" units="cm"/>
      <inkml:brushProperty name="height" value="0.025" units="cm"/>
    </inkml:brush>
  </inkml:definitions>
  <inkml:trace contextRef="#ctx0" brushRef="#br0">47 21 11050,'0'0'11558,"-3"12"-10271,-8 26-387,3-8-82,0 0 1,2 1 0,-4 49-1,9-79-812,1 0 0,0 0 0,0 0 0,0 0 0,0 0 0,1 0 0,-1 1 0,0-1 0,0 0 0,1 0 0,-1 0 0,1 0 0,-1 0 0,1 0 0,-1 0 0,1 0 0,-1 0 0,1 0 0,0 0 0,0-1 0,-1 1 0,1 0 0,0 0 0,0-1 0,0 1 0,0 0 0,1 0 0,0-1 7,1 1 1,-1-1-1,0 1 1,1-1-1,-1 0 1,0 0-1,1 0 1,-1 0-1,1-1 1,-1 1-1,0-1 0,4 0 1,3-2 38,0-1 1,1 0-1,-1 0 0,-1-1 1,12-7-1,12-15 24,0-2 0,38-44-1,-41 41-35,-29 31-41,1 1 0,-1 0 0,0-1 0,0 1 0,0-1 0,0 1 0,1-1 0,-1 1 0,0 0 0,0-1 0,1 1 0,-1 0 0,0-1 0,1 1 0,-1 0 0,0 0-1,1-1 1,-1 1 0,0 0 0,1 0 0,-1-1 0,1 1 0,-1 0 0,1 0 0,-1 0 0,0 0 0,1 0 0,-1 0 0,1 0 0,-1 0 0,1 0 0,-1 0 0,1 0 0,-1 0 0,0 0 0,1 0 0,-1 0 0,1 0 0,-1 0 0,1 0 0,-1 1 0,0-1 0,1 0 0,0 1 0,2 22 28,4 11 107,-7-34-127,1 1-1,0-1 0,-1 1 0,1 0 0,0-1 0,-1 0 1,1 1-1,0-1 0,0 1 0,-1-1 0,1 0 0,0 0 1,0 1-1,-1-1 0,1 0 0,0 0 0,0 0 0,0 0 1,0 0-1,-1 0 0,1 0 0,0 0 0,0 0 0,0 0 0,0 0 1,-1-1-1,1 1 0,0 0 0,0-1 0,-1 1 0,1 0 1,0-1-1,-1 1 0,1-1 0,0 1 0,-1-1 0,1 0 1,0 1-1,-1-1 0,1 0 0,52-47 194,-48 41-198,1 0 0,1 0 0,-1 1 0,1 0-1,0 0 1,1 0 0,-1 1 0,1 1 0,0-1 0,0 1 0,1 0-1,15-4 1,-22 7-9,-1 1 0,0 0 0,1 0 0,-1 0 0,1 0 0,-1 1 0,1-1 0,-1 0 0,0 0 0,1 1 0,-1-1 0,1 1 0,-1-1 0,0 1 0,0 0 0,1 0 0,-1-1 0,0 1 0,0 0 0,0 0 0,0 0 0,0 0 0,0 0 0,0 0 0,0 1 0,0-1 0,-1 0 0,1 0 0,0 1 0,0 1 0,12 54 28,-13-51 10,1 0 1,0 0-1,0-1 0,0 1 1,1 0-1,0-1 1,0 1-1,0-1 0,4 7 1,-4-11 0,0 1 0,-1-1 0,1 0 0,0 0 0,0 0 0,0 0 0,0 0-1,0 0 1,0-1 0,0 1 0,1-1 0,-1 1 0,0-1 0,0 0 0,0 0 0,1 0 0,-1 0 0,0 0 0,0 0 0,0 0 0,1-1 0,-1 1 0,0-1 0,0 0 0,0 0 0,0 0 0,0 0 0,0 0 0,2-2 0,9-4 78,0-2-1,0 0 1,11-10 0,-16 12-120,11-9 22,-15 11-10,0 1-1,0 0 1,1 0 0,-1 0-1,1 1 1,0 0 0,0 0-1,1 0 1,-1 0 0,0 1-1,11-3 1,-15 8 10,1 1 0,-1 0 1,0 0-1,-1 0 0,1 0 0,-1 0 1,1 0-1,-1 0 0,0 0 0,-2 8 1,2-6 65,0-4-40,0 0 1,0 0-1,0 0 0,0 0 0,0 0 0,0 0 0,1 0 0,-1 0 0,1 0 0,-1 0 1,1 0-1,0 0 0,0-1 0,0 1 0,0 0 0,0 0 0,0-1 0,2 3 0,-1-3-22,-1-1 0,1 1 0,-1-1 0,1 0 0,-1 1 0,1-1 0,-1 0-1,1 0 1,-1 0 0,1 0 0,0 0 0,-1 0 0,1 0 0,-1 0 0,1-1-1,-1 1 1,1-1 0,-1 1 0,1-1 0,-1 0 0,0 1 0,1-1 0,-1 0-1,2-2 1,39-24-1164,4-3-5116,-39 26 3512,0 1 1,0-1-1,0 2 1,0-1 0,9-1-1,-6 2-4855</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8.806"/>
    </inkml:context>
    <inkml:brush xml:id="br0">
      <inkml:brushProperty name="width" value="0.025" units="cm"/>
      <inkml:brushProperty name="height" value="0.025" units="cm"/>
    </inkml:brush>
  </inkml:definitions>
  <inkml:trace contextRef="#ctx0" brushRef="#br0">0 171 6118,'0'0'10095,"10"-9"-7928,3-2-1416,0 0 0,1 1 1,0 1-1,1 0 0,0 1 0,26-11 0,-1 7-194,-29 10-434,0-1 1,-1 0 0,1-1 0,-1 0-1,1-1 1,-1 0 0,0 0 0,-1-1-1,10-8 1,-19 14-26,1-1 1,0 1-1,-1-1 0,1 1 0,0-1 1,-1 0-1,1 1 0,-1-1 1,1 0-1,-1 0 0,1 1 0,-1-1 1,0 0-1,1 0 0,-1 0 0,0 0 1,1 1-1,-1-1 0,0-2 1,-11-2 1960,8 5-1937,0 0 0,0 0 1,-1 0-1,1 1 0,0-1 1,0 1-1,0 0 0,0 0 1,0 0-1,-3 2 0,-6 5 31,1 1 0,0 0 0,0 0 0,1 1 0,1 1 0,-15 19 0,18-22-72,0 0 0,1 1 1,0 0-1,1 0 0,0 0 1,0 0-1,1 1 0,0-1 0,1 1 1,-2 12-1,4-21-80,0 0 0,0 0 0,0 0 0,0 1 0,0-1 0,0 0 0,0 0 1,0 0-1,1 0 0,-1 0 0,0 0 0,1 0 0,-1 0 0,1 0 0,-1 0 0,1 0 0,-1 0 0,1 0 0,0 0 0,-1 0 0,1 0 0,0-1 1,0 1-1,0 0 0,0-1 0,0 1 0,0 0 0,0-1 0,1 1 0,1 0 0,0 0 0,1 0-1,-1-1 1,1 1 0,-1-1 0,1 0 0,-1 0-1,1 0 1,5-1 0,3-1-98,-1-1-1,1 0 1,-1 0-1,0-1 1,11-6-1,28-22-3747,-6-8-4625,-20 14-34</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9.230"/>
    </inkml:context>
    <inkml:brush xml:id="br0">
      <inkml:brushProperty name="width" value="0.025" units="cm"/>
      <inkml:brushProperty name="height" value="0.025" units="cm"/>
    </inkml:brush>
  </inkml:definitions>
  <inkml:trace contextRef="#ctx0" brushRef="#br0">204 62 13453,'0'0'2845,"2"-9"-315,8-25 86,-10 33-2534,1 1 1,-1-1-1,0 1 0,0-1 0,0 1 0,0-1 0,0 1 1,1-1-1,-1 1 0,0-1 0,0 1 0,0-1 0,0 1 1,-1-1-1,1 1 0,0-1 0,0 1 0,0-1 1,0 1-1,0-1 0,-1 1 0,1-1 0,0 1 0,0-1 1,-1 1-1,1-1 0,0 1 0,-1 0 0,1-1 0,-1 1 1,1-1-1,0 1 0,-1 0 0,1 0 0,-1-1 0,1 1 1,-1 0-1,1 0 0,-1-1 0,1 1 0,-1 0 0,1 0 1,-1 0-1,1 0 0,-1 0 0,1 0 0,-1 0 0,1 0 1,-1 0-1,1 0 0,-1 0 0,0 0 0,1 0 0,-1 0 1,1 1-1,-1-1 0,0 0 0,-28 12 955,20-6-817,-1 1 0,1 0-1,1 0 1,-13 14 0,18-17-120,-1-1 0,1 1 0,1 0 0,-1 0 0,1 0 0,-1 0 0,1 0 0,1 1 0,-1-1 0,0 1 0,1-1 0,0 1 0,-1 8-1,3-12-97,-1 0 0,1 0 0,0 0 0,-1 0 0,1-1 0,0 1 0,0 0 0,0 0-1,0-1 1,0 1 0,0 0 0,0-1 0,0 1 0,0-1 0,0 1 0,0-1-1,0 0 1,0 1 0,0-1 0,0 0 0,1 0 0,-1 0 0,0 0 0,0 0 0,0 0-1,0 0 1,0 0 0,2-1 0,37-1-211,17-18-1249,-51 17 1121,1 0-1,0 0 1,-1 0 0,1 1 0,1 0-1,-1 1 1,0-1 0,0 2 0,0-1-1,13 1 1,-19 0 305,0 1 0,0 0 0,0-1 0,0 1 0,0 0 0,0 0 0,0 0 0,0 0 1,0 0-1,0 0 0,-1 0 0,1 0 0,0 0 0,-1 1 0,1-1 0,-1 0 0,1 0 0,-1 1 0,1-1 0,-1 0 0,0 0 0,0 1 0,1 1 0,2 38 114,-2-33 37,-1 1-60,3 28 700,-2-1 0,-1 1 1,-8 50-1,6-76-460,0 1 1,-2 0 0,1-1 0,-1 0-1,-1 0 1,0 0 0,-1 0-1,0-1 1,0 0 0,-1 0 0,0-1-1,-1 0 1,0 0 0,-13 11-1,13-13-211,0 0 0,-1-1 0,1 0 0,-1 0 0,-1 0 0,1-2 0,-1 1 0,0-1 0,0 0-1,0-1 1,0 0 0,-1-1 0,1 0 0,-18 1 0,26-4-100,0 1 1,-1 0-1,1-1 1,0 1-1,0-1 1,0 1-1,0-1 1,0 0-1,1 0 0,-1 0 1,0 0-1,0 0 1,0 0-1,1-1 1,-1 1-1,1 0 1,-1-1-1,1 0 1,-1 1-1,0-3 0,-1-1-68,0 1 0,1-1 0,0 0 0,0 0 0,0-1 0,1 1 0,-2-10-1,1 2-198,1 1-1,0 0 1,1 0-1,1-1 1,0 1-1,4-20 1,-1 22-361,-1 0 0,1 1-1,1-1 1,0 1 0,0 1 0,1-1-1,0 1 1,10-11 0,3-1-3931,41-34-1,-12 18-3563</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9.603"/>
    </inkml:context>
    <inkml:brush xml:id="br0">
      <inkml:brushProperty name="width" value="0.025" units="cm"/>
      <inkml:brushProperty name="height" value="0.025" units="cm"/>
    </inkml:brush>
  </inkml:definitions>
  <inkml:trace contextRef="#ctx0" brushRef="#br0">124 18 15791,'0'0'4997,"-9"4"-3225,-2 2-1205,0 1 0,1 0 0,0 0 0,0 1 0,-11 10 0,17-14-344,0 1 1,1-1 0,-1 1 0,1-1 0,-1 1-1,1 0 1,1 0 0,-1 0 0,1 1 0,0-1 0,0 0-1,0 1 1,1 0 0,0-1 0,-1 11 0,2-15-218,0 0 0,0 0 1,0 0-1,0 0 1,1 1-1,-1-1 1,0 0-1,0 0 0,1 0 1,-1 0-1,1 0 1,-1 0-1,1 0 0,-1 0 1,1 0-1,0 0 1,-1 0-1,1 0 1,0-1-1,0 1 0,0 0 1,0 0-1,0-1 1,0 1-1,0 0 1,2 0-1,0 0-4,0 0 0,0 0 0,0-1 0,0 1 0,1-1 0,-1 0 0,0 0 0,1 0 0,4-1 0,0 0-49,0-1-1,0 0 0,0 0 1,0 0-1,-1-1 1,1-1-1,10-6 1,-12 6 5,0 0 1,-1-1-1,0 0 1,0 0-1,0-1 1,0 1-1,-1-1 1,0 0-1,0 0 1,-1 0-1,0-1 1,0 1-1,0-1 1,-1 0-1,0 1 1,0-1-1,-1 0 1,0 0-1,0-1 1,0 1-1,-2-11 1,1 17 19,0 0 0,0-1 0,0 1 1,0 0-1,-1 0 0,1 0 0,0 0 0,-1 0 1,1 0-1,-1 0 0,0 0 0,1 1 0,-1-1 1,1 0-1,-1 0 0,0 0 0,0 1 0,0-1 0,1 0 1,-1 1-1,0-1 0,0 0 0,0 1 0,0-1 1,0 1-1,0 0 0,0-1 0,0 1 0,0 0 1,0-1-1,0 1 0,0 0 0,0 0 0,0 0 0,-1 0 1,1 0-1,0 0 0,0 0 0,0 1 0,0-1 1,0 0-1,-2 1 0,1 0 8,-1 0 1,1-1-1,0 1 0,-1 0 0,1 0 1,0 1-1,-1-1 0,1 0 0,0 1 1,0 0-1,0-1 0,0 1 0,0 0 1,1 0-1,-1 0 0,1 0 1,-3 3-1,4-4-47,-1 1 0,0-1 1,0 1-1,1-1 0,-1 1 0,1-1 1,-1 1-1,1 0 0,0-1 0,0 1 1,-1-1-1,1 1 0,0 0 0,0-1 1,1 1-1,-1 0 0,0-1 0,1 1 1,-1-1-1,1 1 0,-1-1 0,1 1 1,-1-1-1,1 1 0,0-1 0,0 1 1,0-1-1,0 0 0,0 1 1,0-1-1,0 0 0,1 0 0,-1 0 1,0 0-1,0 0 0,1 0 0,-1 0 1,1-1-1,-1 1 0,1 0 0,-1-1 1,1 1-1,0-1 0,2 1 0,5 0-1055,0 0 0,1 0-1,-1-1 1,0 0 0,0 0-1,0-1 1,10-2-1,17-9-4931</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09.962"/>
    </inkml:context>
    <inkml:brush xml:id="br0">
      <inkml:brushProperty name="width" value="0.025" units="cm"/>
      <inkml:brushProperty name="height" value="0.025" units="cm"/>
    </inkml:brush>
  </inkml:definitions>
  <inkml:trace contextRef="#ctx0" brushRef="#br0">78 0 5125,'0'0'15342,"-10"12"-13729,2-5-1380,3-1 13,-1-1 0,1 1 0,0 0 0,0 1 0,0-1 0,1 1 0,0 0 0,0 0 0,1 0 0,0 0 0,0 1 0,1-1 0,0 1 0,-2 8 0,5-15-244,-1 0 0,0 1-1,0-1 1,1 0 0,-1 0-1,0 0 1,1 0 0,-1 0-1,1 0 1,0 0 0,-1-1-1,1 1 1,0 0 0,-1 0-1,1 0 1,0-1 0,0 1-1,0 0 1,0-1 0,0 1-1,0 0 1,0-1 0,0 1-1,0-1 1,0 0 0,0 1-1,0-1 1,0 0 0,0 0-1,0 1 1,0-1 0,0 0-1,0 0 1,1 0 0,-1-1-1,0 1 1,0 0 0,0 0-1,0 0 1,0-1 0,0 1-1,1-1 1,4 0-89,-1 0 0,0-1 0,0 0 1,0 1-1,-1-1 0,1-1 0,0 1 0,4-4 0,-5 4 58,-1-1 0,0 1 0,0 0 0,-1-1 0,1 0 0,0 0 0,-1 0 0,0 0 0,0 0 0,0 0 0,0 0 1,0-1-1,0 1 0,-1-1 0,0 0 0,0 1 0,0-1 0,0 0 0,0 1 0,-1-5 0,0 7 60,-1 1 0,1-1 0,-1 0 0,1 1 0,-1-1 0,0 1 0,1-1 0,-1 1 0,0-1 1,1 1-1,-1-1 0,0 1 0,0 0 0,0-1 0,1 1 0,-1 0 0,0 0 0,0 0 0,0 0 0,1-1 0,-1 1 1,0 0-1,0 0 0,0 1 0,0-1 0,1 0 0,-1 0 0,0 0 0,0 1 0,0-1 0,1 0 0,-1 0 0,0 1 1,-1 0-1,-28 13 439,28-13-418,1 0 0,0 0 0,0 0-1,-1 0 1,1 0 0,0 0 0,0 0-1,0 1 1,0-1 0,0 0 0,1 1-1,-1-1 1,0 1 0,1-1 0,-1 1-1,1-1 1,-1 1 0,1-1 0,-1 3-1,2-3-44,-1 0 0,1-1 0,-1 1 0,1-1 0,0 1 0,-1 0 0,1-1 0,-1 0 0,1 1 0,0-1-1,0 1 1,-1-1 0,1 0 0,0 1 0,0-1 0,-1 0 0,1 0 0,0 1 0,0-1 0,0 0 0,-1 0-1,1 0 1,0 0 0,0 0 0,0 0 0,0-1 0,35-5-2434,-5-9-4380,-16 2 518,-2 0-3635</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0.334"/>
    </inkml:context>
    <inkml:brush xml:id="br0">
      <inkml:brushProperty name="width" value="0.025" units="cm"/>
      <inkml:brushProperty name="height" value="0.025" units="cm"/>
    </inkml:brush>
  </inkml:definitions>
  <inkml:trace contextRef="#ctx0" brushRef="#br0">99 168 12172,'0'0'10372,"-9"-7"-9779,-28-18-161,36 25-391,-1 0 0,1 0-1,0 0 1,-1 0 0,1 0 0,0 0-1,-1 0 1,1 0 0,0 1 0,-1-1-1,1 0 1,0 1 0,-1-1 0,1 1 0,0 0-1,0-1 1,0 1 0,0 0 0,-1 0-1,1-1 1,0 1 0,0 0 0,1 0 0,-1 0-1,0 0 1,0 0 0,0 1 0,1-1-1,-1 0 1,0 1 0,-15 36 3003,15-37-2977,1 1 0,0-1-1,-1 0 1,1 0 0,0 0 0,0 0 0,0 0 0,0 0-1,0 0 1,0 0 0,0 0 0,1 1 0,-1-1-1,0 0 1,1 0 0,-1 0 0,0 0 0,1 0 0,-1 0-1,1 0 1,0 0 0,-1 0 0,1-1 0,0 1-1,-1 0 1,1 0 0,0 0 0,0-1 0,0 1-1,0-1 1,0 1 0,1 0 0,2 0-14,-1 0 0,1-1 1,-1 1-1,1-1 0,-1 0 0,1 0 0,-1 0 1,1-1-1,-1 1 0,6-2 0,6-2-40,-1-1 1,-1 0-1,1-1 0,17-10 0,-6 0-140,-1-2 0,32-29 0,-48 40 103,0-1 0,-1 0 1,0-1-1,0 1 0,-1-2 0,0 1 0,0 0 0,-1-1 1,7-18-1,-15 26-281,-5 10 194,-10 13 84,11-9 86,0 0 1,0 1-1,1 0 1,1 0-1,0 0 1,0 1 0,2-1-1,0 1 1,0 0-1,1 0 1,1 0-1,1 26 1,0-37-103,1-1 0,-1 0 0,1 1 0,0-1 0,-1 0 0,1 1-1,0-1 1,0 0 0,1 0 0,-1 0 0,0 0 0,1 0 0,-1 0 0,1 0 0,0-1 0,-1 1 0,1 0 0,0-1 0,0 1 0,0-1 0,0 0 0,3 1 0,0 0-861,-1 0 1,1 0-1,0-1 1,0 0-1,0 0 0,0 0 1,0-1-1,1 1 1,7-2-1,8-1-6254</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0.801"/>
    </inkml:context>
    <inkml:brush xml:id="br0">
      <inkml:brushProperty name="width" value="0.025" units="cm"/>
      <inkml:brushProperty name="height" value="0.025" units="cm"/>
    </inkml:brush>
  </inkml:definitions>
  <inkml:trace contextRef="#ctx0" brushRef="#br0">99 1 10698,'0'0'13191,"-9"3"-12459,8-3-658,-35 11 479,34-11-470,1 0 0,-1 1-1,1 0 1,-1-1 0,1 1 0,-1 0-1,1 0 1,0-1 0,-1 1-1,1 0 1,0 0 0,0 1 0,-1-1-1,1 0 1,0 0 0,0 1 0,0-1-1,0 0 1,1 1 0,-1-1 0,0 1-1,0 2 1,1-3-74,1-1-1,-1 1 1,0 0-1,1-1 1,0 1 0,-1 0-1,1-1 1,-1 1-1,1-1 1,0 1 0,-1-1-1,1 1 1,0-1-1,-1 1 1,1-1 0,0 0-1,0 0 1,0 1-1,-1-1 1,1 0 0,0 0-1,0 0 1,0 0 0,1 0-1,29 4 55,-23-4-26,38 4-233,-28-4-133,-1 1 0,0 0 0,0 2 0,0 0 0,0 1 1,27 10-1,-43-13 327,1-1 0,-1 1 0,0 0 0,1-1 0,-1 1 0,0 0 0,1 0 0,-1 0 0,0 0 0,0 0 0,0 0 0,0 0 0,0 1 0,0-1 1,0 0-1,0 1 0,0-1 0,-1 0 0,1 1 0,0 1 0,-1-1 57,0-1 1,0 0 0,0 1-1,0-1 1,0 0 0,-1 1-1,1-1 1,-1 0 0,1 0-1,-1 1 1,1-1-1,-1 0 1,0 0 0,1 0-1,-1 0 1,0 0 0,0 0-1,-2 2 1,-2 2 327,-2 0 0,1-1 1,0 0-1,-1 0 0,0 0 1,-10 3-1,-9 3 198,-1-1 0,0-1 0,0-1 1,-1-2-1,0-1 0,-40 1 0,68-13-5177,1-5-2723</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1.689"/>
    </inkml:context>
    <inkml:brush xml:id="br0">
      <inkml:brushProperty name="width" value="0.025" units="cm"/>
      <inkml:brushProperty name="height" value="0.025" units="cm"/>
    </inkml:brush>
  </inkml:definitions>
  <inkml:trace contextRef="#ctx0" brushRef="#br0">20 1 7719,'0'0'15220,"4"10"-14238,-1 3-759,0 1 0,-1-1-1,0 1 1,-1 0-1,-1-1 1,0 1 0,0 0-1,-2-1 1,-3 17-1,0-2-104,-15 107 1030,19-117-1611,0 0 0,1 0 1,1 1-1,0-1 0,5 22 1,6-13-6086,-11-26 5536,1 5-6680</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2.279"/>
    </inkml:context>
    <inkml:brush xml:id="br0">
      <inkml:brushProperty name="width" value="0.025" units="cm"/>
      <inkml:brushProperty name="height" value="0.025" units="cm"/>
    </inkml:brush>
  </inkml:definitions>
  <inkml:trace contextRef="#ctx0" brushRef="#br0">42 293 11659,'0'0'2653,"-6"10"-192,0-3-1792,3-3-351,0 0 0,0-1 1,0 1-1,1 0 0,0 0 0,-1 1 0,1-1 1,1 0-1,-1 1 0,1-1 0,-1 1 0,1 0 1,0-1-1,1 1 0,-1 6 0,2-10-255,-1-1-1,0 1 1,1-1-1,-1 1 1,0-1-1,1 1 1,-1-1-1,1 0 1,-1 1-1,1-1 0,-1 1 1,1-1-1,-1 0 1,1 0-1,0 1 1,-1-1-1,1 0 1,-1 0-1,1 0 1,-1 0-1,1 0 1,0 0-1,-1 1 1,1-1-1,0-1 0,-1 1 1,1 0-1,-1 0 1,1 0-1,0 0 1,-1 0-1,1 0 1,-1-1-1,1 1 1,-1 0-1,1-1 1,-1 1-1,2-1 1,23-11 853,0-6-438,-1-2 1,-2 0-1,1-1 1,36-46-1,63-107-443,-95 133 122,-27 40-165,1 0 1,0 0-1,-1 0 1,1 0-1,0 0 1,0 0-1,-1 0 1,1 0-1,0 0 1,0 1-1,0-1 1,0 0-1,0 1 1,0-1-1,0 0 1,1 1 0,-1-1-1,1 1 1,-1 0 1,0 0 0,-1 0 0,1 0 0,0 0 0,-1 1 0,1-1 0,0 0 0,0 0 0,-1 1 0,1-1 0,-1 0 0,1 1 0,0-1 1,-1 1-1,1-1 0,-1 1 0,1-1 0,-1 1 0,1-1 0,-1 1 0,1 0 0,-1 0 0,19 48-128,-14-34 173,5 14-512,28 68 1121,-11-53-3581,8-9-5418,-20-27-2550</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14.100"/>
    </inkml:context>
    <inkml:brush xml:id="br0">
      <inkml:brushProperty name="width" value="0.025" units="cm"/>
      <inkml:brushProperty name="height" value="0.025" units="cm"/>
    </inkml:brush>
  </inkml:definitions>
  <inkml:trace contextRef="#ctx0" brushRef="#br0">4499 238 5733,'-11'-3'87,"-524"-97"3371,255 65-2594,-643-57 1368,683 84-1853,-465 48 0,559-19-149,2 5-1,2 7 1,0 6 0,-195 83-1,286-100 40,1 2 0,1 3 1,1 1-1,2 3 0,0 2 0,3 1 0,1 3 0,1 1 0,2 2 1,2 2-1,-49 72 0,33-31-136,-80 166 1,113-201-146,2 0 1,2 1-1,2 0 1,3 1-1,-9 74 0,-10 849 402,32-905-342,4 0-1,2 0 1,4-1 0,2 0-1,33 93 1,149 311 297,-164-399-335,24 42 1,4-2 0,5-3 0,5-2-1,5-4 1,4-3 0,168 164 0,-134-163 3,3-5 0,5-5 0,3-6 0,4-5 0,201 92 0,-87-66 45,5-12 1,4-10 0,3-11-1,3-12 1,415 46 0,119-33 6,0-40-410,-287-55 260,-414 10 77,-1-4 0,-1-3 0,137-48 0,-126 29 41,-2-5 1,-1-3-1,128-84 0,-180 99-18,-1-1 1,-2-3-1,-1-1 0,-1-2 0,-3-1 0,-1-3 0,-2 0 1,50-83-1,-34 32-10,-5-2 0,-4-2 1,-3-1-1,-6-2 0,-3-2 1,-5 0-1,-4-1 0,-5-1 1,-5-1-1,-5-163 0,-11 193-8,-3 0 1,-3 0-1,-4 1 0,-2 1 0,-36-85 1,-15-7 3,-94-161 1,-274-336-83,301 472 69,-5-4 260,-239-250 0,261 323-75,-5 4 0,-258-180 0,304 246-153,-2 4-1,-168-68 1,-187-35-1199,287 100-1005,-1-6-3129</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2.917"/>
    </inkml:context>
    <inkml:brush xml:id="br0">
      <inkml:brushProperty name="width" value="0.025" units="cm"/>
      <inkml:brushProperty name="height" value="0.025" units="cm"/>
    </inkml:brush>
  </inkml:definitions>
  <inkml:trace contextRef="#ctx0" brushRef="#br0">296 223 15022,'-12'-2'1708,"-5"0"-710,0 1 0,0 0 0,-32 2 0,42 0-781,0 0 0,1 1 1,-1 0-1,0 0 0,1 0 0,-1 1 0,1-1 1,0 2-1,0-1 0,0 1 0,0 0 0,1 0 1,-1 0-1,-6 8 0,2-1 20,1 1 0,1 0 1,0 0-1,1 1 0,0-1 0,1 2 0,0-1 0,1 1 1,1 0-1,0 0 0,1 0 0,1 0 0,-2 19 0,4-31-223,0-1 0,-1 1 0,1-1-1,0 1 1,0-1 0,0 1-1,0-1 1,1 1 0,-1-1-1,0 1 1,1-1 0,-1 1 0,1-1-1,-1 0 1,1 1 0,0-1-1,-1 0 1,1 1 0,0-1-1,0 0 1,0 0 0,0 0 0,0 0-1,2 2 1,-1-2-3,0-1 0,0 1 0,0-1 0,0 0 0,0 1 1,0-1-1,0 0 0,-1 0 0,1 0 0,0-1 0,0 1 0,0 0 0,0-1 0,0 1 0,0-1 0,2-1 1,7-3 29,-1 0 0,1-1 1,-1 0-1,-1-1 0,12-10 1,3-5-42,-1-1 1,-1-1-1,-1-2 1,-2 0-1,29-48 0,-38 55-21,0-1-1,-1 0 1,-1-1-1,0 1 0,-2-1 1,-1-1-1,0 1 1,-2-1-1,1-31 0,-3 52 13,-1 0-1,0-1 1,0 1-1,0 0 1,0 0-1,0-1 0,0 1 1,0 0-1,0 0 1,0 0-1,-1-1 1,1 1-1,0 0 0,-1 0 1,1 0-1,-1 0 1,0 0-1,0-1 1,-9 15-83,-7 39 248,4 17 749,4 0 0,2 1-1,4 102 1,2-170-894,1 1-1,0-1 1,0 1-1,0-1 1,1 1-1,-1-1 1,1 0-1,-1 1 1,1-1-1,0 1 1,0-1-1,0 0 1,0 1-1,0-1 1,1 0-1,-1 0 1,1 0-1,-1 0 1,1 0-1,0 0 0,-1-1 1,1 1-1,0-1 1,0 1-1,1-1 1,-1 1-1,0-1 1,0 0-1,1 0 1,-1 0-1,0-1 1,1 1-1,-1 0 1,1-1-1,-1 0 1,1 1-1,-1-1 1,1 0-1,-1 0 1,1-1-1,-1 1 1,1 0-1,-1-1 1,1 1-1,-1-1 1,0 0-1,1 0 0,-1 0 1,0 0-1,0 0 1,0-1-1,1 1 1,-1-1-1,3-2 1,1-2-583,1 1 1,-1-1 0,0 0-1,0-1 1,-1 1-1,0-1 1,0 0 0,0 0-1,5-14 1,-7 14-1461,0 0 1,-1 0 0,0-1-1,-1 1 1,1-1 0,0-13-1,-2-1-6488</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3.289"/>
    </inkml:context>
    <inkml:brush xml:id="br0">
      <inkml:brushProperty name="width" value="0.025" units="cm"/>
      <inkml:brushProperty name="height" value="0.025" units="cm"/>
    </inkml:brush>
  </inkml:definitions>
  <inkml:trace contextRef="#ctx0" brushRef="#br0">15 1 15631,'0'0'3427,"-6"57"-512,1-24-737,3 2-192,1 2-129,1-4-639,0-2-450,0-8-287,8-5-289,2-7-160,1-8-64,2-3-577,-3-1-896,-2-12-1602,-2-8-897,-4-3-704,0-7-2019</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4.252"/>
    </inkml:context>
    <inkml:brush xml:id="br0">
      <inkml:brushProperty name="width" value="0.025" units="cm"/>
      <inkml:brushProperty name="height" value="0.025" units="cm"/>
    </inkml:brush>
  </inkml:definitions>
  <inkml:trace contextRef="#ctx0" brushRef="#br0">102 0 14221,'0'0'4517,"-8"5"-2339,3-1-1943,-1 0 0,1 0-1,0 0 1,0 1 0,1 0 0,-1 0 0,1 0 0,0 0 0,1 1 0,-1 0 0,1-1-1,0 1 1,0 0 0,1 1 0,0-1 0,-2 9 0,-6 33 716,3 1 0,1 0 0,3 0 0,2 0 1,8 72-1,18 32-697,-14-89 186,-16-217-1204,0 79-333,9-122 0,-3 187 1014,1-1-1,0 1 0,0 0 1,1-1-1,0 1 1,1 0-1,-1 1 1,2-1-1,5-8 1,1 1-635,1 1 1,1 0 0,20-17-1,-28 26 682,0 1 0,0-1 0,-1 0 0,0 0 0,0 0 0,0-1 0,3-7 0,-6 13 266,-1 10 245,-6 173 2480,-34 220-1,43-445-3348,-4-80-1,-1 39-2206,2 83 2595,0 1 0,0-1 0,0 0 0,1 1 0,-1-1 0,0 1 0,0-1 0,1 0 0,-1 1 0,1-1 0,-1 1 0,1-1 0,-1 1 0,0-1 0,1 1 0,0 0 0,-1-1 0,1 1 0,-1 0 0,1-1 0,-1 1 0,1 0 0,0-1 0,-1 1 0,1 0 0,0 0 0,-1 0 0,1 0 0,0 0 0,-1 0 0,1 0 0,0 0 0,-1 0 0,1 0 0,0 0 0,-1 0 0,1 0 0,0 1 0,-1-1 0,1 0 0,0 0 0,0 1 0,38 12 166,-29-10-126,-6-2-5,1 0 0,0-1 0,-1 0 0,1 1 0,0-2 0,-1 1 0,1 0 0,0-1 0,-1 0 0,1 0 0,-1-1 0,1 1 0,-1-1 0,0 0 0,0 0 0,0 0 0,0-1 0,0 1 0,0-1 0,0 0 0,-1 0 0,1 0 0,-1-1 0,0 1-1,0-1 1,0 0 0,-1 0 0,1 0 0,-1 0 0,0 0 0,0 0 0,-1-1 0,1 1 0,-1-1 0,0 1 0,0-1 0,0 0 0,-1 1 0,1-1 0,-1 0 0,-1 1 0,1-1 0,0 0 0,-1 1 0,0-1 0,-3-7 0,4 12-30,0-1 1,0 1 0,0-1 0,-1 1 0,1-1-1,0 1 1,0-1 0,-1 1 0,1-1-1,0 1 1,-1 0 0,1-1 0,-1 1 0,1 0-1,0-1 1,-1 1 0,1 0 0,-1 0 0,1-1-1,-1 1 1,1 0 0,-1 0 0,1 0-1,-1-1 1,1 1 0,-1 0 0,1 0 0,-1 0-1,1 0 1,-1 0 0,1 0 0,-1 0-1,1 0 1,-1 0 0,1 1 0,-1-1 0,1 0-1,-1 0 1,1 0 0,-1 1 0,1-1-1,-1 0 1,1 0 0,-1 1 0,1-1 0,-1 1-1,-17 16 22,14-8 0,-1-1-1,1 1 0,1 0 1,0 0-1,0 0 1,1 1-1,0-1 0,1 1 1,0-1-1,0 19 1,1-27-20,1 0 0,-1 0 0,1 0 0,-1 0 0,1-1 1,0 1-1,-1 0 0,1 0 0,0 0 0,-1 0 1,1-1-1,0 1 0,0 0 0,0-1 0,0 1 1,0-1-1,0 1 0,0-1 0,0 1 0,0-1 1,0 0-1,0 1 0,0-1 0,0 0 0,0 0 1,0 0-1,0 0 0,0 0 0,1 0 0,42 0 39,-33-1-46,4 1-63,0-2 1,-1 0-1,18-5 0,-22 4 120,0 1 0,0 0-1,0 0 1,1 1 0,-1 0-1,0 1 1,0 0 0,19 3-1,-20-2 85,0 0 0,1-1-1,-1 0 1,1 0-1,-1-1 1,1 0-1,-1-1 1,0 0-1,0-1 1,0 0-1,14-6 1,-15 5-137,0 1-1,0 0 1,0 0 0,1 1-1,-1 0 1,1 0 0,0 1 0,0 0-1,-1 0 1,1 1 0,0 1-1,0-1 1,0 1 0,12 4 0,-11-1 124,1-1 1,0 0-1,-1 0 0,1-1 1,0 0-1,15 0 1,-24-2-296,0 0-1,0-1 1,0 1 0,0 0-1,0-1 1,0 1 0,0-1 0,0 0-1,0 0 1,0 0 0,0 0-1,-1 0 1,1 0 0,0 0 0,0-1-1,1-1 1,7-15-4858,-8-11-3405,-2 18-5386</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4.719"/>
    </inkml:context>
    <inkml:brush xml:id="br0">
      <inkml:brushProperty name="width" value="0.025" units="cm"/>
      <inkml:brushProperty name="height" value="0.025" units="cm"/>
    </inkml:brush>
  </inkml:definitions>
  <inkml:trace contextRef="#ctx0" brushRef="#br0">179 1 14061,'-2'0'323,"0"1"-1,0-1 0,0 1 0,0 0 0,0 0 1,0 0-1,0-1 0,1 2 0,-1-1 0,0 0 1,1 0-1,-1 0 0,1 1 0,0-1 0,-1 1 1,1-1-1,0 1 0,0 0 0,0-1 0,0 1 1,0 0-1,0 0 0,0 0 0,0 0 0,1 0 1,-1 0-1,1 0 0,0 2 0,-11 66 2660,10-58-2052,1-4-678,-5 40 1232,2 0 1,4 58-1,0-93-1523,0-1 0,0 0-1,2 0 1,-1 1 0,2-2-1,0 1 1,0 0 0,1-1-1,0 1 1,1-2 0,0 1-1,1 0 1,0-1 0,10 10-1,-16-19-1230,-16-20-3074,9 14 3440,-56-65-2642,3 5 3269,7-4 4511,52 69-4141,-1-1 1,1 1-1,0-1 0,0 1 0,0-1 0,0 1 1,0-1-1,0 1 0,-1-1 0,1 1 0,0-1 1,0 1-1,1-1 0,-1 1 0,0-1 0,0 1 1,0-1-1,0 1 0,0-1 0,0 1 0,1-1 1,-1 1-1,0 0 0,0-1 0,1 1 0,-1-1 1,0 1-1,1 0 0,-1-1 0,0 1 0,1 0 1,-1-1-1,1 1 0,-1 0 0,0-1 0,1 1 1,-1 0-1,1 0 0,-1 0 0,1-1 0,-1 1 1,1 0-1,-1 0 0,1 0 0,-1 0 0,1 0 1,-1 0-1,1 0 0,-1 0 0,1 0 0,-1 0 1,1 0-1,0 1 0,42-3-386,-29 2 700,19-1-541,7 0-450,45-7 0,-70 5-1812,-1 0 0,1-1 0,21-9 1,6-7-11843</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5.413"/>
    </inkml:context>
    <inkml:brush xml:id="br0">
      <inkml:brushProperty name="width" value="0.025" units="cm"/>
      <inkml:brushProperty name="height" value="0.025" units="cm"/>
    </inkml:brush>
  </inkml:definitions>
  <inkml:trace contextRef="#ctx0" brushRef="#br0">208 72 11819,'0'0'2573,"1"-9"-197,2-30-27,-4 38-2209,1-1 1,0 1-1,-1 0 0,1 0 1,-1 0-1,0-1 1,1 1-1,-1 0 1,0 0-1,0 0 0,1 0 1,-1 0-1,0 1 1,0-1-1,0 0 1,0 0-1,0 0 0,0 1 1,-1-1-1,1 1 1,0-1-1,0 1 0,0-1 1,-1 1-1,1 0 1,0-1-1,0 1 1,-1 0-1,1 0 0,0 0 1,-1 0-1,-1 0 1,-41 4 1412,35-1-1467,0 1-1,0 0 1,0 0 0,0 1 0,1 0 0,0 0-1,0 1 1,0 0 0,1 1 0,0 0-1,0 0 1,0 0 0,1 1 0,-7 11-1,12-17-86,1-1 0,-1 1 0,1 1 0,-1-1 0,1 0 0,0 0 0,-1 0 0,1 0 0,0 0 0,0 0 0,1 0 0,-1 0-1,0 0 1,1 0 0,-1 0 0,1 0 0,0 0 0,0 0 0,-1 0 0,1 0 0,1 0 0,-1 0 0,2 2 0,39 40-241,-24-26 189,11 13-7,-1 1 1,-1 2-1,25 42 0,-44-63 87,-1 0 0,-1 1-1,0 0 1,-1 0-1,0 0 1,-1 1-1,-1 0 1,0 0 0,-1 0-1,-1 0 1,0 0-1,-2 23 1,0-33 127,0 0-1,0 0 1,-1 1 0,0-1-1,0 0 1,0-1 0,-1 1-1,1 0 1,-1-1 0,0 1-1,-1-1 1,1 0 0,-1 0 0,0 0-1,0-1 1,0 1 0,0-1-1,-1 0 1,1 0 0,-1 0-1,0-1 1,1 0 0,-1 1-1,0-2 1,-1 1 0,1-1-1,-10 2 1,10-2-102,0 0-1,0 0 1,0-1-1,-1 1 1,1-1-1,0 0 1,-1-1-1,1 1 1,0-1-1,0 0 1,0-1-1,0 1 1,0-1-1,0 0 1,0 0 0,0 0-1,1-1 1,-1 0-1,1 0 1,0 0-1,-1 0 1,1-1-1,1 0 1,-1 1-1,1-1 1,-1-1-1,1 1 1,-2-5-1,1 2-315,1-1-1,0 1 0,0-1 0,1 1 0,0-1 0,1 0 0,0 0 1,0 0-1,0 0 0,1 0 0,0 0 0,1 0 0,0 0 0,0 0 1,0 0-1,1 1 0,4-9 0,-2 5-1111,2 0-1,0 0 1,0 1 0,1 0-1,0 0 1,0 1 0,1-1 0,1 2-1,-1-1 1,17-10 0,10-8-7721</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5.801"/>
    </inkml:context>
    <inkml:brush xml:id="br0">
      <inkml:brushProperty name="width" value="0.025" units="cm"/>
      <inkml:brushProperty name="height" value="0.025" units="cm"/>
    </inkml:brush>
  </inkml:definitions>
  <inkml:trace contextRef="#ctx0" brushRef="#br0">150 46 18385,'0'0'2082,"-9"-2"-64,4 1-1824,0 0-1,0 0 0,0 1 0,0-1 1,0 1-1,0 1 0,0-1 1,0 1-1,0-1 0,0 1 0,0 1 1,0-1-1,1 1 0,-1 0 1,0 0-1,1 0 0,0 0 0,-1 1 1,1 0-1,0 0 0,0 0 1,1 1-1,-1-1 0,1 1 0,-1 0 1,1 0-1,0 0 0,-3 7 1,4-10-162,1 0 1,0 1 0,0-1 0,0 0 0,1 1 0,-1-1 0,0 1 0,1-1 0,-1 1 0,1 0 0,-1-1 0,1 1-1,0 0 1,-1-1 0,1 1 0,0 0 0,0-1 0,0 1 0,0 0 0,1-1 0,-1 1 0,0 0 0,1-1 0,-1 1 0,2 1-1,-1-1-11,1-1-1,-1 0 0,1-1 0,-1 1 0,1 0 1,0 0-1,-1-1 0,1 1 0,0-1 0,0 1 1,-1-1-1,1 0 0,0 1 0,0-1 1,0 0-1,-1 0 0,1 0 0,3-1 0,6-1 10,0 0-1,0 0 1,0-1 0,0-1-1,-1 0 1,14-7-1,-14 5-63,0 0 0,-1-1 0,1-1 0,8-8 0,-15 13 2,-1 1-1,0-1 1,1 0 0,-1 1-1,-1-1 1,1 0 0,0 0-1,-1 0 1,1 0 0,-1-1-1,0 1 1,0 0 0,0-1-1,0 1 1,-1 0 0,1-1-1,-1 1 1,0-6 0,-1 8 5,1 0 0,0 0 0,0 0 1,-1 0-1,1 1 0,0-1 0,-1 0 0,1 0 1,-1 0-1,1 1 0,-1-1 0,0 0 1,1 1-1,-1-1 0,0 0 0,1 1 1,-1-1-1,0 1 0,0-1 0,1 1 1,-1 0-1,0-1 0,0 1 0,0 0 1,0-1-1,0 1 0,1 0 0,-1 0 1,0 0-1,0 0 0,0 0 0,0 0 0,0 0 1,0 0-1,0 0 0,1 0 0,-1 1 1,0-1-1,0 0 0,0 1 0,0-1 1,0 1-1,-2 0 0,0-1 1,1 1-1,-1 0 1,1 0-1,0 1 1,-1-1 0,1 1-1,0-1 1,0 1-1,-1 0 1,1-1-1,1 1 1,-4 4-1,3-3-56,1-1 1,-1 1-1,1-1 0,0 1 0,0 0 1,0-1-1,0 1 0,1 0 1,-1 0-1,1 0 0,0-1 0,-1 1 1,1 0-1,1 0 0,-1 0 0,0 0 1,1 0-1,-1-1 0,1 1 0,0 0 1,1 3-1,0-4-375,0 0 0,0 0 1,0 0-1,0 0 0,0 0 0,0-1 1,0 1-1,0-1 0,1 0 0,-1 0 0,1 0 1,-1 0-1,1 0 0,-1 0 0,1 0 1,-1-1-1,1 0 0,0 1 0,-1-1 0,1 0 1,0 0-1,-1 0 0,4-1 0,27-2-6407</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6.174"/>
    </inkml:context>
    <inkml:brush xml:id="br0">
      <inkml:brushProperty name="width" value="0.025" units="cm"/>
      <inkml:brushProperty name="height" value="0.025" units="cm"/>
    </inkml:brush>
  </inkml:definitions>
  <inkml:trace contextRef="#ctx0" brushRef="#br0">143 1 14189,'0'0'2232,"-12"8"-492,3-3-1449,-58 42 2180,62-43-2070,0 0 1,0 0-1,0 1 1,0 0 0,1 0-1,0 1 1,0-1-1,0 1 1,1 0-1,0 0 1,-3 8 0,6-14-389,-1 1 0,1-1 0,0 1 0,0-1 0,0 1-1,0 0 1,0-1 0,0 1 0,0-1 0,0 1 0,0-1 0,0 1 0,0-1 0,0 1 0,0 0 0,0-1 0,1 1 0,-1-1 0,0 1 0,0-1 0,1 1 0,-1-1 0,0 1 0,0-1 0,1 0 0,-1 1 0,1-1 0,-1 1 0,0-1 0,1 0 0,-1 1 0,1-1 0,-1 0-1,1 1 1,-1-1 0,1 0 0,0 1 0,29-1 218,-21-2-196,0 0-1,0 0 1,0-1 0,12-6 0,27-26-191,-46 34 132,0-1-1,0 0 0,0 0 1,0 0-1,-1 0 0,1-1 0,-1 1 1,1 0-1,-1-1 0,0 1 1,0-1-1,0 1 0,0-1 0,0 0 1,0 1-1,-1-1 0,1 0 1,-1-4-1,0 6 20,-1 0 0,1 0 0,-1 0 0,1 0-1,-1 0 1,1 0 0,-1 1 0,0-1 0,1 0 0,-1 0 0,0 1 0,0-1 0,0 0 0,0 1-1,1-1 1,-1 1 0,0-1 0,0 1 0,0 0 0,0-1 0,0 1 0,0 0 0,0-1 0,0 1-1,0 0 1,0 0 0,0 0 0,-1 0 0,-38-1-19,31 2 9,8-1-13,-1 0 0,0 0 0,1 0 1,-1 0-1,1 1 0,-1-1 0,1 1 0,-1-1 0,1 1 0,-1 0 0,1-1 0,-1 1 0,1 0 1,0 0-1,0 0 0,-1 0 0,1 0 0,0 0 0,0 1 0,-2 1 0,3-2-35,0-1 0,0 1 1,-1-1-1,1 1 0,0 0 0,0-1 0,0 1 0,0 0 0,0-1 0,0 1 0,0 0 1,0-1-1,0 1 0,0 0 0,0-1 0,0 1 0,0-1 0,1 1 0,-1 0 0,0-1 1,0 1-1,1-1 0,-1 1 0,0 0 0,1-1 0,-1 1 0,1-1 0,-1 1 0,0-1 1,1 0-1,-1 1 0,1-1 0,0 1 0,-1-1 0,1 0 0,-1 1 0,1-1 0,-1 0 1,1 0-1,0 0 0,-1 1 0,1-1 0,0 0 0,-1 0 0,1 0 0,0 0 0,-1 0 1,2 0-1,54 1-6055,-23-5 774</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6.548"/>
    </inkml:context>
    <inkml:brush xml:id="br0">
      <inkml:brushProperty name="width" value="0.025" units="cm"/>
      <inkml:brushProperty name="height" value="0.025" units="cm"/>
    </inkml:brush>
  </inkml:definitions>
  <inkml:trace contextRef="#ctx0" brushRef="#br0">139 183 8264,'0'0'4388,"-10"6"-2701,-3 2-1109,0 0 625,-1 0 1,1-1-1,-18 7 1,30-13-1164,-1-1 103,0 0 0,1 1-1,-1-1 1,0 1 0,0-1-1,0 1 1,0 0 0,1 0 0,-1 0-1,0 0 1,1 0 0,-1 0-1,1 0 1,-1 1 0,1-1-1,0 1 1,-1-1 0,1 1-1,0-1 1,0 1 0,0 0-1,0-1 1,0 1 0,1 0-1,-1 0 1,1 0 0,-2 2-1,2-2-64,-1-1 0,0 1 0,1 0 0,-1 0 0,1 0 0,-1-1 0,1 1 0,0 0 0,0 0-1,0 0 1,0 0 0,0 0 0,0-1 0,0 1 0,1 0 0,-1 0 0,2 3 0,-2-4-26,1-1 1,0 1 0,0-1 0,-1 1-1,1-1 1,0 0 0,0 1 0,-1-1 0,1 0-1,0 0 1,0 0 0,0 1 0,0-1 0,-1 0-1,1 0 1,0 0 0,0 0 0,0 0 0,0 0-1,-1-1 1,1 1 0,0 0 0,0 0-1,0-1 1,-1 1 0,2-1 0,7-3 192,0 0 0,0-1 0,-1 0 0,0-1 0,8-7 0,7-7-161,-1-1 1,0-1-1,21-31 1,-32 40-54,-2-1 1,0-1 0,0 1 0,-2-1 0,0-1 0,0 1 0,5-24-1,-10 27 529,-5 9-222,-9 19-115,-14 32-100,16-23 232,1 1 0,1-1 0,2 1 0,0 0 0,2 1 0,1 0 0,1 32 0,1-58-350,1 0 0,0 0-1,0 0 1,0 0 0,0 0 0,0 0-1,0 0 1,1 0 0,-1 0-1,0 0 1,0 0 0,1 0 0,-1 0-1,1 0 1,-1 0 0,1-1 0,-1 1-1,1 0 1,-1 0 0,1-1-1,0 1 1,-1 0 0,1 0 0,0-1-1,0 1 1,0-1 0,0 1-1,1 0-73,0-1 0,0 0 0,-1 1 0,1-1 0,0 0 0,0 0 0,-1-1 0,1 1 0,0 0 0,-1 0 0,1-1 0,0 1 0,-1-1 0,3 0 0,2-2-853,0 0-1,0-1 0,0 1 1,0-1-1,0 0 0,8-9 1,7-13-5591,1-3-2328</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16.891"/>
    </inkml:context>
    <inkml:brush xml:id="br0">
      <inkml:brushProperty name="width" value="0.025" units="cm"/>
      <inkml:brushProperty name="height" value="0.025" units="cm"/>
    </inkml:brush>
  </inkml:definitions>
  <inkml:trace contextRef="#ctx0" brushRef="#br0">164 0 14189,'0'0'14804,"-1"8"-14804,0 2 7,0-8-12,0 0-1,1-1 1,-1 1 0,0 0 0,1 0-1,0 0 1,-1 0 0,1-1 0,0 1-1,0 0 1,0 0 0,0 0 0,1 0-1,-1 0 1,0-1 0,1 1 0,-1 0-1,1 0 1,0-1 0,0 1 0,-1 0 0,1-1-1,0 1 1,0 0 0,1-1 0,-1 0-1,0 1 1,0-1 0,1 0 0,-1 1-1,1-1 1,-1 0 0,1 0 0,-1 0-1,1 0 1,0-1 0,3 2 0,69 13-57,-59-13 60,-1 0 1,1 1 0,-1 0 0,1 1-1,23 11 1,-37-14 10,0-1 0,0 0 0,0 1 0,0 0-1,0-1 1,0 1 0,0-1 0,0 1 0,-1 0 0,1 0-1,0-1 1,0 1 0,-1 0 0,1 0 0,-1 0 0,1 0-1,-1 0 1,1 0 0,-1 0 0,1 0 0,-1 0 0,0 0-1,1 0 1,-1 0 0,0 0 0,0 0 0,0 2 0,-1 0 89,1-1 1,-1 0 0,0 0 0,0 0 0,0 0-1,0 0 1,-1 0 0,1 0 0,-1 0-1,1 0 1,-1 0 0,-2 1 0,-5 6 451,-2-1 0,1-1 0,-17 9 0,-12 6-245,-63 24 0,84-39-804,0-1 0,0-1 0,-1 0 0,0-2 0,0 0 0,-23 0 0,21-3-6211</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55.712"/>
    </inkml:context>
    <inkml:brush xml:id="br0">
      <inkml:brushProperty name="width" value="0.025" units="cm"/>
      <inkml:brushProperty name="height" value="0.025" units="cm"/>
    </inkml:brush>
  </inkml:definitions>
  <inkml:trace contextRef="#ctx0" brushRef="#br0">0 72 2018,'9'0'352,"454"-26"-1,8-2 83,1119 10-1384,-1429 18-166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14.969"/>
    </inkml:context>
    <inkml:brush xml:id="br0">
      <inkml:brushProperty name="width" value="0.025" units="cm"/>
      <inkml:brushProperty name="height" value="0.025" units="cm"/>
    </inkml:brush>
  </inkml:definitions>
  <inkml:trace contextRef="#ctx0" brushRef="#br0">1 1 13613,'0'0'-3043</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56.070"/>
    </inkml:context>
    <inkml:brush xml:id="br0">
      <inkml:brushProperty name="width" value="0.025" units="cm"/>
      <inkml:brushProperty name="height" value="0.025" units="cm"/>
    </inkml:brush>
  </inkml:definitions>
  <inkml:trace contextRef="#ctx0" brushRef="#br0">1 1 833,'173'2'-32,"-2"2"352,-5 1 96,-1 0-95,-4 2-225,2-1-96,-6-5-865</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58.293"/>
    </inkml:context>
    <inkml:brush xml:id="br0">
      <inkml:brushProperty name="width" value="0.025" units="cm"/>
      <inkml:brushProperty name="height" value="0.025" units="cm"/>
    </inkml:brush>
  </inkml:definitions>
  <inkml:trace contextRef="#ctx0" brushRef="#br0">0 0 897,'0'0'-385,"69"0"482,-28 0-33,-1 0-32,4 0 0,-2 0-32,5 2 0,0-1 0,4 0 0,0 0 32,6 2-32,0-2-353</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59.178"/>
    </inkml:context>
    <inkml:brush xml:id="br0">
      <inkml:brushProperty name="width" value="0.025" units="cm"/>
      <inkml:brushProperty name="height" value="0.025" units="cm"/>
    </inkml:brush>
  </inkml:definitions>
  <inkml:trace contextRef="#ctx0" brushRef="#br0">1 1 1986,'77'1'-32,"5"0"128,5-1-96,3 0-1345</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59.596"/>
    </inkml:context>
    <inkml:brush xml:id="br0">
      <inkml:brushProperty name="width" value="0.025" units="cm"/>
      <inkml:brushProperty name="height" value="0.025" units="cm"/>
    </inkml:brush>
  </inkml:definitions>
  <inkml:trace contextRef="#ctx0" brushRef="#br0">87 2 10602,'0'0'160,"-50"-1"-1409,31 15-641,1-10-2434</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05.611"/>
    </inkml:context>
    <inkml:brush xml:id="br0">
      <inkml:brushProperty name="width" value="0.025" units="cm"/>
      <inkml:brushProperty name="height" value="0.025" units="cm"/>
    </inkml:brush>
  </inkml:definitions>
  <inkml:trace contextRef="#ctx0" brushRef="#br0">0 44 5221,'0'0'-64,"58"-44"64,-29 44-32,3 7-417,1 4-319,-1 2-610,1-3-479</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22.424"/>
    </inkml:context>
    <inkml:brush xml:id="br0">
      <inkml:brushProperty name="width" value="0.025" units="cm"/>
      <inkml:brushProperty name="height" value="0.025" units="cm"/>
    </inkml:brush>
  </inkml:definitions>
  <inkml:trace contextRef="#ctx0" brushRef="#br0">121 103 10698,'0'0'5317,"-8"9"-4110,4-4-1108,-1 0 0,2 0 0,-1 1 0,1-1 0,-1 1 0,2 0 0,-1 0 0,1 0 0,-1 0 1,2 0-1,-1 1 0,1-1 0,0 1 0,0-1 0,1 11 0,-2 30 650,-1 0-1,-2 0 0,-2 0 1,-26 88-1,28-120-464,1-6-137,1 1 0,0 0 0,0 0 0,1 0 0,0 0 0,1 0 0,1 1 0,0 18 0,1-27-140,0 0 0,0 0 0,0 0 0,0 0 0,0 0 0,0 0 0,1-1 0,-1 1 0,1 0 0,-1-1 0,1 1 0,0-1 0,-1 0 0,1 0 0,0 1 0,0-1 0,0 0 0,0-1 0,0 1 0,0 0 0,0-1 0,0 1 0,3 0 0,57 8 44,-52-8-19,40 7 1,-1 1 0,0 3 1,72 28-1,-67-21-11,-38-14-19,0-1 0,1 0 0,-1-1 0,1 0-1,0-2 1,0 0 0,0 0 0,18-3 0,-12-2 9,0-1-1,0 0 1,-1-2 0,0 0-1,29-14 1,3-5 44,91-36 164,-128 56-195,1 1-1,-1 0 1,1 2 0,-1 0-1,1 1 1,30 0-1,-46 3-17,0-1-1,0 0 0,0 1 0,-1-1 0,1 1 1,0 0-1,0-1 0,-1 1 0,1 0 1,0 0-1,-1 0 0,1 0 0,-1 1 0,1-1 1,-1 0-1,0 1 0,1-1 0,-1 1 0,2 2 1,-3-3 6,1 0-1,0 1 1,1-1 0,-1 0 0,0 1 0,0-1 0,0 0 0,1 0 0,-1 0 0,1 0 0,-1 0 0,1-1 0,-1 1 0,1 0-1,1 0 1,-2-1 12,0 0 0,-1 0 0,1-1 0,0 1-1,0 0 1,0 0 0,-1-1 0,1 1 0,0-1-1,0 1 1,-1 0 0,1-1 0,0 0 0,-1 1 0,1-1-1,-1 1 1,1-1 0,-1 0 0,1 1 0,-1-1-1,1 0 1,-1 1 0,0-1 0,1-1 0,11-24 528,-9 17-387,18-32 25,2 0-1,38-51 1,-52 77-196,-1-1 0,-1 0 1,-1-1-1,0 1 0,-1-1 1,4-23-1,3-7-16,-11 42 28,3-7 18,-1 1 0,0-1 0,0 1 0,-2-1 0,1 0 0,-2-21 0,-1 31-16,1 0 0,-2 0 1,1 0-1,0 0 1,0 1-1,0-1 0,-1 0 1,1 1-1,-1-1 1,0 1-1,1 0 0,-1-1 1,0 1-1,0 0 1,1 0-1,-1 0 0,0 0 1,0 0-1,0 1 1,-3-1-1,-43-13 247,-10 5 79,-1 3 0,1 2-1,-90 5 1,42 1-264,-37-5-5,-202-31 1,300 27-61,0 1-1,0 3 0,-1 1 1,-55 6-1,95-3-7,0 0 0,0 0 0,0 1-1,0-1 1,0 2 0,0-1 0,1 0 0,-1 1 0,-8 5 0,46-25-5700,0-16 887,5-8-2008</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24.998"/>
    </inkml:context>
    <inkml:brush xml:id="br0">
      <inkml:brushProperty name="width" value="0.025" units="cm"/>
      <inkml:brushProperty name="height" value="0.025" units="cm"/>
    </inkml:brush>
  </inkml:definitions>
  <inkml:trace contextRef="#ctx0" brushRef="#br0">0 110 14606,'172'0'3647,"176"-22"0,-47 0-2389,316 15-556,283-19 1447,-867 21-2030,-47 2-73,-54 0-1215,-109-8-8830,62 1-3405</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25.404"/>
    </inkml:context>
    <inkml:brush xml:id="br0">
      <inkml:brushProperty name="width" value="0.025" units="cm"/>
      <inkml:brushProperty name="height" value="0.025" units="cm"/>
    </inkml:brush>
  </inkml:definitions>
  <inkml:trace contextRef="#ctx0" brushRef="#br0">489 0 10730,'0'0'7127,"-14"12"-6134,-358 240 2471,353-241-3139,12-8-161,0 0 0,1 1 1,-1 0-1,1 0 0,0 1 1,0 0-1,0 0 1,1 0-1,0 0 0,0 1 1,0 0-1,-6 11 0,10-16-136,1 1 0,0-1 0,0 0 0,0 1 0,0-1 0,0 0 0,0 1 0,0-1 0,0 1 0,0-1-1,1 0 1,-1 1 0,1-1 0,-1 0 0,1 1 0,-1-1 0,1 0 0,0 0 0,-1 0 0,1 1-1,0-1 1,0 0 0,0 0 0,0 0 0,0 0 0,0-1 0,0 1 0,0 0 0,1 0 0,-1-1 0,0 1-1,0 0 1,3 0 0,50 17 682,-49-17-612,93 18 400,1-4 1,181 3 0,-174-16-2108,0 6 0,139 28 0,-104 5-5940,-94-25-2241</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27.132"/>
    </inkml:context>
    <inkml:brush xml:id="br0">
      <inkml:brushProperty name="width" value="0.025" units="cm"/>
      <inkml:brushProperty name="height" value="0.025" units="cm"/>
    </inkml:brush>
  </inkml:definitions>
  <inkml:trace contextRef="#ctx0" brushRef="#br0">17 0 19250,'0'0'8536,"-1"15"-8029,-15 389 3967,29-520-4474,1-51 0,-14 162 0,0-13 0,0 18 0,0 0 0,0 0 0,0-1 0,0 1 0,0 0 0,0 0 0,0-1 0,0 1 0,0 0 0,0 0 0,-1-1 0,1 1 0,0 0 0,0 0 0,0-1 0,0 1 0,0 0 0,0 0 0,-1-1 0,1 1 0,0 0 0,0 0 0,0 0 0,-1 0 0,1-1 0,0 1 0,0 0 0,-1 0 0,1 0 0,0 0 0,0 0 0,-1 0 0,1-1 0,0 1 0,0 0 0,-1 0 0,1 0 0,0 0 0,0 0 0,-1 0 0,1 0 0,0 0 0,-1 0 0,1 1 0,-1 1 0,1 1 0,-1-1 0,1 1 0,0 0 0,0-1 0,0 1 0,0 0 0,0-1 0,1 1 0,-1-1 0,1 1 0,0-1 0,-1 1 0,3 3 0,0-3-126,0 0-1,1 0 1,-1-1 0,1 1-1,-1-1 1,1 0 0,0 0-1,0 0 1,0 0 0,0-1-1,0 0 1,0 0 0,1 0 0,-1 0-1,0-1 1,1 1 0,-1-1-1,0 0 1,8-1 0,4 0-952,1-1 0,-1 0 0,31-9 0,32-20-8419,-44 13 2578</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27.974"/>
    </inkml:context>
    <inkml:brush xml:id="br0">
      <inkml:brushProperty name="width" value="0.025" units="cm"/>
      <inkml:brushProperty name="height" value="0.025" units="cm"/>
    </inkml:brush>
  </inkml:definitions>
  <inkml:trace contextRef="#ctx0" brushRef="#br0">175 1 13453,'0'0'5984,"-11"6"-3886,-5 6-1458,1 0-1,0 1 1,1 1 0,1 0-1,0 1 1,1 1-1,0 0 1,1 0 0,1 1-1,-10 24 1,17-36-562,1 1-1,0-1 1,1 1 0,0 0-1,0-1 1,0 1-1,0 0 1,1 0 0,0 9-1,0-14-73,1 0 0,-1 0 0,0 0-1,0-1 1,1 1 0,-1 0 0,0 0 0,1 0-1,-1 0 1,1 0 0,-1-1 0,1 1-1,-1 0 1,1 0 0,-1-1 0,1 1 0,0-1-1,0 1 1,-1 0 0,1-1 0,0 1 0,0-1-1,0 0 1,1 1 0,0 0 2,1-1 1,-1 0-1,0 0 0,1 0 1,-1-1-1,0 1 0,1-1 1,-1 1-1,0-1 0,0 0 1,1 1-1,-1-1 1,0 0-1,3-3 0,4-1 28,-1-1 0,-1-1 0,1 1 1,-1-1-1,0 0 0,-1-1 0,1 0 0,-2 0 0,1 0 0,7-16 0,-7 13 19,-1 0 1,0-1-1,-1 1 0,0-1 0,0 0 1,-2 0-1,1 0 0,0-18 0,-4 35-35,0 0-1,0-1 0,-1 0 0,1 1 0,-1-1 0,0 0 0,-5 7 1,-5 15 79,-15 69 31,25-86-72,0 1 0,0-1 0,2 1-1,-1-1 1,1 1 0,0-1 0,1 1-1,2 11 1,-2-20-55,-1 0-1,1-1 1,-1 1-1,0 0 1,1-1-1,-1 1 1,1-1-1,0 1 1,-1-1 0,1 1-1,-1-1 1,1 1-1,0-1 1,0 0-1,-1 1 1,1-1-1,0 0 1,-1 1-1,1-1 1,0 0-1,0 0 1,0 0-1,-1 0 1,1 0-1,0 0 1,0 0-1,-1 0 1,1 0 0,0 0-1,0 0 1,0 0-1,-1-1 1,1 1-1,0 0 1,-1-1-1,1 1 1,0 0-1,0-1 1,0 0-1,29-17 129,-12 0-149,0-1 0,16-24 1,-21 25-92,2 1 0,0 0 1,22-20-1,-36 37 104,0-1-1,0 0 1,-1 0-1,1 1 1,0-1 0,0 0-1,0 1 1,0-1-1,-1 1 1,1 0 0,0-1-1,0 1 1,0-1-1,0 1 1,0 0 0,0 0-1,0 0 1,0 0-1,0 0 1,1 0 0,-1 0-1,0 0 1,0 0-1,0 0 1,0 0 0,1 1-1,-1 0 5,0 0-1,0 0 0,0 0 0,0 0 1,0 0-1,0 1 0,-1-1 1,1 0-1,0 1 0,-1-1 1,1 0-1,-1 1 0,1-1 1,-1 1-1,0-1 0,1 2 1,0 12 14,0-1 0,-1 0 1,-1 16-1,0-19-8,-3 5 14,1 1 34,3-17-53,0 0 0,0 1-1,0-1 1,0 0-1,0 0 1,0 1 0,0-1-1,1 0 1,-1 0-1,0 1 1,0-1-1,0 0 1,1 0 0,-1 0-1,0 1 1,0-1-1,1 0 1,-1 0-1,0 0 1,0 0 0,1 0-1,-1 1 1,0-1-1,0 0 1,1 0 0,-1 0-1,0 0 1,1 0-1,-1 0 1,0 0-1,1 0 1,-1 0 0,0 0-1,0 0 1,1 0-1,-1 0 1,0 0-1,1-1 1,-1 1 0,0 0-1,0 0 1,1 0-1,-1 0 1,0 0 0,0-1-1,1 1 1,-1 0-1,17-9-237,0-1 0,-1-1 0,0 0-1,-1-1 1,0-1 0,25-28 0,-21 26 232,-19 15 8,0 0-1,0 0 0,1 0 0,-1 0 1,0 0-1,0 0 0,0 0 0,1 0 1,-1 0-1,0 0 0,0 0 0,0 0 1,1 0-1,-1 0 0,0 0 0,0 0 1,0 0-1,1 0 0,-1 0 0,0 0 1,0 0-1,0 1 0,1-1 0,-1 0 1,0 0-1,0 0 0,0 0 0,0 0 0,1 1 1,-1-1-1,0 0 0,0 0 0,0 0 1,0 0-1,0 1 0,0-1 0,0 0 1,0 0-1,1 0 0,-1 1 0,0-1 1,0 0-1,0 0 0,0 0 0,0 1 1,-7 40 149,4-30-121,0 1 0,1 0 0,0-1 1,1 1-1,0 0 0,1 15 0,0-24-19,1-1 0,-1 1-1,1-1 1,-1 1-1,1-1 1,0 1 0,0-1-1,0 0 1,1 1 0,-1-1-1,1 0 1,-1 0-1,1 0 1,-1 0 0,1 0-1,0 0 1,0-1 0,0 1-1,0 0 1,0-1-1,1 0 1,-1 1 0,0-1-1,1 0 1,-1 0 0,0 0-1,1-1 1,-1 1-1,1-1 1,0 1 0,-1-1-1,1 0 1,4 0 0,2 0 88,0 0 0,0-1-1,0 0 1,-1-1 0,1 0 0,0 0 0,-1-1 0,0 0 0,0-1 0,0 1 0,0-1 0,0-1 0,-1 0 0,1 0 0,-2 0 0,8-7 0,-9 7-23,0 0 0,0 0 1,0-1-1,-1 0 0,1 1 1,-2-2-1,1 1 0,-1 0 0,1-1 1,-2 1-1,1-1 0,-1 0 1,0 0-1,0 0 0,-1 0 1,0 0-1,0 0 0,-1-1 0,0 1 1,-1-8-1,0 12-74,0 0 0,-1 0 0,0 0 0,1 0 0,-1 0 0,0 0 0,0 0 0,0 0 0,-1 1 0,1-1 0,-1 1 0,1 0 0,-1 0 0,0 0 0,0 0 0,0 0 0,0 1 0,0-1 0,-5-1 0,-4-2 0,0 0 0,0 1 0,-24-4 0,18 7 0,25 7 0,29 6 0,54-7-2399,-69-5 826,0-1-1,0 0 1,-1-2 0,33-8-1,-10-4-5937</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3:36.596"/>
    </inkml:context>
    <inkml:brush xml:id="br0">
      <inkml:brushProperty name="width" value="0.025" units="cm"/>
      <inkml:brushProperty name="height" value="0.025" units="cm"/>
    </inkml:brush>
  </inkml:definitions>
  <inkml:trace contextRef="#ctx0" brushRef="#br0">5676 193 6406,'-311'-42'4053,"-156"-7"-3296,45 13-742,-439-25 349,641 56-334,-423 47-1,412-7 7,2 11-1,1 9 1,-224 88 0,307-87 321,2 7 0,2 6 0,4 6 0,4 6 0,-188 148 0,257-175-428,1 3 1,4 2 0,2 3 0,2 2 0,-88 139 0,118-161 0,3 2 0,2 0-1,1 2 1,-22 84 0,33-94 60,2 0 0,1 0 1,2 1-1,2-1 1,1 1-1,1-1 0,8 41 1,-3-51 12,0-1 0,2 0-1,1 0 1,1-1 0,2 0 0,0-1 0,1 0 0,1-1 0,1-1 0,1 0 0,1-1 0,1 0-1,1-2 1,26 21 0,5 0 17,2-2 1,1-2-1,2-3 0,106 45 0,-26-24-3,2-7 0,1-5 0,3-7 0,180 21 1,-82-31 5,428-13 1,-453-24-21,351-69 0,198-117 7,-503 113 110,333-162 1,-434 168 240,-4-7 1,-3-7 0,157-128-1,-237 164-24,-2-3-1,-3-3 0,115-144 1,-157 173-175,-2 0 0,-1-2 0,-3-1 1,23-58-1,-32 68 10,-2-1 0,0 0 0,-3 0 1,0-1-1,-2 1 0,0-1 0,-3-36 0,-3 42-93,0 0 0,-1 0-1,-2 1 1,0-1-1,-1 1 1,-2 1 0,0-1-1,-2 1 1,0 1 0,-1 0-1,-1 1 1,-1 0-1,-1 1 1,-1 0 0,0 1-1,-1 1 1,-27-20-1,6 8-81,-1 2 0,-2 2 0,0 1 0,-2 2 0,0 2 0,-1 2 0,-1 2 0,-47-10 0,2 7-222,0 4-1,-1 4 0,-1 3 0,-119 7 1,-371 60-3670,200 5-792</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29.887"/>
    </inkml:context>
    <inkml:brush xml:id="br0">
      <inkml:brushProperty name="width" value="0.025" units="cm"/>
      <inkml:brushProperty name="height" value="0.025" units="cm"/>
    </inkml:brush>
  </inkml:definitions>
  <inkml:trace contextRef="#ctx0" brushRef="#br0">0 261 11435,'2'-22'6917,"1"13"-4042,1 12 1020,-1 14-3513,0 0-1,-2 0 0,0 0 1,0-1-1,-3 24 0,0 3 257,0-5-100,1-28-343,0 1 0,1 0 0,0-1 0,1 1 0,1 11 0,-1-21-187,-1-1 0,0 1 0,1 0-1,-1-1 1,1 1 0,-1-1 0,1 1 0,-1-1 0,1 1-1,-1-1 1,1 0 0,-1 1 0,1-1 0,-1 1 0,1-1-1,0 0 1,-1 0 0,1 1 0,0-1 0,-1 0 0,1 0-1,0 0 1,-1 0 0,1 0 0,0 0 0,-1 0-1,1 0 1,0 0 0,-1 0 0,1 0 0,0 0 0,0 0-1,-1 0 1,1-1 0,-1 1 0,1 0 0,0-1 0,-1 1-1,1 0 1,0-2 0,27-14 152,-7-3-167,-1 0 1,-2-2-1,1 0 1,-2-1-1,-1 0 0,-1-2 1,-1 0-1,12-27 1,-37 112 524,10-56-493,-4 13 32,1 1-1,0 0 0,0 26 1,4-45-50,0 1 1,0-1-1,0 1 1,0-1-1,0 0 1,0 1-1,0-1 1,0 1 0,1-1-1,-1 1 1,0-1-1,0 1 1,1-1-1,-1 0 1,0 1-1,0-1 1,1 1-1,-1-1 1,0 0 0,1 1-1,-1-1 1,0 0-1,1 1 1,-1-1-1,1 0 1,-1 0-1,1 0 1,-1 1-1,0-1 1,1 0 0,-1 0-1,1 0 1,-1 0-1,1 0 1,-1 0-1,1 0 1,-1 0-1,1 0 1,-1 0-1,1 0 1,-1 0 0,1 0-1,-1 0 1,1 0-1,-1 0 1,1-1-1,-1 1 1,0 0-1,1 0 1,-1-1-1,1 1 1,-1 0 0,0 0-1,1-1 1,25-15 393,99-114-107,-125 130-297,0 0 0,0 0 0,1-1 0,-1 1 0,0 0 0,0 0 0,1-1 1,-1 1-1,0 0 0,0 0 0,1 0 0,-1 0 0,0 0 0,1-1 0,-1 1 0,0 0 0,0 0 0,1 0 0,-1 0 0,0 0 0,1 0 0,-1 0 0,0 0 1,1 0-1,-1 0 0,0 0 0,1 0 0,-1 0 0,0 0 0,1 0 0,-1 0 0,0 1 0,1-1 0,-1 0 0,0 0 0,0 0 0,1 0 0,-1 1 1,0-1-1,0 0 0,1 0 0,-1 1 0,6 19 107,-6 38 253,-1-45-345,1-11-8,0-1 0,0 0 0,0 0 0,0 1 0,0-1-1,0 0 1,0 0 0,1 1 0,-1-1 0,0 0 0,1 0 0,-1 1 0,1-1 0,-1 0 0,1 0 0,0 0-1,-1 0 1,1 0 0,0 0 0,0 0 0,-1 0 0,1 0 0,0 0 0,0-1 0,0 1 0,3 1 0,-2-1-83,0-1 1,1 1 0,-1-1 0,0 0 0,1 0 0,-1 0 0,0 0 0,1 0 0,-1-1 0,0 1 0,1-1 0,-1 0 0,4-1 0,9-4-1368,0-2 0,-1 1 1,18-14-1,-27 18 534,2-2 492,13-7-3793,-2-1-1,19-18 1,-32 27 3565,0-1 1,-1 0 0,0 0 0,0-1 0,0 1-1,4-8 1,0-20 4145,-8 33-3293,0-1 0,0 1 0,0 0 0,0-1 1,0 1-1,0 0 0,-1-1 0,1 1 0,0 0 1,0-1-1,0 1 0,0 0 0,0-1 0,0 1 1,-1 0-1,1-1 0,0 1 0,0 0 0,-1 0 1,1-1-1,0 1 0,0 0 0,-1 0 0,1 0 1,0-1-1,0 1 0,-1 0 0,1 0 0,0 0 1,-1 0-1,1 0 0,0 0 0,-1-1 0,-15 3 2994,-14 13-653,20-6-2110,1 0-1,0 1 0,0 0 1,1 0-1,1 1 1,0 0-1,0 0 1,1 1-1,1-1 1,0 1-1,0 1 1,1-1-1,-4 20 1,8-31-433,0 0 1,0 0 0,0 1 0,0-1-1,1 0 1,-1 0 0,0 0 0,0 0-1,1 0 1,-1 0 0,0 0 0,1 0-1,-1 0 1,1 0 0,0 0 0,-1 0-1,1 0 1,0 0 0,-1 0 0,1-1-1,0 1 1,0 0 0,0-1 0,0 1-1,0 0 1,0-1 0,-1 1 0,2-1-1,-1 1 1,0-1 0,0 0 0,0 1-1,0-1 1,0 0 0,0 0 0,0 0-1,0 0 1,0 0 0,0 0 0,1 0-1,-1 0 1,0 0 0,0 0 0,1-1-1,3 0-39,0 1-1,0-2 1,0 1-1,0 0 1,0-1-1,0 0 0,-1 0 1,8-5-1,-4 1-207,-1 0 0,0 0 0,0-1 0,-1 0 0,1 0 0,-2 0 0,1-1 0,-1 0 0,0 0 0,-1 0 0,0-1 0,0 0 0,4-15 0,-13 46 178,3-18 77,1 1 0,-1 0 1,1 0-1,0-1 0,1 1 1,-1 0-1,1 0 0,0 0 0,0 0 1,0 0-1,2 6 0,-2-11-13,1 1 0,0-1-1,-1 1 1,1-1 0,0 1 0,-1-1-1,1 1 1,0-1 0,-1 1 0,1-1-1,0 0 1,0 1 0,0-1-1,-1 0 1,1 0 0,0 0 0,0 0-1,0 0 1,-1 0 0,1 0 0,0 0-1,0 0 1,0 0 0,0 0 0,-1 0-1,1 0 1,0-1 0,0 1 0,0 0-1,-1-1 1,2 0 0,24-12 37,-9 0-238,-2-1 1,1 0-1,-2-2 1,0 1-1,-1-1 1,0-1-1,14-25 1,-10 11-127,-1-1 0,-1-1 0,16-51 0,-28 74 387,-1 1 1,0-1 0,0 1 0,1-17-1,-22 62 2483,2 1-1804,2 2 0,2 0 0,1 0-1,2 1 1,2 0 0,1 1-1,-1 43 1,8-83-737,0-1-1,0 1 1,0 0 0,0-1-1,0 1 1,0-1 0,0 1-1,0 0 1,0-1 0,0 1-1,0 0 1,0-1 0,1 1-1,-1-1 1,0 1 0,0-1-1,1 1 1,-1 0 0,0-1 0,1 1-1,-1-1 1,0 1 0,1-1-1,-1 1 1,1-1 0,0 1-1,12-8-116,10-25-125,-14 7 105,-1-1 0,-2 0 1,7-42-1,-11 55 102,-2 15 44,1 1 1,-1 0-1,1-1 0,0 1 1,0 0-1,0-1 1,0 1-1,0-1 1,1 0-1,-1 1 1,1-1-1,-1 0 0,1 0 1,0 0-1,0 0 1,0 0-1,0 0 1,0-1-1,0 1 0,1 0 1,-1-1-1,0 0 1,1 0-1,-1 0 1,1 0-1,-1 0 1,1 0-1,3 0 0,-5 0-14,1 0-1,0-1 0,0 1 1,-1-1-1,1 1 0,0-1 0,0 0 1,0 0-1,0 0 0,-1 0 1,1 0-1,0 0 0,0 0 0,0-1 1,-1 1-1,1 0 0,0-1 1,0 0-1,-1 1 0,1-1 0,0 0 1,-1 0-1,1 0 0,-1 0 0,1 0 1,-1 0-1,1-1 0,-1 1 1,0 0-1,0-1 0,0 1 0,1-1 1,-1 1-1,-1-1 0,1 0 1,0 1-1,0-1 0,-1 0 0,1 1 1,-1-1-1,1 0 0,-1 0 1,0 0-1,0 0 0,0-2 0,1 2 5,-1 1-1,0 0 1,0 0-1,0 0 0,0 0 1,0 0-1,0 0 1,0 0-1,-1 0 0,1-1 1,0 1-1,-1 0 0,1 0 1,0 0-1,-1 0 1,1 0-1,-1 0 0,0 1 1,1-1-1,-2-1 1,1 1 0,1 1 0,-1 0 0,0 0 0,1 0 0,-1-1 0,0 1-1,0 0 1,1 0 0,-1 0 0,0 0 0,1 0 0,-1 0 0,0 0 0,0 1 0,1-1 0,-1 0 0,0 0 0,1 0 0,-1 1 0,0-1 0,1 0 0,-2 1 0,-1 2 5,-1-1-1,1 1 0,-1 0 1,1-1-1,0 1 1,0 1-1,0-1 0,-3 6 1,2-2 50,0 0 1,1 1-1,0-1 1,0 0 0,1 1-1,-3 12 1,5-18-47,0-1 1,-1 1-1,1-1 1,0 1-1,0-1 1,0 1-1,0-1 0,0 1 1,1-1-1,-1 1 1,0-1-1,1 1 1,-1-1-1,1 0 1,-1 1-1,1-1 1,0 1-1,-1-1 1,1 0-1,0 0 1,0 1-1,0-1 0,0 0 1,0 0-1,0 0 1,1 0-1,-1 0 1,0 0-1,0-1 1,1 1-1,-1 0 1,0-1-1,1 1 1,-1-1-1,1 1 1,-1-1-1,1 1 0,-1-1 1,4 0-1,77 0-289,-66-1 201,1 0 0,-1 1-1,0 1 1,0 0-1,19 5 1,-35-6 83,1 0 0,-1 0 0,0 0 0,0-1 0,1 1 0,-1 0 0,0 0 1,1 0-1,-1 0 0,0 0 0,0 0 0,1 0 0,-1 0 0,0-1 0,0 1 0,1 0 0,-1 0 0,0 0 0,0-1 0,0 1 0,1 0 0,-1 0 0,0 0 1,0-1-1,0 1 0,0 0 0,0 0 0,1-1 0,-1 1 0,0 0 0,0-1 0,0 1 0,0 0 0,0 0 0,0-1 0,0 1 0,0 0 0,0-1 0,0 1 1,0-1-1,-1-23 282,-8-29 218,8 49-488,-6-21 10,-4-22 62,16 51-76,0 0-1,1-1 1,-1 1 0,1-1-1,12 4 1,-6-2-12,-1-2 0,1 1 1,0-1-1,1-1 0,-1 0 0,0-1 0,1 0 1,-1-1-1,1-1 0,-1 0 0,21-4 0,-24 3 1,0-1 0,0 0-1,0 0 1,0-1 0,-1 0-1,0 0 1,0-1-1,0 0 1,0-1 0,-1 1-1,0-1 1,0-1 0,0 0-1,-1 0 1,0 0-1,5-9 1,-4 4 230,-17 22 3,-17 26 222,19-23-448,0 0 0,1 0 0,0 1-1,1 0 1,1 1 0,0-1 0,0 1 0,2 0-1,0 0 1,-1 20 0,4-35-17,0 1 0,0 0 0,0-1 1,0 1-1,1 0 0,-1-1 0,0 1 0,0-1 0,1 1 0,-1 0 1,0-1-1,1 1 0,-1-1 0,0 1 0,1-1 0,-1 1 0,1-1 1,-1 1-1,1-1 0,-1 1 0,1-1 0,-1 0 0,1 1 0,0-1 1,-1 0-1,1 1 0,-1-1 0,1 0 0,0 0 0,-1 0 0,1 0 1,0 1-1,-1-1 0,1 0 0,0 0 0,-1 0 0,1 0 0,0-1 1,-1 1-1,1 0 0,0 0 0,-1 0 0,2-1 0,1 1-240,0-1 0,0 0 0,0 0 0,0 0-1,0 0 1,0-1 0,0 1 0,5-4 0,-2-1-1343,0 0 0,-1 0-1,0-1 1,0 1 0,0-1 0,5-12 0,9-19-6639</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0.241"/>
    </inkml:context>
    <inkml:brush xml:id="br0">
      <inkml:brushProperty name="width" value="0.025" units="cm"/>
      <inkml:brushProperty name="height" value="0.025" units="cm"/>
    </inkml:brush>
  </inkml:definitions>
  <inkml:trace contextRef="#ctx0" brushRef="#br0">28 0 19250,'-9'7'1602,"-3"8"-161,7 3-672,4 3-353,1 0-288,0-1-320,15-3-1602,3-3-1473,3-6-3107</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0.662"/>
    </inkml:context>
    <inkml:brush xml:id="br0">
      <inkml:brushProperty name="width" value="0.025" units="cm"/>
      <inkml:brushProperty name="height" value="0.025" units="cm"/>
    </inkml:brush>
  </inkml:definitions>
  <inkml:trace contextRef="#ctx0" brushRef="#br0">130 228 19314,'0'0'2120,"-8"8"479,7-7-2542,-20 19 2494,-34 40 0,50-54-2328,0-1-1,1 1 0,0 0 1,0 0-1,1 0 1,0 1-1,0-1 1,0 1-1,1-1 0,0 1 1,0 0-1,1 0 1,-1 0-1,2 0 1,-1 10-1,1-17-221,1 1-1,-1 0 1,1-1 0,-1 1-1,1-1 1,-1 1-1,1-1 1,0 1 0,-1-1-1,1 0 1,0 1 0,0-1-1,-1 0 1,1 1-1,0-1 1,-1 0 0,1 0-1,0 0 1,0 1 0,0-1-1,-1 0 1,1 0 0,0 0-1,0 0 1,0-1-1,-1 1 1,1 0 0,0 0-1,1-1 1,24-5-47,-15 1-191,0-1 0,0-1 0,0 0-1,-1-1 1,-1 0 0,1 0 0,-1-1-1,9-11 1,-2 1-402,-2 0 0,0-1-1,16-29 1,-45 67 1518,1 0 1,1 1-1,-21 39 1,32-53-815,0 0 1,0 1-1,1-1 0,0 1 1,0-1-1,0 1 1,0 0-1,1-1 0,0 1 1,0 0-1,1 6 1,0-11-52,-1 0 0,0 1 0,1-1 0,-1 0 0,1 0 0,-1 0 0,1 0 0,0 0 0,-1 0 0,1 0 0,0 0 0,0 0 0,0 0 0,0-1 0,0 1 0,0 0 0,0-1 0,0 1 0,0 0 0,0-1 0,2 1 0,-1 0-5,1-1 0,0 1-1,0-1 1,0 0 0,0 0 0,-1 0 0,1-1 0,0 1 0,0-1 0,0 1-1,-1-1 1,1 0 0,3-2 0,3-1-179,0-1 0,0-1 1,0 0-1,-1 0 0,0 0 0,0-1 0,-1 0 1,11-13-1,2-5-959,25-40 1,-9 4-4190,29-70 0,-29 47 4882,-33 71 5953,-16 24-3482,-15 25 92,15-11-1760,0 0 1,2 1 0,0 0 0,2 1-1,1 0 1,1 0 0,-3 32-1,1 15 752,3 109-1,10-198-3125,-2 11 750,0 0 0,0 0 0,1 1 0,0-1 0,-1 0 0,1 1 1,1 0-1,5-5 0,0 0-6468</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1.081"/>
    </inkml:context>
    <inkml:brush xml:id="br0">
      <inkml:brushProperty name="width" value="0.025" units="cm"/>
      <inkml:brushProperty name="height" value="0.025" units="cm"/>
    </inkml:brush>
  </inkml:definitions>
  <inkml:trace contextRef="#ctx0" brushRef="#br0">229 0 22357,'0'0'9529,"-9"0"-9459,4 0-27,0 1 0,0 0-1,0-1 1,0 1 0,0 1 0,1-1 0,-1 1 0,0 0 0,-5 3 0,7-4-27,1 1 0,0-1 0,0 1 0,-1 0 0,1 0 0,0 0 0,0 0 0,1 0-1,-1 0 1,0 0 0,1 0 0,-1 1 0,1-1 0,0 1 0,0-1 0,0 1 0,0-1 0,0 1-1,0 0 1,1 0 0,-1-1 0,1 1 0,0 3 0,0-5-16,1 0 0,0 0 0,-1 0 0,1 0 0,0 0 0,-1 0 0,1 0 0,0 0 0,0 0 0,0 0 0,0-1 0,0 1 0,0 0 0,0-1 0,0 1 0,0 0 0,0-1 0,0 1 0,0-1 0,0 0 0,1 1 0,-1-1 0,0 0 0,0 0 0,0 0 0,1 0 0,-1 0 0,0 0 0,2 0 0,50 0 0,-40-1 0,34 0-79,-29-1 9,-1 1-1,1 2 0,-1-1 0,30 7 1,-46-7 73,0 0 0,0 0 0,-1 0 0,1 0 0,0 0 1,-1 0-1,1 0 0,0 1 0,-1-1 0,1 0 0,0 1 1,-1-1-1,1 0 0,-1 1 0,1-1 0,0 1 0,-1-1 1,1 1-1,-1-1 0,1 1 0,-1-1 0,0 1 0,1-1 1,-1 1-1,1 0 0,-1-1 0,0 1 0,0 0 0,1-1 1,-1 1-1,0 0 0,0-1 0,0 1 0,0 0 0,0 0 0,0-1 1,0 1-1,0 0 0,0-1 0,0 1 0,0 0 0,0 0 1,0-1-1,-1 1 0,1 0 0,0-1 0,-1 1 0,1-1 1,0 1-1,-1 0 0,1-1 0,-1 1 0,1-1 0,-1 1 1,1-1-1,-1 1 0,1-1 0,-1 1 0,1-1 0,-1 0 1,-1 1-1,-37 28 233,-110 43-16,129-64-446,0-1 0,-1-1 0,1-1-1,-1-1 1,-37 3 0,30-9-6757,5-9-8247</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4.232"/>
    </inkml:context>
    <inkml:brush xml:id="br0">
      <inkml:brushProperty name="width" value="0.025" units="cm"/>
      <inkml:brushProperty name="height" value="0.025" units="cm"/>
    </inkml:brush>
  </inkml:definitions>
  <inkml:trace contextRef="#ctx0" brushRef="#br0">124 1 9673,'0'0'6935,"-8"3"-6476,2 0-272,0 0 1,0 0-1,1 1 0,-1 0 1,1 0-1,0 1 1,0-1-1,0 1 0,0 0 1,1 1-1,0-1 1,0 1-1,1 0 0,0 0 1,0 0-1,0 0 1,0 0-1,-2 13 1,-4 11 62,3 1 1,0-1 0,2 2-1,1-1 1,2 47 0,20 159 1109,-13-180-1128,59 452 1786,-65-472-928,0-37-1127,0 1-1,0-1 1,0 1-1,0 0 1,0-1-1,0 1 0,0-1 1,0 1-1,0 0 1,0-1-1,0 1 0,0-1 1,-1 1-1,1-1 1,0 1-1,0-1 1,-1 1-1,1-1 0,0 1 1,-1-1-1,1 1 1,0-1-1,-1 1 1,1-1-1,-1 1 0,1-1 1,-1 0-1,1 1 1,-1-1-1,1 0 0,-1 0 1,1 1-1,-1-1 1,1 0-1,-1 0 1,1 0-1,-1 0 0,0 0 1,1 1-1,-1-1 1,1 0-1,-1 0 1,0 0-1,1-1 0,-1 1 1,1 0-1,-1 0 1,1 0-1,-1 0 0,1 0 1,-1-1-1,0 1 1,1 0-1,-1-1 1,1 1-1,-1 0 0,1-1 1,-1 0-1,-1-2-682,1-1-1,0 0 0,0 0 0,0 0 1,0 0-1,1 0 0,0 0 1,-1-1-1,1 1 0,1-6 0,-1-4-1184,-3-33-3172</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4.811"/>
    </inkml:context>
    <inkml:brush xml:id="br0">
      <inkml:brushProperty name="width" value="0.025" units="cm"/>
      <inkml:brushProperty name="height" value="0.025" units="cm"/>
    </inkml:brush>
  </inkml:definitions>
  <inkml:trace contextRef="#ctx0" brushRef="#br0">10 318 9673,'0'0'5290,"-3"-10"-3805,3 8-1439,-1 0 21,0 0 0,0 0 0,0 0 0,1 0 0,-1 0 0,1 0 0,-1 0-1,1 0 1,0 0 0,0 0 0,0 0 0,0 0 0,0 0 0,0 0 0,0 0 0,1-1-1,-1 1 1,1 0 0,-1 1 0,1-1 0,0 0 0,0 0 0,0 0 0,0 0-1,0 0 1,0 1 0,1-1 0,-1 1 0,0-1 0,1 1 0,0-1 0,-1 1-1,1 0 1,0 0 0,-1 0 0,1 0 0,0 0 0,0 0 0,0 0 0,0 0-1,0 1 1,0-1 0,3 0 0,52-11 447,0 3 0,0 2 1,76 0-1,2-1-329,-27-3-134,-2-6 1,0-4-1,-1-5 0,153-59 0,-233 75-26,-18 6 24,0 1 0,1 0 0,0 0 0,-1 1 0,1 0 0,0 0 0,9 0 0,-16 4 12,0 0 0,0 0 0,0 0 0,-1-1 0,1 1 0,-1 0 0,1 0 0,-1 0 0,0 0 0,1 1 0,-1 2 0,0-3 18,5 260 1751,-1-16-686,4-138-551,-5-1 1,-4 1-1,-5 0 1,-5-1-1,-48 209 0,56-301-551,0-3 12,4-17-128,2-8-786,0-1 0,1 1 0,1 0 0,12-22 0,4-14-4433,-5 4-2918</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9.234"/>
    </inkml:context>
    <inkml:brush xml:id="br0">
      <inkml:brushProperty name="width" value="0.025" units="cm"/>
      <inkml:brushProperty name="height" value="0.025" units="cm"/>
    </inkml:brush>
  </inkml:definitions>
  <inkml:trace contextRef="#ctx0" brushRef="#br0">1811 552 14125,'-11'-5'433,"-112"-37"1882,-180-36-1,-7-2-1002,77-1-1154,-35-10 155,215 76-270,-1 3-1,0 2 1,-66-3-1,50 12-32,46 2-24,0-1 0,0-1 1,0-1-1,-46-11 0,68 13-93,0-1 0,-1 0-1,1 0 1,0 0 0,0-1 0,0 1-1,0 0 1,0-1 0,0 1-1,0-1 1,0 0 0,0 0 0,1 0-1,-1 0 1,1 0 0,-1 0-1,0-2 1,0-1-600,0 0 0,1 0 1,-1 0-1,1 0 0,0 0 0,0 0 0,1-8 0,-1-19-3691</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39.751"/>
    </inkml:context>
    <inkml:brush xml:id="br0">
      <inkml:brushProperty name="width" value="0.025" units="cm"/>
      <inkml:brushProperty name="height" value="0.025" units="cm"/>
    </inkml:brush>
  </inkml:definitions>
  <inkml:trace contextRef="#ctx0" brushRef="#br0">467 81 10282,'0'0'3053,"-1"-9"-1702,1 4-1052,0 1 1,-1-1-1,0 0 1,0 1-1,0-1 1,-1 1-1,1-1 0,-4-4 1,4 7-128,-1 0-1,1 0 1,-1 1-1,0-1 1,0 0 0,0 0-1,0 1 1,0-1-1,0 1 1,0 0-1,0 0 1,-1 0 0,1 0-1,0 0 1,-1 0-1,1 0 1,-1 1 0,1-1-1,-1 1 1,1 0-1,-4 0 1,-8-1-66,0 1 1,0 1-1,0 0 0,1 0 1,-1 2-1,0 0 0,1 0 1,0 1-1,0 1 0,0 0 0,-16 9 1,6 1-68,0 0 1,1 2-1,0 1 1,-31 33-1,36-34-20,-30 32 2,45-46-27,0 0 1,0 0-1,0 0 0,0 0 0,1 1 0,-1-1 0,1 0 1,0 1-1,0-1 0,0 1 0,1-1 0,-1 1 0,1-1 1,-1 1-1,2 6 0,-1-8-8,1-1 0,-1 1-1,1-1 1,-1 1 0,1-1 0,0 1 0,0-1-1,0 1 1,0-1 0,0 0 0,0 1 0,0-1-1,0 0 1,0 0 0,1 0 0,-1 0-1,0 0 1,1 0 0,-1 0 0,1 0 0,-1-1-1,1 1 1,-1 0 0,1-1 0,0 0 0,-1 1-1,3-1 1,50 4-406,-45-4 373,49-3-635,80-14 0,35-2-1194,-87 18-799,-6 5-2391</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41.231"/>
    </inkml:context>
    <inkml:brush xml:id="br0">
      <inkml:brushProperty name="width" value="0.025" units="cm"/>
      <inkml:brushProperty name="height" value="0.025" units="cm"/>
    </inkml:brush>
  </inkml:definitions>
  <inkml:trace contextRef="#ctx0" brushRef="#br0">132 69 10090,'-2'-9'1217,"1"-1"-579,1 5-310,0 1 0,0 0-1,-1 0 1,0-1 0,0 1 0,0 0 0,0 0-1,-1 0 1,1 0 0,-3-4 0,-3 21 1610,-1 57-1575,3 0 1,5 87 0,1-57-334,-7 110-191,-56 365 1,55-537 157,-1 4-5,1 1-1,3-1 1,0 63-1,5-103 4,-1 1 1,1 0-1,-1 0 0,1 0 0,0 0 1,0 0-1,0-1 0,0 1 1,1 0-1,-1-1 0,1 1 0,0-1 1,0 0-1,-1 1 0,2-1 1,-1 0-1,0 0 0,0 0 0,1 0 1,-1-1-1,0 1 0,1-1 1,0 1-1,-1-1 0,1 0 0,0 0 1,0 0-1,0-1 0,0 1 1,0 0-1,4-1 0,10 2 24,1-1 0,-1-1-1,0-1 1,20-3-1,-34 4-8,162-27 224,-89 12-153,87-4-1,125 17 29,22-1-613,-272 0 370,-1-1 0,1-2 0,35-12 1,-53 13 294,-1-2 0,0 0 0,-1-1 0,1-1 0,-2 0 0,1-2 0,19-15 0,-34 22 114,0 1 0,-1-1 0,1 1 1,-1-1-1,0 0 0,0 0 0,-1 0 1,1 0-1,-1 0 0,0-1 0,0 1 1,1-9-1,6-22-298,21-42 84,-3-1 1,-4-2-1,-3 0 1,-4-1-1,-4-1 0,-3 0 1,-3-112-1,-6 184-55,1-1 0,-2 1 0,1 0 1,-1 0-1,-1 0 0,0 0 0,0 0 0,-1 0 0,0 1 0,-1-1 0,0 1 1,0 1-1,-1-1 0,-8-9 0,4 8-6,0 0 1,-2 0-1,1 1 1,-1 0-1,0 1 0,-1 1 1,0 0-1,0 0 1,-20-6-1,-397-118 123,385 121-404,1 3 1,-1 2-1,0 2 0,-71 3 1,-176 34-3885,229-25 2975,17-4-1289,16-5-2287,14 0-1794</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41.621"/>
    </inkml:context>
    <inkml:brush xml:id="br0">
      <inkml:brushProperty name="width" value="0.025" units="cm"/>
      <inkml:brushProperty name="height" value="0.025" units="cm"/>
    </inkml:brush>
  </inkml:definitions>
  <inkml:trace contextRef="#ctx0" brushRef="#br0">199 1 10090,'0'0'288,"-48"46"-256,29-13 0,4 6-32,1 7 0,0 8 0,2 9 128,0 9 96,0 9-64,1 7-64,1 4 1,1 3-65,2 0 0,3 0-32,0-3-321,1-5-1184,1-2-1410,0-9-1121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3:44.577"/>
    </inkml:context>
    <inkml:brush xml:id="br0">
      <inkml:brushProperty name="width" value="0.025" units="cm"/>
      <inkml:brushProperty name="height" value="0.025" units="cm"/>
    </inkml:brush>
  </inkml:definitions>
  <inkml:trace contextRef="#ctx0" brushRef="#br0">1 974 3107,'2'-10'-27,"5"-7"-312,-1 0 0,2 0 0,0 0 0,1 1 0,1 1 0,0 0 0,25-28 0,50-36 2326,168-120-1,-81 68-3738,-146 111 1796,360-281 425,-283 224-1713</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2:43.068"/>
    </inkml:context>
    <inkml:brush xml:id="br0">
      <inkml:brushProperty name="width" value="0.025" units="cm"/>
      <inkml:brushProperty name="height" value="0.025" units="cm"/>
    </inkml:brush>
  </inkml:definitions>
  <inkml:trace contextRef="#ctx0" brushRef="#br0">71 1 1666,'-14'155'5506,"-3"78"-3213,-8 87-729,17-244-1139,3 0 0,4 1 0,2 0 0,19 117 0,-4-97 438,-4 0-1,-1 103 1,-25 198-339,-8 58 257,8-123 152,7 563 116,11-476-919,-7-86-74,8 367 300,-2-631-334,3 0 1,2 0 0,37 134-1,-43-198-29,0 1 0,0-1 0,0 0 0,1 0-1,0 0 1,0-1 0,1 1 0,-1-1 0,1 1-1,0-1 1,1 0 0,-1-1 0,1 1 0,0-1 0,0 0-1,1 0 1,-1-1 0,1 1 0,0-1 0,0 0 0,0-1-1,0 1 1,0-1 0,0-1 0,1 1 0,-1-1-1,1 0 1,10 0 0,13 4 39,-1 2 0,1 0 0,-1 2 0,-1 2 0,51 25 0,-3-2 16,-48-24-47,1-1-1,55 9 0,-60-14 2,0 1 0,0 1-1,-1 1 1,1 1-1,27 14 1,-24-6 17,0 2 1,39 36-1,-41-33 6,1 0 0,28 16 0,-43-31-6,0 0 1,0-1-1,1 0 0,0-1 0,-1-1 1,1 1-1,1-2 0,-1 0 0,13 1 1,-6-2-12,-1-2 1,1 0-1,0 0 1,-1-2 0,0-1-1,0 0 1,0-1 0,0-1-1,0 0 1,-1-2-1,-1 0 1,19-12 0,-25 15-47,1-2-55,-1 2 0,1-1 0,0 1 0,1 1 0,-1 0 0,16-4 0,-25 3 111,-1 0 0,-1 0-1,1 0 1,0 0 0,-1 0 0,0 0 0,-1-9-1,0 5-20,6-63-35,2 0 0,26-108 0,-18 109 18,172-721 283,-149 647-253,3-39-121,-8-2 0,-8-1 0,1-337 1,-51-154 264,9 486-95,-7-56-101,15 193 107,-2-1 1,-25-73 0,31 115-18,-1 0 1,0 1-1,-2 0 0,1 0 0,-1 0 1,-14-16-1,16 23-32,0 1 1,0 0-1,-1 0 0,1 0 0,-1 1 1,-1-1-1,1 1 0,0 1 0,-1 0 1,0 0-1,0 0 0,0 0 0,0 1 1,-9-1-1,-587-147 2717,566 140-2627,0 1 1,-1 3-1,0 0 1,1 3-1,-73 2 1,51 5 46,-1 3 1,-115 30 0,-103 24-1435,275-60 725,-13 4-1379,7 0-5589</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09.718"/>
    </inkml:context>
    <inkml:brush xml:id="br0">
      <inkml:brushProperty name="width" value="0.025" units="cm"/>
      <inkml:brushProperty name="height" value="0.025" units="cm"/>
    </inkml:brush>
  </inkml:definitions>
  <inkml:trace contextRef="#ctx0" brushRef="#br0">260 1 9929,'0'0'379,"3"9"-117,-2-5-210,-1-1 7,1 0 0,-1 0 0,1-1 1,0 1-1,0 0 0,1 0 0,-1-1 1,0 1-1,1-1 0,0 1 0,-1-1 1,1 0-1,0 1 0,0-1 0,0 0 1,1 0-1,-1 0 0,0-1 0,1 1 0,-1-1 1,1 1-1,0-1 0,4 2 0,50 17 378,-1 2 0,0 2-1,-2 4 1,57 37 0,-80-43-426,0 1-1,-2 2 1,0 1 0,-2 1-1,-1 1 1,-2 2 0,36 54-1,-4 16 244,59 145 0,-17-31-111,-53-127-139,137 291 401,-144-286-307,-4 1 1,28 120 0,-33-58 8,-6 1 0,-7 1 0,-7 242-1,-71 473 1784,28-609-1466,-12-1-1,-103 333 1,141-567-404,6-18-7,0 0 0,-1 0 1,1-1-1,-2 0 0,0 1 0,0-1 0,0 0 0,-1-1 0,-1 1 0,1-1 0,-2 0 0,1-1 0,-1 1 0,0-1 0,-10 8 0,-52 33 507,-3-2-1,-2-4 1,-130 54-1,-253 55 617,426-142-1121,0 1 0,1 1 0,0 2 0,-44 25 0,58-28-22,1 0 1,1 1-1,0 1 1,1 0 0,0 0-1,0 1 1,2 1-1,-1 0 1,-15 28-1,23-27-1419,18-22 460,19-21-314,108-116-8105,-107 108 4570</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0.076"/>
    </inkml:context>
    <inkml:brush xml:id="br0">
      <inkml:brushProperty name="width" value="0.025" units="cm"/>
      <inkml:brushProperty name="height" value="0.025" units="cm"/>
    </inkml:brush>
  </inkml:definitions>
  <inkml:trace contextRef="#ctx0" brushRef="#br0">458 1 10602,'-12'0'1073,"0"1"-835,-1 0 1,1 1-1,0 0 0,0 1 1,0 1-1,0-1 0,0 2 1,1 0-1,0 0 0,0 1 1,0 1-1,1 0 0,-14 11 1,3 2 192,0 1 0,1 0 0,1 2 1,0 1-1,-22 40 0,-61 136 1215,97-191-1598,1 1 0,0 0 0,0 0 0,1 0 0,1 0 0,0 1 0,-2 19 0,4-28-43,0-1 1,0 0-1,1 0 0,-1 0 0,0 0 1,0 0-1,1 0 0,-1 0 0,0 0 0,1 0 1,-1 0-1,1 0 0,0 0 0,-1 0 1,1 0-1,0 0 0,-1 0 0,1-1 0,0 1 1,0 0-1,0 0 0,-1-1 0,3 2 1,30 8 204,41-11 235,-69 0-409,21-2 156,-1-1 1,0-2-1,0 0 1,45-19-1,96-52 307,-105 46-471,212-104-888,-92 44-4456,-89 45-1442</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0.886"/>
    </inkml:context>
    <inkml:brush xml:id="br0">
      <inkml:brushProperty name="width" value="0.025" units="cm"/>
      <inkml:brushProperty name="height" value="0.025" units="cm"/>
    </inkml:brush>
  </inkml:definitions>
  <inkml:trace contextRef="#ctx0" brushRef="#br0">2 0 14318,'0'0'11045,"4"13"-10453,0 11-369,-1-1-1,0 1 1,-2 0-1,-1 0 0,-4 37 1,1-30 14,-1-7-88,1 0 0,2 0 0,0 0 0,1 1 1,2-1-1,6 34 0,-7-55-122,1 1 0,-1-1 0,1 1-1,0-1 1,0 0 0,1 0 0,-1 0 0,1 0 0,-1-1 0,1 1-1,0-1 1,0 1 0,0-1 0,0 0 0,1 0 0,-1 0-1,0-1 1,1 1 0,-1-1 0,1 0 0,0 0 0,6 1 0,-6-1-126,-1-1 1,1 0 0,0 0-1,-1 0 1,1 0 0,-1 0 0,1-1-1,-1 1 1,0-1 0,1 0-1,3-2 1,-5 2-214,1 0 1,-1 0-1,0-1 0,0 1 0,0-1 1,0 0-1,0 1 0,0-1 0,0 0 1,-1 0-1,1 0 0,-1 0 0,1 0 1,-1-1-1,0 1 0,2-4 0,-2-6-3355,-3 1-1634</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1.261"/>
    </inkml:context>
    <inkml:brush xml:id="br0">
      <inkml:brushProperty name="width" value="0.025" units="cm"/>
      <inkml:brushProperty name="height" value="0.025" units="cm"/>
    </inkml:brush>
  </inkml:definitions>
  <inkml:trace contextRef="#ctx0" brushRef="#br0">141 547 9929,'0'0'7175,"-33"60"-5125,33-53-448,15-3-65,11-4-64,7 0-383,8-10-354,5-6-383,3-6-225,-6-1-32,-4-1-224,-8 0-865,-10 0-1121,-14 0-929,-7-3-897,-9-2-2114</inkml:trace>
  <inkml:trace contextRef="#ctx0" brushRef="#br0" timeOffset="1">0 4 15535,'0'0'7751,"69"-3"-6726,-15 3-480,5 0-385,5 0-128,-3 0-513,-7 2-1569,-9 2-1601,-12 1-3043</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1.650"/>
    </inkml:context>
    <inkml:brush xml:id="br0">
      <inkml:brushProperty name="width" value="0.025" units="cm"/>
      <inkml:brushProperty name="height" value="0.025" units="cm"/>
    </inkml:brush>
  </inkml:definitions>
  <inkml:trace contextRef="#ctx0" brushRef="#br0">10 0 13004,'-2'11'1564,"1"2"-1043,-2 6 788,1 0 0,1 0 0,1 1 0,3 32 0,-2-47-1219,-1-1 1,1 0 0,0 0-1,0 0 1,0 0 0,1 0-1,-1 0 1,1-1 0,0 1-1,0 0 1,0-1 0,1 0-1,-1 1 1,1-1 0,0 0-1,0 0 1,0 0 0,0-1-1,0 1 1,1-1 0,-1 0-1,1 0 1,-1 0 0,1 0-1,0 0 1,0-1 0,0 0-1,0 0 1,0 0 0,5 1-1,-2-2-26,-1 1 0,1-1-1,-1 0 1,1-1 0,-1 1-1,1-2 1,-1 1-1,0 0 1,1-1 0,-1 0-1,0-1 1,0 1-1,0-1 1,-1 0 0,8-6-1,2-3 638,-1-1 1,0 0-1,23-30 0,-37 44-630,1 0 1,-1 0 0,1-1-1,0 1 1,-1 0 0,1 0-1,-1 0 1,0 0-1,1 0 1,-1 0 0,0-1-1,1 1 1,-1 0 0,0 0-1,0 0 1,0 0 0,0 0-1,0 0 1,0 0 0,0 0-1,0 0 1,0 0-1,-1 0 1,1 0 0,-1 1-1,0 40 341,1-40-396,-1 3 32,0 0 0,1 1 0,-1-1-1,1 1 1,0-1 0,1 0 0,2 11 0,-3-15-38,1 1 1,0-1 0,0 0 0,0 0-1,0 1 1,0-1 0,0 0-1,0 0 1,0 0 0,1 0 0,-1 0-1,0-1 1,0 1 0,1 0 0,-1-1-1,1 1 1,-1 0 0,1-1-1,-1 0 1,1 1 0,-1-1 0,1 0-1,-1 0 1,1 0 0,-1 0 0,1 0-1,-1 0 1,1 0 0,-1 0-1,1-1 1,-1 1 0,3-2 0,4 0 16,-1 0 1,1-1 0,-1 0 0,0 0 0,0-1-1,0 0 1,0 0 0,-1 0 0,1-1 0,-1 0-1,5-6 1,-2 3-310,0 0 0,1 1-1,17-10 1,-37 55-3289,0-14 1265,8-7-2435,17-16-6106</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2.134"/>
    </inkml:context>
    <inkml:brush xml:id="br0">
      <inkml:brushProperty name="width" value="0.025" units="cm"/>
      <inkml:brushProperty name="height" value="0.025" units="cm"/>
    </inkml:brush>
  </inkml:definitions>
  <inkml:trace contextRef="#ctx0" brushRef="#br0">26 0 14221,'0'0'8174,"-3"14"-6904,2-9-1214,-6 26 720,1 0-1,2 0 0,1 1 1,1-1-1,4 45 1,-2-73-764,1 0 1,0 1 0,-1-1 0,1 0 0,0 0-1,1 0 1,-1 0 0,1 0 0,-1 0 0,1 0-1,0-1 1,0 1 0,0 0 0,0-1 0,0 0-1,1 1 1,-1-1 0,1 0 0,0 0 0,-1 0-1,1-1 1,0 1 0,0-1 0,0 0 0,5 2-1,3-1 51,0 0-1,1-1 0,-1 0 1,1-1-1,20-2 0,6 0 32,-36 2-110,-1 1-1,0-1 1,1 0 0,-1 1-1,1 0 1,-1-1-1,0 1 1,0 0 0,1 0-1,-1 0 1,0 0-1,0 0 1,0 0-1,0 0 1,0 0 0,0 0-1,0 0 1,-1 1-1,1-1 1,0 0 0,-1 0-1,1 1 1,-1-1-1,1 1 1,-1-1-1,1 0 1,-1 1 0,0-1-1,0 1 1,0-1-1,0 1 1,0 1 0,0 61 496,-1-45 110,1-19-575,0 0 0,0 0 1,0 0-1,0 0 0,0 0 0,0 0 1,0 1-1,0-1 0,0 0 1,0 0-1,0 0 0,0 0 0,0 0 1,0 1-1,0-1 0,0 0 1,0 0-1,0 0 0,0 0 0,0 0 1,0 0-1,0 1 0,0-1 0,0 0 1,0 0-1,0 0 0,0 0 1,0 0-1,0 0 0,1 1 0,-1-1 1,0 0-1,0 0 0,0 0 1,0 0-1,0 0 0,0 0 0,0 0 1,0 0-1,1 0 0,-1 0 0,0 0 1,0 0-1,0 1 0,0-1 1,0 0-1,1 0 0,-1 0 0,0 0 1,0 0-1,0 0 0,0 0 1,0 0-1,0 0 0,1-1 0,-1 1 1,0 0-1,9-8 714,5-14 143,-9 6-764,0 0 0,0 0 0,-1-1 0,1-18 0,0 6-71,-5 29-37,0-1 0,1 1 0,-1 0 0,0-1 0,1 1 0,-1-1 0,0 1 0,1 0 0,-1-1 0,1 1 0,-1 0 0,1-1 0,-1 1 0,1 0 0,-1 0 0,1 0 0,-1-1 0,1 1 0,-1 0 0,1 0 0,-1 0 0,1 0 0,-1 0 0,1 0 0,-1 0 0,1 0 0,-1 0 0,1 0 0,0 0 0,-1 1 0,1-1 0,-1 0 0,1 0 0,0 1 0,25 8 0,-18-7 0,33 10-2217,-31-9 947,0-1 1,0 0-1,0 0 0,0-1 0,1-1 0,-1 0 1,0 0-1,16-3 0</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2.507"/>
    </inkml:context>
    <inkml:brush xml:id="br0">
      <inkml:brushProperty name="width" value="0.025" units="cm"/>
      <inkml:brushProperty name="height" value="0.025" units="cm"/>
    </inkml:brush>
  </inkml:definitions>
  <inkml:trace contextRef="#ctx0" brushRef="#br0">0 41 11211,'0'0'2370,"48"-11"-544,-12 5 576,9 1-961,5 0-992,4 1-385,-1 0-801,-2 0-3491,-4 3-7079</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2.876"/>
    </inkml:context>
    <inkml:brush xml:id="br0">
      <inkml:brushProperty name="width" value="0.025" units="cm"/>
      <inkml:brushProperty name="height" value="0.025" units="cm"/>
    </inkml:brush>
  </inkml:definitions>
  <inkml:trace contextRef="#ctx0" brushRef="#br0">94 1 13357,'0'0'3331,"-10"6"-1281,2-1-2001,-39 28 2925,45-30-2774,-1-1-1,1 1 1,-1-1 0,1 1 0,0 0 0,0 0 0,0 0 0,0 0 0,1 0 0,0 0 0,-1 1 0,1-1 0,0 0 0,0 1 0,1-1 0,-1 7 0,1-9-192,0 0 1,0 0-1,1 0 1,-1 0-1,0 0 1,1 0-1,-1 0 1,1 0-1,0 0 1,-1 0-1,1 0 1,0 0-1,-1 0 1,1-1-1,0 1 1,0 0-1,0-1 0,0 1 1,0 0-1,-1-1 1,1 1-1,0-1 1,0 0-1,0 1 1,1-1-1,-1 0 1,0 1-1,0-1 1,0 0-1,0 0 1,0 0-1,0 0 1,1 0-1,44-1 184,-41 1-144,8-3-11,0 0 0,0 0-1,-1-1 1,0-1 0,0 0-1,0-1 1,0 0 0,-1-1-1,0 0 1,0-1 0,-1 0-1,0 0 1,0-1 0,13-17-1,-28 32 95,0 1-1,1 0 1,-1-1-1,1 2 1,1-1-1,-5 13 1,7-19-134,0 1 1,1 0 0,-1 0-1,1 0 1,0 1-1,-1-1 1,1 0-1,0 0 1,0 0-1,0 0 1,1 0-1,-1 0 1,0 0-1,1 0 1,0 0-1,-1 0 1,1 0-1,0 0 1,0 0-1,0-1 1,0 1-1,0 0 1,0 0-1,0-1 1,1 1-1,-1-1 1,1 1-1,-1-1 1,1 0-1,0 1 1,-1-1-1,1 0 1,0 0-1,0 0 1,0 0-1,0-1 1,0 1-1,3 0 1,7 2-1072,0 0 0,0-1 0,0-1 0,1 0 0,14-1 1,24-1-8008</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3.528"/>
    </inkml:context>
    <inkml:brush xml:id="br0">
      <inkml:brushProperty name="width" value="0.025" units="cm"/>
      <inkml:brushProperty name="height" value="0.025" units="cm"/>
    </inkml:brush>
  </inkml:definitions>
  <inkml:trace contextRef="#ctx0" brushRef="#br0">1 1 10025,'0'0'8371,"3"12"-5819,2 16-1374,11 49 1587,-15-71-2586,1 1-1,0-1 0,1 0 0,-1 1 0,1-1 0,0 0 0,1-1 0,8 12 0,-10-15-141,1 0-1,0 0 0,0 0 0,0-1 0,0 1 1,0-1-1,1 1 0,-1-1 0,0 0 0,1 0 0,-1-1 1,0 1-1,1-1 0,-1 1 0,1-1 0,-1 0 1,1 0-1,-1-1 0,1 1 0,-1-1 0,1 0 0,-1 0 1,0 0-1,0 0 0,1 0 0,-1-1 0,5-3 1,7-3 108,-1-1 0,-1 0 1,0-1-1,18-16 1,-16 11-34,0-1 0,-1 0 0,16-25 0,-29 75 481,-6-1-190,-1 45 0,6-77-393,0 0 1,0 0-1,0 0 1,0 1-1,0-1 1,1 0-1,-1 0 1,0 0-1,1 0 1,-1 0-1,0 1 1,1-1-1,-1 0 1,1 0-1,0 0 1,-1 0-1,1 0 1,0-1-1,0 1 1,0 0-1,-1 0 1,1 0-1,0-1 1,0 1-1,0 0 1,2 0-1,0 0 39,0 0-1,0 0 0,0-1 1,0 0-1,0 1 1,0-1-1,0 0 0,0 0 1,0 0-1,4-2 1,4 0 84,0-1 1,0 0 0,0-1-1,18-9 1,78-59-1517</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3:44.947"/>
    </inkml:context>
    <inkml:brush xml:id="br0">
      <inkml:brushProperty name="width" value="0.025" units="cm"/>
      <inkml:brushProperty name="height" value="0.025" units="cm"/>
    </inkml:brush>
  </inkml:definitions>
  <inkml:trace contextRef="#ctx0" brushRef="#br0">0 742 4516,'111'-62'1094,"810"-408"4064,-813 430-5389,1 4 1,2 5 0,217-31 0,-109 39-20,238 6 1,-456 17 242,-1 0 1,0 0-1,1 0 1,-1 0 0,0-1-1,1 1 1,-1 0 0,0 0-1,1 0 1,-1 0-1,0 0 1,1 0 0,-1 0-1,0 0 1,1 0 0,-1 1-1,0-1 1,1 0-1,-1 0 1,0 0 0,1 0-1,-1 0 1,0 1 0,1-1-1,-1 0 1,0 0 0,1 0-1,-1 1 1,0-1-1,0 0 1,0 0 0,1 1-1,-1-1 1,0 0 0,0 1-1,0-1 1,1 0-1,-1 1 1,0-1 0,0 0-1,0 1 1,-11 12 217,-27 8-1228,24-20-1812,6-1-1271</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3.887"/>
    </inkml:context>
    <inkml:brush xml:id="br0">
      <inkml:brushProperty name="width" value="0.025" units="cm"/>
      <inkml:brushProperty name="height" value="0.025" units="cm"/>
    </inkml:brush>
  </inkml:definitions>
  <inkml:trace contextRef="#ctx0" brushRef="#br0">1 1 10442,'0'0'13549,"56"41"-21813,-34-28-1377</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4.258"/>
    </inkml:context>
    <inkml:brush xml:id="br0">
      <inkml:brushProperty name="width" value="0.025" units="cm"/>
      <inkml:brushProperty name="height" value="0.025" units="cm"/>
    </inkml:brush>
  </inkml:definitions>
  <inkml:trace contextRef="#ctx0" brushRef="#br0">42 172 14958,'0'0'4105,"-6"11"-2055,3-6-1899,-1 2 245,0 0 1,0 1-1,0-1 1,1 1-1,0 0 1,0 0-1,1 1 1,0-1-1,1 0 1,0 1-1,0-1 1,1 0-1,0 10 1,1-17-380,0 1 1,-1-1 0,1 1-1,0-1 1,1 1 0,-1-1 0,0 0-1,0 0 1,0 0 0,1 0-1,-1 0 1,1 0 0,-1 0-1,1 0 1,-1 0 0,1-1-1,-1 1 1,1 0 0,0-1-1,-1 0 1,1 1 0,0-1 0,-1 0-1,1 0 1,0 0 0,-1 0-1,1 0 1,2-1 0,4 1 21,0 0 0,0-1 0,0-1 0,-1 1 0,9-3 0,1-3-15,-1-1 0,0-1 0,-1 0 0,0 0 0,-1-2 0,1 0 0,-2 0 0,0-2 0,0 1 0,-1-2 0,-1 0 0,0 0 0,-1-1 0,0 0 0,-2 0 0,0-1 0,8-21 0,-8-18 101,-8 53-122,0 1 1,0-1-1,0 1 0,0-1 1,0 1-1,0-1 0,-1 1 1,1 0-1,-1-1 0,1 1 1,-1-1-1,1 1 0,-1 0 0,-1-2 1,1 2-7,1 1 1,-1 0 0,0-1-1,0 1 1,1 0 0,-1 0-1,0-1 1,0 1 0,1 0-1,-1 0 1,0 0 0,0 0-1,1 0 1,-1 0 0,0 0-1,0 0 1,1 0-1,-1 1 1,0-1 0,0 0-1,1 0 1,-1 1 0,0-1-1,1 0 1,-1 1 0,0-1-1,1 1 1,-1-1 0,1 1-1,-2 0 1,-3 4 35,1-1 0,-1 1-1,1 0 1,0 0 0,0 1 0,1-1 0,-1 1 0,1 0 0,-2 7-1,-22 58 451,23-62-360,1 1-1,1 0 1,0 1-1,0-1 0,1 0 1,0 1-1,1 11 1,0-20-109,0 1 0,1-1 0,-1 0 0,1 1 0,-1-1 0,1 0-1,0 1 1,0-1 0,0 0 0,0 0 0,1 0 0,-1 0 0,0 0 0,1 0 0,-1 0 0,1 0 0,0-1 0,0 1 0,-1-1 0,1 1 0,0-1 0,0 0 0,1 1 0,-1-1 0,0 0 0,0 0 0,0-1 0,1 1 0,-1 0 0,1-1 0,-1 0 0,0 1-1,1-1 1,4 0 0,3 0 14,1-1-1,0 0 0,-1-1 1,1 0-1,-1-1 1,0 0-1,1 0 0,-1-1 1,-1 0-1,1-1 0,-1 0 1,0-1-1,0 0 0,0 0 1,-1-1-1,0 0 1,0 0-1,0-1 0,-1 0 1,-1 0-1,1-1 0,-1 0 1,6-13-1,-23 45-87,6-14 203,0 0 1,1 0-1,0 0 0,1 1 1,-1 0-1,2 0 0,0-1 0,0 1 1,0 1-1,1 14 0,1-24-139,0 0 0,0 0 0,0 0 1,1-1-1,-1 1 0,0 0 0,1 0 0,-1 0 0,0 0 0,1 0 0,-1-1 0,1 1 0,0 0 1,-1 0-1,1-1 0,-1 1 0,1-1 0,0 1 0,0 0 0,-1-1 0,1 1 0,0-1 1,0 1-1,0-1 0,-1 0 0,2 1 0,29 0 63,-23-3-61,-1 0-1,0 0 1,0 0 0,0-1 0,0 0 0,7-5 0,1-5-6,0-1 0,-1-1 0,-1 0 0,12-19 0,-24 33 0,-11 20-300,6-12-256,0 1 1,0 0-1,0 0 1,1 0-1,0 1 1,0-1-1,1 1 0,1 0 1,-1 0-1,1 0 1,1 10-1,4-13-4171,8-6 2548,-9 0 1024,15-2-4412</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4.619"/>
    </inkml:context>
    <inkml:brush xml:id="br0">
      <inkml:brushProperty name="width" value="0.025" units="cm"/>
      <inkml:brushProperty name="height" value="0.025" units="cm"/>
    </inkml:brush>
  </inkml:definitions>
  <inkml:trace contextRef="#ctx0" brushRef="#br0">122 1 13325,'0'0'5925,"-8"0"-3442,2 0-2147,1 0 0,-1 0 0,1 1 0,0 0 0,-1 0 0,1 1 0,0-1 0,0 1 1,0 0-1,0 1 0,-7 3 0,9-4-197,0 0 0,0 0 0,0 1 0,0-1-1,1 0 1,-1 1 0,0 0 0,1-1 0,0 1 0,0 0 0,0 0 0,0 1 0,0-1 0,1 0 0,-1 1-1,1-1 1,0 0 0,0 1 0,0 0 0,1-1 0,-1 8 0,1-10-136,0 0 1,1 0-1,0 0 0,-1-1 1,1 1-1,-1 0 0,1 0 1,0 0-1,0 0 0,-1-1 1,1 1-1,0 0 0,0-1 1,0 1-1,0-1 1,0 1-1,0-1 0,0 1 1,0-1-1,0 0 0,0 1 1,0-1-1,0 0 0,0 0 1,0 0-1,0 0 0,2 0 1,41 3-543,-31-3 199,5 1-99,44 5-677,-59-6 1090,1 0-1,-1 1 1,0 0-1,0 0 0,0 0 1,0 0-1,0 0 1,0 0-1,-1 1 0,1 0 1,0-1-1,-1 1 0,1 0 1,-1 0-1,3 3 1,-4-4 109,0 1 0,-1-1 0,1 0 0,-1 1 0,0-1 0,1 0 0,-1 1 0,0-1 0,0 1 1,0-1-1,0 0 0,0 1 0,0-1 0,0 0 0,-1 1 0,1-1 0,0 0 0,-1 1 0,1-1 0,-1 0 1,1 1-1,-1-1 0,0 0 0,0 0 0,1 0 0,-1 0 0,0 0 0,0 0 0,0 0 0,0 0 0,-2 2 1,-41 28 1441,36-25-1278,-8 4 49,8-3-302,-1-1-1,1-1 1,-1 1-1,0-2 0,0 1 1,0-1-1,-1 0 1,0-1-1,1 0 0,-14 1 1,22-4-196,0-1 0,1 1 0,-1-1 0,1 1 0,-1-1 0,1 0 0,-1 1 0,1-1 0,0 0 0,-1 1 0,1-1 0,0 0 0,0 0 1,-1 1-1,1-1 0,0 0 0,0 0 0,0 1 0,0-1 0,0 0 0,0 0 0,0 0 0,0 1 0,0-1 0,0 0 0,1 0 0,-1 1 0,0-1 0,0 0 0,1 0 0,0 0 1,7-29-5818,6 3-905</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5.382"/>
    </inkml:context>
    <inkml:brush xml:id="br0">
      <inkml:brushProperty name="width" value="0.025" units="cm"/>
      <inkml:brushProperty name="height" value="0.025" units="cm"/>
    </inkml:brush>
  </inkml:definitions>
  <inkml:trace contextRef="#ctx0" brushRef="#br0">126 1 17905,'0'0'1650,"-7"9"159,-7 10-656,0 1 0,1 0 0,2 1 0,0 0 0,1 1 0,-11 34-1,15-37-860,1 0 0,0 1 0,2-1 0,0 1 0,1 0 0,1 0 0,1 0 0,5 37 0,-5-54-290,1 0-1,0 0 1,0 1-1,0-1 0,1 0 1,-1 0-1,1 0 1,-1 0-1,1-1 0,0 1 1,0 0-1,1-1 1,-1 1-1,0-1 0,1 0 1,-1 1-1,1-1 1,0-1-1,0 1 0,0 0 1,0-1-1,0 1 1,0-1-1,0 0 0,0 0 1,5 1-1,7 1-179,1-1 0,-1-1-1,1 0 1,22-2 0,-10 0-4,-27 3 177,0 0 0,0 0 0,0 0 0,-1 1 0,1-1 1,0 0-1,-1 0 0,0 1 0,0-1 0,1 0 0,-1 1 1,-1-1-1,1 0 0,-1 5 0,1-2 190,19-14 514,5-9-849,0-2-1,-2 0 0,0-1 1,25-33-1,-50 58 214,0 0 1,0 0-1,1 0 0,0 0 0,0 1 0,0-1 0,0 0 0,1 1 0,0-1 0,0 1 0,-1 8 0,2-11-45,0-1 0,0 1 0,0-1 0,0 1-1,0-1 1,0 1 0,1-1 0,-1 1 0,0-1 0,1 1-1,0-1 1,-1 0 0,1 1 0,0-1 0,-1 0 0,1 1-1,0-1 1,0 0 0,0 0 0,0 0 0,0 0-1,0 0 1,1 0 0,-1 0 0,0 0 0,0-1 0,1 1-1,-1 0 1,0-1 0,1 1 0,-1-1 0,1 1 0,-1-1-1,1 0 1,-1 0 0,1 1 0,-1-1 0,3 0-1,7 0 6,0 0 0,0 0 0,0-1 0,0 0 0,0-1 0,-1 0 0,1-1 0,-1 0 0,13-6 0,-22 9-33,0-1 0,-1 1 0,1-1-1,-1 1 1,1 0 0,0-1 0,0 1 0,-1 0 0,1-1 0,0 1-1,-1 0 1,1 0 0,0 0 0,0 0 0,-1-1 0,1 1 0,0 0-1,0 0 1,0 1 0,-1-1 0,1 0 0,0 0 0,0 0 0,-1 0-1,1 1 1,0-1 0,-1 0 0,1 1 0,0-1 0,0 0 0,-1 1-1,1-1 1,-1 1 0,1-1 0,-1 1 0,1-1 0,0 2 0,1 30-569,-3-16 486,10 356 696,-9-363-582,-1 0 0,0 0 0,-1-1 0,0 1 0,0 0 0,-1 0 0,0-1 0,0 0 0,-1 0 0,-5 9 0,7-14-13,1 0-1,-1 0 1,0 0 0,-1 0 0,1 0-1,0-1 1,-1 1 0,1-1-1,-1 0 1,0 1 0,0-1-1,0-1 1,0 1 0,0 0-1,0-1 1,-1 1 0,1-1-1,0 0 1,-1 0 0,1-1 0,-1 1-1,1-1 1,-1 1 0,1-1-1,-1 0 1,1 0 0,-1-1-1,-4 0 1,6 0-8,-1 0 0,1-1 0,0 1 0,-1-1 0,1 1 0,0-1 0,0 0 0,0 0 0,0 0 0,0 0 0,0 0 0,1-1 0,-1 1 0,1 0 0,-1-1 0,1 1 0,0-1 0,0 0 0,0 1 0,0-1 0,1 0 0,-1 0 0,1 1 0,-1-4 0,-4-73 0,5 74 0,0-15-239,1 1 0,1 0-1,1 0 1,0 0 0,1 0 0,2 1 0,-1 0-1,14-27 1,-14 35-32,0 1 0,0 0 0,1 0-1,1 0 1,-1 1 0,1 0 0,1 0-1,0 1 1,0 0 0,0 0 0,1 1-1,0 0 1,0 0 0,0 1 0,1 0 0,18-6-1,-8 6-5974,-8 0-3037</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6.565"/>
    </inkml:context>
    <inkml:brush xml:id="br0">
      <inkml:brushProperty name="width" value="0.025" units="cm"/>
      <inkml:brushProperty name="height" value="0.025" units="cm"/>
    </inkml:brush>
  </inkml:definitions>
  <inkml:trace contextRef="#ctx0" brushRef="#br0">29 0 7623,'0'0'12364,"8"16"-10405,-5-10-1780,4 5 80,-2 0-1,1 1 1,-2 0 0,1 0-1,-2 0 1,1 0 0,-2 1-1,0-1 1,1 18-1,-2 560 3976,-1-588-4226,-1 6 18,1 1 0,0-1 0,1 0-1,-1 0 1,2 0 0,-1 0-1,1 0 1,6 14 0,-10-70 444,-6 16-439,-2 0 0,-15-33 0,16 46-39,1-2 1,1 1-1,0-1 0,2 1 1,0-2-1,1 1 0,-1-41 1,6 58 2,0-1 1,0 1 0,0 0-1,1 0 1,0 0 0,0 0-1,0 0 1,0 0-1,0 1 1,1-1 0,0 1-1,0-1 1,0 1 0,0 0-1,0 0 1,0 0-1,1 1 1,0-1 0,-1 1-1,1 0 1,0 0 0,0 0-1,0 0 1,5-1 0,10-3-7,-1 0 1,1 1 0,0 1 0,22-2 0,-18 2-159,1 2 0,-1 1 0,0 1 0,40 5 0,-58-5 127,-1 1 1,1 0 0,-1 0 0,1 0-1,-1 1 1,1-1 0,-1 1-1,0 0 1,0 0 0,0 1 0,0-1-1,0 1 1,-1 0 0,1 0-1,-1 0 1,0 1 0,0-1 0,0 1-1,0-1 1,0 1 0,-1 0-1,0 0 1,0 0 0,0 1 0,0-1-1,-1 0 1,1 1 0,-1-1 0,0 1-1,0 7 1,-1 3 310,0-1 1,-1 1-1,-1 0 1,0-1-1,-1 0 0,-1 1 1,0-1-1,-9 20 1,-9 33 2024,25-67-2053,7-12-35,10-17-7,-11 12-199,-1-1 0,-1 0 0,0 0 0,-1-1 0,-1 0 0,-1 0 0,-1 0 0,-1 0 0,0-1 0,-2 1 0,-2-38 0,2 56 0,0 1 1,0-1-1,0 1 0,0-1 1,0 1-1,0-1 0,0 1 1,0-1-1,0 1 0,0-1 1,0 0-1,-1 1 1,1-1-1,0 1 0,0-1 1,0 1-1,-1-1 0,1 1 1,0-1-1,-1 1 0,1 0 1,0-1-1,-1 1 0,1-1 1,0 1-1,-1 0 0,1-1 1,-1 1-1,1 0 0,-1-1 1,1 1-1,-1 0 0,1 0 1,-1 0-1,1-1 1,-1 1-1,1 0 0,-1 0 1,0 0-1,1 0 0,-1 0 1,1 0-1,-1 0 0,1 0 1,-2 0-1,1 1-4,1 0 1,-1-1-1,0 1 0,0 0 1,0-1-1,0 1 1,1 0-1,-1 0 0,0 0 1,1 0-1,-1 0 0,0 0 1,1 0-1,-1 0 0,1 0 1,0 0-1,-1 0 0,1 0 1,0 1-1,0-1 1,0 1-1,-1 0-99,1-1 1,0 0-1,0 1 1,1-1-1,-1 1 1,0-1-1,0 0 1,1 1-1,-1-1 1,1 0-1,-1 1 1,1-1-1,-1 0 1,1 1-1,0-1 1,0 0-1,0 0 1,-1 0-1,1 0 1,0 0-1,0 0 1,1 0-1,-1 0 1,0 0-1,2 1 1,1 0-256,0-1 0,1 1 0,-1-1 0,0 1 1,1-1-1,-1-1 0,1 1 0,6 0 0,6-1-1424,1-1 0,0 0-1,26-6 1,-28 3-466,-1 0 1,1-1-1,-1-1 1,0 0-1,25-15 1,-1-12 1729,-38 32 914,0 0-1,0 0 0,-1 0 0,1 0 0,0 0 1,-1 0-1,1 0 0,0 0 0,-1 0 0,1 0 1,-1 0-1,0 0 0,1 0 0,-1-1 1,0 1-1,0 0 0,0 0 0,0-2 0,0 2-170,0 1 0,0-1-1,-1 1 1,1-1-1,0 1 1,-1 0-1,1-1 1,0 1-1,-1-1 1,1 1 0,-1 0-1,1-1 1,0 1-1,-1 0 1,1-1-1,-1 1 1,1 0-1,-1 0 1,0 0 0,1-1-1,-1 1 1,1 0-1,-1 0 1,1 0-1,-1 0 1,0 0 0,-22 4 3458,2 8-3311,15-5-51,-1 0 1,1 1-1,0 0 1,0 0 0,1 1-1,0-1 1,1 1-1,0 0 1,0 1-1,1-1 1,0 0-1,1 1 1,0 0 0,1 0-1,-1-1 1,2 17-1,0-24-308,0-1 0,0 1 0,0-1-1,0 1 1,1-1 0,-1 0 0,1 1 0,-1-1 0,1 0-1,0 1 1,-1-1 0,1 0 0,0 0 0,0 1-1,0-1 1,0 0 0,0 0 0,0 0 0,0 0-1,0 0 1,0 0 0,0-1 0,3 2 0,-1-1 5,-1 0 1,1-1 0,0 1 0,-1-1 0,1 1 0,0-1 0,0 0 0,-1 0-1,1-1 1,0 1 0,5-2 0,-1 0 11,1 0 1,0-1-1,-1 0 0,0 0 0,0-1 1,0 0-1,0 0 0,7-6 0,-8 5-14,0-1 0,-1 0-1,1 0 1,-1 0 0,0-1 0,-1 1-1,0-1 1,0 0 0,0 0-1,-1-1 1,0 1 0,0-1-1,-1 0 1,0 0 0,0 0 0,1-13-1,-3 21-15,0 0-1,0 0 0,0 0 1,0 0-1,0 0 1,-1 0-1,1 0 1,0 0-1,0 1 0,0-1 1,0 0-1,0 0 1,0 0-1,0 0 0,0 0 1,0 0-1,0 0 1,0 0-1,0 0 0,-1 0 1,1 0-1,0 0 1,0 0-1,0 0 0,0 0 1,0 0-1,0 0 1,0 0-1,0 0 1,0 0-1,0 0 0,-1 0 1,1 0-1,0 0 1,0 0-1,0 0 0,0 0 1,0 0-1,0 0 1,0 0-1,0 0 0,0 0 1,0 0-1,0 0 1,-1 0-1,1 0 1,0 0-1,0-1 0,0 1 1,0 0-1,0 0 1,0 0-1,0 0 0,0 0 1,0 0-1,0 0 1,0 0-1,0 0 0,0 0 1,0 0-1,0-1 1,0 1-1,0 0 0,0 0 1,0 0-1,-9 11-11,-6 14 26,10-12-18,1-1 1,0 1 0,0 0-1,2 0 1,-1 1-1,2-1 1,-1 0 0,2 1-1,0-1 1,3 23 0,-2-34-136,0 0 1,-1 1 0,1-2 0,0 1 0,1 0 0,-1 0 0,0 0 0,1 0 0,-1-1 0,1 1 0,-1-1 0,1 1 0,-1-1-1,1 1 1,0-1 0,0 0 0,0 0 0,0 0 0,0 0 0,0 0 0,0-1 0,0 1 0,0 0 0,0-1 0,1 0 0,-1 1 0,0-1-1,0 0 1,0 0 0,1 0 0,-1-1 0,0 1 0,0 0 0,3-2 0,3 1-767,-1-1 0,1 0 0,0 0 0,0-1 0,-1 0 0,0 0 0,1-1 0,7-5 0,22-22-5880,-3-6-2621</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6.920"/>
    </inkml:context>
    <inkml:brush xml:id="br0">
      <inkml:brushProperty name="width" value="0.025" units="cm"/>
      <inkml:brushProperty name="height" value="0.025" units="cm"/>
    </inkml:brush>
  </inkml:definitions>
  <inkml:trace contextRef="#ctx0" brushRef="#br0">111 257 11082,'0'0'8307,"-8"5"-6140,-1 2-1799,0 0 0,1 1 0,0 0-1,1 0 1,0 1 0,0 0-1,1 0 1,0 1 0,0-1 0,1 1-1,0 0 1,1 1 0,0-1-1,1 1 1,0 0 0,-2 17 0,5-27-355,0-1 1,0 1-1,0 0 0,0 0 1,0 0-1,0 0 1,0-1-1,0 1 1,0 0-1,0 0 1,0 0-1,1 0 1,-1-1-1,0 1 1,1 0-1,-1 0 0,0-1 1,1 1-1,-1 0 1,1-1-1,-1 1 1,1 0-1,0-1 1,-1 1-1,1-1 1,-1 1-1,1-1 0,0 1 1,0-1-1,-1 1 1,2 0-1,0-1 5,1 0 0,-1 0-1,0 0 1,0 0 0,1 0-1,-1 0 1,0-1 0,0 1-1,0-1 1,1 1 0,2-2-1,6-3 12,-2 0-1,1 0 1,0-1-1,8-7 0,14-14 41,-2-2-1,-2-1 1,-1-1-1,-1-1 1,-1-1-1,-2-2 0,-2 0 1,-1-2-1,-1 0 1,15-46-1,-30 71 276,-5 12-73,-11 30 111,-19 50 180,19-50-448,-38 111 927,44-121-900,2 1 1,0 0 0,1 0-1,-1 41 1,4-59-249,0-1-1,0 1 1,0 0 0,1-1 0,-1 1-1,1-1 1,-1 0 0,1 1 0,0-1-1,0 1 1,0-1 0,0 0 0,1 0-1,-1 0 1,0 0 0,1 0 0,-1 0-1,1 0 1,0 0 0,0 0-1,0-1 1,0 1 0,0-1 0,0 1-1,0-1 1,0 0 0,1 0 0,-1 0-1,0 0 1,1 0 0,-1-1 0,1 1-1,-1-1 1,5 1 0,-3-1-228,1 0 0,-1 0 1,0-1-1,1 1 1,-1-1-1,0 0 0,0 0 1,1-1-1,-1 1 0,0-1 1,0 0-1,0 0 0,-1 0 1,1 0-1,-1-1 0,1 0 1,-1 1-1,0-1 0,6-7 1,8-17-7535,-3-5-6582</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17.293"/>
    </inkml:context>
    <inkml:brush xml:id="br0">
      <inkml:brushProperty name="width" value="0.025" units="cm"/>
      <inkml:brushProperty name="height" value="0.025" units="cm"/>
    </inkml:brush>
  </inkml:definitions>
  <inkml:trace contextRef="#ctx0" brushRef="#br0">3 129 17585,'0'0'4735,"-1"8"-2301,0-6-2285,1 1 1,0-1-1,-1 0 1,1 1-1,0-1 0,0 0 1,0 0-1,0 1 0,1-1 1,-1 0-1,1 0 1,-1 1-1,2 2 0,0-3-61,-1-1 0,1 0 0,0 1 0,-1-1 0,1 0 0,0 0 0,0 0 0,0 0-1,0-1 1,0 1 0,0 0 0,0-1 0,0 1 0,0-1 0,0 0 0,0 0 0,0 0 0,0 0 0,0 0-1,0 0 1,3-1 0,9 0 24,0-2-1,-1 1 1,1-2-1,-1 0 1,0 0-1,0-2 1,0 1-1,0-2 1,-1 1-1,0-2 0,-1 0 1,1 0-1,-1-1 1,-1 0-1,0-1 1,14-17-1,-23 25-83,1 0 0,-1 0 0,1 0-1,-1-1 1,0 1 0,1-1-1,-1 1 1,-1-1 0,1 1 0,0-1-1,-1 0 1,1 1 0,-1-4 0,0 5-7,0 0 1,0 0-1,0 0 1,0 0 0,-1 0-1,1 0 1,0 0 0,-1 0-1,1 0 1,-1 0 0,1 0-1,-1 0 1,1 0 0,-1 0-1,0 1 1,1-1 0,-1 0-1,0 0 1,0 1 0,0-1-1,0 0 1,-1 0-1,-1 0 14,-1 0 0,1 0 0,0 0 0,-1 0 0,1 1 0,0 0-1,-1-1 1,1 1 0,-1 1 0,1-1 0,-1 0 0,1 1-1,-1 0 1,1-1 0,0 1 0,0 1 0,-1-1 0,-4 3-1,-6 5-3,0 0-1,1 2 0,0-1 0,0 2 1,1 0-1,1 0 0,0 1 0,0 0 1,2 1-1,0 0 0,0 0 0,1 1 1,1 1-1,0-1 0,1 1 1,1 0-1,-5 26 0,10-38-30,-1 0 0,0 1 0,1-1 0,0 0 0,0 1 0,0-1 0,1 1 0,0-1 0,-1 0 0,1 1 0,1-1 0,-1 0 0,1 0 0,-1 0 0,1 0 0,1 0 0,2 4 0,-2-5 0,1 0 0,-1 0 0,1 0 0,0 0 0,0-1 0,0 1 0,1-1 0,-1 0 0,0-1 0,1 1 0,-1-1 0,1 0 0,-1 0 0,1 0 0,9 0 0,4 1-337,0-1 0,0-1-1,0 0 1,0-1 0,0-2 0,0 1 0,0-2-1,0 0 1,-1-2 0,0 0 0,32-15 0,0-10-7596</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7.576"/>
    </inkml:context>
    <inkml:brush xml:id="br0">
      <inkml:brushProperty name="width" value="0.025" units="cm"/>
      <inkml:brushProperty name="height" value="0.025" units="cm"/>
    </inkml:brush>
  </inkml:definitions>
  <inkml:trace contextRef="#ctx0" brushRef="#br0">299 95 11819,'0'-11'1703,"0"5"-1452,0 0 1,-1 1-1,0-1 0,0 0 1,0 0-1,-1 1 0,-3-12 0,4 16-158,-1-1-1,1 0 0,0 0 0,0 0 0,-1 1 0,1-1 0,-1 1 0,1-1 0,-1 1 1,1 0-1,-1-1 0,0 1 0,0 0 0,0 0 0,0 0 0,0 1 0,0-1 1,0 0-1,0 1 0,0-1 0,0 1 0,0 0 0,0-1 0,0 1 0,0 0 0,-1 0 1,1 1-1,0-1 0,0 0 0,0 1 0,0-1 0,-3 2 0,-1 0 52,1 0 0,0 1 0,-1 0 0,1-1 0,0 2 0,1-1 0,-1 1 0,1-1-1,-1 1 1,1 0 0,0 1 0,1-1 0,-7 9 0,-4 10 488,-20 41-1,23-44-279,-11 24 1105,-22 65 0,37-89-1065,1 1-1,1 0 1,1 0 0,1 0-1,-1 37 1,4-55-375,0 1 0,0-1 0,1 1 0,-1-1 0,1 1 0,0-1 0,0 1 0,0-1 0,0 0 0,0 1 0,1-1 0,0 0 0,-1 0 0,1 0 0,0 0 0,0 0 0,1-1 0,-1 1 0,1-1 0,-1 1 0,1-1 0,0 0 0,3 2 0,-1-2 2,0 0 0,0 0 0,0 0 0,0-1 0,0 0 0,0 0 0,1 0 0,-1 0 1,0-1-1,1 0 0,-1 0 0,1-1 0,-1 0 0,10-2 0,-8 1 2,0-1 1,0 1-1,0-2 1,-1 1-1,1-1 1,-1 0-1,0 0 1,0 0-1,-1-1 0,1 0 1,-1 0-1,8-11 1,-10 12-14,1 0 1,-1 0-1,-1-1 0,1 1 1,0-1-1,-1 0 0,0 0 1,0 0-1,-1 0 0,1 0 1,-1 0-1,0-1 1,0 1-1,-1 0 0,0 0 1,1-1-1,-2 1 0,0-7 1,1 11-11,-1 0-1,0 0 1,1 0 0,-1 0 0,0 0 0,0 0 0,0 0-1,0 0 1,1 1 0,-1-1 0,0 0 0,0 0 0,-1 1-1,1-1 1,0 1 0,0-1 0,0 1 0,0-1 0,0 1 0,-1 0-1,1-1 1,0 1 0,0 0 0,0 0 0,-1 0 0,1 0-1,0 0 1,0 0 0,-1 0 0,1 1 0,0-1 0,0 0-1,-2 1 1,2-1-3,0 0 0,1 0 0,-1 0-1,0 0 1,0 0 0,0 0 0,1 1-1,-1-1 1,0 0 0,0 0 0,1 0-1,-1 1 1,0-1 0,1 0 0,-1 1-1,0-1 1,1 1 0,-1-1 0,0 1-1,1-1 1,-1 1 0,1-1 0,-1 1-1,1-1 1,-1 1 0,1 0-1,0-1 1,-1 1 0,1 0 0,0 0-1,-1-1 1,1 1 0,0 0 0,0-1-1,0 1 1,0 0 0,0 0 0,0 0-1,0-1 1,0 1 0,0 0 0,0 0-1,0-1 1,0 1 0,0 0 0,1 1-1,1-1-2,-1 0-1,1-1 1,0 1-1,0-1 1,-1 1-1,1-1 0,0 1 1,0-1-1,0 0 1,0 0-1,-1 0 1,1 0-1,0 0 0,0-1 1,0 1-1,0 0 1,-1-1-1,3 0 1,33-11 48,2-4 30,45-26 0,-9 3-178,-74 39 98,0-1 0,-1 1-1,1-1 1,0 1 0,0-1 0,0 1 0,0 0 0,0-1 0,-1 1 0,1 0 0,0 0 0,0 0 0,0 0 0,0-1 0,0 1-1,0 1 1,0-1 0,0 0 0,0 0 0,-1 0 0,1 0 0,0 1 0,0-1 0,0 0 0,1 1 0,-2 0 4,1 0 1,-1 0 0,1 0 0,-1 0 0,1 0-1,-1 0 1,0 0 0,0 0 0,0 0-1,1 0 1,-1 0 0,0 0 0,0 1 0,0-1-1,-1 0 1,1 0 0,0 0 0,-1 1-1,-21 59 125,17-49-42,-7 17 28,-18 51 11,28-73-128,0-1-1,1 1 1,-1 0-1,2 0 1,-1 0-1,1-1 1,0 1-1,0 0 1,2 10-1,-1-16-165,0 0 0,-1 0 0,1 0 0,0 0 0,0-1 0,0 1 0,0 0 0,0-1-1,0 1 1,0-1 0,0 1 0,0-1 0,0 1 0,0-1 0,1 0 0,-1 0 0,0 0 0,0 1-1,0-1 1,0 0 0,1 0 0,-1 0 0,0-1 0,0 1 0,0 0 0,0 0 0,0-1 0,1 1 0,-1 0-1,0-1 1,0 1 0,0-1 0,0 0 0,0 1 0,1-2 0,15-15-4904</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7.948"/>
    </inkml:context>
    <inkml:brush xml:id="br0">
      <inkml:brushProperty name="width" value="0.025" units="cm"/>
      <inkml:brushProperty name="height" value="0.025" units="cm"/>
    </inkml:brush>
  </inkml:definitions>
  <inkml:trace contextRef="#ctx0" brushRef="#br0">57 0 19314,'0'0'6310,"-44"68"-4676,36-35-609,3 4-609,5 1-288,0 1-96,5-2-64,7-3-320,3-2-193,1-4-512,4-2-448,-3 0-257,-2-4-704,-4-7-2114,-1 2-6919</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8.396"/>
    </inkml:context>
    <inkml:brush xml:id="br0">
      <inkml:brushProperty name="width" value="0.025" units="cm"/>
      <inkml:brushProperty name="height" value="0.025" units="cm"/>
    </inkml:brush>
  </inkml:definitions>
  <inkml:trace contextRef="#ctx0" brushRef="#br0">0 55 11115,'0'0'14541,"11"2"-12539,8 1-1522,0 0 0,1-1-1,-1-1 1,1-1 0,0-1 0,19-3 0,124-29 338,-36 6-735,-111 27-898,-21 7-1397,-9 0-2442,1-3-3488</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3:46.864"/>
    </inkml:context>
    <inkml:brush xml:id="br0">
      <inkml:brushProperty name="width" value="0.025" units="cm"/>
      <inkml:brushProperty name="height" value="0.025" units="cm"/>
    </inkml:brush>
  </inkml:definitions>
  <inkml:trace contextRef="#ctx0" brushRef="#br0">0 0 8392,'0'0'3956,"10"4"-3049,358 106 284,168 23-320,168 36 1984,-81-91-2062,8-52-210,165 14 320,-397 1 37,515 120-1,-853-146-2879,96 11-1,-103-23-3215</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8.768"/>
    </inkml:context>
    <inkml:brush xml:id="br0">
      <inkml:brushProperty name="width" value="0.025" units="cm"/>
      <inkml:brushProperty name="height" value="0.025" units="cm"/>
    </inkml:brush>
  </inkml:definitions>
  <inkml:trace contextRef="#ctx0" brushRef="#br0">0 1 13004,'0'0'9609,"16"59"-7687,-11-35-32,5 0-673,-2 2-640,5-1-385,0-1-128,4-1 0,-4 0-865,-2 1-1569,-5-6-1442,-6-4-2658</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9.123"/>
    </inkml:context>
    <inkml:brush xml:id="br0">
      <inkml:brushProperty name="width" value="0.025" units="cm"/>
      <inkml:brushProperty name="height" value="0.025" units="cm"/>
    </inkml:brush>
  </inkml:definitions>
  <inkml:trace contextRef="#ctx0" brushRef="#br0">1 1 17136,'0'0'5349,"66"26"-3523,-14-25-641,13-1-704,10 0-353,2-4-128,-6-5-257,-9 5-864,-16 1-1473,-19 1-1570,-22 1-2755</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49.512"/>
    </inkml:context>
    <inkml:brush xml:id="br0">
      <inkml:brushProperty name="width" value="0.025" units="cm"/>
      <inkml:brushProperty name="height" value="0.025" units="cm"/>
    </inkml:brush>
  </inkml:definitions>
  <inkml:trace contextRef="#ctx0" brushRef="#br0">0 73 16400,'0'0'4868,"61"2"-3362,-7-11-97,13-5-865,9 2-415,4 2-97,-1 3-961,-11 3-2306,-14-5-2114,-12 0-9097</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1:50.198"/>
    </inkml:context>
    <inkml:brush xml:id="br0">
      <inkml:brushProperty name="width" value="0.025" units="cm"/>
      <inkml:brushProperty name="height" value="0.025" units="cm"/>
    </inkml:brush>
  </inkml:definitions>
  <inkml:trace contextRef="#ctx0" brushRef="#br0">0 593 17585,'0'0'4073,"5"-8"-2461,24-37 461,59-70-1,-9 16-1487,-71 87-476,94-138 1000,-88 127-765,-1 0 1,-1-2 0,-1 1 0,12-44-1,-32 113-667,2 1 0,2 0 0,2 0 0,2 1 0,9 80 0,-6-109-961,1 1-1,10 30 0,9 5-5062,-2-18-2013</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3.090"/>
    </inkml:context>
    <inkml:brush xml:id="br0">
      <inkml:brushProperty name="width" value="0.025" units="cm"/>
      <inkml:brushProperty name="height" value="0.025" units="cm"/>
    </inkml:brush>
  </inkml:definitions>
  <inkml:trace contextRef="#ctx0" brushRef="#br0">65 60 8040,'1'-8'1831,"1"-8"-1716,1-12 4271,-4 21-300,-8 35-2936,-9 46 46,3 1-1,3 1 1,4 0 0,1 101 0,7-175-1171,0 1 1,0-1-1,0 0 1,0 0-1,1 1 1,-1-1-1,1 0 1,-1 0-1,1 0 1,0 0-1,0 0 1,0 0-1,0 0 1,0 0-1,0 0 1,0 0-1,1 0 1,-1-1-1,1 1 1,0 0-1,-1-1 1,1 1-1,0-1 0,0 0 1,0 0-1,0 0 1,0 0-1,0 0 1,0 0-1,0 0 1,0-1-1,0 1 1,0-1-1,1 1 1,-1-1-1,0 0 1,0 0-1,1 0 1,-1 0-1,0 0 1,0 0-1,4-2 1,3 1 41,0-1 1,1-1 0,-1 0-1,0 0 1,-1-1 0,1 0-1,-1 0 1,1-1 0,7-6-1,-5 2-11,0 0-1,0-1 1,-1 0-1,14-19 1,-50 115 152,25-81-158,0 0 0,0-1 0,0 1 1,1 0-1,-1 0 0,1 0 0,1 0 0,0 9 0,0-13-38,-1 1 0,1-1 0,0 0 0,0 0 0,0 0 0,0 1 0,0-1 0,0 0-1,0 0 1,0 0 0,0 0 0,0-1 0,0 1 0,1 0 0,-1 0 0,0-1 0,1 1 0,-1-1 0,1 1 0,-1-1 0,0 1 0,1-1-1,-1 0 1,1 0 0,-1 0 0,1 0 0,-1 0 0,1 0 0,-1 0 0,1 0 0,1-1 0,14-2 50,-1-1 0,0 0 0,0-1 1,0 0-1,-1-2 0,0 0 0,0 0 0,-1-2 1,21-15-1,-16 12-239,-1 0 0,2 2 1,0 0-1,32-12 0,-52 22 168,0 0 0,0 0 0,1 0-1,-1 0 1,0 0 0,1 0 0,-1 0 0,0 0 0,0 0-1,1 0 1,-1 0 0,0 0 0,0 0 0,1 0-1,-1 0 1,0 0 0,1 0 0,-1 0 0,0 0-1,0 0 1,1 0 0,-1 0 0,0 0 0,0 1-1,1-1 1,-1 0 0,0 0 0,0 0 0,0 0 0,1 1-1,-1-1 1,0 0 0,0 0 0,0 1 0,0-1-1,1 0 1,-1 0 0,0 1 0,0-1 0,-1 15-108,-8 15 286,2-16 6,4-10-131,1 0 0,0 0 0,0 1 1,1-1-1,-1 1 0,1 0 0,-1 5 1,19-10 94,-2-5-57,1 0 0,-1-1 0,0 0 0,20-12 0,-25 12-326,0 0-1,0 1 1,0 0 0,1 1 0,-1 0 0,1 0 0,0 1-1,0 1 1,0 0 0,1 1 0,16-1 0,-27 3 241,-1-1 1,1 1-1,0 0 1,0-1-1,0 1 1,-1 0-1,1 0 1,0-1-1,0 1 1,-1 0-1,1 0 1,-1 0-1,1 0 1,-1 0-1,1 0 1,-1 0-1,0 0 1,0 0-1,1 0 1,-1 0-1,0 0 1,0 0-1,0 1 1,0-1-1,0 0 1,0 0-1,0 0 1,-1 0-1,1 0 1,0 0-1,-1 1 1,-7 36 888,8-36-878,-1 0 1,0-1 0,1 1-1,-1 0 1,1 0-1,-1 0 1,1 0-1,0 0 1,0 0-1,0 0 1,0-1-1,0 1 1,0 0 0,1 0-1,-1 0 1,1 0-1,-1 0 1,1 0-1,0-1 1,-1 1-1,3 3 1,-2-5-86,-1 0 0,1 1 0,-1-1 0,1 0 0,0 1 1,-1-1-1,1 0 0,0 1 0,-1-1 0,1 0 0,0 0 0,-1 0 0,1 0 0,0 0 0,-1 0 1,1 0-1,0 0 0,0 0 0,-1 0 0,1 0 0,0 0 0,0-1 0,25-15-4268,0-14-4677</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4.623"/>
    </inkml:context>
    <inkml:brush xml:id="br0">
      <inkml:brushProperty name="width" value="0.025" units="cm"/>
      <inkml:brushProperty name="height" value="0.025" units="cm"/>
    </inkml:brush>
  </inkml:definitions>
  <inkml:trace contextRef="#ctx0" brushRef="#br0">173 13 11915,'0'0'101,"0"-1"0,1 1 0,-1 0 0,0-1 0,0 1-1,0 0 1,0-1 0,0 1 0,0-1 0,0 1 0,0 0-1,0-1 1,0 1 0,0-1 0,0 1 0,-1 0 0,1-1 0,0 1-1,0 0 1,0-1 0,0 1 0,-1 0 0,1-1 0,0 1-1,0 0 1,-1-1 0,1 1 0,0 0 0,0 0 0,-1-1 0,1 1-1,0 0 1,-1 0 0,1 0 0,0-1 0,-1 1 0,1 0-1,-1 0 1,1 0 0,0 0 0,-1 0 0,1 0 0,0 0 0,-1 0-1,1 0 1,-1 0 0,1 0 0,0 0 0,-1 0 0,1 0-1,-1 0 1,1 0 0,0 0 0,-1 0 0,1 1 0,0-1 0,-1 0-1,1 0 1,0 0 0,-1 1 0,1-1 0,0 0 0,-1 1-1,-20 19 760,2 8-459,2 1 0,1 0-1,2 1 1,0 1 0,2 0 0,2 1 0,1 0-1,1 0 1,2 1 0,1 0 0,-1 56 0,5-87-377,1 0 0,0-1 1,0 1-1,0 0 0,0-1 1,0 1-1,1 0 0,-1-1 1,0 1-1,1 0 0,-1-1 1,1 1-1,-1-1 0,1 1 1,0-1-1,0 1 0,0-1 1,0 0-1,0 1 0,0-1 1,0 0-1,0 0 1,0 1-1,1-1 0,-1 0 1,3 1-1,-2-1 56,1-1 0,0 0-1,-1 1 1,1-1 0,0 0 0,0 0 0,-1 0 0,1-1-1,0 1 1,-1-1 0,1 1 0,0-1 0,-1 0 0,5-2 0,8-4 223,0-1 1,0-1 0,-1 0 0,15-13 0,1-3-274,0-2 1,-2-1 0,27-35 0,-43 48-48,0 0 1,-1-2-1,-1 1 0,-1-1 1,0 0-1,-1-1 0,-1 0 1,7-27-1,-14 39 40,-2 7 0,-7 16 40,-10 31 260,14-29-146,0 0 0,2 1-1,0-1 1,1 1 0,1-1-1,2 24 1,-1-38-143,0 0-1,1 0 1,0 0 0,0-1 0,0 1 0,0 0 0,1-1-1,-1 1 1,1-1 0,0 1 0,1-1 0,-1 0-1,1 0 1,0 0 0,0 0 0,0-1 0,0 1 0,1-1-1,-1 1 1,1-1 0,0-1 0,0 1 0,0 0-1,0-1 1,1 0 0,-1 0 0,1 0 0,-1 0 0,1-1-1,7 1 1,0 0 41,1-2-1,0 1 1,0-2-1,0 0 1,0 0-1,-1-1 1,1-1-1,-1 0 1,1-1-1,-1 0 1,0-1-1,0 0 1,-1-1 0,0-1-1,0 1 1,0-2-1,-1 1 1,17-17-1,-17 15-5,0-1 1,-1 0-1,0-1 0,-1 0 1,0 0-1,0-1 0,-1 0 1,-1 0-1,0-1 0,-1 0 1,0 0-1,-1 0 0,-1 0 1,0-1-1,0 0 0,-2 1 1,1-20-1,-2 28-69,-1 0-1,0 0 1,0 1-1,-1-1 1,1 0-1,-1 0 1,0 1-1,0-1 1,-1 1 0,1 0-1,-1-1 1,0 1-1,0 1 1,0-1-1,-1 0 1,1 1-1,-7-5 1,7 5-20,0 1 0,0 0 0,0 1 1,0-1-1,0 0 0,0 1 0,0 0 0,-1 0 0,1 0 0,-1 0 0,1 0 1,0 1-1,-1-1 0,1 1 0,-1 0 0,1 0 0,-1 0 0,1 0 0,-1 1 1,1 0-1,-1 0 0,1-1 0,0 2 0,-1-1 0,1 0 0,-4 3 0,5-3-270,0 1-1,0 0 0,0 0 1,0 0-1,0 0 0,0 0 1,1 0-1,-1 1 0,1-1 1,-1 0-1,1 1 0,0-1 1,0 1-1,0 0 0,0-1 1,1 1-1,-1 3 0,0 0-959,0 0 1,1 0-1,0-1 0,0 1 0,0 0 1,1 0-1,1 7 0,10 15-6421</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5.104"/>
    </inkml:context>
    <inkml:brush xml:id="br0">
      <inkml:brushProperty name="width" value="0.025" units="cm"/>
      <inkml:brushProperty name="height" value="0.025" units="cm"/>
    </inkml:brush>
  </inkml:definitions>
  <inkml:trace contextRef="#ctx0" brushRef="#br0">131 113 18161,'0'0'2451,"-11"-6"74,8 4-2362,-43-24 2237,43 24-2225,0 1 0,1 0 0,-1 0 0,0 0 0,0 0 0,1 1 0,-1-1 0,0 1 0,0-1 0,0 1 0,0 0 0,0 0 0,0 0 0,0 1 0,1-1 0,-1 1 0,0-1 0,-5 3 0,7-3-173,0 1 1,1-1-1,-1 0 1,1 0-1,-1 0 1,1 1-1,-1-1 1,1 0 0,-1 0-1,1 1 1,-1-1-1,1 0 1,0 1-1,-1-1 1,1 1-1,-1-1 1,1 1-1,0-1 1,0 1-1,-1-1 1,1 1-1,0-1 1,0 1-1,-1-1 1,1 1 0,0-1-1,0 1 1,0-1-1,0 1 1,0-1-1,0 1 1,0 0-1,0-1 1,0 1-1,0-1 1,0 1-1,0-1 1,0 1-1,0-1 1,1 1-1,-1 0 1,0-1-1,0 1 1,1-1 0,-1 1-1,0-1 1,1 0-1,-1 1 1,1 0-1,1 0 6,0 0-1,-1 0 1,1 0-1,0 0 1,0 0-1,0 0 1,0-1-1,0 1 1,0-1-1,0 1 1,0-1-1,3 0 1,65-2 239,-41 0-263,-1 1-1,1 2 1,31 4 0,-58-5 44,1 1 1,-1-1 0,1 1-1,-1 0 1,0 0 0,1 0-1,-1 0 1,0 1 0,0-1-1,0 1 1,0-1 0,0 1-1,0 0 1,0-1 0,0 1-1,-1 0 1,1 0 0,-1 0-1,1 1 1,-1-1 0,0 0-1,0 0 1,0 1 0,0-1-1,0 0 1,-1 1 0,1-1-1,0 5 1,7 18 1382,-8-25-1399,1 0 1,-1 1 0,0-1-1,1 0 1,-1 0 0,0 0-1,1 0 1,-1 0 0,0 0 0,0 0-1,1 0 1,-1 0 0,0 0-1,1 0 1,-1 0 0,0 0-1,1 0 1,-1 0 0,0 0-1,0 0 1,1 0 0,-1 0 0,0-1-1,1 1 1,-1 0 0,0 0-1,0 0 1,1-1 0,-1 1-1,0 0 1,0 0 0,0 0-1,1-1 1,-1 1 0,0 0 0,0 0-1,0-1 1,0 1 0,1 0-1,-1-1 1,0 1 0,0 0-1,0 0 1,0-1 0,0 1-1,0 0 1,0-1 0,0 1-1,0 0 1,0-1 0,8-16 434,-4 6-447,0 0 0,-1 0 0,0 0 0,-1 0 0,0 0 0,-1 0 0,0-1 0,-1 1 0,0 0 0,-3-18 0,2 28-1,1 0 0,0-1 0,-1 1 0,1 0 1,-1 0-1,1 0 0,-1 0 0,0 0 0,1 0 0,-1 0 0,0 0 0,0 1 0,0-1 1,1 0-1,-1 0 0,0 0 0,0 1 0,0-1 0,0 1 0,0-1 0,0 1 0,0-1 1,-1 1-1,1 0 0,0-1 0,0 1 0,0 0 0,0 0 0,-2 0 0,3 1-125,0 0-1,0 0 1,0 0 0,0 1-1,0-1 1,0 0-1,0 0 1,1 0-1,-1 0 1,1 1 0,-1-1-1,1 0 1,-1 0-1,1 0 1,-1 0-1,1 0 1,0 0-1,1 1 1,3 1-449,0 1 0,0-1 0,0 0 0,0-1 1,1 0-1,-1 1 0,1-2 0,-1 1 0,1-1 0,11 2 0,-2-2-1826,1 0-1,-1 0 1,16-3-1,3-3-5055</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5.462"/>
    </inkml:context>
    <inkml:brush xml:id="br0">
      <inkml:brushProperty name="width" value="0.025" units="cm"/>
      <inkml:brushProperty name="height" value="0.025" units="cm"/>
    </inkml:brush>
  </inkml:definitions>
  <inkml:trace contextRef="#ctx0" brushRef="#br0">68 1 8232,'0'0'14296,"-4"10"-12620,-12 39-605,3 1-1,1 1 0,3 0 1,2 1-1,3 0 0,1 0 1,7 71-1,7-85-3131,-10-35 1651,0-1 0,1 1-1,0-1 1,-1 0 0,1 1-1,0-1 1,0 0 0,0 0-1,1 0 1,-1-1 0,0 1-1,1 0 1,-1-1 0,1 1-1,-1-1 1,1 0 0,0 0 0,0 0-1,-1 0 1,1-1 0,0 1-1,0-1 1,0 1 0,0-1-1,0 0 1,0 0 0,0-1-1,4 0 1,11-4-8500</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5.834"/>
    </inkml:context>
    <inkml:brush xml:id="br0">
      <inkml:brushProperty name="width" value="0.025" units="cm"/>
      <inkml:brushProperty name="height" value="0.025" units="cm"/>
    </inkml:brush>
  </inkml:definitions>
  <inkml:trace contextRef="#ctx0" brushRef="#br0">136 240 16912,'0'0'5803,"-9"4"-4399,-2 1-1041,0 0 1,1 2-1,-1-1 1,1 1-1,1 1 0,-16 14 1,22-20-254,0 1 0,-1 1 1,1-1-1,1 0 0,-1 1 1,0-1-1,1 1 0,-1 0 0,1 0 1,0 0-1,1 0 0,-1 0 1,0 0-1,1 0 0,0 1 0,0-1 1,1 0-1,-1 1 0,1-1 0,0 1 1,0-1-1,0 1 0,1-1 1,1 6-1,-1-8-82,-1-1 0,1 0-1,0 0 1,0 0 0,0-1 0,0 1 0,0 0 0,0 0-1,0 0 1,0-1 0,0 1 0,1-1 0,-1 1 0,0-1-1,0 1 1,1-1 0,-1 0 0,0 1 0,0-1 0,1 0-1,-1 0 1,0 0 0,1 0 0,-1 0 0,2-1 0,35-6 593,-25 1-507,-1 0 0,0-1 0,0 0 0,-1-1 1,0 0-1,0-1 0,-1 0 0,10-11 0,7-11-75,35-48 0,-38 44-31,-2-1 0,-1-1 0,32-79 0,-80 183 166,18-48-88,1-1 1,1 1-1,1 0 1,0 1-1,2-1 0,0 1 1,-1 21-1,5-32-301,0 1 1,0-1-1,1 1 0,0-1 0,1 1 1,0-1-1,0 0 0,6 12 1,-7-17-52,1-1 1,0 1-1,0-1 1,0 1-1,1-1 1,-1 0-1,1 0 1,0 0-1,0 0 1,0 0-1,0-1 1,1 0-1,-1 1 1,0-1 0,1 0-1,0-1 1,-1 1-1,1 0 1,0-1-1,0 0 1,7 1-1,21 0-9321</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6.315"/>
    </inkml:context>
    <inkml:brush xml:id="br0">
      <inkml:brushProperty name="width" value="0.025" units="cm"/>
      <inkml:brushProperty name="height" value="0.025" units="cm"/>
    </inkml:brush>
  </inkml:definitions>
  <inkml:trace contextRef="#ctx0" brushRef="#br0">60 1 14221,'0'0'5595,"-2"13"-5104,-8 70 3579,4 159 0,3-32-423,3-197-3564,-3 25 212,5 50 0,-2-89-295,0 1-1,0 0 1,0 0-1,0 0 1,1-1 0,-1 1-1,0 0 1,0 0-1,0 0 1,1 0 0,-1-1-1,0 1 1,0 0-1,1 0 1,-1 0 0,0 0-1,0 0 1,1 0 0,-1 0-1,0 0 1,0-1-1,1 1 1,-1 0 0,0 0-1,1 0 1,-1 0-1,0 1 1,0-1 0,1 0-1,-1 0 1,0 0-1,0 0 1,1 0 0,-1 0-1,0 0 1,0 0-1,1 1 1,-1-1 0,0 0-1,0 0 1,1 0 0,-1 0-1,0 1 1,0-1-1,0 0 1,0 0 0,1 1-1,-1-1 1,0 0-1,0 0 1,0 1 0,0-1-1,0 0 1,0 0-1,0 1 1,0-1 0,0 0-1,0 0 1,0 1-1,0-1 1,0 0 0,0 1-1,0-1 1,0 0-1,0 0 1,0 1 0,0-1-1,10-21-570,-9 15-293,-1-1-1,0 1 1,-1-1-1,1 0 1,-1 1-1,0-1 1,-1 1-1,0-1 1,0 1-1,0 0 1,-1 0-1,0 0 1,0 0-1,-1 0 1,-7-9-1,-13-18-5717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29.600"/>
    </inkml:context>
    <inkml:brush xml:id="br0">
      <inkml:brushProperty name="width" value="0.025" units="cm"/>
      <inkml:brushProperty name="height" value="0.025" units="cm"/>
    </inkml:brush>
  </inkml:definitions>
  <inkml:trace contextRef="#ctx0" brushRef="#br0">378 137 5509,'-276'37'7541,"174"-34"-1389,266 6-5828,61 1-141,901-74 212,1002-64 1586,-1845 124-2014,1774 6 3205,-1126 36-2518,259 7 277,-1121-42-788,-37-1 142,0-1-1,0-2 1,47-6 0,-78 7-271,0 0 1,-1 0-1,1 1 1,-1-1-1,1 0 1,0-1-1,-1 1 1,1 0-1,-1 0 1,1 0-1,-1 0 1,1 0-1,-1-1 0,1 1 1,0 0-1,-1 0 1,1-1-1,-1 1 1,1 0-1,-1-1 1,0 1-1,1 0 1,-1-1-1,1 1 1,-1-1-1,0 1 1,1-1-1,-1 1 1,0-1-1,1 1 1,-1-1-1,0 1 1,0-1-1,0 0 1,0 1-1,1-1 1,-1 1-1,0-2 1,-1 1-145,0 1 0,1-1 0,-1 0 1,0 1-1,0-1 0,1 0 0,-1 1 1,0-1-1,0 1 0,0-1 0,0 1 0,0-1 1,0 1-1,0 0 0,0-1 0,0 1 0,0 0 1,0 0-1,0 0 0,0 0 0,-2 0 0,-42-6-10306,20-2-2526</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6.782"/>
    </inkml:context>
    <inkml:brush xml:id="br0">
      <inkml:brushProperty name="width" value="0.025" units="cm"/>
      <inkml:brushProperty name="height" value="0.025" units="cm"/>
    </inkml:brush>
  </inkml:definitions>
  <inkml:trace contextRef="#ctx0" brushRef="#br0">0 58 8968,'0'0'17308,"14"-7"-16187,-13 6-1083,10-4 90,0 0-1,0 0 0,0 1 1,0 0-1,0 1 1,1 0-1,0 1 0,15-1 1,111-4-24,85-2-5750,-221 9 5640,-1 0 0,1 0-1,-1 0 1,1 0-1,-1 1 1,1-1-1,-1 0 1,1 1 0,-1-1-1,0 1 1,1-1-1,-1 1 1,1 0-1,-1-1 1,0 1 0,0 0-1,1 0 1,-1 0-1,0 0 1,0 0-1,0 0 1,0 0-1,0 1 1,1 0 0,-1 2 148,0-1 0,0 0 1,0 0-1,0 0 1,-1 0-1,1 0 1,-1 1-1,0-1 0,0 0 1,0 1-1,-1 2 1,-2 13 927,-1 0 1,-1 0 0,-8 21 0,7-23-683,2-3-6,1-8-176,0 1 0,1-1 0,0 1 0,1 0 0,-1 0 0,1 0 0,0 0 0,1 0 0,0 0 0,1 11 0,0-18-181,0 1 0,1-1 0,-1 0 0,0 0 0,1 0 1,-1 0-1,0 0 0,0 0 0,1 0 0,-1-1 0,0 1 1,1 0-1,-1-1 0,0 1 0,0-1 0,0 1 0,0-1 1,1 1-1,-1-1 0,1-1 0,5-4-11,-1-1 1,0 0-1,0-1 1,0 1-1,-1-1 0,0 0 1,-1-1-1,0 1 1,0-1-1,0 1 0,-1-1 1,-1 0-1,0-1 0,0 1 1,0 0-1,-1 0 1,-1-1-1,0 1 0,0-1 1,-1 1-1,0 0 1,-4-16-1,5 23-15,0 0 1,-1 1-1,0 0 1,1-1-1,-1 1 1,0-1-1,0 1 1,1 0-1,-1-1 1,0 1-1,0 0 1,-1 0-1,1 0 1,0 0-1,0 0 0,0 0 1,-1 0-1,1 0 1,-1 1-1,1-1 1,0 0-1,-1 1 1,1-1-1,-1 1 1,0-1-1,1 1 1,-1 0-1,1 0 1,-4 0-1,5 4-113,9 2 82,12 2-57,7-2-1380,1-2 0,41 0 0,58-6-8616,-118 2 8962,40-3-5881</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7.172"/>
    </inkml:context>
    <inkml:brush xml:id="br0">
      <inkml:brushProperty name="width" value="0.025" units="cm"/>
      <inkml:brushProperty name="height" value="0.025" units="cm"/>
    </inkml:brush>
  </inkml:definitions>
  <inkml:trace contextRef="#ctx0" brushRef="#br0">214 171 12812,'0'0'3491,"-10"0"-800,1 0-2314,-1 1 0,1 0 0,0 1 0,0 0 0,0 0 0,0 1 0,1 0 0,-1 1 0,1 0 0,0 0 0,0 1 0,0 0 0,0 0 0,1 1 0,-8 7 0,8-6 95,0 1 0,0 0-1,1 0 1,0 1-1,-9 17 1,13-23-354,0 1 0,1-1 0,-1 1 0,1 0 0,0 0 0,0-1 0,0 1 0,1 0 0,-1 0 0,1 0 0,0 0 0,0 0 0,0-1 0,0 1 0,1 0 0,0 0 0,-1 0 0,4 7 0,-2-10-91,0 1 0,0 0 1,0 0-1,0-1 0,0 1 0,0-1 1,1 1-1,-1-1 0,0 0 0,1 0 1,-1 0-1,1 0 0,-1-1 0,1 1 1,0-1-1,-1 1 0,1-1 0,0 0 1,-1 0-1,1 0 0,0 0 0,-1-1 1,1 1-1,3-2 0,6 0 48,0 0 0,0-1 1,0 0-1,12-6 0,-2-2-56,0 0 0,0-2 0,-1-1 0,-1 0 0,0-2 0,-1 0 1,25-28-1,-32 31-30,-1 0 1,0-1-1,-1 0 1,0-1-1,-2 0 1,0-1-1,0 1 1,-2-2-1,0 1 1,0-1-1,4-27 1,-10 43 13,1 0 0,-1-1 1,0 1-1,0-1 0,0 1 1,0-1-1,0 1 0,0-1 1,0 1-1,0 0 1,-1-1-1,1 1 0,0-1 1,-1 1-1,0-2 0,0 3 1,1 0 0,0-1-1,-1 1 1,1 0 0,-1 0-1,1 0 1,0-1 0,-1 1-1,1 0 1,-1 0 0,1 0-1,0 0 1,-1 0 0,1 0-1,-1 0 1,1 0 0,-1 0-1,1 0 1,0 0 0,-1 0-1,1 1 1,-1-1 0,1 0-1,-1 0 1,1 0 0,0 1-1,-1-1 1,1 0 0,0 0-1,-1 1 1,-31 32 154,20-15-139,1 0-1,1 0 0,0 1 1,-10 30-1,16-38-26,1 0 0,0 0 0,1 1 0,0-1 0,1 1-1,0-1 1,1 1 0,0-1 0,4 23 0,-4-32-121,1 1-1,0 0 1,0-1 0,0 1 0,0-1 0,0 1-1,0-1 1,1 1 0,0-1 0,-1 0-1,1 0 1,0 1 0,0-1 0,0-1 0,0 1-1,0 0 1,0 0 0,1-1 0,3 3 0,13 2-3809,2-6-3425,3-4-8028</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7.651"/>
    </inkml:context>
    <inkml:brush xml:id="br0">
      <inkml:brushProperty name="width" value="0.025" units="cm"/>
      <inkml:brushProperty name="height" value="0.025" units="cm"/>
    </inkml:brush>
  </inkml:definitions>
  <inkml:trace contextRef="#ctx0" brushRef="#br0">218 377 5445,'0'0'9663,"3"-10"-5985,-2 6-3483,10-44 2748,-10 47-2744,-1-1 1,0 1-1,0-1 1,1 0-1,-1 1 0,0-1 1,0 1-1,0-1 1,0 1-1,-1-1 1,1 1-1,0-1 1,-1 0-1,1 1 1,-1 0-1,1-1 0,-1 1 1,0-1-1,0 1 1,0 0-1,1-1 1,-1 1-1,0 0 1,-1 0-1,1 0 0,0 0 1,0 0-1,0 0 1,-1 0-1,-2-1 1,-2 1-91,-1 0 0,0 0 1,0 1-1,0 0 1,0 1-1,1-1 1,-1 1-1,0 1 1,0-1-1,1 1 0,-1 0 1,1 1-1,-1 0 1,1 0-1,0 0 1,0 1-1,1-1 1,-1 1-1,-6 7 0,5-6-45,0 1 0,0 1-1,1-1 1,0 1 0,0 0-1,0 1 1,1-1 0,0 1-1,1 0 1,0 1 0,0-1-1,1 1 1,-5 17 0,8-25-54,0-1 1,0 1-1,0 0 0,0 0 1,0 0-1,0 0 1,0 0-1,0 0 0,0-1 1,1 1-1,-1 0 0,0 0 1,1 0-1,-1 0 1,1-1-1,-1 1 0,1 0 1,-1 0-1,1-1 0,-1 1 1,1-1-1,0 1 1,-1 0-1,1-1 0,0 1 1,0-1-1,-1 1 0,1-1 1,0 0-1,0 1 1,0-1-1,0 0 0,-1 0 1,1 1-1,0-1 1,0 0-1,0 0 0,0 0 1,0 0-1,0 0 0,0 0 1,-1 0-1,1-1 1,0 1-1,0 0 0,0 0 1,1-1-1,47-12 277,-24 1-388,0-2 1,0 0 0,-1-1 0,-1-2-1,-1 0 1,0-2 0,27-29-1,-8 3-195,-2-3-1,45-71 0,-53 68 577,-18 29 190,-31 59-83,-5 9-128,2 0-1,-21 68 1,35-87-163,0 0 0,2 1-1,0 0 1,3 0 0,0 55 0,3-77-185,-1 0 0,2 0 0,-1 1 1,1-1-1,-1-1 0,2 1 0,-1 0 0,1 0 0,0-1 1,0 1-1,0-1 0,1 0 0,6 7 0,-8-9-38,0-1 0,1 0 1,-1 0-1,0 0 0,1 0 0,0-1 0,-1 1 0,1-1 0,0 1 0,0-1 1,0 0-1,0 0 0,0 0 0,0-1 0,0 1 0,0-1 0,0 0 0,0 0 1,0 0-1,0 0 0,0 0 0,0 0 0,0-1 0,0 0 0,0 1 0,0-1 1,0 0-1,0-1 0,3-1 0,16-18-7160,-4-11-4463</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8.055"/>
    </inkml:context>
    <inkml:brush xml:id="br0">
      <inkml:brushProperty name="width" value="0.025" units="cm"/>
      <inkml:brushProperty name="height" value="0.025" units="cm"/>
    </inkml:brush>
  </inkml:definitions>
  <inkml:trace contextRef="#ctx0" brushRef="#br0">0 118 7944,'0'0'16597,"5"7"-13736,-3-4-2688,0 0 1,0 0-1,0 0 0,1-1 1,-1 1-1,1-1 0,0 1 0,-1-1 1,1 0-1,0 0 0,0 0 1,0-1-1,0 1 0,1-1 1,-1 0-1,0 1 0,1-1 1,-1-1-1,1 1 0,-1 0 1,1-1-1,-1 0 0,1 0 1,-1 0-1,1 0 0,-1-1 1,1 1-1,-1-1 0,7-2 1,4-1-140,1 0 0,-1-2 1,0 0-1,0 0 1,17-12-1,-25 15-36,-1-1-1,1 1 0,-1-1 0,0 0 1,0-1-1,-1 1 0,1-1 0,-1 0 1,0 0-1,0 0 0,0-1 0,-1 1 1,0-1-1,5-11 0,-8 16 3,0 0 0,0 0 0,1 0 0,-1 0 0,0 0 0,0 0 0,0 0 0,0 0 0,0 0 0,0 0 0,-1 0 0,1 0 0,0 0 0,0 0 0,-1 0 0,1 0 0,0 0 0,-1 1 0,1-1 0,-1 0 0,0 0 0,1 0 0,-1 1 0,1-1 0,-1 0 0,-1 0 0,0-1 0,0 1 0,0 0 0,0 0 0,-1 0 0,1 1 0,0-1 0,-1 0 0,1 1 0,-1 0 0,-3-1 0,-3 1 0,0 0 0,-1 1 0,1 0 0,-17 4 0,17-2 0,0 1 0,0 0 0,1 0 0,0 1 0,0 0 0,0 0 0,0 1 0,1 0 0,0 0 0,0 1 0,1 0 0,-10 13 0,12-14 0,0-1 0,0 1 0,0 0 0,1 0 0,0 0 0,1 1 0,-1-1 0,1 1 0,0-1 0,1 1 0,0 0 0,0-1 0,0 1 0,1 0 0,0 0 0,0 0 0,0 0 0,3 10 0,-1-13-34,0 1 1,1-1-1,-1 0 1,1 0-1,0 0 1,0 0-1,0-1 1,1 1-1,-1-1 1,1 0-1,0 0 0,0 0 1,0 0-1,0 0 1,0-1-1,1 0 1,-1 0-1,1 0 1,-1-1-1,1 1 1,7 0-1,8 2-781,1 0 0,-1-2 0,37 1 0,-1-6-7604,-1-12-8600</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9.288"/>
    </inkml:context>
    <inkml:brush xml:id="br0">
      <inkml:brushProperty name="width" value="0.025" units="cm"/>
      <inkml:brushProperty name="height" value="0.025" units="cm"/>
    </inkml:brush>
  </inkml:definitions>
  <inkml:trace contextRef="#ctx0" brushRef="#br0">21 192 12236,'0'0'1307,"-4"-11"904,2 5-1817,0 2-179,0 0-1,0 0 1,0 0 0,1 0-1,-1 0 1,1 0-1,0 0 1,0-1 0,1 1-1,0 0 1,-1-1 0,1 1-1,1 0 1,-1-1 0,0 1-1,1 0 1,0 0-1,0-1 1,3-5 0,1 4 20,0-1-1,1 1 1,0 1 0,0-1 0,1 1 0,-1 0 0,1 1 0,0-1 0,0 1 0,1 1 0,9-5 0,-5 4-71,1 0 1,-1 1 0,1 0-1,0 0 1,0 2 0,18-1-1,-30 2-159,1 0-1,-1 0 0,0 0 1,1 0-1,-1 0 0,1 1 1,-1-1-1,1 1 0,-1-1 1,0 1-1,1-1 0,-1 1 1,0 0-1,0 0 0,1-1 0,-1 1 1,0 0-1,0 0 0,0 0 1,0 1-1,0-1 0,1 2 1,0 0 16,-1 0 0,1 1 1,-1-1-1,0 1 0,0-1 1,0 0-1,-1 1 0,1 0 1,-1 4-1,0 7 284,-1 1 0,-1 0 0,-5 20 0,-6 15 540,8-35-584,1 0 0,1 0 0,-3 29 0,6-44-243,0 0 0,0 0 0,0 0-1,0 0 1,0 0 0,1 0 0,-1 0-1,0 0 1,1 0 0,-1 0 0,1 0-1,-1 0 1,1-1 0,-1 1-1,1 0 1,0 0 0,-1-1 0,1 1-1,0 0 1,0-1 0,-1 1 0,1-1-1,0 1 1,0-1 0,0 1 0,0-1-1,0 1 1,0-1 0,0 0 0,0 0-1,0 1 1,0-1 0,0 0 0,0 0-1,0 0 1,0 0 0,0 0 0,0 0-1,0-1 1,1 1 0,44-10 536,-28 2-500,0 0 0,-1-1 0,0-1 0,-1-1 0,0 0 0,-1-1 1,17-16-1,1-6-263,52-68 1,-90 145-486,3-30 688,-4 11 95,2 0 0,0 1 0,2-1 0,1 1 0,2 40 0,0-62-45,-1-1-1,1 1 1,-1-1 0,1 0-1,0 1 1,0-1 0,0 1 0,0-1-1,0 0 1,0 0 0,1 1-1,-1-1 1,1 0 0,-1 0-1,1-1 1,0 1 0,0 0-1,0-1 1,0 1 0,3 2-1,-1-3 22,0 0-1,0 1 0,-1-1 0,1 0 0,0-1 1,0 1-1,0-1 0,0 1 0,0-1 0,0-1 0,0 1 1,4-1-1,3-1 15,0-1-1,-1 0 1,0 0 0,1-1 0,-1 0 0,-1-1-1,1 0 1,16-12 0,-18 11-62,-1 0-1,0-1 1,0 0-1,0 0 0,-1 0 1,0-1-1,-1 0 1,0 0-1,0-1 1,0 1-1,-1-1 1,-1 0-1,1 0 1,-2 0-1,1-1 1,-1 1-1,0-1 1,-1 1-1,0-1 1,-1 1-1,0-1 1,-2-13-1,2 22-19,0 0-1,0 0 1,0 0-1,0 0 1,0 0 0,0 0-1,0 0 1,0 0-1,-1 0 1,1 0 0,0 0-1,-1 0 1,1 0-1,-1 0 1,1 0 0,-1 0-1,1 1 1,-1-1-1,1 0 1,-1 0-1,0 1 1,0-1 0,1 0-1,-1 1 1,0-1-1,0 1 1,0-1 0,0 1-1,0-1 1,0 1-1,1 0 1,-1-1 0,0 1-1,0 0 1,0 0-1,0 0 1,0-1 0,0 1-1,0 0 1,0 1-1,0-1 1,0 0-1,0 0 1,-1 0 0,0 1-3,0 0 0,1 0 1,-1 1-1,0-1 0,1 0 1,0 0-1,-1 1 1,1-1-1,0 1 0,0-1 1,-1 1-1,1-1 0,0 1 1,1 0-1,-1 0 1,0-1-1,0 1 0,1 0 1,-1 0-1,1 0 0,0 0 1,-1 2-1,1-2 17,0-1-1,0 1 1,0-1-1,0 1 1,1 0 0,-1-1-1,0 0 1,1 1-1,-1-1 1,1 1-1,-1-1 1,1 1 0,0-1-1,0 0 1,0 0-1,-1 1 1,1-1-1,0 0 1,1 0 0,-1 0-1,0 0 1,0 0-1,0 0 1,0 0-1,3 0 1,0 2 14,1-2 1,-1 1-1,1 0 0,0-1 0,0 0 1,0 0-1,0 0 0,6-1 1,1 1 3,0-1-1,0-1 1,0 0 0,1-1 0,-2 0 0,18-6 0,53-38 67,-81 47-104,0-1 1,1 0-1,-1 0 0,0 1 1,0-1-1,0 1 0,0-1 1,1 1-1,-1-1 0,0 1 0,0 0 1,0 0-1,0-1 0,0 1 1,0 0-1,-1 0 0,1 0 1,0 0-1,0 0 0,-1 0 1,1 0-1,0 0 0,-1 0 1,1 0-1,-1 1 0,1 0 1,10 13-69,-7-12 87,1 0 0,1-1 1,-1 0-1,0 0 0,1 0 0,-1-1 0,0 1 1,1-2-1,0 1 0,-1 0 0,1-1 1,0 0-1,-1 0 0,7-2 0,0 1 20,-1 0 0,1-1-1,0-1 1,-1 0 0,19-8-1,-17 5-11,-1-1-1,0 0 0,16-13 1,-25 19-8,-1-1 0,0 0 0,0 0 0,1 1 0,-2-1 1,1 0-1,0-1 0,0 1 0,-1 0 0,1 0 0,-1-1 1,1 1-1,-1-1 0,0 0 0,0 1 0,0-1 0,-1 0 1,1 1-1,-1-1 0,1 0 0,-1 0 0,0 1 0,0-1 0,0-5 1,-1 7-11,0 0 0,0 0 0,-1 0 0,1 0 0,0 0 0,0 0 0,0 0 0,-1 0 0,1 0 0,0 0 0,-1 1 0,1-1 1,-1 0-1,1 1 0,-1 0 0,1-1 0,-1 1 0,1 0 0,-1 0 0,1-1 0,-1 1 0,1 0 0,-1 1 0,-1-1 0,-41 6-6,37-3 5,0 0 0,0 1 0,1 0 0,0 0 0,0 1 0,0-1 0,0 1 0,1 1 0,0-1 0,0 1 0,0 0 0,1 0 0,0 0 0,0 1 0,0-1 0,-3 11 0,5-13 0,0 0 0,1 0 0,-1 0 0,1 0 0,0 0 0,0 0 0,0 0 0,1 0 0,-1 0 0,1 0 0,0 1 0,0-1 0,1 0 0,-1 0 0,1 0 0,0 0 0,0 0 0,0 0 0,1 0 0,-1 0 0,1 0 0,0 0 0,0-1 0,0 1 0,1-1 0,-1 0 0,1 1 0,0-1 0,0 0 0,5 4 0,0-2-348,1 0 0,-1-1 0,1 0 0,0 0 0,0-1 0,0 0 0,11 2 0,-2-2-1973,0-1-1,34 0 1,-5-3-7982</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29.911"/>
    </inkml:context>
    <inkml:brush xml:id="br0">
      <inkml:brushProperty name="width" value="0.025" units="cm"/>
      <inkml:brushProperty name="height" value="0.025" units="cm"/>
    </inkml:brush>
  </inkml:definitions>
  <inkml:trace contextRef="#ctx0" brushRef="#br0">0 78 5765,'2'-6'-93,"12"-54"10558,-7 49-4235,-4 40-4227,-18 288 4280,14-312-6233,1-1 0,0 0 0,1 1 0,-1-1 0,1 1 0,0-1-1,0 0 1,0 0 0,0 1 0,1-1 0,0 0 0,0 0 0,0 0 0,0-1 0,1 1 0,-1-1 0,6 7 0,-3-7-20,-1 0 1,0-1-1,1 1 1,-1-1-1,1 0 1,0 0-1,0 0 1,0-1-1,0 0 1,0 0-1,0 0 0,0 0 1,0-1-1,9 0 1,-3 0-32,0-1 0,-1-1 0,1 0-1,-1 0 1,0-1 0,0 0 0,0 0 0,0-1 0,0-1 0,-1 0 0,1 0-1,-1-1 1,-1 0 0,1 0 0,-1-1 0,0 0 0,-1-1 0,13-15 0,-23 30-43,0 0 0,0 0 1,1 0-1,0 1 0,-2 12 1,0 0 22,3-16 50,-1 1 1,1 0 0,0 0 0,0 0 0,1 0-1,0 0 1,-1 0 0,2 0 0,-1 0-1,2 7 1,-1-10-28,0 0-1,0-1 0,0 1 1,0 0-1,0-1 1,0 1-1,1-1 0,-1 0 1,0 1-1,1-1 1,-1 0-1,1 0 0,0 0 1,-1 0-1,1 0 1,0 0-1,0 0 1,0-1-1,-1 1 0,1-1 1,0 1-1,0-1 1,0 0-1,0 0 0,0 0 1,0 0-1,0 0 1,3 0-1,3-1-483,0 1-1,0-1 1,0-1 0,0 1 0,0-1-1,-1 0 1,13-6 0,-8 2-1909,0 0 1,-1-1-1,20-15 0,3-8-6268</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0.626"/>
    </inkml:context>
    <inkml:brush xml:id="br0">
      <inkml:brushProperty name="width" value="0.025" units="cm"/>
      <inkml:brushProperty name="height" value="0.025" units="cm"/>
    </inkml:brush>
  </inkml:definitions>
  <inkml:trace contextRef="#ctx0" brushRef="#br0">152 41 18321,'-10'8'1682,"-8"5"-1032,-50 40 2683,61-47-2597,1 0 0,0 0 0,0 1 0,0 0 0,0 0 0,1 0 0,-6 13 0,10-20-717,1 0 0,0 1 1,0-1-1,-1 1 1,1-1-1,0 1 1,0-1-1,0 1 0,0-1 1,0 1-1,0-1 1,-1 1-1,1-1 1,0 1-1,1-1 0,-1 1 1,0-1-1,0 1 1,0-1-1,0 1 1,0-1-1,0 1 0,1-1 1,-1 1-1,0-1 1,0 0-1,1 1 1,-1-1-1,0 1 0,1-1 1,-1 0-1,0 1 1,1-1-1,-1 0 1,0 1-1,1-1 0,0 1 1,25 1 230,29-15-85,-30 3-367,-1-1 0,23-14 0,-40 21 147,0 0 1,0-1-1,-1 0 1,1 0-1,-1 0 1,-1-1-1,1 0 1,-1 0-1,0-1 1,0 1-1,4-8 1,-19 32 0,6-11 28,1 0 0,-1 0-1,1 0 1,1 0 0,-1 1 0,1-1 0,1 1 0,-1-1 0,1 9 0,1-16 44,0 1 1,0 0-1,0-1 0,0 1 1,0 0-1,0-1 0,1 1 1,-1 0-1,0-1 1,0 1-1,1-1 0,-1 1 1,0 0-1,1-1 0,-1 1 1,1-1-1,-1 1 1,1-1-1,-1 0 0,1 1 1,-1-1-1,1 1 0,-1-1 1,1 0-1,0 0 1,-1 1-1,1-1 0,-1 0 1,2 1-1,26 1 268,27-12-29,31-24-759,-67 24 303,0 2 1,1 1-1,0 0 1,28-5-1,-47 12 205,0 1-1,-1-1 0,1 0 0,0 1 0,-1-1 0,1 0 1,-1 1-1,1-1 0,-1 1 0,1-1 0,-1 1 0,1-1 1,-1 1-1,1-1 0,-1 1 0,1 0 0,-1-1 0,0 1 0,0-1 1,1 1-1,-1 0 0,0 0 0,0-1 0,0 1 0,1 0 1,-1-1-1,0 1 0,0 0 0,0-1 0,0 1 0,0 0 1,-1 0-1,1-1 0,0 1 0,0 1 0,-4 38 289,2-27-229,2-12-63,0-1 0,0 1-1,0-1 1,0 1 0,0 0 0,1-1 0,-1 1-1,0-1 1,0 1 0,0-1 0,0 1 0,1-1-1,-1 1 1,0-1 0,1 1 0,-1-1 0,0 0-1,1 1 1,-1-1 0,0 1 0,1-1 0,-1 0-1,1 1 1,-1-1 0,1 0 0,-1 0 0,0 1-1,1-1 1,-1 0 0,1 0 0,0 0 0,-1 1-1,1-1 1,0 0 0,26-4 135,24-19 47,-42 18-266,0-1 0,0 0-1,0 0 1,-1-1 0,0 0-1,9-11 1,-16 14 50,-1 6 53,0-1 1,0 1 0,0 0 0,0-1-1,0 1 1,1-1 0,-1 1-1,0-1 1,1 1 0,-1 0 0,1-1-1,-1 1 1,1-1 0,0 0-1,0 1 1,0-1 0,0 0 0,0 1-1,0-1 1,0 0 0,0 0-1,0 0 1,0 0 0,1 0-1,-1 0 1,0 0 0,1 0 0,-1 0-1,1-1 1,-1 1 0,1-1-1,-1 1 1,1-1 0,-1 0 0,1 1-1,0-1 1,2 0 0,9 2 144,0 0 0,-1-1 0,17 0 0,-12-1-87,-1-2 0,0 0 0,0 0 0,1-1 0,-2-2 0,17-5 0,-22 7-61,-1-1 1,1-1 0,-1 0-1,0 0 1,0 0 0,-1-1-1,1-1 1,-1 1 0,-1-1 0,12-14-1,-18 20-13,0 0 0,0 0-1,0 0 1,0 0 0,-1 0-1,1 0 1,0 0 0,-1 0 0,1 0-1,0 0 1,-1-1 0,0 1-1,1 0 1,-1 0 0,0-1 0,0 1-1,1 0 1,-1-1 0,0 1-1,0 0 1,0 0 0,-1-1-1,1 1 1,0 0 0,0-1 0,-1-1-1,-1 2-3,1 0 0,0 0-1,-1-1 1,1 1 0,-1 0 0,1 0-1,-1 1 1,1-1 0,-1 0 0,1 0-1,-1 1 1,0-1 0,0 1 0,1 0-1,-1-1 1,-3 1 0,-4-1-4,1 1 0,-1 0 1,1 1-1,-1-1 0,1 2 0,-1-1 0,-9 4 1,13-3 0,0 0 0,0 1 0,0 0 0,1 0 0,-1 0 0,1 0-1,0 1 1,0-1 0,0 1 0,0 0 0,0 1 0,1-1 0,0 1 0,0-1 0,0 1 0,1 0 0,-4 8 0,5-10 8,0 0 0,0 1 0,1-1 0,-1 1-1,1-1 1,0 0 0,0 1 0,0-1 0,0 1 0,0-1-1,1 1 1,0-1 0,0 0 0,0 1 0,0-1 0,0 0 0,0 0-1,1 0 1,0 0 0,0 0 0,-1 0 0,2 0 0,-1 0-1,0-1 1,0 1 0,1-1 0,0 0 0,-1 0 0,5 3-1,10 6-216,0-1 0,1 0 0,0-1-1,26 8 1,38 4-5389,-27-13-1714</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1.405"/>
    </inkml:context>
    <inkml:brush xml:id="br0">
      <inkml:brushProperty name="width" value="0.025" units="cm"/>
      <inkml:brushProperty name="height" value="0.025" units="cm"/>
    </inkml:brush>
  </inkml:definitions>
  <inkml:trace contextRef="#ctx0" brushRef="#br0">72 1 18770,'-8'11'803,"1"0"1,0 0-1,0 1 1,2 0-1,-1 1 1,1-1-1,1 1 1,0 0-1,-3 22 1,2 4 185,1 0 0,2 42 0,1-81-974,1 0-1,0 1 1,0-1 0,0 0-1,0 1 1,0-1-1,0 0 1,0 1 0,0-1-1,0 0 1,1 1-1,-1-1 1,0 0 0,0 1-1,0-1 1,0 0-1,0 1 1,0-1 0,1 0-1,-1 1 1,0-1-1,0 0 1,1 0 0,-1 1-1,0-1 1,0 0-1,1 0 1,-1 1 0,0-1-1,1 0 1,-1 0-1,0 0 1,1 0 0,-1 0-1,0 1 1,1-1-1,-1 0 1,0 0 0,1 0-1,-1 0 1,0 0 0,1 0-1,-1 0 1,1 0-1,0-1 18,0 1 0,0 0 0,-1-1 0,1 1 0,0 0 0,0-1 0,-1 1 0,1-1 0,0 1 0,-1-1 0,1 1 0,0-1 0,-1 0 0,1 1 0,-1-1 0,1 0 0,-1 0 0,1-1 0,4-12 17,-1 0-1,0 0 1,-2-1-1,1 1 1,-2-1-1,0 1 0,-1-1 1,0 0-1,-1 1 1,-1-1-1,0 0 0,-1 1 1,-5-15-1,2 19-102,5 14-77,1-2 119,0-1 1,1 1 0,-1-1-1,1 1 1,0-1 0,-1 0-1,1 1 1,0-1-1,0 0 1,0 1 0,0-1-1,0 0 1,0 0-1,0 0 1,0 0 0,2 1-1,4 2 31,0-1-1,0 0 0,0 0 1,1-1-1,-1 0 0,1-1 0,-1 0 1,1 0-1,0 0 0,0-1 1,-1 0-1,14-2 0,11-2-91,51-15 0,-77 18 24,27-7-1031,6-2-1909,-1-2-4307,-19 2-1860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2.370"/>
    </inkml:context>
    <inkml:brush xml:id="br0">
      <inkml:brushProperty name="width" value="0.025" units="cm"/>
      <inkml:brushProperty name="height" value="0.025" units="cm"/>
    </inkml:brush>
  </inkml:definitions>
  <inkml:trace contextRef="#ctx0" brushRef="#br0">210 131 7207,'0'0'3507,"2"-11"-42,0 1-3110,0 2 497,0-1 1,-1 1-1,0-1 0,0 0 0,-1-9 0,0 16-634,0 0-1,0 0 1,-1 0-1,1 0 0,0 0 1,-1 0-1,0 0 0,1 0 1,-1 0-1,0 0 1,0 1-1,0-1 0,0 0 1,-1 0-1,1 1 0,0-1 1,-1 1-1,1-1 1,-1 1-1,1 0 0,-1-1 1,0 1-1,1 0 0,-1 0 1,0 0-1,0 0 1,0 1-1,0-1 0,-4 0 1,2 0-123,0 0 1,-1 1 0,1-1-1,0 1 1,0 1-1,-1-1 1,1 0 0,0 1-1,0 0 1,-1 0 0,1 0-1,0 1 1,0-1-1,0 1 1,1 0 0,-7 4-1,3-1-39,1 0 0,-1 0-1,1 1 1,1 0 0,-1 1-1,1-1 1,0 1 0,-5 9-1,2-3 11,2 1-1,-1 0 1,2 0-1,0 0 1,0 1-1,1 0 1,1 0-1,1 0 1,-1 18-1,3-33-59,0 1 0,0 0 0,0-1 0,-1 1-1,2 0 1,-1-1 0,0 1 0,0-1 0,0 1 0,0 0 0,0-1-1,0 1 1,1-1 0,-1 1 0,0 0 0,0-1 0,1 1 0,-1-1 0,0 1-1,1-1 1,-1 1 0,1-1 0,-1 1 0,1-1 0,-1 0 0,1 1 0,-1-1-1,1 0 1,-1 1 0,2-1 0,18-4 220,17-24 119,-25 16-334,-2 0 0,0-1 0,0 0 0,-1-1 1,-1 0-1,0-1 0,-1 1 0,-1-2 0,0 1 0,5-23 1,-14 56-389,1-9 363,0 1 0,1 0 1,0-1-1,1 20 0,0-28 31,0 1 0,0 0 0,0 0-1,1 0 1,-1 0 0,1-1-1,-1 1 1,1 0 0,0-1-1,0 1 1,0 0 0,0-1 0,0 1-1,0-1 1,0 1 0,0-1-1,0 0 1,1 1 0,-1-1 0,1 0-1,-1 0 1,1 0 0,-1 0-1,1 0 1,0-1 0,-1 1-1,1 0 1,0-1 0,-1 1 0,1-1-1,0 1 1,0-1 0,2 0-1,5 0 63,0 0 1,1-1-1,-1 0 0,0-1 0,1 0 0,-1-1 0,0 0 0,0 0 0,-1-1 1,1 0-1,-1 0 0,0-1 0,15-10 0,-16 10-56,0-1 0,-1 1 0,1-1-1,-1 0 1,0-1 0,-1 1 0,0-1 0,0 0 0,0 0 0,-1-1-1,0 0 1,0 1 0,-1-1 0,0-1 0,3-10 0,-15 39-306,-2 19-32,10-35 316,0 4 26,0-1-1,0 0 1,1 0 0,0 1 0,0-1 0,3 12 0,-3-17-18,1 0-1,0 0 1,0-1 0,0 1 0,0 0 0,0-1 0,0 1 0,0-1 0,0 0 0,0 1-1,1-1 1,-1 0 0,1 1 0,-1-1 0,1 0 0,-1 0 0,1 0 0,-1-1 0,1 1-1,0 0 1,0-1 0,-1 1 0,1-1 0,0 1 0,0-1 0,0 0 0,0 0 0,-1 0-1,1 0 1,4 0 0,0 0 27,0-1 0,0 1-1,0-1 1,1 0 0,-1-1-1,-1 0 1,1 1 0,0-2-1,0 1 1,-1-1 0,10-5 0,-2-2-71,0-1 0,22-23 0,6-4-561,-40 83-242,-1-42 860,0 0 1,0-1-1,0 1 1,0 0 0,1 0-1,-1 0 1,1-1-1,-1 1 1,1 0-1,0 0 1,0-1-1,0 1 1,1-1-1,-1 1 1,1-1-1,2 4 1,-2-4 2,0-1 0,0 0 1,0 0-1,1 0 0,-1 0 0,0-1 1,0 1-1,1 0 0,-1-1 0,0 0 0,1 1 1,-1-1-1,0 0 0,1 0 0,-1 0 1,0-1-1,1 1 0,-1 0 0,0-1 1,5-1-1,2-2-38,1 0 1,-1-1-1,0 0 1,0 0-1,-1-1 1,0 0 0,0-1-1,0 0 1,-1 0-1,0 0 1,0-1-1,-1 0 1,0 0-1,8-14 1,-20 41-552,2 0-1,0 1 1,1-1 0,1 1-1,1 0 1,2 20 0,2-28-2594,2-7-2605,1-4-3334</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2.993"/>
    </inkml:context>
    <inkml:brush xml:id="br0">
      <inkml:brushProperty name="width" value="0.025" units="cm"/>
      <inkml:brushProperty name="height" value="0.025" units="cm"/>
    </inkml:brush>
  </inkml:definitions>
  <inkml:trace contextRef="#ctx0" brushRef="#br0">79 28 12620,'2'-10'2232,"0"-5"1849,-1 13-1290,-1 7 591,-5 36-2106,-1-1 0,-24 75-1,17-68 410,-13 80 0,25-120-1635,0 1 2,0 0 0,0 1-1,1-1 1,0 0 0,3 15 0,-3-22-49,0 0 1,0 0 0,1 0-1,-1 0 1,1 0 0,-1 0-1,1 0 1,-1 0 0,1-1 0,-1 1-1,1 0 1,0 0 0,-1 0-1,1-1 1,0 1 0,0 0-1,0-1 1,0 1 0,-1 0-1,3 0 1,-1-1-2,0 1-1,0-1 1,0 0-1,0 0 1,0 0-1,0 0 1,0-1-1,-1 1 1,1 0-1,0-1 1,0 1-1,0-1 1,0 0-1,-1 0 1,1 0-1,1 0 1,5-5-84,0 1 0,0-1 0,-1 0 0,0 0 0,0-1 0,11-14 0,27-25-348,-41 85-312,-6-13 770,1-19-11,0 1 0,1-1 1,0 1-1,0 0 0,0-1 0,1 1 1,3 12-1,-3-19-45,-1 0 0,1 0 0,0-1 0,0 1 0,0 0 0,-1 0 0,1-1 0,0 1 0,0 0 0,0-1 0,0 1 0,0-1-1,0 0 1,0 1 0,0-1 0,0 0 0,0 1 0,0-1 0,1 0 0,-1 0 0,0 0 0,0 0 0,0 0 0,0 0 0,0 0 0,0-1 0,0 1 0,0 0 0,0 0 0,0-1 0,1 1 0,-1-1 0,-1 1 0,1-1 0,2 0 0,33-23-2358,4-19-6209,-22 17 1153</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8.417"/>
    </inkml:context>
    <inkml:brush xml:id="br0">
      <inkml:brushProperty name="width" value="0.025" units="cm"/>
      <inkml:brushProperty name="height" value="0.025" units="cm"/>
    </inkml:brush>
  </inkml:definitions>
  <inkml:trace contextRef="#ctx0" brushRef="#br0">48 1 15855,'0'0'5947,"-3"8"-5104,-7 18-464,2 1 0,0 0 0,2 0 1,1 1-1,2-1 0,-1 52 0,4-77-374,-1 1 1,2-1 0,-1 0 0,0 0 0,0 0-1,1 0 1,-1 0 0,1 0 0,-1 0-1,1 0 1,0 0 0,0 0 0,0 0 0,0 0-1,0 0 1,1 0 0,-1-1 0,0 1 0,1-1-1,-1 1 1,1-1 0,0 1 0,-1-1 0,4 2-1,-2-2 20,1 0 0,0 0 0,-1-1 0,1 1 0,-1-1 0,1 1 0,0-1 0,-1-1 0,1 1 0,0 0 0,-1-1 0,1 0 0,3-1 0,12-4 49,-1-1 0,0-1 0,-1-1 0,20-12 0,-13 5-71,-17 10-1,1 1 1,0 0-1,0 0 0,1 1 1,-1 0-1,1 0 0,15-4 1,-23 8 42,0 1 1,0-1-1,0 0 0,0 0 1,0 0-1,0 1 1,0-1-1,0 1 1,-1-1-1,1 1 1,0-1-1,0 1 0,0-1 1,-1 1-1,1 0 1,0-1-1,-1 1 1,1 0-1,-1-1 0,1 1 1,-1 0-1,1 0 1,-1 0-1,1 0 1,-1 0-1,0-1 0,1 1 1,-1 0-1,0 0 1,0 0-1,0 0 1,0 0-1,0 1 0,5 46 1826,-3-27-1330,-2-19-527,0-1 0,0 1 0,1-1 1,-1 0-1,1 1 0,-1-1 1,1 0-1,-1 0 0,1 1 1,-1-1-1,1 0 0,0 0 1,0 0-1,0 0 0,0 0 1,0 0-1,0 0 0,0 0 1,0 0-1,0 0 0,0-1 0,0 1 1,1 0-1,-1-1 0,3 2 1,-1-2 15,0 0 1,0 1 0,0-1 0,0 0-1,0-1 1,0 1 0,0-1 0,0 1-1,0-1 1,0 0 0,3-1-1,8-4 71,-1-1-1,0 0 1,20-14-1,7-11-31,-32 24-134,1 0-1,0 1 1,0 0 0,1 1 0,0 0 0,0 0-1,0 1 1,13-5 0,-22 10 57,-1 0-1,1 0 1,-1 0 0,0 0 0,1 0-1,-1-1 1,1 1 0,-1 0-1,0 0 1,1 1 0,-1-1-1,1 0 1,-1 0 0,1 0-1,-1 0 1,0 0 0,1 0-1,-1 0 1,1 1 0,-1-1 0,0 0-1,1 0 1,-1 1 0,0-1-1,1 0 1,-1 0 0,0 1-1,0-1 1,1 0 0,-1 1-1,0-1 1,0 0 0,1 2-1,1 17 84,-12 20 373,10-38-525,-21 60 649,17-39-7927,5-40 923</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33.972"/>
    </inkml:context>
    <inkml:brush xml:id="br0">
      <inkml:brushProperty name="width" value="0.025" units="cm"/>
      <inkml:brushProperty name="height" value="0.025" units="cm"/>
    </inkml:brush>
  </inkml:definitions>
  <inkml:trace contextRef="#ctx0" brushRef="#br0">81 122 9833,'-9'1'406,"-26"0"597,33-1-942,1 0 1,-1 0-1,1 0 0,-1 0 0,0 0 0,1 0 0,-1 0 1,0 1-1,1-1 0,-1 1 0,1-1 0,-1 1 1,1 0-1,-1-1 0,1 1 0,-1 0 0,1 0 1,0 0-1,-1 0 0,1 0 0,0 0 0,0 1 0,-2 1 1,4-2-50,-1-1 0,0 1 1,0 0-1,1-1 0,-1 1 1,1-1-1,-1 1 0,0-1 1,1 1-1,-1-1 0,1 1 1,0-1-1,-1 1 1,1-1-1,-1 1 0,1-1 1,0 0-1,-1 0 0,1 1 1,-1-1-1,1 0 0,0 0 1,-1 0-1,1 1 0,0-1 1,0 0-1,-1 0 0,2 0 1,26 2 571,-23-2-421,443 0 3704,224-39-2293,123-2 133,2303 2 856,-578 9-540,-1055 39-1009,-1403-8-513,-57-1-382,-20 0-361,-3 0-94,-61-4-5418,37-6-108</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4.054"/>
    </inkml:context>
    <inkml:brush xml:id="br0">
      <inkml:brushProperty name="width" value="0.025" units="cm"/>
      <inkml:brushProperty name="height" value="0.025" units="cm"/>
    </inkml:brush>
  </inkml:definitions>
  <inkml:trace contextRef="#ctx0" brushRef="#br0">122 274 8936,'0'0'7469,"3"-4"-7229,1-1-793,10-21 5475,-14 26-4807,0-1-1,0 0 1,0 1-1,0-1 1,-1 0-1,1 1 1,0-1-1,0 0 1,-1 1-1,1-1 1,0 0-1,-1 1 1,1-1-1,0 1 0,-1-1 1,1 1-1,-1-1 1,1 1-1,-1-1 1,0 1-1,1-1 1,-1 1-1,1 0 1,-1-1-1,0 1 1,1 0-1,-1 0 1,0-1-1,1 1 1,-1 0-1,0 0 1,1 0-1,-1 0 1,0 0-1,1 0 1,-1 0-1,0 0 0,0 0 1,1 0-1,-1 0 1,0 1-1,1-1 1,-2 0-1,-3 1 96,-1 0-1,0 0 0,1 0 1,-1 0-1,1 1 0,0 0 0,-1 0 1,1 0-1,0 1 0,0 0 1,0 0-1,1 0 0,-1 1 1,1-1-1,0 1 0,0 0 0,0 0 1,0 1-1,1-1 0,0 1 1,-1-1-1,2 1 0,-1 0 1,1 0-1,-1 1 0,1-1 0,1 0 1,-3 11-1,4-16-206,0 1 1,0 0-1,0-1 1,0 1-1,0 0 0,0-1 1,1 1-1,-1 0 0,0-1 1,0 1-1,0-1 1,1 1-1,-1 0 0,0-1 1,1 1-1,-1-1 0,1 1 1,-1-1-1,0 1 1,1-1-1,-1 1 0,1-1 1,-1 1-1,1-1 0,0 0 1,-1 1-1,1-1 1,-1 0-1,1 1 0,0-1 1,28 4 170,-21-5-272,-1 0-1,1 0 1,-1 0 0,1-1 0,11-4 0,-17 5 46,2-1-162,0-1 0,0 2 0,0-1 0,0 0 0,0 1 0,0 0-1,1 0 1,7-1 0,-11 2 178,-1 0 0,1 0 0,0 1 0,-1-1 1,1 0-1,0 0 0,-1 1 0,1-1 0,-1 0 0,1 1 0,-1-1 0,1 1 0,0-1 0,-1 0 0,0 1 0,1-1 0,-1 1 0,1-1 0,-1 1 1,1 0-1,-1-1 0,1 2 0,3 26-20,-10 157 1674,3-153-1087,-2 1 0,-1-1 0,-17 52 0,17-67-492,0 2-34,0 0 0,-1-1 0,-2 1 0,0-2 1,0 1-1,-18 22 0,27-39-5,0-1 0,0 1 0,-1-1 0,1 1 0,0-1 0,-1 1 0,1-1 0,-1 1 0,1-1 0,-1 0 0,1 1 0,-1-1 0,1 0 0,-1 1 0,1-1 0,-1 0 0,1 0 0,-1 1 0,1-1 0,-1 0 0,0 0 0,1 0 0,-1 0 0,1 0 0,-1 0 0,0 0 0,1 0 0,-1 0 0,1 0 0,-1 0 0,0 0 0,1 0 0,-1 0 0,1-1 0,-1 1 0,1 0 0,-1 0 0,0-1 0,1 1 0,-1 0 0,1-1 0,0 1 0,-1-1 0,1 1 0,-1-1 0,1 1 0,-1 0 0,1-1 0,0 1 0,0-1 0,-1 0 0,1 1 0,0-1 0,0 1 0,-1-1 0,1 1 0,0-1 0,0 0 0,0 1 0,0-2 0,-7-39 0,7 13-229,2 1 0,1-1-1,1 1 1,2 0 0,0 0 0,2 1 0,20-47-1,102-174-2405,-90 178 2331,5-8 64,60-117 368,-133 255 447,-22 55 167,46-102-574,0-1 0,1 1 0,0 0 0,1 0 0,1 1 0,0 25 0,1-39-158,0 1 0,0 0-1,1-1 1,-1 1-1,0-1 1,1 1-1,-1-1 1,1 0-1,0 1 1,-1-1 0,1 1-1,0-1 1,0 0-1,0 0 1,0 0-1,0 1 1,0-1-1,0 0 1,0 0 0,1 0-1,1 1 1,1 0 20,-1-1 1,1 1 0,0-1 0,-1 0 0,1 0 0,0-1-1,0 1 1,7 0 0,-3-1-43,0-1 0,1 1 0,-1-1 0,0-1 0,0 0 0,0 0 0,0 0 0,8-4-1,9-11-219,-21 13 195,0 1 0,0 0 0,0 0 0,1 0 0,-1 0 0,1 1 0,0 0 0,10-3 0,-14 5 16,0 1 1,1-1 0,-1 1-1,0 0 1,0-1 0,0 1 0,0 0-1,0 0 1,0 0 0,-1 0-1,1 0 1,0 0 0,0 0 0,-1 0-1,1 0 1,0 0 0,-1 0-1,1 0 1,-1 2 0,14 31 57,-10-23-31,21 46 141,23 84 1,-41-115-59,-2 0 1,0 1 0,-2-1-1,-1 1 1,-3 49-1,0-68 55,-1 0-1,1-1 0,-2 1 1,1-1-1,-1 1 0,0-1 0,-8 13 1,10-19-120,1 1 0,-1 0 0,0-1 0,0 1 0,0-1 0,0 1 0,0-1 0,0 0 0,-1 1 0,1-1 0,0 0 0,-1 0 0,1 0 1,-1 0-1,1 0 0,-1 0 0,1 0 0,-1 0 0,0-1 0,1 1 0,-1 0 0,0-1 0,0 0 0,1 1 0,-1-1 0,0 0 0,0 0 0,0 0 0,1 0 0,-1 0 0,0-1 1,0 1-1,0 0 0,1-1 0,-1 0 0,0 1 0,1-1 0,-1 0 0,-3-1 0,1-3-24,0 1 0,0-1 0,0 1 0,0-1 0,1 0 0,0 0 0,0-1 0,0 1 0,1-1 0,0 1 0,-3-10 0,-13-69 0,15 68-196,1 0 1,1 0-1,0 0 0,3-29 1,-1 40 129,-1 0 0,1 1 0,1-1 0,-1 1 0,1 0 0,-1-1 0,1 1 0,1 0 0,-1 0 0,0 0 0,1 0 0,0 0 1,0 1-1,0-1 0,0 1 0,1 0 0,-1 0 0,1 0 0,0 0 0,0 1 0,4-3 0,72-26-4984,-30 14-1426,1-3-5417</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4.717"/>
    </inkml:context>
    <inkml:brush xml:id="br0">
      <inkml:brushProperty name="width" value="0.025" units="cm"/>
      <inkml:brushProperty name="height" value="0.025" units="cm"/>
    </inkml:brush>
  </inkml:definitions>
  <inkml:trace contextRef="#ctx0" brushRef="#br0">28 101 12011,'-1'0'204,"-1"0"0,1 0 0,-1 0 0,1-1 0,-1 1 0,1-1 0,-1 1-1,1-1 1,-1 1 0,1-1 0,-1 0 0,1 0 0,0 0 0,-2-1 0,2 1-48,1 1 0,-1-1 0,1 0 0,0 1 0,-1-1 0,1 1 0,0-1 0,0 0 0,-1 1-1,1-1 1,0 0 0,0 1 0,0-1 0,0 0 0,0 0 0,0 1 0,0-1 0,0 0 0,0 1 0,0-1 0,0 0 0,1-1 0,0 0 38,1-1 0,-1 1 0,1-1 0,-1 1 0,1 0 0,0 0 0,0-1 0,0 1 0,0 0 0,1 1 0,-1-1 0,0 0 0,1 1 0,3-3 0,16-4 100,-1 0-1,1 2 1,0 0 0,0 1-1,1 2 1,0 0-1,-1 1 1,1 1 0,34 4-1,-56-3-281,1 0-1,-1 0 1,1 0 0,-1 0-1,1 0 1,0 0 0,-1 1-1,1-1 1,-1 1 0,0-1-1,1 1 1,-1 0 0,1-1-1,-1 1 1,0 0 0,1 0-1,-1 0 1,0 0 0,0 0-1,0 0 1,0 0 0,2 3-1,-3-3 39,0 1-1,1-1 1,-1 1 0,0-1-1,0 1 1,0-1-1,0 1 1,0-1-1,0 1 1,-1-1 0,1 1-1,0-1 1,-1 1-1,1-1 1,-1 1-1,0-1 1,1 1 0,-2 0-1,-4 7 282,1-1-1,-2 0 0,1 0 1,-1-1-1,-9 8 1,-6 1 310,17-13-544,0 0 0,1 0 0,-1 0-1,1 1 1,-1 0 0,1 0 0,0 0-1,0 0 1,1 1 0,-1-1 0,1 1 0,0 0-1,-2 5 1,5-9-93,0 0 0,0-1-1,0 1 1,0 0 0,1 0 0,-1-1-1,0 1 1,1 0 0,-1-1 0,0 1-1,1 0 1,-1-1 0,1 1 0,-1-1-1,1 1 1,-1-1 0,1 1-1,-1-1 1,1 1 0,-1-1 0,1 1-1,0-1 1,-1 0 0,1 1 0,0-1-1,0 0 1,-1 1 0,1-1 0,0 0-1,-1 0 1,1 0 0,0 0 0,1 0-1,33 2 113,-28-2-76,153-1-2564,-55-9-7679,-78 5 2340</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5.072"/>
    </inkml:context>
    <inkml:brush xml:id="br0">
      <inkml:brushProperty name="width" value="0.025" units="cm"/>
      <inkml:brushProperty name="height" value="0.025" units="cm"/>
    </inkml:brush>
  </inkml:definitions>
  <inkml:trace contextRef="#ctx0" brushRef="#br0">1 169 15791,'0'0'10506,"93"-20"-9449,-24-7-705,7-2-192,0 2-96,-5 2 0,-10 4-128,-9 8-1185,-17 7-1089,-15 6-801,-9 0 96,-9 7-1057,-2 7-544</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5.462"/>
    </inkml:context>
    <inkml:brush xml:id="br0">
      <inkml:brushProperty name="width" value="0.025" units="cm"/>
      <inkml:brushProperty name="height" value="0.025" units="cm"/>
    </inkml:brush>
  </inkml:definitions>
  <inkml:trace contextRef="#ctx0" brushRef="#br0">0 9 13421,'0'0'8317,"11"-1"-7799,33-2-16,-20 0 172,1 1 0,45 3 1,-67 0-646,-1-1 0,1 1 0,-1 0 0,0 0 0,0 0 0,0 0 0,1 0 0,-1 1 0,0-1 0,0 1 0,-1-1 0,1 1 0,0 0 0,0 0 0,-1-1 0,1 1 0,-1 0 1,0 0-1,1 1 0,-1-1 0,0 0 0,0 0 0,0 1 0,-1-1 0,1 0 0,-1 1 0,1-1 0,-1 1 0,0-1 0,0 0 0,0 1 0,0-1 0,0 1 0,0-1 0,-2 4 0,2 2 311,-1-1-1,-1 0 0,1 0 0,-1 0 1,-1 0-1,1 0 0,-1 0 1,0 0-1,-1-1 0,-6 11 1,9-17-342,1 1 0,0-1 1,0 1-1,-1-1 1,1 1-1,0-1 0,0 1 1,-1-1-1,1 1 1,0-1-1,0 1 0,0 0 1,0-1-1,0 1 1,0-1-1,0 1 0,0-1 1,0 1-1,0 0 1,0-1-1,1 1 0,-1-1 1,0 1-1,0-1 1,1 1-1,-1-1 0,0 1 1,0-1-1,1 1 1,-1-1-1,0 1 0,1-1 1,-1 0-1,1 1 1,-1-1-1,1 0 0,-1 1 1,1-1-1,-1 0 1,1 1-1,-1-1 0,1 0 1,-1 0-1,1 0 1,-1 0-1,1 1 0,-1-1 1,1 0-1,0 0 1,0 0-1,50 13-1731,-2 0 403,-47-12 1350,1 0 0,-1 0 0,0 1 0,0-1 0,0 0 0,1 1 0,-1 0 1,0-1-1,-1 1 0,1 0 0,0 0 0,0 0 0,-1 0 0,0 0 0,1 0 0,-1 1 0,0-1 0,0 0 0,0 1 0,0-1 0,0 1 0,-1-1 0,1 1 0,-1-1 0,0 1 0,1 0 0,-1-1 0,0 1 0,-1-1 0,1 1 0,0-1 0,-1 1 0,1-1 0,-1 1 0,0-1 0,0 1 0,0-1 0,-2 4 0,-2 2 315,0 0 0,0 0 1,0-1-1,-1 0 0,0 0 0,-1-1 0,0 1 0,0-1 0,-11 7 0,2-3 304,0-1 0,-32 14 0,42-21-628,0 0 0,0 0 0,0 0 0,0 0 1,-1-1-1,1 0 0,0-1 0,-1 1 0,1-1 0,-1-1 0,-11-1 0,17 2-217,0-1-1,0 0 1,0 1 0,0-1-1,0 0 1,0 0-1,0 0 1,1 0-1,-1 0 1,0 0 0,0 0-1,1 0 1,-1 0-1,0 0 1,1 0-1,-1 0 1,1 0 0,0 0-1,-1-1 1,1 1-1,0 0 1,0 0 0,0 0-1,0-1 1,0 1-1,0-2 1,-1-26-7887</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6.223"/>
    </inkml:context>
    <inkml:brush xml:id="br0">
      <inkml:brushProperty name="width" value="0.025" units="cm"/>
      <inkml:brushProperty name="height" value="0.025" units="cm"/>
    </inkml:brush>
  </inkml:definitions>
  <inkml:trace contextRef="#ctx0" brushRef="#br0">47 1 13613,'0'0'6224,"-5"9"-4761,-2 4-921,1 0 1,0 0-1,1 1 0,1 0 1,0 0-1,1 0 0,1 0 0,0 1 1,0-1-1,2 1 0,1 17 1,-1-30-509,0-1 0,0 1 0,0-1 0,0 0 0,1 1 1,-1-1-1,1 1 0,-1-1 0,1 0 0,-1 1 0,1-1 0,0 0 1,-1 0-1,1 1 0,0-1 0,0 0 0,0 0 0,0 0 1,0 0-1,0 0 0,0 0 0,0 0 0,1-1 0,-1 1 0,0 0 1,1-1-1,1 2 0,0-2 23,0 0 1,1 1-1,-1-1 1,0 0-1,0-1 0,1 1 1,-1-1-1,0 1 1,0-1-1,0 0 0,6-3 1,4-2 71,0 0 0,-1-1 0,0-1 0,17-13 0,-4-3-66,-19 17-58,-1 2 0,1-1 0,0 1 0,0-1 0,0 1 0,0 1 0,1 0-1,0 0 1,0 0 0,14-5 0,-20 9-11,0 0-1,0 0 0,-1 0 1,1 0-1,0 1 0,0-1 0,0 0 1,-1 0-1,1 1 0,0-1 1,0 0-1,-1 1 0,1-1 1,0 1-1,-1-1 0,1 1 1,0-1-1,-1 1 0,1-1 0,-1 1 1,1 0-1,-1-1 0,1 1 1,-1 0-1,0-1 0,1 1 1,-1 0-1,0 0 0,1-1 1,-1 1-1,0 1 0,7 31 109,-6-26-16,1 9 33,-2-8 59,1 0 1,1 0-1,-1 0 1,1-1-1,1 1 1,-1-1-1,5 10 1,-6-16-141,0 0 0,0 0 0,0 1 0,0-1 0,0 0 0,0 0 0,0 0 0,0 0 0,1 0-1,-1-1 1,0 1 0,0 0 0,1-1 0,-1 1 0,1 0 0,-1-1 0,0 0 0,2 1 0,0-1-14,0 0 0,0 0 0,0 0 0,0-1-1,0 1 1,0-1 0,0 0 0,0 0 0,0 0 0,0 0-1,-1 0 1,4-2 0,9-6-24,-2-1 0,1 0 0,21-22 0,25-18 0,-60 50 0,1-1 1,-1 1-1,0 0 0,1 0 0,-1-1 1,0 1-1,1 0 0,-1 0 1,1 0-1,-1-1 0,0 1 0,1 0 1,-1 0-1,1 0 0,-1 0 1,1 0-1,-1 0 0,0 0 0,1 0 1,-1 0-1,1 0 0,-1 0 0,1 0 1,-1 0-1,1 0 0,-1 1 1,0-1-1,1 0 0,-1 0 0,1 0 1,-1 1-1,0-1 0,1 0 1,-1 0-1,0 1 0,1-1 0,6 22 15,-7 36-73,0-45-16,0-4-739,-2-21-13385</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6.630"/>
    </inkml:context>
    <inkml:brush xml:id="br0">
      <inkml:brushProperty name="width" value="0.025" units="cm"/>
      <inkml:brushProperty name="height" value="0.025" units="cm"/>
    </inkml:brush>
  </inkml:definitions>
  <inkml:trace contextRef="#ctx0" brushRef="#br0">0 0 18578,'0'0'8039,"62"26"-20595</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6.992"/>
    </inkml:context>
    <inkml:brush xml:id="br0">
      <inkml:brushProperty name="width" value="0.025" units="cm"/>
      <inkml:brushProperty name="height" value="0.025" units="cm"/>
    </inkml:brush>
  </inkml:definitions>
  <inkml:trace contextRef="#ctx0" brushRef="#br0">36 1 15983,'0'0'5782,"-3"11"-4779,-8 46 922,2 0-1,-1 77 1,8 129 1584,2-249-3391,0-12-102,-1 8 42,1-1 1,0 0-1,1 1 0,0-1 0,1 1 0,0-1 0,0 0 1,1 0-1,5 13 0,-8-22-58,1 1 0,-1-1 0,1 1 0,-1-1 0,1 1 0,-1-1 0,1 0 0,0 1 0,-1-1 0,1 0 0,0 0 0,-1 1 0,1-1 0,0 0 0,-1 0 0,1 0 0,0 0 0,0 0 0,-1 0 0,1 0 0,0 0 0,-1 0 0,1 0 0,0 0 0,-1 0 0,1-1 0,0 1 0,-1 0 0,1-1 0,0 1 0,-1 0 0,1-1 0,-1 1 0,1 0 0,-1-1 0,1 1 0,-1-1 0,1 1 0,-1-1 0,1 1 0,-1-1 0,1 0 0,-1 1 0,0-1 0,1 0 0,-1 0 0,24-37 0,-20 32 0,11-21 0,-5 7 0,2 1 0,14-20 0,-23 36 0,-1 0 0,0 0 0,0 0 0,1 0 0,0 1 0,-1-1 0,1 1 0,0 0 0,0 0 0,1 0 0,-1 0 0,0 0 0,0 1 0,1-1 0,-1 1 0,1 0 0,0 0 0,-1 0 0,7 0 0,-8 2 0,0-1 0,-1 1 0,1-1 0,0 1 0,0 0 0,-1 0 0,1 0 0,0 0 0,-1 0 0,1 0 0,-1 1 0,1-1 0,-1 0 0,0 1 0,1-1 0,-1 1 0,0-1 0,0 1 0,0 0 0,0 0 0,-1-1 0,1 1 0,0 0 0,-1 0 0,1 0 0,-1 0 0,0-1 0,1 1 0,-1 2 0,4 64 0,-4-58 0,0 51 0,17-118 0,-14 36 0,-2 1 0,0-1 0,-1 0 0,0 0 0,-8-38 0,10 59-393,1 0-1,-1 0 1,1 0-1,-1 0 1,1 1-1,-1-1 1,0 1 0,1-1-1,-1 1 1,0 0-1,4 2 1,-1-1-1121,14 1-2800,0-2-1857</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7.848"/>
    </inkml:context>
    <inkml:brush xml:id="br0">
      <inkml:brushProperty name="width" value="0.025" units="cm"/>
      <inkml:brushProperty name="height" value="0.025" units="cm"/>
    </inkml:brush>
  </inkml:definitions>
  <inkml:trace contextRef="#ctx0" brushRef="#br0">61 173 5733,'0'0'13795,"-9"2"-11494,-27 8-385,20-3 1289,22-2-1172,20-3-625,-13-6-1276,0-1 0,0 0 0,-1-1 0,0 0 0,0-1 0,-1 0 0,1-1 0,-2 0 0,1-1 0,-1 0 0,0 0 0,-1-1 0,-1-1 0,1 0 0,-1 0 0,-1 0 0,8-16 0,-14 25-132,-1 1 0,1 0 0,-1 0 0,1-1 0,-1 1 0,1 0 0,-1-1 0,0 1 0,1-1 0,-1 1 0,0 0 0,0-1 0,0 1 0,0-1 0,0 1 0,-1 0 0,1-1 0,0 1 0,-1-1 0,1 1 0,-1-2 0,0 3 0,0 0 0,0-1 0,0 1 0,1 0 0,-1-1 0,0 1 0,0 0 0,0 0 0,0 0 0,0-1 0,0 1 0,0 0 0,1 0 0,-1 0 0,0 1 0,0-1 0,0 0 0,0 0 0,0 0 0,0 1 0,1-1 0,-1 0 0,-1 1 0,-5 3 0,0-1 0,0 1 0,1 0 0,-1 1 0,-10 9 0,5-1 0,0 0 0,1 1 0,1 1 0,0 0 0,1 0 0,1 0 0,0 1 0,-6 19 0,14-34 0,0-1 0,-1 1 0,1-1 0,0 1 0,0-1 0,0 1 0,0 0 0,0-1 0,0 1 0,0-1 0,0 1 0,0-1 0,0 1 0,0 0 0,0-1 0,0 1 0,0-1 0,1 1 0,-1-1 0,0 1 0,0-1 0,1 1 0,-1-1 0,0 1 0,1-1 0,-1 1 0,0-1 0,1 1 0,-1-1 0,1 0 0,-1 1 0,1-1 0,-1 0 0,1 1 0,0-1 0,25 1 0,28-18 0,-54 16 0,0 1-5,0 0-1,0 0 1,0 0 0,-1 1 0,1-1-1,0 0 1,0 0 0,0 0-1,0 0 1,0 0 0,-1 0-1,1 1 1,0-1 0,0 0 0,0 0-1,0 0 1,-1 0 0,1 0-1,0 0 1,0 0 0,0 0 0,-1 0-1,1 0 1,0 0 0,0 0-1,0 0 1,0 0 0,-1 0-1,1 0 1,0 0 0,0 0 0,0 0-1,-1 0 1,1 0 0,0 0-1,0 0 1,0 0 0,0-1 0,-1 1-1,1 0 1,0 0 0,0 0-1,0 0 1,0 0 0,0 0-1,-1-1 1,1 1 0,0 0 0,0 0-1,0 0 1,0 0 0,0-1-1,0 1 1,0 0 0,0 0-1,0 0 1,0-1 0,0 1 0,0 0-1,-9 18-1096,9-14-1722</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8.223"/>
    </inkml:context>
    <inkml:brush xml:id="br0">
      <inkml:brushProperty name="width" value="0.025" units="cm"/>
      <inkml:brushProperty name="height" value="0.025" units="cm"/>
    </inkml:brush>
  </inkml:definitions>
  <inkml:trace contextRef="#ctx0" brushRef="#br0">1 0 9289,'0'0'6118</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8.612"/>
    </inkml:context>
    <inkml:brush xml:id="br0">
      <inkml:brushProperty name="width" value="0.025" units="cm"/>
      <inkml:brushProperty name="height" value="0.025" units="cm"/>
    </inkml:brush>
  </inkml:definitions>
  <inkml:trace contextRef="#ctx0" brushRef="#br0">63 67 7303,'0'0'9999,"-1"-10"-7666,1 4-1336,-1-24-57,1 14 6903,-2 49-7414,-2-1 0,-1 1 1,-14 50-1,10-50-20,2 1 0,1 0-1,-3 57 1,10-100-409,1-1 0,0 1 0,0-1 0,6-13 0,2-11 0,5-40 0,-12 51 0,1-1 0,1 1 0,1 0 0,2 0 0,0 1 0,15-30 0,-21 51 0,-1-1 0,1 1 0,0-1 0,0 1 0,0 0 0,0 0 0,0 0 0,0 0 0,0 0 0,1 1 0,-1-1 0,0 0 0,0 1 0,1 0 0,-1 0 0,0-1 0,1 1 0,2 1 0,52 2 0,-42-2 0,-10 0-1046,23 0-11585,-28-11 5873</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05.383"/>
    </inkml:context>
    <inkml:brush xml:id="br0">
      <inkml:brushProperty name="width" value="0.025" units="cm"/>
      <inkml:brushProperty name="height" value="0.025" units="cm"/>
    </inkml:brush>
  </inkml:definitions>
  <inkml:trace contextRef="#ctx0" brushRef="#br0">65 122 4901,'-7'0'55,"-31"0"2305,37 0-2234,1 0 0,-1 0 0,0 0 0,1 0 1,-1 0-1,0 0 0,0 0 0,1 0 0,-1 0 1,0 0-1,1 1 0,-1-1 0,0 0 0,1 0 1,-1 1-1,1-1 0,-1 0 0,0 1 0,1-1 1,-1 1-1,1-1 0,-1 0 0,1 1 0,-1-1 1,1 1-1,0 0 0,-1-1 0,1 1 0,-1-1 1,1 1-1,0 0 0,0-1 0,-1 1 0,1 0 1,0-1-1,0 1 0,0 0 0,0-1 0,0 2 1,1-1 9,1 0 0,0-1 0,0 1 0,0 0 0,0-1 0,-1 1 1,1-1-1,0 0 0,0 0 0,0 0 0,0 0 0,0 0 0,0 0 1,2-1-1,3 1 42,1205-44 3326,-172-2-2545,-11 48-673,565-5-107,-925-12-47,170-1 1289,-547 11-1223,-281 2 487,-16-1-58,-19-2-407,-42 5-3793,47 1 126,1 0-3039</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9.080"/>
    </inkml:context>
    <inkml:brush xml:id="br0">
      <inkml:brushProperty name="width" value="0.025" units="cm"/>
      <inkml:brushProperty name="height" value="0.025" units="cm"/>
    </inkml:brush>
  </inkml:definitions>
  <inkml:trace contextRef="#ctx0" brushRef="#br0">109 86 6182,'0'0'14600,"7"-9"-12277,-3 4-1747,22-32 902,-25 36-1184,0-1 1,0 0-1,0 0 1,0-1-1,-1 1 1,1 0-1,-1 0 1,0 0-1,1 0 1,-1 0-1,0 0 1,-1-5-1,0 7-188,-1-1-1,1 0 1,-1 1-1,0-1 0,1 1 1,-1 0-1,1 0 0,-1-1 1,0 1-1,1 0 0,-1 0 1,0 1-1,1-1 0,-1 0 1,0 0-1,1 1 1,-1-1-1,-2 2 0,-3 2-34,0 1-1,1 0 1,-1 0-1,1 0 1,0 1-1,0 0 1,1 0-1,0 0 1,0 1-1,-6 10 0,3-3 127,1-1-1,0 1 0,1 0 0,-8 27 1,13-37-195,0 0 0,0-1 0,0 1 0,0 0 0,1 0 0,0 0 0,0 1 0,0-1 0,0 0 0,1 0 0,-1 0 0,3 6 0,-2-9-2,0 1 0,0-1 0,0 0 0,0 0-1,1 1 1,-1-1 0,0 0 0,1 0 0,-1 0 0,1-1-1,-1 1 1,1 0 0,0-1 0,-1 1 0,1-1 0,-1 1-1,1-1 1,0 0 0,-1 1 0,1-1 0,0 0 0,0 0-1,-1 0 1,1-1 0,0 1 0,-1 0 0,1-1 0,0 1-1,-1-1 1,1 1 0,2-2 0,6-2 0,-1 1 0,1-2 0,-1 1 0,0-2 0,0 1 0,-1-1 0,1 0 0,-1-1 0,-1 0 0,11-11 0,-4 2 0,-1 0 0,0-1 0,-1-1 0,11-21 0,-11 8 0,-32 56 0,12-12 0,1 1 0,0 0 0,1 0 0,1 0 0,0 1 0,0 0 0,2 0 0,0 0 0,1 0 0,-1 30 0,3-42 4,1-1 1,-1 1-1,1-1 0,-1 1 0,1-1 1,0 1-1,0-1 0,0 0 0,1 1 1,-1-1-1,1 0 0,-1 0 1,1 0-1,-1 0 0,1 0 0,0 0 1,0-1-1,0 1 0,0-1 0,0 1 1,1-1-1,-1 0 0,0 0 0,1 0 1,-1 0-1,0 0 0,1 0 1,-1-1-1,1 1 0,3 0 0,10 1-115,0-1 0,0 0 0,28-2 0,-32 1-116,27-6-3133,-4-10-4016,-6-8-5148</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39.719"/>
    </inkml:context>
    <inkml:brush xml:id="br0">
      <inkml:brushProperty name="width" value="0.025" units="cm"/>
      <inkml:brushProperty name="height" value="0.025" units="cm"/>
    </inkml:brush>
  </inkml:definitions>
  <inkml:trace contextRef="#ctx0" brushRef="#br0">0 49 5349,'0'0'17264,"58"0"-15918,-28-4-642,6-2-255,-1 1-289,-1 0-64,0-1-96,-4 2-1409,-9-6-2531,-4 2-4644</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0.216"/>
    </inkml:context>
    <inkml:brush xml:id="br0">
      <inkml:brushProperty name="width" value="0.025" units="cm"/>
      <inkml:brushProperty name="height" value="0.025" units="cm"/>
    </inkml:brush>
  </inkml:definitions>
  <inkml:trace contextRef="#ctx0" brushRef="#br0">35 0 17969,'0'0'8205,"-6"12"-7959,1 2-92,0 0 0,0 1 0,1-1 0,1 1 0,0 0 0,0 25 0,3-38-114,-1 8 130,1-1 0,1 0 0,0 1 0,0-1 0,1 1 1,3 9-1,-5-17-140,1-1 0,0 1 0,0 0 1,0-1-1,0 1 0,0-1 0,0 1 1,0-1-1,0 0 0,1 0 1,-1 1-1,0-1 0,1 0 0,-1 0 1,1 0-1,-1 0 0,1 0 0,0-1 1,-1 1-1,1-1 0,0 1 1,0-1-1,-1 1 0,1-1 0,0 0 1,0 0-1,-1 0 0,1 0 0,0 0 1,0 0-1,0 0 0,-1 0 0,1-1 1,0 1-1,0-1 0,-1 0 1,1 1-1,0-1 0,-1 0 0,3-1 1,6-4 9,-1 1 0,0-1 1,0-1-1,0 0 1,-1 0-1,0 0 0,0-1 1,8-12-1,26-23 24,-39 93 325,-3-48-341,0 1-1,0-1 0,1 0 0,-1 1 0,1-1 0,-1 1 1,1-1-1,0 0 0,0 1 0,0-1 0,0 0 0,0 0 0,1 0 1,-1 0-1,1 0 0,-1 0 0,1 0 0,0 0 0,-1-1 0,1 1 1,0 0-1,0-1 0,0 0 0,1 1 0,-1-1 0,0 0 0,0 0 1,1 0-1,-1-1 0,0 1 0,1-1 0,-1 1 0,1-1 1,-1 0-1,1 1 0,-1-1 0,1-1 0,-1 1 0,0 0 0,4-1 1,11-3-80,0-1-1,0 0 1,0-1 0,28-14 0,-5 2-625,-25 12-2185,-15 5 2170,1 0 1,0 1-1,0-1 1,-1 0-1,1 0 1,0 1 0,0-1-1,-1 0 1,1 0-1,-1 0 1,1 0-1,-1 0 1,1 0-1,-1 1 1,0-1 0,0 0-1,1 0 1,-1-1-1,0 0 1,2-11-8234</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0.592"/>
    </inkml:context>
    <inkml:brush xml:id="br0">
      <inkml:brushProperty name="width" value="0.025" units="cm"/>
      <inkml:brushProperty name="height" value="0.025" units="cm"/>
    </inkml:brush>
  </inkml:definitions>
  <inkml:trace contextRef="#ctx0" brushRef="#br0">0 1 16335,'0'0'6471,"13"52"-6888,8-36-1441,4-1-704,2 1-929,4-3-2723</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0.995"/>
    </inkml:context>
    <inkml:brush xml:id="br0">
      <inkml:brushProperty name="width" value="0.025" units="cm"/>
      <inkml:brushProperty name="height" value="0.025" units="cm"/>
    </inkml:brush>
  </inkml:definitions>
  <inkml:trace contextRef="#ctx0" brushRef="#br0">112 111 10186,'0'0'9710,"-10"7"-8060,-2 2-1161,1 0 0,0 1 0,0 1 0,-10 12 0,17-18-224,0 0 0,0 1-1,1-1 1,0 1 0,0-1 0,0 1-1,1 0 1,0 0 0,0 0 0,0 0-1,1 0 1,0 0 0,0 1 0,1 11-1,0-17-230,0 0-1,1 0 1,-1-1-1,1 1 1,-1 0-1,1 0 1,0 0-1,-1 0 1,1-1-1,0 1 1,0 0-1,-1 0 1,1-1-1,0 1 1,0-1-1,0 1 1,0-1-1,0 1 1,0-1-1,0 1 1,0-1-1,0 0 1,0 0-1,0 1 1,0-1-1,0 0 1,0 0-1,0 0 1,0 0-1,0 0 0,0-1 1,0 1-1,0 0 1,0 0-1,0-1 1,1 1-1,42-13 426,-29 4-426,-1 0 1,0-1-1,-1 0 1,0-1-1,-1 0 1,0-1-1,0-1 1,9-14-1,-14 18-15,0-1 1,-1 0-1,0-1 0,0 1 1,-2-1-1,1 0 0,-1 0 1,-1 0-1,0-1 0,0 1 1,-1-1-1,0-14 0,-1 26-19,-1 0-1,0-1 1,0 1-1,0 0 1,0-1-1,0 1 1,0-1-1,0 1 1,0 0-1,0-1 1,0 1-1,0 0 1,0-1-1,0 1 1,0-1-1,0 1 1,0 0-1,0-1 1,-1 1-1,1 0 1,0-1 0,0 1-1,0 0 1,-1-1-1,1 1 1,0 0-1,0-1 1,-1 1-1,1 0 1,0 0-1,0-1 1,-1 1-1,1 0 1,0 0-1,-1 0 1,1 0-1,0-1 1,-1 1-1,1 0 1,-1 0-1,1 0 1,0 0-1,-1 0 1,1 0-1,0 0 1,-1 0-1,1 0 1,-1 0-1,1 0 1,0 0-1,-1 0 1,1 0-1,0 0 1,-1 0-1,1 1 1,0-1-1,-1 0 1,1 0-1,0 0 1,-1 1-1,1-1 1,0 0-1,-1 0 1,1 1 0,0-1-1,0 0 1,-1 0-1,1 1 1,0 0-1,-20 22-17,11-6 64,1 2-1,1-1 1,-7 27-1,12-36 84,0 1-1,0 0 0,1-1 1,0 1-1,1 0 0,0 0 1,1 0-1,2 17 0,-2-25-102,0 0 0,0 1-1,0-1 1,1 0 0,-1 0-1,1 0 1,-1 0 0,1 0-1,-1 0 1,1 0-1,0 0 1,0-1 0,0 1-1,0-1 1,0 0 0,1 1-1,-1-1 1,0 0 0,0 0-1,1 0 1,-1-1 0,1 1-1,-1 0 1,1-1 0,-1 0-1,1 0 1,-1 1 0,1-1-1,-1-1 1,1 1-1,-1 0 1,3-1 0,4 0 7,0 0 1,-1-1-1,1 0 0,-1-1 1,1 1-1,-1-1 1,0-1-1,8-4 0,-6 2-35,0 0 0,-1-1 0,0 0 0,-1-1 0,1 0 0,-2 0 0,1 0 0,-1-1-1,0 0 1,-1-1 0,8-14 0,-19 38 13,1-7 8,1 0 1,0 0 0,0 0 0,1 0-1,0 1 1,1-1 0,-1 1 0,1 0-1,1-1 1,-1 1 0,1 0 0,1-1 0,1 9-1,-2-15-16,1 0-1,1 0 0,-1 1 1,0-2-1,0 1 1,0 0-1,0 0 0,1 0 1,-1 0-1,0-1 1,1 1-1,-1-1 0,1 1 1,-1-1-1,1 1 1,-1-1-1,0 0 0,1 0 1,-1 1-1,1-1 1,-1 0-1,1-1 0,2 1 1,38-7-9,-30 1 7,1 0 0,-1-1 0,0 0 0,0-1 0,-1-1 0,0 1 0,-1-2 0,0 0 0,0 0 0,-1 0 0,0-1 0,-1-1 0,10-17 0,-22 38-38,-1 2-345,0 0 1,0 1-1,2 0 0,-5 22 1,7-32 277,1 0 0,0-1 0,-1 1 1,1 0-1,0 0 0,0 0 1,0 0-1,1-1 0,-1 1 0,0 0 1,1 0-1,-1 0 0,1-1 1,0 1-1,-1 0 0,1-1 0,0 1 1,0 0-1,0-1 0,0 1 1,0-1-1,0 0 0,1 1 0,-1-1 1,0 0-1,1 0 0,-1 0 1,1 0-1,-1 0 0,1 0 0,0 0 1,-1 0-1,1-1 0,0 1 1,0 0-1,-1-1 0,1 0 0,0 1 1,0-1-1,0 0 0,0 0 1,2 0-1,17 0-7374</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1.850"/>
    </inkml:context>
    <inkml:brush xml:id="br0">
      <inkml:brushProperty name="width" value="0.025" units="cm"/>
      <inkml:brushProperty name="height" value="0.025" units="cm"/>
    </inkml:brush>
  </inkml:definitions>
  <inkml:trace contextRef="#ctx0" brushRef="#br0">179 76 10218,'1'-5'1413,"0"0"0,-1 0 0,1 0 1,-1-1-1,0 1 0,0 0 0,-2-11 1,1 15-1224,0-1 1,1 1 0,-1 0 0,0-1 0,0 1-1,0 0 1,0 0 0,0-1 0,0 1-1,0 0 1,0 0 0,-1 0 0,1 0 0,0 0-1,-1 1 1,1-1 0,0 0 0,-1 1 0,1-1-1,-1 1 1,1-1 0,-1 1 0,1-1-1,-1 1 1,1 0 0,-1 0 0,0 0 0,1 0-1,-4 1 1,-1-1-132,-1 0 0,0 1 1,0 0-1,1 1 0,-1-1 0,1 2 0,-1-1 0,1 0 1,0 1-1,0 0 0,0 1 0,0-1 0,0 1 0,1 0 1,0 1-1,0-1 0,0 1 0,0 0 0,1 0 0,-1 1 1,1-1-1,1 1 0,-6 10 0,9-15-59,0 0 0,0 0 0,0 0-1,0 0 1,0 0 0,0 0 0,1 1-1,-1-1 1,0 0 0,0 0 0,1 0 0,-1 0-1,1 0 1,-1 0 0,1 0 0,-1 0 0,1 0-1,0-1 1,0 1 0,-1 0 0,1 0 0,0 0-1,0-1 1,0 1 0,0 0 0,-1-1 0,1 1-1,0-1 1,0 1 0,0-1 0,1 0 0,-1 1-1,0-1 1,0 0 0,0 0 0,0 1 0,0-1-1,2 0 1,55 7-201,-41-6-92,-10 0 188,8 0-218,1 1 0,0 1 0,0 1 0,24 9 0,-38-12 336,1 0-1,-1 0 1,0 0-1,1 0 1,-1 0 0,0 0-1,0 1 1,0-1 0,0 1-1,0 0 1,0-1 0,0 1-1,-1 0 1,1 0-1,-1 0 1,1 0 0,-1 1-1,0-1 1,0 0 0,0 0-1,0 1 1,0-1-1,-1 1 1,1-1 0,-1 0-1,1 1 1,-1-1 0,0 1-1,0-1 1,0 1-1,0 0 1,0-1 0,-1 1-1,1-1 1,-1 0 0,0 1-1,1-1 1,-3 3-1,1 0 158,-1 0 0,-1 0 0,1-1 0,0 1 0,-1-1 0,0 0-1,0 0 1,0-1 0,-1 1 0,1-1 0,-1 0 0,0 0-1,0-1 1,-7 4 0,3-2-70,0 0 0,0-1 0,-1 0 0,0-1 0,1 0 0,-1 0 0,-13 0 0,22-2-193,1 0 0,0 0 0,-1-1 0,1 1 0,0 0 0,-1 0 0,1-1 0,0 1 0,-1 0 0,1-1 0,0 1 0,-1 0 0,1-1 0,0 1 0,0 0 0,-1-1 0,1 1 0,0 0 0,0-1 0,0 1 0,0-1 0,0 1 0,0 0 0,-1-1 0,1 1 0,0-1 0,0 1 0,0-1 0,0 1 0,0-1 0,1 1 0,-1 0 0,0-1 0,0 1 0,0-1 0,0 1 0,0 0 0,1-1 0,-1 1 0,0-1 0,0 1 0,0 0 0,1-1 0,-1 1 0,0 0 0,1 0 0,-1-1 0,0 1 0,1-1 0,13-21-3922,30-38-6026,-20 21 736</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2.526"/>
    </inkml:context>
    <inkml:brush xml:id="br0">
      <inkml:brushProperty name="width" value="0.025" units="cm"/>
      <inkml:brushProperty name="height" value="0.025" units="cm"/>
    </inkml:brush>
  </inkml:definitions>
  <inkml:trace contextRef="#ctx0" brushRef="#br0">79 0 13325,'0'0'7633,"-5"10"-6453,1-2-959,-8 14 603,1 1-1,1 0 0,1 0 1,1 1-1,1 0 0,-6 35 1,13-58-810,1 1 1,-1-1-1,0 0 1,0 1-1,1-1 1,-1 0-1,1 1 1,-1-1-1,1 0 1,0 1-1,-1-1 1,1 0 0,0 0-1,0 0 1,0 0-1,0 0 1,0 0-1,0 0 1,0 0-1,0 0 1,0 0-1,1-1 1,-1 1-1,0 0 1,0-1-1,1 1 1,-1-1-1,0 0 1,1 1 0,-1-1-1,1 0 1,-1 0-1,0 1 1,3-2-1,66 2-667,-29-1-617,-39 0 1255,0 1 0,1-1 0,-1 1 0,0 0 1,0 0-1,1 0 0,-1 1 0,0-1 0,0 0 0,0 1 0,-1 0 0,1-1 0,0 1 1,0 0-1,-1 0 0,1 0 0,-1 0 0,0 0 0,0 0 0,1 0 0,-1 0 1,-1 0-1,1 1 0,0-1 0,0 0 0,-1 3 0,1-2 72,-1-1-1,1 0 1,-1 0-1,1 1 1,0-1-1,0 0 1,0 0-1,0 0 1,0 0-1,0 0 1,1 0-1,-1 0 1,1-1 0,-1 1-1,1 0 1,0-1-1,-1 1 1,1-1-1,0 1 1,0-1-1,0 0 1,0 0-1,0 0 1,1 0-1,-1 0 1,0-1-1,0 1 1,1-1-1,-1 1 1,4-1 0,0-1 44,1 0 1,-1 0-1,0-1 1,0 0-1,0 0 1,0-1 0,-1 0-1,1 0 1,-1 0-1,1-1 1,-1 1 0,0-1-1,0 0 1,7-9-1,-6 7-85,0 0-1,0-1 0,-1 0 1,0 0-1,0 0 0,0-1 1,-1 1-1,0-1 0,-1 0 0,4-12 1,-8 22-22,1 0 0,-1-1 0,1 1 1,-1 0-1,1 0 0,0 0 0,0 0 0,0 0 0,0 0 1,0 0-1,0 0 0,0 0 0,1 0 0,-1-1 0,1 1 1,-1 0-1,1 0 0,0 0 0,0-1 0,0 1 0,0 0 1,0-1-1,0 1 0,0 0 0,1-1 0,-1 0 0,0 1 1,1-1-1,-1 0 0,1 0 0,0 0 0,-1 0 0,1 0 1,0 0-1,0 0 0,3 1 0,5 0 11,1-1 0,-1 0 1,1 0-1,0-1 0,18-2 0,1 1-653,-28 1 562,0 1 1,0-1-1,0 1 0,0 0 1,0 0-1,0 0 1,0 0-1,-1 0 0,1 0 1,0 0-1,-1 1 0,1-1 1,-1 1-1,1-1 0,-1 1 1,0 0-1,1-1 0,-1 1 1,0 0-1,0 0 1,-1 0-1,1 0 0,1 3 1,17 55 358,-15-46-263,4 14 508,-2 0-1,0 1 1,-2 0 0,1 31 0,-5-51-343,0 0-1,0 1 1,-1-1-1,0 0 1,-1 0 0,0 0-1,0 0 1,-1 0-1,0 0 1,0 0-1,-1-1 1,-1 0 0,1 0-1,-1 0 1,0 0-1,-11 11 1,14-17-172,0 0-1,0 0 1,1-1 0,-1 1-1,0-1 1,0 0 0,-1 1-1,1-1 1,0 0 0,0 0-1,-1 0 1,1-1 0,0 1-1,-1-1 1,1 1 0,0-1-1,-1 0 1,1 1 0,-1-1-1,1-1 1,-1 1 0,1 0-1,-5-2 1,2 1-2,1-2 1,0 1-1,-1 0 0,1-1 1,0 0-1,0 1 0,0-2 1,1 1-1,-1 0 0,1-1 1,-5-6-1,2 2-2,0-1-1,0 0 1,1 0-1,0 0 1,0-1-1,1 0 1,1 1-1,-1-2 1,2 1-1,-4-20 1,7 26-37,-1 1 0,1-1 0,0 1 0,0-1-1,0 1 1,0-1 0,0 1 0,1 0 0,0 0 0,0-1 0,-1 1 0,2 1 0,-1-1 0,0 0-1,1 0 1,-1 1 0,1-1 0,0 1 0,-1 0 0,1 0 0,1 0 0,-1 0 0,5-2-1,12-5-698,1 1-1,40-11 0,-14 5-704,0-8-3138,-2-4-1965</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3.255"/>
    </inkml:context>
    <inkml:brush xml:id="br0">
      <inkml:brushProperty name="width" value="0.025" units="cm"/>
      <inkml:brushProperty name="height" value="0.025" units="cm"/>
    </inkml:brush>
  </inkml:definitions>
  <inkml:trace contextRef="#ctx0" brushRef="#br0">30 374 10218,'-26'23'5621,"23"-11"-1968,20-9-2016,-10-4-1337,0-1-1,-1 1 0,1-1 1,-1-1-1,1 1 1,-1-1-1,0 0 0,0 0 1,7-6-1,52-43 1048,-48 38-1070,-3 2-148,22-18 49,-1-1 1,35-41 0,-62 63-140,0-1 0,-1 1 0,0-1 0,-1 0 0,0-1 0,-1 1 0,0-1 1,-1 0-1,0-1 0,0 1 0,-1-1 0,-1 1 0,2-24 0,-11 46 240,-2 15-46,3 23 137,2 1 0,2-1-1,8 95 1,-5-136-291,0 0-1,1 0 1,0 0-1,0 0 1,1-1 0,6 13-1,13 8-1771,-20-27 1082,0 1-1,0-1 0,0 1 1,0-1-1,1 0 0,-1 0 1,0 0-1,1 0 0,-1-1 1,1 1-1,3 0 0,6 0-6851</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3.642"/>
    </inkml:context>
    <inkml:brush xml:id="br0">
      <inkml:brushProperty name="width" value="0.025" units="cm"/>
      <inkml:brushProperty name="height" value="0.025" units="cm"/>
    </inkml:brush>
  </inkml:definitions>
  <inkml:trace contextRef="#ctx0" brushRef="#br0">1 217 15919,'0'0'12780,"103"-10"-12492,-37-15-191,10-3-33,1-1-32,-3-1 0,-6 1-32,-13 4-865,-12 7-1794,-17 5-928,-13 4-993</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4.003"/>
    </inkml:context>
    <inkml:brush xml:id="br0">
      <inkml:brushProperty name="width" value="0.025" units="cm"/>
      <inkml:brushProperty name="height" value="0.025" units="cm"/>
    </inkml:brush>
  </inkml:definitions>
  <inkml:trace contextRef="#ctx0" brushRef="#br0">0 77 15246,'0'0'5958,"10"-3"-4581,44-17 140,74-22-233,-115 39-1184,-1 0-1,0 1 0,1 0 0,-1 1 1,1 0-1,0 1 0,-1 1 0,18 3 1,-29-4-70,0 0 1,0 0 0,1 1 0,-1-1 0,0 1 0,0-1 0,0 1-1,0 0 1,0-1 0,0 1 0,0 0 0,0 0 0,0-1 0,0 1-1,0 0 1,-1 0 0,1 0 0,0 0 0,0 0 0,-1 0 0,1 1-1,-1-1 1,1 2 0,0 0 85,0 0 0,-1 1-1,0-1 1,0 0 0,0 0 0,0 0 0,0 1-1,-1-1 1,0 4 0,-2 2 184,0 0 0,0 0 0,0-1 1,-1 1-1,-9 12 0,-74 86 1617,119-114-2403,-16 2 14,0 0 0,1 2 0,-1-1 0,1 2 0,25 0 0,-37 1 438,1 1 0,-1 0 0,0 0 0,1 0 0,-1 1 0,1 0 1,-1 0-1,1 0 0,-1 1 0,0 0 0,0 0 0,0 0 0,0 1 0,0-1 0,-1 1 0,1 0 0,-1 1 0,1-1 0,-1 1 0,4 5 0,-6-6 104,-1 0-1,0 0 1,1 0-1,-1 0 1,0 0-1,-1 0 1,1 0-1,-1 0 1,1 1-1,-1-1 1,0 0 0,0 0-1,0 1 1,-1-1-1,1 0 1,-1 0-1,0 0 1,1 0-1,-2 0 1,1 0-1,0 0 1,0 0 0,-1 0-1,0 0 1,0 0-1,1-1 1,-6 5-1,-2 4 299,-1-1 0,0 0-1,-1-1 1,0 0 0,-12 7-1,5-4-298,-1 0-1,0-2 1,-1 0-1,0-2 0,0 0 1,-1-1-1,0-1 1,0-1-1,-1-1 1,-33 3-1,53-7-154,1 0-1,-1 0 1,1 0 0,0 0 0,-1 0-1,1 0 1,0 0 0,-1-1-1,1 1 1,0 0 0,-1-1 0,1 1-1,0-1 1,-1 1 0,1-1 0,0 0-1,0 0 1,0 1 0,0-1-1,0 0 1,0 0 0,0 0 0,0 0-1,0 0 1,0 0 0,0-1-1,1 1 1,-2-1 0,1-3-684,0 0 0,1 1-1,-1-1 1,1 0 0,0 1 0,0-1 0,1-5 0,-1 5 96,2-21-8310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21.041"/>
    </inkml:context>
    <inkml:brush xml:id="br0">
      <inkml:brushProperty name="width" value="0.025" units="cm"/>
      <inkml:brushProperty name="height" value="0.025" units="cm"/>
    </inkml:brush>
  </inkml:definitions>
  <inkml:trace contextRef="#ctx0" brushRef="#br0">1 17 4708,'0'0'2691,"8"0"-2066,299-13 5845,-168 9-5577,240 26 0,-3 1 22,-169-22-637,1036 29 1617,350 14-1276,-118-7 662,-1132-19-1006,545-41 0,-668 1 104,739-43 5,-866 70-880,-33 3-2851,-38-5-1746</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4.840"/>
    </inkml:context>
    <inkml:brush xml:id="br0">
      <inkml:brushProperty name="width" value="0.025" units="cm"/>
      <inkml:brushProperty name="height" value="0.025" units="cm"/>
    </inkml:brush>
  </inkml:definitions>
  <inkml:trace contextRef="#ctx0" brushRef="#br0">0 1 15214,'0'0'7426,"3"11"-6497,0-2-741,22 67 734,-23-69-790,1 0 0,0-1 0,0 1 0,1-1 0,0 0-1,0 0 1,0 0 0,1-1 0,8 9 0,-10-13-35,-1 1 0,0-1-1,1 0 1,-1 0 0,1 0 0,-1 0 0,1 0 0,0 0 0,-1-1-1,1 1 1,0-1 0,-1 0 0,1 0 0,0 0 0,-1 0 0,1-1-1,0 1 1,-1 0 0,1-1 0,0 0 0,-1 0 0,1 0 0,-1 0-1,1 0 1,-1 0 0,0-1 0,1 1 0,-1-1 0,3-3 0,8-5 24,-1-2 0,-1 1 1,19-26-1,-9 11-74,-21 25-52,0 1 0,0 0 1,0 0-1,1-1 0,-1 1 1,0 0-1,0 0 0,0 0 0,1-1 1,-1 1-1,0 0 0,0 0 0,0 0 1,1 0-1,-1 0 0,0-1 1,0 1-1,1 0 0,-1 0 0,0 0 1,0 0-1,1 0 0,-1 0 0,0 0 1,0 0-1,1 0 0,-1 0 1,0 0-1,1 0 0,-1 0 0,0 0 1,0 0-1,1 0 0,-1 0 1,0 1-1,0-1 0,1 0 0,-1 0 1,6 13 16,-2 34 304,-1-20-118,-3-24-185,1 0 0,-1-1 0,1 1 0,0 0 0,0-1 0,0 1 0,0 0 0,0-1 0,1 1 0,-1-1 0,1 0 0,0 0 0,-1 1 0,1-1 0,0 0 0,0 0 0,0-1 0,1 1 0,1 1 0,-1-2 12,-1 0 0,1 0 0,0-1 0,-1 0 1,1 1-1,-1-1 0,1 0 0,-1 0 0,1 0 0,0 0 0,-1-1 0,1 1 0,-1-1 0,1 0 0,-1 1 1,4-3-1,9-4 55,-2-1 1,1 0 0,-1-1 0,0-1-1,12-12 1,-21 19-94,4-5 19,-2 3-11,0 0 1,0 0-1,1 0 1,-1 1-1,10-5 1,-15 8-4,0 1 0,0-1 1,0 1-1,0 0 0,0 0 1,0-1-1,0 1 0,0 0 1,0 0-1,0 0 0,0 0 1,0 0-1,0 0 0,0 1 0,0-1 1,0 0-1,0 0 0,0 1 1,0-1-1,0 1 0,0-1 1,-1 1-1,1-1 0,0 1 1,0-1-1,0 1 0,0 0 1,-1 0-1,1-1 0,0 1 1,-1 0-1,1 0 0,-1 0 1,1 0-1,-1-1 0,1 1 1,-1 0-1,1 0 0,-1 0 1,0 0-1,0 0 0,0 0 1,1 0-1,-1 0 0,0 0 1,0 0-1,0 2 0,1 12-337,4 23-295,-5-37 431,0-1 0,0 1-1,0 0 1,0 0-1,0 0 1,0-1-1,1 1 1,-1 0 0,0 0-1,1-1 1,-1 1-1,1 0 1,-1 0 0,1-1-1,-1 1 1,1-1-1,-1 1 1,1 0 0,-1-1-1,1 1 1,0-1-1,-1 0 1,1 1-1,0-1 1,0 1 0,-1-1-1,1 0 1,0 0-1,0 1 1,-1-1 0,1 0-1,1 0 1,-1 0-56,0 0 0,0-1 0,0 1 0,0-1 0,0 1 0,0-1 0,-1 1 0,1-1 0,0 1 0,0-1 0,-1 0 0,1 0 0,0 1 0,-1-1 0,1 0 0,-1 0 0,1 0 0,-1 1 0,1-1 0,-1 0 0,0 0 0,1 0 0,-1 0 0,0-2 0,2-1-1096,6-20-5713</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5.493"/>
    </inkml:context>
    <inkml:brush xml:id="br0">
      <inkml:brushProperty name="width" value="0.025" units="cm"/>
      <inkml:brushProperty name="height" value="0.025" units="cm"/>
    </inkml:brush>
  </inkml:definitions>
  <inkml:trace contextRef="#ctx0" brushRef="#br0">6 1 13965,'0'0'4031,"0"10"-2873,-3 77 580,0-33 578,8 105-1,-4-154-2281,0 0 0,0-1-1,0 1 1,0-1 0,1 1 0,0-1 0,3 7 0,-4-10-26,0 1 1,0-1 0,0 1 0,1-1 0,-1 0 0,0 1 0,0-1 0,1 0 0,-1 0-1,1 0 1,-1 0 0,1 0 0,-1 0 0,1 0 0,0-1 0,-1 1 0,1 0 0,0-1-1,0 0 1,-1 1 0,1-1 0,2 0 0,-3-1-29,0 0 1,1 0 0,-1 0-1,0 0 1,0 0-1,0 0 1,0-1-1,0 1 1,0 0-1,0-1 1,-1 1-1,1-1 1,0 1-1,-1-1 1,1 1-1,-1-1 1,0 1-1,1-1 1,-1 1 0,0-1-1,0 0 1,0 1-1,0-1 1,0 1-1,-1-3 1,0-46 130,-4 30 183,5 20-272,0 0-1,1 0 0,-1 0 0,0 0 0,0 0 1,0-1-1,0 1 0,0 0 0,0 0 1,0 0-1,0 0 0,1 0 0,-1 0 0,0 0 1,0 0-1,0 0 0,0 0 0,0 0 0,0 0 1,0 0-1,0 0 0,0-1 0,0 1 1,0 0-1,1 0 0,-1 0 0,0 0 0,0 0 1,0 0-1,0 0 0,0 0 0,0-1 0,0 1 1,0 0-1,0 0 0,0 0 0,0 0 0,0 0 1,0 0-1,0-1 0,28 15 182,-19-11-74,1-1 1,0 0 0,0-1 0,0 0 0,0-1-1,0 0 1,0 0 0,0-1 0,0-1 0,12-2-1,-18 3-106,0 0-1,0 0 1,0 0-1,0 0 1,0-1-1,0 0 1,0 1-1,-1-2 0,1 1 1,0 0-1,-1-1 1,0 1-1,0-1 1,0 0-1,0 0 1,0 0-1,0 0 0,-1-1 1,1 1-1,-1-1 1,0 0-1,0 1 1,-1-1-1,1 0 1,-1 0-1,2-7 0,-3 11-3,0-1 0,1 0-1,-1 0 1,0 1-1,0-1 1,0 0 0,0 0-1,0 1 1,0-1-1,-1 0 1,1 0 0,0 1-1,0-1 1,0 0-1,-1 1 1,1-1-1,0 0 1,-1 1 0,1-1-1,0 0 1,-1 1-1,1-1 1,-1 1 0,1-1-1,-1 1 1,1-1-1,-1 1 1,0-1 0,1 1-1,-2-1 1,0 1-5,1-1 1,-1 1-1,0 0 0,0 0 1,1 0-1,-1 0 1,0 0-1,0 0 0,1 0 1,-1 1-1,0-1 0,-2 2 1,-2 0-8,1 0 1,0 0-1,-1 1 0,1 0 1,0 0-1,1 0 0,-9 8 1,8-6 39,1 1 0,-1 0 1,1 1-1,0-1 1,1 1-1,-1 0 0,1 0 1,1 0-1,-1 0 1,1 0-1,0 0 1,1 1-1,0-1 0,0 1 1,1-1-1,0 8 1,0-13-40,0-1 0,1 1 0,-1-1 0,0 0 0,1 1 0,-1-1 0,1 0 0,-1 1 0,1-1 0,0 0 0,-1 0 0,1 1 0,0-1 0,0 0 0,0 0 0,0 0 0,0 0 0,0 0 0,0 0 0,0-1 0,1 1 0,-1 0 0,0 0 0,0-1 0,2 1 0,1 0 15,1 1 0,-1-2 0,0 1-1,1 0 1,-1-1 0,0 0 0,1 0 0,5-1 0,2 0-28,0-2 1,0 1 0,-1-1 0,0-1 0,17-7 0,-22 8-73,-1 0-1,1 0 0,-1-1 0,0 0 0,0 0 0,0 0 1,-1-1-1,8-9 0,-10 12 158,0-1 0,-1 1 0,1-1 0,-1 0 0,0 0 1,0 0-1,0 0 0,0 0 0,-1 0 0,1 0 0,-1 0 0,1 0 1,-1 0-1,0 0 0,0 0 0,-1 0 0,1 0 0,-1 0 0,1 0 0,-3-4 1,3 6-68,1 0 1,-1 1-1,0-1 1,0 0-1,0 0 1,1 1-1,-1-1 1,0 0-1,1 0 1,-1 1-1,0-1 1,1 0-1,-1 1 1,1-1-1,-1 0 1,1 1-1,-1-1 1,1 1-1,0-1 1,-1 1-1,1-1 1,0 1-1,-1 0 1,1-1-1,0 1 1,0 0-1,-1-1 1,1 1-1,0 0 1,0 0-1,-1 0 1,3 0-1,33-9 289,-30 8-286,59-9-856,-43 8-591,0-1 1,0-1 0,0-1-1,-1-1 1,1-1-1,30-15 1,-19 0-10843</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5.948"/>
    </inkml:context>
    <inkml:brush xml:id="br0">
      <inkml:brushProperty name="width" value="0.025" units="cm"/>
      <inkml:brushProperty name="height" value="0.025" units="cm"/>
    </inkml:brush>
  </inkml:definitions>
  <inkml:trace contextRef="#ctx0" brushRef="#br0">1 82 3555,'0'0'24125,"11"1"-23474,-7-1-621,8 2 15,0 0 1,1-2 0,-1 1-1,1-2 1,-1 1 0,1-2-1,22-4 1,21-18-2842,-3-8-5475,-25 9-740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6.399"/>
    </inkml:context>
    <inkml:brush xml:id="br0">
      <inkml:brushProperty name="width" value="0.025" units="cm"/>
      <inkml:brushProperty name="height" value="0.025" units="cm"/>
    </inkml:brush>
  </inkml:definitions>
  <inkml:trace contextRef="#ctx0" brushRef="#br0">39 1 12492,'0'0'8536,"-6"10"-7645,0 3-532,1 1 0,0-1 0,0 1-1,2 0 1,-4 20 0,7-30-196,-1 1 0,1 0 0,0 0-1,0-1 1,0 1 0,1 0 0,0 0 0,0-1 0,0 1 0,3 7 0,-3-10-93,0 0 0,1 0 0,-1 0 1,0 0-1,1 0 0,-1-1 1,1 1-1,0-1 0,0 1 0,-1-1 1,1 0-1,0 1 0,0-1 1,0 0-1,0 0 0,1-1 0,-1 1 1,0 0-1,0-1 0,0 1 1,1-1-1,-1 0 0,0 1 1,3-1-1,4-1-3,1 0 0,0-1 0,-1 0 1,0 0-1,0-1 0,1 0 0,-1-1 1,-1 0-1,1 0 0,-1-1 0,0 0 1,0-1-1,8-6 0,46-26-191,-61 38 122,0 0 1,-1-1-1,1 1 1,0 0 0,-1 0-1,1-1 1,0 1 0,-1 0-1,1 0 1,0 0-1,-1 0 1,1 0 0,0 0-1,-1 0 1,1 0 0,0 0-1,-1 0 1,1 0-1,0 1 1,-1-1 0,1 0-1,0 0 1,-1 1 0,1-1-1,0 0 1,-1 1-1,1-1 1,-1 1 0,1-1-1,-1 1 1,1-1 0,-1 1-1,1-1 1,-1 1-1,0-1 1,1 2 0,11 31 355,-12-30-290,0 0 1,1-1-1,-1 1 0,1 0 1,-1-1-1,1 1 0,0 0 1,0-1-1,0 1 0,0-1 0,1 0 1,-1 1-1,1-1 0,-1 0 1,1 0-1,0 0 0,0 0 1,0 0-1,0 0 0,0-1 1,0 1-1,0-1 0,3 2 1,2-3 111,1 1 0,-1-2 1,0 1-1,0-1 1,0 0-1,0 0 0,0-1 1,0 0-1,11-5 1,30-21-5171,-47 27 4459,-1 0-1,1 1 1,-1-1-1,1 0 1,-1 0 0,0 0-1,1 0 1,-1 0-1,0 0 1,0 0 0,1 0-1,-1-1 1,0 1 0,0 0-1,0 0 1,0 0-1,-1 0 1,1-1 0,0-4-3109,0-11-8666</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6.859"/>
    </inkml:context>
    <inkml:brush xml:id="br0">
      <inkml:brushProperty name="width" value="0.025" units="cm"/>
      <inkml:brushProperty name="height" value="0.025" units="cm"/>
    </inkml:brush>
  </inkml:definitions>
  <inkml:trace contextRef="#ctx0" brushRef="#br0">1 0 16239,'0'0'5958,"53"46"-6567,-24-33-1729,4 2-1025,2-2-1954,4 1-384</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7.235"/>
    </inkml:context>
    <inkml:brush xml:id="br0">
      <inkml:brushProperty name="width" value="0.025" units="cm"/>
      <inkml:brushProperty name="height" value="0.025" units="cm"/>
    </inkml:brush>
  </inkml:definitions>
  <inkml:trace contextRef="#ctx0" brushRef="#br0">138 154 8456,'0'0'10330,"-9"1"-8803,3 0-1194,-1 1 0,0 0 1,1 0-1,-1 0 1,1 1-1,-1 0 1,1 0-1,0 1 0,0 0 1,1 0-1,-1 0 1,1 1-1,0-1 1,0 1-1,0 1 0,1-1 1,0 0-1,0 1 1,0 0-1,1 0 1,0 0-1,0 1 0,-3 8 1,6-14-287,-1 0 1,1 0-1,0 0 1,-1 0-1,1 1 1,0-1-1,0 0 1,0 0-1,0 0 1,0 1-1,0-1 1,0 0-1,0 0 1,0 0-1,1 1 1,-1-1-1,0 0 1,1 0-1,-1 0 1,1 0-1,-1 0 1,1 0-1,0 0 1,-1 0-1,1 0 1,0 0-1,0 0 1,0 0-1,0-1 1,-1 1-1,1 0 0,0 0 1,0-1-1,0 1 1,2 0-1,1 0-2,0-1-1,0 1 1,0-1 0,0 0-1,0 0 1,0 0-1,0 0 1,0-1-1,0 0 1,5-1-1,2-2-14,0 0 1,0-1-1,0 0 0,-1-1 0,1 0 0,-2-1 1,1 0-1,-1 0 0,0-1 0,0 0 0,-1-1 1,9-11-1,-4 4-8,-1-2 1,0 1-1,-1-1 1,-1-1-1,-1 0 1,7-21-1,-13 33-13,-1 0 0,0 0 0,-1-1 0,0 1 0,1-13-1,-14 25-248,8 1 236,0-1-1,0 1 1,1 1-1,0-1 0,0 0 1,0 1-1,1 0 1,0-1-1,0 1 1,0 0-1,0 10 0,-3 81 629,5-94-568,0-1-40,0-1 0,0 1 0,0 0 0,0-1 0,0 1 0,0-1 0,1 1 0,-1-1 0,1 1 0,0 0 1,0-1-1,0 0 0,0 1 0,0-1 0,1 0 0,-1 1 0,1-1 0,-1 0 0,1 0 0,0 0 0,0 0 0,-1-1 0,2 1 0,-1 0 0,0-1 0,0 0 1,0 1-1,1-1 0,-1 0 0,0 0 0,1 0 0,-1 0 0,1-1 0,-1 1 0,1-1 0,0 1 0,-1-1 0,1 0 0,0 0 0,-1 0 0,1-1 0,4 0 1,3 0-5,1-1 0,-1-1 0,0 0 0,0 0 0,0-1 0,-1 0 0,1-1 0,-1 0 0,14-10 0,-15 10-62,-1-1-1,0 0 0,0 0 0,-1-1 1,1 1-1,-2-2 0,1 1 1,-1 0-1,0-1 0,0 0 0,5-12 1,-24 47-362,11-22 453,1 0-1,-1 0 1,1 1 0,-1-1 0,2 0 0,-1 1-1,-1 6 1,3-10-19,-1 0-1,1 0 1,0-1 0,-1 1-1,1 0 1,0 0-1,0 0 1,0 0 0,1 0-1,-1 0 1,0-1-1,1 1 1,-1 0-1,1 0 1,0 0 0,-1-1-1,1 1 1,0 0-1,0-1 1,0 1 0,0-1-1,1 1 1,-1-1-1,0 0 1,1 1-1,-1-1 1,0 0 0,3 1-1,-1-1 12,0 0-1,1 0 1,-1-1 0,0 1-1,1-1 1,-1 0-1,1 0 1,-1 0 0,0 0-1,1-1 1,-1 0 0,0 1-1,1-1 1,-1 0-1,6-3 1,3-2-33,-1-1 0,0 0 0,0-1 0,-1 0 0,0 0 0,0-1 0,-1 0 0,0-1 0,-1 0 0,12-19 0,-24 45-82,0 0 0,0 0-1,2 0 1,-2 31 0,4-45-75,0 0-1,0 0 1,0 0-1,1 0 1,-1 0 0,1 0-1,-1 0 1,1 0 0,0 0-1,-1-1 1,1 1-1,0 0 1,0 0 0,0 0-1,1-1 1,-1 1 0,0-1-1,1 1 1,-1-1-1,1 1 1,-1-1 0,1 0-1,0 0 1,-1 0 0,1 0-1,0 0 1,0 0-1,0 0 1,0-1 0,0 1-1,0-1 1,0 1 0,0-1-1,0 0 1,0 1-1,0-1 1,0 0 0,0-1-1,0 1 1,3-1 0,3 0-1327,0 0 0,0 0 0,0-1 1,0 0-1,-1 0 0,1-1 1,-1 0-1,1-1 0,8-5 0,13-12-8013</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7.592"/>
    </inkml:context>
    <inkml:brush xml:id="br0">
      <inkml:brushProperty name="width" value="0.025" units="cm"/>
      <inkml:brushProperty name="height" value="0.025" units="cm"/>
    </inkml:brush>
  </inkml:definitions>
  <inkml:trace contextRef="#ctx0" brushRef="#br0">86 21 10378,'0'0'11654,"-9"-5"-10624,8 4-1011,-2-1 66,0 0 0,-1 0 1,1 1-1,0-1 1,-1 1-1,1 0 1,-1 0-1,0 0 1,-3 0-1,5 1-14,1 0 0,-1 0-1,1 1 1,-1-1 0,0 0 0,1 1 0,-1 0-1,1-1 1,-1 1 0,1 0 0,0 0 0,-1 0-1,1 0 1,0 0 0,-1 0 0,1 0 0,0 0 0,0 0-1,0 1 1,0-1 0,0 0 0,0 1 0,1-1-1,-1 1 1,0-1 0,1 1 0,-1-1 0,1 1-1,-1-1 1,1 1 0,0 1 0,-1-1-34,1-1 0,-1 1 1,1 0-1,0-1 0,0 1 0,0 0 1,0-1-1,0 1 0,0 0 1,0-1-1,1 1 0,-1 0 0,1-1 1,-1 1-1,1-1 0,-1 1 1,1-1-1,0 1 0,0-1 0,0 1 1,0-1-1,0 0 0,0 1 1,0-1-1,0 0 0,0 0 1,1 0-1,-1 0 0,0 0 0,1 0 1,-1 0-1,1-1 0,-1 1 1,3 0-1,8 4-244,0-1 0,1-1 1,23 4-1,-4-1-159,-27-5 296,47 17-566,-51-17 663,1-1 0,-1 1 0,1 0 0,-1 0 0,1 0 0,-1-1 0,1 1 0,-1 1 0,0-1 0,0 0-1,1 0 1,-1 0 0,0 1 0,0-1 0,0 0 0,0 1 0,0-1 0,-1 1 0,1-1 0,0 1 0,-1 0-1,1-1 1,-1 1 0,0-1 0,1 1 0,-1 0 0,0 1 0,-1-1 88,0 0 0,0 0 0,0 0 0,0 0 0,-1 0 0,1-1 0,-1 1 0,1-1 0,-1 1 0,1-1 0,-1 0 0,0 1 0,0-1 0,0 0 0,0 0 0,0 0 0,0 0-1,0-1 1,-3 2 0,-41 10 853,42-11-945,0 0 0,0-1 0,0 1-1,0-1 1,0 0 0,-1 0 0,1-1 0,-5-1 0,7 2-117,1-1 1,0 1-1,0-1 0,0 0 1,0 1-1,0-1 1,-1 0-1,1 0 1,1 0-1,-1 0 1,0 0-1,0 0 1,0 0-1,0 0 1,1-1-1,-1 1 1,1 0-1,-1 0 1,1-1-1,-1 1 1,1 0-1,0-1 1,-1 1-1,1 0 1,0-1-1,0 1 1,0-2-1,0-62-8522,3 23 1900</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8.292"/>
    </inkml:context>
    <inkml:brush xml:id="br0">
      <inkml:brushProperty name="width" value="0.025" units="cm"/>
      <inkml:brushProperty name="height" value="0.025" units="cm"/>
    </inkml:brush>
  </inkml:definitions>
  <inkml:trace contextRef="#ctx0" brushRef="#br0">23 0 18033,'0'0'3977,"-1"10"-2530,-7 47 535,3-29-1058,1 0 1,1 1-1,2 38 1,1-65-940,0 0 1,1-1-1,-1 1 1,1 0-1,0-1 1,0 1-1,-1-1 0,1 1 1,0-1-1,0 1 1,0-1-1,0 0 1,1 1-1,-1-1 1,0 0-1,1 0 0,-1 0 1,0 0-1,1 0 1,-1 0-1,1-1 1,0 1-1,-1 0 1,1-1-1,-1 1 0,1-1 1,0 1-1,0-1 1,-1 0-1,3 0 1,62 0-2227,-43-1 1837,-23 3 564,0 0 1,0 0-1,0 0 0,0-1 1,0 1-1,1 0 1,-1 0-1,1-1 1,-1 1-1,1 0 1,0 0-1,-1-1 1,1 1-1,0-1 1,0 1-1,2 2 1,1-3-119,1 0 0,-1 0 0,1 0 0,-1 0 0,1-1 0,-1 1 0,1-1 0,-1 0 0,1-1 0,-1 1 0,1-1 0,-1 0 0,1 0 0,-1 0 0,0-1 0,1 1 0,-1-1 0,0 0 0,4-3 0,11-7-34,-1 0-1,28-24 1,-29 22 31,-9 8 39,9-5-213,-16 12 134,-1 0 0,1 0-1,0 0 1,-1 0 0,1 0-1,-1 0 1,0 0-1,1 0 1,-1 0 0,0 0-1,1 0 1,-1 0-1,0 0 1,0 0 0,0 0-1,0 0 1,0 0-1,0 0 1,-1 0 0,1 2-1,0-1 22,0 0-1,0-1 0,0 1 0,0 0 0,0 0 0,0 0 1,1 0-1,-1-1 0,1 1 0,0 0 0,-1 0 1,1-1-1,0 1 0,0 0 0,0-1 0,0 1 0,0-1 1,0 1-1,1-1 0,-1 0 0,0 1 0,1-1 1,-1 0-1,4 2 0,-2-2 9,0 0 0,1 0-1,0 0 1,-1 0 0,1 0 0,-1-1-1,1 0 1,0 0 0,-1 0 0,1 0 0,0 0-1,3-2 1,5 0-52,-1-1 0,1-1 0,-1 1 0,0-2 0,0 0 0,20-12 0,-22 9-178,-7 6 73,1 0 0,-1 0-1,0 0 1,1 0 0,-1 0-1,0 1 1,1-1 0,0 1 0,5-2-1,-9 43-863,-4 4 1133,2-29-10,1-1-1,1 1 1,0-1-1,1 1 1,0 0-1,1-1 1,0 1-1,2-1 1,0 1-1,8 25 0,5-6-187,20 53-385,-34-81 454,-1 0 1,1-1-1,-1 1 1,0 0-1,-1 0 1,1 0-1,-1-1 1,-1 1-1,1 0 1,-1 0-1,0 0 1,-3 10-1,3-14 81,0 0 1,-1 0-1,0 0 0,0 0 1,1 0-1,-1 0 0,0-1 1,0 1-1,0-1 0,-1 1 1,1-1-1,0 0 0,0 0 1,-1 0-1,1 0 0,-1-1 0,1 1 1,-1-1-1,1 1 0,-1-1 1,1 0-1,-1 0 0,1 0 1,-1 0-1,1 0 0,-1 0 1,1-1-1,-1 0 0,1 1 1,-1-1-1,1 0 0,0 0 1,-1 0-1,1 0 0,0-1 0,0 1 1,0-1-1,0 1 0,0-1 1,-3-2-1,-1-7-90,0 1-1,0-1 1,1 0-1,0-1 1,0 0-1,2 1 1,-1-1-1,2 0 1,0-1-1,0 1 1,1 0-1,0 0 1,1-1-1,2-17 1,-1 21-7,0 1-1,1-1 1,0 1 0,0 0 0,1 0 0,0 0 0,0 0-1,1 1 1,0-1 0,0 1 0,1 0 0,0 0 0,0 0 0,1 1-1,0 0 1,0 0 0,0 0 0,1 1 0,0 0 0,0 0-1,11-6 1,1 4-1094,-1 1-1,2 0 1,37-6-1,-6 2-5024,-14 1-2129</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3:48.657"/>
    </inkml:context>
    <inkml:brush xml:id="br0">
      <inkml:brushProperty name="width" value="0.025" units="cm"/>
      <inkml:brushProperty name="height" value="0.025" units="cm"/>
    </inkml:brush>
  </inkml:definitions>
  <inkml:trace contextRef="#ctx0" brushRef="#br0">0 121 18578,'0'0'6438,"54"-37"-4581,-3 25-575,11 1-578,10 2-576,11 0-96,2 0-1761,4-6-3941,-6-4-6277</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05.891"/>
    </inkml:context>
    <inkml:brush xml:id="br0">
      <inkml:brushProperty name="width" value="0.025" units="cm"/>
      <inkml:brushProperty name="height" value="0.025" units="cm"/>
    </inkml:brush>
  </inkml:definitions>
  <inkml:trace contextRef="#ctx0" brushRef="#br0">86 264 7815,'0'0'2782,"-11"3"-343,-1 0-1487,-31 6 854,23-6 4891,52-5-5822,0-2 0,0-1 0,32-10 0,22-4-292,673-65 1559,7 49-1406,-566 28-651,1509 30 102,-1089 20-427,-926-73-3532,-24-1 1677,-1275 7 157,274 124 3775,1254-93-1758,-45 7 407,137-15-458,-1 0 0,1 1 0,16 2 0,17 0 26,499-9 163,448 9-146,-479 23-107,787 12-2346,-1267-37 2399,-1-2 1,0-1-1,62-14 0,-95 17-11,-1 0 0,1 0 0,-1-1 0,0 1 0,1-1 0,-1 0 0,0 1-1,1-1 1,-1 0 0,0 0 0,0 1 0,0-1 0,1 0 0,-1 0 0,0 0 0,0-1-1,1 0 1,-2 1 9,-1 0 0,1 0 0,0 0 0,0 1-1,0-1 1,-1 0 0,1 0 0,0 0-1,-1 1 1,1-1 0,-1 0 0,1 0 0,-1 1-1,1-1 1,-1 0 0,1 1 0,-1-1-1,1 1 1,-1-1 0,0 1 0,0-1 0,1 1-1,-1-1 1,0 1 0,0 0 0,1-1-1,-1 1 1,0 0 0,0 0 0,0 0 0,0-1-1,1 1 1,-2 0 0,-54-15 6,-1 3 1,0 2-1,-82-4 1,57 6-33,-1697-70 758,1522 87-397,-305 51-1,663-58-343,239-15-456,429-9-1641,541 26 425,-1278-2 1688,-26-1 0,0-1 0,0 1 0,0-1 1,1 0-1,-1 0 0,0-1 0,0 0 0,0 0 1,-1 0-1,1-1 0,6-2 0,-11-2 361,-11-2 83,-11-1-249,-1 2 0,0 1 1,-1 1-1,-36-5 0,38 7-150,-645-55 1023,-6 56-723,565 4-292,-913 65-493,708-38-2575,134-16-2158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30.242"/>
    </inkml:context>
    <inkml:brush xml:id="br0">
      <inkml:brushProperty name="width" value="0.025" units="cm"/>
      <inkml:brushProperty name="height" value="0.025" units="cm"/>
    </inkml:brush>
  </inkml:definitions>
  <inkml:trace contextRef="#ctx0" brushRef="#br0">0 42 8456,'0'0'-352,"58"-33"384,-12 26-64,8 6 32,9 1-193,3 0-1824</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20.054"/>
    </inkml:context>
    <inkml:brush xml:id="br0">
      <inkml:brushProperty name="width" value="0.025" units="cm"/>
      <inkml:brushProperty name="height" value="0.025" units="cm"/>
    </inkml:brush>
  </inkml:definitions>
  <inkml:trace contextRef="#ctx0" brushRef="#br0">274 350 9545,'0'0'2691,"-9"1"-1933,3-1-624,0 1 1,0 0-1,1 0 1,-1 0 0,1 1-1,-1 0 1,1 0 0,-1 0-1,1 0 1,0 1-1,0 0 1,0 1 0,1-1-1,-1 1 1,1-1 0,-1 1-1,1 1 1,1-1-1,-1 0 1,1 1 0,-1 0-1,-3 9 1,-3 7-71,0 1 0,2 0 0,1 0 0,0 1 0,-4 33 0,-8 124-137,14-113 77,-59 301-138,61-358 104,1 0 1,1 0-1,-1 0 0,1 0 0,1 0 0,0 0 0,2 18 0,-1-25 11,0 1 0,0-1 0,1 0 0,-1 1 0,1-1-1,0 0 1,-1 0 0,1 0 0,0 0 0,1-1 0,-1 1 0,1 0-1,-1-1 1,1 0 0,0 0 0,-1 0 0,1 0 0,0 0 0,1 0 0,-1-1-1,0 1 1,0-1 0,1 0 0,-1 0 0,4 1 0,29 3 18,0-1 0,0-1 0,0-3 0,0 0 0,61-10 0,736-139-1237,-685 119 2205,220-16 0,151 22-764,29-3-130,-379 10 13,197-9 1712,-364 25-1763,0 1-1,0-1 0,0 1 0,0-1 0,0 0 0,0 1 0,-1-1 1,1 0-1,0 0 0,0 0 0,-1 0 0,1-1 0,0 1 0,-1 0 1,0-1-1,1 1 0,-1-1 0,0 0 0,0 1 0,2-3 1,21-43 114,-16 29-92,41-70-37,3 2 0,4 3 0,71-80 0,-109 141-19,14-12 11,-3-2-1,-1-1 1,-2-2-1,36-67 1,-60 101 3,0 0 1,0 0 0,-1 1-1,1-1 1,-1 0 0,0 0 0,-1 0-1,1-1 1,-1 1 0,0 0-1,0 0 1,-1 0 0,1 0-1,-1 0 1,0 0 0,0 0-1,-1 0 1,-2-6 0,0 5 55,0 0-1,0 0 1,0 0 0,-1 1 0,1-1-1,-2 1 1,1 0 0,0 1-1,-1-1 1,0 1 0,-10-6 0,-7-1 78,-1 1 1,0 1-1,0 1 1,0 1 0,-1 2-1,-33-5 1,-402-11 11,250 18-146,153 1-8,-514-8-12,1 44 3,-536 167 365,1075-195-590,-75 20 625,95-22-1118,0 0 1,1 1 0,-20 11-1,39-30-13309</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23.007"/>
    </inkml:context>
    <inkml:brush xml:id="br0">
      <inkml:brushProperty name="width" value="0.025" units="cm"/>
      <inkml:brushProperty name="height" value="0.025" units="cm"/>
    </inkml:brush>
  </inkml:definitions>
  <inkml:trace contextRef="#ctx0" brushRef="#br0">78 99 4965,'-9'2'1105,"0"0"-593,-49 6 3220,56-8-3028,12-8 1763,9-3-2006,-1 1 1,2 1-1,0 1 1,0 0-1,35-7 1,108-13 340,-70 19-549,0 4-1,138 11 1,184 41-137,-341-38-82,125 12 537,205-6 0,202-32 1234,-125 0-1453,-477 17-350,1561-4 1063,-731 56 542,51 1-1009,-674-52-392,282-34-1,-487 32-441,17-1 306,-23 2-239,1 0 1,-1 0 0,1-1 0,-1 1-1,0 0 1,1 0 0,-1 0-1,1 0 1,-1 0 0,1 0 0,-1 0-1,0 1 1,1-1 0,-1 0-1,1 0 1,-1 0 0,1 0 0,-1 0-1,0 1 1,1-1 0,-1 0-1,0 0 1,1 1 0,-1-1 0,0 0-1,1 1 1,-1-1 0,0 0-1,0 1 1,1-1 0,-1 0 0,0 1-1,0 0 1</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24.376"/>
    </inkml:context>
    <inkml:brush xml:id="br0">
      <inkml:brushProperty name="width" value="0.025" units="cm"/>
      <inkml:brushProperty name="height" value="0.025" units="cm"/>
    </inkml:brush>
  </inkml:definitions>
  <inkml:trace contextRef="#ctx0" brushRef="#br0">1 159 5605,'0'0'6534,"4"-9"-5391,-2 6-1069,1 0 0,-1-1 0,0 1 0,1 0 0,0 0 0,-1 0 0,1 1 0,1-1 0,-1 1 0,0-1 0,0 1 0,1 0 0,-1 0 0,1 1 0,0-1 0,4-1 0,10-1 285,0 0-1,35-2 0,785-30 1356,-564 31-1613,854-11 416,-292 7-276,-129-12 1739,-736 20-2009,-12-1-201,19 4-6883,35-5 2228</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27.200"/>
    </inkml:context>
    <inkml:brush xml:id="br0">
      <inkml:brushProperty name="width" value="0.025" units="cm"/>
      <inkml:brushProperty name="height" value="0.025" units="cm"/>
    </inkml:brush>
  </inkml:definitions>
  <inkml:trace contextRef="#ctx0" brushRef="#br0">1 230 6694,'0'0'897,"0"-10"-80,0 4-783,1 0 0,-1 1 0,1-1 0,0 1 0,0-1-1,1 0 1,0 1 0,0 0 0,0-1 0,0 1 0,1 0 0,0 0 0,0 1 0,1-1 0,-1 0 0,5-4 0,15-13 308,0 2 0,33-23 1,-47 37-231,-1 1 1,1 0 0,0 1 0,0 0 0,0 1-1,0 0 1,1 0 0,-1 1 0,1 0 0,0 0 0,14 1-1,403 16 433,451-3-316,643-34 2535,-1451 19-2714,1388 14 2539,-698-13-2349,-667 0-208,-92 2-66,0 0-1,-1 1 1,1-1-1,-1 0 1,1 0-1,-1 0 0,1 0 1,-1 0-1,1 1 1,-1-1-1,1 0 1,-1 1-1,1-1 1,-1 0-1,1 1 1,-1-1-1,1 0 1,-1 1-1,0-1 0,1 1 1,-1-1-1,0 1 1,1-1-1,-1 1 1,0-1-1,0 1 1,0-1-1,1 2 1,-5 7-3492,-6-6-889</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29.160"/>
    </inkml:context>
    <inkml:brush xml:id="br0">
      <inkml:brushProperty name="width" value="0.025" units="cm"/>
      <inkml:brushProperty name="height" value="0.025" units="cm"/>
    </inkml:brush>
  </inkml:definitions>
  <inkml:trace contextRef="#ctx0" brushRef="#br0">2260 257 9001,'-12'-11'1953,"-19"-17"-1491,-2 2-1,0 1 0,-2 1 0,-46-22 1,38 27-374,-1 3 0,0 1 1,-2 3-1,1 1 0,-2 2 1,1 3-1,-1 1 0,0 2 1,0 3-1,0 1 0,0 3 1,-80 16-1,54-3-26,1 3 0,1 3 0,0 3 0,2 3 0,2 3 0,0 3 0,-78 56 0,82-46-44,3 3 0,2 2 0,2 3 0,2 2 0,3 2 0,3 3 0,2 1 0,-57 101-1,74-108 48,2 2 0,3 0 0,2 2 0,2 0 0,3 2-1,3-1 1,3 2 0,2 0 0,2 0 0,4 1 0,4 64-1,1-96-66,2 0 0,1-1 1,1 0-1,1 0 0,2 0 0,1-1 0,1 0 0,2-1 0,0 0 0,2-1 0,1-1 0,1 0 0,1-1 0,1-1 1,1-1-1,1-1 0,1 0 0,1-2 0,0-1 0,2 0 0,0-2 0,1-1 0,0-1 0,44 17 0,-18-13 11,1-2 0,1-3-1,0-1 1,0-4 0,65 3 0,-23-8 146,0-4 0,109-16 0,-55-8 69,-1-5 1,-2-7-1,252-100 0,-337 113-202,-1-4-1,-1-2 1,-2-2-1,99-74 1,-133 87 80,0-2 1,-2-1 0,0 0-1,-2-2 1,0 0-1,-2-1 1,-1-1-1,-1-1 1,-1 0 0,-1-1-1,-2-1 1,14-45-1,-17 40 246,-2 0 0,-1 0 0,-1-1 0,-3 1 0,0-1 0,-3 0 0,0 0 0,-3 1 0,-1-1 0,-1 1-1,-12-39 1,8 46-214,0 0-1,-1 1 1,-2 0-1,0 1 1,-2 0-1,-1 1 0,-1 1 1,-1 1-1,0 0 1,-2 1-1,-1 1 1,0 1-1,-47-31 0,32 29-129,-1 1-1,0 2 1,-2 2-1,0 1 0,0 3 1,-1 1-1,-73-11 1,33 13-429,1 4 1,-1 2-1,-89 10 0,94 3-906,0 2-1,0 4 0,1 4 0,2 2 0,-73 33 0,-20 17-4444</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30.555"/>
    </inkml:context>
    <inkml:brush xml:id="br0">
      <inkml:brushProperty name="width" value="0.025" units="cm"/>
      <inkml:brushProperty name="height" value="0.025" units="cm"/>
    </inkml:brush>
  </inkml:definitions>
  <inkml:trace contextRef="#ctx0" brushRef="#br0">179 133 7271,'-178'-27'5803,"237"27"-3092,-25-2-2299,668-34 869,-224 5-576,1771 25 2834,-1025 25-2018,-1194-20-1476,-5 2 31,0-1 0,0-2 0,0 0 0,0-2 0,-1 0 0,29-10 0,-53 14-51,1 0 1,0 0-1,0 0 0,-1 0 1,1 0-1,0-1 1,0 1-1,-1 0 0,1-1 1,0 1-1,-1 0 1,1-1-1,0 1 0,-1-1 1,1 1-1,-1-1 0,1 1 1,-1-1-1,1 1 1,-1-1-1,1 1 0,-1-1 1,1 0-1,-1 1 1,0-1-1,1 0 0,-1 1 1,1-3-1,-20-4 112,-35 4-3941,45 7 201</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1:44:33.431"/>
    </inkml:context>
    <inkml:brush xml:id="br0">
      <inkml:brushProperty name="width" value="0.025" units="cm"/>
      <inkml:brushProperty name="height" value="0.025" units="cm"/>
    </inkml:brush>
  </inkml:definitions>
  <inkml:trace contextRef="#ctx0" brushRef="#br0">80 152 8680,'0'0'1031,"-10"0"-81,-5 0-659,10-1-114,0 1 0,0 0 0,-1 0 0,1 1 0,0 0 0,0-1 0,0 2 0,-9 2 0,66 8 3662,128 5-2749,238-10 0,-266-8-793,1931-80 2601,153 1-936,-1768 71-1884,572 2 504,-344 5-177,-566-5-179,4 0-2833,-134 7 2366,0 1 0,0-1 0,0 0 0,0 1 0,0-1 0,0 0 0,0 1 0,0-1 0,0 0 0,0 1 0,0-1 0,-1 0 0,1 1 0,0-1 0,0 0 0,0 0 0,-1 1 0,1-1 0,0 0 0,0 0 0,-1 1 0,1-1 0,0 0 0,-1 0 0,1 0 0,0 0 0,0 1 0,-1-1 0,1 0 0,0 0 0,-1 0 0,1 0 0,-1 0 0,-9 0-4745</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30.603"/>
    </inkml:context>
    <inkml:brush xml:id="br0">
      <inkml:brushProperty name="width" value="0.025" units="cm"/>
      <inkml:brushProperty name="height" value="0.025" units="cm"/>
    </inkml:brush>
  </inkml:definitions>
  <inkml:trace contextRef="#ctx0" brushRef="#br0">0 1 11659,'0'0'-8456</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36.068"/>
    </inkml:context>
    <inkml:brush xml:id="br0">
      <inkml:brushProperty name="width" value="0.025" units="cm"/>
      <inkml:brushProperty name="height" value="0.025" units="cm"/>
    </inkml:brush>
  </inkml:definitions>
  <inkml:trace contextRef="#ctx0" brushRef="#br0">1 191 5157,'20'-1'921,"0"-2"-1,35-7 1,8-2-683,428-20 3083,-207 34-3018,474-16 2207,141-45-1319,-447 32-786,202 9-275,-138 8-30,680 4 471,-561 19-263,144 6 697,1070 18-204,-1496-19-734,-30 1-1,220-15-8,267 4 108,213-6-56,-185-4-97,-353 18 14,83 1-22,-242-34 52,57 1 14,-381 16-240,0 0 1,0-1-1,0 1 0,0 0 0,0 1 0,0-1 0,0 0 0,0 1 0,0-1 0,0 1 0,0-1 0,-1 1 0,1 0 0,0 0 0,0 0 0,-1 0 0,1 0 0,0 0 0,-1 1 1,1-1-1,-1 0 0,1 1 0,-1-1 0,0 1 0,0 0 0,0-1 0,0 1 0,0 0 0,0 0 0,0-1 0,0 1 0,-1 0 0,1 3 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47.330"/>
    </inkml:context>
    <inkml:brush xml:id="br0">
      <inkml:brushProperty name="width" value="0.025" units="cm"/>
      <inkml:brushProperty name="height" value="0.025" units="cm"/>
    </inkml:brush>
  </inkml:definitions>
  <inkml:trace contextRef="#ctx0" brushRef="#br0">4292 3320 15150,'11'-9'112,"51"-35"-107,-3-3 0,-1-2 0,56-64 0,-95 93-8,-2-1 0,0-1 0,-2 0 1,0-1-1,-2-1 0,0 0 1,-2-1-1,0 0 0,-2 0 1,-1-1-1,-1-1 0,6-48 0,-11 40 118,-2-1 0,-2 1 0,-1-1-1,-2 1 1,-1 0 0,-2 1 0,-1 0 0,-2 0-1,-1 0 1,-2 2 0,-1 0 0,-1 0-1,-2 1 1,-1 2 0,-42-51 0,14 26 16,-3 3 0,-2 2 0,-2 3 0,-2 1 1,-2 4-1,-122-67 0,-383-162-664,-16 31 1064,540 223-460,-929-294 1317,809 263-1199,3-6 0,-210-103-1,356 151-163,-305-142 842,247 120-446,-1 3 1,-126-27 0,61 31 73,84 15-108,0-3 1,1-2-1,-90-30 1,130 37-378,1-1 0,0 0 1,0 0-1,0 0 1,1-1-1,0-1 1,-1 1-1,2-1 1,-1-1-1,1 1 1,0-1-1,0 0 0,-9-15 1,9 8-684,0 0 0,0-1 0,1 0 0,1 0 0,1 0 0,0-1 1,-1-16-1,-1-2-3358,-4 2-2983</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47.795"/>
    </inkml:context>
    <inkml:brush xml:id="br0">
      <inkml:brushProperty name="width" value="0.025" units="cm"/>
      <inkml:brushProperty name="height" value="0.025" units="cm"/>
    </inkml:brush>
  </inkml:definitions>
  <inkml:trace contextRef="#ctx0" brushRef="#br0">54 277 10794,'0'0'6049,"-8"4"-5451,-25 14-70,33-18-465,0 0-1,-1 0 1,1 0 0,0 0 0,0 0-1,0 0 1,-1 0 0,1 0 0,0 0-1,0 0 1,-1 0 0,1 0-1,0 0 1,0 0 0,0 0 0,-1 0-1,1 0 1,0 0 0,0 0 0,0 0-1,0 0 1,-1 0 0,1-1-1,0 1 1,0 0 0,0 0 0,0 0-1,-1 0 1,1 0 0,0-1 0,0 1-1,0 0 1,0 0 0,0 0 0,0-1-1,0 1 1,0 0 0,-1 0-1,1 0 1,0-1 0,0 1 0,0 0-1,0-1 1,-3-17 1008,3-31-856,0 37 191,-3-177 1292,4 188-1703,-1 0 1,0 0 0,1-1-1,-1 1 1,1 0 0,-1 0-1,1-1 1,-1 1 0,1 0-1,0 0 1,0 0 0,-1 0-1,1 0 1,0 0 0,0 0-1,0 0 1,0 1-1,0-1 1,1 0 0,-1 0-1,0 1 1,0-1 0,0 1-1,0-1 1,1 1 0,-1-1-1,0 1 1,1 0 0,-1 0-1,0 0 1,1-1 0,2 2-1,56-1-222,-41 1 181,137 13-100,15 0-1256,24-18-2683,-65-2-2283,-99 4 4185,53 0-6983</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8:18.684"/>
    </inkml:context>
    <inkml:brush xml:id="br0">
      <inkml:brushProperty name="width" value="0.025" units="cm"/>
      <inkml:brushProperty name="height" value="0.025" units="cm"/>
    </inkml:brush>
  </inkml:definitions>
  <inkml:trace contextRef="#ctx0" brushRef="#br0">249 126 3619,'-10'-3'214,"-8"-2"155,1 0 0,0-1 0,1-1 0,0 0 0,0-1 0,0-1 0,-17-13 0,28 19-164,1 1-1,-1-1 1,1 1-1,-1 0 1,0 0-1,0 1 1,0-1-1,-8 0 0,12 1-163,0 1-1,0 0 0,0-1 0,0 1 0,-1 0 1,1 0-1,0-1 0,0 1 0,0 0 0,-1 0 1,1 0-1,0 1 0,0-1 0,0 0 0,0 0 1,-1 1-1,1-1 0,0 0 0,0 1 0,0-1 1,0 1-1,0 0 0,0-1 0,0 1 0,0 0 1,0-1-1,0 1 0,0 0 0,1 0 0,-1 0 1,0 0-1,1 0 0,-1 0 0,0 0 0,1 0 1,-1 0-1,1 0 0,0 0 0,-1 1 0,1-1 1,-1 1-1,41 0 2325,219-5-539,313 8-1122,-397 11 109,35 1 248,66-4 62,116 2-623,136-18-152,397 3 83,-372 16-308,316 2 64,-851-18-187,1272-23 197,295-9-83,-878 27-84,-313-1 116,687-5 547,2381 20-389,-3242-17 328,301-51 1,-508 58-1129,23-4 1661,-30 2-2802,-18-1-3742,-6 0 457</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4:21.478"/>
    </inkml:context>
    <inkml:brush xml:id="br0">
      <inkml:brushProperty name="width" value="0.025" units="cm"/>
      <inkml:brushProperty name="height" value="0.025" units="cm"/>
    </inkml:brush>
  </inkml:definitions>
  <inkml:trace contextRef="#ctx0" brushRef="#br0">15198 677 9321,'-11'-10'4287,"-13"-11"-3844,-1 1 0,0 1 0,-2 1 0,0 1 0,-30-12 0,13 12-481,0 3 0,-1 2-1,-68-10 1,-145-5-868,151 19 881,-69-8-142,-713-60 881,-5 41 2113,-834 81-1669,982-17-970,-442-1-608,1-51-47,74-61 175,285 17 435,357 35-78,-1452-105-189,1619 110 275,-582-21 531,777 54-563,0 5 0,1 5 0,1 5 0,1 4 0,-156 60 0,126-30-168,2 5 0,3 7 0,-194 132 0,270-161 84,2 2 0,1 3 0,3 1 0,1 3 0,-41 54 0,66-72-31,2 1-1,2 1 1,0 1 0,3 1 0,0 0-1,2 1 1,2 0 0,1 1-1,1 0 1,-8 65 0,15-66 6,1-1 0,1 1 0,2-1 0,2 1 0,1-1 0,1 0 0,2 0 0,15 44 0,-8-41-6,2 0 0,1-2 0,1 0 0,2-1 0,1-1 0,2-1 0,30 31 0,-4-11-36,3-3-1,2-2 0,2-2 0,2-2 0,1-4 0,3-2 0,0-2 0,75 27 0,27 1-23,3-8 0,193 37 0,6-21-336,628 37 0,382-77 135,2958-101 205,-15-269 40,-4264 333 15,1174-176-43,-1014 137 72,-2-8 0,-3-10 0,329-148 0,-454 171 37,127-85 0,-182 106-22,-2-1 0,0-2-1,-1-1 1,-2-1 0,-1-1 0,0-1-1,28-45 1,-43 57 2,-1-1-1,0 0 1,-1 0 0,-1-1-1,-1 0 1,0 0-1,-1 0 1,-1 0 0,0-1-1,-2 0 1,0 1-1,-1-1 1,-1 0 0,0 0-1,-1 1 1,-1-1-1,-1 1 1,-1 0 0,0 0-1,-1 0 1,0 1-1,-2 0 1,0 0 0,-1 1-1,0 0 1,-1 0-1,-1 1 1,-14-14 0,-10-9 10,-3 2 1,0 1 0,-2 3 0,-2 1 0,-1 2 0,-91-45 0,1 15-43,-167-50 0,16 25 256,-4 12 1,-558-62-1,400 100-275,-558 30 1,-78 122-5423,706-59 230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8.819"/>
    </inkml:context>
    <inkml:brush xml:id="br0">
      <inkml:brushProperty name="width" value="0.025" units="cm"/>
      <inkml:brushProperty name="height" value="0.025" units="cm"/>
    </inkml:brush>
  </inkml:definitions>
  <inkml:trace contextRef="#ctx0" brushRef="#br0">0 6 19218,'0'0'10474,"54"-4"-14638,-36 3-5573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0:37.567"/>
    </inkml:context>
    <inkml:brush xml:id="br0">
      <inkml:brushProperty name="width" value="0.025" units="cm"/>
      <inkml:brushProperty name="height" value="0.025" units="cm"/>
    </inkml:brush>
  </inkml:definitions>
  <inkml:trace contextRef="#ctx0" brushRef="#br0">0 148 7431,'0'0'406,"8"0"-17,243-8 6705,137-20-4021,-163 10-2504,548-29 365,-602 40-624,422-11 1676,21 3-1546,330 8-16,-530 40-376,32 0 6,328-12 586,-126-5 508,-634-16-1135,-9-1-25,-1 1-1,0 0 1,1 0-1,-1 0 1,0 0-1,0 1 1,1-1-1,-1 1 1,7 3-1,-53 9-3836,29-12-21,2-1-2675</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3:19.292"/>
    </inkml:context>
    <inkml:brush xml:id="br0">
      <inkml:brushProperty name="width" value="0.025" units="cm"/>
      <inkml:brushProperty name="height" value="0.025" units="cm"/>
    </inkml:brush>
  </inkml:definitions>
  <inkml:trace contextRef="#ctx0" brushRef="#br0">2194 68 6790,'-242'5'-727,"-320"35"5341,276-27-2949,158-9-69,-201 29 1,275-23-1769,-3 0 435,1 2 0,-72 25-1,111-31-138,0 1 0,0 1 0,1 1 0,0 1 0,1 0 0,0 0 0,0 2-1,1 0 1,1 1 0,0 0 0,-15 21 0,6-2-104,2 0 0,2 2-1,1 0 1,2 2 0,1-1 0,1 2-1,3-1 1,1 2 0,-6 49 0,14-77 32,0 1 0,0 0 0,1 0 0,1 0 1,0 0-1,0-1 0,1 1 0,1 0 0,-1-1 1,6 12-1,-4-13-24,1-1-1,0 0 1,0-1 0,1 0-1,-1 1 1,2-2 0,-1 1-1,1-1 1,0 0 0,0 0-1,1-1 1,11 7 0,3-1-5,0-1 0,0-1 0,0 0 0,1-2 1,1-1-1,-1-1 0,32 3 0,175 3 173,-166-11-134,587-6 254,81 2 14,-639 7-329,508-10 24,-597 7-23,36-3 4,0-2 1,0-2-1,75-22 0,-113 28 53,0 0 0,1 0 0,-1 0 0,0 0 0,0 0 0,1-1 0,-1 1 0,0-1 0,0 0 0,-1 1 0,1-1 0,0 0 0,0 0 0,-1 0 0,0 0 0,1-1 0,-1 1 0,0 0 0,2-4 0,-2 2 24,-1-1 0,1 1-1,-1 0 1,1-1 0,-1 1-1,-1 0 1,1 0 0,0-1-1,-1 1 1,-2-8 0,-4-7 62,0 0-1,-2 1 1,-21-35 0,25 44-209,-68-101 331,-5 3 0,-124-132 0,167 200-227,-3 1 1,-1 2-1,-1 2 0,-2 2 1,-47-28-1,60 43-93,-1 1 0,-1 2 0,0 1 0,0 2 0,-2 0 0,1 3 0,-1 0 0,-1 2 0,-33-1 0,9 5-2667,-109 10 0,45 11-4108</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4:48.018"/>
    </inkml:context>
    <inkml:brush xml:id="br0">
      <inkml:brushProperty name="width" value="0.025" units="cm"/>
      <inkml:brushProperty name="height" value="0.025" units="cm"/>
    </inkml:brush>
  </inkml:definitions>
  <inkml:trace contextRef="#ctx0" brushRef="#br0">132 46 5189,'-8'0'288,"-27"2"107,-10 1 1708,2-2 6039,73 5-6845,52-3-762,0-2 0,96-13 0,-19 1-314,712 30-24,257-4-102,-626-22-345,-13 23 192,-445-17 40,-90 0-7,-28-2 9,-2157-74 1019,2057 88-687,-237 45-1,-48 4 58,375-57-379,49-3 105,27 0 96,12-1 142,466-27 66,6 30-374,-476-2-29,522 25-414,49 1-635,107-36 718,-176-1 369,-478 11-28,64-4 65,-79-1 137,-21 0-73,-24-1-73,-551-46 232,-694 28 1,-43 149 417,1292-120-638,-35 3-391,67-8 292,0 0 0,0 0 0,0 0-1,0 0 1,0 0 0,0 0 0,0 0 0,0-1 0,0 1 0,0 0-1,-1 0 1,1 0 0,0 0 0,0 0 0,0 0 0,0 0-1,0 0 1,0-1 0,0 1 0,0 0 0,0 0 0,0 0-1,0 0 1,0 0 0,0 0 0,-1 0 0,42-11-935,111-22-507,261-21 0,163 27 1229,151 23-996,155-5-3674,-855 8 4811,-12 1 84,-1 0 1,1-2-1,15-2 0,-64-2 1279,-833 49-717,781-36-1132,-130 11-2672</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00.857"/>
    </inkml:context>
    <inkml:brush xml:id="br0">
      <inkml:brushProperty name="width" value="0.025" units="cm"/>
      <inkml:brushProperty name="height" value="0.025" units="cm"/>
    </inkml:brush>
  </inkml:definitions>
  <inkml:trace contextRef="#ctx0" brushRef="#br0">0 229 2851,'0'-1'183,"0"1"0,0-1 0,1 1 0,-1 0 0,0-1 0,0 1 0,0-1 0,0 1 0,1 0 0,-1-1 0,0 1 0,0 0 0,1-1 0,-1 1 0,0 0 0,0 0 0,1-1 0,-1 1 0,0 0 0,1 0 0,-1-1 0,0 1 0,1 0 0,-1 0 0,1 0 0,-1-1 1,1 1-1,149-6 2259,198 16 1,-38 1-1542,-4-9 248,841-30 1605,-838 2-2063,537-43-211,2 33-98,1983-36 403,-1868 66 58,-936 12-1626</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09.325"/>
    </inkml:context>
    <inkml:brush xml:id="br0">
      <inkml:brushProperty name="width" value="0.025" units="cm"/>
      <inkml:brushProperty name="height" value="0.025" units="cm"/>
    </inkml:brush>
  </inkml:definitions>
  <inkml:trace contextRef="#ctx0" brushRef="#br0">9354 378 9449,'0'0'1335,"-10"-2"-946,-21-6-50,-1 3 0,-1 0 0,1 2 0,-45 2 0,-147 14 34,95-3-241,-21-7 1069,-289-31 0,15-14 152,-155-19-1217,-558-54 121,456 61-240,-630-26 30,115 135-35,402-6 2,517-40-102,-382 21 517,462-13-52,-256 58 0,395-63-338,1 4 0,-101 40 1,143-49-44,0 0 0,1 0 0,-1 2 0,2 0 0,-1 0 0,1 1-1,0 1 1,1 0 0,1 1 0,0 0 0,0 1 0,1 0 0,1 0 0,0 1 0,-8 17 0,14-23-11,1-1 0,0 1 0,0-1-1,0 1 1,1 0 0,0 0 0,1-1 0,-1 1 0,1 0-1,1 0 1,0 0 0,3 14 0,0-10 36,0 1 1,1-1-1,0 1 0,1-1 1,1-1-1,0 1 1,8 9-1,9 8 111,1-2 1,1-1-1,1-1 0,47 34 0,-23-25-17,1-2 0,1-2 0,2-3-1,1-2 1,99 30 0,307 52 109,484 25-143,11-65-71,634-20 141,2-46 125,-9-86 39,-868-12-264,-572 67-29,-3-6 0,264-105 0,-323 105 21,79-49 0,-133 69-13,0-3 1,-2 0-1,0-1 1,-1-2-1,-2 0 1,26-31-1,-44 46-12,0 1-1,0-1 0,-1 0 0,0 0 0,0 0 0,-1 0 0,0-1 0,0 0 0,0 1 1,-1-1-1,-1 0 0,1 0 0,-1 0 0,-1-1 0,1 1 0,-1 0 0,-2-16 0,-1 13-10,0 1-1,-1-1 0,0 1 1,0 0-1,-1 0 0,-1 0 0,1 0 1,-2 1-1,1 0 0,-1 0 1,-1 1-1,-11-12 0,-12-7 70,0 1 0,-1 2 0,-1 1 0,-2 1 0,-62-29 0,45 29 12,-2 3-1,0 1 1,-83-14-1,5 13-275,0 6-1,-234 9 0,-148 33-5918,220-7-3854</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5.069"/>
    </inkml:context>
    <inkml:brush xml:id="br0">
      <inkml:brushProperty name="width" value="0.025" units="cm"/>
      <inkml:brushProperty name="height" value="0.025" units="cm"/>
    </inkml:brush>
  </inkml:definitions>
  <inkml:trace contextRef="#ctx0" brushRef="#br0">0 1 13773,'0'0'6694,"58"44"-5701,-2-43-448,9-1-289,3 0-160,-2 2-32,-2-1-32,-7-1-961,-5 0-1889,-13 0-1090,-7 0-2530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5.431"/>
    </inkml:context>
    <inkml:brush xml:id="br0">
      <inkml:brushProperty name="width" value="0.025" units="cm"/>
      <inkml:brushProperty name="height" value="0.025" units="cm"/>
    </inkml:brush>
  </inkml:definitions>
  <inkml:trace contextRef="#ctx0" brushRef="#br0">0 12 6342,'9'-2'5749,"133"-8"-2022,-90 10-3477,0 2 0,0 3-1,0 1 1,91 25 0,-135-29-240,-1 0 1,1 1 0,-1 1-1,13 6 1,-19-9 33,0-1 0,0 1 0,0-1 0,0 1 1,0 0-1,0 0 0,0 0 0,0 0 0,0-1 0,0 1 0,-1 0 1,1 0-1,0 1 0,-1-1 0,1 0 0,-1 0 0,1 0 0,-1 0 1,1 0-1,-1 1 0,0-1 0,0 0 0,0 0 0,1 1 1,-1-1-1,0 0 0,0 0 0,-1 1 0,1-1 0,0 0 0,0 0 1,-1 0-1,1 1 0,0-1 0,-1 0 0,0 0 0,1 0 0,-1 0 1,1 0-1,-2 1 0,-6 6 382,-1 0 0,1-1 0,-1 0 1,-1 0-1,1-1 0,-1 0 0,0-1 0,-22 8 1,6-1 8,-78 32 591,70-32-1023,1 2 0,1 1 1,0 1-1,1 2 1,-45 34-1,63-39-3564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6.521"/>
    </inkml:context>
    <inkml:brush xml:id="br0">
      <inkml:brushProperty name="width" value="0.025" units="cm"/>
      <inkml:brushProperty name="height" value="0.025" units="cm"/>
    </inkml:brush>
  </inkml:definitions>
  <inkml:trace contextRef="#ctx0" brushRef="#br0">86 0 10570,'0'0'8515,"7"9"-7827,-3-4-603,0 0-1,0 0 1,0 0-1,-1 1 0,0-1 1,0 1-1,0 0 1,-1 0-1,0 0 1,0 0-1,-1 0 0,0 0 1,0 0-1,0 0 1,0 12-1,-3 7-140,-2 0-1,0 0 1,-1 0 0,-2 0-1,0-1 1,-2 0 0,-1-1-1,-13 24 1,20-41-824,0-1-1,0 0 1,0 0 0,-1 0 0,1-1-1,-1 1 1,0-1 0,-7 5 0,-11 7-8292</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6.895"/>
    </inkml:context>
    <inkml:brush xml:id="br0">
      <inkml:brushProperty name="width" value="0.025" units="cm"/>
      <inkml:brushProperty name="height" value="0.025" units="cm"/>
    </inkml:brush>
  </inkml:definitions>
  <inkml:trace contextRef="#ctx0" brushRef="#br0">0 61 12172,'0'0'6694,"67"-19"-5797,-23 15-257,8 2-287,3-1-193,3 2-96,-3-2-64,-6 2-609,-7-3-1024,-14-1-321,-10-3-1569,-14-2-4069</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7.237"/>
    </inkml:context>
    <inkml:brush xml:id="br0">
      <inkml:brushProperty name="width" value="0.025" units="cm"/>
      <inkml:brushProperty name="height" value="0.025" units="cm"/>
    </inkml:brush>
  </inkml:definitions>
  <inkml:trace contextRef="#ctx0" brushRef="#br0">1 52 14478,'0'0'4260,"50"-1"-2883,-4-4 128,9-1-191,8-3-482,4 1-639,3-1-161,-3 4-321,-11 2-2017,-12-3-3619</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9.252"/>
    </inkml:context>
    <inkml:brush xml:id="br0">
      <inkml:brushProperty name="width" value="0.025" units="cm"/>
      <inkml:brushProperty name="height" value="0.025" units="cm"/>
    </inkml:brush>
  </inkml:definitions>
  <inkml:trace contextRef="#ctx0" brushRef="#br0">182 66 10442,'0'0'2722,"8"-6"-229,1 1-1631,-6 3-552,1 1 0,-1-1 1,0 0-1,0 0 0,0 0 1,-1-1-1,1 1 0,0-1 1,-1 1-1,0-1 0,0 0 0,3-4 1,-4 6-125,-1 1-1,0-1 1,0 1 0,1 0 0,-1-1 0,0 1 0,0-1-1,0 1 1,1-1 0,-1 1 0,0 0 0,0-1 0,0 1 0,0-1-1,0 1 1,0-1 0,0 1 0,0-1 0,0 1 0,0-1-1,0 1 1,0-1 0,0 1 0,-1-1 0,1 1 0,0-1-1,0 1 1,0 0 0,-1-1 0,1 1 0,0-1 0,-1 1-1,1 0 1,0-1 0,-1 1 0,1 0 0,-1-1 0,-23-3 1617,-26 14-1801,38-4 70,1 0 0,1 1 0,-1 0 0,1 1 0,1 0 0,-1 1 0,2 0 0,-1 1 0,1-1 1,0 2-1,1-1 0,0 1 0,1 0 0,0 0 0,1 1 0,0 0 0,1 0 0,0 0 0,1 0 0,0 0 0,1 1 0,1 0 0,-1 13 0,2-24-70,0-1-1,0 1 0,0-1 0,1 1 0,-1 0 0,0-1 0,1 1 0,-1-1 0,1 1 0,0-1 0,-1 1 0,1-1 0,0 0 0,0 1 0,0-1 0,0 0 0,0 1 0,0-1 0,0 0 0,0 0 0,1 0 0,1 1 0,0 0-19,1 0 0,-1-1 1,1 0-1,-1 1 0,1-1 0,0 0 0,0-1 0,0 1 0,5-1 0,5 0-203,0 0 0,0-1 0,0-1 1,21-5-1,-10-1-981,0-1 0,-1 0 0,0-2 0,29-17 0,38-34-7827,-42 22-761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7.769"/>
    </inkml:context>
    <inkml:brush xml:id="br0">
      <inkml:brushProperty name="width" value="0.025" units="cm"/>
      <inkml:brushProperty name="height" value="0.025" units="cm"/>
    </inkml:brush>
  </inkml:definitions>
  <inkml:trace contextRef="#ctx0" brushRef="#br0">0 15 12876,'0'0'6049,"10"-4"-4960,-5 2-1034,-3 1 9,1-1 0,-1 1 0,0 1 0,0-1 1,1 0-1,-1 0 0,1 1 0,-1-1 0,0 1 0,1 0 0,2 0 0,-3 1-16,-1-1 0,0 1 0,0 0 0,0 0 0,0-1 0,0 1 0,0 0 0,0 0 0,0 0 0,-1 0 0,1 0 0,0 1 0,-1-1 0,1 0 0,0 0 0,-1 0 0,0 1 0,1-1 0,-1 0-1,0 0 1,1 1 0,-1-1 0,0 0 0,0 1 0,0-1 0,0 0 0,0 1 0,-1-1 0,1 3 0,-1 18 501,-2 0 0,-8 40 0,5-30-77,8-22 187,9-16-202,18-20 86,-24 21-429,19-20 48,38-35-40,-57 56-126,0 0 0,0 0 1,1 0-1,0 1 0,-1 0 0,1 0 0,0 0 0,0 1 0,13-4 0,-19 6 7,1 0 0,-1 0 0,1 0 0,0 0-1,-1 0 1,1 0 0,-1 0 0,1 0 0,-1 0-1,1 0 1,0 1 0,-1-1 0,1 0 0,-1 0-1,1 0 1,-1 1 0,1-1 0,-1 0 0,1 1-1,-1-1 1,1 0 0,-1 1 0,0-1 0,1 1-1,-1-1 1,0 1 0,1-1 0,-1 1-1,0-1 1,1 1 0,-1-1 0,0 1 0,0 0-1,2 26 555,-13 26 505,10-51-1038,0 0 0,0 0 0,1 0 0,-1 0 0,1 1 0,0-1 0,-1 0 0,1 0 0,0 0 0,0 0 0,0 0 0,0 0 0,1 0 0,0 5 0,0-7-9,-1 1-1,1 0 1,-1-1-1,1 1 0,-1 0 1,1-1-1,-1 1 1,1-1-1,0 1 0,0-1 1,-1 1-1,1-1 0,0 1 1,-1-1-1,1 0 1,0 0-1,0 1 0,0-1 1,-1 0-1,1 0 0,0 0 1,0 0-1,0 0 1,0 0-1,1 0 0,3 0-394,0-1-1,0-1 0,0 1 0,0-1 1,0 0-1,0 0 0,0 0 0,-1-1 1,1 1-1,6-6 0,12-11-6249,-2 1-5552</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8.484"/>
    </inkml:context>
    <inkml:brush xml:id="br0">
      <inkml:brushProperty name="width" value="0.025" units="cm"/>
      <inkml:brushProperty name="height" value="0.025" units="cm"/>
    </inkml:brush>
  </inkml:definitions>
  <inkml:trace contextRef="#ctx0" brushRef="#br0">213 58 3555,'0'0'12540,"1"-9"-10522,5-27 0,-6 35-1919,1 1 0,-1 0 0,0-1 0,0 1 0,0-1-1,0 1 1,0-1 0,0 1 0,0 0 0,0-1 0,0 1 0,0-1 0,-1 1 0,1-1 0,0 1-1,0 0 1,0-1 0,0 1 0,-1 0 0,1-1 0,0 1 0,0-1 0,-1 1 0,1 0-1,0 0 1,0-1 0,-1 1 0,1 0 0,0-1 0,-1 1 0,1 0 0,-1 0 0,1 0 0,0-1-1,-1 1 1,-19 1 839,-15 12-813,15 0 14,1 1 0,1 0 0,-24 25 0,36-33-14,0 0-1,0 1 1,1 0 0,-1 0 0,2 0 0,-1 1-1,1 0 1,0 0 0,1 0 0,0 0 0,0 0-1,-2 11 1,5-17-119,0-1 0,0 0 0,0 0 0,0 0 0,0 0 0,0 0 0,1 1 0,-1-1 0,0 0 0,0 0 0,1 0 0,-1 0-1,1 0 1,-1 0 0,1 0 0,-1 0 0,1 0 0,0 0 0,0 0 0,-1 0 0,1-1 0,0 1 0,0 0 0,0 0 0,0-1 0,0 1 0,1 0 0,3 1-2,-1 0 1,0-1-1,0 0 1,1 0-1,-1 0 0,1 0 1,6 0-1,9-1-628,-1-1 0,29-4-1,-31 1-1182,-1 0 0,0-1 0,26-12 0,0-3-4855</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9.433"/>
    </inkml:context>
    <inkml:brush xml:id="br0">
      <inkml:brushProperty name="width" value="0.025" units="cm"/>
      <inkml:brushProperty name="height" value="0.025" units="cm"/>
    </inkml:brush>
  </inkml:definitions>
  <inkml:trace contextRef="#ctx0" brushRef="#br0">82 34 11915,'0'0'12022,"-9"9"-11077,2-3-814,1 0 0,0 0 0,0 1 1,0 0-1,1 0 0,0 0 0,0 0 0,1 1 0,0 0 0,1 0 0,-1 0 0,2 0 0,-1 1 0,1-1 1,0 1-1,1 0 0,-1 10 0,9 16 54,-6-34-177,-1-1-1,0 1 0,0 0 1,1-1-1,-1 1 1,0-1-1,1 1 0,-1 0 1,1-1-1,-1 1 0,1-1 1,-1 1-1,1-1 0,-1 1 1,1-1-1,-1 0 0,1 1 1,0-1-1,-1 0 0,1 1 1,0-1-1,-1 0 0,1 0 1,0 1-1,-1-1 1,1 0-1,0 0 0,-1 0 1,1 0-1,0 0 0,-1 0 1,1 0-1,0 0 0,0 0 1,-1-1-1,1 1 0,0 0 1,-1 0-1,1-1 0,0 1 1,-1 0-1,1-1 0,-1 1 1,1 0-1,0-1 1,-1 1-1,1-1 0,-1 1 1,1-1-1,0 0 0,1-2 4,0 1-1,0-1 0,-1 0 0,1 0 0,0 0 0,-1 0 1,0 0-1,0 0 0,0 0 0,0 0 0,0-1 1,-1 1-1,1 0 0,-1-5 0,0-55 136,0 40-124,0 23-24,0-1 0,0 1 0,1-1 0,-1 0 1,0 1-1,0-1 0,0 1 0,0-1 1,0 1-1,0-1 0,0 0 0,0 1 0,0-1 1,0 1-1,0-1 0,-1 1 0,1-1 0,0 0 1,0 1-1,0-1 0,-1 1 0,1-1 0,0 1 1,-1-1-1,1 1 0,0 0 0,-1-1 1,1 1-1,-1-1 0,1 1 0,-1 0 0,1-1 1,0 1-1,-1 0 0,1 0 0,-1-1 0,0 1 1,1 0-1,-1 0 0,1 0 0,-1-1 0,1 1 1,-1 0-1,1 0 0,-1 0 0,0 0 1,1 0-1,-1 0 0,1 0 0,-1 1 0,1-1 1,-2 0-1,1 1-4,-1 0 1,1-1 0,0 1-1,-1 0 1,1 0-1,0 0 1,0 0 0,0 1-1,0-1 1,0 0-1,0 0 1,0 1 0,0-1-1,0 1 1,1-1-1,-1 1 1,0-1 0,0 3-1,1-4 5,0 1 0,0 0 0,0-1 0,0 1 0,0 0 0,0-1 0,0 1 0,0 0 0,0-1-1,0 1 1,0 0 0,0-1 0,0 1 0,1 0 0,-1-1 0,0 1 0,1 0 0,-1-1 0,0 1 0,1-1 0,-1 1 0,1-1 0,-1 1 0,1-1 0,-1 1 0,1-1-1,-1 1 1,1-1 0,-1 1 0,1-1 0,-1 0 0,2 1 0,30 4 12,48-16 32,-66 8-51,1 0 24,0 0 1,-1-1 0,1-1-1,27-12 1,-36 14-4,0 0 0,-1 0 0,0-1 0,0 1 1,0-1-1,0 0 0,-1-1 0,1 1 0,-1-1 0,0 1 1,0-1-1,-1-1 0,0 1 0,0 0 0,3-7 0,-8 8 692,-8 10-559,-9 8-137,4 3 76,0-1 1,-17 27 0,28-37-65,0 1 0,1-1 1,-1 1-1,1 0 0,1 0 0,-1 0 1,1 0-1,0 0 0,1 1 1,0-1-1,0 8 0,1-13-17,1-1-1,-1 1 1,1-1-1,0 0 1,-1 0 0,1 1-1,0-1 1,0 0-1,0 0 1,0 0-1,0 0 1,0 0-1,0 0 1,1 0-1,-1 0 1,0 0-1,0-1 1,1 1-1,-1 0 1,1-1-1,-1 1 1,0-1 0,1 0-1,-1 1 1,1-1-1,-1 0 1,1 0-1,-1 0 1,1 0-1,-1 0 1,1 0-1,1-1 1,55-4-1381,-40 0-425,1-1-1,-1-1 0,-1-1 0,1 0 1,-1-1-1,-1-1 0,0-1 0,0 0 1,27-26-1,-30 24 1825,-1 0 1,0 0 0,12-19 0,-19 16 5512,-13 13-394,-5 6-1932,-1 5-3471,3 1 744,0 0 0,1 1 0,-16 19 0,23-25-312,0 0 1,0 1-1,0-1 0,0 1 1,1 0-1,0 0 1,0 0-1,0 0 0,1 0 1,-1 1-1,1-1 0,0 11 1,1-15-163,1 0 1,0 0 0,-1 0 0,1 0 0,0-1-1,0 1 1,0 0 0,-1 0 0,1-1 0,0 1-1,0 0 1,0-1 0,0 1 0,0-1 0,0 1-1,0-1 1,1 0 0,-1 1 0,0-1 0,0 0-1,0 0 1,0 0 0,0 0 0,0 0 0,1 0-1,-1 0 1,0 0 0,0 0 0,0-1-1,2 1 1,39-7 172,-27 3-454,0-2 0,-1 0 0,0-1 0,0 0 0,0-1 0,-1-1-1,-1 0 1,1 0 0,-1-2 0,-1 1 0,18-23 0,-71 73-186,35-32 499,-27 36 351,33-42-376,-1 0 0,1 0 0,0 1 0,-1-1 1,1 0-1,1 1 0,-1-1 0,0 1 0,0-1 1,1 1-1,-1-1 0,1 1 0,0 0 0,0-1 1,0 1-1,0 0 0,1 3 0,0-5-21,0-1 0,-1 1-1,1 0 1,0-1 0,0 1-1,0 0 1,0-1 0,0 1-1,0-1 1,0 0 0,-1 1-1,1-1 1,0 0 0,1 1-1,-1-1 1,0 0 0,0 0-1,0 0 1,0 0 0,0 0-1,0 0 1,1 0 0,26-3-828,-26 3 665,4-1-551,1 0 0,-1-1 0,0 0 0,0 0 0,0-1 0,0 0 0,0 0 0,5-4 0,20-13-5585</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0.071"/>
    </inkml:context>
    <inkml:brush xml:id="br0">
      <inkml:brushProperty name="width" value="0.025" units="cm"/>
      <inkml:brushProperty name="height" value="0.025" units="cm"/>
    </inkml:brush>
  </inkml:definitions>
  <inkml:trace contextRef="#ctx0" brushRef="#br0">125 0 13164,'0'0'2232,"-10"4"288,2 0-2124,-50 22 2472,54-24-2455,0 0 0,-1 1 0,1-1 0,0 1 0,0 0 1,1 1-1,-1-1 0,1 0 0,-1 1 0,1 0 0,-3 5 0,6-8-412,1 0 1,-1-1-1,1 1 1,0 0-1,-1-1 1,1 1 0,0-1-1,0 0 1,-1 1-1,1-1 1,0 1-1,0-1 1,0 0-1,-1 0 1,1 1 0,0-1-1,0 0 1,0 0-1,0 0 1,0 0-1,-1 0 1,1 0-1,0 0 1,0 0 0,1-1-1,35 2-284,-31-2 99,50-1-1448,-31 1 968,-1 0-1,27 3 1,-50-2 677,-1 0-1,1 0 1,0 1-1,-1-1 1,1 0 0,0 0-1,-1 0 1,1 1 0,-1-1-1,1 0 1,-1 1 0,1-1-1,-1 1 1,1-1 0,-1 1-1,1-1 1,-1 0 0,1 1-1,-1 0 1,1-1-1,-1 1 1,0-1 0,1 1-1,-1-1 1,0 1 0,0 0-1,0-1 1,1 1 0,-1 0-1,0-1 1,0 1 0,0 0-1,0-1 1,0 1 0,0 0-1,0-1 1,0 1-1,0 0 1,-1-1 0,1 1-1,0-1 1,0 1 0,0 0-1,-1 0 1,-15 27 1094,5-19-685,0 0 0,-1 0-1,0-1 1,0 0 0,-1-1 0,1-1-1,-2 0 1,1-1 0,-1 0-1,1-1 1,-1 0 0,-20 1 0,57-22-1122,49-25-2970,-23 17-3713,82-32-1,-65 36 5776,-66 21 1880,1 0 1,0-1 0,-1 1-1,1 0 1,-1 0-1,1-1 1,0 1 0,0 0-1,-1 0 1,1 0 0,0 0-1,-1 0 1,1 0-1,0 0 1,-1 0 0,1 0-1,0 0 1,-1 0 0,1 0-1,0 1 1,-1-1 0,1 0-1,0 0 1,-1 1-1,1-1 1,0 0 0,-1 1-1,1-1 1,-1 1 0,1 0-1,-2 17 5316,0-17-5500,1 0 0,0-1 0,-1 1 0,1 0 0,0-1 0,-1 1 0,1 0 0,0-1 0,0 1 0,0 0 0,0-1 0,-1 1 0,1 0 0,0 0 0,0-1 1,0 1-1,0 0 0,1 0 0,-1-1 0,0 1 0,0 0 0,0-1 0,1 1 0,-1 0 0,0-1 0,1 1 0,-1 0 0,0-1 0,1 1 0,-1-1 0,1 1 0,-1 0 0,1-1 0,-1 1 0,1-1 0,-1 0 0,1 1 0,0-1 0,-1 1 0,2 0 0,12-1-116,0 0-1,0 0 0,0-1 0,0-1 1,0-1-1,-1 1 0,1-2 0,-1 0 1,17-8-1,-14 6-278,1 0 0,-1 1 0,1 1 0,0 1-1,30-3 1,-45 23 3094,-2-16-2701,-1 1 0,1-1 1,0 1-1,0-1 0,0 1 1,0-1-1,0 1 1,0-1-1,0 1 0,1-1 1,-1 1-1,0-1 1,1 1-1,-1-1 0,1 0 1,1 3-1,5-3-152,1 1-1,-1-1 1,1-1 0,0 0-1,0 0 1,-1 0-1,1-1 1,-1 0 0,1 0-1,12-4 1,-14 3-909,0 0 0,0-1 0,0 1 0,0-1 0,0 0-1,-1-1 1,10-6 0,-3-6-5409</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0.429"/>
    </inkml:context>
    <inkml:brush xml:id="br0">
      <inkml:brushProperty name="width" value="0.025" units="cm"/>
      <inkml:brushProperty name="height" value="0.025" units="cm"/>
    </inkml:brush>
  </inkml:definitions>
  <inkml:trace contextRef="#ctx0" brushRef="#br0">1 15 16239,'0'0'5221,"66"-14"-16367</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0.804"/>
    </inkml:context>
    <inkml:brush xml:id="br0">
      <inkml:brushProperty name="width" value="0.025" units="cm"/>
      <inkml:brushProperty name="height" value="0.025" units="cm"/>
    </inkml:brush>
  </inkml:definitions>
  <inkml:trace contextRef="#ctx0" brushRef="#br0">184 0 8232,'0'0'7687,"0"8"-6123,2 5-1040,1 0-1,0 0 0,0 0 1,10 21-1,4 15-193,-15-38-151,0 0 1,0 0-1,-1 0 0,-1 0 1,0 0-1,0 1 1,-1-1-1,0 0 0,-1 0 1,-1 0-1,1-1 0,-2 1 1,0 0-1,-8 16 1,9-20 154,0-1 0,-1 1 0,0-1 0,0 0 0,-1 0 0,0-1 0,0 1 0,0-1 0,0 0 1,-1 0-1,0-1 0,0 0 0,0 0 0,0 0 0,-1-1 0,1 0 0,-1 0 0,0 0 0,0-1 0,0 0 1,0-1-1,-1 0 0,-7 1 0,13-2-309,0 0 1,0 0-1,0 0 0,0-1 1,0 1-1,0 0 0,0-1 1,0 0-1,0 1 0,0-1 1,0 0-1,1 0 0,-1 0 1,0 0-1,1 0 1,-1 0-1,1-1 0,-1 1 1,1-1-1,-1 1 0,1-1 1,-1-1-1,-1-1 27,1-1 1,0 1-1,0 0 0,0-1 1,1 0-1,0 1 0,0-1 1,0 0-1,0-5 0,0-1 6,1 1 0,0 0 0,0 0 0,1 0 0,1 0 0,0 0 0,0 0 0,7-17 0,-5 19-226,1 0 1,0 0-1,0 1 1,1 0-1,0 0 0,1 0 1,-1 1-1,1-1 0,0 2 1,15-10-1,6-1-2024,54-23-1,-33 18-189,-1-4-5567</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1.441"/>
    </inkml:context>
    <inkml:brush xml:id="br0">
      <inkml:brushProperty name="width" value="0.025" units="cm"/>
      <inkml:brushProperty name="height" value="0.025" units="cm"/>
    </inkml:brush>
  </inkml:definitions>
  <inkml:trace contextRef="#ctx0" brushRef="#br0">13 17 13100,'0'0'9924,"-1"9"-9144,-11 187 4222,16-193-4123,3-9-453,6-9-12,-8 6-346,1-1 1,-2 0-1,1 0 1,-1 0-1,-1 0 0,0-1 1,0 0-1,-1 1 1,0-1-1,0-21 1,-2 31-117,14 23-524,-10-19 576,-1 0 0,1 0 0,0-1-1,0 1 1,0-1 0,0 0-1,0 0 1,0-1 0,0 1 0,1-1-1,-1 0 1,1 0 0,-1 0 0,1-1-1,-1 1 1,1-1 0,-1 0-1,1 0 1,-1-1 0,1 0 0,-1 1-1,1-1 1,6-3 0,-7 3 14,-1 0 1,1 0-1,-1-1 0,0 1 1,1-1-1,-1 1 0,0-1 1,0 0-1,0 0 1,0 0-1,-1-1 0,1 1 1,0-1-1,-1 0 0,0 1 1,0-1-1,0 0 0,0 0 1,0-1-1,0 1 1,-1 0-1,0 0 0,1-1 1,-1 1-1,-1-1 0,1 1 1,0-1-1,-1 1 1,0-8-1,0 10-16,0-1 0,0 1 0,0 0 0,-1-1 0,1 1 0,-1 0 0,1 0 0,-1 0 0,0-1 0,1 1 1,-1 0-1,0 0 0,0 0 0,1 0 0,-1 0 0,0 0 0,0 1 0,0-1 0,0 0 0,-1 0 0,1 1 0,0-1 0,0 0 0,0 1 0,0-1 0,-1 1 0,1 0 0,0-1 0,0 1 1,-1 0-1,1 0 0,0 0 0,-1 0 0,1 0 0,0 0 0,-1 0 0,1 0 0,0 1 0,0-1 0,-3 1 0,0 0-3,1 0-1,-1 0 0,0 0 1,0 0-1,1 1 1,-1 0-1,1 0 1,-1 0-1,1 0 1,0 0-1,-1 1 1,-3 3-1,2 1 25,0 0 1,1 1-1,0-1 0,0 1 0,1-1 1,0 1-1,0 0 0,1 0 0,0 1 1,1-1-1,-1 0 0,2 1 0,-1 9 1,1-17-23,0 0 1,0 1-1,0-1 1,1 0-1,-1 0 1,0 0-1,0 0 0,1 0 1,-1 0-1,1 0 1,-1 0-1,1 0 1,0 0-1,-1 0 1,1 0-1,0-1 1,-1 1-1,1 0 1,0 0-1,0-1 1,0 1-1,0 0 1,1 0-1,32 8 88,39-11-276,-69 2 116,9-2-644,0 0 0,0-1-1,0 0 1,0-1 0,16-7-1,-18 5-1209,1 1-1,-2-2 1,1 1 0,-1-1-1,18-17 1,4-12-9974</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2.264"/>
    </inkml:context>
    <inkml:brush xml:id="br0">
      <inkml:brushProperty name="width" value="0.025" units="cm"/>
      <inkml:brushProperty name="height" value="0.025" units="cm"/>
    </inkml:brush>
  </inkml:definitions>
  <inkml:trace contextRef="#ctx0" brushRef="#br0">78 0 17905,'0'0'1884,"-8"10"118,0-2-1627,1-1 1,1 2-1,0-1 0,0 1 0,0 0 1,1 1-1,0-1 0,1 1 0,0 0 0,1 0 1,0 0-1,0 0 0,-1 14 0,4-13-337,1-1 1,0 0-1,0 1 0,1-1 0,0 0 0,1 0 0,0 0 1,0-1-1,1 1 0,1-1 0,0 1 0,0-1 0,0-1 1,1 1-1,1-1 0,-1 0 0,1 0 0,1-1 0,10 9 1,-17-22 101,1 0 0,-1 1 1,-1-1-1,1 0 0,-1 1 1,0-8-1,0-58-12,-7 114-416,7-40 298,0 0 0,0 0 0,1 0 1,-1 0-1,1 0 0,0 0 0,0 0 0,0 0 0,0-1 1,0 1-1,1 0 0,-1-1 0,1 1 0,0-1 1,0 0-1,0 1 0,0-1 0,0 0 0,0 0 1,0 0-1,1 0 0,-1-1 0,1 1 0,-1-1 1,1 1-1,0-1 0,0 0 0,0 0 0,-1 0 0,1-1 1,0 1-1,0 0 0,0-1 0,0 0 0,5 0 1,0 0 18,0 1 0,0-2 0,0 1 1,-1-1-1,1-1 0,0 1 1,0-1-1,-1 0 0,1-1 0,-1 0 1,0 0-1,12-8 0,28-30 132,-44 38-140,-1 0-1,1 0 0,-1 0 0,0 0 0,0 0 1,0-1-1,0 1 0,-1 0 0,1-1 0,-1 0 1,0 1-1,0-1 0,0 0 0,0-4 1,-23 49 133,20-36-67,0 0-1,0-1 0,1 1 0,0 0 1,0-1-1,0 1 0,0 0 1,1 0-1,-1 5 0,2-8-63,-1-1-1,1 0 1,-1 0 0,1 1-1,-1-1 1,1 0 0,0 0-1,-1 0 1,1 1-1,0-1 1,0 0 0,0 0-1,0 0 1,0 0 0,0-1-1,0 1 1,0 0 0,0 0-1,0-1 1,1 1-1,-1 0 1,0-1 0,0 1-1,1-1 1,-1 0 0,0 1-1,1-1 1,-1 0-1,0 0 1,1 0 0,-1 0-1,0 0 1,1 0 0,1-1-1,11 1 32,0-2-1,0 0 0,0 0 1,-1-1-1,1-1 1,-1 0-1,0-1 0,15-8 1,-27 12-52,1 1 1,-1-1-1,0 1 1,1-1-1,-1 1 0,0 0 1,1-1-1,-1 1 1,1 0-1,-1 0 1,0 0-1,1 0 1,-1 0-1,1 0 1,-1 0-1,1 1 0,-1-1 1,0 1-1,1-1 1,-1 1-1,0-1 1,1 1-1,-1-1 1,0 1-1,0 0 1,0 0-1,1 0 0,-1 0 1,0 0-1,0 0 1,0 0-1,-1 0 1,1 0-1,0 0 1,0 1-1,0-1 0,0 2 1,0-1 15,0 0 0,1 0 0,-1-1 0,1 1 0,-1 0 0,1 0 0,0-1 0,0 1 0,-1-1-1,1 1 1,0-1 0,1 0 0,-1 0 0,0 0 0,0 0 0,0 0 0,4 0 0,1 0-9,-1-1 1,1 0-1,0 0 0,0-1 0,0 0 1,0 0-1,0-1 0,0 0 1,-1 0-1,1 0 0,-1-1 0,1 0 1,-1 0-1,0-1 0,0 1 0,-1-1 1,1-1-1,7-7 0,-2 3 2,1 1 0,0 0-1,18-9 1,-26 17-11,-1-1 0,1 1 0,0 0 0,-1 0 0,1 0 0,0 0 0,-1 1 0,1-1 0,0 1 0,-1 0 0,1 0 0,-1 0 0,1 1 0,2 1 0,24 6 0,73 4-3406,-94-11 1631,0 0 0,1-1 0,-1 0 0,0-1 0,19-1 0,-3-3-4412</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2.637"/>
    </inkml:context>
    <inkml:brush xml:id="br0">
      <inkml:brushProperty name="width" value="0.025" units="cm"/>
      <inkml:brushProperty name="height" value="0.025" units="cm"/>
    </inkml:brush>
  </inkml:definitions>
  <inkml:trace contextRef="#ctx0" brushRef="#br0">107 9 8584,'0'0'20318,"-9"-3"-20355,6 2 33,0 0 1,0 0 0,0 0-1,0 1 1,0-1 0,0 1-1,0 0 1,0 0 0,0 0-1,0 0 1,0 0 0,-1 1 0,1-1-1,0 1 1,0 0 0,1 0-1,-1 0 1,0 0 0,0 0-1,0 1 1,1-1 0,-1 1-1,1 0 1,-1 0 0,1 0-1,0 0 1,-1 0 0,1 0-1,0 1 1,1-1 0,-1 1-1,0-1 1,1 1 0,-1 0 0,1-1-1,-2 6 1,3-7-2,0-1 1,-1 1-1,1 0 1,0 0-1,0 0 1,0-1-1,0 1 1,0 0-1,0 0 1,0 0-1,0 0 1,0-1-1,0 1 1,0 0-1,0 0 1,1 0-1,-1-1 1,0 1 0,0 0-1,1 0 1,-1-1-1,1 1 1,-1 0-1,1-1 1,-1 1-1,1 0 1,-1-1-1,1 1 1,0-1-1,-1 1 1,1-1-1,0 1 1,-1-1-1,1 1 1,0-1-1,0 0 1,-1 1-1,1-1 1,0 0-1,0 0 1,0 0-1,-1 1 1,1-1-1,0 0 1,0 0-1,0 0 1,1-1-1,51 3-255,-42-3 21,14 0-361,-18 1 415,1-1 0,-1 1 0,1 0 0,-1 0 1,0 1-1,1 0 0,-1 0 0,9 4 0,-15-5 203,0 0-1,0 0 1,-1 1-1,1-1 1,0 0-1,-1 1 1,1-1-1,0 1 1,-1-1 0,1 1-1,0-1 1,-1 1-1,1 0 1,-1-1-1,1 1 1,-1 0-1,0-1 1,1 1 0,-1 0-1,0 0 1,1-1-1,-1 1 1,0 0-1,0 0 1,1-1-1,-1 1 1,0 0 0,0 0-1,0 1 1,-1 0 108,1 0 1,-1 0-1,0-1 1,0 1-1,0 0 1,0 0-1,0-1 1,0 1-1,0-1 1,0 1-1,-4 2 1,-41 29 2446,35-28-2297,0 0 0,-1 0 1,1-1-1,-1 0 0,0-1 0,0-1 1,-24 3-1,36-5-395,-1 0 1,1 0 0,0 0-1,-1 0 1,1 0 0,0-1-1,-1 1 1,1 0 0,0 0-1,-1 0 1,1 0 0,0 0-1,-1 0 1,1-1-1,0 1 1,0 0 0,-1 0-1,1-1 1,0 1 0,0 0-1,-1 0 1,1-1 0,0 1-1,0 0 1,0-1-1,-1 1 1,1 0 0,0 0-1,0-1 1,0 1 0,0 0-1,0-1 1,0 1 0,0 0-1,0-1 1,0 1 0,0-1-1,0 1 1,0 0-1,0-1 1,0 0 0,0 0-629,-1-17-7548</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3.805"/>
    </inkml:context>
    <inkml:brush xml:id="br0">
      <inkml:brushProperty name="width" value="0.025" units="cm"/>
      <inkml:brushProperty name="height" value="0.025" units="cm"/>
    </inkml:brush>
  </inkml:definitions>
  <inkml:trace contextRef="#ctx0" brushRef="#br0">3 0 13933,'0'0'7778,"5"11"-7068,4 17-228,-1 2-1,-1-1 0,-2 1 1,3 44-1,-5-49-203,-1 1 79,-1-14-81,0 0 0,0-1 0,1 1 1,1-1-1,0 0 0,4 12 1,-6-22-133,-1-13 624,0-1-693,-1 0-1,0 1 0,-1-1 1,0 1-1,0-1 0,-2 1 1,1 0-1,-2 0 0,0 0 1,0 1-1,-1-1 0,-9-12 1,2 12 426,9 20-492,4-7-27,0 1-1,1-1 1,-1 1 0,0 0 0,1-1 0,-1 1 0,1-1 0,0 1 0,0-1 0,-1 0 0,1 1 0,0-1 0,0 0-1,0 0 1,0 1 0,1-1 0,-1 0 0,0 0 0,0 0 0,1 0 0,1 0 0,6 3-504,1-1-1,0 0 1,0 0 0,0-1 0,0-1 0,0 0-1,0 0 1,0-1 0,0 0 0,19-3-1,2-2-1889,-1-1-1,35-12 0,-47 13 1110,45-16-3374,-26 3 4475,-44 17 9037,-34 5-6096,35-2-2522,-1 1 0,1 1 0,0-1 0,0 1 0,0 0 0,1 0 0,-1 1 0,1 0 0,0 0 0,0 0 0,1 0 0,0 1 0,0 0 0,0 0 0,0 0 0,1 0 0,0 0 0,0 1 0,1 0 0,0-1 0,0 1 0,-1 11 0,3-17-198,1 0-1,-1 0 1,1 0-1,-1 0 1,1 0 0,-1 0-1,1 0 1,0-1-1,-1 1 1,1 0 0,0 0-1,0-1 1,-1 1 0,1 0-1,0-1 1,0 1-1,0-1 1,0 1 0,0-1-1,0 1 1,0-1-1,0 0 1,0 0 0,0 1-1,0-1 1,0 0-1,0 0 1,0 0 0,0 0-1,1 0 1,-1 0-1,1-1 1,40-2 846,-32 0-769,1 0 1,-1 0 0,0-1 0,-1-1 0,1 0-1,-1 0 1,0-1 0,11-8-1,-17 12-18,0-1 0,0 1 0,0-1 0,0 1-1,0-1 1,0 0 0,-1 0 0,1 0 0,-1-1-1,0 1 1,0 0 0,0-1 0,-1 1 0,1-1-1,-1 0 1,0 0 0,0 1 0,0-1 0,0 0-1,-1 0 1,1 0 0,-1 0 0,0 0 0,0 0-1,-2-6 1,1 7-56,-1 0-1,0 0 0,-1 1 1,1-1-1,0 1 1,-1-1-1,1 1 0,-1 0 1,0 0-1,1 0 1,-1 0-1,0 1 0,0-1 1,-1 1-1,1 0 1,0-1-1,0 1 1,-1 1-1,1-1 0,0 0 1,-5 1-1,0-2-39,0 1 0,-1 1 0,1-1-1,-1 1 1,1 1 0,0-1 0,-15 4 0,22-4-26,0 1 1,0-1 0,0 0-1,0 1 1,0-1 0,0 1-1,0-1 1,0 1-1,0-1 1,1 1 0,-1 0-1,0-1 1,0 1 0,0 0-1,1 0 1,-1 0-1,0-1 1,1 1 0,-1 0-1,1 0 1,-1 0-1,1 0 1,0 0 0,-1 2-1,1-2-145,0 0-1,0 0 0,0 0 0,0 0 0,1 0 1,-1 0-1,0 0 0,1 0 0,-1 0 0,1 0 1,-1 0-1,1 0 0,-1 0 0,1-1 1,-1 1-1,1 0 0,0 0 0,0-1 0,-1 1 1,1 0-1,0-1 0,0 1 0,0 0 0,0-1 1,0 1-1,0-1 0,0 0 0,0 1 0,0-1 1,0 0-1,0 0 0,0 1 0,0-1 1,0 0-1,1 0 0,29 1-3638,5-1-1083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9.625"/>
    </inkml:context>
    <inkml:brush xml:id="br0">
      <inkml:brushProperty name="width" value="0.025" units="cm"/>
      <inkml:brushProperty name="height" value="0.025" units="cm"/>
    </inkml:brush>
  </inkml:definitions>
  <inkml:trace contextRef="#ctx0" brushRef="#br0">113 0 15118,'0'0'7714,"-9"12"-6053,0-1-1441,-10 13 1582,-25 42 1,39-58-1616,1-1 1,1 1-1,-1-1 1,1 1-1,0 0 0,1 0 1,0 0-1,0 1 1,0-1-1,1 0 1,1 1-1,0 8 0,0-16-179,0 0-1,0-1 1,0 1-1,1 0 1,-1 0-1,0-1 1,1 1-1,-1 0 1,1 0-1,-1-1 1,1 1-1,-1 0 1,1-1-1,-1 1 1,1-1-1,0 1 1,-1-1-1,1 1 1,0-1 0,-1 1-1,1-1 1,0 0-1,0 1 1,-1-1-1,1 0 1,0 0-1,0 0 1,-1 1-1,1-1 1,0 0-1,0 0 1,0 0-1,0 0 1,-1 0-1,1 0 1,0-1-1,0 1 1,0 0-1,0-1 1,2 1 11,-1 0 1,0-1-1,1 0 1,-1 0 0,0 0-1,0 0 1,0 0 0,1 0-1,-1 0 1,0-1-1,0 1 1,2-3 0,1-3-64,0 0 0,0-1 0,0 1 0,-1-1 0,0 0 1,-1-1-1,0 1 0,0-1 0,0 1 0,-1-1 0,-1 0 0,0 0 1,1-16-1,-4 31-289,1-5 329,0-1 0,1 1 0,0 0 0,-1-1 0,1 1-1,-1 0 1,1-1 0,0 1 0,-1 0 0,1-1 0,0 1 0,0 0 0,-1 0 0,1-1 0,0 1 0,0 0 0,0 0 0,0-1 0,0 1 0,0 0 0,0 0 0,0-1 0,1 1 0,-1 0 0,0 0 0,0-1 0,0 1 0,1 0 0,-1-1-1,1 1 1,-1 0 0,0-1 0,1 1 0,-1 0 0,1-1 0,-1 1 0,1-1 0,0 1 0,-1-1 0,1 1 0,-1-1 0,1 1 0,0-1 0,-1 0 0,1 0 0,0 1 0,0-1 0,-1 0 0,1 0 0,1 1 0,14 1 9,0-1 1,-1-1-1,1 0 1,0-1 0,-1 0-1,1-2 1,-1 1 0,1-2-1,-1 0 1,0-1 0,-1-1-1,1 0 1,-1-1-1,0 0 1,-1-1 0,1-1-1,17-15 1,-30 24-4,0-1 0,0 0 0,0 0 0,0 0 0,0 0 0,0 0 0,0 0 0,0-1 0,0 1 0,-1 0 0,1 0 0,0 0 0,-1-1 0,1 1 0,-1 0 0,0-1 0,1 1 0,-1-1 0,0 1 0,0-3 0,-8 2 16,-10 12 34,7 0 29,1 0 1,-1 0-1,2 1 0,-14 19 1,19-24-19,0 0 0,0 1 0,0-1 0,1 1 0,0 0 0,1 0 0,-1 0 0,1 0 0,1 1 0,-2 12 0,3-19-58,0 0 0,0 0 0,0-1 0,0 1-1,0 0 1,0-1 0,1 1 0,-1 0 0,0-1 0,0 1 0,1-1 0,-1 1 0,0 0 0,1-1 0,-1 1 0,1-1 0,-1 1 0,1-1 0,-1 1-1,1-1 1,-1 0 0,1 1 0,0-1 0,-1 1 0,1-1 0,-1 0 0,1 0 0,0 1 0,-1-1 0,2 0 0,30 1-14,28-16-1593,-11-6-2988,25-14-7107,-54 25 6428</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4.413"/>
    </inkml:context>
    <inkml:brush xml:id="br0">
      <inkml:brushProperty name="width" value="0.025" units="cm"/>
      <inkml:brushProperty name="height" value="0.025" units="cm"/>
    </inkml:brush>
  </inkml:definitions>
  <inkml:trace contextRef="#ctx0" brushRef="#br0">125 17 9065,'0'0'14216,"-8"-5"-13122,5 4-995,0-1 0,0 1 0,0-1 0,0 1 0,0 0 0,-1 0 0,1 0 0,0 1 0,-1-1 0,1 1 0,0 0 0,-1 0 0,1 0 0,-1 0 0,1 1 0,0-1 0,-1 1 0,1 0 0,0 0 0,0 0 0,0 0 0,-1 1 0,1-1 0,1 1 0,-1 0 0,0 0 0,0 0 0,1 0 0,-1 0 0,1 0 0,-1 1 0,-3 5 0,5-8-87,1 1 0,-1-1-1,0 0 1,0 1 0,1-1-1,-1 1 1,1-1 0,-1 1-1,0 0 1,1-1 0,-1 1-1,1 0 1,-1-1 0,1 1-1,0 0 1,-1-1 0,1 1-1,0 0 1,-1 0 0,1 0-1,0-1 1,0 1 0,0 0-1,-1 0 1,1 0 0,0-1-1,0 1 1,0 0 0,1 0-1,-1 0 1,0 0 0,0-1 0,0 1-1,1 0 1,-1 0 0,0-1-1,1 1 1,0 1 0,32 9 375,-15-7-333,17 3-168,-26-6 57,0 0 1,0 1-1,0 0 1,0 0-1,-1 1 0,1 1 1,0-1-1,-1 1 1,0 1-1,8 5 0,-15-9 59,0 0-1,-1 0 0,1 0 1,0 0-1,0 0 0,-1 0 1,1 1-1,-1-1 0,1 0 1,-1 0-1,0 1 0,1-1 0,-1 0 1,0 1-1,0-1 0,0 0 1,0 1-1,0-1 0,0 0 1,0 1-1,0-1 0,-1 0 1,1 0-1,0 1 0,-1-1 1,1 0-1,-1 0 0,0 1 1,1-1-1,-1 0 0,0 0 1,0 0-1,0 0 0,1 0 1,-1 0-1,0 0 0,0 0 0,-1 0 1,-1 1-1,-4 3 92,0 1 0,-1-1 0,0 0 0,-10 5 0,9-5-44,0-1 0,0 0 0,-1 0 0,1-1 0,-1 0 0,1-1 0,-1 0 0,0-1 0,0 0-1,0 0 1,-11-1 0,29-16-3433,1 8 1885,1 0 1,0 1-1,0 0 1,1 1-1,13-7 1,-4 3-877,25-14-3326</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4.784"/>
    </inkml:context>
    <inkml:brush xml:id="br0">
      <inkml:brushProperty name="width" value="0.025" units="cm"/>
      <inkml:brushProperty name="height" value="0.025" units="cm"/>
    </inkml:brush>
  </inkml:definitions>
  <inkml:trace contextRef="#ctx0" brushRef="#br0">174 51 7687,'0'0'14072,"-9"-2"-12193,4 1-1636,-1-1-1,0 1 1,0 1-1,0-1 1,0 1-1,0 0 1,0 0-1,0 1 1,0 0-1,0 0 1,1 0-1,-1 1 1,0 0-1,0 0 0,1 0 1,0 1-1,-1-1 1,-7 7-1,-23 24 703,35-31-916,0-1-1,0 1 1,-1-1-1,1 1 1,1-1 0,-1 1-1,0 0 1,0-1 0,0 1-1,1 0 1,-1 0-1,1-1 1,0 1 0,-1 0-1,1 0 1,0 0 0,0 0-1,0-1 1,0 1-1,0 0 1,1 0 0,-1 0-1,1 0 1,0 1 0,1-1-12,1-1 0,0 0 1,0 0-1,0 0 1,0 0-1,0 0 0,0-1 1,0 1-1,0-1 1,0 0-1,0 0 0,0 0 1,0 0-1,0-1 1,0 1-1,4-2 0,-2 2 24,6-2 0,0-1 0,0 0 0,0 0 0,-1-1 0,1-1 0,-1 1 0,0-2 0,19-12 0,-24 15-22,0-1 0,-1 1 0,1-1-1,0 0 1,-1 0 0,0 0 0,0-1 0,0 1-1,-1-1 1,0 0 0,1 0 0,-2 0-1,1 0 1,-1-1 0,1 1 0,-1-1-1,-1 0 1,3-10 0,-4 16-17,0-1-1,0 1 1,0 0-1,0 0 1,0 0 0,0-1-1,0 1 1,0 0 0,0 0-1,0 0 1,0-1-1,0 1 1,0 0 0,-1 0-1,1 0 1,0-1 0,0 1-1,0 0 1,0 0 0,0 0-1,0-1 1,0 1-1,0 0 1,-1 0 0,1 0-1,0 0 1,0 0 0,0-1-1,0 1 1,-1 0-1,1 0 1,0 0 0,0 0-1,0 0 1,-1 0 0,1 0-1,0 0 1,0 0-1,0 0 1,-1 0 0,1 0-1,0 0 1,-1 0 0,-10 5 11,-8 13 30,18-17-42,-26 50 182,25-48-176,1 0-1,0 0 1,0 1 0,0-1-1,1 1 1,-1-1-1,1 0 1,0 1 0,0-1-1,0 1 1,0-1-1,0 0 1,1 1-1,1 5 1,-1-7-40,0-1-1,0 1 1,0-1-1,1 0 1,-1 0 0,0 1-1,0-1 1,1 0-1,-1 0 1,1 0 0,-1 0-1,1-1 1,-1 1 0,1 0-1,-1-1 1,1 1-1,0-1 1,0 1 0,-1-1-1,1 0 1,2 1-1,44 0-2887,-37-1 1554,22-2-3700,-3-5-2481</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5.439"/>
    </inkml:context>
    <inkml:brush xml:id="br0">
      <inkml:brushProperty name="width" value="0.025" units="cm"/>
      <inkml:brushProperty name="height" value="0.025" units="cm"/>
    </inkml:brush>
  </inkml:definitions>
  <inkml:trace contextRef="#ctx0" brushRef="#br0">201 6 9257,'0'0'19373,"-9"-2"-19149,4 1-192,1 0 0,0 1-1,-1-1 1,1 1 0,-1 0 0,1 0 0,-1 0-1,1 1 1,0 0 0,-1 0 0,1 0 0,0 0-1,0 1 1,-1-1 0,1 1 0,1 0 0,-1 0 0,0 1-1,0-1 1,1 1 0,-1 0 0,1 0 0,-4 4-1,-6 4 227,-38 36 731,48-44-915,1 0-1,0 0 1,-1 0-1,1 0 1,0 0-1,0 0 1,1 1 0,-1-1-1,1 0 1,0 1-1,-1 0 1,2-1-1,-1 1 1,0 0-1,0 3 1,2-6-67,-1 0 1,0 0-1,1-1 0,-1 1 1,1 0-1,-1-1 0,0 1 1,1 0-1,0-1 0,-1 1 1,1-1-1,-1 1 0,1-1 1,0 1-1,-1-1 0,1 1 1,0-1-1,-1 0 0,1 1 1,0-1-1,0 0 0,-1 0 1,1 1-1,0-1 0,0 0 1,0 0-1,-1 0 0,2 0 1,29 2 105,-26-2-71,30 0-95,0-1-1,43-9 0,19-11-5625,-76 14 1426,-11-1-2849</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6.265"/>
    </inkml:context>
    <inkml:brush xml:id="br0">
      <inkml:brushProperty name="width" value="0.025" units="cm"/>
      <inkml:brushProperty name="height" value="0.025" units="cm"/>
    </inkml:brush>
  </inkml:definitions>
  <inkml:trace contextRef="#ctx0" brushRef="#br0">138 100 13357,'0'0'15214,"-11"-5"-15022,8 4-184,1-1-6,-1 1-1,1-1 0,0 1 0,-1 0 0,1 0 0,-1 0 0,0 0 1,1 0-1,-1 1 0,0-1 0,1 1 0,-1 0 0,0 0 0,1 0 0,-1 0 1,0 0-1,0 1 0,1-1 0,-1 1 0,1-1 0,-1 1 0,0 0 1,1 0-1,-1 1 0,1-1 0,0 0 0,-1 1 0,1-1 0,0 1 1,0 0-1,0 0 0,0-1 0,0 1 0,-1 3 0,-25 41 500,26-44-450,1 1 1,0-1 0,0 1-1,0 0 1,1-1-1,-1 1 1,0 0-1,1-1 1,0 1 0,0 0-1,0 0 1,0-1-1,0 1 1,0 0-1,1 0 1,0 4 0,0-6-34,0 0 1,0 0 0,0 0 0,1 0 0,-1-1 0,0 1 0,0 0 0,0-1 0,0 1 0,1-1 0,-1 1 0,0-1 0,0 0-1,1 1 1,-1-1 0,0 0 0,1 0 0,-1 0 0,0 0 0,3-1 0,28-2 336,-20 0-305,-1 0 0,1-1 1,-1 0-1,0-1 0,0-1 0,-1 0 0,1 0 0,-1-1 0,-1 0 0,14-13 0,-11 10-22,-1-1 0,0-1 0,-1 0 0,0 0 0,-1-1 0,0-1-1,10-22 1,-14 17-18,-13 26-94,-16 26 137,17-18 29,0-1 1,-8 29-1,14-38-59,-1 1-1,1 0 1,0 0 0,0 0-1,1 0 1,0 0 0,0 0-1,0 0 1,1 0 0,2 11-1,-2-16-58,0 1-1,1 0 0,-1 0 0,1-1 1,-1 1-1,1-1 0,0 1 0,-1-1 0,1 0 1,0 0-1,0 0 0,0 0 0,0 0 0,0 0 1,0 0-1,0 0 0,0-1 0,0 1 0,1-1 1,-1 0-1,0 0 0,0 0 0,0 0 1,1 0-1,3-1 0,-2 1-565,1 0-1,0 0 1,-1-1 0,1 1 0,-1-1-1,1-1 1,-1 1 0,0-1 0,1 1-1,-1-1 1,6-4 0,6-14-5393,-2-6-2728</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6.625"/>
    </inkml:context>
    <inkml:brush xml:id="br0">
      <inkml:brushProperty name="width" value="0.025" units="cm"/>
      <inkml:brushProperty name="height" value="0.025" units="cm"/>
    </inkml:brush>
  </inkml:definitions>
  <inkml:trace contextRef="#ctx0" brushRef="#br0">43 1 15631,'0'0'8557,"-6"8"-7030,1-1-1283,0 1 1,1-1-1,0 1 1,1 0-1,0 0 1,0 0-1,0 0 1,1 1-1,0-1 0,1 1 1,0 0-1,0-1 1,1 1-1,0-1 1,1 1-1,0 0 1,0-1-1,4 14 0,-1-12-268,0-1-1,1 0 1,0 0 0,1-1-1,0 1 1,0-1-1,1-1 1,0 1-1,0-1 1,0 0-1,15 9 1,-22-15-117,1-1 1,-1 1-1,0-1 1,1 0 0,-1 0-1,0 1 1,1-1-1,-1 0 1,1 0-1,-1 1 1,1-1-1,-1 0 1,0 0-1,1 0 1,-1 0 0,1 0-1,-1 0 1,1 0-1,-1 0 1,1 0-1,-1 0 1,1 0-1,-1 0 1,1 0-1,-1 0 1,1 0-1,-1 0 1,1 0 0,-1-1-1,0 1 1,1 0-1,-1 0 1,1 0-1,-1-1 1,0 1-1,1 0 1,-1-1-1,0 1 1,1-1 0,3-19-5912,-3 1 692</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6.998"/>
    </inkml:context>
    <inkml:brush xml:id="br0">
      <inkml:brushProperty name="width" value="0.025" units="cm"/>
      <inkml:brushProperty name="height" value="0.025" units="cm"/>
    </inkml:brush>
  </inkml:definitions>
  <inkml:trace contextRef="#ctx0" brushRef="#br0">8 94 13773,'0'0'5451,"11"1"-3487,-10-1-1930,17 2 913,-1 0 0,1-2 0,33-3 1,-46 3-691,1-1 1,-1-1-1,0 1 1,0-1-1,1 0 1,-1 0-1,0 0 1,8-6-1,-11 7-180,0-1-1,0 0 0,0 0 1,0 0-1,0 0 0,-1 0 0,1 0 1,-1 0-1,0 0 0,1-1 0,-1 1 1,0-1-1,0 1 0,0-1 1,-1 1-1,1-1 0,-1 1 0,1-1 1,-1-4-1,0 6-5,0 0-1,0 1 1,0-1-1,0 0 1,0 0-1,-1 0 1,1 0-1,0 0 1,-1 0-1,1 1 1,0-1 0,-1 0-1,1 0 1,-1 1-1,1-1 1,-1 0-1,0 0 1,1 1-1,-1-1 1,0 1-1,1-1 1,-1 1 0,0-1-1,0 1 1,0-1-1,-1 0 1,-33-6 548,25 7-524,0 0 1,0 1-1,0 0 0,-17 4 0,21-2-48,0-1 0,0 1 0,1 0 0,0 0 0,-1 0 0,1 1 0,0-1 0,0 2 0,1-1 0,-7 8 0,8-9-27,1 0 1,0 0 0,-1 0 0,2 0 0,-1 1 0,0-1 0,0 1 0,1-1-1,0 1 1,0-1 0,0 1 0,0 0 0,1 0 0,-1-1 0,1 1-1,0 0 1,0 0 0,1 6 0,0-8-21,0 1 0,0-1 0,1 0 0,-1 0 0,1-1 0,-1 1 0,1 0 0,0 0 0,-1-1 0,1 1 0,0-1 0,0 1 0,0-1 0,0 0 0,0 0 0,0 0 0,1 0 0,-1 0 0,0 0 0,0-1 0,1 1 0,-1-1 0,4 1 0,63 5 0,-60-5 0,32 1-115,-11 1-530,-1-2 0,1 0 1,0-3-1,0 0 0,-1-1 0,35-10 1,-30-3-5955,-9-4-5172</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24.687"/>
    </inkml:context>
    <inkml:brush xml:id="br0">
      <inkml:brushProperty name="width" value="0.025" units="cm"/>
      <inkml:brushProperty name="height" value="0.025" units="cm"/>
    </inkml:brush>
  </inkml:definitions>
  <inkml:trace contextRef="#ctx0" brushRef="#br0">70 6 2691,'-12'1'1210,"7"0"-452,0 0-1,-1 0 1,0-1-1,1 0 1,-1 0-1,1-1 1,-11-1-1,13-4 306,14 6-2180,-5 1-2592,-2-1-984</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27.250"/>
    </inkml:context>
    <inkml:brush xml:id="br0">
      <inkml:brushProperty name="width" value="0.025" units="cm"/>
      <inkml:brushProperty name="height" value="0.025" units="cm"/>
    </inkml:brush>
  </inkml:definitions>
  <inkml:trace contextRef="#ctx0" brushRef="#br0">0 68 5830,'0'0'6331,"6"-8"-5215,20-25-257,-24 31-807,0 1 1,0 0-1,0-1 0,0 1 1,0 0-1,0 0 0,0 1 0,0-1 1,1 0-1,-1 1 0,0-1 1,0 1-1,1 0 0,-1 0 0,0 0 1,1 0-1,-1 0 0,0 0 1,0 0-1,5 2 0,1-1 105,27 2 208,42 10 0,21 2 20,599-3 3007,-419-15-3015,143-22-267,-16 0-118,585 28 89,-752-1-45,136 24-13,-12 1-9,118-26 316,527 20-211,1253 68 783,-261-166 208,-1500 42-1067,836-29-22,565 128 17,-990-28-16,-309-18-17,1007-1 0,-648-70 81,148-2 20,892 64-111,-1616-27 2129,-382 17-2119,21 1-259,-22-1 137,-1 1 1,0 0-1,1 0 1,-1 0-1,0 1 1,1-1-1,-1 0 1,0 0 0,1 0-1,-1 0 1,0 0-1,1 0 1,-1 0-1,0 1 1,0-1-1,1 0 1,-1 0-1,0 0 1,0 0-1,1 1 1,-1-1-1,0 0 1,0 0-1,1 1 1,-1-1-1,0 0 1,0 1 0,0-1-1,0 0 1,0 0-1,1 1 1,-1-1-1,0 0 1,0 1-1,0-1 1,0 0-1,0 1 1,0-1-1,0 0 1,0 1-1,0-1 1,0 0-1,0 1 1,0-1 0,0 0-1,-1 1 1,1-1-1,0 0 1,0 1-1,0-1 1,0 0-1,0 0 1,-1 1-1,1-1 1,0 0-1,0 0 1,-1 1-1,1-1 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29.114"/>
    </inkml:context>
    <inkml:brush xml:id="br0">
      <inkml:brushProperty name="width" value="0.025" units="cm"/>
      <inkml:brushProperty name="height" value="0.025" units="cm"/>
    </inkml:brush>
  </inkml:definitions>
  <inkml:trace contextRef="#ctx0" brushRef="#br0">34 113 2338,'0'-7'353,"-4"-1"704,0-1-673,0 2-256,1-3-96,0 2-64,0 0-192,1-2-193,2 3 1,-3-1 288,3 1 96,-2 0 32,1 0 0,-3-3-1441</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30.014"/>
    </inkml:context>
    <inkml:brush xml:id="br0">
      <inkml:brushProperty name="width" value="0.025" units="cm"/>
      <inkml:brushProperty name="height" value="0.025" units="cm"/>
    </inkml:brush>
  </inkml:definitions>
  <inkml:trace contextRef="#ctx0" brushRef="#br0">5170 381 4548,'0'0'337,"-11"-4"415,-180-59 1211,-3 7 0,-380-57 0,-547 12-1455,986 90-354,-430-21-20,2 42 164,429 2-244,2 6 0,-171 47 0,208-38-69,1 5 0,1 4 0,-157 85-1,-103 101 156,314-194 31,2 3 0,1 1-1,1 1 1,2 2 0,2 1-1,-44 66 1,64-84-87,0 1 1,2 1-1,0 0 0,2 0 1,0 1-1,1 0 1,1 0-1,1 0 0,-2 39 1,6-43-41,0-1 1,1 0-1,1 1 1,0-1 0,1 0-1,1 0 1,1 0-1,0-1 1,1 0 0,0 0-1,1 0 1,1 0-1,15 19 1,3-1 68,2-2 0,1-1 0,1-2 0,2 0 0,1-2-1,40 23 1,226 114 202,-203-121-266,1-5 1,2-3-1,1-5 1,1-5-1,171 20 1,-59-27 2,371-17-1,-262-25-3,487-100 1,-617 84-43,345-123 1,-458 133 242,-1-3 0,-2-4 0,-2-3 0,-1-3 0,-3-4 0,121-105 0,-162 124-149,-1 0 0,-1-2-1,-2-1 1,-1-1 0,35-66 0,-51 84-76,-1 0-1,0 0 1,-1-1-1,-1 0 0,-1 0 1,0-1-1,-1 1 1,0-1-1,-2 1 1,0-1-1,-1 0 1,0 1-1,-2-1 1,0 0-1,-1 1 1,-8-31-1,6 36-92,-1 0 0,1 0-1,-2 0 1,1 1 0,-2 0 0,1 1-1,-1-1 1,-1 1 0,1 1-1,-2 0 1,1 0 0,-1 0 0,0 2-1,0-1 1,-1 1 0,0 1 0,0 0-1,-1 0 1,1 1 0,-14-3-1,-17-3-480,1 3 0,-1 1-1,0 2 1,-65 2-1,-5 6-3052,3 15-2766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9.999"/>
    </inkml:context>
    <inkml:brush xml:id="br0">
      <inkml:brushProperty name="width" value="0.025" units="cm"/>
      <inkml:brushProperty name="height" value="0.025" units="cm"/>
    </inkml:brush>
  </inkml:definitions>
  <inkml:trace contextRef="#ctx0" brushRef="#br0">95 62 1089,'0'0'13463,"9"-9"-11092,26-27-369,-26 21 3963,-19 14-4349,-15 10-1217,11 3 100,1-1-1,0 2 0,1-1 0,-13 18 0,21-25-382,0 0 0,1 1 1,-1-1-1,1 1 0,0 0 0,0 0 0,1 0 0,0 0 1,0 0-1,0 0 0,1 1 0,0-1 0,0 1 1,0 9-1,2-15-104,0 0 1,-1 0-1,1 0 1,0-1-1,0 1 0,0 0 1,0 0-1,0 0 1,0-1-1,0 1 1,0-1-1,0 1 1,0-1-1,1 1 0,-1-1 1,0 0-1,0 1 1,0-1-1,1 0 1,-1 0-1,0 0 1,0 0-1,1 0 0,-1 0 1,0 0-1,0 0 1,0-1-1,1 1 1,0-1-1,42-8 255,-30 3-501,0 0-1,0-1 0,-1-1 0,0 0 0,0-1 0,-1-1 0,0 0 0,0 0 0,-1-1 1,-1-1-1,11-15 0,-20 26 261,-2 4-1,0 0-1,-1 0 1,1 0-1,-1 0 1,1 0-1,-1-1 1,0 1-1,0-1 1,-4 4-1,-3 4 14,8-8-36,-3 4 13,-1-1-1,1 1 0,0 0 0,0 1 0,1-1 0,0 1 0,0-1 0,0 1 0,1 0 0,0 0 0,1 0 1,-1 0-1,1 1 0,0 10 0,2-16-65,-1-1 0,1 0 0,0 0 0,0 0 1,-1 0-1,1 0 0,0 0 0,0-1 0,0 1 0,0 0 1,0 0-1,0-1 0,0 1 0,0 0 0,0-1 0,1 1 0,-1-1 1,0 1-1,0-1 0,1 0 0,-1 0 0,0 1 0,0-1 0,1 0 1,1 0-1,40 1-3426,-36-1 2057,24 0-4228</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32.798"/>
    </inkml:context>
    <inkml:brush xml:id="br0">
      <inkml:brushProperty name="width" value="0.025" units="cm"/>
      <inkml:brushProperty name="height" value="0.025" units="cm"/>
    </inkml:brush>
  </inkml:definitions>
  <inkml:trace contextRef="#ctx0" brushRef="#br0">9206 347 6342,'0'-1'49,"-1"-1"0,1 1 0,0 0 0,-1 0 0,1 0 0,-1-1 0,0 1 0,1 0 0,-1 0 0,0 0 0,0 0 0,0 0 0,1 0 0,-1 1 0,0-1 0,0 0 0,0 0 0,0 0 0,-1 1 0,1-1 0,0 1 0,0-1 0,0 1 0,0-1 0,-1 1 0,1 0 0,0 0 0,0-1 0,-3 1 0,-48-5-395,33 4 423,-1340-95 2279,572 47-1359,-1545-88 449,371 103 97,1728 43-1374,1 10-1,-309 66 1,-444 155 1460,692-154-895,231-64-617,0 3-1,-90 50 1,143-70-85,-1 1 0,1 0-1,0 1 1,1 0 0,0 1 0,0-1-1,0 1 1,1 1 0,-11 16 0,16-22-23,0 0 1,1 1-1,-1-1 1,1 1 0,0 0-1,0-1 1,0 1-1,1 0 1,-1 0 0,1-1-1,0 1 1,0 0-1,0 0 1,0 0 0,1-1-1,-1 1 1,1 0-1,0-1 1,0 1 0,1 0-1,-1-1 1,1 0-1,0 1 1,0-1 0,0 0-1,0 0 1,0 0-1,1 0 1,-1 0 0,1 0-1,4 3 1,11 8 50,-1 0-1,2-1 1,0-1 0,38 19 0,91 29 2,-100-42-50,184 64 26,243 52 1,252 10 29,287-17-42,7-50 18,-603-49-34,1662 39 88,-1455-88 72,822-132-1,-982 62-109,-384 70-43,0-4 0,-2-3 0,120-61 1,-177 78-7,-1-2 1,0 0 0,-1-1 0,-1-1 0,-1-1 0,0 0 0,0-2 0,16-22 0,-28 32 34,0-1 1,0 0-1,-1 0 0,-1-1 1,1 1-1,-1-1 0,-1 0 0,0 0 1,-1 0-1,0 0 0,0 0 1,-1-1-1,0 1 0,-1-1 1,0 1-1,-1-1 0,0 1 1,0 0-1,-1-1 0,-1 1 1,-5-15-1,1 8 15,-2 0 1,0 1-1,0 0 0,-2 0 1,0 1-1,-1 0 0,0 1 0,-1 1 1,-1 0-1,0 1 0,0 0 1,-17-10-1,-9-3 17,-1 2 1,0 1-1,-75-26 0,31 19-18,-2 4 0,-99-16-1,-182-9-1523,245 35-347,-15-5-2785,0-7-4613</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3.142"/>
    </inkml:context>
    <inkml:brush xml:id="br0">
      <inkml:brushProperty name="width" value="0.025" units="cm"/>
      <inkml:brushProperty name="height" value="0.025" units="cm"/>
    </inkml:brush>
  </inkml:definitions>
  <inkml:trace contextRef="#ctx0" brushRef="#br0">267 55 17040,'0'0'1089,"-9"-7"513,2 1-1200,0 0 1,0 1 0,-1 0-1,0 0 1,0 1 0,-15-6 0,18 8-258,0 1 0,1 0 1,-1 0-1,0 0 0,0 1 0,0 0 1,1-1-1,-1 2 0,0-1 1,0 0-1,0 1 0,0 0 1,1 0-1,-1 1 0,0-1 1,1 1-1,-8 4 0,4-1-13,0 1 0,0 0 0,1 0 0,-1 1 0,2-1 1,-1 2-1,1-1 0,-8 13 0,11-16-63,0 1-1,0-1 1,0 1 0,1 0 0,0 0 0,0 0 0,0 0 0,1 0 0,0 1 0,0-1-1,0 0 1,0 1 0,1-1 0,0 1 0,0-1 0,2 10 0,-1-13-55,1 0 1,-1 0-1,0 0 1,1 0-1,0 0 1,-1 0-1,1-1 1,0 1-1,0-1 1,0 1-1,0-1 1,0 0-1,0 0 1,0 1-1,0-2 1,1 1 0,-1 0-1,0 0 1,1-1-1,-1 1 1,1-1-1,-1 0 1,0 0-1,1 0 1,-1 0-1,5-1 1,8 1 71,0-1 0,0-1 0,16-4 0,-8 0-42,-1-1 0,0-1 0,0-1 0,-1 0 0,25-17 0,94-71 98,-140 97-141,0 0 1,0 0-1,0 0 0,0 0 0,0 0 0,0-1 1,0 1-1,1 0 0,-1 0 0,0 0 1,0 0-1,0 0 0,0 0 0,0 0 1,0 0-1,0 0 0,0 0 0,1 0 0,-1 0 1,0 0-1,0 0 0,0 0 0,0 0 1,0 0-1,0 0 0,0 0 0,0 0 1,1 0-1,-1 0 0,0 0 0,0 0 0,0 0 1,0 0-1,0 0 0,0 0 0,0 0 1,0 0-1,0 0 0,1 0 0,-1 0 0,0 0 1,0 1-1,0-1 0,0 0 0,0 0 1,0 0-1,0 0 0,0 0 0,0 0 1,0 0-1,0 0 0,0 0 0,0 1 0,0-1 1,0 0-1,0 0 0,0 0 0,0 0 1,0 0-1,0 0 0,0 0 0,0 0 1,0 1-1,0-1 0,0 0 0,0 0 0,0 0 1,-2 15 274,-12 27 450,9-27-477,4-11-196,0-1 1,0 1 0,1 0-1,-1 0 1,1-1 0,-1 1-1,1 0 1,0 0 0,1 5 0,0-7-30,-1-1 0,1 1 0,-1-1 0,1 0 0,-1 1 0,1-1 0,0 0 0,-1 0 0,1 1 0,0-1 0,0 0 0,0 0 0,0 0 1,0 0-1,0 0 0,1 0 0,-1 0 0,1 0 0,5 1 33,0 0 0,-1 0 0,1-1 0,0 0 0,0 0 0,0 0 0,0-1 0,0 0 0,8-2 0,6 0-25,-1-1 0,0-1 0,36-12 0,-38 10-191,0 1 0,0 0 0,1 2 0,34-3 0,-53 6 171,1 1 1,0 0 0,-1-1 0,1 1 0,-1 0 0,0 0 0,1 0 0,-1 0 0,0-1-1,1 1 1,-1 0 0,0 0 0,0 0 0,0 0 0,0 0 0,0 0 0,0 0 0,0 0-1,0 0 1,0-1 0,0 1 0,-1 2 0,-2 23 785,2-24-775,1 0 0,-1-1 0,1 1 0,0-1 0,-1 1-1,1 0 1,0-1 0,0 1 0,0 0 0,0-1 0,0 1 0,0 0 0,0-1 0,1 1 0,-1-1 0,1 1 0,-1 0 0,1-1-1,0 1 1,-1-1 0,1 1 0,1 1 0,1-2-6,-1-1-1,1 1 0,-1 0 1,1-1-1,-1 1 1,1-1-1,-1 0 1,1 0-1,0 0 1,-1 0-1,1 0 1,-1-1-1,1 1 1,3-2-1,65-20-306,-60 17 115,0 1 1,1 0 0,-1 0-1,1 2 1,-1-1 0,20 0-1,-23 7-15354</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3.512"/>
    </inkml:context>
    <inkml:brush xml:id="br0">
      <inkml:brushProperty name="width" value="0.025" units="cm"/>
      <inkml:brushProperty name="height" value="0.025" units="cm"/>
    </inkml:brush>
  </inkml:definitions>
  <inkml:trace contextRef="#ctx0" brushRef="#br0">147 99 18706,'0'0'2135,"-9"2"347,1 0-2165,1 1 0,-1-1 0,1 1 0,-1 0 0,1 1 0,0 0 0,0 0 0,0 1 0,1 0-1,0 0 1,0 0 0,0 1 0,0-1 0,1 2 0,0-1 0,0 0 0,1 1 0,0 0 0,0 0 0,0 0-1,-2 9 1,5-14-289,0 0 0,1 0 0,-1-1 0,1 1 0,-1 0-1,1 0 1,0 0 0,-1 0 0,1 0 0,0 0 0,0 0-1,1 0 1,-1 0 0,0 0 0,1 0 0,-1-1 0,1 1 0,0 0-1,-1 0 1,1 0 0,0-1 0,0 1 0,0 0 0,0-1 0,0 1-1,1-1 1,-1 1 0,0-1 0,1 1 0,-1-1 0,4 2-1,1-1 13,0 0 0,0 0 0,1-1 0,-1 0-1,1 0 1,-1 0 0,1-1 0,8 0 0,3-2-27,0 0 0,-1-1 0,1 0 0,-1-2 1,1 0-1,-2-1 0,1-1 0,-1 0 1,0-1-1,0-1 0,-1 0 0,0-1 1,0-1-1,-2 0 0,1-1 0,-1-1 1,-1 0-1,0-1 0,-1 0 0,-1 0 1,0-1-1,-1-1 0,0 1 0,8-25 0,-16 39-6,-1 0 0,1 0-1,-1 0 1,1 0-1,-1 0 1,0 0-1,1 0 1,-1 0-1,0 0 1,0 0-1,0 0 1,0 0-1,0 0 1,0 0 0,0 0-1,0 0 1,0 0-1,-1 0 1,1 0-1,0 0 1,-1-1-1,-15 7 300,-20 30 136,31-29-442,1 1 0,-1-1 0,1 1 0,0 0 0,1 0 0,-1 0 0,1 0 0,1 1 0,0 0 0,0-1 0,-2 10 0,4-13 0,0 0 0,0 0 0,1 0 0,-1 0 0,1 0 0,0 0 0,0 0 0,0 0 0,0 0 0,1-1 0,-1 1 0,1 0 0,0-1 0,0 0 0,0 1 0,1-1 0,-1 0 0,1 0 0,0 0 0,0 0 0,0-1 0,0 1 0,0-1 0,4 2 0,1 1-320,1 0 0,-1-1 0,1 0 0,0-1-1,0 0 1,17 4 0,-8-4-2063,0-1 0,32-1 0,15-2-10136</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5.739"/>
    </inkml:context>
    <inkml:brush xml:id="br0">
      <inkml:brushProperty name="width" value="0.025" units="cm"/>
      <inkml:brushProperty name="height" value="0.025" units="cm"/>
    </inkml:brush>
  </inkml:definitions>
  <inkml:trace contextRef="#ctx0" brushRef="#br0">46 0 10602,'0'0'13447,"0"13"-12827,-20 259 3073,5-103-745,18-163-2527,5-16 58,7-18 78,52-125-557,-42 91 0,35-62 0,-59 122-8,1-1 0,-1 0 0,1 1 0,0-1 0,0 1 0,0-1 0,0 1-1,0 0 1,1 0 0,-1 0 0,1 0 0,0 0 0,-1 0 0,1 1 0,0-1 0,0 1 0,0 0 0,0 0 0,0 0 0,0 0 0,0 1 0,4-1-1,-5 1 3,-1 0-1,0 0 0,1 1 0,-1-1 0,1 0 0,-1 1 0,0-1 0,1 1 0,-1-1 0,0 1 0,0 0 0,0 0 0,1-1 0,-1 1 0,0 0 0,0 0 1,0 0-1,0 0 0,1 2 0,-1-1 0,0 1 1,1-1 0,-1 1 0,0-1 0,-1 1 0,1-1-1,0 1 1,-1 0 0,1 0 0,-1-1 0,0 1-1,0 0 1,0 3 0,-2 0 7,1-1-1,0 0 1,-1 1 0,0-1 0,0 0-1,-1 0 1,0 0 0,1 0-1,-2-1 1,1 1 0,0-1 0,-1 0-1,0 0 1,0 0 0,-7 6-1,-11 7 164,-42 25 0,57-38-129,-3 3-32,0 0 1,-1-1 0,0 0 0,0-1-1,-1 0 1,0-1 0,1 0 0,-2-1-1,-13 2 1,25-5-13,1 0 1,-1 0-1,1 0 1,-1 0-1,1 0 1,0 0-1,-1 0 1,1 0-1,-1 0 1,1 0-1,-1-1 1,1 1-1,-1 0 1,1 0-1,0 0 1,-1-1-1,1 1 1,0 0-1,-1-1 1,1 1-1,0 0 1,-1-1-1,1 1 1,0 0-1,-1-1 0,1 1 1,0-1-1,0 1 1,0 0-1,-1-1 1,1 1-1,0-1 1,0 1-1,0-1 1,0 1-1,0-1 1,0 1-1,0 0 1,0-1-1,0 1 1,0-1-1,0 1 1,0-1-1,0 1 1,0-1-1,0 1 1,1-1-1,-1 1 1,0 0-1,0-1 1,0 1-1,1-1 0,-1 1 1,0 0-1,1-1 1,-1 1-1,0 0 1,1-1-1,0 1 1,19-25-1600,-4 13-1038,0 1 1,0 0 0,31-13 0,-7 5-3489</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6.392"/>
    </inkml:context>
    <inkml:brush xml:id="br0">
      <inkml:brushProperty name="width" value="0.025" units="cm"/>
      <inkml:brushProperty name="height" value="0.025" units="cm"/>
    </inkml:brush>
  </inkml:definitions>
  <inkml:trace contextRef="#ctx0" brushRef="#br0">32 31 14798,'0'0'12497,"-3"12"-11397,-7 37 332,2 1 1,-2 77-1,10-127-1430,0 1-1,0-1 1,0 0-1,0 1 0,0-1 1,0 0-1,0 1 1,0-1-1,0 0 0,0 1 1,0-1-1,0 0 1,0 1-1,1-1 1,-1 0-1,0 0 0,0 1 1,0-1-1,0 0 1,1 1-1,-1-1 0,0 0 1,0 0-1,1 0 1,-1 1-1,0-1 0,0 0 1,1 0-1,-1 0 1,0 0-1,1 1 1,-1-1-1,0 0 0,1 0 1,-1 0-1,0 0 1,1 0-1,-1 0 0,0 0 1,1 0-1,-1 0 1,0 0-1,0 0 1,1 0-1,-1 0 0,0 0 1,1 0-1,-1 0 1,0-1-1,1 1 0,-1 0 1,0 0-1,1 0 1,-1 0-1,0-1 1,0 1-1,1 0 0,-1 0 1,0-1-1,0 1 1,0 0-1,1 0 0,-1-1 1,0 1-1,0-1 1,18-19-21,-13 3 19,0 0 0,-1 1 0,-1-2 0,0 1 0,-2 0 0,0 0 0,-1-1 0,-3-33 0,-4 36 0,-1 19 0,8-3 0,-1 0 0,1 0 0,0 0 0,-1 0 0,1 0 0,0 0 0,0 0 0,0 0 0,-1 1 0,1-1 0,1 0 0,-1 0 0,0 0 0,0 0 0,0 0 0,0 1 0,1-1 0,-1 0 0,1 0 0,-1 0 0,1 0 0,-1 0 0,1 0 0,-1 0 0,1 0 0,1 1 0,2 1-168,-1 0 0,1-1 0,0 1 0,-1-1 0,1 0 0,0 0 1,1 0-1,-1-1 0,0 1 0,0-1 0,1 0 0,-1 0 0,7 0 0,65 1-3800,-53-2 3059,-12-1 215,-1 1 0,1-1 1,0-1-1,0 0 0,-1-1 0,13-4 0,-21 6 744,1 0-1,0 0 0,0 0 0,0 0 0,0-1 0,-1 1 1,1-1-1,-1 0 0,1 0 0,-1 0 0,0 0 0,0 0 1,0 0-1,0-1 0,0 1 0,0-1 0,-1 1 1,1-1-1,-1 0 0,1 1 0,-1-1 0,0 0 0,0 0 1,-1 0-1,1 0 0,0-5 0,-1 8 70,0-1 1,0 0-1,0 1 1,0-1-1,0 0 0,0 1 1,0-1-1,-1 0 0,1 1 1,0-1-1,0 0 0,-1 1 1,1-1-1,0 0 0,-1 1 1,1-1-1,-1 1 0,1-1 1,-1 1-1,1-1 0,-1 1 1,1-1-1,-1 1 0,1-1 1,-1 1-1,1 0 0,-1-1 1,0 1-1,1 0 0,-1 0 1,0-1-1,1 1 0,-1 0 1,0 0-1,1 0 0,-1 0 1,0 0-1,0 0 0,1 0 1,-1 0-1,0 0 1,1 0-1,-1 0 0,0 1 1,1-1-1,-2 0 0,-1 1 10,1 0 0,-1 0-1,0 0 1,0 0 0,1 1 0,-1-1-1,1 0 1,-1 1 0,1 0 0,-4 3-1,-1 3 139,0 1-1,0 1 0,1-1 0,0 1 0,-6 16 0,10-22-184,0 0-1,0 1 1,1-1 0,0 0-1,0 1 1,0 0-1,0-1 1,1 1 0,-1 0-1,1-1 1,0 1 0,1 0-1,-1-1 1,1 1-1,0-1 1,2 7 0,-1-9-66,-1 0 0,1 0 1,0 0-1,0 0 0,0 0 0,0-1 1,1 1-1,-1-1 0,0 1 1,1-1-1,-1 0 0,0 0 1,1 0-1,0 0 0,-1 0 0,1-1 1,-1 1-1,1-1 0,0 0 1,-1 0-1,1 0 0,0 0 1,-1 0-1,6-1 0,-3 1 11,1-1-1,-1 0 1,1 0-1,-1 0 1,0-1-1,1 1 1,-1-1 0,0 0-1,0-1 1,0 0-1,6-4 1,-6 2-26,-1-2 0,1 1 0,-1-1 0,0 1 0,0-1 0,-1 0 0,0 0 0,0-1 0,-1 1 0,0-1 0,0 1 0,-1-1 1,0 0-1,0 1 0,-1-1 0,0 0 0,0 0 0,-1 0 0,-2-11 0,2 17-40,0 0 0,0 0 0,0 0 0,0 0 0,0 1 0,-1-1 0,1 0 0,-1 0 0,1 1 0,-1-1 0,0 1 0,1 0 0,-1-1 0,0 1 0,0 0 0,0 0 0,0 0 0,0 0 0,0 1 0,-1-1-1,1 0 1,0 1 0,0 0 0,-3-1 0,5 1-15,-1-1-1,0 1 0,0 0 0,0 0 1,0 0-1,0 0 0,1-1 0,-1 1 1,0 0-1,0 0 0,0 1 0,0-1 1,0 0-1,1 0 0,-1 0 1,0 0-1,0 1 0,0-1 0,0 0 1,1 1-1,-1-1 0,0 1 0,1-1 1,-1 1-1,0-1 0,1 1 0,-1 0 1,0-1-1,1 1 0,-1 0 0,1-1 1,-1 1-1,1 0 0,-1 0 0,1-1 1,0 1-1,-1 0 0,1 0 0,0 0 1,0-1-1,0 1 0,0 0 0,-1 0 1,1 0-1,0 0 0,0 0 1,1 0-1,-1-1 0,0 1 0,0 0 1,0 0-1,0 0 0,1 0 0,-1-1 1,1 2-1,5 3-5582,8-4-3102</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8.710"/>
    </inkml:context>
    <inkml:brush xml:id="br0">
      <inkml:brushProperty name="width" value="0.025" units="cm"/>
      <inkml:brushProperty name="height" value="0.025" units="cm"/>
    </inkml:brush>
  </inkml:definitions>
  <inkml:trace contextRef="#ctx0" brushRef="#br0">160 229 4869,'4'-7'1150,"-1"-1"0,1 0 1,-1 0-1,-1 0 1,1 0-1,-1 0 1,-1-1-1,1 1 0,-2 0 1,1-1-1,-1 1 1,0-1-1,-2-9 1,1 17-1053,1 0 1,-1 0 0,1 1-1,-1-1 1,0 0 0,0 1-1,1-1 1,-1 0 0,0 1-1,0-1 1,0 1 0,0-1 0,0 1-1,0 0 1,0-1 0,0 1-1,1 0 1,-1 0 0,0 0-1,0-1 1,0 1 0,0 0-1,0 0 1,0 0 0,0 1 0,0-1-1,0 0 1,-1 1 0,-30 9 647,23-3-647,0 1 0,0 1-1,1 0 1,0 0 0,0 1-1,1 0 1,0 0 0,1 0-1,-5 13 1,3-6 28,0 0-1,2 1 1,0 0-1,1 0 0,-3 24 1,7-40-124,1 0 0,-1 0 1,1 0-1,0 0 0,0 0 1,0 0-1,0 0 0,0 0 0,1 0 1,-1 0-1,1 0 0,-1 0 0,1 0 1,0-1-1,-1 1 0,1 0 1,2 3-1,-1-4 1,-1 0 1,1 0 0,-1 0-1,1-1 1,-1 1 0,1-1-1,-1 1 1,1-1 0,-1 0-1,1 1 1,0-1 0,-1 0-1,1 0 1,0 0 0,-1 0-1,1 0 1,0-1 0,-1 1-1,1 0 1,-1-1 0,1 1-1,0-1 1,1-1 0,6-1 28,-1-1-1,0-1 1,0 0 0,-1 0 0,1 0-1,-1-1 1,0 0 0,10-11 0,46-61 51,-50 61 81,-1-1 0,-1 0 0,0-1 0,-1 0 0,-1 0 0,-1-1 0,-1 0 0,-1-1 0,0 0 0,2-24 0,-11 36 1126,-6 16-949,-7 16-299,8-8 4,0 0 1,1 1-1,0 0 0,2 1 0,0-1 0,0 1 1,2 0-1,0 0 0,1 0 0,1 0 1,0 1-1,2 17 0,0-33-41,0 1 0,0-1-1,0 1 1,0-1 0,0 0 0,0 0 0,1 0-1,-1 0 1,1 0 0,-1 0 0,1 0 0,0 0-1,0-1 1,0 1 0,0-1 0,0 1 0,0-1 0,0 0-1,0 1 1,1-1 0,-1-1 0,0 1 0,1 0-1,-1 0 1,1-1 0,-1 0 0,1 1 0,-1-1-1,1 0 1,-1 0 0,4-1 0,4 1 25,-1 0-1,1-1 1,-1 0 0,0-1 0,1 0 0,-1-1 0,11-4-1,-6 0-16,-1 0 0,0-1 0,-1 0 0,1-1 0,-2-1 0,12-11 0,-18 17-11,0-1 1,0 0 0,-1-1-1,1 1 1,-1-1-1,-1 0 1,1 0-1,-1 0 1,0-1 0,0 1-1,-1-1 1,0 1-1,0-1 1,0 0 0,0-9-1,-23 46-24,14-18 143,1 0-1,0 0 1,0 0 0,2 1-1,-1 0 1,2 0 0,-1 0 0,2 0-1,-2 26 1,4-37-122,0-1 0,1 0 0,-1 0 0,0 0 0,1 0 0,0 0 0,-1 0 0,1 0 0,-1 0 0,1 0 0,0 0 0,0 0 0,0 0 0,-1 0 0,1 0 0,0-1 0,0 1 0,0 0 0,0-1 0,0 1 0,1-1 0,-1 1 0,0-1 0,0 1 0,0-1 0,0 0 0,0 1 0,1-1 0,-1 0 0,0 0 0,0 0 0,0 0 0,1 0 0,-1 0 0,0-1 0,2 1 0,4-1 0,0 0 0,0 0 0,0-1 0,-1 0 0,9-3 0,-2-1 0,0 0 0,0-1 0,-1-1 0,0 1 0,-1-2 0,0 0 0,0 0 0,-1-1 0,0-1 0,0 1 0,-2-1 0,1-1 0,-1 0 0,-1 0 0,0 0 0,8-22 0,-53 105 0,34-61 0,0 0 0,1 1 0,0-1 0,0 1 0,2 0 0,-1 0 0,1 14 0,1-23-5,0-1 0,1 0 0,-1 1 0,1-1 0,-1 0-1,1 0 1,0 1 0,0-1 0,-1 0 0,1 0 0,0 0 0,0 0 0,0 0 0,0 0 0,0 0-1,0 0 1,0-1 0,0 1 0,1 0 0,-1-1 0,0 1 0,0 0 0,1-1 0,-1 0 0,0 1-1,1-1 1,-1 0 0,0 1 0,1-1 0,-1 0 0,3 0 0,52-1-975,-45 1 484,17-5-3009,-2-7-3715,-4-5-4022</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9.769"/>
    </inkml:context>
    <inkml:brush xml:id="br0">
      <inkml:brushProperty name="width" value="0.025" units="cm"/>
      <inkml:brushProperty name="height" value="0.025" units="cm"/>
    </inkml:brush>
  </inkml:definitions>
  <inkml:trace contextRef="#ctx0" brushRef="#br0">117 39 15535,'1'-2'449,"0"-1"0,-1 1-1,1 0 1,-1 0 0,1 0 0,-1 0 0,0 0 0,0-1 0,0 1 0,0 0 0,0 0 0,-1-4 0,1 5-336,-1 1 0,1 0 0,0-1 1,0 1-1,-1-1 0,1 1 0,0 0 1,-1-1-1,1 1 0,-1 0 0,1-1 1,0 1-1,-1 0 0,1 0 0,-1-1 1,1 1-1,-1 0 0,1 0 0,-1 0 1,1-1-1,-1 1 0,1 0 1,-1 0-1,1 0 0,-1 0 0,1 0 1,-1 0-1,1 0 0,-1 0 0,1 0 1,-1 1-1,0-1 0,-3 1 6,1 1 0,-1 0 0,0 0 0,1 0 0,-1 0 0,1 0 0,0 1 0,0-1 0,0 1 0,0 0 0,0 0 0,-2 4 0,-4 5 367,0 1 0,1 0 1,-12 29-1,17-37-339,1 1 1,0 0-1,0 0 0,1 0 0,0 0 1,0 0-1,0 0 0,1 0 0,0 1 0,0-1 1,0 0-1,3 12 0,-2-16-137,0 0-1,0-1 1,0 1-1,1-1 1,-1 1-1,0-1 1,1 1-1,-1-1 1,1 0-1,0 1 1,-1-1-1,1 0 1,0 0 0,0 0-1,-1-1 1,1 1-1,0 0 1,0-1-1,0 1 1,0-1-1,0 1 1,0-1-1,0 0 1,0 0-1,3 0 1,54-3 129,-58 3-136,15-3-24,0-1 1,-1-1 0,1-1-1,-1 0 1,0 0-1,-1-2 1,25-15-1,44-22-119,-81 44 155,-1 1 0,1-1 1,-1 1-1,1-1 1,-1 1-1,1-1 0,-1 1 1,1 0-1,-1 0 1,1 0-1,-1 0 0,1 0 1,-1 0-1,1 0 0,-1 0 1,1 0-1,-1 1 1,1-1-1,-1 1 0,1-1 1,-1 1-1,1 0 1,-1-1-1,0 1 0,0 0 1,1 0-1,-1 0 1,0 0-1,0 0 0,0 0 1,0 0-1,0 0 1,0 1-1,0-1 0,0 0 1,0 1-1,0 1 0,0-1 32,0 0-1,1 0 1,-1 0-1,0-1 0,1 1 1,-1 0-1,1-1 1,0 1-1,0-1 0,-1 1 1,1-1-1,0 0 0,0 0 1,0 0-1,1 0 1,-1 0-1,0 0 0,0 0 1,0-1-1,4 1 0,9-1-26,0-1 0,0 0 0,0-2 0,-1 1 0,1-2 0,-1 0 0,0 0 0,0-2 0,16-7 0,-9 3-416,0 2 0,41-10 1,-61 18 391,1 1 0,-1-1-1,0 1 1,0-1 0,1 1 0,-1 0 0,0 0 0,0 0 0,0 0-1,0 0 1,0 0 0,0 0 0,0 0 0,0 0 0,-1 0-1,1 0 1,0 1 0,-1-1 0,1 0 0,-1 1 0,1-1 0,-1 0-1,0 1 1,1 2 0,11 21 1,48 38-621,-43-47 237,0 2 0,26 36 0,-38-47 387,-1 1 0,0 0 0,0 0-1,0 0 1,-1 0 0,-1 0-1,1 1 1,-1 0 0,-1-1-1,1 1 1,-1 15 0,-1-18 95,0-1 0,0 1 0,0 0 0,-1 0 0,0-1 0,0 1 0,-1-1 0,1 1 0,-1-1 0,0 0 0,-1 1 0,1-1 0,-1 0 1,0 0-1,-1-1 0,1 1 0,-1-1 0,1 0 0,-2 1 0,1-2 0,0 1 0,-1 0 0,1-1 0,-1 0 0,0 0 0,0 0 0,0-1 0,0 0 0,-1 0 0,-7 2 0,9-3-77,0 1-1,0-2 0,-1 1 0,1 0 0,0-1 0,0 0 0,-1 0 0,1 0 0,0 0 1,-1-1-1,1 0 0,0 0 0,0 0 0,0 0 0,0 0 0,0-1 0,0 0 0,0 0 1,0 0-1,1 0 0,-7-5 0,7 3-8,0 0 0,0 0-1,0 0 1,1-1 0,-1 1 0,1-1 0,0 0 0,0 1-1,0-1 1,1 0 0,0 0 0,0 0 0,0 0 0,1 0 0,-1 0-1,1 0 1,0 0 0,1-6 0,1 4-7,-1 0 1,1 0-1,0 0 0,1 1 1,0-1-1,0 1 0,0 0 1,1 0-1,-1 0 1,1 0-1,1 1 0,-1-1 1,1 1-1,0 0 0,0 0 1,11-7-1,9-5-69,0 0 1,42-19-1,28-11-4524,-51 19-1548</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0.595"/>
    </inkml:context>
    <inkml:brush xml:id="br0">
      <inkml:brushProperty name="width" value="0.025" units="cm"/>
      <inkml:brushProperty name="height" value="0.025" units="cm"/>
    </inkml:brush>
  </inkml:definitions>
  <inkml:trace contextRef="#ctx0" brushRef="#br0">208 14 12716,'-151'-12'13213,"123"11"-12043,19 0-254,28 6-782,-11-3-142,1 0 0,-1 1 0,0 0-1,0 0 1,0 1 0,0 0 0,0 1 0,-1-1-1,0 1 1,0 1 0,0 0 0,-1-1-1,10 13 1,-13-13 41,1-1-1,-1 1 1,-1 0 0,1 0-1,-1 0 1,0 1 0,0-1-1,0 1 1,-1-1-1,0 1 1,0-1 0,0 1-1,-1 0 1,0-1 0,0 1-1,0 0 1,-1-1-1,1 1 1,-2 0 0,1-1-1,0 1 1,-3 5 0,0-2 205,-1-1 0,1 1 0,-1-1 0,0 0 0,-1 0 0,0 0 1,-1-1-1,-7 8 0,11-12-154,0 0-1,0 0 1,0-1-1,-1 1 1,1-1-1,-1 0 1,1 0 0,-1 0-1,0 0 1,0-1-1,1 1 1,-1-1 0,0 0-1,-1 0 1,1-1-1,0 1 1,0-1 0,0 0-1,0 0 1,0 0-1,-6-1 1,8 0-101,0 0 1,0-1-1,0 1 0,1 0 0,-1-1 1,0 1-1,1-1 0,0 1 1,-1-1-1,1 0 0,0 0 0,0 0 1,0 1-1,0-1 0,0 0 1,0 0-1,0 0 0,1-1 1,-1 1-1,1 0 0,-1 0 0,1 0 1,0 0-1,0-3 0,0 2-67,-1 0-1,1 0 1,0 0 0,0 0-1,0 0 1,1 0 0,-1 0-1,1 0 1,0 0-1,0 0 1,0 0 0,0 0-1,0 0 1,1 0-1,-1 1 1,4-5 0,3 1-1169,0 1 1,0 1-1,1 0 1,0 0-1,-1 0 1,1 1-1,0 1 1,19-4-1,-5 1-2032,15-4-4071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1.249"/>
    </inkml:context>
    <inkml:brush xml:id="br0">
      <inkml:brushProperty name="width" value="0.025" units="cm"/>
      <inkml:brushProperty name="height" value="0.025" units="cm"/>
    </inkml:brush>
  </inkml:definitions>
  <inkml:trace contextRef="#ctx0" brushRef="#br0">21 0 13549,'0'0'11344,"-3"11"-10575,1-7-723,-1 4 68,0 1 1,1-1 0,-1 1 0,2 0-1,-1-1 1,1 13 0,1-19-101,0 0 0,0 1 1,0-1-1,1 0 0,-1 0 1,1 1-1,-1-1 0,1 0 1,0 0-1,0 0 0,0 0 1,0 0-1,1 0 0,-1 0 1,0 0-1,1 0 0,-1 0 1,1-1-1,0 1 0,-1-1 1,1 1-1,0-1 0,0 0 1,0 0-1,0 0 0,0 0 1,0 0-1,0 0 0,1 0 1,-1-1-1,0 1 0,0-1 1,1 1-1,2-1 0,7 1 35,0-1-1,0 0 1,0-1-1,0 0 1,-1 0-1,1-2 1,-1 1-1,1-2 1,-1 1-1,0-1 1,0-1 0,0 0-1,-1-1 1,11-7-1,19-8 148,-39 22-94,-1-1 0,1 1 0,0 0 1,-1-1-1,1 1 0,-1 0 0,0 0 1,1-1-1,-1 1 0,0 0 0,1 0 0,-1 0 1,0 0-1,0 0 0,0-1 0,0 1 1,0 0-1,0 0 0,0 0 0,0 0 0,0 0 1,0-1-1,0 1 0,0 0 0,-1 1 1,1-1-34,-1 1 0,1-1 0,0 0 0,0 1 0,0-1 1,0 1-1,0-1 0,0 0 0,1 1 0,-1-1 0,0 0 0,1 1 1,-1-1-1,1 0 0,-1 1 0,1-1 0,0 0 0,0 2 1,10-5 2,-1 0 0,1-1 0,-1 0 1,0-1-1,0 0 0,0 0 1,-1-1-1,1 0 0,9-8 0,23-11-100,-40 23 26,6-3-30,-1 0-1,1 1 1,-1 0-1,1 0 1,0 1-1,0 0 1,0 0-1,9 0 1,-16 3 36,0-1 1,0 0-1,0 1 0,-1-1 0,1 1 1,0-1-1,-1 1 0,1-1 1,0 1-1,-1 0 0,1-1 1,0 1-1,-1 0 0,1 0 0,-1-1 1,0 1-1,1 0 0,-1 0 1,1 0-1,-1 0 0,0 0 1,0-1-1,0 1 0,1 0 1,-1 0-1,0 0 0,0 0 0,0 1 1,2 38 249,-1-20-174,0-18-80,-1-1 0,0 1 0,1-1 0,-1 1 0,1 0 0,-1-1 0,1 0 0,0 1 0,0-1 0,0 1 0,0-1 0,0 0 0,0 0 0,0 1 0,0-1 0,0 0 0,0 0 0,1 0 0,-1 0 0,0 0 0,1-1 0,-1 1 0,3 1 0,0-1 0,0 0 0,0-1 0,0 1 0,0 0 0,0-1 0,0 0 0,0 0 0,0 0 0,5-2 0,6-1 0,1 0 0,-1-1 0,27-12 0,-6-4 0,-29 15 0,1 1 0,0-1 0,0 1 0,0 1 0,0 0 0,1 0 0,-1 0 0,12-1 0,-18 8 0,-1 1 0,0-1 0,0 1 0,0 0 0,0-1 0,-1 1 0,0 0 0,0-1 0,0 1 0,-1 6 0,1-5 0,-1-3 0,1-1 0,0 1 0,0-1 0,0 1 0,1 0 0,-1-1 0,0 1 0,1-1 0,0 1 0,0-1 0,0 1 0,1 2 0,0-3 0,-1-1 0,1 0 0,0 0 0,0 0 0,-1 0 0,1 0 0,0 0 0,0 0 0,0-1 0,0 1 0,0-1 0,3 1 0,14 3 0,1 3-8782</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1.637"/>
    </inkml:context>
    <inkml:brush xml:id="br0">
      <inkml:brushProperty name="width" value="0.025" units="cm"/>
      <inkml:brushProperty name="height" value="0.025" units="cm"/>
    </inkml:brush>
  </inkml:definitions>
  <inkml:trace contextRef="#ctx0" brushRef="#br0">28 1 17969,'0'0'11979,"4"14"-11717,-1-6-234,0-1-8,-1 1 1,0-1-1,0 1 0,0-1 1,-1 1-1,0 0 0,-1-1 1,0 1-1,0 0 1,-1 0-1,-2 11 0,-5 17-4,-2-3-131,2 1-1,2 0 1,1 1 0,-1 66 0,6-99-97,0 1 1,1-1-1,-1 1 1,0-1 0,1 0-1,0 1 1,-1-1-1,1 0 1,0 1 0,1-1-1,-1 0 1,0 0-1,0 0 1,1 0-1,-1 0 1,3 2 0,-3-3-212,1 0 0,-1 0 1,1 0-1,-1 0 0,1 0 1,-1-1-1,1 1 0,0-1 1,-1 1-1,1-1 0,0 1 1,-1-1-1,1 0 0,0 0 1,2 0-1,13-1-5305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0.657"/>
    </inkml:context>
    <inkml:brush xml:id="br0">
      <inkml:brushProperty name="width" value="0.025" units="cm"/>
      <inkml:brushProperty name="height" value="0.025" units="cm"/>
    </inkml:brush>
  </inkml:definitions>
  <inkml:trace contextRef="#ctx0" brushRef="#br0">127 94 6150,'0'0'-224,"6"-10"2706,2 1-1180,9-16 643,-10-1 3157,-6 26-4788,-1-1 1,0 0-1,0 0 0,0 1 1,0-1-1,0 0 0,0 0 1,0 0-1,0 1 0,0-1 1,-1 0-1,1 0 0,0 1 0,0-1 1,-1 0-1,1 0 0,0 1 1,-1-1-1,1 0 0,-1 1 1,1-1-1,-1 1 0,1-1 1,-1 1-1,1-1 0,-1 1 0,0-1 1,0 0-1,-26-3 2328,20 5-2590,1 0-1,-1 0 1,0 1 0,1 0-1,-1 0 1,-8 4-1,5 0 20,-32 20 44,40-25-117,1 0 1,-1 1 0,0-1 0,1 1 0,-1-1 0,1 1 0,-1 0 0,1 0 0,0-1 0,0 1 0,-1 0 0,2 0 0,-1 0 0,0 0 0,0 0 0,0 0 0,1 1 0,-1 1 0,1-3-5,1-1 1,-1 1-1,0-1 1,1 1-1,-1-1 1,1 1-1,-1-1 0,1 1 1,-1-1-1,1 1 1,-1-1-1,1 0 1,-1 1-1,1-1 1,-1 0-1,1 1 1,0-1-1,-1 0 1,1 0-1,-1 0 0,1 1 1,0-1-1,-1 0 1,1 0-1,0 0 1,-1 0-1,2 0 1,24 0-47,-21 0 35,178 0-1462,-182 0 1474,0 0 0,0 0 0,0 0 1,0 0-1,0 0 0,0 0 0,0 0 0,0 0 0,0 0 1,0 0-1,0 1 0,0-1 0,-1 0 0,1 1 0,0-1 1,0 1-1,0-1 0,0 1 0,0-1 0,-1 1 0,1 0 1,0-1-1,0 1 0,-1 0 0,1-1 0,0 1 0,-1 0 1,1 0-1,-1 0 0,1 0 0,-1 0 0,0 0 0,1-1 1,-1 1-1,0 0 0,1 0 0,-1 0 0,0 0 0,0 0 1,0 0-1,0 0 0,0 0 0,0 0 0,0 0 0,-1 0 1,1 0-1,0 0 0,0 0 0,-1 0 0,1 0 0,-1 1 1,-1 3 138,-1 1 1,0-1 0,0 0 0,0-1 0,0 1 0,-1 0-1,-6 5 1,-51 41 1071,57-47-1140,0-1 1,-1 0-1,0 0 0,1-1 0,-1 0 0,0 1 0,0-2 0,0 1 1,0 0-1,-1-1 0,1 0 0,-8 0 0,12-2-86,1 0 0,0 1-1,-1-1 1,1 0 0,0 0-1,0 0 1,0 0 0,0 0-1,0 0 1,0 0 0,0 0-1,0 0 1,0 0 0,1 1-1,-1-1 1,0 0 0,0 0-1,1 0 1,-1 0 0,1-1-1,10-12-1281,0 0 0,1 0-1,1 1 1,0 1 0,1 0-1,24-17 1,-12 9-1492,22-16-3601</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2.450"/>
    </inkml:context>
    <inkml:brush xml:id="br0">
      <inkml:brushProperty name="width" value="0.025" units="cm"/>
      <inkml:brushProperty name="height" value="0.025" units="cm"/>
    </inkml:brush>
  </inkml:definitions>
  <inkml:trace contextRef="#ctx0" brushRef="#br0">0 1 10410,'0'0'17515,"9"6"-16682,-9-5-828,3 1 67,1 0 0,-1 1-1,0-1 1,0 1-1,0 0 1,-1 0-1,1 0 1,-1 0 0,0 0-1,0 1 1,0-1-1,0 1 1,0-1-1,-1 1 1,1 0 0,-1 0-1,0 0 1,0 0-1,-1-1 1,1 1-1,-1 7 1,0 59 19,0-59-4557,0-5-4617,0-24 563</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2.839"/>
    </inkml:context>
    <inkml:brush xml:id="br0">
      <inkml:brushProperty name="width" value="0.025" units="cm"/>
      <inkml:brushProperty name="height" value="0.025" units="cm"/>
    </inkml:brush>
  </inkml:definitions>
  <inkml:trace contextRef="#ctx0" brushRef="#br0">49 37 15567,'0'0'12171,"-49"-36"-11242,60 36-3427,1 9-129,-2 0-1761,0-1-3940</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3.291"/>
    </inkml:context>
    <inkml:brush xml:id="br0">
      <inkml:brushProperty name="width" value="0.025" units="cm"/>
      <inkml:brushProperty name="height" value="0.025" units="cm"/>
    </inkml:brush>
  </inkml:definitions>
  <inkml:trace contextRef="#ctx0" brushRef="#br0">137 65 9577,'0'0'17355,"1"-8"-16116,-1 6-1197,0 1-18,1-1 1,-1 1 0,1 0-1,-1 0 1,0-1-1,0 1 1,0 0-1,0 0 1,0-1 0,0 1-1,0 0 1,0-1-1,0 1 1,-1 0 0,1 0-1,0 0 1,-1-1-1,1 1 1,-1 0 0,1 0-1,-1 0 1,0 0-1,0 0 1,1 0-1,-1 0 1,0 0 0,0 0-1,0 0 1,0 0-1,0 1 1,0-1 0,0 0-1,0 0 1,0 1-1,-1-1 1,1 1 0,0 0-1,0-1 1,0 1-1,-1 0 1,1-1-1,0 1 1,0 0 0,-1 0-1,1 0 1,0 0-1,0 0 1,-1 1 0,1-1-1,0 0 1,0 0-1,-2 1 1,-2 1 17,0-1 0,0 1 1,0-1-1,0 1 0,0 1 1,1-1-1,-1 1 0,1 0 0,-1 0 1,1 0-1,0 1 0,0-1 0,1 1 1,-1 0-1,-3 5 0,4-6 10,0 1-1,1-1 1,0 1 0,0-1-1,0 1 1,0 0-1,0-1 1,1 1 0,-1 0-1,1 0 1,0 0-1,0 0 1,1 1 0,-1-1-1,1 0 1,0 0-1,0 0 1,0 0 0,2 7-1,-1-10-43,0 0 1,0 1-1,1-1 0,-1 0 0,0-1 0,1 1 0,-1 0 1,0 0-1,1 0 0,-1-1 0,1 1 0,-1-1 1,1 1-1,-1-1 0,1 0 0,0 1 0,-1-1 1,1 0-1,-1 0 0,1 0 0,2-1 0,37-2 127,-36 2-156,0 0 0,1-1-1,-1 0 1,0 0 0,0-1 0,0 1-1,-1-1 1,1 0 0,-1-1 0,1 1-1,4-5 1,-4 3-1,0 1-1,0 0 1,0 0 0,1 1 0,-1 0-1,12-5 1,-16 11 40,0-1 1,0 1-1,0 0 0,0 0 0,0 0 1,-1 0-1,1 0 0,-1 0 0,0 0 1,0 3-1,1-1 80,-1 0-45,0-1 1,1 1-1,0 0 0,0-1 1,1 1-1,-1-1 0,1 1 0,0-1 1,0 0-1,0 0 0,1 0 1,-1 0-1,6 6 0,-6-8-30,1-1 0,-1 1 0,0-1-1,1 1 1,-1-1 0,1 0 0,0 0 0,-1 0 0,1 0 0,0-1-1,-1 1 1,1-1 0,0 0 0,0 1 0,0-1 0,-1-1-1,1 1 1,0 0 0,0-1 0,0 1 0,-1-1 0,1 0-1,0 0 1,-1 0 0,4-1 0,-3 0-23,1 1 0,-1-1 0,1 0 0,-1 0 0,0-1 0,1 1 0,-1 0 0,0-1 0,-1 0 0,1 0 0,0 0 0,-1 0 0,0 0 0,0 0 0,0-1 0,0 1 0,0-1 0,-1 1 0,1-1 0,-1 0 0,0 0 0,0 0 0,0 1 0,-1-1 0,1-5 0,-1 2 0,0 0 0,0 1 0,-1-1 0,0 0 0,0 0 0,-1 1 0,1-1 0,-1 0 0,-1 1 0,0 0 0,1-1 0,-2 1 0,-5-8 0,12 13 0,-1 0 0,1 0 0,0 0 0,0 0 0,-1 0 0,1 1 0,0 0 0,0-1 0,-1 1 0,1 0 0,0 0 0,5 1 0,-4-1 0,33 1-342,-18 0-1143,-1 0 0,1-2-1,35-5 1,-21-7-7222</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4.038"/>
    </inkml:context>
    <inkml:brush xml:id="br0">
      <inkml:brushProperty name="width" value="0.025" units="cm"/>
      <inkml:brushProperty name="height" value="0.025" units="cm"/>
    </inkml:brush>
  </inkml:definitions>
  <inkml:trace contextRef="#ctx0" brushRef="#br0">239 5 15150,'0'0'12583,"-12"-2"-11526,5 1-1032,1 0 1,-1 1 0,1-1-1,-1 1 1,1 1-1,-1-1 1,1 1-1,-1 0 1,1 1 0,-1-1-1,1 1 1,0 0-1,0 1 1,0 0-1,0 0 1,1 0 0,-1 0-1,-8 8 1,-1 1-6,0 0 1,-20 23 0,31-31-19,1 1 0,-1-1 0,1 0 1,0 1-1,1 0 0,-1-1 1,1 1-1,0 0 0,0 1 0,0-1 1,1 0-1,-1 0 0,2 1 0,-2 5 1,2-10-4,1 0-1,-1 0 1,0 0 0,1 0 0,-1 0 0,1 0 0,-1 0-1,1 0 1,-1 0 0,1 0 0,0 0 0,-1-1 0,1 1-1,0 0 1,0-1 0,0 1 0,-1 0 0,1-1-1,0 1 1,0-1 0,0 1 0,0-1 0,0 1 0,0-1-1,0 0 1,0 0 0,0 1 0,2-1 0,38 6-20,-29-5-15,4 1-62,15 1-70,-1 1-1,38 11 1,-61-13 157,1 1 1,-1 0-1,1 0 0,-1 0 1,0 1-1,0 0 0,-1 0 0,1 0 1,-1 1-1,0 0 0,0 1 1,0-1-1,-1 1 0,5 8 1,-7-11 46,-1 1-1,0 0 1,0 0 0,0 0 0,0 1 0,-1-1 0,0 0 0,0 1 0,0-1 0,0 0-1,-1 1 1,0-1 0,0 1 0,0 0 0,0-1 0,-1 0 0,0 6 0,-2-3 110,1 0 0,-1 1 0,0-1 1,-1-1-1,1 1 0,-1-1 1,-1 1-1,1-1 0,-8 8 0,-2-1 122,0 0-1,0-1 1,-1 0 0,-1-2-1,0 1 1,0-2-1,-23 10 1,35-17-268,1-1 0,-1 1 0,1-1 0,-1 1 0,0-1 0,1-1 0,-1 1 0,0 0 0,0-1 0,0 0 0,0 0 0,0 0 0,1 0 0,-1 0 0,0-1 0,0 0 0,0 0 0,-3-1 0,4 0 0,1 0 0,0 0 0,-1-1 0,1 1 0,0 0 0,0-1 0,1 1 0,-1-1 0,1 0 0,-1 0 0,1 0 0,0 1 0,0-1 0,0 0 0,0 0 0,0 0 0,1-1 0,-1 1 0,1 0 0,0 0 0,0 0 0,1-4 0,-2-5-256,1 0 0,0 0 0,1 0 0,0 0 0,1 0 0,0 0 0,1 0 0,1 0 0,0 1 0,0 0 0,1 0 0,1 0 0,-1 0 0,2 1 0,-1 0 0,2 0 0,-1 1 0,1-1 0,1 2 0,0-1 0,0 1 0,15-10 0,50-21-8456,-36 21 1499</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4.398"/>
    </inkml:context>
    <inkml:brush xml:id="br0">
      <inkml:brushProperty name="width" value="0.025" units="cm"/>
      <inkml:brushProperty name="height" value="0.025" units="cm"/>
    </inkml:brush>
  </inkml:definitions>
  <inkml:trace contextRef="#ctx0" brushRef="#br0">208 56 14221,'0'0'7464,"-9"-4"-4507,7 3-2883,-1-1 99,-1 0 0,0 0 0,0 0 0,0 1-1,0 0 1,-1-1 0,1 2 0,0-1 0,-1 0 0,1 1 0,0 0-1,-1 0 1,1 0 0,0 0 0,-1 1 0,1-1 0,0 1 0,0 0-1,-1 1 1,1-1 0,0 1 0,0 0 0,-6 3 0,1 3 50,-1 1 1,1-1-1,1 1 1,0 1 0,0-1-1,-10 19 1,15-24-160,0 0 0,1 0 0,0 1 0,0-1 0,0 1 0,0 0 0,1-1 0,0 1 0,0 0 0,0 0 0,0 0 0,1-1 0,0 1 0,0 0 0,0 0 0,1 0 0,0 0 0,0 0 0,2 8 0,-1-10-51,0-1 0,1 1 0,-1 0-1,0-1 1,1 0 0,0 1 0,0-1 0,-1 0 0,1-1 0,0 1-1,1 0 1,-1-1 0,0 1 0,0-1 0,1 0 0,-1 0 0,0-1-1,1 1 1,-1-1 0,7 1 0,1 0 17,-1-1 0,0 0 0,1-1 0,-1 0 0,0 0 0,11-3 0,-14 1-5,0 0 0,0-1 0,0 0 0,0 0 0,-1 0 0,0 0 0,0-1 0,0 0 0,0-1 0,-1 1-1,0-1 1,0 0 0,-1-1 0,1 1 0,-1-1 0,-1 1 0,1-1 0,-1 0 0,0-1 0,3-13 0,-5 16-82,0 1-1,0 0 1,0 0 0,0-1 0,-1 1 0,0-1 0,0 1 0,0 0 0,0-1 0,-1 1 0,0-1 0,0 1 0,0 0 0,0 0 0,0 0 0,-1-1 0,0 2 0,0-1 0,0 0 0,-1 0 0,1 0 0,-1 1 0,0 0 0,0-1 0,0 1 0,0 0 0,0 0 0,-1 1 0,1-1-1,-1 1 1,0 0 0,0-1 0,0 2 0,0-1 0,0 0 0,0 1 0,-6-1 0,8 1-160,0 0 0,0 1 0,-1-1 0,1 1 0,0 0 0,-1 0-1,1 0 1,0 0 0,0 0 0,-1 0 0,1 0 0,0 1 0,-1-1 0,1 1 0,0 0-1,0 0 1,0 0 0,-1 0 0,1 0 0,0 0 0,0 0 0,1 1 0,-1-1 0,0 1-1,0-1 1,1 1 0,-3 3 0,3-3-288,-1 1 0,1 0 0,0-1 1,0 1-1,0 0 0,1 0 0,-1 0 0,1 0 0,0 0 0,-1 0 0,1 0 1,0-1-1,1 1 0,-1 0 0,1 0 0,-1 0 0,1 0 0,0 0 0,0 0 0,0-1 1,0 1-1,2 3 0,11 11-6008</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4.758"/>
    </inkml:context>
    <inkml:brush xml:id="br0">
      <inkml:brushProperty name="width" value="0.025" units="cm"/>
      <inkml:brushProperty name="height" value="0.025" units="cm"/>
    </inkml:brush>
  </inkml:definitions>
  <inkml:trace contextRef="#ctx0" brushRef="#br0">201 106 12780,'0'0'9599,"-9"-5"-7571,4 2-1887,0 1-1,1-1 0,-1 1 1,0 0-1,-1 0 1,1 1-1,0-1 1,0 1-1,-1 0 1,1 1-1,0-1 1,-1 1-1,1 0 0,0 1 1,-1-1-1,1 1 1,0 0-1,-1 0 1,1 1-1,0 0 1,0 0-1,0 0 1,0 0-1,0 1 0,1 0 1,-1-1-1,1 2 1,-7 5-1,7-5-3,0 1 0,0 0 1,0-1-1,1 2 0,-1-1 0,1 0 0,0 0 0,1 1 0,-3 6 0,5-11-118,-1 1-1,1-1 1,0 0 0,-1 1-1,1-1 1,0 1 0,0-1-1,0 1 1,-1-1 0,2 0-1,-1 1 1,0-1 0,0 1-1,0-1 1,1 1 0,-1-1-1,1 0 1,-1 1-1,1-1 1,-1 0 0,1 1-1,0-1 1,0 0 0,0 0-1,0 0 1,0 0 0,0 1-1,0-1 1,0-1 0,0 1-1,0 0 1,0 0 0,1 0-1,-1-1 1,0 1-1,0 0 1,1-1 0,-1 1-1,1-1 1,-1 0 0,1 1-1,1-1 1,5 2 46,1-1-1,0 0 1,-1 0-1,1-1 1,0 0-1,-1-1 1,1 0-1,-1 0 1,1 0-1,-1-1 1,1-1-1,-1 0 1,0 0-1,0 0 1,0-1-1,7-4 1,-10 4-23,0 0 1,-1 0-1,1 0 1,-1 0-1,0-1 0,0 1 1,-1-1-1,1 0 0,-1 0 1,0 0-1,-1-1 1,1 1-1,-1-1 0,0 0 1,0 1-1,-1-1 0,1 0 1,-1 0-1,-1 0 1,1 0-1,-1 0 0,0 0 1,-2-11-1,2 14-51,-1 0-1,1 1 1,-1-1-1,0 1 1,0-1 0,0 1-1,-1-1 1,1 1-1,0 0 1,-1-1 0,1 1-1,-1 0 1,0 0-1,0 0 1,0 0 0,0 1-1,0-1 1,0 1-1,0-1 1,-1 1 0,-3-2-1,2 1-40,0 0 1,0 1-1,0 0 0,0 0 1,0 0-1,0 0 0,0 0 1,0 1-1,0 0 0,-1 0 1,1 0-1,0 1 0,-6 0 1,9 0-86,0-1-1,0 0 1,0 1 0,0-1 0,0 1-1,0 0 1,0-1 0,0 1 0,0 0-1,0 0 1,0-1 0,1 1 0,-1 0 0,0 0-1,1 0 1,-1 0 0,0 0 0,1 0-1,-1 0 1,1 0 0,0 0 0,-1 0-1,1 0 1,0 0 0,0 1 0,-1-1-1,1 0 1,0 0 0,0 0 0,0 0 0,0 0-1,1 1 1,-1-1 0,0 0 0,1 2-1,-1 0-311,1 0 0,0-1 0,0 1 0,0 0-1,0 0 1,1 0 0,-1-1 0,1 1 0,-1 0-1,1-1 1,0 0 0,3 4 0,1-2-795,-1-1 0,1 1 0,0-1 0,0 0 1,0 0-1,0-1 0,9 3 0,20 3-7412</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5.130"/>
    </inkml:context>
    <inkml:brush xml:id="br0">
      <inkml:brushProperty name="width" value="0.025" units="cm"/>
      <inkml:brushProperty name="height" value="0.025" units="cm"/>
    </inkml:brush>
  </inkml:definitions>
  <inkml:trace contextRef="#ctx0" brushRef="#br0">262 248 13229,'0'0'6272,"-6"-9"-3080,1 2-2506,4 4-522,0 0 0,-1 1 0,1-1 0,-1 1-1,0-1 1,0 1 0,0 0 0,0 0 0,0 0 0,0 0 0,-1 0 0,1 0 0,0 1 0,-1-1 0,0 1 0,1-1 0,-1 1 0,0 0 0,0 0 0,0 1 0,-4-2 0,-1 1-24,0 1 0,0 0 0,0 1 0,0 0 1,0 0-1,0 0 0,1 1 0,-1 0 0,1 1 1,-1 0-1,1 0 0,0 0 0,0 1 0,0 0 1,1 0-1,-1 1 0,1 0 0,0 0 1,0 0-1,1 1 0,-1 0 0,1 0 0,1 0 1,-1 1-1,1 0 0,0 0 0,1 0 0,-1 0 1,2 0-1,-1 1 0,1-1 0,0 1 0,-1 9 1,3-15-127,-1 0 0,1 0-1,0 0 1,1 0 0,-1 1 0,0-1 0,0 0 0,1 0 0,0 0 0,-1 0 0,1 0 0,0 0 0,0 0-1,0 0 1,0 0 0,0-1 0,1 1 0,-1 0 0,0-1 0,3 3 0,0-1 4,-1-1-1,0 0 1,1 0 0,0 0 0,0 0 0,-1 0 0,1-1-1,0 0 1,0 0 0,5 1 0,3-1 12,-1 0 1,0 0-1,0-1 1,1-1-1,-1 0 0,0 0 1,16-5-1,-14 1-19,0 0 0,0-1-1,0-1 1,0 0 0,-1-1 0,-1 0-1,1 0 1,-1-2 0,-1 1 0,1-1-1,-2-1 1,1 0 0,-2 0 0,13-20 0,-11 14 0,-1 0 0,-1 0 0,0 0 0,-1-1 0,-1-1 0,-1 1 0,0-1 0,-2 1 0,0-1 0,0-28 0,-2 46-11,-1 0 0,0 0 0,0 0 0,1 0 0,-1 0 0,0 0 0,0 0 0,0 0 0,0 0 0,-1 0 0,1 0 0,0 0 0,0 0 0,-1 0 0,1 0 0,0 0 0,-1 0 0,1 0 0,-1 0 0,0 0 0,1 0 0,-1 0 0,0 0 0,1 1 0,-1-1 0,0 0 0,0 1 0,0-1 0,1 0 0,-1 1 0,0-1 0,0 1 0,0-1 0,0 1 0,0 0 0,0-1 0,0 1 0,0 0 0,0 0 0,-2-1 0,0 2 0,1 0 0,-1-1 0,1 1 0,-1 0 0,0 0 0,1 1 0,0-1 0,-1 1 0,1-1 0,0 1 0,0-1 0,0 1 0,0 0 0,0 0 0,-2 3 0,-2 3-122,0 0 0,0 1-1,1-1 1,0 1 0,1 0 0,0 1-1,0-1 1,1 1 0,1 0 0,-1 0-1,1 0 1,1 0 0,0 0 0,0 0 0,1 0-1,2 19 1,0-21-57,-1-1 0,1 1 0,0 0 0,1-1-1,-1 1 1,2-1 0,-1 0 0,1 0 0,0 0 0,0-1 0,1 1 0,0-1-1,0 0 1,0-1 0,1 1 0,0-1 0,0 0 0,0 0 0,1-1 0,0 0-1,0 0 1,7 3 0,12 1-4738,-1-7-1873</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5.534"/>
    </inkml:context>
    <inkml:brush xml:id="br0">
      <inkml:brushProperty name="width" value="0.025" units="cm"/>
      <inkml:brushProperty name="height" value="0.025" units="cm"/>
    </inkml:brush>
  </inkml:definitions>
  <inkml:trace contextRef="#ctx0" brushRef="#br0">171 59 8712,'0'0'14035,"0"-8"-10517,-1-26-587,1 33-2846,-1 0 0,0 0 1,0 0-1,1 0 0,-1 0 1,0 0-1,0 0 1,0 0-1,0 0 0,0 0 1,-1 0-1,1 1 0,0-1 1,0 0-1,0 1 0,-1-1 1,1 1-1,0-1 1,0 1-1,-1 0 0,1 0 1,0-1-1,-1 1 0,1 0 1,0 0-1,-1 0 1,-2 1-1,-36 3 1096,32-2-1181,0 0 0,1 1 0,-1 0 0,1 1 0,-14 8 0,18-10 0,1-1 0,-1 1 0,1 0 0,0-1 0,-1 1 0,1 1 0,0-1 0,0 0 0,0 0 0,0 1 0,1-1 0,-1 1 0,1-1 0,-1 1 0,1 0 0,0 0 0,0 0 0,0-1 0,0 5 0,1-6 0,0 0 0,1 0 1,-1 0-1,1 0 0,-1 0 0,1 0 0,-1 0 1,1 0-1,-1 0 0,1 0 0,0 0 0,0 0 0,0-1 1,-1 1-1,1 0 0,0-1 0,0 1 0,0 0 1,0-1-1,0 1 0,0-1 0,0 1 0,0-1 1,0 0-1,0 0 0,3 1 0,35 6-15,-32-6 4,60 5-783,-43-5 556,0 1 0,0 1 0,-1 1 1,1 1-1,-1 1 0,0 1 1,30 14-1,-52-21 264,0 0-1,0 1 1,0-1 0,-1 0 0,1 1 0,0-1 0,-1 1-1,1-1 1,0 1 0,-1-1 0,1 1 0,-1-1 0,1 1-1,0 0 1,-1-1 0,0 1 0,1 0 0,-1-1-1,1 1 1,-1 0 0,0 0 0,1-1 0,-1 1 0,0 0-1,0 0 1,0 0 0,0-1 0,0 1 0,0 0 0,0 0-1,0 0 1,0 0 0,0-1 0,0 1 0,0 0 0,0 0-1,-1 0 1,1-1 0,0 1 0,-1 0 0,1 0 0,0-1-1,-1 1 1,1 0 0,-1-1 0,1 1 0,-1 0-1,0-1 1,1 1 0,-1-1 0,0 1 0,1-1 0,-2 1-1,-40 23 1298,-185 50-2022,225-83-11606</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6.330"/>
    </inkml:context>
    <inkml:brush xml:id="br0">
      <inkml:brushProperty name="width" value="0.025" units="cm"/>
      <inkml:brushProperty name="height" value="0.025" units="cm"/>
    </inkml:brush>
  </inkml:definitions>
  <inkml:trace contextRef="#ctx0" brushRef="#br0">157 9 17809,'0'0'3988,"-9"-3"-1639,7 2-2242,0 0 0,-1 0 0,1 0 1,0 1-1,-1-1 0,1 1 0,0 0 1,-1-1-1,1 1 0,-1 0 0,1 0 1,-1 1-1,1-1 0,0 0 1,-1 1-1,1-1 0,0 1 0,-4 1 1,3 1 24,-1 0 1,0 0 0,1 0-1,0 1 1,0-1 0,0 1-1,0 0 1,0 0 0,1 0-1,0 0 1,-4 8 0,-4 10 189,0 2 0,1-1 0,2 1 0,0 1 0,1-1 0,2 1 0,1 0 0,0 0 0,2 0 0,1 1 1,6 45-1,-3-60-543,0 1 1,1 0 0,1-1 0,0 0 0,0 0 0,1 0 0,1-1 0,-1 0 0,2 0 0,-1 0-1,2-1 1,12 12 0,27 15-4435,2-13-3278,-15-15-1596</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6.968"/>
    </inkml:context>
    <inkml:brush xml:id="br0">
      <inkml:brushProperty name="width" value="0.025" units="cm"/>
      <inkml:brushProperty name="height" value="0.025" units="cm"/>
    </inkml:brush>
  </inkml:definitions>
  <inkml:trace contextRef="#ctx0" brushRef="#br0">232 255 18161,'0'0'1313,"-12"-6"214,5 3-1208,-44-19 1616,48 21-1816,-1 1 1,0-1-1,1 0 0,-1 1 1,0 0-1,0-1 1,0 2-1,1-1 0,-1 0 1,0 1-1,0 0 1,1 0-1,-1 0 0,0 0 1,-4 3-1,0 0 54,1 2 0,0-1-1,0 1 1,1 0 0,-1 0 0,1 1 0,1 0-1,-1 0 1,1 0 0,0 1 0,1-1-1,0 1 1,0 0 0,1 1 0,0-1-1,0 1 1,1-1 0,0 1 0,1 0 0,-1 0-1,1 9 1,2-16-152,-1 0 0,0 0-1,1-1 1,-1 1 0,1 0 0,-1 0-1,1-1 1,0 1 0,0 0 0,0-1-1,0 1 1,0-1 0,0 1 0,0-1 0,1 0-1,-1 1 1,0-1 0,1 0 0,-1 0-1,1 0 1,-1 0 0,1 0 0,0 0-1,-1 0 1,1-1 0,0 1 0,-1-1-1,1 1 1,0-1 0,0 0 0,0 1 0,0-1-1,-1 0 1,1 0 0,0 0 0,4-1-1,2 1 67,1-1 0,0 0 0,0 0 0,0-1 0,-1 0 0,16-6 0,-8 0-52,0-1-1,0-1 1,-1 0-1,0-1 1,-1-1-1,0 0 1,-1-1-1,0-1 1,-1 0-1,-1 0 1,0-1-1,-1-1 1,-1 1-1,0-2 1,-1 1-1,-1-1 1,-1 0-1,0-1 1,-1 1-1,-1-1 1,0 0-1,-2-1 1,0 1-1,-1 0 1,-2-23-1,1 40-25,0 1 0,1-1 0,-1 0 0,0 1 0,-1-1-1,1 1 1,0-1 0,0 1 0,0-1 0,0 0 0,0 1 0,0-1-1,-1 1 1,1-1 0,0 1 0,0-1 0,-1 1 0,1-1 0,0 1-1,-1-1 1,1 1 0,-1-1 0,1 1 0,-1 0 0,1-1 0,0 1-1,-1 0 1,1-1 0,-1 1 0,0 0 0,1 0 0,-1 0 0,1-1 0,-1 1-1,1 0 1,-1 0 0,1 0 0,-1 0 0,0 0 0,1 0 0,-1 0-1,1 0 1,-1 0 0,0 0 0,1 0 0,-1 0 0,1 1 0,-1-1-1,1 0 1,-1 0 0,1 0 0,-1 1 0,1-1 0,-1 0 0,0 1-1,-24 23 185,15-8-81,2 1-1,0 0 1,-11 33 0,17-42-79,-1 0-1,2 0 1,-1 0-1,1 1 1,0-1-1,1 0 1,0 0 0,0 1-1,1-1 1,0 0-1,3 10 1,-2-14-33,0 0 0,0-1 0,0 1 0,0-1 0,1 0 0,-1 0 0,1 0 0,0 0 0,0 0 0,0-1 0,0 1 0,0-1 0,1 0 0,-1 0 0,1 0 0,0 0 0,-1 0 0,1-1 0,0 0 0,0 0 0,0 0 0,0 0 0,0-1 0,7 1 0,-4 0 0,-1-1 0,1 0 0,0 0 0,-1 0 0,1-1 0,-1 0 0,1-1 0,-1 1 0,1-1 0,-1 0 0,0-1 0,0 1 0,0-1 0,9-6 0,-10 4 0,1 0 0,0 0 0,-1-1 0,0 0 0,0 0 0,-1-1 0,0 0 0,0 1 0,0-1 0,-1 0 0,0-1 0,-1 1 0,1 0 0,-1-1 0,-1 0 0,2-14 0,-5 18 0,-4 10 0,-4 9 0,7-9 0,0 1 0,1 0 0,0 0 0,0 0 0,1 0 0,0 0 0,0 0 0,0 0 0,1 0 0,0 0 0,0 1 0,3 9 0,-2-13 0,0-1 0,1 0 0,-1 0 0,1 0 0,-1 0 0,1 0 0,0-1 0,1 1 0,-1 0 0,0-1 0,1 0 0,-1 1 0,1-1 0,0 0 0,-1 0 0,1-1 0,0 1 0,0-1 0,1 1 0,-1-1 0,0 0 0,0 0 0,1 0 0,-1-1 0,0 1 0,1-1 0,-1 0 0,4 0 0,-3 1 0,10 0 0,0 0 0,0-1 0,24-2 0,-36 2 0,0 0 0,0-1 0,0 1 0,0 0 0,0-1 0,0 1 0,0-1 0,0 0 0,0 0 0,0 0 0,0 0 0,0 0 0,-1 0 0,1 0 0,0 0 0,-1-1 0,1 1 0,-1-1 0,1 1 0,-1-1 0,0 1 0,0-1 0,1 0 0,-1 0 0,0 0 0,-1 1 0,1-1 0,0 0 0,-1 0 0,1 0 0,-1 0 0,1-1 0,-1-1 0,0 4-70,0-1 1,0 0-1,0 1 1,0-1-1,0 1 1,0-1-1,0 0 1,0 1-1,-1-1 1,1 1-1,0-1 0,0 1 1,-1-1-1,1 1 1,0-1-1,-1 1 1,1-1-1,0 1 1,-1-1-1,1 1 1,-1-1-1,1 1 1,0 0-1,-1-1 0,0 1 1,1 0-1,-1 0 1,1-1-1,-1 1 1,1 0-1,-1 0 1,1 0-1,-1-1 1,0 1-1,1 0 0,-1 0 1,1 0-1,-1 0 1,0 0-1,1 0 1,-1 0-1,1 0 1,-1 1-1,1-1 1,-1 0-1,0 0 0,1 0 1,-1 1-1,1-1 1,-1 0-1,1 1 1,-1-1-1,1 0 1,-1 1-1,0 0 1,-2 0-534,1 1 1,-1-1-1,0 1 1,1 0-1,-1 0 1,1 0 0,0 0-1,-1 0 1,-2 5-1,0 6-4826,4-3-3406</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1.029"/>
    </inkml:context>
    <inkml:brush xml:id="br0">
      <inkml:brushProperty name="width" value="0.025" units="cm"/>
      <inkml:brushProperty name="height" value="0.025" units="cm"/>
    </inkml:brush>
  </inkml:definitions>
  <inkml:trace contextRef="#ctx0" brushRef="#br0">15 27 1698,'0'0'20734,"-2"10"-18268,0 1-1838,-2 1 315,2 0 0,0 1-1,-1 16 1,3-28-912,0-1 0,0 1-1,0-1 1,1 1 0,-1-1 0,0 1 0,0-1-1,0 1 1,1-1 0,-1 1 0,0-1-1,0 1 1,1-1 0,-1 1 0,0-1 0,1 0-1,-1 1 1,1-1 0,-1 0 0,0 1 0,1-1-1,-1 0 1,1 0 0,-1 1 0,1-1-1,-1 0 1,1 0 0,-1 0 0,1 0 0,-1 1-1,1-1 1,-1 0 0,2 0 0,21-1 115,-20 1-63,16-3 29,-1-1 0,1-1 0,-2-1-1,1 0 1,20-10 0,-23 8-155,1 2 0,-1 0 0,1 1-1,0 0 1,1 1 0,-1 1 0,24-2 0,-37 6 45,-1-1 0,0 1 0,0 0 1,0 0-1,0 0 0,0 0 1,0 0-1,0 0 0,0 0 1,0 1-1,-1-1 0,1 1 0,0-1 1,-1 1-1,1 0 0,-1 0 1,0-1-1,1 1 0,-1 0 1,0 0-1,0 0 0,-1 0 0,1 1 1,0-1-1,-1 0 0,1 0 1,0 3-1,-1-2 27,1 0-1,0 0 1,-1 0-1,1-1 1,1 1-1,-1 0 1,0-1-1,1 1 1,-1-1-1,1 1 1,0-1-1,0 0 1,0 0-1,0 0 1,0 0 0,0 0-1,0 0 1,1 0-1,-1-1 1,1 1-1,-1-1 1,6 2-1,0-2-138,-1-1-1,1 0 0,-1 0 1,1 0-1,0-1 0,-1-1 1,0 1-1,1-1 0,-1 0 1,0-1-1,0 0 0,0 0 1,0 0-1,7-6 0,-7 5-882,-1-1 1,1 0-1,-1 0 0,-1-1 0,11-11 0,-13 13-189,0-1 0,0 1 0,0-1 0,-1 0 0,1 0 0,-1 0 0,0 0 0,-1 0 0,2-6 0,-1-7-6388</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7.744"/>
    </inkml:context>
    <inkml:brush xml:id="br0">
      <inkml:brushProperty name="width" value="0.025" units="cm"/>
      <inkml:brushProperty name="height" value="0.025" units="cm"/>
    </inkml:brush>
  </inkml:definitions>
  <inkml:trace contextRef="#ctx0" brushRef="#br0">65 23 19987,'0'0'139,"-6"12"790,-4 7-192,1 0 1,0 0-1,2 1 1,0 0 0,-6 34-1,11-22-357,0 0 1,2 1-1,2-1 1,1 0-1,1 0 0,2-1 1,15 52-1,-10-41 114,10 85 0,-23-163-421,-2-1 1,-1 1 0,-14-47 0,-6-39 4,24 121-75,1-1-1,0 1 1,0-1 0,0 0-1,0 1 1,0-1-1,1 1 1,-1-1 0,0 1-1,1-1 1,-1 1-1,1-1 1,-1 1-1,1-1 1,0 1 0,0 0-1,0-1 1,-1 1-1,1 0 1,0 0 0,1 0-1,-1 0 1,0 0-1,0 0 1,0 0-1,1 0 1,-1 0 0,3-1-1,48-14 129,-23 10-86,-9-1-21,0 0 0,0-1-1,0-1 1,-1-1 0,-1-1 0,0 0-1,22-18 1,-33 23 5,-1 0 1,0-1-1,0 0 0,0 0 1,-1 0-1,0 0 0,0-1 1,-1 0-1,0 0 0,0 0 1,-1 0-1,0 0 1,-1-1-1,0 0 0,0 1 1,0-1-1,-1 0 0,-1 0 1,0 0-1,0-9 0,0 17-27,0 0 0,0 1 0,0-1 0,0 0 0,0 1-1,0-1 1,0 0 0,-1 0 0,1 1 0,0-1 0,0 0 0,0 1-1,-1-1 1,1 0 0,0 1 0,-1-1 0,1 1 0,-1-1-1,1 1 1,-1-1 0,1 1 0,-1-1 0,1 1 0,-1-1 0,1 1-1,-1-1 1,0 1 0,1 0 0,-1-1 0,1 1 0,-1 0 0,0 0-1,1-1 1,-1 1 0,0 0 0,0 0 0,1 0 0,-1 0 0,0 0-1,1 0 1,-1 0 0,0 0 0,0 0 0,1 0 0,-2 1 0,-1 0 5,1 0 0,-1 0 0,0 0 0,1 1 0,0-1 0,-1 1 0,1-1 1,0 1-1,0 0 0,0 0 0,-3 2 0,-4 9 45,0 1 0,1 0-1,0 1 1,1-1 0,0 1 0,1 1-1,1-1 1,1 1 0,-3 17-1,0 7 289,3 1 1,0 59-1,4-87-329,1 0 1,1 0 0,0-1-1,1 1 1,0-1 0,1 0-1,0 0 1,1 0 0,0 0-1,1-1 1,8 12 0,-3-7-36,2 1 0,0-2 0,0 1 0,1-2 1,1 0-1,21 15 0,-42-69-1236,-8 13 855,0 1 0,-2 0 0,0 1 1,-2 1-1,-34-37 0,1 1 560,51 60-137,0-1-1,-1 1 1,1 0 0,0 0-1,0 0 1,-1-1 0,1 1-1,0 0 1,0 0 0,0 0-1,0-1 1,-1 1 0,1 0-1,0-1 1,0 1 0,0 0 0,0 0-1,0-1 1,0 1 0,0 0-1,0-1 1,0 1 0,0 0-1,0-1 1,0 1 0,0 0-1,0 0 1,0-1 0,0 1-1,0 0 1,0-1 0,0 1 0,0 0-1,0-1 1,0 1 0,1 0-1,-1 0 1,0-1 0,0 1-1,0 0 1,1 0 0,-1 0-1,0-1 1,0 1 0,0 0-1,1-1 1,20-1 131,27 9-174,48 9-699,-32-18-5438,-40-4-212</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9.283"/>
    </inkml:context>
    <inkml:brush xml:id="br0">
      <inkml:brushProperty name="width" value="0.025" units="cm"/>
      <inkml:brushProperty name="height" value="0.025" units="cm"/>
    </inkml:brush>
  </inkml:definitions>
  <inkml:trace contextRef="#ctx0" brushRef="#br0">0 318 10378,'0'1'302,"0"0"-1,0-1 1,0 1 0,0 0 0,0 0 0,0-1 0,0 1 0,1 0-1,-1-1 1,0 1 0,0 0 0,0-1 0,1 1 0,-1 0-1,1-1 1,-1 1 0,0 0 0,1-1 0,-1 1 0,1-1-1,-1 1 1,1-1 0,-1 1 0,1-1 0,0 0 0,-1 1-1,1-1 1,-1 1 0,1-1 0,0 0 0,-1 0 0,1 1 0,1-1-1,28-5 3678,-22 2-3550,0 0 0,0-1 0,-1 0 1,0 0-1,12-10 0,-14 9-275,-1 0 0,1-1 1,-1 1-1,-1-1 1,1 0-1,-1 0 0,0 0 1,-1 0-1,4-13 0,-5 18-139,-1-1-1,1 1 0,-1-1 0,0 1 1,1-1-1,-1 1 0,0-1 0,0 0 0,0 1 1,0-1-1,0 1 0,-1-1 0,1 1 0,0-1 1,-1 1-1,1-1 0,-1 1 0,1 0 1,-1-1-1,0 1 0,1-1 0,-1 1 0,0 0 1,0 0-1,0 0 0,0-1 0,0 1 1,0 0-1,-1 0 0,1 0 0,0 1 0,0-1 1,-1 0-1,1 0 0,-1 1 0,1-1 0,0 1 1,-1-1-1,1 1 0,-1 0 0,1-1 1,-1 1-1,0 0 0,1 0 0,-1 0 0,1 0 1,-3 1-1,0-1-27,0 1 0,1 0-1,-1 0 1,0 0 0,0 0 0,0 1 0,1-1 0,-1 1 0,1 0-1,-1 0 1,1 0 0,0 1 0,0-1 0,0 1 0,0 0 0,0 0-1,1 0 1,-1 0 0,1 0 0,0 1 0,-4 6 0,2-2 38,0-1 1,1 1 0,-1 1 0,2-1-1,-1 0 1,1 1 0,0-1-1,1 1 1,-1 10 0,2-17-20,0-1 1,0 1-1,1-1 0,-1 1 1,0-1-1,1 1 1,-1-1-1,1 1 0,-1-1 1,1 1-1,0-1 1,-1 0-1,1 1 0,0-1 1,0 0-1,0 0 1,0 0-1,0 0 0,0 1 1,1-1-1,-1-1 1,0 1-1,2 1 0,1 0 26,0 0-1,1 0 1,-1-1-1,0 1 1,1-1-1,0 0 1,8 0-1,5 0 71,1-1-1,-1-1 1,19-3-1,-24 1-68,1 0-1,-1-1 1,18-9-1,-21 9-9,1 0-1,-1 0 1,1 1 0,-1 0-1,1 1 1,15-2 0,-25 4-10,-1 0 0,1 1 0,0-1 1,-1 0-1,1 1 0,0-1 0,-1 1 1,1-1-1,-1 0 0,1 1 0,-1-1 1,1 1-1,-1-1 0,1 1 0,-1 0 1,0-1-1,1 1 0,-1-1 0,0 1 1,1 0-1,-1-1 0,0 1 0,0 0 1,0-1-1,1 1 0,-1 0 0,0 0 1,0-1-1,0 1 0,0 0 0,0-1 1,-1 2-1,-1 32 873,2-22-220,10-34-376,-3-6-290,-1-2 0,3-42 0,-6 75 0,-1-1 0,1 1 0,-1-1 0,1 1 0,0-1 0,0 0 0,0 0 0,0 0 0,0 0 0,1-1 0,-1 1 0,1-1 0,-1 0 0,1 0 0,-1 0 0,7 1 0,64 2 0,-63-4 0,-1-1 0,-1 0 0,0 0 0,0 0 0,0-2 0,0 1 0,0-1 0,0 0 0,15-8 0,-20 9 0,-1 1 0,0-1 0,0 0 0,0 0 0,-1 0 0,1 0 0,0 0 0,-1-1 0,1 1 0,-1-1 0,0 0 0,0 0 0,0 1 0,0-1 0,0-1 0,-1 1 0,1 0 0,-1 0 0,0-1 0,0 1 0,0 0 0,-1-1 0,1 1 0,-1-1 0,0 1 0,0-5 0,0 7 0,0 1 0,-1-1 0,1 0 0,0 1 0,-1-1 0,1 1 0,0 0 0,-1-1 0,1 1 0,-1-1 0,1 1 0,-1-1 0,1 1 0,-1 0 0,1 0 0,-1-1 0,1 1 0,-1 0 0,0 0 0,1-1 0,-1 1 0,1 0 0,-1 0 0,0 0 0,1 0 0,-1 0 0,0 0 0,1 0 0,-1 0 0,1 0 0,-1 0 0,0 0 0,1 1 0,-1-1 0,1 0 0,-1 0 0,0 1 0,1-1 0,-1 0 0,1 1 0,-1-1 0,1 0 0,-1 2 0,-26 14 0,15-4 0,1 0 0,-18 26 0,26-35 0,1 1 0,0 0 0,-1 0 0,2 0 0,-1 0 0,0 1 0,1-1 0,0 0 0,0 1 0,0-1 0,1 1 0,-1-1 0,1 1 0,0-1 0,1 10 0,0-13 0,-1 1 0,1-1 0,0 0 0,0 1 0,0-1 0,0 0 0,0 0 0,0 0 0,0 0 0,0 0 0,0 0 0,0 0 0,0 0 0,1 0 0,-1 0 0,0 0 0,1-1 0,-1 1 0,1-1 0,-1 1 0,1-1 0,-1 1 0,1-1 0,-1 0 0,1 0 0,1 0 0,50 1 0,-38-1 0,3-1 0,0-1 0,0-1 0,0-1 0,0 0 0,-1-1 0,26-12 0,35-9 0,-71 41 0,-7-13 0,0 0 0,1 0 0,-1-1 0,1 1 0,-1 0 0,1 0 0,0 0 0,0 0 0,-1-1 0,1 1 0,0 0 0,1-1 0,-1 1 0,0-1 0,0 1 0,1-1 0,-1 0 0,2 2 0,6-1 0,0-1 0,-1 0 0,1 0 0,0-1 0,0 0 0,-1-1 0,1 0 0,0 0 0,-1-1 0,1 0 0,-1-1 0,1 1 0,12-7 0,-7 2 0,-1 0 0,0 0 0,0-1 0,0-1 0,-1 0 0,0-1 0,10-11 0,-15 12-526,-2 1 1,1-1-1,-1 0 1,0 0-1,-1 0 1,0-1-1,-1 1 0,0-1 1,0 0-1,-1 0 1,0 0-1,0-16 1,0 9-290,1 1 1,1 0 0,8-25-1,-12 41 783,0-1 0,1 1 0,-1 0 0,0 0-1,1-1 1,-1 1 0,1 0 0,-1 0-1,1 0 1,-1 0 0,0 0 0,1-1-1,-1 1 1,1 0 0,-1 0 0,1 0 0,-1 0-1,1 0 1,-1 1 0,1-1 0,-1 0-1,0 0 1,1 0 0,-1 0 0,1 0 0,-1 1-1,1-1 1,-1 0 0,0 0 0,1 1-1,-1-1 1,0 0 0,1 0 0,-1 1-1,0-1 1,1 1 0,-1-1 0,0 0 0,0 1-1,1-1 1,-1 0 0,0 1 0,0-1-1,1 2 1,13 16-2772,-13-16 2575,0 0 1,0 0 0,0 0-1,0 0 1,-1 0 0,1 0-1,-1 0 1,0 0-1,1 0 1,-1 1 0,0-1-1,0 0 1,0 0 0,-1 0-1,1 0 1,0 0-1,-1 0 1,1 0 0,-1 1-1,-1 2 1,-27 45-4338,6-7 3598,17-19 2,1 0-1196</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9.673"/>
    </inkml:context>
    <inkml:brush xml:id="br0">
      <inkml:brushProperty name="width" value="0.025" units="cm"/>
      <inkml:brushProperty name="height" value="0.025" units="cm"/>
    </inkml:brush>
  </inkml:definitions>
  <inkml:trace contextRef="#ctx0" brushRef="#br0">116 189 11723,'-18'-17'3728,"0"-2"1,-16-21-1,28 33-2902,0-1 1,1 1 0,0-1 0,0-1 0,1 1-1,0-1 1,1 1 0,-5-19 0,8 26-781,0 1 1,0-1 0,0 0-1,0 0 1,1 0 0,-1 0 0,0 0-1,0 0 1,1 1 0,-1-1-1,0 0 1,1 0 0,-1 0-1,1 1 1,-1-1 0,1 0-1,-1 1 1,1-1 0,0 0 0,-1 1-1,1-1 1,0 1 0,0-1-1,-1 1 1,1-1 0,0 1-1,0-1 1,0 1 0,-1 0-1,1-1 1,0 1 0,0 0 0,0 0-1,0 0 1,0 0 0,0 0-1,-1 0 1,3 0 0,46 0-189,-34 1 240,113 13-129,-7-1-3410,-40-15-5109,-37-7-3354</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0.836"/>
    </inkml:context>
    <inkml:brush xml:id="br0">
      <inkml:brushProperty name="width" value="0.025" units="cm"/>
      <inkml:brushProperty name="height" value="0.025" units="cm"/>
    </inkml:brush>
  </inkml:definitions>
  <inkml:trace contextRef="#ctx0" brushRef="#br0">79 196 12460,'0'0'4228,"-11"-5"-1084,0 1-1999,7 3-735,-1 0-1,1-1 1,0 1-1,1-1 1,-1 0-1,0 0 1,0 0-1,1-1 1,-1 1-1,1-1 1,-4-4-1,6 7-287,1 0 1,-1-1-1,1 1 0,-1-1 1,1 1-1,0 0 0,-1-1 1,1 1-1,-1-1 0,1 1 0,0-1 1,-1 1-1,1-1 0,0 0 1,0 1-1,0-1 0,-1 1 1,1-1-1,0 0 0,0 1 0,0-1 1,0 1-1,0-1 0,0 0 1,0 1-1,0-1 0,0 1 1,0-1-1,0 0 0,1 1 0,-1-1 1,0 1-1,1-2 0,21-8 911,34 6-1332,-54 5 511,3-2-213,0 1 1,0 1 0,0-1 0,-1 1 0,1 0-1,0 0 1,-1 0 0,1 1 0,-1-1-1,1 1 1,-1 0 0,0 1 0,0-1-1,1 1 1,-2 0 0,1 0 0,0 0 0,-1 0-1,1 0 1,-1 1 0,0 0 0,5 7-1,-1 4 0,0 0-1,0 0 0,-2 1 0,0 0 0,4 22 1,-9-36 8,1 1 0,0-1 0,0 1 0,-1-1 0,1 1 0,1-1-1,-1 1 1,0-1 0,1 0 0,-1 0 0,1 1 0,0-1 0,-1 0 0,1-1 0,0 1 0,0 0 0,0 0 0,1-1 0,-1 1 0,0-1 0,1 0 0,-1 0 0,5 2 0,-3-3 34,-1 1 0,0-1-1,1 0 1,-1 0 0,0 0 0,1 0-1,-1-1 1,0 1 0,0-1 0,1 0-1,-1 0 1,0 0 0,0-1-1,0 1 1,0-1 0,0 1 0,0-1-1,0 0 1,2-3 0,1-1-14,-1 0 1,0 0-1,0 0 1,-1-1-1,0 0 1,0 0-1,0 0 1,-1 0-1,0-1 1,-1 1-1,1-1 1,-1 1-1,-1-1 1,0 0 0,0 0-1,0 0 1,-2-14-1,1 17-10,0 0 0,-1-1 0,0 1 0,0 0-1,0 0 1,-1 0 0,0 0 0,0 0 0,0 0 0,0 0 0,-1 1 0,-3-6 0,4 8-13,-1-1 1,1 1-1,-1-1 1,0 1-1,1 0 1,-1 0 0,0 0-1,0 0 1,0 1-1,-1-1 1,1 1-1,0 0 1,-1 0 0,1 0-1,-1 0 1,1 0-1,-1 1 1,1 0-1,-6 0 1,9-1-16,-1 1 1,1 0-1,-1 0 0,1 0 1,-1 0-1,1 0 0,-1 0 1,1 0-1,-1 1 0,1-1 1,-1 0-1,1 0 0,-1 0 1,1 0-1,-1 1 0,1-1 1,0 0-1,-1 1 0,1-1 1,-1 0-1,1 0 0,0 1 1,-1-1-1,1 1 0,0-1 1,-1 0-1,1 1 0,0-1 1,0 1-1,-1-1 0,1 1 1,0-1-1,0 2 0,5 18-894,-4-16 645,2 0 0,-1 0 0,0-1 0,1 1 0,0-1 0,0 1-1,0-1 1,5 4 0,5 0-1227,1-2 0,0 1-1,0-2 1,0 0 0,0-1-1,1 0 1,24 1 0,-22-3-1725,0-1 1,0-1 0,26-3 0,-20-5 1548,2-9 4261,-24 18-2304,0-1-1,0 0 0,0 0 1,0 0-1,0 0 0,0 0 1,0 0-1,-1 0 0,1 0 0,0 0 1,0 0-1,-1 0 0,1 0 1,-1-1-1,1 1 0,-1 0 1,0 0-1,1-1 0,-1 1 1,0 0-1,0-1 0,0 1 1,0 0-1,0 0 0,0-1 1,0 1-1,-1 0 0,1-1 1,0 1-1,-1 0 0,1 0 1,-1-1-1,1 1 0,-1 0 1,1 0-1,-1 0 0,0 0 0,0 0 1,0 0-1,-1-1 0,0 0-23,-1 0-1,0 0 1,0 1-1,0-1 1,0 1-1,0 0 0,0 0 1,0 0-1,0 0 1,0 1-1,0-1 0,0 1 1,-1 0-1,1 0 1,0 0-1,0 0 0,0 1 1,-7 0-1,5 1-36,-1-1-1,0 0 0,1 1 0,-1 0 1,1 1-1,0-1 0,0 1 1,0 0-1,-8 6 0,9-6 36,1 0-1,0 0 1,0 1-1,0-1 1,0 1-1,1 0 0,-1 0 1,1 0-1,-3 8 1,4-11-215,1 0 0,0 0 1,0-1-1,0 1 0,-1 0 0,1 0 0,0 0 1,0 0-1,0 0 0,1 0 0,-1 0 0,0-1 1,0 1-1,0 0 0,1 0 0,-1 0 0,0 0 1,1-1-1,-1 1 0,1 0 0,0 1 0,0-1-24,0 0-1,1 0 0,-1 0 0,1-1 1,-1 1-1,1 0 0,-1 0 0,1-1 1,-1 1-1,1-1 0,0 0 1,-1 1-1,1-1 0,0 0 0,2 0 1,23 0 120,0-1 0,0-1 0,0-1 0,29-8 0,38-5-542,-92 16 393,-1-1 0,0 1-1,0 0 1,1 0 0,-1 0 0,0 0 0,0 0 0,1 0-1,-1 0 1,0 0 0,1 0 0,-1 0 0,0 1 0,0-1 0,1 1-1,-1-1 1,0 1 0,0-1 0,0 1 0,0 0 0,0-1-1,0 1 1,0 0 0,0 0 0,0 0 0,0 0 0,0 0 0,-1 0-1,2 2 1,-1 1 87,0 0 0,0 0-1,0 0 1,-1 0 0,0 0-1,0 0 1,-1 8 0,0 7 324,1-19-403,0 0 1,0 1 0,0-1-1,0 1 1,0-1 0,0 0-1,0 1 1,0-1 0,0 1-1,0-1 1,0 0 0,0 1-1,0-1 1,0 1-1,0-1 1,0 0 0,0 1-1,0-1 1,0 0 0,0 1-1,1-1 1,-1 0 0,0 1-1,0-1 1,1 0 0,-1 1-1,0-1 1,0 0 0,1 1-1,-1-1 1,0 0 0,1 0-1,-1 1 1,0-1 0,1 0-1,-1 0 1,0 0 0,1 0-1,-1 0 1,1 1 0,-1-1-1,0 0 1,1 0 0,-1 0-1,1 0 1,-1 0 0,1 0-1,21-16 740,15-29 288,-32 36-1036,0 1 0,-1-1 0,0-1 0,-1 1 0,0 0 0,0-1 0,-1 0 0,0 1 0,0-1 0,-1-13 0,-1 38 0,-1-12 0,1 1 0,0-1 0,0 1 0,0-1 0,0 1 0,1-1 0,0 1 0,-1-1 0,3 5 0,-2-6 0,0-1 0,1 1 0,-1-1 0,0 1 0,1-1 0,-1 1 0,1-1 0,0 0 0,-1 0 0,1 0 0,0 0 0,0 0 0,0 0 0,-1 0 0,1-1 0,0 1 0,0-1 0,0 1 0,0-1 0,0 0 0,4 0 0,4 1 0,0 0 0,1-1 0,-1-1 0,0 0 0,0 0 0,0-1 0,0 0 0,0-1 0,0 0 0,-1-1 0,16-7 0,-20 9 0,-1-1 0,1 0 0,0 0 0,-1 0 0,0-1 0,0 1 0,0-1 0,0 0 0,-1 0 0,0-1 0,1 1 0,-1-1 0,-1 1 0,1-1 0,-1 0 0,0 0 0,0 0 0,0 0 0,-1-1 0,0 1 0,0 0 0,0-1 0,0-7 0,-1 13 0,0 0 0,0-1 0,0 1 0,0 0 0,0 0 0,0 0 0,0-1 0,0 1 0,0 0 0,0 0 0,0-1 0,0 1 0,0 0 0,0 0 0,0 0 0,0-1 0,0 1 0,0 0 0,0 0 0,0-1 0,0 1 0,0 0 0,0 0 0,-1 0 0,1 0 0,0-1 0,0 1 0,0 0 0,0 0 0,-1 0 0,1 0 0,0-1 0,0 1 0,0 0 0,-1 0 0,1 0 0,0 0 0,0 0 0,0 0 0,-1 0 0,1 0 0,0 0 0,0 0 0,0 0 0,-1 0 0,1 0 0,0 0 0,0 0 0,-1 0 0,-12 9 0,-8 17 0,15-18 0,1 1 0,0-1 0,1 1 0,0 0 0,0 0 0,1 0 0,0 0 0,1 0 0,-1 1 0,2 0 0,0-1 0,0 1 0,1 13 0,0-22-111,0 0 0,0 0 0,1 0-1,-1 0 1,1 0 0,-1 0 0,0 0 0,1-1 0,-1 1 0,1 0 0,0 0-1,-1-1 1,1 1 0,0 0 0,-1-1 0,1 1 0,0 0 0,0-1 0,0 1-1,-1-1 1,1 0 0,0 1 0,0-1 0,0 0 0,0 1 0,0-1-1,0 0 1,0 0 0,0 0 0,0 0 0,0 0 0,0 0 0,0 0 0,0 0-1,0 0 1,1 0 0,0-1-404,0 1 1,0-1-1,0 1 0,0-1 0,0 1 1,0-1-1,0 0 0,0 0 0,-1 0 1,1 0-1,0-1 0,0 1 1,-1 0-1,1-1 0,2-2 0,7-16-9046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1.221"/>
    </inkml:context>
    <inkml:brush xml:id="br0">
      <inkml:brushProperty name="width" value="0.025" units="cm"/>
      <inkml:brushProperty name="height" value="0.025" units="cm"/>
    </inkml:brush>
  </inkml:definitions>
  <inkml:trace contextRef="#ctx0" brushRef="#br0">14 1 16367,'0'0'3780,"-14"61"-3588,14-36-128,14 4-1057,4-2-2114,3-1-3042</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1.611"/>
    </inkml:context>
    <inkml:brush xml:id="br0">
      <inkml:brushProperty name="width" value="0.025" units="cm"/>
      <inkml:brushProperty name="height" value="0.025" units="cm"/>
    </inkml:brush>
  </inkml:definitions>
  <inkml:trace contextRef="#ctx0" brushRef="#br0">2 322 3043,'0'0'19453,"1"18"-16325,-1-17-3086,0 0 0,-1 0 0,1 0 0,0 1 0,-1-1-1,1 0 1,0 0 0,0 0 0,0 0 0,0 0 0,0 0 0,0 0-1,0 0 1,0 0 0,0 1 0,1-1 0,-1 0 0,0 0 0,1 0-1,-1 0 1,1 0 0,-1 0 0,1 0 0,0-1 0,-1 1 0,1 0-1,0 0 1,-1 0 0,3 1 0,-1-1-5,0 0-1,1 0 1,0 0-1,-1 0 1,1 0 0,0-1-1,-1 1 1,1-1-1,0 0 1,0 1-1,4-2 1,5 1-211,-1-2 0,0 1 0,0-2 0,1 1 0,12-6 1,64-32-4920,-85 47 4838,-3-6 318,0-1 0,-1 1 0,1-1 0,0 1 0,0 0 0,0-1 0,1 1-1,-1-1 1,0 1 0,0-1 0,0 1 0,0-1 0,0 1 0,1-1 0,-1 1 0,0-1 0,0 1 0,1-1 0,-1 1 0,0-1 0,1 1 0,-1-1-1,1 0 1,0 1 0,4 0 17,0-1 0,1 0 0,-1-1 0,0 1-1,0-1 1,1 0 0,-1-1 0,0 1 0,0-1-1,0 0 1,0 0 0,-1-1 0,1 1 0,-1-1 0,1 0-1,-1 0 1,0-1 0,5-4 0,10-9-89,-1-1 0,22-29 0,-29 34 106,0 0 1,-2-1 0,0 0 0,0-1-1,-1 0 1,-1 0 0,-1-1 0,0 0-1,-1 0 1,0 0 0,-2-1-1,3-23 1,-9 37 59,-5 8-2,-6 11 104,2 7-18,0 1-1,2 1 0,1 0 0,0 0 1,2 1-1,1 0 0,2 0 0,0 1 0,1-1 1,2 1-1,1 0 0,3 28 0,13-1-145,-15-51-105,0 0 0,0-1 0,0 1 0,1 0 0,-1-1 0,1 0 0,0 1 0,-1-1 0,1 0 0,0 0 0,1 0 0,-1 0 0,0 0 0,0-1 0,1 1 0,-1-1 0,4 2 0,-6-3 1,1-1 0,-1 1 1,1 0-1,-1-1 0,1 1 1,-1-1-1,1 1 0,-1-1 0,0 1 1,1-1-1,-1 1 0,0-1 0,1 0 1,-1 1-1,0-1 0,0 0 0,1 1 1,-1-1-1,0 1 0,0-1 0,0 0 1,0 1-1,0-1 0,0 0 0,0 1 1,0-1-1,0 0 0,0 1 0,-1-2 1,-1-25-24,-1 12 47,-1 1-1,-1-1 0,0 1 1,-1 1-1,0-1 0,-1 1 1,-1 0-1,-15-19 0,8 12 660,-1 1-1,-1 1 1,-1 0-1,-28-21 1,78 47-439,11 5-2081,51 11-1,-61-18-2006,1-2 0,40 0 0,-25-4-3370</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2.017"/>
    </inkml:context>
    <inkml:brush xml:id="br0">
      <inkml:brushProperty name="width" value="0.025" units="cm"/>
      <inkml:brushProperty name="height" value="0.025" units="cm"/>
    </inkml:brush>
  </inkml:definitions>
  <inkml:trace contextRef="#ctx0" brushRef="#br0">177 40 9929,'0'0'13197,"-9"-7"-10699,4 3-2222,0 0 0,-1 1 0,1-1-1,-1 1 1,0 1 0,0-1 0,0 1 0,0 0-1,0 0 1,-12-1 0,14 3-156,0-1 0,0 1 1,0 0-1,0 0 0,0 1 1,1-1-1,-1 1 0,0 0 0,0 0 1,1 0-1,-1 1 0,0-1 1,1 1-1,-1 0 0,1-1 0,0 2 1,0-1-1,0 0 0,0 1 0,0-1 1,0 1-1,1 0 0,-4 5 1,5-7-122,0 0 1,1 0-1,-1 0 1,0 0-1,1 0 1,-1 0 0,1 0-1,0 0 1,-1 0-1,1 1 1,0-1-1,0 0 1,0 0 0,-1 0-1,1 1 1,0-1-1,1 0 1,-1 0-1,0 0 1,0 1-1,0-1 1,1 0 0,-1 0-1,1 0 1,-1 0-1,1 0 1,-1 0-1,1 0 1,0 0 0,-1 0-1,1 0 1,0 0-1,0 0 1,0 0-1,0 0 1,0-1 0,0 1-1,0 0 1,0-1-1,0 1 1,0 0-1,0-1 1,0 0 0,0 1-1,0-1 1,2 1-1,9 3-262,0 0 0,1 0 0,18 2-1,-18-3-50,24 5-964,1-1 71,0 2-1,0 2 1,51 22-1,-88-33 1264,1 1 1,-1-1-1,0 1 0,0-1 0,1 1 0,-1-1 0,0 1 0,0 0 0,0 0 0,1-1 0,-1 1 0,0 0 0,0 0 0,0 0 0,0 0 0,-1 1 0,1-1 1,0 0-1,0 0 0,-1 0 0,1 1 0,-1-1 0,1 0 0,-1 1 0,1 1 0,-1-1 90,-1-1 1,0 1-1,0-1 1,0 1-1,1-1 0,-1 0 1,0 0-1,-1 1 1,1-1-1,0 0 0,0 0 1,0 0-1,-1 0 1,1 0-1,0 0 0,-1-1 1,1 1-1,-3 0 1,-12 6 1017,0-1 1,-32 7 0,45-13-1249,-17 6 237,1-2-1,-1 0 1,0-1-1,0-2 1,0 0-1,-39-3 1,58 2-274,0 0 0,0-1 0,0 1 1,-1-1-1,1 1 0,0-1 0,0 1 0,0-1 0,1 0 1,-1 0-1,0 1 0,0-1 0,0 0 0,0 0 0,1 0 1,-1 0-1,0 0 0,1 0 0,-1 0 0,1 0 0,-1 0 1,1 0-1,-1 0 0,1 0 0,0 0 0,0-1 0,-1 1 1,1 0-1,0 0 0,0 0 0,0 0 0,0-1 0,1 1 1,-1-2-1,1-2-1109,0-1 0,0 1 0,1-1 0,-1 1 0,1 0 0,4-7 0,15-26-9249</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2.422"/>
    </inkml:context>
    <inkml:brush xml:id="br0">
      <inkml:brushProperty name="width" value="0.025" units="cm"/>
      <inkml:brushProperty name="height" value="0.025" units="cm"/>
    </inkml:brush>
  </inkml:definitions>
  <inkml:trace contextRef="#ctx0" brushRef="#br0">11 1 21076,'0'0'4933,"-9"61"-3652,8-28 96,0 2-800,1 3-417,1 2-128,11-3-1345,1 1-1858,2-8-2435,-2-3-7174</inkml:trace>
  <inkml:trace contextRef="#ctx0" brushRef="#br0" timeOffset="1">46 551 13933,'0'0'5381,"-27"58"-2786,26-43-513,1 0-257,0-3-800,7-4-768,6-3-33,3-3-416,0-2-1154,-4-5-1729,-1-12-4356</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2.825"/>
    </inkml:context>
    <inkml:brush xml:id="br0">
      <inkml:brushProperty name="width" value="0.025" units="cm"/>
      <inkml:brushProperty name="height" value="0.025" units="cm"/>
    </inkml:brush>
  </inkml:definitions>
  <inkml:trace contextRef="#ctx0" brushRef="#br0">321 10 19314,'0'0'705,"8"-3"710,-5 2-1246,1-1 1,-1 1 0,1 0 0,0 1 0,-1-1 0,1 1 0,0-1 0,-1 1-1,1 0 1,0 1 0,-1-1 0,1 0 0,0 1 0,-1 0 0,1 0 0,-1 0 0,1 0-1,-1 1 1,1-1 0,-1 1 0,0 0 0,0 0 0,0 0 0,0 0 0,0 1-1,-1-1 1,5 6 0,16 16 210,-2 1 0,-1 0 0,-1 2 1,-2 0-1,0 1 0,-2 1 0,20 53 0,-28-65-213,-2 0 1,0 0-1,-1 1 0,-1-1 0,0 1 1,-1 0-1,-1 0 0,-1 0 1,-1 0-1,0 0 0,-1-1 0,-1 1 1,-1 0-1,-1-1 0,-10 28 1,-4-9-36,-1 0 1,-2-1 0,-1-1 0,-42 45-1,-125 115 64,181-185-196,-25 24-671,-2-2 0,-60 40 0,17-25-6957</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21.750"/>
    </inkml:context>
    <inkml:brush xml:id="br0">
      <inkml:brushProperty name="width" value="0.025" units="cm"/>
      <inkml:brushProperty name="height" value="0.025" units="cm"/>
    </inkml:brush>
  </inkml:definitions>
  <inkml:trace contextRef="#ctx0" brushRef="#br0">1 175 7719,'0'0'7212,"14"-4"-6437,42-11-167,0 3 1,0 2 0,62-3 0,193 1-147,-128 8-231,261-20 438,322-6 76,-541 32-703,403-16 354,-334 7-134,7-1-27,-295 8-256,-5 0-89,0 0 0,0 0 0,1 0 1,-1 0-1,0 0 0,0 0 0,0-1 0,0 1 1,0 0-1,0 0 0,0-1 0,0 1 0,0-1 1,0 1-1,0-1 0,0 1 0,0-1 0,0 0 0,0 0 1,0 1-1,0-1 0,0-1 0,1-12-4721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1.416"/>
    </inkml:context>
    <inkml:brush xml:id="br0">
      <inkml:brushProperty name="width" value="0.025" units="cm"/>
      <inkml:brushProperty name="height" value="0.025" units="cm"/>
    </inkml:brush>
  </inkml:definitions>
  <inkml:trace contextRef="#ctx0" brushRef="#br0">117 0 2370,'0'0'10976,"6"3"-12225,3 0 1154,0-1 1,0 0 0,1 0 0,-1-1-1,15 1 1,-23-2 325,-1 0 0,1 0 0,-1 0 1,0 1-1,1-1 0,-1 0 0,0 0 0,1 0 0,-1 0 1,0 1-1,1-1 0,-1 0 0,0 0 0,1 1 0,-1-1 1,0 0-1,0 1 0,1-1 0,-1 0 0,0 1 1,0-1-1,0 0 0,0 1 0,1-1 0,-1 0 0,0 1 1,0-1-1,0 0 0,0 2 0,1 17 3216,-6 18-574,1-20-2502,0 2 0,2-1-1,0 0 1,0 1 0,2-1 0,0 0 0,2 1-1,0-1 1,0 1 0,11 31 0,-8-31-359,0-1 0,-2 1 0,0 0 0,0 0 1,-2 1-1,-2 34 0,1-46 104,-1-1 1,0 0-1,-1 0 1,1 1-1,-1-1 1,-1 0-1,1-1 1,-1 1-1,0 0 1,-1-1-1,0 0 1,0 1-1,0-1 1,-1-1-1,1 1 1,-1-1-1,-1 0 1,1 0-1,-1 0 1,0-1-1,-7 4 0,11-6-98,-1-1 0,1 0 0,0 0-1,-1 0 1,1 0 0,-1 0-1,0 0 1,1-1 0,-1 1 0,0-1-1,1 0 1,-1 0 0,0 0-1,1 0 1,-1 0 0,0-1 0,1 1-1,-1-1 1,1 1 0,-1-1-1,-2-1 1,1-1 14,0 1-1,1-1 1,0 1-1,-1-1 1,1 0-1,0-1 1,1 1-1,-1 0 1,1-1-1,-1 1 1,1-1-1,-2-4 1,-3-8 44,1 1 0,1-2-1,0 1 1,1-1 0,-3-25 0,6 30-124,-1 0 0,2 0 0,-1-1 0,2 1 0,0 0 0,4-23 0,-4 31 31,1 0 0,-1-1 0,1 1 1,0 0-1,1 0 0,-1 0 0,0 0 1,1 1-1,0-1 0,0 1 1,0 0-1,1 0 0,-1 0 0,1 0 1,-1 0-1,1 1 0,0-1 0,0 1 1,0 0-1,0 0 0,7-1 0,178-43-2887,-186 45 2502,0 0 0,0 0 1,0 0-1,0-1 0,0 1 0,0-1 0,-1 0 0,1 1 0,3-5 0,-4 4-178,-1 0-1,1 0 0,-1 0 0,0 0 0,0-1 1,0 1-1,0 0 0,0-1 0,0 1 0,-1 0 1,1-1-1,-1 1 0,1-4 0,0-26-9348</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22.932"/>
    </inkml:context>
    <inkml:brush xml:id="br0">
      <inkml:brushProperty name="width" value="0.025" units="cm"/>
      <inkml:brushProperty name="height" value="0.025" units="cm"/>
    </inkml:brush>
  </inkml:definitions>
  <inkml:trace contextRef="#ctx0" brushRef="#br0">0 7 7944,'0'0'3784,"13"-2"-2951,52-2-125,0 3-1,-1 3 1,75 12-1,-22-3-542,743 10 334,-91-8 225,-353 20-453,72 4 439,0-32 545,-481-5-1231,0 0-1,1 0 0,-1 0 0,1-1 0,-1 0 0,0 0 0,0-1 0,0 0 1,0 0-1,0-1 0,9-4 0,-16 7-18,0 0 0,1 0 0,-1-1 0,0 1 0,0 0 0,0 0 1,0-1-1,1 1 0,-1 0 0,0 0 0,0-1 0,0 1 0,0 0 0,0-1 0,0 1 0,0 0 1,0 0-1,0-1 0,0 1 0,0 0 0,0-1 0,0 1 0,0 0 0,0 0 0,0-1 0,0 1 0,0 0 1,-1-1-1,1 1 0,0 0 0,0 0 0,0-1 0,0 1 0,-1 0 0,1 0 0,0-1 0,0 1 1,0 0-1,-1 0 0,1 0 0,0 0 0,0-1 0,-1 1 0,1 0 0,0 0 0,0 0 0,-1 0 0,1 0 1,0 0-1,-1 0 0,1 0 0,0 0 0,0 0 0,-1 0 0,1 0 0,0 0 0,-1 0 0,1 0 1,0 0-1,0 0 0,-1 0 0,1 0 0,0 0 0,-1 0 0,1 1 0,-36-3-784,-55 4-1,25 0-3682,19-1-2996</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40.308"/>
    </inkml:context>
    <inkml:brush xml:id="br0">
      <inkml:brushProperty name="width" value="0.025" units="cm"/>
      <inkml:brushProperty name="height" value="0.025" units="cm"/>
    </inkml:brush>
  </inkml:definitions>
  <inkml:trace contextRef="#ctx0" brushRef="#br0">0 102 6342,'0'0'5915,"11"-1"-5082,212-9 3444,-35 3-2597,375-1 385,-533 8-1941,179 15 361,-67-3-62,-52-7-365,351 33 583,-25-8-349,-148-17-285,-128-5 70,185-15 1,142-37 506,-217 17-394,355-2-73,-191 27-65,437-23 174,-81 2-191,-621 23-6,217-15-17,-22-1-8,1086 7 807,-994 31-709,2-1 21,-355-21-116,1162-10 354,137 19 354,-977 1-672,90 24 23,-244-12-25,-119-17 18,-66-3-73,99 14 1,-154-13 354,-4-1-2528,-4-12-5550,-3-14-5107</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0.590"/>
    </inkml:context>
    <inkml:brush xml:id="br0">
      <inkml:brushProperty name="width" value="0.025" units="cm"/>
      <inkml:brushProperty name="height" value="0.025" units="cm"/>
    </inkml:brush>
  </inkml:definitions>
  <inkml:trace contextRef="#ctx0" brushRef="#br0">0 136 18001,'0'0'4612,"61"-6"-3523,-14-3 321,13-3 95,16 1-832,12 0-545,8 1-64,4 3-64,-2-1-1281,-8 0-737,-14-1-1089,-15-4-64,-14-1-577,-18-3-768</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0.967"/>
    </inkml:context>
    <inkml:brush xml:id="br0">
      <inkml:brushProperty name="width" value="0.025" units="cm"/>
      <inkml:brushProperty name="height" value="0.025" units="cm"/>
    </inkml:brush>
  </inkml:definitions>
  <inkml:trace contextRef="#ctx0" brushRef="#br0">546 1 11915,'0'0'7074,"-5"2"-6717,3-1-337,-1 1 1,1 0-1,-1 1 0,1-1 0,0 0 0,-1 1 0,1-1 0,1 1 0,-1 0 1,-3 4-1,2-1 37,-1 0 1,0 0-1,0 0 0,-1-1 1,-5 6-1,-60 42 1207,-83 50 0,-59 46 1077,207-145-2236,1-2-22,1 0 1,0 1-1,-1-1 1,1 1-1,0 0 1,1 0-1,-1 0 1,0 1-1,1-1 1,0 0 0,0 1-1,0 0 1,0-1-1,1 1 1,-3 8-1,4-11-82,0 0-1,0 0 1,1 0-1,-1-1 1,0 1-1,0 0 1,1 0-1,-1 0 1,1 0-1,-1 0 1,1 0-1,-1-1 1,1 1-1,0 0 1,-1 0 0,1-1-1,0 1 1,-1 0-1,1-1 1,0 1-1,0-1 1,0 1-1,0-1 1,-1 1-1,1-1 1,0 0-1,0 1 1,0-1-1,0 0 1,2 1-1,34 5 28,-33-6-18,318 5 373,-178-7-1685,-35 0-1431,1-3-2114</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2.010"/>
    </inkml:context>
    <inkml:brush xml:id="br0">
      <inkml:brushProperty name="width" value="0.025" units="cm"/>
      <inkml:brushProperty name="height" value="0.025" units="cm"/>
    </inkml:brush>
  </inkml:definitions>
  <inkml:trace contextRef="#ctx0" brushRef="#br0">341 64 12716,'0'0'6011,"0"-9"-3561,0 6-2218,0 1-1,0-1 1,0 0 0,-1 0-1,1 0 1,-1 1-1,0-1 1,0 0-1,0 0 1,0 1-1,0-1 1,-2-2 0,1 3-6,0 0 1,0 0 0,-1 1 0,1 0 0,0-1 0,-1 1 0,1 0 0,-1 0 0,1 0 0,-1 0 0,1 1 0,-1-1-1,0 1 1,1-1 0,-1 1 0,0 0 0,-5 1 0,-4-2-105,0 1 0,0 1 0,0 0 0,0 0 0,1 1 0,-1 1 0,0 0 0,1 1 0,0 0 0,-1 1 0,2 0 0,-1 0 0,1 1 0,-1 1 0,2 0-1,-1 0 1,1 1 0,0 0 0,1 0 0,0 1 0,0 1 0,1-1 0,0 1 0,0 0 0,-7 16 0,12-22-102,0 0 1,1 0-1,-1-1 0,1 1 1,0 1-1,-1-1 0,2 0 1,-1 0-1,0 0 0,1 0 1,0 1-1,0-1 0,0 0 0,1 0 1,-1 0-1,3 9 0,-1-11-20,0 1 1,0-1-1,0 1 0,0-1 0,0 0 0,0 0 0,1 0 0,-1 0 0,1 0 0,-1-1 0,1 1 0,0-1 0,0 0 0,-1 1 0,1-1 0,0 0 1,0-1-1,0 1 0,0-1 0,0 1 0,1-1 0,-1 0 0,4 0 0,9 0-303,1 0 0,-1 0 0,0-2 0,19-3-1,-16 0-1018,-1 0-1,0-1 0,24-11 1,29-21-6270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3.332"/>
    </inkml:context>
    <inkml:brush xml:id="br0">
      <inkml:brushProperty name="width" value="0.025" units="cm"/>
      <inkml:brushProperty name="height" value="0.025" units="cm"/>
    </inkml:brush>
  </inkml:definitions>
  <inkml:trace contextRef="#ctx0" brushRef="#br0">150 176 7079,'0'0'2786,"9"-9"-474,1-3-838,0-1 0,0 0 0,12-23 0,-20 33-1067,-1 0 1,1 0-1,-1 0 0,0-1 0,0 1 0,0 0 1,0-1-1,-1 1 0,1 0 0,-1-1 0,0 1 0,0-6 1,-1 7-266,1 0 0,-1 1 1,0-1-1,0 0 1,0 1-1,1-1 0,-2 1 1,1 0-1,0-1 1,0 1-1,0 0 0,0 0 1,-1-1-1,1 1 1,-1 0-1,1 0 0,-1 0 1,1 1-1,-1-1 1,0 0-1,1 1 0,-1-1 1,0 1-1,1-1 1,-1 1-1,0 0 0,-2 0 1,-3-1-74,0 0 0,0 1 1,0 0-1,-1 0 0,1 1 0,0-1 1,0 2-1,0-1 0,0 1 1,0 0-1,0 1 0,1 0 0,-1 0 1,1 0-1,-1 1 0,-5 4 0,7-5-65,1 1 0,-1 0 0,1 0 0,0 0 0,0 0-1,0 1 1,0 0 0,1-1 0,0 1 0,0 1 0,0-1 0,1 0-1,0 1 1,0-1 0,0 1 0,0 0 0,1-1 0,0 1 0,0 11-1,1-16 0,0 0 0,0 0-1,1 0 1,-1 0 0,0 0-1,1 0 1,-1 0 0,1 0-1,-1 0 1,1 0 0,0 0-1,-1 0 1,1 0 0,0-1-1,0 1 1,-1 0 0,1 0-1,0-1 1,0 1 0,0-1-1,0 1 1,0-1 0,0 1-1,0-1 1,0 0 0,0 1-1,0-1 1,0 0 0,0 0-1,0 1 1,0-1 0,0 0-1,0 0 1,1 0 0,-1-1-1,0 1 1,0 0 0,0 0-1,1-1 1,46-9 227,-25 0-142,0-1 1,43-27 0,-48 25-102,2 2 0,0 0 1,0 1-1,28-9 1,-48 19-2,1 0 0,-1-1 0,1 1 0,0 0 0,-1 0 0,1 0 0,0 0 0,-1 0 0,1 0 0,0 0 1,-1 0-1,1 0 0,-1 0 0,1 0 0,0 1 0,-1-1 0,1 0 0,0 0 0,-1 1 0,1-1 0,-1 0 1,1 1-1,-1-1 0,1 0 0,-1 1 0,1-1 0,-1 1 0,1-1 0,-1 1 0,1-1 0,-1 1 0,0-1 0,1 2 1,4 27-174,-14 37 284,9-63-79,-3 12 47,1-7-26,0 0 0,1 0 0,0 0 0,0 0 0,1 9 0,1-17-26,-1 1 1,0 0-1,1 0 0,-1-1 1,0 1-1,1-1 0,-1 1 1,1 0-1,-1-1 0,1 1 1,0-1-1,-1 1 0,1-1 1,-1 0-1,1 1 0,0-1 1,-1 1-1,1-1 0,0 0 0,-1 0 1,1 1-1,0-1 0,0 0 1,-1 0-1,1 0 0,0 0 1,0 0-1,-1 0 0,1 0 1,0 0-1,0 0 0,-1 0 1,1 0-1,0-1 0,0 1 1,31-8 483,-2-6-245,0-2 0,-1 0 0,44-35 1,19-11-205,-91 61-56,1 0 0,-1 0 0,1 0 0,0 0 0,0 1 0,-1-1 0,1 0 1,0 1-1,0-1 0,0 1 0,0 0 0,0-1 0,0 1 0,3 0 0,-5 1 4,1-1 0,0 0 0,0 1-1,-1-1 1,1 0 0,0 1 0,-1-1 0,1 1-1,-1-1 1,1 1 0,-1-1 0,1 1 0,-1-1-1,1 1 1,-1 0 0,1-1 0,-1 1 0,0 0 0,1-1-1,-1 1 1,0 0 0,1-1 0,-1 1 0,0 1-1,1 6 68,-1 0 0,0 0-1,0 0 1,-1 0 0,-2 13-1,2-20-38,0 5-5,0-3-4,1 1 1,-1-1-1,1 1 1,-1-1 0,1 1-1,0 0 1,0-1-1,1 1 1,0 5-1,-1-9-10,1 1-1,-1-1 0,0 1 0,1-1 1,-1 1-1,1-1 0,-1 1 0,0-1 0,1 0 1,-1 1-1,1-1 0,-1 0 0,1 1 0,-1-1 1,1 0-1,-1 0 0,1 1 0,-1-1 1,1 0-1,-1 0 0,1 0 0,0 0 0,-1 0 1,1 0-1,26-6 154,0-7-657,-2 0 1,0-2-1,41-32 1,-2 2-5321,2 8-6296,-66 37 12105,1-1 1,-1 1 0,0 0-1,0 0 1,0 0 0,0 0 0,0 0-1,0 0 1,1 0 0,-1 0-1,0 0 1,0-1 0,0 1 0,0 0-1,1 0 1,-1 0 0,0 0-1,0 0 1,0 0 0,0 0 0,1 0-1,-1 0 1,0 0 0,0 0-1,0 0 1,0 0 0,0 0 0,1 1-1,-1-1 1,0 0 0,0 0-1,0 0 1,0 0 0,0 0-1,1 0 1,-1 0 0,0 0 0,0 0-1,0 1 1,0-1 0,0 0-1,0 0 1,0 0 0,1 0 0,-1 0-1,0 1 1,0-1 0,0 0-1,0 0 1,0 0 0,0 0 0,0 0-1,0 1 1,0-1 0,0 0-1,0 0 1,0 0 0,0 1-1,-5 14 1491,-11 16 1484,11-21-2639,-1 1 0,1 0 0,1 0 0,0 0 0,1 0 1,0 1-1,0 0 0,1-1 0,1 1 0,0 0 0,2 23 0,3 7-366,1-2-1,14 47 1,2 17 887,-18-74-811,1 8 4200,-4-38-4143,0 0 0,1 0 0,-1 0 1,0 0-1,0 0 0,0 0 0,0 0 1,0 0-1,0 0 0,0 0 0,0 0 1,0 0-1,0 0 0,0 0 0,0 0 1,0 0-1,0 0 0,0 0 94,1 1-94,-1-25 1807,1-39-1710,3 0 0,3 0 0,2 0 0,27-91 0,-33 145-216,0 0 0,0 0 0,1 0 0,0 1 0,0 0 0,1 0 0,0 0 0,1 0 0,7-7 0,-9 11 7,1 0 1,-1 0-1,1 1 1,-1 0-1,1 0 0,0 1 1,0-1-1,1 1 1,-1 0-1,0 0 0,1 1 1,-1-1-1,1 1 1,-1 0-1,1 1 0,6 0 1,-8-1-6,0 1 0,1 1 0,-1-1 1,0 1-1,0-1 0,1 1 0,-1 1 0,0-1 1,0 0-1,0 1 0,4 2 0,-7-3 21,0 0-1,0 0 1,0 0-1,0 0 0,0 0 1,0 0-1,0 0 1,0 1-1,-1-1 0,1 0 1,0 0-1,-1 1 1,1-1-1,-1 0 0,1 1 1,-1-1-1,0 1 1,0-1-1,1 0 1,-1 1-1,0-1 0,0 1 1,0-1-1,-1 1 1,1-1-1,0 0 0,0 1 1,-1-1-1,1 1 1,-1-1-1,0 0 1,1 1-1,-1-1 0,0 0 1,1 0-1,-1 0 1,-2 2-1,-1 3 122,0-1 0,-1 1 0,0-1 0,0 0 0,-1 0 0,1-1 0,-1 0 0,0 0 0,0 0 0,-10 4 1,-73 27 2000,67-27-1667,-9 5-295,49-16-2218,54-17-3919,-23 4 566,1-3-2251</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3.784"/>
    </inkml:context>
    <inkml:brush xml:id="br0">
      <inkml:brushProperty name="width" value="0.025" units="cm"/>
      <inkml:brushProperty name="height" value="0.025" units="cm"/>
    </inkml:brush>
  </inkml:definitions>
  <inkml:trace contextRef="#ctx0" brushRef="#br0">140 2 18065,'0'0'2456,"-12"10"-134,4-4-2086,-8 6 691,0 1 0,1 1 1,0 1-1,1 0 0,1 0 0,-16 24 0,29-39-922,0 0 0,0 0 0,0 0 0,-1 0 0,1 1 0,0-1 0,0 0 0,0 0 0,0 0 0,0 1 0,0-1 0,0 0 0,0 0 0,0 1 0,0-1 0,0 0 0,0 0 0,0 0 0,0 1 0,0-1 0,0 0 0,0 0 0,0 0 0,0 1-1,0-1 1,0 0 0,0 0 0,0 0 0,1 1 0,-1-1 0,0 0 0,0 0 0,0 0 0,0 1 0,0-1 0,1 0 0,-1 0 0,0 0 0,0 0 0,0 0 0,1 1 0,11 0 89,16-7 46,41-23 10,-56 22-224,-1 1 1,1 1 0,0 0-1,0 0 1,1 1-1,0 1 1,24-3 0,-37 7 83,0-1 0,0 0 0,0 1 0,0-1 1,-1 1-1,1 0 0,0-1 0,0 1 0,-1 0 0,1-1 1,-1 1-1,1 0 0,0-1 0,-1 1 0,1 0 1,-1 0-1,0 0 0,1 0 0,-1 0 0,0-1 0,1 1 1,-1 0-1,0 0 0,0 0 0,0 0 0,0 0 1,0 0-1,0 0 0,0 0 0,0 1 0,-1 41 1224,1-31-643,20-33 461,-15 13-1052,-1 0 0,0 0 0,0 0 0,-1 0 0,1-1 0,-2 1 0,1-1 0,-1 0 0,-1 0 0,0 0 0,0-15 0,43 22 0,3 3-778,-25 1-1224,1-2-1,0-1 1,-1 0 0,24-6 0,-19-1-10431</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4.386"/>
    </inkml:context>
    <inkml:brush xml:id="br0">
      <inkml:brushProperty name="width" value="0.025" units="cm"/>
      <inkml:brushProperty name="height" value="0.025" units="cm"/>
    </inkml:brush>
  </inkml:definitions>
  <inkml:trace contextRef="#ctx0" brushRef="#br0">1 158 8648,'0'0'10864,"11"4"-8889,-1 0-1616,0 0 1,0-1-1,0-1 0,1 1 1,-1-2-1,1 1 0,-1-2 1,1 1-1,0-1 0,-1-1 0,1 0 1,10-2-1,2-3 55,-1 0 1,0-1-1,0-2 0,-1 0 0,0-1 1,0-1-1,-1-1 0,-1-1 0,32-27 1,-49 39-393,-1 1 1,0-1 0,0 0 0,0 0 0,0 0 0,0-1-1,0 1 1,-1 0 0,1 0 0,0 0 0,0-1-1,-1 1 1,1 0 0,-1-1 0,1 1 0,-1-1 0,0 1-1,1 0 1,-1-1 0,0 1 0,0-1 0,0 1-1,0-3 1,-1 3 21,0 0 0,0 0-1,0 0 1,1 0 0,-1 0-1,0 0 1,-1 0 0,1 0-1,0 0 1,0 0 0,0 0-1,0 1 1,-1-1 0,1 1-1,0-1 1,-1 1 0,1-1-1,-3 0 1,-8-1 174,1 0 0,-1 1-1,0 0 1,-13 2 0,12 0-218,0 1 0,1 0 0,0 1 0,0 1 0,-1-1 0,2 2 0,-1 0 0,1 0 0,-1 1 0,-17 14 0,21-15 0,0 1 0,0 0 0,1 1 0,0-1 0,0 1 0,1 1 0,0-1 0,0 1 0,1 0 0,0 1 0,0-1 0,1 1 0,0 0 0,-4 16 0,7-23 0,0 1 0,1-1 0,-1 0 0,1 0 0,0 1 0,0-1 0,0 0 0,0 1 0,0-1 0,0 0 0,0 1 0,1-1 0,0 0 0,-1 0 0,1 1 0,0-1 0,0 0 0,0 0 0,0 0 0,0 0 0,1 0 0,-1 0 0,0-1 0,1 1 0,0 0 0,-1-1 0,1 1 0,0-1 0,0 1 0,0-1 0,0 0 0,0 0 0,0 0 0,0 0 0,0 0 0,4 1 0,7 0 0,0 1 0,1-2 0,-1 0 0,0 0 0,18-2 0,-9 0 0,25 1-1061,57-9 0,-76 4-563,1 0 1,0-2-1,29-12 1,3-8-8979</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5.224"/>
    </inkml:context>
    <inkml:brush xml:id="br0">
      <inkml:brushProperty name="width" value="0.025" units="cm"/>
      <inkml:brushProperty name="height" value="0.025" units="cm"/>
    </inkml:brush>
  </inkml:definitions>
  <inkml:trace contextRef="#ctx0" brushRef="#br0">31 211 15182,'0'0'8408,"2"8"-6689,-1 7-1316,0-1-1,-1 1 0,0 0 1,-2 0-1,1-1 1,-2 1-1,-7 24 0,5-17-9,0 1-1,1 1 0,0 23 1,4-46-377,0-1 1,0 0-1,0 0 1,1 1-1,-1-1 0,0 0 1,0 0-1,0 1 1,0-1-1,1 0 1,-1 0-1,0 0 0,0 1 1,0-1-1,1 0 1,-1 0-1,0 0 1,0 0-1,1 0 1,-1 0-1,0 1 0,1-1 1,-1 0-1,0 0 1,0 0-1,1 0 1,-1 0-1,0 0 0,0 0 1,1 0-1,-1 0 1,0 0-1,1 0 1,-1-1-1,0 1 1,0 0-1,1 0 0,-1 0 1,0 0-1,0 0 1,1 0-1,-1-1 1,0 1-1,0 0 0,0 0 1,1 0-1,-1 0 1,0-1-1,0 1 1,0 0-1,1 0 1,-1-1-1,0 1 0,0-1 1,14-11 584,-5-1-530,-1 0 1,-1-1-1,0 0 0,-1 0 1,-1 0-1,0-1 0,-1 0 0,0 0 1,2-29-1,-1-13 147,-4-73 0,-2 97-203,1 31-15,1 1 1,-1-1-1,0 1 0,0-1 0,0 0 1,-1 1-1,1-1 0,0 1 0,0-1 1,-1 1-1,1-1 0,-1 1 0,0-1 1,1 1-1,-1-1 0,0 1 0,0 0 1,0-1-1,0 1 0,-1-2 0,1 3-1,0 1 1,0-1-1,0 0 0,0 1 0,0-1 0,0 1 0,0-1 0,0 1 1,1-1-1,-1 1 0,0 0 0,0-1 0,1 1 0,-1 0 0,0-1 1,1 1-1,-1 0 0,1 0 0,-1 0 0,1 0 0,-1 0 0,1 0 1,0 0-1,-1 0 0,1 0 0,0-1 0,0 1 0,0 0 0,0 0 1,0 2-1,-5 15-32,0 0 0,2 0 0,0 1 0,1-1 0,1 26 0,1-39 32,1 1 0,-1-1-1,1 0 1,1 1 0,-1-1 0,1 0-1,0 0 1,0 0 0,0 0 0,3 5 0,-3-7 6,0-1-1,1 1 1,-1-1 0,0 0 0,1 0 0,-1 1 0,1-1 0,-1-1 0,1 1 0,0 0 0,0-1-1,0 1 1,0-1 0,0 0 0,0 0 0,1 0 0,5 0 0,2 0 0,-1-1 0,1 0 0,-1-1 0,1 0 0,-1 0 0,1-1 0,-1-1 0,0 1 0,0-2 0,0 1 0,0-2 0,0 1 0,-1-1 0,0-1 0,0 1 0,-1-2 0,1 1 0,-1-1 0,13-15 0,-11 12-2,-1-1 0,-1 0 0,0 0 0,0-1 0,-1 0 0,-1 0 0,0-1-1,-1 0 1,0 0 0,0 0 0,-2 0 0,0-1 0,0 1 0,1-27 0,-21 68-3,1 10 0,3 1 0,1 0 0,1 1 0,3 0 0,1 0 0,-2 44 0,9-81-133,1 0-1,-1 0 1,0 0 0,1 0-1,0 0 1,0 0 0,0 0-1,0 0 1,0 0 0,0 0-1,1-1 1,-1 1 0,1 0-1,0-1 1,0 1 0,0-1 0,0 0-1,0 0 1,1 0 0,-1 0-1,1 0 1,-1 0 0,1-1-1,0 1 1,0-1 0,-1 1-1,1-1 1,6 1 0,-5-1-187,0 0 1,-1 0-1,1-1 0,0 1 1,0-1-1,0 0 1,-1 0-1,1 0 0,0-1 1,0 1-1,0-1 1,-1 0-1,1 0 1,0-1-1,-1 1 0,1-1 1,-1 1-1,1-1 1,-1 0-1,0 0 0,0-1 1,0 1-1,3-4 1,13-20-8644</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6.167"/>
    </inkml:context>
    <inkml:brush xml:id="br0">
      <inkml:brushProperty name="width" value="0.025" units="cm"/>
      <inkml:brushProperty name="height" value="0.025" units="cm"/>
    </inkml:brush>
  </inkml:definitions>
  <inkml:trace contextRef="#ctx0" brushRef="#br0">444 33 9929,'0'0'12151,"8"0"-11527,-7 0-552,1 0 0,0-1 0,-1 1-1,1 0 1,-1 0 0,1 1 0,0-1 0,-1 0-1,1 0 1,-1 1 0,1-1 0,-1 1 0,1-1 0,-1 1-1,0 0 1,1 0 0,-1-1 0,0 1 0,1 0-1,-1 0 1,1 2 0,0 0 105,-1 0 0,0 1 0,0-1 0,0 1 0,0 0 1,0-1-1,-1 1 0,1 0 0,-1 0 0,0-1 0,-1 5 0,0 12 67,-1 0 0,-1 1 0,0-1 0,-2 0 0,0-1 0,-2 0 0,0 1 0,-1-2-1,-1 1 1,0-1 0,-2-1 0,0 0 0,-20 25 0,20-29-71,0-1 0,-1 0 1,0 0-1,-1-1 0,0-1 0,-1 0 0,0-1 0,0 0 0,-1-1 0,0-1 0,-1 0 0,0-1 1,0-1-1,0 0 0,0-1 0,-31 3 0,42-7-173,1 0 0,-1 0 0,1 0 0,-1 0 0,1-1 0,-1 1 0,1-1 0,0 0 0,-1-1 0,1 1 0,0-1 0,0 0 0,0 0 0,0 0 0,0 0 0,0-1 0,1 0 0,-1 1 0,-5-8 0,6 6 0,1 0 0,-1 0 0,1 0 0,0 0 0,1-1 0,-1 1 0,1-1 0,0 1 0,0-1 0,0 1 0,0-1 0,1 0 0,0 1 0,0-1 0,0 0 0,1 0 0,-1 1 0,1-1 0,2-6 0,0 3 0,0 0 0,1 1 0,0-1 0,0 0 0,0 1 0,1 0 0,0 0 0,1 1 0,-1-1 0,1 1 0,9-7 0,12-10 0,41-24 0,-56 39 0,41-24 0,-39 25 0,0 0 0,-1-2 0,0 1 0,0-2 0,-1 1 0,0-2 0,15-17 0,-25 27 0,-1-1 0,0 1 0,0-1 0,0 0 0,0 1 0,0-1 0,0 0 0,0 0 0,-1 0 0,1 1 0,-1-1 0,1 0 0,-1 0 0,0 0 0,1 0 0,-1 0 0,0 0 0,-1 0 0,1 0 0,0 0 0,0 0 0,-1 0 0,1 0 0,-1 0 0,-1-2 0,0 1 0,0 0 0,-1 0 0,1 0 0,-1 1 0,0-1 0,0 1 0,0 0 0,0 0 0,0 0 0,0 0 0,0 0 0,-7-1 0,-6-3 0,-1 1 0,1 1 0,-1 1 0,-29-2 0,42 4-16,0 1 1,-1 0-1,1 0 1,0 0-1,0 0 1,0 1-1,0 0 1,0 0-1,0 0 1,0 0-1,0 0 0,0 1 1,0 0-1,0 0 1,1 0-1,-5 3 1,3 0-11,1 0 1,0 0-1,1 0 1,-1 0-1,1 1 1,0 0-1,0-1 1,1 1-1,-1 0 1,-1 8-1,2-7 25,0-1 0,0 1 0,1 0 0,0 1 0,0-1 0,0 0-1,1 0 1,0 0 0,1 0 0,-1 1 0,3 6 0,-2-9 19,1 0 1,0 0-1,0 0 1,0-1-1,1 1 1,0-1 0,0 1-1,0-1 1,0 0-1,0 0 1,1 0-1,0-1 1,0 1-1,0-1 1,7 5-1,61 30 71,-55-30-60,-1 0 1,0 1 0,26 19-1,-37-23-25,0 0 0,0-1 0,-1 2 0,1-1 0,-1 0 0,0 1 0,-1 0 0,1 0-1,-1 0 1,0 0 0,-1 1 0,0-1 0,3 14 0,-3-12-672,0 0 0,-1 1 0,0-1 0,0 1 0,-1-1 0,-1 11 0,-2-15-6080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1.776"/>
    </inkml:context>
    <inkml:brush xml:id="br0">
      <inkml:brushProperty name="width" value="0.025" units="cm"/>
      <inkml:brushProperty name="height" value="0.025" units="cm"/>
    </inkml:brush>
  </inkml:definitions>
  <inkml:trace contextRef="#ctx0" brushRef="#br0">1 13 20788,'0'0'7975,"63"-13"-21460</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7.380"/>
    </inkml:context>
    <inkml:brush xml:id="br0">
      <inkml:brushProperty name="width" value="0.025" units="cm"/>
      <inkml:brushProperty name="height" value="0.025" units="cm"/>
    </inkml:brush>
  </inkml:definitions>
  <inkml:trace contextRef="#ctx0" brushRef="#br0">0 584 12492,'0'0'8413,"11"-5"-6326,5-5-1716,-1-1 0,0 0 0,0-1 0,-2-1 1,1 0-1,-2-1 0,0-1 0,0 0 0,10-18 0,149-272 2289,-106 179-1167,-65 154-1018,-34 188-572,-6 57 205,37-234-122,-2 65-635,5-94 472,0-1-1,1 1 1,0-1 0,1 1-1,0-1 1,0 0-1,8 17 1,-10-25 107,0 0 1,0-1-1,0 1 1,1 0-1,-1 0 0,1 0 1,-1 0-1,0-1 1,1 1-1,-1 0 1,1 0-1,0-1 1,-1 1-1,1 0 1,0-1-1,-1 1 1,1-1-1,0 1 0,0-1 1,-1 1-1,1-1 1,0 1-1,0-1 1,0 0-1,0 1 1,0-1-1,-1 0 1,1 0-1,0 0 1,0 0-1,0 0 1,0 0-1,0 0 0,0 0 1,0 0-1,0 0 1,1-1-1,-1 0-178,0 0 0,0 0 0,1 0-1,-1 0 1,0 0 0,0-1 0,0 1-1,0 0 1,-1-1 0,1 1 0,0-1-1,0 1 1,-1-1 0,1 1 0,-1-1-1,0 0 1,1 1 0,-1-1 0,0-2-1,1-8-1192,-1-1-1,0 1 0,-1 0 0,0 0 0,-1-1 0,-1 1 0,0 0 0,0 1 0,-8-18 1,-13-25-4288</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7.736"/>
    </inkml:context>
    <inkml:brush xml:id="br0">
      <inkml:brushProperty name="width" value="0.025" units="cm"/>
      <inkml:brushProperty name="height" value="0.025" units="cm"/>
    </inkml:brush>
  </inkml:definitions>
  <inkml:trace contextRef="#ctx0" brushRef="#br0">94 99 2819,'-28'-34'6117,"6"13"-3362,4 11-128,6 10 191,3 0-992,4 0-513,5 10-448,0 1-224,0-1-161,11-1-160,11-5-192,12-4 1,13 0-33,11-9 64,9-8-1153,-3-5-3363,0-7-10346</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8.464"/>
    </inkml:context>
    <inkml:brush xml:id="br0">
      <inkml:brushProperty name="width" value="0.025" units="cm"/>
      <inkml:brushProperty name="height" value="0.025" units="cm"/>
    </inkml:brush>
  </inkml:definitions>
  <inkml:trace contextRef="#ctx0" brushRef="#br0">138 298 11115,'0'0'13420,"-11"1"-12715,5 1-667,-1 0 0,0 0-1,1 0 1,-1 0 0,1 1 0,0 0 0,0 1 0,0-1-1,0 1 1,1 0 0,0 1 0,-1-1 0,2 1 0,-1 0-1,0 0 1,1 1 0,0-1 0,0 1 0,1 0 0,-1 0-1,1 0 1,-4 13 0,6-18-26,1 0 0,-1 0 0,1 0 0,0 0 0,-1 0 0,1 0 0,-1 0 0,1 0 0,0 0 0,0 0 0,0 0 0,0 1 0,0-1 0,0 0 0,0 0 0,0 0 0,0 0 0,0 0 0,1 0 0,-1 0 0,0 0 0,1 0 0,-1 0 0,0 0 0,2 1 0,-1-1 14,0-1 0,0 0 1,0 0-1,0 0 0,1 0 0,-1 0 0,0 0 0,0-1 0,0 1 0,0 0 0,0 0 0,0-1 0,0 1 0,0-1 0,0 1 1,0-1-1,0 1 0,2-2 0,46-38 970,-33 21-879,0 0 0,-1-1-1,0 0 1,-2-1 0,-1-1 0,11-25-1,-26 54 42,-7 13-180,1 0 0,1 1 0,1 0 0,-7 33 0,14-50 9,-1-1-1,1 1 0,0-1 1,0 1-1,0 0 0,0-1 1,1 1-1,-1-1 0,1 1 1,0-1-1,0 1 0,0-1 1,3 6-1,-2-8 14,0 1-1,-1-1 0,1 0 1,-1 0-1,1 0 0,0 0 1,0 0-1,0 0 0,0-1 1,-1 1-1,1-1 1,0 1-1,0-1 0,0 0 1,0 0-1,0 1 0,0-1 1,0-1-1,0 1 0,0 0 1,0 0-1,0-1 1,0 1-1,0-1 0,0 0 1,3-1-1,6-2 52,0-1 0,0 0 0,0-1 0,-1-1 1,0 1-1,0-1 0,-1-1 0,16-16 0,3-5 191,31-43 1,-45 54-61,0 0 1,-2-1 0,0-1-1,-1 0 1,-1 0-1,-1-1 1,0 0 0,-2-1-1,8-37 1,-15 58-178,0 1 1,0-1 0,0 0-1,1 1 1,-1-1-1,0 0 1,0 1 0,0-1-1,0 0 1,0 1 0,0-1-1,-1 0 1,1 1-1,0-1 1,0 0 0,0 1-1,-1-1 1,1 0 0,0 1-1,-1-1 1,1 1-1,0-1 1,-1 0 0,-11 6-56,-10 23-126,-5 29 168,2 2 0,3 1 0,3 0 0,2 2 0,3-1 0,2 2 0,-3 71 0,13-101 1,1-1 0,1 1 0,2-1 0,2 1 1,0-1-1,15 50 0,-19-80 80,-3-8 113,-11-26 373,-14-48 251,22 58-802,1 0 1,1-1-1,1 1 1,1-1-1,2-27 1,0 43-20,0 0 0,1 1 0,0 0 0,0-1 0,1 1 0,0-1 0,0 1 0,0 0-1,1 0 1,0 0 0,0 1 0,0-1 0,1 0 0,0 1 0,0 0 0,0 0 0,0 0 0,1 1 0,0 0 0,0-1 0,1 2 0,8-7 0,6 2-1146,1 0 0,0 1 1,41-8-1,-23 6-1615,28-8-3239</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9.198"/>
    </inkml:context>
    <inkml:brush xml:id="br0">
      <inkml:brushProperty name="width" value="0.025" units="cm"/>
      <inkml:brushProperty name="height" value="0.025" units="cm"/>
    </inkml:brush>
  </inkml:definitions>
  <inkml:trace contextRef="#ctx0" brushRef="#br0">13 0 15663,'0'0'7703,"-1"15"-6512,-2 12-472,-1 7-336,1-1 1,2 1-1,5 64 0,-4-96-371,1 0 0,-1 0-1,1-1 1,-1 1 0,1 0-1,0-1 1,0 1 0,-1 0-1,1-1 1,0 1 0,1-1 0,-1 0-1,0 1 1,0-1 0,1 0-1,-1 1 1,0-1 0,1 0-1,-1 0 1,1 0 0,0-1-1,-1 1 1,1 0 0,0 0-1,-1-1 1,1 1 0,0-1-1,0 0 1,0 1 0,-1-1-1,1 0 1,0 0 0,0 0 0,0 0-1,-1-1 1,1 1 0,0 0-1,0-1 1,0 1 0,-1-1-1,1 0 1,0 1 0,1-2-1,8-3 158,0 0 0,0 0 0,-1-1 0,1 0-1,10-10 1,105-96 405,-46 38-465,-79 73-110,0 0-1,0 0 0,0 0 1,0 0-1,0 1 0,0-1 0,0 0 1,0 0-1,0 1 0,1-1 0,-1 0 1,0 1-1,0-1 0,1 1 0,-1 0 1,0-1-1,1 1 0,-1 0 1,0 0-1,3 0 0,-4 0 12,1 1 0,-1-1 0,1 1 0,-1 0 0,1-1 0,-1 1 0,1 0 0,-1 0 0,0-1-1,1 1 1,-1 0 0,0 0 0,1-1 0,-1 1 0,0 0 0,0 0 0,0 0 0,0-1 0,0 1 0,0 0 0,0 0 0,0 0 0,-1 1 0,-12 61 856,11-58-749,-6 22 80,4-15-158,0 0-1,1 1 1,0-1-1,-2 22 0,6-34-32,-1 1 0,0-1 0,1 1 1,-1-1-1,0 1 0,1-1 0,-1 1 0,0-1 0,1 1 0,-1-1 0,1 0 0,-1 1 0,1-1 0,-1 1 0,1-1 0,-1 0 0,1 0 0,-1 1 0,1-1 1,-1 0-1,1 0 0,0 0 0,-1 0 0,1 0 0,-1 1 0,1-1 0,-1 0 0,1 0 0,0-1 0,-1 1 0,1 0 0,-1 0 0,1 0 0,0 0 0,-1 0 1,1-1-1,-1 1 0,1 0 0,-1 0 0,1-1 0,-1 1 0,1 0 0,-1-1 0,1 0 0,29-13 362,70-61 336,-73 53-691,1 1 1,0 1-1,37-18 1,-64 37-21,1 0 1,0 1 0,-1-1-1,1 0 1,0 1-1,0-1 1,-1 1-1,1-1 1,0 1-1,0 0 1,0 0-1,0 0 1,0 0 0,-1 0-1,4 1 1,-4-1-1,0 0 1,0 1-1,0-1 1,0 1-1,-1 0 1,1-1-1,0 1 1,0 0-1,-1-1 1,1 1-1,-1 0 1,1 0-1,0-1 1,-1 1-1,1 0 1,-1 0-1,0 0 1,1 0-1,-1 0 1,0 0-1,1 1 1,-1 6 9,1 0 1,-1 0 0,0 0-1,-1 0 1,-2 14 0,3-18 33,-3 10-122,0 0 1,0 0-1,-2-1 0,1 1 1,-2-1-1,-9 17 1,6-52-9744,4-9-155</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9.572"/>
    </inkml:context>
    <inkml:brush xml:id="br0">
      <inkml:brushProperty name="width" value="0.025" units="cm"/>
      <inkml:brushProperty name="height" value="0.025" units="cm"/>
    </inkml:brush>
  </inkml:definitions>
  <inkml:trace contextRef="#ctx0" brushRef="#br0">0 1 20756,'0'0'6181</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0.350"/>
    </inkml:context>
    <inkml:brush xml:id="br0">
      <inkml:brushProperty name="width" value="0.025" units="cm"/>
      <inkml:brushProperty name="height" value="0.025" units="cm"/>
    </inkml:brush>
  </inkml:definitions>
  <inkml:trace contextRef="#ctx0" brushRef="#br0">38 0 13613,'0'0'7297,"0"5"-6661,-1 24 307,-1 0 0,-9 41 1,-4 29-123,6 238 71,9-336-868,0 0 0,0 1 0,0-1 1,0 0-1,0 1 0,0-1 0,1 0 1,-1 1-1,0-1 0,1 0 0,-1 0 1,0 1-1,1-1 0,0 0 0,-1 0 1,1 0-1,1 2 0,-1-2 23,-1-1 0,1 0 0,-1 0 1,1 0-1,0 1 0,-1-1 0,1 0 0,-1 0 0,1 0 1,0 0-1,-1 0 0,1 0 0,-1 0 0,1-1 0,0 1 0,-1 0 1,1 0-1,-1 0 0,1-1 0,-1 1 0,1 0 0,-1 0 1,1-1-1,-1 1 0,1 0 0,0-1 0,2-2 191,1-1 0,-1 1 0,0 0 0,0-1 1,0 0-1,0 0 0,4-7 0,-4 4-133,0-1-1,0 1 1,0 0 0,-1-1 0,-1 1-1,1-1 1,0-12 0,-29 19-5876,10 1 22,-2 0-2542</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1.296"/>
    </inkml:context>
    <inkml:brush xml:id="br0">
      <inkml:brushProperty name="width" value="0.025" units="cm"/>
      <inkml:brushProperty name="height" value="0.025" units="cm"/>
    </inkml:brush>
  </inkml:definitions>
  <inkml:trace contextRef="#ctx0" brushRef="#br0">0 210 16432,'0'0'3160,"11"4"-2028,-10-4-1120,4 3 120,0-1-1,0 0 0,1 0 1,0-1-1,-1 0 1,1 0-1,-1 0 0,1 0 1,0-1-1,0 0 1,-1 0-1,1-1 0,0 1 1,0-1-1,-1-1 0,1 1 1,-1-1-1,10-4 1,9-8 100,-1-1 0,38-32 0,-52 40-112,-1-1 0,0 0 0,-1-1 0,0 1-1,0-1 1,-1-1 0,0 1 0,0-1 0,6-17 0,-11 25-27,0 1 0,-1 0 1,0-1-1,1 1 0,-1 0 0,0-1 1,0 1-1,1 0 0,-1-1 1,0 1-1,0-1 0,-1 1 0,1 0 1,0-1-1,0 1 0,-1-1 1,0-1-1,1 3-51,-1-1 1,1 1-1,-1-1 1,1 1 0,-1-1-1,0 1 1,1-1-1,-1 1 1,1 0-1,-1-1 1,0 1-1,0 0 1,1-1-1,-1 1 1,0 0-1,1 0 1,-1 0-1,0 0 1,0-1-1,1 1 1,-1 0-1,-1 1 1,-2-1 0,0 1 1,0 0-1,0 0 0,0 0 1,1 0-1,-1 1 0,0 0 0,1-1 1,-1 1-1,-3 4 0,-5 3 13,1 2 0,0 0 0,1 0 0,1 1 0,-15 21 0,19-26-51,1 0 1,0 0-1,0 0 0,1 1 1,0-1-1,0 1 1,1 0-1,0 0 0,1 0 1,-1 0-1,1 0 1,0 10-1,2-17-4,0 0 1,-1 0-1,1 0 0,0 0 0,-1-1 0,1 1 1,0 0-1,0 0 0,-1-1 0,1 1 0,0 0 1,0-1-1,0 1 0,0-1 0,0 1 1,0-1-1,0 0 0,0 1 0,0-1 0,0 0 1,0 0-1,1 0 0,-1 0 0,0 0 0,0 0 1,0 0-1,0 0 0,0 0 0,1-1 1,37-3 153,-6-4-12,60-24 0,-70 22-202,0 1 1,1 2 0,-1 0 0,1 2-1,44-5 1,-66 10 51,-1 0 0,0 0-1,1 0 1,-1 0 0,0 0-1,1 0 1,-1 0 0,0 1-1,0-1 1,1 1 0,-1-1-1,0 1 1,0-1 0,0 1-1,0 0 1,0 0 0,0-1-1,0 1 1,0 0 0,0 0-1,0 0 1,0 0 0,0 0-1,1 2 1,-1 0 81,0 0 1,1 0-1,-1 1 0,-1-1 0,1 0 1,0 1-1,-1-1 0,1 1 0,-1 5 1,-2 10 535,0 0 1,-8 35-1,6-37-529,4-17-73,0 0 1,0 0 0,0 0-1,0 0 1,1 0-1,-1 0 1,0 1 0,0-1-1,0 0 1,0 0-1,0 0 1,0 0-1,0 0 1,0 0 0,0 0-1,1 0 1,-1 0-1,0 0 1,0 0-1,0 0 1,0 0 0,0 1-1,0-1 1,0 0-1,0 0 1,0 0 0,0 0-1,0 0 1,0 0-1,0 1 1,10-22 503,11-33 210,-14 26-722,-2 0 0,-1 0 0,-1-1 0,-1-29 0,2 62-249,0 1-1,0-1 1,1 0 0,-1-1 0,1 1-1,0-1 1,0 0 0,0 0 0,0-1-1,0 1 1,1-1 0,5 1 0,57 3-7626,-34-6 1181</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1.716"/>
    </inkml:context>
    <inkml:brush xml:id="br0">
      <inkml:brushProperty name="width" value="0.025" units="cm"/>
      <inkml:brushProperty name="height" value="0.025" units="cm"/>
    </inkml:brush>
  </inkml:definitions>
  <inkml:trace contextRef="#ctx0" brushRef="#br0">1 0 20563,'0'0'4325,"3"9"-2724,7 23-389,-6-17-737,0 0 0,2 0 0,-1 0 0,15 25 0,-17-38-421,-1 1-1,0-1 0,1 0 0,-1 0 0,1 0 1,0-1-1,-1 1 0,1-1 0,0 1 0,0-1 0,0 0 1,0 0-1,0 0 0,0-1 0,1 1 0,-1-1 1,0 0-1,0 0 0,0 0 0,1 0 0,-1 0 0,0-1 1,0 1-1,0-1 0,0 0 0,0 0 0,0 0 1,4-2-1,7-2 79,-1-2 1,1 0-1,-1 0 1,18-14-1,7-11-50,16-11 34,-53 43-110,-1 0-1,1 0 1,-1 0 0,1 1 0,-1-1 0,1 0 0,-1 0 0,0 0 0,1 1 0,-1-1-1,1 0 1,-1 1 0,0-1 0,1 0 0,-1 1 0,0-1 0,0 0 0,1 1 0,-1-1-1,0 1 1,0-1 0,1 1 0,-1-1 0,0 0 0,0 1 0,0-1 0,0 1-1,0-1 1,0 1 0,0-1 0,0 1 0,0-1 0,0 1 0,0-1 0,0 1 0,0-1-1,0 1 1,0-1 0,0 1 0,-1-1 0,1 0 0,0 2 0,-4 26 13,-10 18-37,10-37-75,0-1 0,1 1 0,1 0 0,-1 0 0,1 0 0,1 1 0,0-1 0,0 0 0,1 0 0,1 18 0,0-27-131,-1 1-1,0-1 1,0 0-1,1 1 1,-1-1-1,0 1 1,1-1-1,-1 0 1,1 1-1,-1-1 1,0 0-1,1 1 1,-1-1-1,1 0 1,-1 1-1,1-1 1,-1 0-1,1 0 1,-1 0-1,1 0 1,0 0-1,-1 1 1,1-1-1,-1 0 1,1 0 0,-1 0-1,1 0 1,-1-1-1,1 1 1,-1 0-1,1 0 1,-1 0-1,1 0 1,-1 0-1,1-1 1,-1 1-1,1 0 1,-1-1-1,2 1 1,14-15-9663</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2.759"/>
    </inkml:context>
    <inkml:brush xml:id="br0">
      <inkml:brushProperty name="width" value="0.025" units="cm"/>
      <inkml:brushProperty name="height" value="0.025" units="cm"/>
    </inkml:brush>
  </inkml:definitions>
  <inkml:trace contextRef="#ctx0" brushRef="#br0">138 370 16400,'0'0'8765,"-11"-4"-7841,4 2-797,5 0-107,-1 1 0,1 0 0,0 0 0,0 0 0,-1 0 0,1 0 0,0 1 0,-1-1 0,1 1 0,0 0 0,-1-1 0,1 1 0,-1 0 0,1 0 0,-1 1 0,1-1-1,-1 0 1,1 1 0,0 0 0,-1-1 0,1 1 0,0 0 0,0 0 0,-1 0 0,1 1 0,0-1 0,0 0 0,0 1 0,-1 1 0,-34 48 472,36-48-467,-1 0 1,1 0-1,-1 0 1,1 0-1,0 0 0,0 0 1,0 1-1,0-1 0,1 0 1,-1 0-1,1 1 0,0-1 1,0 0-1,0 1 1,0-1-1,2 7 0,-1-9-19,0-1 0,-1 1 1,1 0-1,0 0 0,0 0 0,0-1 0,0 1 0,0 0 0,1-1 0,-1 1 0,0-1 0,0 1 1,0-1-1,0 0 0,1 0 0,-1 1 0,0-1 0,0 0 0,1 0 0,-1 0 0,0 0 0,0 0 0,1 0 1,-1-1-1,0 1 0,0 0 0,2-1 0,34-10 261,-13 0-222,0-1 0,0-2 0,-2 0 0,1-1 0,-2-2 0,0 0 1,-1-1-1,27-32 0,-34 35-153,-21 23-258,-20 28 18,17-20 381,2 1 0,0 0 0,0 0 0,2 1 0,0 0 0,1 0 0,1 1 0,1-1 0,-3 30 1,6-46-20,1-1 0,0 0 0,0 1 0,0-1 0,0 0 0,0 0 0,1 1 1,-1-1-1,0 0 0,1 1 0,-1-1 0,0 0 0,1 0 0,0 0 0,-1 1 1,1-1-1,0 0 0,-1 0 0,1 0 0,0 0 0,0 0 0,0 0 0,0-1 1,0 1-1,0 0 0,0 0 0,0-1 0,0 1 0,0 0 0,1-1 0,-1 1 1,0-1-1,0 0 0,1 1 0,-1-1 0,0 0 0,0 0 0,1 0 0,-1 0 0,0 0 1,1 0-1,-1 0 0,2 0 0,3-1 108,1 0 1,0-1-1,-1 0 1,1 0 0,-1 0-1,0-1 1,10-5-1,11-9-30,0-2 0,-2-1 0,0-1 0,-1-1 0,-1-1 0,-1-1 0,-2 0 0,0-2 0,-2-1-1,0 0 1,-2-1 0,-1-1 0,-2-1 0,-1 1 0,-1-2 0,-1 0 0,8-48 0,-17 74-105,0 1 0,-1 0 1,0-1-1,0 1 0,0 0 0,0-1 1,-1 1-1,-2-8 0,3 12 10,0 0 1,0-1-1,0 1 0,0 0 0,-1-1 0,1 1 0,0 0 1,0 0-1,0-1 0,-1 1 0,1 0 0,0 0 1,0-1-1,-1 1 0,1 0 0,0 0 0,-1 0 1,1 0-1,0-1 0,-1 1 0,1 0 0,0 0 0,-1 0 1,1 0-1,0 0 0,-1 0 0,1 0 0,0 0 1,-1 0-1,1 0 0,0 0 0,-1 0 0,1 0 0,0 0 1,-1 0-1,-19 19-91,0 11 108,1 2 0,1 0 0,2 2-1,2-1 1,1 2 0,-10 41-1,2 16 200,20-85-203,0 1-1,0 0 0,1 0 0,0-1 0,0 1 0,1 0 0,0 0 0,0-1 1,4 13-1,-4-18 3,0 0 0,0-1 0,0 1 0,0-1 1,0 1-1,0-1 0,1 0 0,-1 1 0,0-1 1,1 0-1,-1 0 0,0 0 0,1 0 0,0 0 1,-1 0-1,1 0 0,-1 0 0,1-1 0,0 1 0,0-1 1,-1 1-1,1-1 0,0 0 0,0 0 0,0 0 1,0 0-1,-1 0 0,1 0 0,0 0 0,0 0 0,-1-1 1,1 1-1,3-2 0,-1 1 26,0-1-1,0 1 1,0-1-1,0 0 1,-1 0-1,1 0 1,-1 0-1,1-1 1,-1 0-1,0 1 1,0-1-1,0 0 1,3-5-1,0-4-1,-1 0-1,0-1 0,-1 0 1,0 0-1,-1 0 1,-1 0-1,0 0 0,0-1 1,-2 1-1,-1-26 0,1 34-34,-10 55-513,9-47 506,1-1 0,0 1 0,0-1 0,0 1 1,1-1-1,-1 1 0,1-1 0,-1 1 0,1-1 1,0 1-1,0-1 0,0 0 0,0 0 0,0 1 1,0-1-1,1 0 0,-1 0 0,1 0 1,-1 0-1,1-1 0,3 4 0,-1-3 12,0 0 0,0-1-1,1 1 1,-1-1 0,1 0-1,-1 0 1,1 0 0,-1-1 0,1 1-1,0-1 1,4-1 0,-1 1 17,-1 0 1,0-1-1,0 0 1,0 0-1,0-1 1,0 0-1,0 0 1,0-1-1,0 0 1,-1 0-1,1 0 1,5-5-1,-2 0 22,1-1-1,-2 1 0,1-2 0,-1 1 1,13-19-1,-35 76-482,8-34 404,-1 1-1,2-1 1,-1 1 0,2-1-1,0 1 1,1 0-1,1 0 1,0 21 0,1-36-110,0 1 0,0-1 1,0 1-1,1 0 1,-1-1-1,0 1 0,0-1 1,1 1-1,-1-1 0,0 1 1,1-1-1,-1 1 1,0-1-1,1 1 0,-1-1 1,1 1-1,-1-1 0,1 0 1,-1 1-1,1-1 1,-1 0-1,1 1 0,-1-1 1,1 0-1,0 0 0,-1 1 1,1-1-1,1 0 1,11-3-5937,-1-8-2338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3.119"/>
    </inkml:context>
    <inkml:brush xml:id="br0">
      <inkml:brushProperty name="width" value="0.025" units="cm"/>
      <inkml:brushProperty name="height" value="0.025" units="cm"/>
    </inkml:brush>
  </inkml:definitions>
  <inkml:trace contextRef="#ctx0" brushRef="#br0">16 1 20820,'0'0'4676,"-16"63"-4548,27-40-96,7-1-480,2 0-2115,1-7-1761,-1-3-4580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4.247"/>
    </inkml:context>
    <inkml:brush xml:id="br0">
      <inkml:brushProperty name="width" value="0.025" units="cm"/>
      <inkml:brushProperty name="height" value="0.025" units="cm"/>
    </inkml:brush>
  </inkml:definitions>
  <inkml:trace contextRef="#ctx0" brushRef="#br0">0 153 8616,'0'0'6278,"9"-4"-5589,19-8-74,-1 2 0,1 1 1,57-10-1,102-7 282,-115 18-593,643-46 1786,-550 45-1650,-163 8-420,0 1 0,0 0-1,0 0 1,0-1 0,0 1 0,0 0-1,0 1 1,0-1 0,0 0-1,0 1 1,0-1 0,0 1-1,3 1 1,-20 9 210,-48 10-3448,44-20-1373,8-1-4051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3.580"/>
    </inkml:context>
    <inkml:brush xml:id="br0">
      <inkml:brushProperty name="width" value="0.025" units="cm"/>
      <inkml:brushProperty name="height" value="0.025" units="cm"/>
    </inkml:brush>
  </inkml:definitions>
  <inkml:trace contextRef="#ctx0" brushRef="#br0">19 37 15022,'0'0'8702,"1"11"-7811,-2 23-119,-7 58 0,-3 14 973,23-136 512,-2 4-2158,12-42 0,-19 27-130,-3 38-154,0 26 33,0-21 148,0 0 1,0 1-1,1-1 0,-1 1 1,1-1-1,-1 0 1,1 0-1,-1 1 0,1-1 1,0 0-1,0 0 0,0 0 1,1 0-1,-1 0 0,0 0 1,1 0-1,-1 0 0,1 0 1,0-1-1,2 3 1,-1-2-2,1 0 1,0 0 0,0 0-1,0 0 1,0-1 0,0 1 0,0-1-1,0 0 1,0-1 0,8 2-1,-3-2 11,0 0-1,0 0 1,1-1-1,-1 0 1,0-1-1,0 0 0,0 0 1,-1-1-1,1 0 1,11-6-1,-13 6 17,0-1 1,-1 0 0,1-1-1,-1 1 1,1-1-1,-1-1 1,-1 1-1,1-1 1,-1 0-1,0 0 1,0 0-1,-1-1 1,0 0-1,0 0 1,0 0-1,-1 0 1,0 0-1,-1-1 1,1 0-1,-1 1 1,-1-1-1,2-12 1,-3 19-9,0 0 1,0 1-1,-1-1 1,1 0-1,0 0 1,0 0-1,0 0 0,-1 0 1,1 1-1,0-1 1,-1 0-1,1 0 1,-1 0-1,1 1 1,-1-1-1,1 0 1,-1 1-1,1-1 1,-1 0-1,0 1 0,1-1 1,-1 1-1,0-1 1,0 1-1,1-1 1,-1 1-1,0-1 1,0 1-1,0 0 1,0 0-1,1-1 0,-1 1 1,0 0-1,0 0 1,0 0-1,0 0 1,0 0-1,0 0 1,0 0-1,1 0 1,-1 0-1,0 1 1,0-1-1,0 0 0,0 1 1,0-1-1,1 0 1,-1 1-1,-1 0 1,-2 0 6,-1 1 1,1 0 0,0 0-1,0 1 1,0-1 0,0 1 0,0 0-1,-4 5 1,0 2-1,1 0-1,1 1 1,0 0-1,0 0 1,1 0 0,0 1-1,1 0 1,1 0-1,0 0 1,0 0 0,1 0-1,1 1 1,0 18-1,1-29-17,0-1 0,0 0 0,0 1 1,0-1-1,0 1 0,0-1 0,0 1 0,1-1 0,-1 0 0,1 1 0,-1-1 0,1 1 0,-1-1 0,1 0 0,0 0 0,-1 1 0,1-1 0,0 0 1,0 0-1,0 0 0,0 0 0,0 0 0,0 0 0,1 0 0,-1 0 0,2 1 0,0-1 16,0-1 0,0 1-1,0-1 1,0 1 0,0-1 0,0 0-1,0 0 1,0 0 0,0-1 0,0 1 0,0-1-1,4-1 1,4-1-43,-1-1 0,0 0 1,1-1-1,-2 0 0,1 0 0,11-10 0,34-33-2735,-26 10-7582,-28 35 7945</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3.660"/>
    </inkml:context>
    <inkml:brush xml:id="br0">
      <inkml:brushProperty name="width" value="0.025" units="cm"/>
      <inkml:brushProperty name="height" value="0.025" units="cm"/>
    </inkml:brush>
  </inkml:definitions>
  <inkml:trace contextRef="#ctx0" brushRef="#br0">6 302 13773,'0'0'7228,"-1"10"-5648,-4 54 1533,5-63-3078,1 0 1,-1 0-1,1 0 1,-1 0 0,1 0-1,-1 0 1,1 0-1,0-1 1,-1 1 0,1 0-1,0 0 1,-1-1-1,1 1 1,0 0 0,0-1-1,0 1 1,0-1-1,0 1 1,0-1-1,0 0 1,0 1 0,0-1-1,0 0 1,0 1-1,0-1 1,0 0 0,0 0-1,0 0 1,0 0-1,0 0 1,1-1 0,43 1 57,-36-1 47,12-1-143,0-2 0,0 0 1,-1-2-1,32-11 1,-33 9-911,-1 2 1,1 0-1,0 2 1,0 0-1,34-2 1,-52 6 851,-1 0 1,1 1-1,-1-1 0,1 1 1,-1-1-1,1 0 1,-1 1-1,1 0 0,-1-1 1,1 1-1,-1-1 1,0 1-1,1-1 0,-1 1 1,0 0-1,0-1 1,1 1-1,-1 0 0,0-1 1,0 1-1,0 0 1,0-1-1,0 1 0,0 0 1,0 0-1,0-1 1,0 1-1,0 0 0,0-1 1,-1 1-1,1 0 1,0 0-1,-6 35-780,3-24-1464,4-11 2147,-1 0 0,1 0 0,-1-1 0,1 1 0,-1 0 1,1 0-1,0-1 0,-1 1 0,1-1 0,0 1 0,-1-1 1,1 1-1,0-1 0,0 1 0,0-1 0,0 0 0,-1 1 1,1-1-1,0 0 0,0 0 0,0 0 0,0 0 0,0 0 1,0 0-1,-1 0 0,1 0 0,0 0 0,0 0 1,0 0-1,0 0 0,0 0 0,1-1 0,37-7-1504,-20 1 1377,0-2 0,0 0 0,33-22 0,-43 24 1271,1-1 0,-1 1 0,-1-1 0,15-17 0,-16 10 3501,-15 13-143,-20 14-1238,23-8-2851,0 0 0,0 0 0,0 0 0,0 0-1,1 1 1,-1 0 0,1 0 0,1 0 0,-1 0 0,1 1 0,0-1 0,0 1 0,0 0 0,1 0 0,-3 11-1,5-16-235,1 0-1,-1 0 0,1 0 1,0 0-1,0 0 0,-1 0 0,1 0 1,0 0-1,0 0 0,0-1 1,0 1-1,0 0 0,0-1 0,0 1 1,0-1-1,0 1 0,1-1 1,-1 1-1,0-1 0,0 0 0,0 1 1,1-1-1,-1 0 0,0 0 0,0 0 1,0 0-1,1 0 0,-1 0 1,0 0-1,2-1 0,46-3 216,-31-1-313,0 0 0,-1-2 0,1 0-1,-1-1 1,-1-1 0,0 0 0,0-1 0,-1-1 0,0 0-1,0-1 1,20-23 0,-35 35 113,0 0 127,-4 5-12,-1 1 1,1-1 0,0 1 0,1 0-1,-1 1 1,1-1 0,0 0 0,1 1-1,0 0 1,-3 13 0,5-18-118,1-1 1,0 0-1,-1 0 1,1 0 0,0 1-1,0-1 1,0 0-1,0 0 1,0 0 0,0 0-1,0-1 1,0 1-1,0 0 1,1 0-1,-1-1 1,0 1 0,0-1-1,1 1 1,-1-1-1,0 1 1,1-1 0,-1 0-1,0 1 1,1-1-1,-1 0 1,1 0-1,-1 0 1,0 0 0,3-1-1,46-2 603,-24-3-626,1-2-1,-1 0 1,-1-1 0,0-2 0,0-1-1,-1 0 1,-1-2 0,0-1 0,-1-1-1,31-28 1,-41 32-9,0 0 0,-1 0 0,-1-1 0,11-19 0,-16 25 0,-1 0 0,0-1 0,-1 0 0,0 1 0,0-1 0,-1-1 0,0 1 0,0 0 0,-1 0 0,1-11 0,-2 19 0,0-1 0,0 1 0,0-1 0,0 0 0,0 1 0,0-1 0,0 1 0,0-1 0,0 1 0,-1-1 0,1 1 0,0-1 0,0 0 0,0 1 0,-1-1 0,1 1 0,0 0 0,-1-1 0,1 1 0,0-1 0,-1 1 0,1-1 0,-1 1 0,1 0 0,-1-1 0,1 1 0,-1 0 0,1-1 0,-1 1 0,1 0 0,-1 0 0,0-1 0,-23 5 0,-21 21 0,13-2 0,-50 50 0,74-65 0,0 0 0,1 1 0,0 0 0,0 0 0,1 0 0,0 1 0,1 0 0,0 0 0,0 1 0,1-1 0,-3 14 0,7-21-8,-1-1 0,1 1 1,0 0-1,0 0 0,0 0 0,0-1 0,0 1 0,1 0 1,-1 0-1,1 0 0,0-1 0,0 1 0,0 0 0,0-1 1,0 1-1,1-1 0,-1 1 0,1-1 0,1 3 1,1-1-57,0-1 0,0 1 0,0-1 0,0 0 0,0 0 0,1 0 0,0-1 0,-1 1 0,9 2 1,5 0-686,1 0 1,-1-1-1,1-1 1,32 1-1,0-3-6660</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4.797"/>
    </inkml:context>
    <inkml:brush xml:id="br0">
      <inkml:brushProperty name="width" value="0.025" units="cm"/>
      <inkml:brushProperty name="height" value="0.025" units="cm"/>
    </inkml:brush>
  </inkml:definitions>
  <inkml:trace contextRef="#ctx0" brushRef="#br0">221 88 17392,'0'0'3550,"7"-9"-1350,-4 5-1646,23-32 1221,-26 34-1527,1 1 0,0-1 1,-1 0-1,1 1 0,-1-1 0,1 0 0,-1 1 0,0-1 0,0 0 0,0 0 1,0 0-1,0 1 0,0-1 0,0 0 0,-1-3 0,0 4-175,0 1-1,0-1 1,1 0-1,-1 1 1,0-1-1,0 1 1,0-1 0,0 1-1,0-1 1,0 1-1,0-1 1,0 1-1,0 0 1,0 0-1,0-1 1,0 1 0,0 0-1,-1 0 1,1 0-1,0 0 1,0 0-1,0 0 1,0 1-1,0-1 1,0 0-1,0 1 1,-2 0 0,-30 10 233,15 0-216,1 0 0,0 1 0,1 0 0,0 2-1,1-1 1,0 2 0,1 0 0,1 1-1,1 0 1,-17 29 0,27-41-89,0 0 0,0 0 1,0 1-1,1-1 0,-1 1 0,1 0 0,0-1 1,1 1-1,-1 0 0,1 8 0,0-12-3,0 1 0,0 0 0,1-1 0,-1 1 0,0-1 0,1 1 0,0-1 0,-1 1 0,1-1 0,0 1 0,0-1 0,0 1 0,0-1 0,0 0 0,0 0 0,0 1 0,0-1 0,0 0 0,1 0 0,-1 0 0,0 0 0,1-1 0,-1 1 0,1 0 0,-1-1 0,1 1 0,-1 0 0,1-1 0,0 0 0,-1 1 0,1-1 0,2 0 0,7 1-258,0-1 1,1 0-1,-1 0 1,0-2-1,0 1 1,1-1 0,-1-1-1,-1 0 1,1 0-1,15-8 1,-6 1-1623,-1 0 0,0-2 1,0 0-1,23-21 0,2-8-5533</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5.169"/>
    </inkml:context>
    <inkml:brush xml:id="br0">
      <inkml:brushProperty name="width" value="0.025" units="cm"/>
      <inkml:brushProperty name="height" value="0.025" units="cm"/>
    </inkml:brush>
  </inkml:definitions>
  <inkml:trace contextRef="#ctx0" brushRef="#br0">63 0 11403,'0'0'5130,"-6"11"-2621,-7 7-1477,3-2 1010,0-1 1,-11 24-1,21-39-1967,-1 1 0,1-1 0,0 1 0,0-1 0,-1 0 0,1 1 0,0-1 1,0 1-1,0-1 0,0 1 0,0-1 0,0 1 0,0-1 0,0 1 0,0-1 0,0 0 0,0 1 1,0-1-1,0 1 0,0-1 0,0 1 0,0-1 0,1 1 0,-1-1 0,0 0 0,0 1 0,1-1 0,-1 1 1,0-1-1,0 0 0,1 1 0,-1-1 0,0 0 0,1 1 0,-1-1 0,1 0 0,-1 0 0,1 1 1,24 1 578,30-12-596,19-16 108,-58 19-249,1 0 0,0 2-1,0 0 1,0 0 0,1 2-1,20-2 1,-37 6 101,0-1 1,0 1-1,0 0 0,-1 0 0,1-1 1,0 1-1,-1 0 0,1 0 0,0 0 1,-1 0-1,1 0 0,-1 0 0,1 0 1,-1 0-1,0 0 0,1 0 0,-1 0 1,0 0-1,0 0 0,0 1 0,0-1 1,0 0-1,0 0 0,0 0 0,0 2 0,-1 41 1099,1-33-903,0-9-203,-1 0 0,1-1 1,0 1-1,0 0 1,0 0-1,0 0 0,1-1 1,-1 1-1,0 0 1,1 0-1,-1-1 0,1 1 1,0 0-1,0-1 1,-1 1-1,1-1 1,0 1-1,0-1 0,0 1 1,1-1-1,-1 1 1,0-1-1,2 2 0,1-2 1,0 0-1,0 0 1,0 0-1,0-1 1,0 1-1,-1-1 1,1 0-1,0 0 1,0 0-1,5-1 1,4-1-459,-1 0-1,0-1 1,1 0-1,-1 0 1,23-11 0,24-18-9163,-19 6-4889</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5.776"/>
    </inkml:context>
    <inkml:brush xml:id="br0">
      <inkml:brushProperty name="width" value="0.025" units="cm"/>
      <inkml:brushProperty name="height" value="0.025" units="cm"/>
    </inkml:brush>
  </inkml:definitions>
  <inkml:trace contextRef="#ctx0" brushRef="#br0">138 0 9641,'0'0'7709,"-6"12"-5542,-9 20-1254,2 0 0,1 1 0,2 1 0,-10 55-1,-18 255 3271,14-101-1575,27-270-2048,8-58 775,63-196-2332,-55 222 598,2 0 0,49-93 0,-67 147 336,32-49-516,-33 51 540,0 1-1,0 0 1,0 0-1,0 0 1,0 0-1,1 0 0,-1 0 1,0 0-1,1 1 1,0 0-1,-1-1 1,1 1-1,0 0 0,0 0 1,-1 0-1,1 1 1,0-1-1,3 0 1,-4 2 28,-1-1 0,1 1 0,-1-1-1,0 1 1,0-1 0,1 1 0,-1 0 0,0 0 0,0-1 0,0 1 0,0 0 0,0 0 0,0 0 0,0 0 0,0 0 0,0 1 0,0-1 0,0 0 0,-1 0 0,1 1 0,0-1 0,-1 0 0,1 0 0,-1 1 0,0-1 0,1 1 0,-1-1 0,0 0 0,0 1 0,0-1 0,0 1 0,0-1 0,0 1 0,-1 1 0,1 1 26,0 1 1,0 0 0,-1 0-1,1 0 1,-1-1 0,0 1-1,-1 0 1,1-1-1,-4 8 1,-1-4 91,-1 0 0,0-1 0,0 0 0,-1 0 0,0 0 0,0-1 0,0 0-1,-15 7 1,4-3 37,-1-1 0,-40 13-1,34-17-1769,40-15-4766,40-16-5075,-54 26 11462,44-20-10720</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6.273"/>
    </inkml:context>
    <inkml:brush xml:id="br0">
      <inkml:brushProperty name="width" value="0.025" units="cm"/>
      <inkml:brushProperty name="height" value="0.025" units="cm"/>
    </inkml:brush>
  </inkml:definitions>
  <inkml:trace contextRef="#ctx0" brushRef="#br0">169 0 12684,'0'0'8483,"-9"4"-6631,-4 3-1447,0 1 0,1 1 0,0 0-1,1 0 1,0 1 0,0 1 0,1 0 0,1 0 0,0 1-1,0 0 1,-10 20 0,16-27-337,1-2-52,0 1-1,0-1 1,0 1 0,0-1-1,1 1 1,-1 0 0,1-1-1,0 1 1,0 0 0,1 0 0,-1 7-1,2-11-11,0 1 0,0-1-1,1 1 1,-1-1-1,0 0 1,1 1 0,-1-1-1,0 0 1,1 0-1,-1 0 1,0 0 0,1 0-1,-1 0 1,0 0 0,1-1-1,-1 1 1,2-1-1,-2 1 7,17-6 49,0-1 0,0-1 0,-1-1 0,0 0 0,-1-1 0,0-1 0,15-13 0,10-4-323,-13 7 42,-21 14 204,1 1 1,0 0 0,1 1 0,-1 0 0,16-7 0,-23 13 33,0 0 1,0-1 0,-1 1 0,1 0 0,-1 0 0,1 0 0,-1 0 0,1-1 0,-1 1 0,1 0 0,-1 0 0,0 0 0,1 0 0,-1 0-1,0 0 1,0 0 0,0 0 0,0 0 0,0 0 0,0 0 0,0 0 0,0 0 0,0 0 0,0 0 0,-1 0 0,0 2 0,-3 33 470,0-22-350,3-9 20,-1 0 1,1 0-1,0 0 0,0 0 1,1 0-1,0 9 1,3-14-69,0 0 1,1 0-1,-1 0 0,0 0 0,0-1 1,1 1-1,-1-1 0,0 0 1,0 0-1,5-3 0,164-89-329,-171 92 250,0 1 1,-1-1-1,1 1 0,0 0 0,0 0 1,0-1-1,0 1 0,0 0 1,0 0-1,0 0 0,0 0 0,-1 0 1,1 0-1,0 0 0,0 0 1,0 1-1,0-1 0,0 0 0,0 1 1,0-1-1,-1 0 0,1 1 1,0-1-1,0 1 0,0-1 1,-1 1-1,1-1 0,0 1 0,-1 0 1,1-1-1,0 1 0,-1 0 1,1 0-1,-1-1 0,1 1 0,-1 0 1,0 0-1,1 0 0,-1-1 1,1 3-1,10 51 873,-1-8-437,-8-42-928,-2-1-423,1-1-1,0 0 1,0 0 0,0 0-1,0 1 1,0-1 0,1 0-1,-1 0 1,0-1-1,1 1 1,0 0 0,2 2-1</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7.256"/>
    </inkml:context>
    <inkml:brush xml:id="br0">
      <inkml:brushProperty name="width" value="0.025" units="cm"/>
      <inkml:brushProperty name="height" value="0.025" units="cm"/>
    </inkml:brush>
  </inkml:definitions>
  <inkml:trace contextRef="#ctx0" brushRef="#br0">1 33 11915,'8'-15'2978,"4"-2"3839,-8 18-4259,-3 13-1746,-2 11 89,-1-1 1,-8 32-1,6-35-342,0 1-1,1-1 0,1 40 1,4-51-660,0-12-2212,1-20-7984,-3 7-668</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7.661"/>
    </inkml:context>
    <inkml:brush xml:id="br0">
      <inkml:brushProperty name="width" value="0.025" units="cm"/>
      <inkml:brushProperty name="height" value="0.025" units="cm"/>
    </inkml:brush>
  </inkml:definitions>
  <inkml:trace contextRef="#ctx0" brushRef="#br0">1 117 19603,'0'0'1436,"1"8"-150,-1-2-994,1-1-1,0 1 1,0-1 0,0 0-1,1 0 1,0 1-1,4 7 1,-5-11-168,0 0 1,1 0-1,0 0 1,-1 0-1,1 0 0,0-1 1,0 1-1,0 0 1,0-1-1,1 0 1,-1 1-1,0-1 0,0 0 1,1 0-1,-1 0 1,1 0-1,-1-1 0,1 1 1,-1-1-1,1 1 1,0-1-1,3 0 0,3-1 76,1 0-1,0-1 1,-1 0 0,1 0-1,-1-1 1,0 0-1,1-1 1,-2 0-1,1 0 1,0-1-1,-1 0 1,10-8-1,-12 9-168,1-1-1,-1 0 1,0-1-1,0 1 0,0-1 1,-1 0-1,0-1 0,0 1 1,0-1-1,-1 0 1,0 0-1,-1 0 0,1-1 1,-1 1-1,2-10 1,-5 16-14,0-1 1,1 1 0,-1-1 0,0 0 0,0 1 0,0-1-1,0 1 1,0-1 0,-1 1 0,1-1 0,0 1 0,-1-1-1,1 1 1,-1-1 0,1 1 0,-1 0 0,0-1 0,0 1-1,1 0 1,-1-1 0,0 1 0,0 0 0,0 0-1,0 0 1,-1 0 0,1 0 0,0 0 0,0 0 0,-1 0-1,1 0 1,0 1 0,-1-1 0,1 0 0,-1 1 0,1-1-1,-1 1 1,1 0 0,-1 0 0,1-1 0,-1 1 0,1 0-1,-1 0 1,0 0 0,1 1 0,-1-1 0,-2 1 0,-4 0 4,1 0 1,-1 0-1,1 1 1,0 0-1,0 1 1,-1 0-1,2 0 1,-12 6 0,4 1 12,1 0 1,0 1-1,1 0 1,1 1 0,-18 22-1,25-28 14,-1 0-1,2 0 0,-1 0 1,1 0-1,0 1 1,0-1-1,0 1 0,1 0 1,0 0-1,1 0 0,-1 0 1,2 0-1,-1 0 0,1 0 1,0 13-1,1-18-42,0 0-1,0 0 1,0 0-1,0 1 1,0-1-1,0 0 1,1 0-1,-1 0 1,1-1 0,0 1-1,-1 0 1,1-1-1,0 1 1,0-1-1,0 1 1,0-1-1,0 0 1,0 0-1,0 0 1,1 0-1,-1 0 1,0 0 0,1-1-1,-1 1 1,0-1-1,1 0 1,3 1-1,11 0-20,0 0-1,30-1 0,-33-1 4,-5 1-195,-1 0 0,0-1 0,1-1-1,-1 1 1,0-1 0,9-3 0,-14 4-149,-1 0 0,1-1 1,-1 1-1,1 0 0,-1-1 1,0 1-1,0-1 1,1 0-1,-1 0 0,0 0 1,0 0-1,-1 0 0,1 0 1,0 0-1,-1-1 0,1 1 1,-1 0-1,0-1 0,0 0 1,0 1-1,0-1 0,0-3 1,1-24-6179</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8.104"/>
    </inkml:context>
    <inkml:brush xml:id="br0">
      <inkml:brushProperty name="width" value="0.025" units="cm"/>
      <inkml:brushProperty name="height" value="0.025" units="cm"/>
    </inkml:brush>
  </inkml:definitions>
  <inkml:trace contextRef="#ctx0" brushRef="#br0">1 1 18674,'0'0'4035,"54"31"-3970,-23-13-1987,4-2-2563,0-1-5124</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8.488"/>
    </inkml:context>
    <inkml:brush xml:id="br0">
      <inkml:brushProperty name="width" value="0.025" units="cm"/>
      <inkml:brushProperty name="height" value="0.025" units="cm"/>
    </inkml:brush>
  </inkml:definitions>
  <inkml:trace contextRef="#ctx0" brushRef="#br0">251 345 18225,'0'0'2990,"-13"1"-999,-9 1-778,-1 2 1,1 0-1,-30 10 1,43-11-925,0 0 0,0 0 0,0 1 0,0 0 0,1 1 0,0-1 0,0 2 0,0-1 0,0 1 0,1 1 0,0-1 0,-9 11 0,16-16-292,-1-1 0,1 1 0,0-1 0,-1 1 0,1-1 0,0 1 0,0-1 0,-1 1 0,1 0 0,0-1 0,0 1 0,0-1 0,0 1 0,0 0 0,0-1 0,0 1 0,0-1 1,0 1-1,0 0 0,0-1 0,0 1 0,0 0 0,0-1 0,1 1 0,-1-1 0,0 1 0,0-1 0,1 1 0,-1 0 0,0-1 0,1 1 0,-1-1 0,0 1 0,1-1 0,-1 0 0,1 1 0,-1-1 0,1 1 0,-1-1 0,1 0 0,-1 1 0,1-1 1,0 0-1,-1 0 0,1 0 0,-1 1 0,1-1 0,0 0 0,-1 0 0,1 0 0,-1 0 0,1 0 0,0 0 0,-1 0 0,1 0 0,0 0 0,48 0 116,-37 0-95,51-1-252,-33-1-17,1 1 0,0 2 0,-1 2 0,41 7 0,-69-10 262,0 0 0,0 1 0,0-1 0,0 0 0,0 1-1,0-1 1,0 1 0,-1 0 0,1 0 0,0 0 0,0 0 0,-1 0 0,1 0 0,-1 0 0,1 0 0,-1 0-1,1 1 1,-1-1 0,0 1 0,0-1 0,1 1 0,-1 0 0,0-1 0,-1 1 0,1 0 0,0 0 0,0-1 0,-1 1-1,1 0 1,-1 0 0,1 0 0,-1 0 0,0 0 0,0 0 0,0 0 0,0 0 0,0 0 0,-1 2 0,0 1 120,-1-1 0,0 1 0,-1 0 1,1-1-1,-1 0 0,0 0 1,0 1-1,0-1 0,0-1 0,-1 1 1,1-1-1,-1 1 0,-7 4 0,-4 2-115,-1 0-1,0-2 0,-1 1 0,0-2 1,0 0-1,-1-1 0,1-1 0,-1-1 1,0 0-1,-1-1 0,1-1 0,-1-1 1,-30-2-1,48 1-71,0 0 0,0 0-1,1 0 1,-1-1 0,0 1 0,0 0-1,0-1 1,1 1 0,-1-1 0,0 1-1,0-1 1,1 1 0,-1-1 0,0 1-1,1-1 1,-1 0 0,1 1 0,-1-1-1,0 0 1,1 1 0,0-1 0,-1 0 0,1 0-1,-1 0 1,1 0 0,0-1 0,1-29-3695,22-26-5618,0 13-112</inkml:trace>
  <inkml:trace contextRef="#ctx0" brushRef="#br0" timeOffset="1">570 1 23542,'0'0'2210,"-1"64"0,-7-28-1088,2 3-258,4 0-159,2 1-577,0 3-480,0-3-2211,2-3-2529,4-5-2019</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8.844"/>
    </inkml:context>
    <inkml:brush xml:id="br0">
      <inkml:brushProperty name="width" value="0.025" units="cm"/>
      <inkml:brushProperty name="height" value="0.025" units="cm"/>
    </inkml:brush>
  </inkml:definitions>
  <inkml:trace contextRef="#ctx0" brushRef="#br0">31 0 15727,'0'0'14510,"-30"44"-15760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4.032"/>
    </inkml:context>
    <inkml:brush xml:id="br0">
      <inkml:brushProperty name="width" value="0.025" units="cm"/>
      <inkml:brushProperty name="height" value="0.025" units="cm"/>
    </inkml:brush>
  </inkml:definitions>
  <inkml:trace contextRef="#ctx0" brushRef="#br0">124 4 14478,'0'0'5215,"-10"9"-2898,-1 1-1518,0 0-1,0 1 0,2 1 1,-1 0-1,1 0 0,1 0 1,0 1-1,-10 24 1,14-26-607,1-1 1,0 1 0,0 0 0,1 0-1,1 1 1,-1-1 0,2 0 0,1 17 0,-1-27-193,0 0 1,0 0 0,0-1 0,0 1 0,0 0 0,0-1 0,1 1-1,-1 0 1,0-1 0,1 1 0,-1 0 0,0-1 0,1 1 0,-1-1-1,1 1 1,-1 0 0,1-1 0,-1 1 0,1-1 0,-1 0 0,1 1 0,0-1-1,-1 1 1,1-1 0,0 0 0,-1 1 0,1-1 0,1 0-1,24-1 68,22-21 85,-24 6-446,-1-1-1,-2-1 1,38-40-1,-48 46 208,0-1 0,-1-1 0,0 0 0,-1-1-1,-1 1 1,0-2 0,10-27 0,-36 66 665,-23 39 0,32-46-425,1 0-1,0 1 0,1 0 0,1 1 0,0 0 0,2 0 0,0 0 0,-2 26 0,6-43-153,0 0 0,0 0 0,0 0 0,0 0 0,0 0 0,0 1 0,1-1 0,-1 0 0,0 0 0,1 0 0,-1-1 1,0 1-1,1 0 0,-1 0 0,1 0 0,0 0 0,-1 0 0,1 0 0,0-1 0,-1 1 0,1 0 0,0-1 0,0 1 0,0 0 0,0-1 0,1 1 0,1 0 5,-1 0-1,1 0 1,-1-1-1,1 0 0,0 1 1,-1-1-1,1 0 0,0 0 1,0 0-1,3-1 1,2-1-92,0 0 1,1 0-1,-1-1 1,-1 0-1,1 0 1,9-5 0,32-30-2952,-42 31 1292,0-1 1,0 1-1,11-18 0,1-11-5241</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0:29.814"/>
    </inkml:context>
    <inkml:brush xml:id="br0">
      <inkml:brushProperty name="width" value="0.025" units="cm"/>
      <inkml:brushProperty name="height" value="0.025" units="cm"/>
    </inkml:brush>
  </inkml:definitions>
  <inkml:trace contextRef="#ctx0" brushRef="#br0">76 14 5381,'0'0'2167,"-11"0"-1542,-54 4 5397,68-4-4287,363 11 2152,-43 0-2713,1344-34 678,-258 7 1272,-1070 16-2511,-273 6-272,-40-3-6,-22-2-195,-10 0-43,-49-2-8922,39-1 2393</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19.659"/>
    </inkml:context>
    <inkml:brush xml:id="br0">
      <inkml:brushProperty name="width" value="0.025" units="cm"/>
      <inkml:brushProperty name="height" value="0.025" units="cm"/>
    </inkml:brush>
  </inkml:definitions>
  <inkml:trace contextRef="#ctx0" brushRef="#br0">394 113 3523,'-12'-4'385,"-39"-11"-174,-1 3 1,-107-13 0,133 23 903,15 1-336,0 0 0,-1 0-1,1 1 1,0 1 0,-1 0-1,-13 3 1,24-4-90,21 0 1078,147-14-385,-41 1-1141,1407-18 2086,-1344 37-1862,201 32 0,183 61-268,-497-86 96,0-4 1,113 0-1,-187-9-207,-1 0 0,1 0 0,-1 0 0,1-1 0,-1 1 0,1 0 0,-1-1-1,1 1 1,-1-1 0,0 0 0,1 1 0,-1-1 0,0 0 0,0 0-1,2-1 1,-2 1-59,-1 1-1,0-1 0,0 1 1,1-1-1,-1 1 0,0-1 1,0 1-1,0-1 0,1 1 1,-1-1-1,0 1 0,0-1 0,0 1 1,0-1-1,0 1 0,0-1 1,0 0-1,-1 1 0,1-1 1,0 1-1,0-1 0,0 1 1,0-1-1,-1 1 0,1-1 1,0 1-1,0-1 0,-1 1 1,1 0-1,0-1 0,-1 1 1,1-1-1,-1 1 0,1 0 1,0-1-1,-1 1 0,1 0 0,-1 0 1,1-1-1,-1 1 0,1 0 1,-1 0-1,1 0 0,-1-1 1,1 1-1,-1 0 0,0 0 1,-16-7-14,0 1 0,0 0 0,0 1 1,-1 1-1,-31-3 0,-94 0-333,123 7 176,-17 0-399,25 1-139,0-1 0,0 0-1,0-1 1,1 0 0,-1-1 0,1 0 0,-20-7 0,1-8-4811</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0.825"/>
    </inkml:context>
    <inkml:brush xml:id="br0">
      <inkml:brushProperty name="width" value="0.025" units="cm"/>
      <inkml:brushProperty name="height" value="0.025" units="cm"/>
    </inkml:brush>
  </inkml:definitions>
  <inkml:trace contextRef="#ctx0" brushRef="#br0">80 912 7143,'-8'2'2354,"6"-2"-2116,-50 12 1662,35-9-124,28-11 919,385-207-2219,-215 111-349,6-1-118,672-367 94,-795 447-2051</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1.183"/>
    </inkml:context>
    <inkml:brush xml:id="br0">
      <inkml:brushProperty name="width" value="0.025" units="cm"/>
      <inkml:brushProperty name="height" value="0.025" units="cm"/>
    </inkml:brush>
  </inkml:definitions>
  <inkml:trace contextRef="#ctx0" brushRef="#br0">66 155 6694,'0'0'6289,"-9"6"-3769,-29 19-1357,37-24-1089,0 0 0,-1 0 0,1 0 0,0 0 0,0 0 0,0 0-1,-1 0 1,1 0 0,0 0 0,0 1 0,1-1 0,-1 0 0,0 1-1,0-1 1,1 1 0,-1-1 0,0 3 0,1-3-54,0 0 0,0-1 0,1 1-1,-1 0 1,0-1 0,1 1 0,-1 0 0,0-1 0,1 1 0,-1-1 0,1 1 0,-1 0-1,1-1 1,-1 1 0,1-1 0,-1 1 0,1-1 0,-1 0 0,1 1 0,0-1 0,-1 0-1,1 1 1,0-1 0,-1 0 0,2 1 0,5 0 19,0 1 1,0-1-1,0 0 0,0 0 0,7-1 0,13-3-17,0-1-1,-1-1 1,0-2-1,0 0 1,-1-2-1,0-1 1,30-16-1,-7 5-43,45-21-192,-54 22-284,1 2-1,0 2 0,1 1 1,51-10-1,-92 25 491,1 0 1,-1 0-1,0-1 0,1 1 0,-1 0 0,0 0 1,1 0-1,-1 0 0,0 0 0,1 0 0,-1 0 1,0 0-1,1 0 0,-1 0 0,0 0 0,1 0 0,-1 0 1,0 0-1,1 0 0,-1 1 0,0-1 0,1 0 1,-1 0-1,0 0 0,1 0 0,-1 1 0,0-1 1,0 0-1,1 0 0,-1 1 0,0-1 0,0 0 0,0 0 1,1 1-1,-1-1 0,0 0 0,0 1 0,0-1 1,0 0-1,1 1 0,-1-1 0,0 1 0,-7 17-242,-18 18 41,-229 240-122,219-238-3337,8-14-5615</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3.308"/>
    </inkml:context>
    <inkml:brush xml:id="br0">
      <inkml:brushProperty name="width" value="0.025" units="cm"/>
      <inkml:brushProperty name="height" value="0.025" units="cm"/>
    </inkml:brush>
  </inkml:definitions>
  <inkml:trace contextRef="#ctx0" brushRef="#br0">1 119 12107,'0'0'1954,"81"-39"-352,-18 24-193,20-3-160,18 4-320,13 0-416,10 3-321,0 6-128,-8 3 0,-16 2-288,-19 0-545,-18 0-448,-26 0-801,-22 0-2114</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3.649"/>
    </inkml:context>
    <inkml:brush xml:id="br0">
      <inkml:brushProperty name="width" value="0.025" units="cm"/>
      <inkml:brushProperty name="height" value="0.025" units="cm"/>
    </inkml:brush>
  </inkml:definitions>
  <inkml:trace contextRef="#ctx0" brushRef="#br0">572 8 13004,'0'0'4730,"10"-3"-3902,-5 2-737,0 0 1,-1 0 0,1 0 0,0 1 0,0-1 0,9 2 0,-13-1-77,0 0 1,0 0 0,0 1-1,0-1 1,0 0 0,0 1-1,0-1 1,0 1 0,0-1-1,0 1 1,0-1 0,0 1-1,0 0 1,-1 0-1,1-1 1,0 1 0,0 0-1,0 1 1,0 0-4,0 0-1,-1-1 1,1 1-1,-1 0 1,0 0-1,0 0 1,1-1 0,-1 1-1,0 0 1,-1 0-1,1-1 1,0 1-1,0 0 1,-1 0 0,1-1-1,-2 3 1,-1 4 59,-1-1 1,0 0 0,0 0-1,-1 0 1,0-1 0,0 1-1,-1-1 1,1 0-1,-1-1 1,-1 1 0,1-1-1,-14 8 1,-13 7 265,-47 21 1,73-38-305,-88 37 1356,-123 34 1,109-39-764,108-35-623,0 0-1,0 0 0,0 0 1,0 1-1,0-1 0,0 0 1,1 0-1,-1 1 0,0-1 1,0 0-1,0 1 0,0-1 1,0 1-1,1-1 0,-1 1 1,0 0-1,1-1 0,-1 1 1,0 0-1,1-1 0,-1 1 0,0 0 1,1 0-1,0 0 0,-1 0 1,2 1-22,0-1 0,1 0 0,-1 0 0,0-1 0,1 1 0,-1 0 0,1 0 0,0-1 0,-1 1 0,1-1 0,-1 1 0,1-1 0,0 0 0,2 1 0,248 50 129,35 7-1217,-95-24-3053,-48-12-2902</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4.628"/>
    </inkml:context>
    <inkml:brush xml:id="br0">
      <inkml:brushProperty name="width" value="0.025" units="cm"/>
      <inkml:brushProperty name="height" value="0.025" units="cm"/>
    </inkml:brush>
  </inkml:definitions>
  <inkml:trace contextRef="#ctx0" brushRef="#br0">302 71 13389,'0'-10'4772,"3"-34"-1905,-3 28-905,-4 15-619,-5 18-671,-5 23-69,3 0 0,1 1 1,2 0-1,2 1 0,-2 74 0,22 212-132,-14-319-450,3 19-2,-1-14 10,-1 0 0,0 1 0,-1-1-1,0 0 1,-5 27 0,5-41-25,0 0 0,0 1 1,0-1-1,0 1 1,0-1-1,0 0 0,0 1 1,-1-1-1,1 0 1,0 1-1,0-1 0,0 0 1,-1 1-1,1-1 0,0 0 1,0 1-1,-1-1 1,1 0-1,0 0 0,-1 1 1,1-1-1,0 0 0,-1 0 1,1 0-1,0 1 1,-1-1-1,1 0 0,-1 0 1,1 0-1,0 0 0,-1 0 1,1 0-1,-1 0 1,1 0-1,0 0 0,-1 0 1,1 0-1,-1 0 0,1 0 1,0 0-1,-1 0 1,1 0-1,-1 0 0,1-1 1,0 1-1,-1 0 1,1 0-1,0 0 0,-1-1 1,1 1-1,-16-17 210,-62-116-93,-8-13-92,30 68 40,108 94-458,-26-9-483,1 0 1,-1-2 0,48 3 0,-37-6-2897,0-2 1,45-6-1,-22-6-5061</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5.002"/>
    </inkml:context>
    <inkml:brush xml:id="br0">
      <inkml:brushProperty name="width" value="0.025" units="cm"/>
      <inkml:brushProperty name="height" value="0.025" units="cm"/>
    </inkml:brush>
  </inkml:definitions>
  <inkml:trace contextRef="#ctx0" brushRef="#br0">9 84 14926,'0'0'9155,"-3"9"-8749,3-8-401,-1 1 4,0 0 0,0 1-1,1-1 1,-1 0 0,0 0-1,1 1 1,0-1-1,-1 0 1,1 1 0,0-1-1,0 0 1,0 1 0,1-1-1,-1 1 1,1-1 0,-1 0-1,1 0 1,0 1 0,-1-1-1,1 0 1,0 0-1,1 0 1,-1 0 0,0 0-1,1 0 1,-1 0 0,1 0-1,-1-1 1,1 1 0,0 0-1,0-1 1,0 0-1,3 3 1,14 11 218,-1 0 0,0 2 0,-1 0 0,-1 1 0,16 23-1,-31-40-181,0 0 0,-1 0-1,1 0 1,0 0 0,-1 0-1,1 0 1,0 0 0,0 0-1,0 0 1,0-1 0,0 1 0,0 0-1,0-1 1,0 1 0,0-1-1,0 1 1,1-1 0,-1 0-1,0 1 1,0-1 0,0 0-1,0 0 1,1 0 0,-1 0-1,0 0 1,0 0 0,0 0-1,3 0 1,-2-2 128,1 1 0,-1 0-1,0-1 1,0 1 0,0-1 0,0 0 0,0 0-1,0 0 1,-1 0 0,1 0 0,0 0 0,1-4-1,3-6 444,0 0-1,0 0 1,-2 0-1,5-17 1,-5 11-616,-1 0 0,-1 1 0,-1-1 0,0 0 0,-2 0 0,1 0 0,-2 0 0,-1 0 0,-5-21 0,38 40-37,-3 5-439,52 7-7104,-38-12 363</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6.085"/>
    </inkml:context>
    <inkml:brush xml:id="br0">
      <inkml:brushProperty name="width" value="0.025" units="cm"/>
      <inkml:brushProperty name="height" value="0.025" units="cm"/>
    </inkml:brush>
  </inkml:definitions>
  <inkml:trace contextRef="#ctx0" brushRef="#br0">19 1 18193,'0'0'5541,"-3"11"-5023,-4 35 431,2 0-1,2 84 0,18 104 910,-6-202-1225,-9-32-608,0 0 1,0 0 0,0 1-1,0-1 1,1 0 0,-1 0-1,0 0 1,0 0 0,1 1-1,-1-1 1,0 0 0,0 0-1,0 0 1,1 0 0,-1 0-1,0 0 1,1 1 0,-1-1-1,0 0 1,0 0 0,1 0-1,-1 0 1,0 0 0,0 0-1,1 0 1,-1 0 0,0 0-1,1 0 1,-1 0 0,0-1-1,0 1 1,1 0 0,-1 0-1,0 0 1,0 0 0,1 0-1,-1 0 1,0-1 0,0 1-1,1 0 1,-1 0 0,0 0-1,0-1 1,0 1 0,0 0-1,1-1 1,2-3 175,0-1-1,0 0 1,-1 0-1,0-1 1,0 1 0,0 0-1,2-10 1,6-49-109,-2 0 0,-3-1 0,-3-79 0,-2 123-92,-2 50-62,1-18-7,0-1-1,1 1 1,0-1-1,1 1 1,2 16-1,-2-24 60,0 0-1,0 0 1,0-1-1,0 1 1,1 0-1,-1-1 1,1 1-1,-1-1 1,1 1-1,0-1 0,0 0 1,0 0-1,0 0 1,1 0-1,-1 0 1,0 0-1,1 0 1,0-1-1,-1 1 1,1-1-1,0 0 0,-1 0 1,1 0-1,0 0 1,5 0-1,-2 1 30,1-1 0,-1 0 0,1-1 0,0 0 0,-1 0 0,1 0 0,-1-1 0,1 0 0,-1 0 0,1-1 0,-1 0 0,0 0 0,0 0 0,0-1 0,0 0 0,0 0-1,0 0 1,-1-1 0,9-6 0,-13 47-163,-4-18 154,-2 6 117,2 1 0,1 1 0,3 49 0,-1-74-127,1 1 0,-1-1 0,1 1 0,0-1 0,0 0 0,0 1 0,0-1 0,0 0 0,0 0 0,1 0 0,-1 0 0,1 0 0,-1 0 0,1 0 0,0 0 0,0-1 0,0 1 0,0-1 0,0 1 0,0-1 0,0 0 0,1 0 0,-1 0 0,0 0 0,1 0 0,-1 0 0,0-1 0,1 1 0,-1-1 0,1 0 0,-1 1 0,1-1 0,4-1 0,1 1 0,0 0 0,0-1 0,0-1 0,0 1 0,0-1 0,0 0 0,0-1 0,-1 0 0,12-6 0,-5 0 0,0-1 0,0 0 0,-1-1 0,0-1 0,11-12 0,-18 17 0,0 0 0,-1 0 0,1 0 0,-2-1 0,1 0 0,-1 0 0,0 0 0,-1 0 0,0-1 0,0 1 0,2-12 0,-26 50 0,-18 60 0,36-80 0,0-1 0,0 0 0,1 0 0,1 1 0,0-1 0,0 1 0,1-1 0,1 13 0,-1-20 0,1-1 0,-1 1 0,1-1 0,0 1 0,0-1 0,0 1 0,0-1 0,0 0 0,0 0 0,0 1 0,1-1 0,-1 0 0,0 0 0,1 0 0,-1 0 0,0-1 0,1 1 0,-1 0 0,1 0 0,0-1 0,-1 1 0,1-1 0,-1 0 0,1 1 0,0-1 0,-1 0 0,1 0 0,3 0 0,54-1 0,-54 0 0,-1 1-238,-1-1-1,0 1 1,0-1-1,0 1 1,-1-1-1,1 0 1,0-1-1,0 1 1,0 0-1,-1-1 1,1 1-1,3-4 1,-3 2-382,0 0 1,-1 1 0,0-1-1,0-1 1,0 1 0,0 0-1,0 0 1,0-1 0,-1 1-1,0-1 1,1 0 0,-2 1-1,1-1 1,0 0 0,0-5-1,0-30-8567</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6.462"/>
    </inkml:context>
    <inkml:brush xml:id="br0">
      <inkml:brushProperty name="width" value="0.025" units="cm"/>
      <inkml:brushProperty name="height" value="0.025" units="cm"/>
    </inkml:brush>
  </inkml:definitions>
  <inkml:trace contextRef="#ctx0" brushRef="#br0">1 1 15759,'0'0'12652,"86"23"-16272,-50-15-2433,3-4-8681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4.557"/>
    </inkml:context>
    <inkml:brush xml:id="br0">
      <inkml:brushProperty name="width" value="0.025" units="cm"/>
      <inkml:brushProperty name="height" value="0.025" units="cm"/>
    </inkml:brush>
  </inkml:definitions>
  <inkml:trace contextRef="#ctx0" brushRef="#br0">141 1 12876,'0'0'11969,"-3"10"-11515,-17 70 851,0-3-207,3 0-1,3 1 1,-4 90 0,16-140-901,1-18-146,0 0 0,1-1 0,0 1 1,0 0-1,1-1 0,4 18 0,2-21 125,-1-16 27,1-14 42,-3-2-321,0 0-1,-2 0 0,-3-50 1,0 65 24,0 0 1,0 0-1,-1 1 1,0-1-1,-1 1 0,-1-1 1,1 1-1,-1 0 1,-1 0-1,0 1 1,-1 0-1,-8-12 1,14 20 45,0 1-1,0-1 1,-1 1 0,1-1 0,0 1 0,-1-1 0,1 1 0,-1-1 0,1 1 0,0-1 0,-1 1 0,1-1 0,-1 1 0,1 0 0,-1-1 0,1 1 0,-1 0 0,0-1 0,1 1 0,-1 0 0,1 0 0,-1 0 0,1 0 0,-1-1 0,0 1 0,1 0 0,-1 0 0,0 0 0,1 0 0,-1 0 0,1 0 0,-1 1 0,0-1 0,1 0 0,-1 0 0,1 0 0,-1 0 0,0 1 0,1-1 0,-1 0 0,1 1 0,-1-1 0,1 0 0,-1 1 0,1-1 0,0 1 0,-1-1 0,1 1 0,-1-1 0,1 1 0,0-1 0,-1 1 0,1-1 0,0 1 0,0-1 0,-1 1 0,1 0 0,0-1 0,0 2 0,-1-1-5,1 0 0,0 1 0,0-1 1,0 0-1,0 1 0,0-1 0,0 0 1,0 1-1,1-1 0,-1 1 0,0-1 1,1 0-1,-1 0 0,1 1 0,-1-1 1,1 0-1,0 0 0,-1 0 0,1 1 1,0-1-1,0 0 0,0 0 0,0 0 1,0 0-1,0-1 0,0 1 1,0 0-1,0 0 0,1-1 0,1 2 1,8 2-81,1-1 0,-1-1 0,1 0 0,0 0 0,0-1 1,0-1-1,0 0 0,13-2 0,-18 2-603,1-1 0,-1 0 0,0-1 0,1 0 1,-1 0-1,0-1 0,0 0 0,6-3 0,9-12-5643</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6.852"/>
    </inkml:context>
    <inkml:brush xml:id="br0">
      <inkml:brushProperty name="width" value="0.025" units="cm"/>
      <inkml:brushProperty name="height" value="0.025" units="cm"/>
    </inkml:brush>
  </inkml:definitions>
  <inkml:trace contextRef="#ctx0" brushRef="#br0">172 0 20531,'-10'6'2211,"4"-2"-1708,-39 23 2562,42-25-2736,0 0 0,0 0 0,0 1 0,0 0 1,0-1-1,0 1 0,1 0 0,0 0 0,-1 0 0,1 1 1,0-1-1,-2 5 0,4-7-314,0 0 1,0-1-1,0 1 1,0-1-1,0 1 0,0 0 1,0-1-1,1 1 1,-1-1-1,0 1 1,0-1-1,0 1 0,1 0 1,-1-1-1,0 1 1,0-1-1,1 1 0,-1-1 1,0 1-1,1-1 1,-1 0-1,1 1 1,-1-1-1,1 1 0,-1-1 1,1 0-1,-1 1 1,1-1-1,-1 0 1,1 0-1,-1 1 0,1-1 1,-1 0-1,1 0 1,0 0-1,-1 0 0,1 0 1,-1 0-1,1 0 1,0 0-1,0 0 1,33 0-49,-25 0 80,74-5-736,-57 2 294,-1 1 0,47 3 0,-70 0 406,-1-1 0,1 0-1,0 0 1,-1 1 0,1-1 0,0 1-1,-1 0 1,1-1 0,0 1 0,-1 0-1,0 0 1,1 0 0,-1 0 0,1 0-1,-1 0 1,0 0 0,0 1 0,0-1-1,1 0 1,-1 1 0,0-1 0,-1 1 0,1-1-1,0 1 1,0-1 0,-1 1 0,1 0-1,-1-1 1,1 1 0,-1 0 0,0 0-1,0-1 1,0 1 0,0 0 0,0-1-1,0 1 1,0 2 0,-1 0 160,1 1 0,-1 0 0,-1 0 0,1-1 0,0 1 0,-1-1 0,0 1 0,0-1 0,0 0 0,-1 0 0,0 0 0,-4 6 0,-6 2-149,-1 0 1,0 0-1,-1-2 0,0 1 1,0-2-1,-1 0 0,-1-1 1,1-1-1,-1 0 0,0-2 1,-1 1-1,1-2 1,-1-1-1,0 0 0,-31 1 1,46-4-430,1 0 1,-1 0 0,0-1 0,1 1-1,-1-1 1,1 1 0,-1-1 0,0 0-1,1 0 1,-5-2 0,5 2-490,0-1 0,0 1 0,1-1 0,-1 1 0,1-1 0,-1 0 0,1 0 0,-1 0 0,1 0 0,0 0 0,0 0 0,-1-4 0,-6-17-15354</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7.209"/>
    </inkml:context>
    <inkml:brush xml:id="br0">
      <inkml:brushProperty name="width" value="0.025" units="cm"/>
      <inkml:brushProperty name="height" value="0.025" units="cm"/>
    </inkml:brush>
  </inkml:definitions>
  <inkml:trace contextRef="#ctx0" brushRef="#br0">59 1 12268,'0'0'8808,"-16"58"-8039,10-22 192,-3 7 288,2 4-448,-4-1-545,4-3-192,4-6-577,3-7-1729,1-14-1665,20-12-3172</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8.064"/>
    </inkml:context>
    <inkml:brush xml:id="br0">
      <inkml:brushProperty name="width" value="0.025" units="cm"/>
      <inkml:brushProperty name="height" value="0.025" units="cm"/>
    </inkml:brush>
  </inkml:definitions>
  <inkml:trace contextRef="#ctx0" brushRef="#br0">8 44 9833,'0'0'5429,"3"-10"-2087,9-23 285,-12 33-3577,0 0-1,0 0 0,-1 0 0,1 0 1,0 1-1,0-1 0,0 0 0,0 0 0,0 0 1,0 0-1,0 0 0,0 0 0,0 0 1,0 0-1,0 1 0,0-1 0,0 0 1,0 0-1,0 0 0,0 0 0,0 0 1,1 0-1,-1 0 0,0 0 0,0 1 1,0-1-1,0 0 0,0 0 0,0 0 1,0 0-1,0 0 0,0 0 0,0 0 0,0 0 1,0 0-1,0 0 0,1 0 0,-1 0 1,0 0-1,0 0 0,0 1 0,0-1 1,0 0-1,0 0 0,0 0 0,0 0 1,1 0-1,-1 0 0,0 0 0,0 0 1,0 0-1,0 0 0,0 0 0,0 0 1,0 0-1,0 0 0,1-1 0,-1 1 0,0 0 1,0 0-1,-1 30 911,-2 1-708,0 0-144,1 0 1,3 37-1,-1-66-113,0-1 0,0 1 0,0 0 1,0-1-1,0 1 0,1 0 0,-1-1 0,0 1 0,1-1 1,-1 1-1,1-1 0,0 1 0,-1-1 0,1 1 0,0-1 1,0 1-1,0-1 0,0 0 0,0 0 0,0 1 0,0-1 1,1 0-1,-1 0 0,0 0 0,0 0 0,1 0 0,-1-1 1,1 1-1,-1 0 0,1-1 0,-1 1 0,1-1 0,0 1 1,-1-1-1,1 0 0,-1 0 0,1 0 0,0 1 0,-1-2 1,1 1-1,1 0 0,2-1 23,-1 0 1,1-1-1,-1 1 0,0-1 0,1 0 1,-1 0-1,0-1 0,0 1 1,-1-1-1,1 0 0,-1 0 1,1 0-1,3-4 0,37-56 244,-38 88-742,30 195 496,-23-164 526,-2 1-1,-3 0 0,-3 1 0,-3 101 0,-2-154-384,-1 0 0,0 0 0,0 0 0,0-1-1,-1 1 1,1 0 0,-1-1 0,0 1 0,-1-1 0,1 0 0,-1 1-1,-5 6 1,7-11-108,0 1 1,0 0-1,0 0 0,0 0 0,0 0 0,-1-1 0,1 1 0,0 0 0,0-1 0,0 1 0,-1-1 0,1 0 0,0 1 0,-1-1 1,1 0-1,0 0 0,-1 0 0,1 0 0,-2 0 0,0 0-21,1-1 0,0 0-1,0 0 1,-1 0 0,1 0 0,0 0 0,0 0-1,0-1 1,0 1 0,0-1 0,0 1 0,1-1-1,-1 0 1,-2-2 0,-18-26-28,2 0 0,1 0 0,1-2 0,2-1 0,1 0 0,2 0 0,-14-56 0,24 80-213,1 0 0,0-1 0,0 1 0,1-1 0,0 0 0,1 1 0,2-17 0,-2 21 38,2 1 1,-1-1 0,0 1-1,1-1 1,0 1 0,0 0 0,0 0-1,1 0 1,-1 0 0,1 0-1,0 1 1,0-1 0,1 1-1,-1-1 1,0 1 0,1 1-1,6-5 1,28-16-5876,54-24 0,-89 46 5701,52-24-6959</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8.579"/>
    </inkml:context>
    <inkml:brush xml:id="br0">
      <inkml:brushProperty name="width" value="0.025" units="cm"/>
      <inkml:brushProperty name="height" value="0.025" units="cm"/>
    </inkml:brush>
  </inkml:definitions>
  <inkml:trace contextRef="#ctx0" brushRef="#br0">202 53 17264,'0'0'9310,"-12"-6"-8327,5 2-792,4 2-139,1 0 1,-1 0-1,0 1 1,0-1 0,0 1-1,0-1 1,0 1-1,0 0 1,0 0-1,0 1 1,0-1 0,0 1-1,0-1 1,-1 1-1,1 0 1,0 0 0,0 0-1,-1 1 1,1-1-1,0 1 1,0-1-1,0 1 1,0 0 0,-6 3-1,1 1 0,0 0 0,1 1 0,-1 0 0,1 0 0,1 1 0,-1 0 1,1 0-1,0 0 0,1 1 0,0 0 0,0 0 0,0 0 0,1 1 0,0-1 0,-4 18 0,8-25-52,-1-1 0,1 1 0,0 0 0,0 0 0,0 0 0,0 0 0,0 0 0,0 0 0,0-1 0,0 1 0,0 0 0,1 0 0,-1 0 0,0 0 0,1 0 0,-1-1 0,0 1 0,1 0 0,-1 0 0,1 0 0,-1-1 0,1 1 0,-1 0 0,1-1 0,0 1 0,-1-1 0,1 1 0,0 0 0,1 0 0,0-1 10,0 1 0,0-1 1,0 1-1,0-1 0,0 0 0,0 0 0,0 0 0,1 0 0,-1 0 0,0 0 0,0-1 0,2 0 0,5-1 40,0-1-1,-1 0 0,0 0 0,1-1 1,8-5-1,-6 1-10,1 0 0,-1 0 0,0-1 0,-1-1-1,0 0 1,-1 0 0,0-1 0,0 0 0,-1-1 0,-1 1 0,0-2 0,0 1 0,6-20 0,-18 59 6,1-1 0,1 1 1,1 46-1,2-72-29,0 1-1,0 0 0,0-1 1,0 1-1,0-1 1,1 1-1,-1-1 1,0 1-1,1-1 1,-1 1-1,1-1 1,0 1-1,0-1 1,-1 1-1,1-1 1,0 0-1,0 0 1,0 1-1,1-1 1,-1 0-1,0 0 1,0 0-1,0 0 0,1 0 1,-1-1-1,2 2 1,1-1 29,0 0-1,0 0 1,0 0-1,0-1 1,0 1 0,0-1-1,0 0 1,0 0 0,0 0-1,6-2 1,4-1 85,1-1 0,-1 0 0,1-1 0,23-13 0,133-93 30,-171 111-160,0-1 0,1 1 0,-1 0 0,0 0 0,1-1 0,-1 1 0,0 0 0,1 0 0,-1 0 0,1 0 0,-1-1 0,1 1 0,-1 0 0,0 0 0,1 0 0,-1 0 0,1 0 0,-1 0 0,1 0 0,-1 0 0,0 0 0,1 0 0,-1 0 0,1 1 0,-1-1 0,1 0 0,-1 0 0,0 0 0,1 0 0,-1 1 0,0-1 0,1 0 0,0 1 0,3 17 0,-9 38 0,2-33 0,2-21 0,1-1 0,0 1 0,0 0 0,0-1 0,0 1 0,0 0 0,0-1 0,0 1 0,0-1 0,1 1 0,-1 0 0,1-1 0,-1 1 0,1-1 0,0 1 0,-1-1 0,1 1 0,0-1 0,0 0 0,0 1 0,0-1 0,0 0 0,1 0 0,-1 0 0,0 0 0,0 0 0,1 0 0,-1 0 0,2 1 0,2-1 0,0 0 0,-1-1 0,1 1 0,0-1 0,0 0 0,-1 0 0,1-1 0,0 1 0,7-3 0,2 0 7,0-1 0,-1-1 0,0 0-1,0-1 1,-1 0 0,17-12 0,67-52-439</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9.234"/>
    </inkml:context>
    <inkml:brush xml:id="br0">
      <inkml:brushProperty name="width" value="0.025" units="cm"/>
      <inkml:brushProperty name="height" value="0.025" units="cm"/>
    </inkml:brush>
  </inkml:definitions>
  <inkml:trace contextRef="#ctx0" brushRef="#br0">1 1 9769,'0'0'14062,"1"13"-12594,3 31-258,-3-20-666,1 0-1,1 0 1,1 0 0,14 46 0,-17-68-529,0 0 1,0 0 0,1 0-1,-1 0 1,0 0 0,1 0-1,-1-1 1,1 1 0,-1 0-1,1-1 1,0 0 0,0 1-1,0-1 1,0 0 0,0 0-1,0 0 1,0 0 0,0 0-1,0 0 1,0 0 0,3 0 0,0-1 28,0 0 1,-1 0 0,1 0 0,0 0 0,-1-1 0,1 0 0,-1 0 0,1 0 0,8-4 0,5-3 108,0-1 0,-1-1 1,28-21-1,-44 31-151,65-56 97,-47 37-27,2 2 0,25-18 0,-46 35-67,0 0 1,1 0-1,-1 0 1,0 0-1,0-1 1,1 1-1,-1 0 1,0 0-1,1 0 1,-1 0-1,0 0 0,0 0 1,1 0-1,-1 0 1,0 0-1,1 0 1,-1 0-1,0 0 1,0 0-1,1 0 1,-1 0-1,0 0 1,1 0-1,-1 0 0,0 0 1,0 0-1,1 0 1,-1 0-1,0 0 1,1 1-1,-1-1 1,0 0-1,0 0 1,0 0-1,1 1 1,-1-1-1,0 0 0,0 0 1,0 0-1,1 1 1,-1-1-1,4 18 255,-7 22 329,0-25-408,0 1 0,-10 25 0,8-29-282,1 1 0,0 0 0,1-1 0,-2 19 0,5-30 28,0-1 0,0 0 0,0 0 0,0 0 1,0 0-1,0 0 0,0 1 0,0-1 0,0 0 1,0 0-1,0 0 0,0 0 0,0 0 0,0 1 1,0-1-1,0 0 0,0 0 0,0 0 0,0 0 1,0 0-1,1 0 0,-1 1 0,0-1 0,0 0 1,0 0-1,0 0 0,0 0 0,0 0 0,0 0 0,0 0 1,1 0-1,-1 1 0,0-1 0,0 0 0,0 0 1,0 0-1,0 0 0,1 0 0,-1 0 0,0 0 1,0 0-1,0 0 0,0 0 0,0 0 0,1 0 1,-1 0-1,0 0 0,0 0 0,0 0 0,0 0 1,1 0-1,9-6-1725,9-12-519,22-40-7228,-20 25 1649</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9.780"/>
    </inkml:context>
    <inkml:brush xml:id="br0">
      <inkml:brushProperty name="width" value="0.025" units="cm"/>
      <inkml:brushProperty name="height" value="0.025" units="cm"/>
    </inkml:brush>
  </inkml:definitions>
  <inkml:trace contextRef="#ctx0" brushRef="#br0">0 96 11979,'0'0'10090,"7"10"-8884,-3-3-997,-2-3-42,0 0 1,1 0 0,0 0-1,-1 0 1,1 0-1,1-1 1,-1 1-1,0-1 1,1 0-1,0 0 1,0 0-1,0 0 1,0-1 0,0 0-1,0 0 1,1 0-1,7 2 1,-3-2 98,0-2 1,0 1 0,-1-2-1,1 1 1,0-1 0,0 0-1,0-1 1,0 0 0,-1 0-1,11-5 1,-16 6-207,1-1 1,-1 1-1,0-1 0,0 0 1,0 0-1,0 0 0,0 0 1,0-1-1,-1 1 1,1-1-1,-1 0 0,0 1 1,0-1-1,0 0 0,0 0 1,0-1-1,0 1 0,-1 0 1,0-1-1,1 1 0,-1 0 1,-1-1-1,1 0 0,0 1 1,-1-1-1,0 1 0,0-8 1,0 10-33,-1-1 1,0 0 0,0 1 0,1-1-1,-1 0 1,0 1 0,0-1 0,-1 1-1,1 0 1,0-1 0,0 1-1,-1 0 1,1 0 0,0-1 0,-1 1-1,0 0 1,1 1 0,-1-1 0,1 0-1,-1 0 1,0 1 0,0-1-1,1 1 1,-1-1 0,0 1 0,0 0-1,0 0 1,1 0 0,-1 0-1,0 0 1,0 0 0,-3 1 0,-2-1-17,1 0 0,0 1 0,-1 0 0,1 0 0,0 0 0,-1 1 1,1 0-1,-9 4 0,7-1 15,1 0 0,1 0 0,-1 1 1,1 0-1,0 0 0,0 0 0,1 1 1,0 0-1,0 0 0,0 0 0,1 0 0,0 1 1,0 0-1,1 0 0,0 0 0,1 0 1,0 0-1,0 1 0,-1 10 0,3-18-25,1 1 0,-1-1-1,0 1 1,1-1 0,-1 1-1,1-1 1,-1 0 0,1 1-1,0-1 1,0 0-1,-1 1 1,1-1 0,0 0-1,0 0 1,0 0 0,0 0-1,0 0 1,1 0 0,-1 0-1,0 0 1,0 0 0,1 0-1,-1-1 1,0 1 0,1-1-1,-1 1 1,1-1 0,-1 1-1,1-1 1,-1 0 0,3 0-1,56 4-9,-47-5 6,6 1 2,-1-1 0,0-2 0,1 0 0,-1 0 0,-1-2 0,1 0 0,-1-1 0,1-1 0,16-9 0,-24 11 0,-1-1 0,1 0 0,-1 0 0,-1 0 0,1-1 0,-1-1 0,-1 0 0,1 0 0,-1 0 0,0-1 0,-1 0 0,0 0 0,-1 0 0,0-1 0,0 0 0,5-17 0,-9 26 0,-1-1 0,1 1 0,-1-1 0,1 1 0,-1-1 0,0 0 0,1 1 0,-1-1 0,0 1 0,0-1 0,0 0 0,-1 1 0,1-1 0,0 1 0,0-1 0,-1 0 0,1 1 0,-1-1 0,0 1 0,1-1 0,-3-2 0,2 4 0,0-1 0,0 0 0,0 1 0,0-1 0,-1 1 0,1-1 0,0 1 0,0 0 0,-1-1 0,1 1 0,0 0 0,-1 0 0,1 0 0,0 0 0,-1 0 0,1 0 0,0 0 0,-1 0 0,1 1 0,-2 0 0,-4 1 0,1 0 0,-1 0 0,1 1 0,-1 0 0,1 1 0,0-1 0,1 1 0,-11 8 0,6-2 0,1 1 0,0 0 0,-15 23 0,21-29 0,0 1 0,0-1 0,1 1 0,0 0 0,0-1 0,0 1 0,1 0 0,-1 0 0,2 0 0,-1 0 0,1 12 0,0-16 0,1 0 0,-1-1 0,1 1 0,0 0 0,-1-1 0,1 1 0,0 0 0,0-1 0,0 1 0,0-1 0,0 1 0,1-1 0,-1 0 0,0 1 0,1-1 0,-1 0 0,1 0 0,-1 0 0,1 0 0,0 0 0,-1 0 0,1-1 0,0 1 0,-1-1 0,1 1 0,0-1 0,0 1 0,0-1 0,3 0 0,63 2 0,-51-2 0,-3 0-554,0 0 0,0-1 0,0-1 1,-1 0-1,1-1 0,-1 0 0,1-1 0,-1-1 0,0 0 0,-1 0 1,21-13-1,-13 0-6637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0.216"/>
    </inkml:context>
    <inkml:brush xml:id="br0">
      <inkml:brushProperty name="width" value="0.025" units="cm"/>
      <inkml:brushProperty name="height" value="0.025" units="cm"/>
    </inkml:brush>
  </inkml:definitions>
  <inkml:trace contextRef="#ctx0" brushRef="#br0">83 298 17168,'0'0'1570,"0"-9"747,0-41 1398,-6 53-853,-19 24-2462,19-19-184,0 0 1,0 1-1,1 0 0,0 1 1,1-1-1,0 1 1,0-1-1,1 1 1,1 1-1,-1-1 0,2 0 1,-2 17-1,3-25-188,1-1 1,0 1-1,-1-1 0,1 1 0,0-1 1,0 1-1,0-1 0,0 1 0,0-1 1,0 0-1,0 0 0,0 0 1,1 1-1,-1-1 0,0 0 0,1-1 1,-1 1-1,1 0 0,-1 0 0,1-1 1,-1 1-1,1 0 0,0-1 0,-1 0 1,1 1-1,-1-1 0,1 0 0,0 0 1,-1 0-1,1 0 0,0 0 0,1-1 1,7 1 94,0 0 0,-1-1 0,1 0 0,15-5 0,-6 0-90,0-2-1,-1 0 0,0-1 1,0-1-1,-1-1 0,0 0 1,-1-1-1,28-27 0,-26 21-20,0-1 0,-2-1 0,0 0 0,-1-1-1,-1-1 1,18-36 0,-27 46-12,-1 1 0,1-1 0,-2 1 0,0-1 0,0 0 0,-1 0 0,-1-1 0,1-11 0,-2 23 0,0 1 0,0-1 0,0 0 0,0 1 0,0-1 0,0 1 0,0-1 0,0 1 0,0-1 0,0 0 0,0 1 0,0-1 0,0 1 0,0-1 0,0 1 0,-1-1 0,1 1 0,0-1 0,0 1 0,-1-1 0,1 1 0,0-1 0,-1 1 0,1-1 0,-1 1 0,1-1 0,0 1 0,-1 0 0,1-1 0,-1 1 0,1 0 0,-2-1 0,-14 10 0,-14 28 0,20-18-281,1-1 0,0 1-1,2 0 1,0 1 0,1 0 0,1 0 0,1 0-1,1 1 1,-1 22 0,4-36 56,0 1-1,0-1 1,1 0 0,0 0-1,0 1 1,1-1-1,-1 0 1,2 0 0,-1 0-1,1-1 1,0 1 0,0-1-1,1 1 1,0-1 0,0 0-1,1-1 1,-1 1-1,1-1 1,1 1 0,-1-2-1,1 1 1,-1 0 0,1-1-1,0 0 1,1-1 0,-1 1-1,1-1 1,12 3-1,36 9-9004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0.710"/>
    </inkml:context>
    <inkml:brush xml:id="br0">
      <inkml:brushProperty name="width" value="0.025" units="cm"/>
      <inkml:brushProperty name="height" value="0.025" units="cm"/>
    </inkml:brush>
  </inkml:definitions>
  <inkml:trace contextRef="#ctx0" brushRef="#br0">56 1 17457,'0'0'8039,"-2"11"-7019,-14 87 1017,2-23-1168,3 2 0,-1 147 0,12-220-879,0 0-1,0 0 0,0 0 1,1 0-1,0 0 1,0 0-1,0 0 1,0 0-1,1 0 1,0 0-1,-1-1 0,1 1 1,0-1-1,1 1 1,-1-1-1,1 0 1,-1 0-1,1 0 0,0 0 1,0 0-1,0-1 1,1 1-1,-1-1 1,5 2-1,-2-2-155,0 0 0,0 0 0,0-1 0,0 0 0,0 0 0,0-1 0,0 1 0,1-2 0,-1 1 0,0 0 0,0-1 0,0 0 0,0-1 0,0 1 0,10-5 0,-2 0-992,-1-1 1,1 0-1,-1 0 1,-1-2-1,1 1 1,12-13-1,33-38-7870,-26 21 2724</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1.629"/>
    </inkml:context>
    <inkml:brush xml:id="br0">
      <inkml:brushProperty name="width" value="0.025" units="cm"/>
      <inkml:brushProperty name="height" value="0.025" units="cm"/>
    </inkml:brush>
  </inkml:definitions>
  <inkml:trace contextRef="#ctx0" brushRef="#br0">178 79 11082,'0'0'7015,"-12"5"-4234,-2 2-2096,1 1-1,-1 1 1,2 0 0,-1 0-1,-17 20 1,23-22-379,0 0-1,0 0 1,1 1 0,1 0 0,-1 1 0,1-1 0,0 1 0,1 0 0,0 0 0,1 0 0,-5 20-1,7-27-294,1 0 0,-1 1 0,1-1 0,0 1 0,0-1 0,-1 0-1,1 1 1,1-1 0,-1 1 0,0-1 0,1 1 0,-1-1-1,1 0 1,0 1 0,0-1 0,0 0 0,0 0 0,0 0 0,0 0-1,0 0 1,1 0 0,-1 0 0,1 0 0,1 2 0,2-2 3,-1 0 1,0 0-1,0-1 0,1 1 1,-1-1-1,1 0 1,-1 0-1,1 0 1,-1-1-1,1 1 1,-1-1-1,6-1 1,0 0 15,-1 0-1,0-1 1,1-1 0,-1 1 0,0-1 0,0-1 0,-1 0 0,1 0 0,-1-1 0,0 0 0,0 0 0,0-1 0,-1 0 0,0 0 0,0-1 0,0 0 0,-1 0 0,0-1 0,-1 1 0,0-1 0,0 0 0,0-1 0,-1 1 0,0-1 0,4-16 0,-18 44 357,-3 21-80,13-39-306,0 0 0,0 0 0,0-1 0,0 1 0,0 0 1,0 0-1,0 0 0,0-1 0,1 1 0,-1 0 0,0 0 0,0-1 0,1 1 0,-1 0 0,1-1 0,-1 1 1,1 0-1,-1-1 0,1 1 0,-1-1 0,1 1 0,-1-1 0,1 1 0,0-1 0,-1 1 0,1-1 0,0 1 1,-1-1-1,1 0 0,0 0 0,0 1 0,1-1 0,35 1 71,37-19-36,54-26-89,-104 37 1671,40-16-1694,-47 15-458,-2-1-1272,0 2 0,0 0 0,1 1 0,0 1 0,28-6 0,-43 13 2089,0 1 1,0 0-1,-1 0 1,1 0-1,-1 0 1,1-1-1,-1 1 1,0 0-1,0 0 1,-1 6-1,1 0 256,2 4-409,1-1 1,1 0 0,0 0 0,0 0-1,1 0 1,1 0 0,0-1 0,0 0 0,1 0-1,13 14 1,25 46 155,-40-58-246,0 0 0,0 0 1,-2 0-1,0 0 0,0 1 1,-1-1-1,-1 1 0,0 0 1,-2 21-1,1-30 61,-1 0 1,0 1-1,0-1 1,0 0-1,-1 0 1,0 1-1,0-1 1,0-1-1,0 1 1,-1 0-1,-6 7 1,7-9 50,-1 0 1,0-1-1,0 1 0,0-1 1,0 0-1,0 0 0,0 0 1,-1 0-1,1-1 1,-1 0-1,1 1 0,-1-1 1,1 0-1,-1 0 1,0-1-1,0 1 0,1-1 1,-7 0-1,8 0-92,0 0-1,-1 0 1,1-1 0,0 1-1,0-1 1,-1 1 0,1-1-1,0 0 1,0 1-1,0-1 1,0 0 0,0-1-1,0 1 1,0 0 0,0-1-1,1 1 1,-1 0 0,0-1-1,1 0 1,-1 1-1,1-1 1,-2-3 0,0 0-33,1 0 1,-1-1-1,1 1 1,0-1-1,1 1 1,0-1 0,-1 0-1,1-10 1,0 2-129,1 1 1,0-1 0,1 0-1,1 0 1,0 1 0,1-1-1,6-16 1,-2 15-83,0 0 1,1 1-1,1-1 1,1 2-1,0-1 1,0 1-1,14-12 1,93-76-379,-88 79 578,-1-1-1,-1-2 1,45-51 0,-55 44 560,-17 31-547,1 1-1,-1-1 1,0 1 0,0-1-1,0 1 1,0-1 0,0 1-1,0-1 1,0 1-1,0-1 1,0 0 0,0 1-1,0-1 1,-1 1 0,1-1-1,0 1 1,0-1 0,0 1-1,-1-1 1,1 1 0,0-1-1,-1 1 1,1 0 0,0-1-1,-1 1 1,1-1 0,-1 1-1,1 0 1,0-1-1,-1 1 1,1 0 0,-1-1-1,1 1 1,-1 0 0,1 0-1,-1 0 1,1-1 0,-1 1-1,0 0 1,1 0 0,-1 0-1,1 0 1,-1 0 0,1 0-1,-1 0 1,1 0-1,-1 0 1,1 0 0,-1 1-1,0-1 1,1 0 0,-1 0-1,0 1 1,-6 1 10,-1 0 0,1 1-1,0 0 1,0 1 0,0 0 0,0 0-1,1 0 1,-1 1 0,1 0 0,0 0 0,1 0-1,-1 1 1,1 0 0,-6 8 0,8-10-16,0 1 0,0-1 1,0 1-1,1 0 1,0 0-1,0 0 0,0 0 1,0 0-1,1 0 1,-1 6-1,1-8-19,1-1 0,0 1 0,0-1 0,1 1 0,-1-1 0,0 1 1,1-1-1,-1 1 0,1-1 0,0 0 0,0 1 0,0-1 0,0 0 0,0 0 0,1 0 0,-1 1 1,1-1-1,-1 0 0,1-1 0,0 1 0,3 3 0,4 1-179,0 0-1,0-1 1,1 0 0,-1 0 0,1-1-1,0-1 1,0 1 0,1-2-1,-1 1 1,14 0 0,16 1-2788,54-1 0,-85-3 2363,61 0-10307</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2.154"/>
    </inkml:context>
    <inkml:brush xml:id="br0">
      <inkml:brushProperty name="width" value="0.025" units="cm"/>
      <inkml:brushProperty name="height" value="0.025" units="cm"/>
    </inkml:brush>
  </inkml:definitions>
  <inkml:trace contextRef="#ctx0" brushRef="#br0">179 78 11691,'28'-20'3105,"16"-13"2824,-27 10 844,-22 21-4033,-24 14-2208,6 3-504,1 1-1,1 1 0,1 1 0,0 1 0,1 0 1,1 2-1,1 0 0,1 1 0,0 0 0,-17 37 0,31-57-58,1 0-1,0 0 0,0 0 1,0 1-1,1-1 0,-1 0 1,0 0-1,1 1 0,0-1 1,-1 0-1,1 1 1,0-1-1,0 0 0,0 1 1,1-1-1,-1 0 0,0 1 1,1-1-1,0 0 0,-1 0 1,1 1-1,0-1 0,0 0 1,2 2-1,-1-2-91,1 0 0,-1 0 0,1 0 0,-1-1 0,1 1 0,0-1 0,0 0 0,-1 1 0,1-1 0,0-1 0,0 1 0,0 0 0,0-1 0,0 0-1,6 1 1,8-2-716,-1 0 0,0-1 0,0 0 0,1-1 0,26-9 0,11-11-4771,-3-2-2382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6.234"/>
    </inkml:context>
    <inkml:brush xml:id="br0">
      <inkml:brushProperty name="width" value="0.025" units="cm"/>
      <inkml:brushProperty name="height" value="0.025" units="cm"/>
    </inkml:brush>
  </inkml:definitions>
  <inkml:trace contextRef="#ctx0" brushRef="#br0">138 29 9769,'8'-28'6505,"-9"41"-733,-1 28-4665,1-6-121,-2 0 1,-2 0-1,-11 45 1,-37 104 797,42-149-1770,-6 26 208,8-26 548,-18 44-1,35-140 80,4 20-827,-4 10-23,1 0 0,1 1 0,2 0 0,1 1 0,19-30 0,-32 58-2,0 1 1,1-1-1,-1 0 0,1 0 1,-1 1-1,1-1 0,-1 0 1,1 1-1,-1-1 0,1 0 1,0 1-1,0-1 0,-1 1 1,1-1-1,0 1 0,0 0 1,-1-1-1,1 1 0,0-1 1,0 1-1,0 0 0,-1 0 1,1 0-1,0 0 0,0-1 1,0 1-1,0 0 0,0 0 1,0 1-1,-1-1 0,1 0 0,0 0 1,0 0-1,0 0 0,0 1 1,0-1-1,-1 0 0,1 1 1,0-1-1,0 1 0,-1-1 1,1 1-1,0-1 0,-1 1 1,1 0-1,0-1 0,-1 1 1,1 0-1,-1-1 0,1 2 1,25 45-180,-21-36 164,-1-2 26,0-2 1,1 1-1,0 0 1,0-1-1,0 0 1,1 0-1,0-1 0,13 11 1,-16-15-2,0 0 0,0-1 1,0 1-1,0-1 0,0 1 1,0-1-1,1 0 0,-1-1 0,0 1 1,1 0-1,-1-1 0,0 0 0,1 0 1,-1 0-1,1 0 0,-1 0 0,0-1 1,1 0-1,-1 1 0,0-1 0,1 0 1,-1-1-1,0 1 0,0 0 1,0-1-1,4-2 0,8-7 59,1 0 0,-2-1-1,1 0 1,-2-1 0,0 0 0,22-30-1,-28 33-31,0 1-1,0-2 0,-1 1 0,-1-1 1,0 0-1,0 0 0,-1 0 1,-1-1-1,0 1 0,0-1 0,1-22 1,-22 65 62,15-24-95,-44 111 181,44-106-163,-1 0 0,2 0 0,0 0-1,0 0 1,1 0 0,0 0 0,1 0-1,3 17 1,-3-28-19,0 1 0,0-1 0,0 0 0,1 0 0,-1 0 0,0 0 0,1 0 0,-1 0 0,1 0 0,0 0 0,-1 0 0,1 0 0,0 0 0,-1 0 0,1 0 0,0-1 0,0 1 0,0 0 0,0 0 0,0-1 0,0 1 0,0-1 0,0 1 0,0-1 0,1 1 0,1 0 0,0-1 0,0 1 0,-1-1 0,1 0 0,0 0 0,0 0 0,0-1 0,-1 1 0,1-1 0,3 0 0,3-2 0,0 0 0,-1-1 0,0 0 0,0 0 0,13-9 0,-4-2-3,-1-1 0,0-1 0,-1 0 0,0-1 0,-2 0 0,0-2 0,-1 1 0,9-23 0,-32 67-13,5-13 20,0 0 1,1 1 0,0 0 0,1 0 0,0 0 0,1 0-1,1 1 1,-1 14 0,3-27-5,0 0 0,0 0 0,0 0 0,0 0 0,0 0 0,1 0 0,-1 0 0,0-1 0,1 1 0,-1 0 0,0 0 0,1 0 0,-1 0 0,1-1 0,-1 1 0,1 0 0,-1 0 0,1-1 0,0 1 0,-1-1 0,1 1 0,0 0 0,0-1 0,-1 1 0,1-1 0,1 1 0,30 3 0,-22-5 0,1 0 0,0-1 0,-1-1 0,12-3 0,34-21-69,-46 21 44,1 0 0,-1 1 0,1 0 0,0 0 0,1 2 0,-1-1 0,1 1 0,13-1 0,-24 4 29,-1 1 0,1-1 0,0 1 0,-1 0 0,1-1-1,0 1 1,-1 0 0,1-1 0,-1 1 0,1 0 0,-1 0-1,0-1 1,1 1 0,-1 0 0,0 0 0,1 0 0,-1 0 0,0-1-1,0 1 1,0 0 0,0 0 0,0 0 0,0 0 0,0 0-1,0-1 1,0 1 0,0 0 0,-1 0 0,1 0 0,0 0-1,0 0 1,-2 1 0,-7 32 163,9-34-167,-1-1 0,1 1 0,0 0 0,0 0 0,0 0 0,0 0 0,0 0 0,0-1 0,0 1 0,-1 0 0,1 0 0,0 0 0,0 0 0,0 0 0,0 0 0,-1 0 0,1 0 0,0 0 0,0 0 0,0 0 0,0 0 0,-1 0 0,1 0 0,0 0 0,0 0 0,0 0 0,0 0 0,-1 0 0,1 0 0,0 0 0,0 0 0,0 0 0,0 0 0,-1 0 0,1 0 0,0 0 0,0 0 0,0 0 0,0 0 0,0 0 0,-1 1 0,1-1 0,0 0 0,0 0 0,0 0 0,0 0 0,0 0 0,0 0 0,0 1 0,-1-1 0,1 0 0,0 0 0,0 0 0,0 1 0,0-31 0,10-40 0,-8 62-11,-2 3-80,1 0-1,1 0 0,-1 0 1,1 0-1,0 0 0,0 0 1,4-7-1,-4 10 12,-1 1-1,1-1 1,0 1-1,0-1 1,0 1-1,0 0 1,0-1-1,0 1 1,0 0-1,0 0 1,0 1-1,1-1 1,-1 0-1,0 1 1,1-1-1,-1 1 1,0 0-1,1 0 1,-1 0-1,3 0 1,85 0-8889,-59 0 2755</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2.589"/>
    </inkml:context>
    <inkml:brush xml:id="br0">
      <inkml:brushProperty name="width" value="0.025" units="cm"/>
      <inkml:brushProperty name="height" value="0.025" units="cm"/>
    </inkml:brush>
  </inkml:definitions>
  <inkml:trace contextRef="#ctx0" brushRef="#br0">180 0 7399,'0'0'7746,"-13"10"-5184,-12 9-1682,5-5 504,1 0 0,0 1-1,1 1 1,1 0 0,-28 36-1,44-51-1367,1-1-1,0 0 0,0 1 1,-1-1-1,1 1 0,0-1 0,0 0 1,-1 1-1,1-1 0,0 1 1,0-1-1,0 0 0,0 1 0,0-1 1,0 1-1,0-1 0,0 1 1,0-1-1,0 0 0,0 1 0,0-1 1,0 1-1,0-1 0,0 1 1,0-1-1,0 0 0,0 1 1,1-1-1,-1 1 0,0-1 0,0 0 1,1 1-1,-1-1 0,0 0 1,0 1-1,1-1 0,-1 0 0,0 1 1,1-1-1,-1 0 0,0 0 1,1 1-1,26 2 429,30-13 184,38-17-299,-62 16-178,1 1 0,1 1-1,-1 2 1,1 2 0,60-3-1,-94 9-97,1-1-1,0 1 1,-1-1-1,1 1 0,-1 0 1,1-1-1,0 1 1,-1 0-1,0 0 1,1 0-1,-1 0 1,1 0-1,-1 1 1,0-1-1,0 0 0,2 3 1,-2-2 21,1 0 1,-1-1-1,1 1 0,-1-1 0,1 1 1,0-1-1,0 1 0,0-1 1,0 0-1,0 0 0,0 0 1,3 1-1,21 1 18,-1-2 1,1 0-1,0-2 1,-1-1-1,1-1 0,-1-1 1,37-11-1,-9 4-772,-2-1-762,16-3-332,-22 11-6392,-39 4 6793,-1-1-1,1 1 1,-1-1-1,0 0 1,0-1-1,10-3 1,3-3-5460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3.440"/>
    </inkml:context>
    <inkml:brush xml:id="br0">
      <inkml:brushProperty name="width" value="0.025" units="cm"/>
      <inkml:brushProperty name="height" value="0.025" units="cm"/>
    </inkml:brush>
  </inkml:definitions>
  <inkml:trace contextRef="#ctx0" brushRef="#br0">150 1 8584,'0'0'3710,"-5"10"-1468,-12 35 730,2 0 0,-15 81 0,3-11-624,11-55-1284,2 2 0,3 0-1,-4 95 1,32-184 447,74-205-666,-73 173-1048,4 1 0,2 1-1,57-99 1,-78 151 178,0 1 1,0 0-1,0 1 0,1-1 1,-1 1-1,1-1 0,0 1 1,0 0-1,0 0 0,0 1 1,1-1-1,-1 1 0,1 0 0,-1 0 1,1 1-1,0-1 0,-1 1 1,1 0-1,7-1 0,-9 2-11,0 1-1,0-1 1,0 0-1,0 1 0,0 0 1,0-1-1,0 1 0,0 1 1,0-1-1,-1 0 1,1 1-1,0-1 0,-1 1 1,1 0-1,-1 0 0,0 0 1,1 0-1,-1 0 1,0 0-1,0 0 0,-1 1 1,1-1-1,0 1 0,-1 0 1,1-1-1,-1 1 0,0 0 1,0 0-1,0 0 1,0 0-1,0 5 0,0-4 32,-1-1 0,1 1 1,-1 0-1,0-1 0,0 1 0,0 0 0,0-1 0,-1 1 0,1 0 0,-1-1 0,0 1 0,0-1 0,-1 1 0,1-1 0,-1 0 0,1 1 0,-4 3 0,1-1 66,-1-1 0,0 1 0,0-1 0,0 0 0,-1 0 0,0 0-1,0-1 1,-8 5 0,-1-1 51,1-1-1,-1-1 0,-1 0 1,1-1-1,-1 0 1,0-1-1,-22 2 1,38-6-201,0 0 0,-1 1 0,1-1 0,0 0 0,0 0 0,-1 0 0,1 0-1,0 0 1,-1 1 0,1-1 0,0 0 0,-1 0 0,1 0 0,0 0 0,-1 0 0,1 0 0,0 0 0,-1 0 0,1 0 0,0 0 0,-1 0 0,1 0 0,0-1 0,-1 1 0,1 0-1,0 0 1,0 0 0,-1 0 0,1 0 0,0-1 0,-1 1 0,1 0 0,0 0 0,0 0 0,-1-1 0,1 1 0,0 0 0,0 0 0,0-1 0,-1 1 0,1 0 0,0-1 0,0 1-1,0 0 1,0-1 0,0 1 0,0 0 0,0-1 0,14-15-4712,30-12-3838,-12 10 1982</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3.800"/>
    </inkml:context>
    <inkml:brush xml:id="br0">
      <inkml:brushProperty name="width" value="0.025" units="cm"/>
      <inkml:brushProperty name="height" value="0.025" units="cm"/>
    </inkml:brush>
  </inkml:definitions>
  <inkml:trace contextRef="#ctx0" brushRef="#br0">130 0 9577,'0'0'17638,"-10"1"-17200,4 1-383,0-1 1,0 1 0,0 0-1,0 0 1,1 1-1,-1-1 1,0 1-1,1 1 1,0-1 0,0 1-1,0 0 1,0 0-1,1 0 1,-1 1-1,1 0 1,0 0-1,1 0 1,-1 0 0,1 0-1,0 1 1,-3 6-1,4-9 19,1 0-1,-1 0 1,1 1-1,0-1 0,-1 1 1,2-1-1,-1 1 1,0-1-1,1 1 0,-1 0 1,1-1-1,1 8 1,-1-10-47,1 1 0,-1-1 0,1 0 0,0 1 0,0-1 0,0 0 0,0 0 0,0 0 0,0 0 0,0 0 0,0 0 0,0 0 0,1 0 0,-1 0 1,0 0-1,0-1 0,1 1 0,-1 0 0,1-1 0,-1 1 0,1-1 0,-1 0 0,0 1 0,1-1 0,-1 0 0,1 0 0,-1 0 0,1 0 0,0 0 1,-1 0-1,2-1 0,6 0 68,-1 0 0,0-1 0,1 0 0,-1 0 0,0-1 1,0 0-1,0 0 0,-1-1 0,1 0 0,-1-1 0,0 1 1,0-1-1,9-10 0,-4 5-80,-2 0 0,1-1-1,-2-1 1,1 0 0,-2 0 0,15-26 0,-31 64-6135,4-8 4367,0 0-1,1 0 1,0 36 0,3-53 1523,0 0-1,-1 0 1,1 0-1,0 0 1,1 0-1,-1 0 1,0 0-1,0 0 1,0 0-1,1 0 1,-1 0-1,0-1 1,1 1-1,-1 0 1,1 0-1,-1 0 1,1 0-1,-1 0 1,1-1-1,0 1 1,-1 0-1,1-1 1,0 1-1,0 0 1,-1-1-1,1 1 1,0-1 0,0 1-1,0-1 1,0 1-1,0-1 1,0 0-1,1 1 1,17 0-5392</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4.191"/>
    </inkml:context>
    <inkml:brush xml:id="br0">
      <inkml:brushProperty name="width" value="0.025" units="cm"/>
      <inkml:brushProperty name="height" value="0.025" units="cm"/>
    </inkml:brush>
  </inkml:definitions>
  <inkml:trace contextRef="#ctx0" brushRef="#br0">27 54 11819,'4'-9'3198,"3"-8"-2998,2-7 4803,-8 21-2473,-2 5-370,-12 27-672,9-19-1235,-20 55 1168,23-61-1326,0 0 1,0 0-1,0 0 1,0 0-1,1 1 1,0-1-1,0 0 1,0 0-1,0 1 1,1-1 0,0 0-1,-1 0 1,3 5-1,-1-7-73,-1-1-1,1 1 0,0-1 1,0 1-1,0-1 0,0 0 1,0 0-1,0 0 0,0 0 1,0 0-1,0 0 0,1 0 1,-1-1-1,0 1 1,0-1-1,1 0 0,-1 0 1,0 1-1,1-1 0,-1-1 1,0 1-1,5-1 0,54-11 236,-41 4-303,0-1 1,-1-1-1,0 0 1,0-2 0,-1 0-1,-1-1 1,23-21 0,-41 49 53,-8 10 293,-8 7 198,11-22-259,0 1 1,1-1-1,0 1 1,1 0 0,0 0-1,1 0 1,0 1-1,-2 13 1,7-25-339,0 1 0,0-1 0,0 0-1,0 1 1,0-1 0,0 0 0,-1 0 0,1 0 0,0-1 0,0 1-1,0 0 1,3-2 0,1-1-1091,1-1 0,-1 0-1,0 0 1,-1-1 0,1 0-1,-1 0 1,0 0 0,6-9 0,6-11-5538</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4.518"/>
    </inkml:context>
    <inkml:brush xml:id="br0">
      <inkml:brushProperty name="width" value="0.025" units="cm"/>
      <inkml:brushProperty name="height" value="0.025" units="cm"/>
    </inkml:brush>
  </inkml:definitions>
  <inkml:trace contextRef="#ctx0" brushRef="#br0">0 0 5990,'0'0'-865</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4.908"/>
    </inkml:context>
    <inkml:brush xml:id="br0">
      <inkml:brushProperty name="width" value="0.025" units="cm"/>
      <inkml:brushProperty name="height" value="0.025" units="cm"/>
    </inkml:brush>
  </inkml:definitions>
  <inkml:trace contextRef="#ctx0" brushRef="#br0">46 0 11403,'0'0'14066,"-3"13"-12710,-5 24-416,-4 22-52,2 1 0,-3 63 0,13-123-908,0 0 0,0 1 0,0-1-1,0 1 1,0-1 0,0 1 0,1-1 0,-1 0 0,0 1 0,0-1 0,0 1 0,0-1 0,1 0 0,-1 1 0,0-1-1,0 0 1,1 1 0,-1-1 0,0 0 0,0 1 0,1-1 0,-1 0 0,0 0 0,1 1 0,-1-1 0,0 0 0,1 0-1,-1 0 1,1 1 0,-1-1 0,0 0 0,1 0 0,-1 0 0,1 0 0,-1 0 0,1 0 0,-1 0 0,0 0 0,1 0-1,-1 0 1,1 0 0,-1 0 0,0 0 0,1 0 0,-1 0 0,1-1 0,-1 1 0,0 0 0,1 0 0,-1 0 0,1-1-1,-1 1 1,0 0 0,1 0 0,-1-1 0,23-16-2667,9-39-6538,-17 20-63</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5.267"/>
    </inkml:context>
    <inkml:brush xml:id="br0">
      <inkml:brushProperty name="width" value="0.025" units="cm"/>
      <inkml:brushProperty name="height" value="0.025" units="cm"/>
    </inkml:brush>
  </inkml:definitions>
  <inkml:trace contextRef="#ctx0" brushRef="#br0">12 242 3299,'0'0'13821,"10"6"-12326,-7-4-1314,0 1-1,1-1 1,-1 0 0,1 0 0,-1 0-1,1 0 1,0-1 0,0 0 0,0 0-1,0 0 1,0 0 0,0 0 0,0-1-1,1 0 1,-1 1 0,0-2 0,0 1-1,0 0 1,0-1 0,0 0 0,0 0-1,0 0 1,0 0 0,0-1 0,0 0-1,-1 0 1,7-3 0,-6 2-10,0-1 0,0 1 0,0-1 0,0 0 0,-1 0 0,0-1 1,1 1-1,-1-1 0,-1 1 0,1-1 0,-1 0 0,0 0 0,2-6 0,-4 10-87,1-1 0,-1 0-1,1 1 1,-1-1 0,0 0 0,0 0-1,0 1 1,0-1 0,0 0-1,0 0 1,0 1 0,-1-1 0,1 0-1,0 0 1,-1 1 0,0-1-1,1 1 1,-1-1 0,0 0-1,0 1 1,0-1 0,0 1 0,0 0-1,0-1 1,0 1 0,-1 0-1,1 0 1,0 0 0,-1-1 0,1 2-1,-1-1 1,1 0 0,-1 0-1,1 0 1,-1 1 0,0-1-1,1 1 1,-1-1 0,0 1 0,1-1-1,-1 1 1,-3 0 0,0 0-29,1-1 0,-1 1 0,0 0 0,1 0 0,-1 1 0,0-1 0,1 1 0,-1 0-1,1 1 1,0-1 0,-1 1 0,1-1 0,0 1 0,0 1 0,0-1 0,0 0 0,0 1 0,0 0 0,1 0 0,0 0 0,-1 0 0,1 1 0,0-1 0,1 1 0,-1 0 0,0 0 0,-2 7 0,0-1 97,0 1 0,1 1 0,0-1 0,0 0 0,2 1 0,-1 0 0,2 0 0,-1-1 0,2 24 0,0-32-150,0 1 0,1 0 0,0-1 0,-1 1-1,1-1 1,1 1 0,-1-1 0,0 1 0,1-1 0,0 0 0,0 0 0,0 0 0,0 0 0,0 0 0,1 0 0,-1 0 0,1-1 0,0 1 0,0-1 0,0 0 0,0 0 0,0 0 0,0 0 0,0 0 0,1-1 0,-1 0 0,1 1 0,-1-1 0,5 0 0,11 3-40,0-1 1,0 0 0,0-2 0,25-1-1,-31 0-37,-9 0-189,-1 0 1,1 0-1,-1 0 1,1-1 0,-1 0-1,0 1 1,1-1-1,-1 0 1,0-1-1,0 1 1,1-1-1,3-2 1,-5 2-229,0 1 0,0-1 0,-1 0-1,1 0 1,0 0 0,-1 0 0,1 0 0,-1 0 0,0 0-1,0-1 1,0 1 0,0 0 0,0-1 0,0 1 0,-1-1-1,1 1 1,-1-5 0,1-22-6683</inkml:trace>
  <inkml:trace contextRef="#ctx0" brushRef="#br0" timeOffset="1">147 1 12812,'0'0'15663,"63"20"-22101,-27-6 1313,5-4-4612</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5.637"/>
    </inkml:context>
    <inkml:brush xml:id="br0">
      <inkml:brushProperty name="width" value="0.025" units="cm"/>
      <inkml:brushProperty name="height" value="0.025" units="cm"/>
    </inkml:brush>
  </inkml:definitions>
  <inkml:trace contextRef="#ctx0" brushRef="#br0">193 0 15887,'0'0'7474,"-10"2"-5093,-2 2-1709,-1 0 0,1 0 0,0 1 0,0 1 1,-13 8-1,20-11-411,0 1 0,0 0 0,0-1 1,1 2-1,-1-1 0,1 1 0,-4 4 0,7-6-213,-1-1-1,1 0 1,0 0-1,0 0 1,0 0-1,0 1 1,0-1-1,0 1 1,1-1-1,-1 0 1,1 1-1,0-1 1,0 1-1,0-1 1,0 1-1,0-1 1,0 1-1,1 3 1,1-4-63,-1 1 1,1 0-1,-1-1 1,1 1-1,0-1 1,0 0-1,0 1 1,0-1-1,0 0 1,0 0-1,1 0 1,-1-1-1,1 1 1,-1 0-1,1-1 1,0 0-1,-1 1 1,1-1-1,4 1 1,64 15-600,-54-14 418,27 4-602,-29-5 469,1 0 0,-1 2 0,0-1 0,0 2 0,0 0 0,21 10 0,-35-14 367,0-1 0,0 1 0,1-1 0,-2 1 0,1-1 0,0 1 0,0 0 0,0-1 0,0 1 0,0 0 0,0 0 0,-1 0 0,1 0 0,0-1 0,-1 1 0,1 0 0,-1 0 0,1 0 0,-1 0 0,1 1 0,-1-1 0,0 0 0,1 0 0,-1 0 0,0 0 0,0 0 0,0 0 0,0 1 0,0-1 0,0 0 0,0 0 0,0 0 0,-1 0 0,1 0 0,0 0 0,-1 0 0,1 0 0,-1 0 0,1 0 0,-1 0 0,1 0 0,-1 0 0,0 0 0,1 0 0,-1 0 0,0 0 0,0 0 0,0-1 0,0 1 0,0 0 0,0-1 0,-1 1 0,-6 6 397,-2-1 0,1-1 0,0 1 0,-12 3 0,18-8-423,-25 12-12,-1-2 0,0-2 0,-1 0 0,0-2 0,-1-1 0,1-1 0,-39 0 0,68-5-77,0 0 0,0 0 0,1 0 1,-1 0-1,0 0 0,1 0 0,-1 0 0,0 0 0,0-1 0,1 1 1,-1 0-1,0 0 0,1-1 0,-1 1 0,1 0 0,-1-1 0,0 1 1,1-1-1,-1 1 0,1-1 0,-1 1 0,1-1 0,-1 1 0,1-1 1,-1 1-1,1-1 0,0 0 0,-1 1 0,1-1 0,0 0 0,-1 1 1,1-1-1,0 0 0,0 1 0,0-1 0,0 0 0,0 0 1,0 1-1,0-1 0,0 0 0,0 0 0,0 1 0,0-1 0,0 0 1,1 0-1,13-35-7326,8 1-1133</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6.010"/>
    </inkml:context>
    <inkml:brush xml:id="br0">
      <inkml:brushProperty name="width" value="0.025" units="cm"/>
      <inkml:brushProperty name="height" value="0.025" units="cm"/>
    </inkml:brush>
  </inkml:definitions>
  <inkml:trace contextRef="#ctx0" brushRef="#br0">61 1 21524,'0'0'2307,"-36"77"-1,24-39 96,2 5-1441,7 6-641,3-1-224,0 2-1185,7 1-2242,4-2-1986,-1-5-3651</inkml:trace>
  <inkml:trace contextRef="#ctx0" brushRef="#br0" timeOffset="1">30 789 18546,'0'0'9705,"-16"53"-6951,15-48-992,1-1-1762,0 0 0,0-2 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44.269"/>
    </inkml:context>
    <inkml:brush xml:id="br0">
      <inkml:brushProperty name="width" value="0.025" units="cm"/>
      <inkml:brushProperty name="height" value="0.025" units="cm"/>
    </inkml:brush>
  </inkml:definitions>
  <inkml:trace contextRef="#ctx0" brushRef="#br0">53 80 3491,'0'0'5627,"-9"-9"-4773,-24-28-155,32 36-633,0 1-1,0-1 0,1 0 0,-1 0 0,0 0 0,1 0 0,-1 0 0,0 0 1,1 0-1,-1 0 0,1 0 0,-1 0 0,1 0 0,0 0 0,-1 0 0,1 0 1,0 0-1,0-1 0,0 1 0,0 0 0,0 0 0,0 0 0,0-2 0,1 2-32,0 1-1,0-1 0,-1 0 1,1 1-1,0-1 1,0 1-1,0-1 0,-1 1 1,1 0-1,0-1 0,0 1 1,0 0-1,0-1 1,0 1-1,0 0 0,0 0 1,0 0-1,0 0 0,0 0 1,1 0-1,46 8 320,0 4-142,1-2 0,0-2 0,73 3 0,153-16 162,-180 2-278,1 3 1,-1 5 0,137 25 0,246 31 1740,-116-19-1204,380 21-309,3-56 7,34-48 523,-621 29-844,-117 9-26,366-17 1146,-408 20-1128,1 0-1,0 0 0,-1 1 1,1-1-1,0 0 1,0 0-1,0 1 0,-1-1 1,1 0-1,0 1 1,0-1-1,0 0 0,0 0 1,-1 1-1,1-1 1,0 0-1,0 1 0,0-1 1,0 0-1,0 1 0,0-1 1,0 0-1,0 1 1,0-1-1,0 0 0,0 1 1,0-1-1,0 0 1,0 1-1,0-1 0,1 0 1,-1 1-1,0-1 1,0 0-1,0 1 0,0-1 1,1 0-1,-1 0 1,0 1-1,0-1 0,0 0 1,1 0-1,-1 1 1,0-1-1,1 0 0,-1 0 1,0 0-1,0 1 1,1-1-1,-1 0 0,0 0 1,1 0-1,-1 0 1,0 0-1,1 0 0,-1 0 1,0 0-1,1 0 0,-28 18 107,11-10-229,6-2-1048,0 0 1,-1-1 0,1-1 0,-23 6 0,9-8-3966</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7.914"/>
    </inkml:context>
    <inkml:brush xml:id="br0">
      <inkml:brushProperty name="width" value="0.025" units="cm"/>
      <inkml:brushProperty name="height" value="0.025" units="cm"/>
    </inkml:brush>
  </inkml:definitions>
  <inkml:trace contextRef="#ctx0" brushRef="#br0">17 6 7111,'8'-5'9120,"-7"7"-7261,-3 12-2178,-5 32 946,-1 11 426,0 65 1,10-101-2981,11-12-3198</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49.626"/>
    </inkml:context>
    <inkml:brush xml:id="br0">
      <inkml:brushProperty name="width" value="0.025" units="cm"/>
      <inkml:brushProperty name="height" value="0.025" units="cm"/>
    </inkml:brush>
  </inkml:definitions>
  <inkml:trace contextRef="#ctx0" brushRef="#br0">1 116 6406,'0'0'2942,"8"2"-2291,42 3 77,-1-3 0,1-2 0,0-2 1,86-14-1,28-2-413,260 11 240,-56 2 1153,-42-11-753,906-9 7,-835 59-650,121 2 75,1207-94 392,-1519 45-762,132-13 20,-235 19-37,-99 5 35,-7 2-5158</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59.462"/>
    </inkml:context>
    <inkml:brush xml:id="br0">
      <inkml:brushProperty name="width" value="0.025" units="cm"/>
      <inkml:brushProperty name="height" value="0.025" units="cm"/>
    </inkml:brush>
  </inkml:definitions>
  <inkml:trace contextRef="#ctx0" brushRef="#br0">0 21 3331,'0'0'12364,"4"-4"-12113,-3 2-233,0 1 0,0 0 0,-1 0 0,1 0 0,0 0 0,1 0 0,-1 0 0,0 0 0,0 0 0,0 1 0,0-1 0,1 0 0,-1 1 1,0-1-1,1 1 0,-1-1 0,1 1 0,-1 0 0,0-1 0,1 1 0,1 0 0,36 13 749,-33-11-709,32 12 23,1-2 1,0-1-1,0-2 0,71 6 0,170-4 265,-114-8 733,1094 4 31,-343-10-971,1014 8 90,-1036-8-175,-211-6 819,1 0-2514,-680 9-2940</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2:09.031"/>
    </inkml:context>
    <inkml:brush xml:id="br0">
      <inkml:brushProperty name="width" value="0.025" units="cm"/>
      <inkml:brushProperty name="height" value="0.025" units="cm"/>
    </inkml:brush>
  </inkml:definitions>
  <inkml:trace contextRef="#ctx0" brushRef="#br0">1 35 14286,'0'0'1323,"9"5"-778,5 2-281,0 0-1,0-1 1,1-1-1,0 0 1,0-1-1,0 0 1,18 1 0,249 19 3127,143 1-2896,-266-24 537,0-6 0,168-28 0,291-20-747,-381 37 98,-204 15 216,-21 1 735,-27 0-1597,13-8-6714,2-8-1938</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2:30.002"/>
    </inkml:context>
    <inkml:brush xml:id="br0">
      <inkml:brushProperty name="width" value="0.025" units="cm"/>
      <inkml:brushProperty name="height" value="0.025" units="cm"/>
    </inkml:brush>
  </inkml:definitions>
  <inkml:trace contextRef="#ctx0" brushRef="#br0">0 77 1922,'4'0'7783,"7"1"-3868,11-1-3309,-1 0 0,28-4 1,10-6 422,0 2 0,103 1 0,122 21-1027,-106-3 144,918-2 1777,-830-10-1727,466-13-43,544 9 933,120-24-558,-1323 25-389,132-13 485,-190 12-131,-30 1-392,-28 0-1800,2 5-5070,25-1 321</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24.877"/>
    </inkml:context>
    <inkml:brush xml:id="br0">
      <inkml:brushProperty name="width" value="0.025" units="cm"/>
      <inkml:brushProperty name="height" value="0.025" units="cm"/>
    </inkml:brush>
  </inkml:definitions>
  <inkml:trace contextRef="#ctx0" brushRef="#br0">72 36 6374,'0'0'1351,"-10"-1"549,-31-5-848,40 6-977,0 0 0,0 0 0,0 0 0,0 0 0,1 0 0,-1-1 0,0 1-1,0 0 1,0 0 0,1-1 0,-1 1 0,0 0 0,0-1 0,1 1 0,-1 0 0,0-1 0,1 1 0,-1-1 0,0 1 0,1-1 0,-1 0 0,1 1 0,-1-1 0,1 0 0,-1 1 0,1-1 0,-1 0 0,0-1 0,1 1-7,1 1 0,-1-1 1,0 1-1,0-1 1,0 1-1,1-1 1,-1 1-1,0 0 0,1-1 1,-1 1-1,0-1 1,1 1-1,-1 0 0,0-1 1,1 1-1,-1 0 1,1-1-1,-1 1 0,1 0 1,-1-1-1,1 1 1,-1 0-1,1 0 0,-1 0 1,1 0-1,-1-1 1,2 1-1,63-4 705,1 3 0,0 2-1,90 15 1,15-1-410,105 1 918,367 12-315,596-16 2328,-9-16-2921,-431-4 770,-595 12-545,-203-4-534,-26 0 363,-33-10-3804,22-5-5268,17 0-4258</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34.776"/>
    </inkml:context>
    <inkml:brush xml:id="br0">
      <inkml:brushProperty name="width" value="0.025" units="cm"/>
      <inkml:brushProperty name="height" value="0.025" units="cm"/>
    </inkml:brush>
  </inkml:definitions>
  <inkml:trace contextRef="#ctx0" brushRef="#br0">0 83 7751,'0'0'1858,"11"-2"-993,47-5 484,0 2 0,68 4 0,128 15 6,-83 2-248,130 5 71,676-4 1993,343-6-1927,-898-27-674,184-2 136,428-49-434,-965 58-262,56-8 30,196-2 1,-295 29-44,-12-3-1559,-3-5-5019</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39.033"/>
    </inkml:context>
    <inkml:brush xml:id="br0">
      <inkml:brushProperty name="width" value="0.025" units="cm"/>
      <inkml:brushProperty name="height" value="0.025" units="cm"/>
    </inkml:brush>
  </inkml:definitions>
  <inkml:trace contextRef="#ctx0" brushRef="#br0">0 57 8584,'0'0'4180,"15"-4"-3315,23-5-421,0 2 0,0 1 1,49 0-1,138 6 118,-112 1-584,519-3-480,318-8 4278,-2 0-1635,-317 7-5538,-580 3-2331</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39.718"/>
    </inkml:context>
    <inkml:brush xml:id="br0">
      <inkml:brushProperty name="width" value="0.025" units="cm"/>
      <inkml:brushProperty name="height" value="0.025" units="cm"/>
    </inkml:brush>
  </inkml:definitions>
  <inkml:trace contextRef="#ctx0" brushRef="#br0">81 41 10025,'-10'1'401,"-61"5"2690,718-20 2278,-119 0-4391,-207 12-347,375-8-360,-675 8-462,-1 0-519,-10 4-3017,-29-7-528</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43.284"/>
    </inkml:context>
    <inkml:brush xml:id="br0">
      <inkml:brushProperty name="width" value="0.025" units="cm"/>
      <inkml:brushProperty name="height" value="0.025" units="cm"/>
    </inkml:brush>
  </inkml:definitions>
  <inkml:trace contextRef="#ctx0" brushRef="#br0">0 46 6726,'319'8'5560,"-3"0"-4900,1082-20 1398,-1243 10-1629,876-18 177,453-3 203,-807 19-681,1610 21 705,-756 2-323,-482-13-214,-798-1-300,543 5 3,-783-7-1953,-12 2-3934</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5.454"/>
    </inkml:context>
    <inkml:brush xml:id="br0">
      <inkml:brushProperty name="width" value="0.025" units="cm"/>
      <inkml:brushProperty name="height" value="0.025" units="cm"/>
    </inkml:brush>
  </inkml:definitions>
  <inkml:trace contextRef="#ctx0" brushRef="#br0">56 0 12812,'0'0'5798,"-1"10"-5515,-49 298 4361,49-301-4488,-1 2 71,1 0-1,1 0 1,0 1 0,0-1 0,1 10-1,0-16-182,-1-1 0,1 0 0,-1 0 0,1 0 0,0-1 0,-1 1 0,1 0 0,0 0 0,0 0 0,1-1 0,-1 1 0,0 0 0,0-1 0,1 1 0,-1-1 0,1 1 0,0-1 0,-1 0 0,1 0 0,0 0 0,0 0 0,-1 0 0,1 0 0,0 0 0,0 0 0,0-1 0,0 1 0,3-1 0,15 1 178,0 0 0,0-2 0,0-1 0,0 0 0,0-1 0,-1-1 0,1-1 0,30-13 0,-14 7-327,41-9 0,16 12-3140,-65 7-2355,50-8 0,-57 2-32</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8.569"/>
    </inkml:context>
    <inkml:brush xml:id="br0">
      <inkml:brushProperty name="width" value="0.025" units="cm"/>
      <inkml:brushProperty name="height" value="0.025" units="cm"/>
    </inkml:brush>
  </inkml:definitions>
  <inkml:trace contextRef="#ctx0" brushRef="#br0">31 1 12268,'0'0'6320,"-2"10"-5199,-6 37 415,0-7 453,-5 73 1,14-112-1953,-1-1 0,0 1 0,0-1 1,1 1-1,-1-1 0,0 1 0,1 0 0,-1-1 0,0 1 0,1-1 1,-1 0-1,1 1 0,-1-1 0,1 1 0,-1-1 0,1 0 1,-1 1-1,1-1 0,-1 0 0,1 1 0,-1-1 0,1 0 1,0 0-1,-1 0 0,1 0 0,-1 1 0,1-1 0,0 0 1,-1 0-1,2 0 0,16 0-115,-8 0-4118,-2 0-4720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5.814"/>
    </inkml:context>
    <inkml:brush xml:id="br0">
      <inkml:brushProperty name="width" value="0.025" units="cm"/>
      <inkml:brushProperty name="height" value="0.025" units="cm"/>
    </inkml:brush>
  </inkml:definitions>
  <inkml:trace contextRef="#ctx0" brushRef="#br0">11 63 10730,'0'0'5098,"-3"-8"-3619,1 2-1241,-3-20 504,5 25-724,0 1 1,0-1-1,1 0 0,-1 0 0,0 0 0,1 1 0,-1-1 0,0 0 0,1 0 0,-1 1 1,1-1-1,-1 0 0,1 1 0,0-1 0,-1 1 0,1-1 0,0 0 0,-1 1 1,1 0-1,0-1 0,0 1 0,-1-1 0,1 1 0,0 0 0,0-1 0,0 1 0,-1 0 1,1 0-1,0 0 0,0 0 0,0 0 0,0 0 0,1 0 0,54-5 113,1 3 0,-1 3 0,1 2-1,-1 2 1,77 18 0,-127-22-125,1 1 0,-1 0 1,0 1-1,-1-1 0,1 1 0,0 0 0,-1 1 0,1-1 1,-1 1-1,0 0 0,5 5 0,-8-6 39,-1-1 1,1 0-1,-1 0 0,1 1 0,-1-1 0,0 1 1,0-1-1,0 1 0,-1 0 0,1-1 1,0 1-1,-1 0 0,0-1 0,0 1 0,1 0 1,-2-1-1,1 1 0,0 0 0,0 0 0,-1-1 1,0 1-1,1 0 0,-1-1 0,0 1 1,0-1-1,-1 1 0,1-1 0,0 0 0,-3 3 1,-5 8 212,0-1 0,-1-1 0,0 1 0,-1-1 0,0-1 0,-23 16 0,-88 52 701,78-52-676,-1 1-74,-68 46 137,93-52-135,15-9-1034,5-12 733,0 0 0,0 1 0,0-1 1,0 0-1,0 0 0,0 1 0,0-1 0,0 0 0,0 0 0,0 0 0,1 1 0,-1-1 0,0 0 0,0 0 0,0 0 1,0 1-1,1-1 0,-1 0 0,0 0 0,0 0 0,0 0 0,1 0 0,-1 0 0,0 1 0,0-1 0,0 0 1,1 0-1,-1 0 0,0 0 0,0 0 0,1 0 0,-1 0 0,0 0 0,0 0 0,1 0 0,-1 0 0,0 0 1,0 0-1,1 0 0,-1 0 0,0-1 0,27-2-5350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6.979"/>
    </inkml:context>
    <inkml:brush xml:id="br0">
      <inkml:brushProperty name="width" value="0.025" units="cm"/>
      <inkml:brushProperty name="height" value="0.025" units="cm"/>
    </inkml:brush>
  </inkml:definitions>
  <inkml:trace contextRef="#ctx0" brushRef="#br0">116 75 9065,'4'-8'2327,"-1"2"-1634,-2 1-155,1-1-1,1 1 1,-1 0-1,1 0 1,-1 0-1,1 1 1,1-1-1,-1 1 0,1 0 1,-1-1-1,6-2 1,-9 7-493,0 0 0,1 0 0,-1 0 0,0 0 0,1 0 0,-1 1 0,0-1 0,1 0 0,-1 0 0,0 0 0,1 1 0,-1-1 0,0 0 0,0 0-1,1 1 1,-1-1 0,0 0 0,0 1 0,0-1 0,1 0 0,-1 1 0,0-1 0,0 0 0,0 1 0,0-1 0,0 0 0,0 1 0,0-1 0,0 1 0,0-1 0,0 0 0,0 1 0,0-1 0,0 0 0,0 1 0,0-1 0,0 1 0,0 22 653,0-18-399,-13 174 3436,0 2-1432,13-177-2279,0 0-1,0 0 0,0-1 1,0 1-1,0 0 0,1-1 1,0 1-1,0 0 0,0-1 1,0 1-1,0-1 0,1 0 1,-1 1-1,1-1 0,0 0 1,0 0-1,0 0 1,1 0-1,-1 0 0,1 0 1,-1-1-1,1 1 0,0-1 1,0 0-1,0 0 0,0 0 1,0 0-1,1-1 0,-1 1 1,1-1-1,-1 0 0,1 0 1,-1 0-1,1 0 1,0 0-1,-1-1 0,1 0 1,0 0-1,6 0 0,8-1 39,-1-1 1,1-1-1,-1 0 0,27-9 0,-26 7-60,0 1 1,0 0-1,32-2 1,-49 5 0,0 1 0,0 0 0,0 0 0,0 0 0,0 0 0,0 0 0,0 0 0,0 0 0,0 0 0,0 0 0,0 0 0,0 0 0,0 1 0,0-1 0,0 0 0,0 1 0,0-1 0,-1 1 0,1-1 0,0 1 0,0-1 0,0 1 0,-1 0 0,1-1 0,0 1 0,-1 0 0,1 0 0,0-1 0,-1 1 0,1 0 0,-1 0 0,0 0 0,1 0 0,-1 0 0,1 0 0,-1-1 0,0 1 0,0 0 0,0 0 0,0 0 0,0 0 0,1 0 0,-2 0 0,1 0 0,0 0 0,0 0 0,0 0 0,0 0 0,-1 0 0,1 0 0,-1 2 0,-1 1 89,1 0 0,-1 0 0,0 0 0,0 0 0,-1-1 0,1 1 1,-1-1-1,0 1 0,0-1 0,-6 5 0,-7 3 97,-1-2 0,0 0 0,-1-1-1,0 0 1,0-1 0,0-2 0,-1 0 0,-22 3 0,-2-1 266,-1-3-1,-64-1 1,104-3-452,1 0-1,-1 0 1,0-1-1,1 0 1,-1 1 0,0-1-1,1-1 1,0 1-1,-1 0 1,1-1 0,-1 0-1,1 0 1,0 0-1,0 0 1,0 0 0,0 0-1,1-1 1,-5-4-1,7 6-8,-1-1-1,0 0 1,0 1-1,0-1 1,1 0-1,-1 0 1,1 1-1,0-1 1,-1 0-1,1 0 1,0 0-1,0 0 1,0 1-1,0-1 1,0 0-1,1 0 1,-1 0-1,1 0 1,-1 1-1,1-1 1,-1 0-1,1 0 1,0 1-1,0-1 1,0 0-1,0 1 1,0-1-1,0 1 1,1 0-1,-1-1 1,0 1-1,1 0 1,-1 0-1,1 0 1,-1 0-1,1 0 1,2-1-1,5-4-437,0 0 0,1 1-1,0 1 1,0 0 0,0 0-1,0 1 1,0 0 0,13-1-1,86-7-6391,-105 10 6546,62-2-5235</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7.569"/>
    </inkml:context>
    <inkml:brush xml:id="br0">
      <inkml:brushProperty name="width" value="0.025" units="cm"/>
      <inkml:brushProperty name="height" value="0.025" units="cm"/>
    </inkml:brush>
  </inkml:definitions>
  <inkml:trace contextRef="#ctx0" brushRef="#br0">52 20 14318,'0'0'6149,"-6"11"-4681,-1 0-1094,1 1-1,0-1 0,1 1 1,0 0-1,1 0 0,1 0 0,0 1 1,0-1-1,1 1 0,1 0 0,0-1 1,2 27-1,0-38-331,-1 1 0,1 0-1,-1-1 1,1 1 0,0-1 0,0 1-1,0-1 1,0 0 0,0 1 0,0-1 0,0 0-1,1 0 1,-1 0 0,0 1 0,1-1 0,-1-1-1,0 1 1,1 0 0,0 0 0,-1 0-1,1-1 1,-1 1 0,1-1 0,0 1 0,-1-1-1,1 0 1,0 0 0,-1 0 0,1 1-1,0-2 1,2 1 0,4 0 68,-1-1 0,0 0 1,1 0-1,-1 0 0,0-1 0,9-4 1,2-2-54,0-2 0,-1 0 0,-1 0 0,0-2 1,0 0-1,-1-1 0,0-1 0,-1 0 0,-1 0 1,-1-2-1,0 0 0,0 0 0,10-22 0,-12 13 166,-11 25-216,1-1 0,0 1 0,0 0 0,0 0 0,0 0 0,0 0 0,0 0 0,0 0 0,-1 0 0,1 0 0,0-1 0,0 1 0,0 0 0,0 0 0,0 0 0,-1 0 0,1 0 0,0 0 0,0 0 0,0 0 0,0 0 0,0 0 1,-1 0-1,1 0 0,0 0 0,0 0 0,0 0 0,0 0 0,-1 0 0,1 0 0,0 0 0,0 0 0,0 0 0,0 0 0,0 0 0,-1 1 0,1-1 0,0 0 0,0 0 0,0 0 0,0 0 0,0 0 0,0 0 0,-1 0 0,1 1 0,0-1 0,0 0 0,0 0 0,0 0 0,0 0 0,0 0 0,0 1 0,0-1 1,0 0-1,0 0 0,0 0 0,0 0 0,0 0 0,0 1 0,0-1 0,0 0 0,-29 43 397,-4 35 138,31-72-507,1 1 1,-1-1 0,1 1-1,0 0 1,0 0 0,1 0-1,0-1 1,0 1 0,0 0-1,3 8 1,-2-13-24,0 0-1,0-1 1,1 1-1,-1 0 1,1-1-1,-1 0 1,1 1-1,-1-1 1,1 0-1,0 0 1,0 0-1,0 0 1,-1 0-1,1 0 1,0 0 0,0-1-1,0 1 1,0-1-1,0 1 1,1-1-1,-1 0 1,0 0-1,0 0 1,0 0-1,0 0 1,3-1-1,59-7 228,-49 4-239,0-1 1,0 0 0,-1-1-1,0-1 1,14-8-1,-22 11-343,0 0-1,0 0 0,-1-1 0,1 0 0,7-9 0,-10 11-210,-1-1 0,0 1 0,0 0 1,0-1-1,0 1 0,-1-1 0,0 1 0,1-1 0,-1 0 0,0 0 0,0-5 0,0-20-6509,-1 0-6464</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7.993"/>
    </inkml:context>
    <inkml:brush xml:id="br0">
      <inkml:brushProperty name="width" value="0.025" units="cm"/>
      <inkml:brushProperty name="height" value="0.025" units="cm"/>
    </inkml:brush>
  </inkml:definitions>
  <inkml:trace contextRef="#ctx0" brushRef="#br0">136 0 14061,'0'0'3107,"-3"8"-1607,-3 8-764,2-1-1,0 1 1,1 0-1,0 1 1,2-1-1,-1 0 1,3 27-1,1-23-431,1 0-1,0-1 0,2 0 0,0 0 0,1 0 1,1 0-1,1-1 0,1 0 0,0-1 0,17 24 1,110 134 0,-136-174-377,1 0 0,0 0 1,0-1-1,0 1 0,-1 0 0,1 0 0,0 1 1,-1-1-1,1 0 0,-1 0 0,0 0 0,1 0 0,-1 0 1,0 1-1,0-1 0,1 0 0,-1 0 0,0 0 1,0 1-1,-1 1 0,1-3-24,-1 1-1,0-1 1,1 0 0,-1 0-1,0 1 1,0-1-1,0 0 1,1 0 0,-1 0-1,0 0 1,0 0 0,0 0-1,1 0 1,-1 0 0,0-1-1,0 1 1,1 0-1,-1 0 1,0-1 0,0 1-1,1 0 1,-2-1 0,-47-26-2669,-85-84 701,104 84 2677,2-2 0,-32-43-1,58 70-430,1 0-1,-1 0 0,0 0 1,1 0-1,-1-1 0,1 1 1,0-1-1,0 1 0,0-1 1,0 1-1,0-1 0,0 0 1,1 0-1,-1 1 0,1-1 1,0 0-1,0 0 0,0 1 1,0-4-1,1 4-67,1 0-1,-1 0 1,1 0 0,-1 0-1,1 0 1,0 1 0,-1-1-1,1 1 1,0-1 0,0 1-1,0 0 1,0 0 0,0-1-1,0 1 1,1 1 0,-1-1-1,0 0 1,1 1-1,-1-1 1,0 1 0,1-1-1,3 1 1,56-6-240,1 2 0,108 8 0,-78 0-5220,-43-4-1817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2.034"/>
    </inkml:context>
    <inkml:brush xml:id="br0">
      <inkml:brushProperty name="width" value="0.025" units="cm"/>
      <inkml:brushProperty name="height" value="0.025" units="cm"/>
    </inkml:brush>
  </inkml:definitions>
  <inkml:trace contextRef="#ctx0" brushRef="#br0">1 187 16271,'0'0'1693,"0"-9"148,0 3-1485,0 0 0,1 0 0,0 0 0,0 0 0,1 1 0,0-1 0,0 0 0,0 1-1,1-1 1,-1 1 0,1 0 0,1-1 0,-1 2 0,1-1 0,-1 0 0,2 1 0,-1-1-1,0 1 1,1 0 0,5-3 0,-3 1-236,-1 0 1,1 1-1,0 0 1,0 0-1,0 0 0,1 1 1,0 1-1,0-1 0,0 1 1,12-3-1,-19 6-117,0 1 0,-1-1 0,1 0 0,-1 1 0,1-1 0,-1 0-1,1 1 1,-1-1 0,1 1 0,-1-1 0,0 0 0,1 1 0,-1-1 0,0 1 0,1 0 0,-1-1 0,0 1 0,1-1-1,-1 1 1,0-1 0,0 1 0,0 0 0,0-1 0,0 1 0,1 0 0,-1-1 0,0 1 0,0-1 0,-1 1 0,1 0-1,0-1 1,0 1 0,0 1 0,-4 24 288,-2-5 56,-2-1 0,-11 24 0,12-31-243,1-1-1,0 1 1,1 1 0,1-1 0,0 1 0,1 0-1,0-1 1,0 18 0,3-30-98,0 0 0,0 0 0,0 0 0,0-1 0,0 1 0,0 0 0,0 0 0,0 0 0,1-1 0,-1 1 0,0 0 0,0-1 0,1 1 0,-1 0 0,1-1 0,-1 1 1,1 0-1,-1-1 0,1 1 0,-1-1 0,1 1 0,-1 0 0,1-1 0,0 0 0,-1 1 0,1-1 0,0 1 0,1-1 0,25 1 173,-17-4-115,-1 1 1,-1-1 0,1-1 0,12-6 0,14-10 122,63-50 0,-82 57-158,-1 0 0,-1-1 0,0-1 0,-1 0 0,0-1 0,10-18-1,-32 52-21,0 0 0,2 1 0,0-1 0,1 1 0,1 1 0,1-1 0,0 1 0,2 0 0,-1 22 0,3-40-1,0-1-1,0 1 1,0-1 0,0 1 0,0-1-1,1 1 1,-1-1 0,0 1 0,1-1-1,-1 1 1,1-1 0,-1 0 0,1 1-1,-1-1 1,1 0 0,0 1 0,0-1-1,0 0 1,0 0 0,0 0 0,0 0-1,0 0 1,0 0 0,0 0 0,1 0-1,-1 0 1,0 0 0,1-1 0,-1 1-1,0 0 1,1-1 0,-1 0 0,1 1-1,-1-1 1,1 0 0,-1 1 0,1-1-1,-1 0 1,1 0 0,-1 0 0,3-1-1,1 1 17,0-1-1,1 0 0,-1-1 0,0 1 1,0-1-1,0 0 0,0 0 0,0-1 1,0 1-1,6-6 0,2-2-21,-1-1 0,0 0 0,-1-1 0,0 0 0,0-1 0,9-15 0,-15 19 0,0 0 0,0 0 0,-1 0 0,0-1 0,-1 0 0,0 0 0,0 0 0,-1 0 0,0 0 0,0-19 0,-2 29 0,0-1 0,0 1 0,0-1 0,0 1 0,0 0 0,-1-1 0,1 1 0,0-1 0,0 1 0,-1 0 0,1-1 0,0 1 0,0 0 0,-1-1 0,1 1 0,0 0 0,-1 0 0,1-1 0,0 1 0,-1 0 0,1 0 0,-1-1 0,1 1 0,0 0 0,-1 0 0,1 0 0,-1 0 0,1 0 0,-1 0 0,1 0 0,-1 0 0,1 0 0,0 0 0,-1 0 0,1 0 0,-1 0 0,1 0 0,-1 0 0,1 0 0,0 0 0,-1 0 0,1 1 0,-1-1 0,1 0 0,0 0 0,-1 0 0,1 1 0,0-1 0,-1 0 0,1 1 0,0-1 0,-1 0 0,1 1 0,0-1 0,-1 1 0,-21 16 0,21-15 0,-1 0 0,1 0 0,0-1 0,0 1 0,0 0 0,0 0 0,0 0 0,0 0 0,1 0 0,-1 0 0,0 4 0,1-6 0,0 1 0,0-1 0,0 1 0,0-1 0,1 1 0,-1-1 0,0 0 0,0 1 0,0-1 0,0 0 0,1 1 0,-1-1 0,0 0 0,0 1 0,1-1 0,-1 0 0,0 1 0,1-1 0,-1 0 0,0 0 0,1 1 0,-1-1 0,0 0 0,1 0 0,-1 0 0,1 0 0,-1 1 0,0-1 0,1 0 0,-1 0 0,1 0 0,-1 0 0,0 0 0,2 0 0,2 0 0,1-1 0,-1 0 0,0 0 0,1 0 0,-1 0 0,0-1 0,1 1 0,-1-1 0,6-3 0,8-5 0,1-1 0,-1 0 0,-1-1 0,0-1 0,-1-1 0,23-24 0,-45 45-529,1 1 0,0 1 0,1-1 1,0 0-1,0 1 0,1 0 0,0 0 0,1 0 0,-1 0 0,2 1 1,-1-1-1,2 0 0,-1 1 0,2 13 0,5-16-4686,6-6-1111</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2.423"/>
    </inkml:context>
    <inkml:brush xml:id="br0">
      <inkml:brushProperty name="width" value="0.025" units="cm"/>
      <inkml:brushProperty name="height" value="0.025" units="cm"/>
    </inkml:brush>
  </inkml:definitions>
  <inkml:trace contextRef="#ctx0" brushRef="#br0">21 39 1569,'0'0'23238,"-1"-7"-25474,1 7 2106,-6-24 295,0 17-994,-1 19-2835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3.180"/>
    </inkml:context>
    <inkml:brush xml:id="br0">
      <inkml:brushProperty name="width" value="0.025" units="cm"/>
      <inkml:brushProperty name="height" value="0.025" units="cm"/>
    </inkml:brush>
  </inkml:definitions>
  <inkml:trace contextRef="#ctx0" brushRef="#br0">22 37 6054,'0'0'16736,"-2"12"-15594,1 0-791,-8 64 1427,3 0 0,3 0 0,9 91 0,-6-164-1752,0-1 1,0 0-1,1 0 0,-1 0 0,1 0 1,-1 1-1,1-1 0,0 0 1,0 0-1,0 0 0,0-1 0,0 1 1,0 0-1,1 0 0,-1-1 1,0 1-1,3 1 0,-4-2-9,1-1 0,-1 0 0,1 0 1,-1 0-1,1 0 0,-1 0 0,1 0 0,-1 1 0,1-1 0,-1 0 0,1 0 0,-1 0 1,0-1-1,1 1 0,-1 0 0,1 0 0,-1 0 0,1 0 0,-1 0 0,1-1 1,-1 1-1,1 0 0,-1 0 0,0-1 0,1 1 0,0-1 0,12-19 292,1-28-229,8-20-38,-20 65-42,0-1 1,-1 0-1,2 1 1,-1-1-1,0 1 1,0 0-1,1 0 0,0 0 1,0 0-1,0 0 1,0 1-1,0-1 1,7-3-1,4-2 0,1 0 0,-1 0 0,-1-2 0,0 0 0,0 0 0,-1-1 0,0 0 0,19-26 0,-26 30 0,0 0 0,0 0 0,0-1 0,-1 0 0,-1 0 0,1 0 0,-1 0 0,-1 0 0,0-1 0,0 1 0,0-1 0,-1 0 0,0 1 0,-1-1 0,0 0 0,0 0 0,-1 1 0,-3-14 0,4 21-3,0-1-1,-1 1 1,1 0 0,-1-1 0,0 1-1,1 0 1,-1 0 0,0-1 0,0 1-1,0 0 1,1 0 0,-1 0-1,-1 0 1,1 0 0,0 0 0,0 0-1,0 0 1,0 1 0,-1-1 0,1 0-1,0 1 1,-1-1 0,1 1-1,0-1 1,-1 1 0,1 0 0,-1 0-1,1-1 1,0 1 0,-1 0 0,1 0-1,-1 0 1,1 1 0,-1-1-1,1 0 1,0 0 0,-1 1 0,1-1-1,0 1 1,-1-1 0,-2 2 0,-2 1-16,-1 0 1,1 0 0,0 1 0,0-1 0,0 1-1,0 1 1,-6 6 0,2-1 38,0 1-1,1 1 1,0 0 0,1 0 0,0 1-1,1 0 1,1 0 0,0 1-1,1 0 1,0 0 0,1 0 0,-4 27-1,8-39-18,0 0 1,1-1-1,-1 1 0,0-1 0,1 1 0,-1-1 0,1 1 0,0-1 0,0 0 0,-1 1 0,1-1 1,0 0-1,0 1 0,0-1 0,0 0 0,0 0 0,1 0 0,-1 0 0,0 0 0,0 0 1,1 0-1,-1 0 0,1-1 0,-1 1 0,1-1 0,-1 1 0,1-1 0,-1 1 0,1-1 0,-1 0 1,4 1-1,64 4-66,-40-4-135,-25 0 173,0-1 0,-1 0 0,1 1 1,0 0-1,-1 0 0,1 0 0,-1 0 1,0 1-1,1-1 0,-1 1 0,0 0 1,0 0-1,0 0 0,0 0 0,0 1 1,-1-1-1,1 1 0,-1 0 0,1-1 1,-1 1-1,0 0 0,3 6 0,-3-3 71,0 0-1,-1 0 1,0 0 0,0 0-1,0 0 1,-1 1-1,0-1 1,0 0 0,0 0-1,-1 0 1,0 0-1,0 0 1,-3 7-1,-1 3 17,0 1 1,-2-1-1,-12 23 0,19-38-138,0-1 0,0 1 0,-1-1 0,1 0-1,0 1 1,0-1 0,0 1 0,-1-1 0,1 0 0,0 1 0,-1-1 0,1 0 0,0 0 0,-1 1 0,1-1 0,0 0 0,-1 0 0,1 1 0,-1-1 0,1 0 0,-1 0 0,1 0 0,0 0 0,-1 1 0,1-1 0,-1 0 0,1 0 0,-1 0 0,1 0 0,-1 0 0,1 0-1,0 0 1,-1 0 0,1-1 0,-1 1 0,1 0 0,-1 0 0,1 0 0,-1 0 0,1-1 0,0 1 0,-1 0 0,1 0 0,0-1 0,-1 1 0,1 0 0,-1-1 0,-14-19-5839,13 17 5042,-18-28-8617</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3.556"/>
    </inkml:context>
    <inkml:brush xml:id="br0">
      <inkml:brushProperty name="width" value="0.025" units="cm"/>
      <inkml:brushProperty name="height" value="0.025" units="cm"/>
    </inkml:brush>
  </inkml:definitions>
  <inkml:trace contextRef="#ctx0" brushRef="#br0">0 9 19923,'0'0'5445,"55"-9"-19474</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4.927"/>
    </inkml:context>
    <inkml:brush xml:id="br0">
      <inkml:brushProperty name="width" value="0.025" units="cm"/>
      <inkml:brushProperty name="height" value="0.025" units="cm"/>
    </inkml:brush>
  </inkml:definitions>
  <inkml:trace contextRef="#ctx0" brushRef="#br0">18 11 13997,'0'0'201,"0"-1"1,0 1-1,0-1 0,0 1 0,0-1 0,0 1 0,-1 0 0,1-1 1,0 1-1,0-1 0,0 1 0,-1-1 0,1 1 0,0 0 1,0-1-1,-1 1 0,1 0 0,0-1 0,-1 1 0,1 0 0,0-1 1,-1 1-1,1 0 0,0 0 0,-1-1 0,1 1 0,-1 0 1,1 0-1,-1 0 0,1 0 0,0 0 0,-2-1 0,-3 16 2056,3 22-1532,2-32-643,0 0-1,0 0 1,0 0-1,1 0 1,0 0-1,0 0 1,0 0 0,0 0-1,1 0 1,2 5-1,-3-9-22,1 0 0,-1 1-1,0-1 1,0 0 0,1 0 0,-1 0-1,1 0 1,-1 0 0,1 0-1,0 0 1,-1-1 0,1 1 0,0 0-1,-1-1 1,1 1 0,0-1-1,0 0 1,0 0 0,-1 0-1,1 0 1,0 0 0,0 0 0,0 0-1,-1 0 1,1-1 0,0 1-1,0-1 1,-1 1 0,1-1 0,0 0-1,-1 1 1,3-3 0,7-2 136,-1-1 1,0 0 0,-1 0-1,1-1 1,-1 0-1,-1-1 1,9-9 0,-6 7-163,-1 0 0,2 0 0,21-14 0,-32 24-35,-1 0 0,0 0 0,1-1 1,-1 1-1,1 0 0,-1 0 0,1 0 0,-1 0 0,0-1 0,1 1 0,-1 0 0,1 0 0,-1 0 0,1 0 0,-1 0 0,1 0 0,-1 0 0,1 0 0,-1 0 1,1 0-1,-1 1 0,0-1 0,1 0 0,-1 0 0,1 0 0,-1 0 0,1 1 0,-1-1 0,0 0 0,1 0 0,-1 1 0,0-1 0,1 0 0,-1 1 0,0-1 0,1 1 1,6 22 259,-6 39 629,-2-49-647,1 0-50,0-4-112,-1 1 0,2 0-1,-1-1 1,2 1 0,2 11 0,-4-20-35,0 0 1,1 1-1,-1-1 1,1 0-1,-1 0 1,1 1-1,0-1 1,-1 0-1,1 0 1,0 0 0,0 0-1,0 0 1,0 0-1,0 0 1,0 0-1,0 0 1,0 0-1,0-1 1,1 1-1,-1 0 1,0-1 0,0 1-1,1-1 1,-1 1-1,0-1 1,1 0-1,-1 0 1,1 1-1,-1-1 1,0 0 0,1 0-1,-1 0 1,0 0-1,1-1 1,-1 1-1,1 0 1,-1-1-1,0 1 1,0-1-1,1 1 1,-1-1 0,0 1-1,3-3 1,4-1 73,0-2 0,0 1 0,0-1 0,0 0 0,-1-1 0,12-13 0,-13 12-175,1 1-1,0 1 1,0-1 0,1 1-1,0 0 1,17-9 0,-18 13-2089</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5.286"/>
    </inkml:context>
    <inkml:brush xml:id="br0">
      <inkml:brushProperty name="width" value="0.025" units="cm"/>
      <inkml:brushProperty name="height" value="0.025" units="cm"/>
    </inkml:brush>
  </inkml:definitions>
  <inkml:trace contextRef="#ctx0" brushRef="#br0">0 1 16656,'0'0'6182,"66"27"-12556,-47-15-3236</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8.960"/>
    </inkml:context>
    <inkml:brush xml:id="br0">
      <inkml:brushProperty name="width" value="0.025" units="cm"/>
      <inkml:brushProperty name="height" value="0.025" units="cm"/>
    </inkml:brush>
  </inkml:definitions>
  <inkml:trace contextRef="#ctx0" brushRef="#br0">101 3 3683,'0'0'21194,"-10"-1"-20666,5 0-458,1 0 0,-1 1 0,0 0 0,0 0 0,0 1 0,1-1 0,-1 1 0,0 0 0,-5 2 0,8-2-59,0 0-1,0 1 1,0-1 0,0 0-1,0 1 1,0-1 0,1 1-1,-1-1 1,0 1 0,1 0-1,0 0 1,-1 0 0,1 0-1,0 0 1,0 0 0,0 0-1,0 0 1,0 0 0,1 1-1,-1-1 1,1 0 0,-1 0-1,1 1 1,0-1 0,0 0-1,0 1 1,0 2 0,2-3-30,-1 0 0,1 0 1,0 0-1,0 0 1,0 0-1,0 0 0,0 0 1,0-1-1,0 1 1,1-1-1,-1 0 0,0 1 1,1-1-1,-1 0 1,1 0-1,4 1 0,7 4-1,-6-2-5,0 1-1,0 0 1,-1 1-1,1-1 1,-1 2-1,-1-1 1,1 1-1,-1 0 1,0 0-1,7 13 1,-12-18 113,1 1 0,-1-1 0,0 1 0,0 0 0,0-1 0,-1 1-1,1 0 1,-1 0 0,1 0 0,-1-1 0,0 1 0,0 0 0,0 0 0,-1 0 0,1-1 0,0 1 0,-1 0 0,0 0 0,0-1 0,0 1 0,0 0 0,0-1 0,0 1 0,-1-1 0,1 0 0,-1 1 0,0-1-1,0 0 1,0 0 0,0 0 0,0 0 0,0 0 0,0 0 0,-1-1 0,1 1 0,0-1 0,-1 0 0,-4 2 0,2 0 102,-1 0 1,1-1-1,-1 1 0,0-2 0,0 1 1,0 0-1,0-1 0,0 0 0,-1 0 1,1-1-1,0 0 0,0 0 1,-10-2-1,15 2-273,0-1 0,0 1 0,0-1 1,0 1-1,0-1 0,0 0 0,0 1 0,0-1 1,1 0-1,-1 0 0,0 0 0,0 0 1,1 0-1,-1 0 0,0 0 0,1 0 0,-1 0 1,1 0-1,-1 0 0,1 0 0,0 0 0,-1-1 1,1 1-1,0 0 0,0 0 0,0 0 0,0 0 1,0-1-1,0 1 0,0 0 0,0 0 0,1 0 1,-1 0-1,0-1 0,1 1 0,-1 0 0,1-1 1,0-3-701,1 1 1,-1 0 0,1 0 0,0-1 0,0 1 0,1 0 0,-1 1-1,4-6 1,33-25-8501,-18 18 2444</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5.658"/>
    </inkml:context>
    <inkml:brush xml:id="br0">
      <inkml:brushProperty name="width" value="0.025" units="cm"/>
      <inkml:brushProperty name="height" value="0.025" units="cm"/>
    </inkml:brush>
  </inkml:definitions>
  <inkml:trace contextRef="#ctx0" brushRef="#br0">129 1 15599,'0'0'6091,"-9"4"-4837,1-1-1002,0 1-1,1 0 0,-1 0 0,1 1 0,0 0 0,0 1 1,1-1-1,-1 1 0,1 1 0,1-1 0,-1 1 0,1 0 1,0 0-1,1 0 0,-1 1 0,2 0 0,-1 0 0,1 0 1,-4 13-1,7-19-225,-1 0 0,1 0 0,0 0 1,0 0-1,0 1 0,0-1 0,0 0 0,1 0 0,-1 0 1,0 0-1,1 0 0,0 0 0,-1-1 0,1 1 1,0 0-1,0 0 0,0 0 0,0 0 0,0-1 0,0 1 1,3 2-1,-1-2-11,0 0 0,0 0 0,0 0 0,0-1-1,0 1 1,0-1 0,1 1 0,-1-1 0,1 0 0,-1 0 0,6 0 0,6 0-677,-1 0 1,0-1-1,1-1 1,-1 0 0,23-6-1,-28 5-1027,1-1 1,-1 0-1,0-1 0,0 0 1,15-9-1,3-6-9217</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6.020"/>
    </inkml:context>
    <inkml:brush xml:id="br0">
      <inkml:brushProperty name="width" value="0.025" units="cm"/>
      <inkml:brushProperty name="height" value="0.025" units="cm"/>
    </inkml:brush>
  </inkml:definitions>
  <inkml:trace contextRef="#ctx0" brushRef="#br0">52 30 12011,'0'0'10207,"-8"11"-8370,-23 38-577,29-43-1176,-1-1 1,2 1-1,-1 0 1,0 0 0,1 0-1,0 0 1,1 0 0,-1 0-1,1 0 1,1 0-1,-1 0 1,1 0 0,0 0-1,0 0 1,0-1 0,1 1-1,0 0 1,0 0-1,1-1 1,-1 0 0,1 1-1,0-1 1,1 0 0,-1 0-1,1-1 1,5 5-1,-9-8-33,1-1-1,-1 1 0,1-1 1,-1 1-1,1-1 0,0 1 1,-1-1-1,1 0 0,0 1 1,-1-1-1,1 0 0,0 0 1,0 1-1,-1-1 0,1 0 1,0 0-1,0 0 0,-1 0 1,1 0-1,0 0 0,0 0 1,0 0-1,-1-1 0,1 1 1,0 0-1,-1 0 0,1 0 1,0-1-1,0 1 0,-1 0 1,1-1-1,0 0 0,16-25 451,-3-33-410,-13 50-91,2-32 50,-3 40-55,0 1 1,0-1 0,0 0 0,0 1-1,0-1 1,0 0 0,0 1-1,0-1 1,0 0 0,0 1-1,-1-1 1,1 0 0,0 1-1,0-1 1,-1 0 0,1 1-1,0-1 1,-1 1 0,1-1-1,0 1 1,-1-1 0,1 1-1,-1-1 1,1 1 0,-1-1-1,1 1 1,-1-1 0,0 1-1,1 0 1,-1-1 0,1 1-1,-1 0 1,0 0 0,1 0-1,-1-1 1,0 1 0,1 0-1,-1 0 1,0 0 0,1 0-1,-1 0 1,0 0 0,1 0-1,-1 0 1,-1 0 0,2 1 1,-1-1-1,0 1 1,0-1 0,0 1 0,0-1-1,1 1 1,-1-1 0,0 1 0,1-1-1,-1 1 1,0 0 0,1 0 0,-1-1 0,0 1-1,1 0 1,0 0 0,-1 0 0,1-1-1,-1 1 1,1 0 0,0 0 0,0 0 0,-1 0-1,1 0 1,0 0 0,0 0 0,0 0-1,0 0 1,0 0 0,0 0 0,0-1-1,0 1 1,1 0 0,-1 0 0,0 0 0,0 0-1,1 0 1,-1 0 0,2 1 0,-2 0 1,1 0 0,0 0 0,0 0 0,0 0 1,0 0-1,1 0 0,-1-1 0,0 1 0,1 0 0,-1-1 1,1 1-1,0-1 0,-1 1 0,1-1 0,0 0 0,3 2 1,4-2 16,1 1 0,-1-2 0,0 1 0,0-2 0,0 1 0,1-1 0,-1 0 0,0-1 0,0 0 0,0 0 0,0-1 0,-1-1 1,1 1-1,10-7 0,-14 7-4,0 1 0,-1-1 0,0 0 0,1 0 1,-1 0-1,0-1 0,-1 1 0,1-1 0,-1 0 1,1 0-1,-1 0 0,0 0 0,-1-1 0,1 1 1,-1-1-1,0 0 0,0 0 0,0 0 0,-1 0 1,1 0-1,-1 0 0,-1 0 0,1 0 1,-1 0-1,0-1 0,0-8 0,-1 14-10,1-1 0,0 1 0,-1-1-1,1 1 1,0-1 0,-1 1 0,1-1 0,0 1 0,-1-1-1,1 1 1,-1 0 0,1-1 0,-1 1 0,1 0-1,-1-1 1,1 1 0,-1 0 0,1 0 0,-1-1 0,1 1-1,-1 0 1,0 0 0,1 0 0,-1 0 0,1 0 0,-1 0-1,0 0 1,1 0 0,-1 0 0,1 0 0,-1 0 0,1 0-1,-1 0 1,0 1 0,1-1 0,-1 0 0,1 0 0,-1 1-1,1-1 1,-1 0 0,1 1 0,-1-1 0,1 0-1,-1 1 1,1-1 0,0 1 0,-1 0 0,-24 18 39,13-6 99,1 2 0,-18 31-1,26-42-60,0 1 0,1 0 0,0 0 0,0 0 0,0 0 0,1 0 0,-1 1 0,1-1 0,0 0 0,1 1 0,-1-1 0,1 0 0,0 1 0,2 8 0,-2-13-72,1 0 0,0 1 0,0-1-1,0 0 1,0 1 0,0-1 0,0 0 0,1 0 0,-1 0 0,0 0 0,0 0 0,1 0 0,-1-1 0,1 1 0,-1 0 0,1-1 0,-1 1 0,1-1 0,-1 1 0,1-1 0,-1 0 0,1 0-1,0 1 1,1-1 0,49 1-526,-39-2 6,50-6-3731,-2-14-4365,-24 1 543</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6.407"/>
    </inkml:context>
    <inkml:brush xml:id="br0">
      <inkml:brushProperty name="width" value="0.025" units="cm"/>
      <inkml:brushProperty name="height" value="0.025" units="cm"/>
    </inkml:brush>
  </inkml:definitions>
  <inkml:trace contextRef="#ctx0" brushRef="#br0">115 9 17232,'0'0'3016,"-10"2"-266,1 0-2281,0 1 1,1 0-1,-1 0 0,1 1 1,0 0-1,-8 5 0,13-8-379,0 1-1,1 0 0,-1-1 1,1 1-1,0 0 0,0 0 0,-1 1 1,1-1-1,1 0 0,-1 1 0,0-1 1,0 1-1,1 0 0,0-1 1,-1 1-1,1 0 0,0 0 0,1 0 1,-1 0-1,0 0 0,1 0 0,-1 0 1,1 0-1,0 0 0,0 0 1,1 4-1,0-6-83,-1 0 0,1 0 0,0 0 0,0 0 1,0 0-1,0 0 0,0 0 0,0 0 0,0 0 0,0 0 1,0-1-1,0 1 0,0 0 0,0-1 0,1 1 0,-1-1 0,0 1 1,0-1-1,1 0 0,-1 1 0,0-1 0,1 0 0,-1 0 1,0 0-1,3 0 0,41-2 122,-40 2-96,3-1-19,0-1 0,0 1 1,0-2-1,0 1 0,-1-1 0,1 0 0,-1-1 0,0 0 1,0 0-1,10-8 0,-13 9-15,0 0-1,0 0 1,0 0 0,-1-1-1,0 1 1,1-1 0,-1 0 0,-1 0-1,1 0 1,0 0 0,-1-1-1,0 1 1,0-1 0,0 1 0,-1-1-1,0 0 1,0 1 0,1-9 0,-3 13-6,0-1 1,0 1 0,0 0 0,0 0 0,0 0-1,0-1 1,0 1 0,0 0 0,-1 0 0,1 1-1,0-1 1,0 0 0,0 0 0,0 0 0,0 1-1,0-1 1,0 1 0,0-1 0,0 1 0,0-1-1,0 1 1,-1 0 0,-5 5 24,0 0 0,1 0-1,0 0 1,-9 13 0,13-16 8,0 0 0,0 0 1,0 0-1,0 0 1,0 0-1,1 0 0,-1 1 1,1-1-1,0 1 1,0-1-1,0 1 0,1 0 1,-1-1-1,1 4 0,3-5-149,1-1 0,0 0-1,-1 0 1,1-1-1,0 1 1,0-1 0,-1 0-1,1 0 1,0 0-1,0 0 1,6-2-1,-9 2 60,9-2-862,0 0 0,1 0 1,-1-1-1,0-1 0,0 0 1,-1 0-1,11-6 0,34-26-7856,-22 10-1274</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6.766"/>
    </inkml:context>
    <inkml:brush xml:id="br0">
      <inkml:brushProperty name="width" value="0.025" units="cm"/>
      <inkml:brushProperty name="height" value="0.025" units="cm"/>
    </inkml:brush>
  </inkml:definitions>
  <inkml:trace contextRef="#ctx0" brushRef="#br0">160 38 9129,'0'0'8253,"-11"1"-5472,0 1-2278,0 0-1,1 0 1,-1 1-1,0 0 1,1 1 0,0 0-1,0 1 1,0 0-1,1 1 1,-1-1-1,1 2 1,1 0-1,-10 8 1,18-14-496,0-1 1,0 0-1,0 1 0,0-1 1,0 0-1,0 1 0,0-1 1,0 0-1,0 1 1,0-1-1,0 0 0,0 1 1,0-1-1,0 0 0,1 1 1,-1-1-1,0 0 0,0 0 1,0 1-1,0-1 0,1 0 1,-1 0-1,0 1 0,0-1 1,1 0-1,-1 0 0,0 1 1,0-1-1,1 0 0,-1 0 1,0 0-1,1 0 0,-1 0 1,0 1-1,1-1 1,-1 0-1,0 0 0,1 0 1,-1 0-1,0 0 0,1 0 1,-1 0-1,0 0 0,1 0 1,-1 0-1,0 0 0,1 0 1,-1 0-1,0-1 0,1 1 1,-1 0-1,1 0 0,28 0-28,-23 0 0,58-2-955,-34 0 149,0 2-1,37 3 0,-66-3 855,1 1 1,0-1 0,0 0 0,0 0-1,-1 1 1,1-1 0,0 1-1,0 0 1,-1-1 0,1 1-1,0 0 1,-1 0 0,1 0-1,-1 0 1,1 0 0,-1 1-1,0-1 1,1 0 0,-1 1-1,1 1 1,-1-2 42,-1 1 0,1-1 0,-1 1 0,0-1 0,1 1 0,-1 0 0,0-1 0,0 1 0,0-1 0,0 1 0,-1 0 0,1-1 0,0 1 0,-1-1 0,1 1 0,-1-1 0,1 1 0,-2 1 0,-2 4 233,0-1 0,0 1 0,-1-1 0,1 0 0,-2 0 0,1 0 0,-11 8 0,7-7 247,0 0 1,-1-1 0,0 0 0,-11 6 0,53-42-2953,-23 23 1673,105-74-8424,-51 47 7022,0 11 4327,-58 22-1582,0 1 0,0 0 0,0 0-1,-1 0 1,1 0 0,0 1 0,0-1 0,0 1 0,-1 1 0,1-1 0,-1 1 0,1-1 0,4 4 0,-3-3-460,0 1 0,0-1 0,1 0 0,-1 0 0,0-1 0,1 0 1,7 0-1,7-1-395,-1-2 1,0 0 0,0-2 0,0 0-1,0-1 1,-1-1 0,0-1 0,0 0 0,30-18-1,-31-11-10295,-17 33 9488,4-10-3116</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7.201"/>
    </inkml:context>
    <inkml:brush xml:id="br0">
      <inkml:brushProperty name="width" value="0.025" units="cm"/>
      <inkml:brushProperty name="height" value="0.025" units="cm"/>
    </inkml:brush>
  </inkml:definitions>
  <inkml:trace contextRef="#ctx0" brushRef="#br0">64 0 6086,'0'0'16068,"4"0"-15769,-3 1-271,1-1-1,-1 0 0,0 0 0,0 1 1,0-1-1,0 1 0,0-1 1,0 1-1,0-1 0,0 1 1,0 0-1,0 0 0,0-1 1,0 1-1,0 0 0,0 0 0,0 0 1,-1 0-1,1 0 0,0 0 1,-1 0-1,1 0 0,-1 0 1,1 0-1,-1 0 0,0 1 1,1-1-1,-1 0 0,0 0 0,0 0 1,0 0-1,0 1 0,0-1 1,0 0-1,0 2 0,5 22 432,24 57 428,-20-59-746,0 1-1,-1 0 0,-2 1 1,0 0-1,3 48 0,-8-55 419,-2-1 0,0 1 0,-6 28 0,5-40-243,1 0 1,-1 0-1,0 1 0,0-1 0,-1-1 0,0 1 0,0 0 1,0-1-1,0 1 0,-1-1 0,0 0 0,0 0 0,-6 5 1,8-9-308,1 0 1,0 0 0,0-1 0,0 1 0,-1 0 0,1-1-1,0 1 1,-1-1 0,1 1 0,0-1 0,-1 1 0,1-1 0,-1 0-1,1 0 1,-1 0 0,1 0 0,0 0 0,-1 0 0,1 0 0,-1 0-1,1 0 1,-1-1 0,1 1 0,-2-1 0,0-1 4,-1 0 1,1 0 0,0 0-1,1-1 1,-1 1-1,0 0 1,1-1 0,-1 0-1,-3-4 1,-2-6 7,1 1 0,0-1 0,-9-24 0,13 31-22,1 1 0,0-1 0,1 0 0,-1 1 0,1-1 0,0 0 0,1 0 0,-1 0 0,1 0 0,0 0 0,1 1 0,-1-1 0,1 0 0,2-6 0,-2 8 0,1 0 0,1 0 0,-1 0 0,0 1 0,1-1 0,0 1 0,0-1 0,0 1 0,0 0 0,0 0 0,1 0 0,-1 1 0,1-1 0,0 1 0,0 0 0,0 0 0,0 0 0,8-2 0,19-6-894,-19 6-424,0 1 0,-1-2 0,0 1 0,14-9 0,-22 11 924,0 1-1,-1-1 1,1-1 0,-1 1-1,1 0 1,-1-1 0,0 1 0,0-1-1,0 1 1,0-1 0,0 0-1,-1 0 1,1 0 0,-1 0-1,0 0 1,0-1 0,0 1 0,0 0-1,0 0 1,-1-4 0,1-28-10427</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7.575"/>
    </inkml:context>
    <inkml:brush xml:id="br0">
      <inkml:brushProperty name="width" value="0.025" units="cm"/>
      <inkml:brushProperty name="height" value="0.025" units="cm"/>
    </inkml:brush>
  </inkml:definitions>
  <inkml:trace contextRef="#ctx0" brushRef="#br0">29 73 17424,'0'0'2179,"-26"-49"31,23 34-160,3 7-1378,3 7-512,13 1-256,2 0-1537,3 0-4645</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8.248"/>
    </inkml:context>
    <inkml:brush xml:id="br0">
      <inkml:brushProperty name="width" value="0.025" units="cm"/>
      <inkml:brushProperty name="height" value="0.025" units="cm"/>
    </inkml:brush>
  </inkml:definitions>
  <inkml:trace contextRef="#ctx0" brushRef="#br0">0 100 15022,'0'0'11542,"5"12"-10891,7 25-352,-5-14 100,0-1-1,20 41 1,-21-62 867,-3-12-742,-1-16-254,-1 1-207,0-34 40,-2 57-100,1-1-1,0 0 1,-1 1-1,0-1 1,0 1-1,0-1 0,0 1 1,0 0-1,-1-1 1,1 1-1,-1 0 1,-4-5-1,6 9-8,-1-1 0,1 0 0,-1 1 0,1-1 0,-1 1 0,1-1 0,0 1 0,-1-1 0,1 1-1,-1-1 1,1 1 0,0 0 0,-1-1 0,1 1 0,0-1 0,0 1 0,0 0 0,0-1 0,-1 1 0,1 0 0,0-1 0,0 1 0,0 0 0,0-1 0,0 1 0,0 0 0,1-1 0,-1 1 0,0 0 0,0-1-1,1 1 1,0 31-179,0-28 194,1 0 1,0 1-1,0-1 1,1 0-1,-1 0 1,1 0-1,0 0 1,0-1-1,0 1 1,1-1-1,-1 0 0,1 0 1,0 0-1,-1 0 1,2 0-1,-1-1 1,0 0-1,0 0 1,1 0-1,-1-1 1,1 1-1,7 1 0,-7-2 10,0 0 0,1 0-1,-1 0 1,1-1 0,-1 0-1,1 0 1,0 0-1,-1-1 1,1 1 0,-1-2-1,0 1 1,1 0-1,-1-1 1,0 0 0,0 0-1,0-1 1,0 1 0,9-7-1,-7 2 64,0 0 0,0-1 1,-1 1-1,0-1 0,0-1 0,-1 1 0,7-16 1,-10 20-62,0 0 0,0-1 0,-1 1 0,0-1 0,1 1 0,-2-1 0,1 0 0,0 1 0,-1-1 0,0 0 0,0 0 0,0 1 0,-1-1 0,0 0 0,1 1 0,-2-1 0,1 1 0,-3-7 0,4 10-26,-1 0 0,1 0 1,-1 0-1,1 0 0,-1 0 0,0 0 0,1 1 1,-1-1-1,0 0 0,0 0 0,1 1 0,-1-1 0,0 0 1,0 1-1,0-1 0,0 1 0,0-1 0,0 1 0,0 0 1,0-1-1,0 1 0,0 0 0,0-1 0,0 1 0,0 0 1,0 0-1,0 0 0,-1 0 0,1 0 0,0 0 0,0 1 1,0-1-1,0 0 0,0 1 0,0-1 0,0 0 0,0 1 1,0-1-1,0 1 0,0-1 0,0 1 0,0 1 0,-3 0-12,0 1 0,1 0 0,0 0 0,0 0 0,0 0 0,0 0 0,0 1-1,1 0 1,-3 5 0,-1 2 12,2 0 0,0 0 0,0 1 0,1-1 0,0 1 0,1 0-1,-2 23 1,4-31 10,0-1-1,0 0 1,0 0-1,0 0 1,1 0-1,-1 1 1,1-1 0,0 0-1,0 0 1,0 0-1,0 0 1,1 0-1,-1 0 1,1-1-1,-1 1 1,1 0-1,0-1 1,0 1-1,0-1 1,1 0-1,-1 0 1,0 0-1,1 0 1,0 0-1,-1 0 1,1 0-1,0-1 1,0 0-1,0 1 1,0-1-1,0 0 1,0-1 0,0 1-1,4 0 1,4 1-227,0-1-1,0 0 1,0-1 0,0-1 0,0 1 0,-1-2 0,1 1 0,0-2 0,0 1 0,-1-1 0,13-6 0,-17 6-463,-1 0 1,1 0-1,-1-1 1,0 0-1,0 0 1,0 0-1,0 0 0,6-9 1,-7 7-428,0 1-1,-1-1 1,1 1-1,-2-1 1,1 0 0,-1-1-1,1 1 1,-2 0-1,3-10 1,1-22-6218</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9.301"/>
    </inkml:context>
    <inkml:brush xml:id="br0">
      <inkml:brushProperty name="width" value="0.025" units="cm"/>
      <inkml:brushProperty name="height" value="0.025" units="cm"/>
    </inkml:brush>
  </inkml:definitions>
  <inkml:trace contextRef="#ctx0" brushRef="#br0">28 0 11755,'0'0'10479,"-4"11"-9502,-3 14-644,2 0 0,0 1 0,2 0-1,0 0 1,2 0 0,1 0 0,1 0-1,2 0 1,0 0 0,1 0 0,2-1-1,1 0 1,0 0 0,2 0 0,1-1-1,1-1 1,16 26 0,-2-22-160,-13-24 143,-7-20 97,-5-10-133,1 15-243,0 0 0,-1 1 0,-1-1 0,1 0 1,-2 1-1,0-1 0,0 1 0,-1-1 0,0 1 1,-8-16-1,10 29-43,1 0 0,-1 1 0,1-1 0,0 0 0,0 0 0,0 0 0,0 0 0,0 1 0,0-1 0,1 0 1,-1 0-1,1 0 0,-1 0 0,1 0 0,0 1 0,0-1 0,1 2 0,4 2 15,1-1-1,-1 1 1,1-1 0,0-1-1,0 1 1,0-1 0,1 0-1,-1-1 1,1 0 0,0 0-1,0-1 1,0 0 0,0 0-1,0-1 1,1 0 0,-1 0 0,14-1-1,-15 0 0,0 0 1,0 0-1,0 0 0,0-1 0,0 0 0,0 0 1,0-1-1,0 0 0,-1 0 0,1-1 0,-1 0 0,0 0 1,1 0-1,-1-1 0,-1 0 0,1 0 0,0 0 1,-1-1-1,0 0 0,0 0 0,5-7 0,-8 8 3,-1 0 1,0 1-1,1-1 0,-1 0 0,-1 0 0,1 0 0,-1 0 0,1 0 1,-1 0-1,-1 0 0,0-6 0,1 10-15,0-1 1,0 0-1,0 0 1,0 1-1,0-1 1,-1 0-1,1 0 1,0 1-1,0-1 1,-1 0-1,1 1 1,-1-1-1,1 0 1,-1 1-1,1-1 1,-1 0-1,1 1 1,-1-1-1,1 1 1,-1-1-1,0 1 1,1 0-1,-2-1 1,1 1-8,0 0 1,0 0-1,-1 0 0,1 0 0,0 1 0,0-1 1,0 0-1,-1 1 0,1-1 0,0 1 1,0-1-1,0 1 0,0-1 0,0 1 1,0 0-1,0 0 0,0 0 0,0-1 1,1 1-1,-2 2 0,-3 2 39,0 0-1,1 0 1,0 0 0,0 1-1,0 0 1,1 0 0,0 0-1,0 0 1,1 0 0,-1 1-1,1-1 1,1 1-1,-1-1 1,1 1 0,0 0-1,1 6 1,0-12-16,1 0 0,0 0 1,0 0-1,0 0 0,-1 0 0,1 0 0,0-1 0,0 1 1,0 0-1,0-1 0,0 1 0,1-1 0,-1 1 1,0-1-1,0 0 0,0 1 0,0-1 0,0 0 0,1 0 1,-1 0-1,0 0 0,0 0 0,0 0 0,1 0 1,-1 0-1,0 0 0,2-1 0,37-6 256,-31 3-241,-1 0 1,1 0 0,-1-1 0,1 0-1,-2-1 1,1 0 0,0 0 0,-1-1-1,0 1 1,-1-1 0,0-1 0,0 0-1,0 1 1,8-19 0,-13 26-92,-14 26-235,10-20 349,0 0 0,1 1 0,0-1 1,1 0-1,-1 1 0,1-1 0,0 1 0,1-1 1,0 14-1,1-19-44,-1 0 0,1 1 1,0-1-1,0 0 0,0 0 1,0 0-1,1 0 0,-1-1 1,0 1-1,0 0 0,0 0 1,1-1-1,-1 1 0,0-1 1,1 1-1,-1-1 0,0 0 1,1 1-1,-1-1 0,1 0 1,-1 0-1,1 0 0,-1 0 1,3 0-1,44-1 119,-42 1-120,-1-1-5,1 1 0,-1-1 0,1 0 0,-1 0 0,0-1 0,10-3 0,-13 4 0,0 0 0,-1 0 0,1 0 0,0 0 0,0-1 0,-1 1 0,1 0 0,-1-1 0,1 1 0,-1-1 0,1 0 0,-1 1 0,0-1 0,0 0 0,0 0 0,0 0 0,0 1 0,0-1 0,-1 0 0,2-3 0,-1-1 0,0 0 0,1 1 0,0-1 0,0 1 0,1-1 0,-1 1 0,1 0 0,5-6 0,-7 9 0,0 0 0,1 1 0,-1-1 0,0 0 0,1 1 0,-1 0 0,1-1 0,0 1 0,-1 0 0,1-1 0,0 1 0,0 0 0,0 1 0,0-1 0,0 0 0,0 0 0,0 1 0,0-1 0,0 1 0,0 0 0,0-1 0,0 1 0,1 0 0,-1 0 0,4 1 0,-5 0 0,0-1 0,0 1 0,0-1 0,0 1 0,0 0 0,0-1 0,0 1 0,0 0 0,0 0 0,0 0 0,0 0 0,-1 0 0,1 0 0,0 0 0,-1 0 0,1 0 0,0 0 0,-1 0 0,0 1 0,1-1 0,-1 0 0,1 2 0,4 36 0,0-8 0,-5-30 0,0-1 0,1 1 0,-1-1 0,0 0 0,1 1 0,-1-1 0,1 1 0,-1-1 0,1 0 0,-1 0 0,1 1 0,-1-1 0,1 0 0,-1 0 0,1 1 0,-1-1 0,1 0 0,-1 0 0,1 0 0,-1 0 0,1 0 0,-1 0 0,1 0 0,0 0 0,-1 0 0,1 0 0,-1 0 0,1 0 0,-1 0 0,1-1 0,-1 1 0,1 0 0,-1 0 0,1-1 0,-1 1 0,1 0 0,-1 0 0,1-1 0,-1 1 0,0-1 0,1 1 0,-1 0 0,1-1 0,-1 1 0,0-1 0,1 0 0,19-20 0,-15 13 0,0-1 0,-1 0 0,0 0 0,0 0 0,-1 0 0,0-1 0,-1 1 0,0-1 0,1-12 0,-1 8 0,37 36 0,-33-19-404,1-1 0,-1 0 0,1 0-1,-1-1 1,11 2 0,-9-2-569,1-1 0,-1 1 0,0-1 0,1-1-1,-1 0 1,0 0 0,1-1 0,-1 0 0,0 0 0,0 0 0,0-1 0,13-8-1,0-4-6563</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9.660"/>
    </inkml:context>
    <inkml:brush xml:id="br0">
      <inkml:brushProperty name="width" value="0.025" units="cm"/>
      <inkml:brushProperty name="height" value="0.025" units="cm"/>
    </inkml:brush>
  </inkml:definitions>
  <inkml:trace contextRef="#ctx0" brushRef="#br0">48 8 17424,'-4'-7'8757,"-9"10"-6081,-8 15-3640,20-17 961,0 0 0,0 0 0,0 0 0,1 0 0,-1 0 0,0 0 0,1 0-1,-1 0 1,1 0 0,-1 1 0,1-1 0,-1 0 0,1 0 0,0 0 0,0 1 0,0-1 0,-1 0 0,1 0 0,0 0-1,0 1 1,1-1 0,-1 0 0,0 0 0,0 0 0,1 1 0,-1-1 0,1 0 0,-1 0 0,1 0 0,-1 0 0,1 0 0,-1 0-1,1 0 1,0 0 0,0 0 0,0 0 0,-1 0 0,1 0 0,0-1 0,0 1 0,0 0 0,0 0 0,0-1 0,1 1-1,-1-1 1,1 1 0,8 2-153,0 0 0,0 0 0,1-1 0,18 1 0,3 1-803,-23-2 653,1 1 0,-1 0 1,-1 0-1,1 1 1,0 0-1,14 10 0,-21-13 359,-1 0-1,1 0 0,-1 0 1,1 0-1,-1 0 0,0 1 0,1-1 1,-1 0-1,0 1 0,0-1 0,0 0 1,0 1-1,0-1 0,-1 1 1,1 0-1,0-1 0,-1 1 0,1 0 1,-1-1-1,1 1 0,-1 0 1,0 0-1,0-1 0,0 1 0,0 0 1,0 0-1,0-1 0,0 1 1,-1 0-1,1 0 0,0-1 0,-1 1 1,0 0-1,1-1 0,-1 1 1,0-1-1,0 1 0,0-1 0,0 1 1,0-1-1,0 1 0,0-1 1,-1 0-1,-2 2 0,-3 4 350,-1-1 1,-1 0-1,1 0 0,-1-1 1,0 0-1,-1 0 0,1-1 1,-17 5-1,20-8-706,0 1-1,-1-1 1,1 0-1,-1 0 1,1 0-1,-1-1 1,1 0-1,-14-2 1,8-6-5301,5-10-5419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0.280"/>
    </inkml:context>
    <inkml:brush xml:id="br0">
      <inkml:brushProperty name="width" value="0.025" units="cm"/>
      <inkml:brushProperty name="height" value="0.025" units="cm"/>
    </inkml:brush>
  </inkml:definitions>
  <inkml:trace contextRef="#ctx0" brushRef="#br0">30 0 16367,'0'0'6545,"0"13"-5765,1 49 505,7 95 771,-5-135-1915,1-1 0,0 1-1,2-1 1,0 0-1,14 29 1,-12-34-358,1 0 1,0-1-1,1 0 0,1 0 0,1-1 1,0-1-1,0 0 0,1-1 0,17 13 1,-12-16-5694,-23-22 1814,-26-28-2,27 37 3740,-46-60-26,-17-22 3030,-2 3 8080,96 83-9135,53 13-2004,-43-6-3395,67 4 0,-52-10-3164</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9.381"/>
    </inkml:context>
    <inkml:brush xml:id="br0">
      <inkml:brushProperty name="width" value="0.025" units="cm"/>
      <inkml:brushProperty name="height" value="0.025" units="cm"/>
    </inkml:brush>
  </inkml:definitions>
  <inkml:trace contextRef="#ctx0" brushRef="#br0">126 1 5669,'0'0'21018,"-6"11"-20234,-6 21-409,1 0 0,1 0 0,2 1 0,1 1 0,1-1 0,3 1-1,0 0 1,3 39 0,6-52-348,6-18 151,-10-4-180,-1 0-1,0 1 1,0-1-1,0 0 1,1 0-1,-1 0 1,0 0-1,0 0 0,0 0 1,-1-1-1,1 1 1,0 0-1,0 0 1,-1-1-1,1 1 1,0 0-1,-1-1 1,1 1-1,-1 0 0,0-1 1,0 1-1,1-1 1,-1-1-1,0-9-70,0 0-1,0 0 0,-2 0 1,1 0-1,-1 0 1,-5-15-1,6 24 88,0 0 1,0-1-1,0 1 1,0 0-1,-1 0 0,1 0 1,-1 1-1,0-1 1,1 0-1,-1 1 0,-1-1 1,1 1-1,0-1 1,-1 1-1,1 0 0,-1 0 1,1 0-1,-1 0 1,0 1-1,0-1 0,0 1 1,0-1-1,0 1 1,0 0-1,0 0 0,0 1 1,-7-2-1,10 2-10,-1 1 0,0-1 0,1 0 0,-1 0 0,0 0 0,1 0 0,-1 0 0,0 1 0,1-1 0,-1 0 0,0 1 0,1-1 0,-1 0 0,1 1 0,-1-1 0,0 1 0,1-1 0,-1 1 0,1-1 0,-1 1 0,1-1 0,0 1 0,-1-1 0,1 1 0,0 0 0,-1-1 0,1 1 0,0 0 0,0-1 0,-1 1 0,1 0 0,0-1 0,0 1 0,0 0 0,0-1 0,0 1 0,0 0 0,0 0 0,0-1 0,0 1 0,1 0 0,-1-1 0,0 2 0,1 0-16,-1 0 0,1 0 1,-1 1-1,1-1 0,0 0 0,0 0 0,0 0 1,0 0-1,0 0 0,0 0 0,1-1 0,-1 1 1,2 2-1,4-1-280,0 1 0,0-1 1,0 0-1,0-1 0,0 1 0,1-1 1,-1-1-1,1 1 0,0-2 0,-1 1 0,1-1 1,10 0-1,6-2-1754,1 0 1,37-8 0,46-25-8146,-62 17 3106</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0.655"/>
    </inkml:context>
    <inkml:brush xml:id="br0">
      <inkml:brushProperty name="width" value="0.025" units="cm"/>
      <inkml:brushProperty name="height" value="0.025" units="cm"/>
    </inkml:brush>
  </inkml:definitions>
  <inkml:trace contextRef="#ctx0" brushRef="#br0">186 52 14350,'-11'2'2210,"2"0"-1794,0 1 0,-1 0 1,1 0-1,0 1 1,1 0-1,-1 0 0,1 1 1,-1 0-1,2 1 1,-1 0-1,0 0 0,1 0 1,0 1-1,1 0 1,0 1-1,-8 11 0,8-10-135,1 0 0,1 1 0,0-1 0,0 1-1,-2 10 1,5-17-235,0 0-1,1 0 0,-1-1 1,1 1-1,0 0 0,0 0 1,0 0-1,1 0 0,-1 0 1,1 3-1,0-5-33,-1 0 0,1 1 0,-1-1 0,1 0 0,-1 0 0,1 0 0,0 0 0,0 0 0,-1 0 0,1 0 0,0-1-1,0 1 1,0 0 0,0 0 0,0-1 0,0 1 0,0 0 0,0-1 0,1 1 0,-1-1 0,0 0 0,0 1 0,0-1 0,2 0 0,5 1 87,0-1 1,0 0-1,0-1 1,0 1 0,0-2-1,-1 1 1,1-1-1,0 0 1,-1-1 0,1 0-1,-1 0 1,0 0-1,0-1 1,0 0-1,-1-1 1,1 1 0,-1-1-1,0 0 1,0-1-1,-1 0 1,6-7 0,-5 7 24,-1 0 1,-1 0-1,1 0 1,-1-1-1,0 1 1,0-1-1,-1 0 1,0 0-1,0-1 1,-1 1 0,0-1-1,0 1 1,-1-1-1,0 1 1,0-1-1,-1 0 1,0 0-1,0 1 1,0-1-1,-1 0 1,-1 1 0,-2-10-1,3 15-150,1 1 1,-1-1-1,0 0 0,-1 0 0,1 1 0,0-1 0,0 1 1,-1-1-1,1 1 0,-1 0 0,1-1 0,-1 1 0,0 0 1,1 0-1,-1 0 0,0 0 0,0 1 0,0-1 0,0 0 1,1 1-1,-1-1 0,0 1 0,0 0 0,0-1 1,-3 1-1,4 0-106,0 0 1,0 0 0,0 1 0,-1-1-1,1 0 1,0 0 0,0 1 0,0-1-1,0 1 1,1-1 0,-1 1 0,0-1-1,0 1 1,0-1 0,0 1 0,0 0-1,1-1 1,-1 1 0,0 0-1,1 0 1,-1 0 0,0 0 0,1 0-1,-1-1 1,1 1 0,-1 0 0,1 0-1,0 0 1,-1 0 0,1 0 0,0 0-1,0 1 1,0-1 0,0 0 0,0 0-1,0 0 1,0 0 0,0 0 0,0 0-1,0 0 1,0 0 0,1 0 0,-1 0-1,1 0 1,-1 0 0,0 0-1,2 1 1,-1 0-322,1 0 1,0 0-1,0 0 0,0 0 0,0-1 0,1 1 1,-1-1-1,0 1 0,1-1 0,-1 0 1,1 0-1,-1 0 0,1 0 0,-1 0 0,1 0 1,0-1-1,-1 0 0,1 1 0,0-1 0,-1 0 1,4 0-1,-4 0 181,34 1-6716</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1.080"/>
    </inkml:context>
    <inkml:brush xml:id="br0">
      <inkml:brushProperty name="width" value="0.025" units="cm"/>
      <inkml:brushProperty name="height" value="0.025" units="cm"/>
    </inkml:brush>
  </inkml:definitions>
  <inkml:trace contextRef="#ctx0" brushRef="#br0">211 83 5669,'0'0'10085,"0"-10"-5761,-2-29-1089,2 37-3140,-1 0 1,1 1 0,-1-1 0,1 0-1,-1 1 1,0-1 0,0 0 0,0 1-1,0-1 1,0 1 0,0 0 0,0-1-1,-1 1 1,1 0 0,0 0 0,-1 0-1,1 0 1,-1 0 0,1 0 0,-1 0-1,1 0 1,-1 0 0,0 1 0,1-1-1,-1 1 1,0-1 0,0 1 0,1 0-1,-1 0 1,0-1 0,0 1 0,1 1-1,-1-1 1,-2 0 0,-3 1 173,-1-1 1,0 1-1,1 0 0,0 1 1,-1 0-1,-7 3 1,3 0-263,1 1-1,-1 0 1,1 0 0,0 1 0,1 1 0,-19 17 0,28-25-7,1 1 0,-1-1 0,1 1 0,0 0 0,-1-1 0,1 1 0,0 0-1,-1-1 1,1 1 0,0 0 0,0-1 0,0 1 0,0 0 0,-1-1 0,1 1 0,0 0 0,0-1 0,0 1 0,1 0 0,-1 0 0,0-1 0,0 1 0,0 0 0,0-1 0,1 1 0,-1 0 0,0-1 0,1 1 0,-1-1 0,0 1 0,1 0 0,-1-1 0,1 1 0,-1-1 0,1 1 0,-1-1 0,1 1 0,-1-1 0,1 0 0,-1 1 0,1-1-1,0 0 1,-1 1 0,1-1 0,0 0 0,-1 0 0,1 1 0,0-1 0,-1 0 0,1 0 0,1 0 0,46 11 89,-37-9-107,19 4-113,42 10-639,-66-14 713,-1-1 1,1 1-1,-1 1 0,1-1 1,-1 1-1,0 0 0,0 0 0,-1 1 1,9 6-1,-12-9 83,0 0 1,-1 0-1,1 1 0,0-1 0,0 0 1,-1 0-1,1 0 0,-1 0 0,1 1 1,-1-1-1,1 0 0,-1 1 0,0-1 1,0 0-1,0 0 0,1 1 0,-1-1 1,0 0-1,-1 1 0,1-1 0,0 0 0,0 1 1,-1-1-1,1 0 0,0 1 0,-1-1 1,1 0-1,-1 0 0,0 0 0,1 1 1,-1-1-1,0 0 0,0 0 0,0 0 1,0 0-1,0 0 0,0-1 0,0 1 1,0 0-1,0 0 0,0-1 0,0 1 1,0 0-1,-2 0 0,-7 5 439,-1-1 0,0 1-1,-19 5 1,25-9-441,-9 3 22,0 0-1,-1-1 0,1-1 1,-1 0-1,-20 1 1,39-5-694,-1-1 0,0 1 0,1 0 0,-1-1 0,0 0 0,0 1 0,0-1 0,4-4 0,5-2-1336,24-13-4064,9-5-3513</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1.467"/>
    </inkml:context>
    <inkml:brush xml:id="br0">
      <inkml:brushProperty name="width" value="0.025" units="cm"/>
      <inkml:brushProperty name="height" value="0.025" units="cm"/>
    </inkml:brush>
  </inkml:definitions>
  <inkml:trace contextRef="#ctx0" brushRef="#br0">213 14 17168,'0'0'2472,"-10"0"-70,1-1-2037,1 0 0,0 1 0,-1 1 0,1-1 1,-1 1-1,1 1 0,0-1 0,0 2 0,0-1 0,0 1 0,0 0 0,-11 6 0,9-2-11,0 1-1,0-1 1,1 2 0,-9 8 0,15-14-287,0 0 1,1 1 0,-1-1-1,1 1 1,0-1-1,0 1 1,0-1 0,1 1-1,-1 0 1,1 0 0,0 0-1,0 0 1,0 0-1,0 0 1,1 8 0,0-11-62,0 1 0,1-1 0,-1 0 0,1 0 1,-1 1-1,1-1 0,0 0 0,-1 0 0,1 0 0,0 0 0,0 0 1,0 0-1,0 0 0,0 0 0,0 0 0,0 0 0,0-1 1,0 1-1,1 0 0,-1-1 0,0 1 0,0-1 0,1 1 1,-1-1-1,0 1 0,0-1 0,1 0 0,-1 0 0,0 0 0,3 0 1,51 0 169,-47 0-148,9-2-100,0-1 0,-1 0 0,1-1 0,-1-1 0,0-1 0,-1 0 1,1-1-1,23-14 0,-28 14-572,0 0 0,-1-1 0,0 0 1,0 0-1,-1-1 0,0-1 0,8-10 0,-16 19 296,1-1 0,-1 1-1,0-1 1,0 1 0,0-1 0,0 0-1,0 1 1,-1-1 0,1 0-1,0 0 1,-1 0 0,1 1 0,-1-1-1,0 0 1,0 0 0,0-4-1,0 6 170,0-1-1,-1 1 0,1-1 0,0 0 0,-1 1 1,1-1-1,-1 1 0,1-1 0,-1 1 1,1 0-1,-1-1 0,1 1 0,-1-1 0,1 1 1,-1 0-1,1 0 0,-1-1 0,0 1 1,1 0-1,-1 0 0,0 0 0,1-1 1,-1 1-1,0 0 0,1 0 0,-1 0 0,0 0 1,1 0-1,-1 0 0,0 1 0,-29 9-2197,27-8 2710,1 0 0,0-1 0,0 1 0,-1 0 0,1 0 0,0 0 1,1 0-1,-1 0 0,0 1 0,-1 2 0,40-13-648,-18-4-2381,2 1-1403</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1.855"/>
    </inkml:context>
    <inkml:brush xml:id="br0">
      <inkml:brushProperty name="width" value="0.025" units="cm"/>
      <inkml:brushProperty name="height" value="0.025" units="cm"/>
    </inkml:brush>
  </inkml:definitions>
  <inkml:trace contextRef="#ctx0" brushRef="#br0">91 0 5990,'0'0'16858,"-10"4"-15438,9-4-1372,-38 17 1377,37-17-1286,0 1 1,0 0-1,0 0 1,0 0 0,1 0-1,-1 1 1,0-1 0,0 0-1,1 1 1,-1-1-1,1 1 1,0 0 0,-1-1-1,1 1 1,0 0-1,0 0 1,0 0 0,0 0-1,0 0 1,0 3-1,1-5 278,1 2-476,0 0 37,0 0 0,0 0 0,0 0 0,0 0 0,0 1 0,0-1 0,0 0 0,-1 0 0,1 0 0,-1 1 0,0-1 0,0 0 0,0 1 0,0-1 0,0 0 0,0 1 0,-1 1 0,-8 45 429,0-29 457,9-19 899,27-18-1956,-27 17-234,-2-21-13608,2 6 8201</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4.391"/>
    </inkml:context>
    <inkml:brush xml:id="br0">
      <inkml:brushProperty name="width" value="0.025" units="cm"/>
      <inkml:brushProperty name="height" value="0.025" units="cm"/>
    </inkml:brush>
  </inkml:definitions>
  <inkml:trace contextRef="#ctx0" brushRef="#br0">192 247 11659,'-8'-1'271,"0"2"-1,0-1 1,0 1 0,0 0 0,0 1-1,0 0 1,0 0 0,1 1-1,-1 0 1,1 0 0,0 1 0,0 0-1,0 0 1,0 1 0,1 0-1,-1 0 1,1 0 0,1 1-1,-1 0 1,1 0 0,0 0 0,0 0-1,1 1 1,0 0 0,0 0-1,0 1 1,1-1 0,0 0 0,1 1-1,-3 9 1,4-14-159,1 0-1,-1 0 1,0 0 0,1 0 0,0 0-1,0 0 1,0 0 0,0 0 0,0 0-1,0 0 1,1 0 0,-1-1-1,1 1 1,0 0 0,0 0 0,0 0-1,0 0 1,1-1 0,-1 1 0,1-1-1,0 1 1,3 4 0,-1-5 2,0 1 0,0-1 1,0 0-1,1 0 0,-1 0 0,1-1 1,-1 1-1,1-1 0,-1 0 0,1 0 1,0-1-1,-1 0 0,10 0 0,0-1 87,-1 0 0,1-1 0,-1 0 0,0-2 0,0 1 0,0-1 0,0-1-1,-1-1 1,0 1 0,0-2 0,13-9 0,-18 12-113,0-1 0,-1 1 0,1-1 0,-1-1 0,-1 1 0,1-1 0,-1 0 1,0 0-1,0-1 0,-1 0 0,1 0 0,-2 0 0,1 0 0,-1 0 0,0-1 0,0 1 0,-1-1 0,0 0 0,-1 0 0,1-9 0,-2 17-78,0-1-1,0 0 0,0 1 1,0-1-1,0 1 0,0-1 1,0 0-1,0 1 0,0-1 1,-1 1-1,1-1 1,0 0-1,-1 1 0,1-1 1,0 1-1,-1-1 0,1 1 1,0-1-1,-1 1 0,1-1 1,-1 1-1,1 0 0,-1-1 1,1 1-1,-1 0 0,1-1 1,-1 1-1,1 0 1,-1 0-1,0-1 0,1 1 1,-1 0-1,1 0 0,-1 0 1,0 0-1,1 0 0,-1 0 1,0 0-1,1 0 0,-1 0 1,1 0-1,-1 0 0,0 0 1,1 0-1,-1 1 1,1-1-1,-1 0 0,0 0 1,1 1-1,-1-1 0,1 0 1,-2 2-1,-1-1-18,-1 1-1,0 0 1,1 0 0,-1 0 0,1 1-1,0-1 1,-5 6 0,2-1 16,0 1 0,1 0 0,0 0 0,0 0 0,0 0 0,2 1 0,-1 0 0,1 0 0,0 0 0,1 0 0,0 1 0,0-1 0,1 0 0,0 1 0,1 14 0,0-23-5,0 1 0,0-1 0,1 1-1,-1-1 1,0 1 0,1-1 0,-1 1 0,1-1 0,0 0-1,-1 1 1,1-1 0,0 0 0,0 0 0,0 1 0,0-1-1,0 0 1,0 0 0,0 0 0,0 0 0,0 0 0,1 0-1,-1-1 1,2 2 0,0-1 14,0 0 0,0 0-1,0 0 1,1-1 0,-1 1 0,0-1-1,1 0 1,-1 0 0,0 0 0,4-1 0,4 0 33,-1-1 0,0 0 0,-1-1 0,1 0 0,0-1 0,9-5 0,7-7-24,0 0 0,-1-2 0,0-1 1,-2-2-1,0 0 0,-1-1 1,-2-1-1,0-1 0,-2 0 0,0-2 1,-2 0-1,0-1 0,-2-1 0,15-43 1,-26 62-10,-1 0 0,0 0 0,0-1 0,0-17 0,-2 27-19,0-1-1,0 1 1,0-1 0,0 1 0,0-1-1,0 1 1,-1-1 0,1 1 0,0-1-1,0 1 1,0 0 0,-1-1 0,1 1-1,0-1 1,-1 1 0,1 0 0,0-1-1,-1 1 1,1 0 0,0-1 0,-1 1-1,1 0 1,-1 0 0,1-1 0,-1 1 0,1 0-1,0 0 1,-1 0 0,1 0 0,-1 0-1,1 0 1,-1-1 0,1 1 0,-1 0-1,1 0 1,-1 0 0,1 1 0,-1-1-1,1 0 1,-1 0 0,1 0 0,-1 0-1,1 0 1,-1 0 0,1 1 0,0-1-1,-1 0 1,1 0 0,-1 1 0,1-1 0,0 0-1,-1 1 1,1-1 0,0 0 0,-1 1-1,1 0 1,-26 18-117,14-7 112,0 1 0,1 0-1,1 0 1,0 1 0,1 1-1,1 0 1,0 0 0,1 0-1,1 1 1,0 0 0,1 0-1,1 1 1,0-1 0,1 1-1,-1 33 1,4-47 9,1 0 0,-1 0-1,1 0 1,-1 0 0,1-1 0,0 1-1,0 0 1,0-1 0,0 1 0,0-1-1,1 1 1,-1-1 0,1 0 0,0 1-1,0-1 1,0 0 0,0 0 0,4 3-1,-2-2 4,1 0-1,-1-1 0,1 0 0,0 0 1,0 0-1,0 0 0,0-1 0,0 0 0,10 1 1,-3-1 2,0-1 0,0 0 0,0-1 0,0 0 0,0-1 0,0 0 0,0-1 0,19-7 0,-15 2 14,1-1 0,-1 0 0,-1-1-1,1-1 1,-2 0 0,0-2 0,22-22-1,-29 28 11,-1-1-1,1 0 1,-1 0-1,-1 0 1,0-1-1,0 1 1,-1-1-1,1 0 1,-2-1-1,0 1 1,0-1-1,0 1 1,-2-1-1,1 0 1,0-20-1,-2 29-24,0 0 0,-1 0 0,1 0 0,0 0 0,-1 0 0,1 0 0,0 0 0,-1 0 0,0 1 0,1-1 0,-1 0 0,1 0 0,-1 0 0,0 0 0,0 1 0,1-1 0,-1 0 0,0 1 0,0-1 0,0 0 0,0 1 0,0-1 0,0 1 0,0 0 0,0-1 0,0 1 0,0 0-1,0 0 1,0-1 0,0 1 0,0 0 0,0 0 0,0 0 0,0 0 0,0 0 0,0 0 0,0 1 0,0-1 0,-2 1 0,-2 0 4,0 0-1,0 0 1,0 0-1,1 1 1,-1 0-1,0 0 1,-6 4-1,3 0 59,1-1-1,0 1 1,0 1 0,0-1-1,1 1 1,0 0-1,0 1 1,0-1 0,1 1-1,1 0 1,-1 0 0,1 1-1,1 0 1,-1-1-1,2 1 1,-1 0 0,1 0-1,0 1 1,1-1-1,0 12 1,1-17-58,1-1 0,0 1 0,0 0 0,0-1 0,1 1 0,-1 0 0,1-1 0,0 0 0,0 1 0,0-1 0,1 0 0,-1 0 0,0 0 0,1-1 0,0 1 0,0 0 0,0-1 0,0 0 0,0 0 0,1 0 0,-1 0 0,0 0 0,1-1 0,0 1 0,-1-1 0,1 0 0,5 1 0,12 3-125,0-1-1,0 0 1,33 0-1,-18-2-2402,46-4-1,-32-7-4393</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5.855"/>
    </inkml:context>
    <inkml:brush xml:id="br0">
      <inkml:brushProperty name="width" value="0.025" units="cm"/>
      <inkml:brushProperty name="height" value="0.025" units="cm"/>
    </inkml:brush>
  </inkml:definitions>
  <inkml:trace contextRef="#ctx0" brushRef="#br0">118 271 11211,'1'-5'739,"0"1"-1,0 0 1,0 0 0,-1-1 0,0 1 0,0 0 0,0-1 0,-1 1 0,1 0 0,-3-7 0,3 10-581,0 0 0,0 0 0,-1 1 0,1-1 0,0 0 0,-1 1 0,1-1 0,-1 1 1,1-1-1,-1 0 0,1 1 0,-1-1 0,1 1 0,-1-1 0,0 1 0,1 0 0,-1-1 0,0 1 0,1-1 1,-1 1-1,0 0 0,0 0 0,1 0 0,-2-1 0,0 1-77,0 0 0,0 1-1,0-1 1,0 1 0,0-1 0,0 1 0,1-1-1,-1 1 1,0 0 0,0 0 0,1 0 0,-1 0 0,0 0-1,-1 2 1,-3 3 25,0-1 0,0 1 0,1 0 0,0 1 0,0-1 0,0 1 0,1 0 0,0 0 0,1 0 0,-1 1 1,2 0-1,-4 9 0,2-3 44,1-1 1,1 1 0,0 0 0,0 0 0,1 1 0,2 16-1,-1-31-145,0 1-1,0 0 0,0-1 0,0 1 0,0-1 0,0 1 0,0-1 1,0 1-1,0 0 0,1-1 0,-1 1 0,0-1 0,0 1 0,1-1 1,-1 1-1,0-1 0,1 1 0,-1-1 0,0 1 0,1-1 0,-1 0 0,1 1 1,-1-1-1,1 1 0,-1-1 0,1 0 0,-1 0 0,1 1 0,-1-1 1,1 0-1,-1 0 0,1 1 0,-1-1 0,2 0 0,22-8 249,17-24 294,-15 1-436,-1-1 0,-2-1 0,28-52 0,-40 63-82,-1 0-1,0 0 0,-2-1 0,0 0 0,-2-1 0,7-46 0,-13 56-82,-2 13 7,-2 8-50,-6 14 101,2 1 0,1 1 0,0-1-1,2 1 1,0 0 0,2 1 0,1-1-1,0 0 1,4 48 0,-2-70 2,0 1 1,0 0-1,0-1 1,0 1 0,1 0-1,-1-1 1,0 1-1,1-1 1,-1 1-1,1 0 1,-1-1-1,1 1 1,0-1 0,0 1-1,0-1 1,0 0-1,0 1 1,0-1-1,0 0 1,0 0-1,0 0 1,1 0 0,-1 0-1,0 0 1,1 0-1,-1 0 1,1 0-1,-1 0 1,1-1-1,-1 1 1,1-1 0,0 1-1,-1-1 1,1 0-1,0 0 1,-1 1-1,1-1 1,0 0-1,-1-1 1,1 1-1,-1 0 1,1 0 0,0-1-1,2 0 1,2-1 24,0 0 1,0 0-1,0-1 0,0 0 1,0 0-1,0-1 1,-1 0-1,1 0 1,-1 0-1,5-5 0,1-4-34,0-1 0,-1 0-1,0 0 1,-1-1 0,-1 0-1,-1-1 1,10-27 0,-33 99-85,8-33 283,1 1 0,1 0-1,2 0 1,-4 48 0,8-71-185,0 0 0,-1 0 1,1-1-1,0 1 0,0 0 1,0 0-1,0 0 0,0-1 0,1 1 1,-1 0-1,0 0 0,0 0 1,1-1-1,-1 1 0,0 0 1,1 0-1,-1-1 0,0 1 0,1 0 1,-1-1-1,1 1 0,-1-1 1,1 1-1,0 0 0,-1-1 0,1 1 1,0-1-1,-1 1 0,1-1 1,0 0-1,-1 1 0,3-1 0,-1 1 9,0-2 0,0 1 0,0 0-1,0 0 1,0-1 0,0 1 0,1-1 0,-1 0-1,0 1 1,0-1 0,-1 0 0,4-2-1,6-3 55,-1-1 0,0-1 0,13-11 0,0-6-85,0-1 0,-2 0 0,-1-2 0,29-52 0,-41 67-50,-16 64-248,3-32 328,0-5 9,0 1 0,1 0 0,1 1 0,0-1 0,1 0 1,1 1-1,1 21 0,0-37-25,0 1 0,1-1-1,-1 1 1,0 0 0,1-1 0,-1 1 0,1-1 0,-1 1 0,1-1-1,-1 0 1,1 1 0,-1-1 0,1 1 0,-1-1 0,1 0 0,-1 1-1,1-1 1,0 0 0,-1 0 0,1 0 0,-1 1 0,1-1-1,0 0 1,-1 0 0,1 0 0,0 0 0,-1 0 0,1 0 0,0 0-1,-1 0 1,1 0 0,0-1 0,-1 1 0,2 0 0,24-7 104,-6-5-103,1 1 0,-1-2 0,-1-1 1,-1 0-1,0-2 0,0 0 0,-2-1 0,0 0 1,15-23-1,-29 38-2,-1 0 0,1 1 0,-1-1 0,0 0 0,0 0 1,0 0-1,0 0 0,0 0 0,0 0 0,0 0 0,-1 0 0,1 0 1,-1 0-1,0-1 0,1 1 0,-1 0 0,0 0 0,0-1 0,-1-3 1,0 5-4,0 0 0,0-1 0,0 1 0,0 0 1,-1 0-1,1 0 0,0 1 0,-1-1 1,1 0-1,-1 0 0,1 1 0,0-1 1,-1 1-1,1-1 0,-1 1 0,0 0 1,1-1-1,-1 1 0,1 0 0,-1 0 0,1 0 1,-1 0-1,0 1 0,1-1 0,-1 0 1,1 0-1,-3 2 0,-2-1-3,0 1 1,0 0-1,0 0 0,0 1 0,0 0 1,1 0-1,-1 0 0,1 1 1,0-1-1,0 1 0,0 1 0,1-1 1,-1 1-1,1-1 0,0 1 1,0 0-1,-4 9 0,2-5 123,1 0 0,0 0 0,1 0 0,0 1 0,1-1-1,0 1 1,0 0 0,1 0 0,1 0 0,-2 14 0,3-22-95,0 1 0,1 0-1,-1 0 1,0 0 0,1 0 0,0-1 0,-1 1 0,1 0-1,0-1 1,1 1 0,-1 0 0,0-1 0,1 0 0,-1 1-1,1-1 1,0 0 0,0 0 0,3 3 0,-1-1-1,0-2 0,0 1 0,1 0 0,-1-1 0,1 0 0,0 0 0,0 0 0,-1-1 0,10 2 0,5 0-322,1-2 1,-1 0-1,1-1 1,28-4-1,-38 3-478,0 0-1,-1-2 0,1 1 0,0-1 0,-1 0 1,0-1-1,0 0 0,15-9 0,17-18-7346</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7.644"/>
    </inkml:context>
    <inkml:brush xml:id="br0">
      <inkml:brushProperty name="width" value="0.025" units="cm"/>
      <inkml:brushProperty name="height" value="0.025" units="cm"/>
    </inkml:brush>
  </inkml:definitions>
  <inkml:trace contextRef="#ctx0" brushRef="#br0">0 1 17264,'0'0'6091,"2"8"-4788,1 7-758,1 4-290,0 1 1,1-1 0,14 32 0,-18-47-222,0-1 1,0 1-1,1-1 1,0 0-1,0 0 1,0 0-1,0 0 1,0 0-1,1 0 1,-1-1-1,1 1 1,-1-1-1,1 1 1,0-1-1,0 0 0,0 0 1,1-1-1,-1 1 1,0 0-1,1-1 1,-1 0-1,1 0 1,-1 0-1,1 0 1,-1-1-1,1 1 1,0-1-1,5 0 1,-6-1 19,-1 0 0,1 0 0,-1-1 0,1 1-1,-1 0 1,1-1 0,-1 0 0,0 1 0,0-1 0,0 0 0,0 0 0,0-1 0,0 1 0,0 0 0,-1 0 0,1-1 0,-1 1 0,0-1 0,0 1-1,0-1 1,0 0 0,0 0 0,1-5 0,14-25 744,-16 33-782,1 0-1,-1 1 0,1-1 0,-1 0 1,1 1-1,-1-1 0,1 0 0,-1 1 1,1-1-1,-1 1 0,0-1 0,1 1 0,-1-1 1,0 1-1,1-1 0,-1 1 0,0-1 1,0 1-1,1 0 0,-1-1 0,0 1 1,0-1-1,0 1 0,0 0 0,0-1 0,0 1 1,0 0-1,0 0 0,5 25 139,-5-25-141,1 1-8,-1 0 0,0 0 0,0 0 0,1 0 0,-1 0 0,1 0 0,-1 0 0,1 0 0,0 0 1,0 0-1,0 0 0,0 0 0,0 0 0,1-1 0,-1 1 0,0 0 0,1-1 0,0 1 0,-1-1 0,1 0 0,0 1 0,-1-1 0,1 0 0,0 0 0,0 0 0,3 1 1,-3-2 21,1 0 0,0-1 0,0 1 0,-1 0 0,1-1 0,0 0 0,-1 1 0,1-1 0,0 0 0,-1-1 0,1 1 0,-1 0 0,0-1 0,1 1 0,-1-1 0,0 0 0,0 1 0,0-1 1,0 0-1,2-3 0,29-34 296,-23 26-270,0 1-1,1 1 1,0 0 0,18-15 0,-27 25-12,-1 0 1,1 0 0,-1 0-1,1 0 1,-1 0-1,1 1 1,-1-1 0,1 1-1,0-1 1,-1 1-1,1-1 1,0 1 0,2 0-1,-3 0-22,0 0 1,-1 0-1,1 0 0,0 1 1,-1-1-1,1 0 0,-1 0 0,1 1 1,0-1-1,-1 1 0,1-1 1,-1 0-1,1 1 0,-1-1 1,1 1-1,-1-1 0,0 1 0,1-1 1,-1 1-1,1 0 0,-1-1 1,0 1-1,0-1 0,1 2 0,0 4 37,1 1 1,-2 0-1,1 0 0,-1 0 0,0 12 0,2 21-902,-1-63-6692,-1-1 662</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8.018"/>
    </inkml:context>
    <inkml:brush xml:id="br0">
      <inkml:brushProperty name="width" value="0.025" units="cm"/>
      <inkml:brushProperty name="height" value="0.025" units="cm"/>
    </inkml:brush>
  </inkml:definitions>
  <inkml:trace contextRef="#ctx0" brushRef="#br0">16 1 22261,'0'0'7527,"-15"59"-7975,30-42-2883,3 1-1890,-3-4-3716</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8.343"/>
    </inkml:context>
    <inkml:brush xml:id="br0">
      <inkml:brushProperty name="width" value="0.025" units="cm"/>
      <inkml:brushProperty name="height" value="0.025" units="cm"/>
    </inkml:brush>
  </inkml:definitions>
  <inkml:trace contextRef="#ctx0" brushRef="#br0">1 38 7143,'0'0'10383,"10"-6"-7746,-1-1-1862,-6 4-588,0 1 0,0 0 0,0-1 1,0 1-1,1 0 0,-1 1 0,1-1 0,-1 1 0,1-1 0,-1 1 1,1 0-1,0 0 0,0 1 0,6-1 0,-8 1-127,-1 0-1,0 0 1,1 0 0,-1 1-1,0-1 1,1 1-1,-1-1 1,0 1-1,0 0 1,0-1 0,1 1-1,-1 0 1,0 0-1,0 0 1,0-1 0,0 1-1,0 0 1,-1 1-1,1-1 1,0 0 0,0 0-1,-1 0 1,1 0-1,0 1 1,-1-1 0,1 0-1,-1 0 1,0 1-1,1-1 1,-1 0 0,0 1-1,0 1 1,2 52 1252,-3-41-737,0 4-292,-1-1-1,0 1 0,-8 25 1,5-26 351,1 1 1,1-1-1,-1 28 1,24-63 449,-9 6-988,-7 8-111,0 0 1,0 0-1,0-1 0,0 1 1,-1-1-1,0 0 1,0 0-1,0 0 1,-1 0-1,3-8 1,-8 13-942,0 1 0,-1-1 1,1 1-1,0-1 1,0 1-1,0 0 0,0 0 1,0 0-1,0 1 1,-3 1-1,-6 1-5605,2-2-3848</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8.718"/>
    </inkml:context>
    <inkml:brush xml:id="br0">
      <inkml:brushProperty name="width" value="0.025" units="cm"/>
      <inkml:brushProperty name="height" value="0.025" units="cm"/>
    </inkml:brush>
  </inkml:definitions>
  <inkml:trace contextRef="#ctx0" brushRef="#br0">0 1 12043,'0'0'16971,"9"3"-16149,-6-2-751,0 0 0,0 1-1,0-1 1,-1 0-1,1 1 1,0 0 0,-1 0-1,1 0 1,-1 0 0,1 0-1,-1 0 1,0 0 0,0 1-1,0-1 1,-1 1 0,1 0-1,0 0 1,-1-1-1,0 1 1,1 0 0,-1 0-1,0 0 1,-1 0 0,1 0-1,-1 1 1,1-1 0,-1 0-1,0 0 1,0 6 0,13 211 740,-14-220-811,1 1 0,0 0 0,0 0 0,0 0 0,0 0 0,0-1 0,1 1 0,-1 0 0,0 0 0,0 0 0,1-1 0,-1 1 0,0 0 0,1 0 0,-1-1 0,0 1 0,1 0 0,-1 0 0,1-1 0,0 1 0,-1-1 0,1 1 0,-1 0 0,1-1 0,0 1 0,-1-1 0,1 0 0,0 1 0,0-1 0,-1 0 0,2 1 0,0-1 0,0 0 0,0-1 0,-1 1 0,1-1 0,0 1 0,-1-1 0,1 0 0,-1 0 0,1 0 0,-1 0 0,1 0 0,-1 0 0,0 0 0,2-1 0,38-47 0,18-49-4458,-55 100 945,-2 12 2245,-2 14 658,-6-4 426,0 0-1919,4-7-7563</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9.743"/>
    </inkml:context>
    <inkml:brush xml:id="br0">
      <inkml:brushProperty name="width" value="0.025" units="cm"/>
      <inkml:brushProperty name="height" value="0.025" units="cm"/>
    </inkml:brush>
  </inkml:definitions>
  <inkml:trace contextRef="#ctx0" brushRef="#br0">105 7 2402,'3'-6'15615,"-11"9"-11601,-14 14-2924,14-11-676,1 2 0,0-1 0,1 1 0,0 0 0,0 0 0,1 0 0,0 1 0,0 0 0,1 0 0,0 1 0,1-1 0,0 1 0,0-1 0,1 1 0,-1 11 0,3-21-404,0 1 1,0 0-1,0 0 0,0 0 0,0 0 0,1 0 0,-1 0 0,0 0 0,0-1 0,1 1 0,-1 0 0,1 0 0,-1 0 0,1-1 0,-1 1 0,1 0 0,-1 0 0,1-1 0,0 1 0,-1-1 0,1 1 0,0-1 0,-1 1 0,1-1 0,0 1 0,0-1 0,0 1 0,1-1 0,33 2 236,-28-3-190,1 0 0,0-1 0,-1 0 0,0 0 0,1-1 0,12-7 0,-16 7 16,0 0 0,-1 0 0,1 0 0,-1-1 0,1 0 0,-1 1 0,0-1-1,0 0 1,-1 0 0,1-1 0,-1 1 0,0-1 0,0 1 0,1-6 0,-3 8-48,0 0 0,1 1 0,-1-1 0,0 0 0,0 0 1,-1 1-1,1-1 0,0 0 0,0 0 0,-1 1 0,1-1 1,-1 0-1,0 1 0,1-1 0,-1 1 0,0-1 0,0 1 0,0-1 1,0 1-1,0-1 0,0 1 0,0 0 0,-1 0 0,1 0 0,0 0 1,-1 0-1,1 0 0,-1 0 0,1 0 0,-1 0 0,0 0 1,1 1-1,-1-1 0,0 1 0,1-1 0,-1 1 0,0 0 0,1 0 1,-1 0-1,0 0 0,-1 0 0,-46-1-181,48 1 137,1-1 0,-1 1 0,0 0 1,0 0-1,0 0 0,0 0 0,0 0 1,0 0-1,1 1 0,-1-1 0,0 0 1,0 0-1,0 0 0,0 1 1,1-1-1,-1 1 0,0-1 0,0 0 1,1 1-1,-1-1 0,0 1 0,1 0 1,-1-1-1,0 1 0,1 0 0,-1-1 1,1 1-1,-1 0 0,1-1 1,-1 1-1,1 0 0,0 0 0,-1 0 1,1-1-1,0 1 0,0 0 0,0 0 1,-1 0-1,1 0 0,0 0 1,0-1-1,0 1 0,0 0 0,1 0 1,-1 0-1,0 0 0,0 0 0,0-1 1,1 1-1,-1 1 0,1-1-285,0 0 1,0-1-1,0 1 0,0 0 0,0-1 1,0 1-1,0-1 0,0 1 0,0-1 1,0 1-1,0-1 0,0 1 0,0-1 0,0 0 1,1 0-1,-1 0 0,0 0 0,0 0 1,0 0-1,2 0 0,27-2-7379,-28 2 6511,29-7-14693</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9.281"/>
    </inkml:context>
    <inkml:brush xml:id="br0">
      <inkml:brushProperty name="width" value="0.025" units="cm"/>
      <inkml:brushProperty name="height" value="0.025" units="cm"/>
    </inkml:brush>
  </inkml:definitions>
  <inkml:trace contextRef="#ctx0" brushRef="#br0">55 19 14061,'0'0'13005,"-7"12"-12584,7-11-416,-35 71 1221,32-66-1034,1-1-1,0 1 1,1 0 0,-1 0-1,1-1 1,1 1 0,-1 0-1,1 0 1,0 0-1,0 0 1,0 0 0,1 0-1,0-1 1,2 10 0,-2-15-176,-1 1 1,1 0-1,0 0 1,-1-1-1,1 1 1,-1 0-1,1-1 1,0 1-1,-1 0 1,1-1-1,0 1 1,0-1-1,0 1 1,-1-1-1,1 1 1,0-1-1,0 0 1,0 0-1,0 1 1,0-1-1,0 0 1,0 0-1,0 0 1,0 0-1,0 0 1,-1 0-1,1 0 1,0 0-1,0 0 1,0 0-1,0-1 1,0 1-1,0 0 1,0-1-1,0 1 1,-1-1-1,1 1 1,0-1 0,0 1-1,0-1 1,0 0-1,32-26 364,-25 17-371,0-1 0,-1 0 0,0 0 1,-1 0-1,0-1 0,-1 0 0,0-1 1,3-14-1,-3 13-12,-4 15-34,0 0 0,1 0 0,-1 0 0,0 0 0,0 0 0,0 0 0,0 0 0,0 1 0,-1-1 0,1 0 0,0 1 0,0-1 0,0 3 0,8 28 34,7 22-129,-15-52 127,0 0-1,0-1 1,0 1-1,0 0 1,0 0-1,0-1 0,1 1 1,-1-1-1,0 1 1,1-1-1,-1 1 1,1-1-1,0 0 1,-1 0-1,1 0 1,0 0-1,0 0 1,0 0-1,0 0 1,0-1-1,3 2 1,7-1-18,0 0-1,0 0 1,0-1 0,-1-1 0,1 0 0,0-1 0,0 0 0,14-5 0,-22 6 28,0 0 0,-1-1 0,1 0 1,0 0-1,-1 0 0,1 0 0,-1 0 0,0 0 0,0-1 0,0 0 0,0 0 1,0 0-1,-1 0 0,1 0 0,-1 0 0,0 0 0,0-1 0,0 1 0,0-1 1,-1 0-1,1 0 0,-1 1 0,0-1 0,0 0 0,0 0 0,-1 0 0,1-7 1,-1 9 9,0 0 0,0 0 1,0-1-1,0 1 1,0 0-1,0 0 1,0 0-1,-1-1 1,1 1-1,-1 0 1,0 0-1,0 0 0,1 0 1,-1 0-1,-1 0 1,1 0-1,0 0 1,0 1-1,-1-1 1,1 0-1,-1 1 1,1-1-1,-1 1 0,0-1 1,1 1-1,-1 0 1,0 0-1,-2-2 1,-4 1 42,0 0 1,0 1 0,1 0-1,-1 0 1,0 0 0,-13 2-1,18-1-57,-9 2-1,13 5 0,1-6 0,-1 0 0,0 0 0,0 0 0,1 0 0,-1-1 0,1 1 0,-1 0 0,1 0 0,-1-1 0,1 1 0,-1-1 0,1 0 0,2 1 0,74 2-2599,-54-4 391,-1-1 1,1 0-1,-1-2 1,0 0-1,40-14 1,-37 8-4370</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0.074"/>
    </inkml:context>
    <inkml:brush xml:id="br0">
      <inkml:brushProperty name="width" value="0.025" units="cm"/>
      <inkml:brushProperty name="height" value="0.025" units="cm"/>
    </inkml:brush>
  </inkml:definitions>
  <inkml:trace contextRef="#ctx0" brushRef="#br0">117 273 11179,'0'0'4911,"-11"3"-2044,2 0-2124,-1 0 0,1 0 0,-1 1 0,1 0 0,-12 8 0,18-11-561,1 1-1,-1-1 1,1 1 0,0 0 0,-1 0 0,1 0 0,0 1 0,0-1 0,0 0-1,0 1 1,1-1 0,-1 1 0,1 0 0,-1-1 0,1 1 0,0 0 0,0 0 0,0 0-1,0 0 1,1 0 0,-1 0 0,1 0 0,0 0 0,0 0 0,0 0 0,1 6-1,0-7-173,0-1-1,0 1 0,0-1 0,0 1 0,1-1 1,-1 1-1,0-1 0,1 0 0,-1 1 0,1-1 0,0 0 1,-1 0-1,1 0 0,0-1 0,-1 1 0,1 0 0,0-1 1,0 1-1,0-1 0,0 1 0,0-1 0,0 0 1,-1 0-1,1 0 0,0 0 0,0 0 0,0 0 0,3-1 1,3 0-118,0 1 1,0-1-1,0-1 1,0 1-1,14-6 1,-14 3 8,0-1-1,-1 0 1,1 0-1,-1 0 1,0-1-1,0 0 1,-1 0 0,0-1-1,0 0 1,0 0-1,-1 0 1,0-1-1,-1 0 1,0 0 0,0 0-1,0 0 1,3-14-1,-7 21 220,-12 42 1088,10-31-838,-1 1 0,1-1 1,0 0-1,1 0 0,1 20 0,0-28-308,0 0 1,0-1 0,0 1 0,1-1-1,-1 1 1,1 0 0,-1-1-1,1 1 1,0-1 0,0 1-1,0-1 1,-1 0 0,1 1 0,0-1-1,1 0 1,-1 0 0,0 0-1,2 2 1,-1-2-18,0 0 0,0-1 0,0 1 0,0 0 0,1-1 1,-1 1-1,0-1 0,0 0 0,1 0 0,-1 0 0,0 0 0,0 0 0,1 0 0,-1-1 0,0 1 0,0-1 0,3-1 0,4-1 23,0-1-1,-1 0 1,0-1-1,0 1 1,0-2-1,-1 1 1,0-1-1,0 0 1,0-1-1,8-10 1,2-3-38,-2 0 1,22-36 0,-29 41-34,0-1 0,-1 1 0,0-1 0,-2 0 0,0-1 0,0 1 0,-2-1 0,0 0 1,-1 0-1,0 0 0,-3-34 0,1 50 2,1 1 0,-1-1 0,0 1 1,0-1-1,0 1 0,0-1 0,0 1 0,0-1 0,0 1 1,0-1-1,-1 1 0,1-1 0,0 1 0,0-1 0,0 1 1,0 0-1,-1-1 0,1 1 0,0-1 0,0 1 0,-1-1 1,1 1-1,0 0 0,-1-1 0,1 1 0,-1 0 0,1-1 1,0 1-1,-1 0 0,1-1 0,-1 1 0,1 0 0,-1 0 1,1 0-1,-1 0 0,1-1 0,-1 1 0,1 0 0,-1 0 0,1 0 1,-1 0-1,1 0 0,-1 0 0,1 0 0,-1 0 0,1 0 1,-1 0-1,1 1 0,-1-1 0,1 0 0,0 0 0,-1 0 1,1 0-1,-1 1 0,1-1 0,-1 0 0,1 1 0,0-1 1,-1 0-1,0 1 0,-22 24 101,15-8-58,0 0 0,1 0 0,1 1 0,0 0-1,1 0 1,1 0 0,-3 33 0,7-41-17,0-1 0,0 0 0,1 1-1,0-1 1,0 0 0,1 0 0,5 17 0,-5-22-18,0 1 0,0-1 0,1 0 0,-1 1 0,1-1 0,0-1 0,0 1 0,0 0 0,1-1 0,-1 1 0,1-1 0,0 0 0,0 0 0,0-1 0,7 5 0,-9-6-5,1 0 0,-1 0 0,0 0 0,1 0 0,-1 0 0,0 0 0,1 0 0,-1-1 0,1 0 0,0 1 0,-1-1 0,1 0 0,-1 0 0,1 0 0,-1 0 0,1-1 0,-1 1 0,1-1 0,-1 0 0,1 1 0,-1-1 0,1 0 0,2-2 0,-2 0 0,-1 1 0,0 0 0,0-1 0,0 1 0,0-1 0,0 0 0,0 0 0,-1 1 0,1-1 0,-1 0 0,0 0 0,0 0 0,0-1 0,0 1 0,-1 0 0,1-4 0,0 2 0,0-1 0,-1 1 0,0-1 0,0 1 0,0-1 0,-1 1 0,1-1 0,-1 1 0,-1 0 0,1-1 0,-1 1 0,0 0 0,0 0 0,0 0 0,-1 0 0,0 0 0,0 1 0,0-1 0,0 1 0,-1 0 0,-7-7 0,11 11 0,-1-1 0,0 0 0,1 1 0,-1-1 0,0 1 0,0-1 0,1 0 0,-1 1 0,0 0 0,0-1 0,0 1 0,0-1 0,0 1 0,0 0 0,1 0 0,-1 0 0,0-1 0,0 1 0,0 0 0,0 0 0,0 0 0,0 0 0,0 1 0,0-1 0,0 0 0,0 0 0,0 1 0,0-1 0,0 0 0,1 1 0,-1-1 0,0 1 0,0-1 0,0 1 0,1-1 0,-1 1 0,0-1 0,1 1 0,-1 0 0,0 0 0,1-1 0,-1 1 0,1 0 0,-1 0 0,1 0 0,-1-1 0,1 1 0,0 0 0,-1 0 0,1 0 0,0 0 0,0 0 0,0 0 0,0 0 0,-1 0 0,1 0 0,1 1 0,-1 0 0,0 0 0,0 1 0,0-1 0,1 0 0,-1 0 0,1 1 0,-1-1 0,1 0 0,0 0 0,0 0 0,0 0 0,0 0 0,1 0 0,-1 0 0,0 0 0,1 0 0,-1-1 0,1 1 0,0 0 0,0-1 0,-1 1 0,1-1 0,0 0 0,0 0 0,3 2 0,5-1 0,0 0 0,0 0 0,-1-1 0,1 0 0,0 0 0,0-1 0,0-1 0,0 0 0,0 0 0,-1-1 0,1 0 0,0 0 0,-1-1 0,0-1 0,1 0 0,-1 0 0,-1 0 0,1-1 0,-1-1 0,0 1 0,0-1 0,0-1 0,-1 0 0,0 0 0,0 0 0,-1-1 0,9-12 0,-12 50 0,-5-12 0,0-1 0,1 0 0,1 0 0,0 0 0,5 27 0,-5-42 0,0 0 0,1 0 0,-1 0 0,0 0 0,1 0 0,0 0 0,-1 0 0,1 0 0,0 0 0,0 0 0,0 0 0,0-1 0,1 1 0,-1 0 0,0-1 0,1 1 0,-1-1 0,1 0 0,-1 1 0,1-1 0,0 0 0,0 0 0,-1 0 0,1 0 0,0 0 0,0 0 0,0-1 0,0 1 0,0-1 0,0 1 0,0-1 0,0 0 0,0 0 0,0 0 0,0 0 0,0 0 0,0 0 0,0 0 0,0-1 0,0 1 0,0-1 0,0 1 0,0-1 0,0 0 0,0 0 0,0 0 0,2-1 0,0-1-184,0 1 0,-1-1-1,1 0 1,0 0 0,-1-1 0,0 1 0,0-1 0,0 0-1,0 0 1,0 0 0,-1 0 0,0 0 0,0 0 0,0-1-1,0 1 1,1-9 0,2-3-1107,-1-1 0,-1 1-1,1-26 1,-3-63-8056,-1 53 2231</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0.446"/>
    </inkml:context>
    <inkml:brush xml:id="br0">
      <inkml:brushProperty name="width" value="0.025" units="cm"/>
      <inkml:brushProperty name="height" value="0.025" units="cm"/>
    </inkml:brush>
  </inkml:definitions>
  <inkml:trace contextRef="#ctx0" brushRef="#br0">39 0 10570,'0'0'14446,"-39"50"-13934,39-29-352,9-1-96,10 1-800,5-5-1923,0-5-1569,-3-5-2594</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0.815"/>
    </inkml:context>
    <inkml:brush xml:id="br0">
      <inkml:brushProperty name="width" value="0.025" units="cm"/>
      <inkml:brushProperty name="height" value="0.025" units="cm"/>
    </inkml:brush>
  </inkml:definitions>
  <inkml:trace contextRef="#ctx0" brushRef="#br0">20 0 16047,'0'0'8312,"-2"10"-6604,-10 26-267,11-33-1277,0 0 0,0 0 0,0 0 0,1 1 0,-1-1 0,1 0 0,0 0 0,0 0 0,0 0 0,0 1 0,0-1 0,1 0 0,0 4 0,1-6-150,0-1 0,-1 1-1,1 0 1,0 0 0,-1-1 0,1 1-1,0-1 1,0 0 0,0 1-1,-1-1 1,1 0 0,0 0 0,0 0-1,0 0 1,-1 0 0,1-1-1,0 1 1,0-1 0,-1 1 0,4-2-1,36-13-77,-17 4-440,65-25-1492,-81 33 2049,-1 1 1,1 0 0,-1 1-1,1 0 1,0 0-1,0 0 1,0 1 0,0 0-1,12 2 1,-19-1-10,1-1 1,-1 0-1,0 1 0,0-1 1,0 1-1,0-1 0,-1 1 1,1 0-1,0-1 1,0 1-1,0 0 0,0-1 1,0 1-1,-1 0 0,1 0 1,0 0-1,-1 0 1,1 0-1,-1 0 0,1 0 1,-1 0-1,1 0 0,-1 2 1,5 31 1652,-6-31-1605,1-1 1,0 1-1,0-1 1,0 1-1,0-1 1,0 1-1,1-1 0,-1 1 1,1-1-1,0 0 1,-1 1-1,1-1 1,0 0-1,0 1 0,1-1 1,-1 0-1,0 0 1,1 0-1,-1 0 1,4 2-1,3-2-240,1 0 0,-1-1 0,1 0 0,0 0 0,0-1 0,-1 0-1,1-1 1,0 0 0,-1-1 0,16-4 0,-3 2-994,-9 1-4004,-4-1-2055</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1.829"/>
    </inkml:context>
    <inkml:brush xml:id="br0">
      <inkml:brushProperty name="width" value="0.025" units="cm"/>
      <inkml:brushProperty name="height" value="0.025" units="cm"/>
    </inkml:brush>
  </inkml:definitions>
  <inkml:trace contextRef="#ctx0" brushRef="#br0">123 31 11018,'0'-1'352,"0"0"0,0 0-1,0 0 1,0 0-1,0 0 1,0 0 0,0 0-1,0 0 1,0 0-1,-1 0 1,1 0 0,0 0-1,-1 0 1,1 0-1,-1 0 1,1 0 0,-1 0-1,1 0 1,-1 0-1,0 1 1,1-1 0,-1 0-1,0 0 1,0 1-1,0-1 1,1 0 0,-2 0-1,0 1-172,1 0 1,-1 0-1,0-1 0,1 1 0,-1 0 0,0 1 1,1-1-1,-1 0 0,0 0 0,1 1 0,-1-1 1,1 1-1,-1-1 0,0 1 0,-1 1 0,-3 1-49,-1 1-1,1 0 1,0 0-1,0 1 1,0-1-1,-9 12 1,11-12-39,1 0 1,0 0 0,0 0-1,1 1 1,-1-1-1,1 1 1,0-1 0,0 1-1,1 0 1,-1 0 0,1 0-1,0 0 1,0 0 0,1 0-1,-1 0 1,1 0 0,1 7-1,-1-12-85,0 1-1,0 0 1,1-1-1,-1 1 1,0-1-1,0 1 1,1 0-1,-1-1 1,0 1-1,1-1 1,-1 1-1,1-1 1,-1 1-1,1-1 1,-1 1-1,1-1 1,-1 1-1,1-1 1,-1 1-1,1-1 1,0 0-1,-1 0 1,1 1-1,0-1 1,-1 0-1,1 0 1,0 0-1,0 1 1,26-3 108,22-16 103,-34 8-181,0-2-1,-1 1 0,0-2 0,24-27 1,-38 40-12,0 0 0,0 0 0,0 0 0,1 0 0,-1 0 1,0 0-1,0 0 0,0 0 0,0 0 0,1 0 0,-1 0 1,0 0-1,0 0 0,0 0 0,0 0 0,1 0 0,-1 0 1,0 0-1,0 0 0,0 0 0,0 0 0,0 0 0,1 0 1,-1 0-1,0 0 0,0 0 0,0 0 0,0 1 0,0-1 1,0 0-1,1 0 0,-1 0 0,0 0 0,0 0 0,0 0 1,0 1-1,0-1 0,0 0 0,0 0 0,0 0 1,0 0-1,0 1 0,0-1 0,0 0 0,0 0 0,0 0 1,0 0-1,0 0 0,0 1 0,0-1 0,0 0 0,0 0 1,0 0-1,0 0 0,0 1 0,0-1 0,0 0 0,0 0 1,0 0-1,2 24 608,-1 27-71,-1-49-503,0-1-41,0 0 0,0 0 0,0 0 1,0 0-1,0 1 0,0-1 0,0 0 0,1 0 1,-1 0-1,0 0 0,1 0 0,-1 0 1,1 0-1,-1 0 0,1 0 0,-1 0 0,1 0 1,-1 0-1,1-1 0,0 1 0,0 0 1,-1 0-1,1 0 0,0-1 0,0 1 0,2 0 1,-1 0 15,0-1 1,0 1 0,0-1 0,0 0 0,0 0-1,0 0 1,0 0 0,0 0 0,0 0-1,1-1 1,-1 1 0,0-1 0,2 0 0,7-3 111,0-1 1,0 0 0,19-13 0,37-30 2,-41 28-96,54-32-1,-79 51-47,-1 1 0,0 0 0,1 0 0,-1 0 0,0-1 0,1 1 0,-1 0 0,1 0 0,-1 0 0,0 0 0,1 0 0,-1 0 0,1 0 0,-1 0 0,0 0 0,1 0 0,-1 0 0,1 0 0,-1 0 0,1 0 0,-1 0 0,0 0 0,1 0 0,-1 1 0,0-1 0,1 0 0,-1 0 0,1 0 0,-1 1 0,0-1 0,0 0 0,1 0 0,-1 1 0,0-1 0,1 0 0,-1 1 0,5 20 152,-8 40 111,1-40-192,26-29 277,-7-3-850,44-23-4010,-39 25-1064,0 1-3634,-9 6-648</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2.265"/>
    </inkml:context>
    <inkml:brush xml:id="br0">
      <inkml:brushProperty name="width" value="0.025" units="cm"/>
      <inkml:brushProperty name="height" value="0.025" units="cm"/>
    </inkml:brush>
  </inkml:definitions>
  <inkml:trace contextRef="#ctx0" brushRef="#br0">138 225 5445,'0'0'7864,"-2"-7"-5879,2 6-1814,-1-1-1,1 0 0,-1 1 1,1-1-1,-1 1 0,0-1 1,0 1-1,1 0 0,-1-1 0,0 1 1,-1 0-1,1 0 0,0-1 1,0 1-1,0 0 0,-1 0 0,1 0 1,0 0-1,-1 1 0,1-1 1,-1 0-1,1 1 0,-1-1 1,1 1-1,-4-1 0,2 1 106,-1 0 0,1 0 0,0 0-1,-1 1 1,1 0 0,0-1 0,-1 1-1,1 1 1,0-1 0,0 0 0,0 1 0,0-1-1,0 1 1,1 0 0,-5 4 0,-29 29 2184,34-34-2347,1 0 0,0 1 1,0-1-1,0 1 0,0-1 0,0 1 0,0-1 1,0 1-1,0 0 0,0-1 0,1 1 0,-1 0 1,1 0-1,-1 0 0,1-1 0,0 1 0,0 0 1,0 0-1,0 0 0,0 0 0,0 0 1,0-1-1,1 1 0,0 3 0,0-4-86,1 0 0,-1 0 0,1 0 0,-1-1 0,1 1-1,-1 0 1,1-1 0,0 1 0,-1-1 0,1 1 0,0-1 0,-1 0 0,1 0-1,0 0 1,-1 0 0,1 0 0,0 0 0,-1 0 0,3-1 0,34-6 172,-21 1-176,0 0 0,0-2 0,-1 0-1,0-1 1,-1 0 0,0-1 0,0-1 0,23-22 0,-27 22-28,-1 1 0,0-2-1,0 1 1,-1-1 0,-1-1 0,0 0 0,-1 0 0,0 0 0,-1-1-1,9-28 1,-15 41 33,1-1 0,-1 1-1,1 0 1,-1 0 0,0-1 0,0 1-1,0 0 1,0-1 0,0 1-1,0 0 1,0 0 0,0-1-1,0 1 1,0 0 0,-1 0 0,0-3-1,1 4-8,-1 0 0,1 0 0,-1 0 0,1 0-1,-1-1 1,1 1 0,-1 0 0,1 0 0,-1 0 0,1 1-1,-1-1 1,1 0 0,-1 0 0,1 0 0,0 0 0,-1 0-1,1 0 1,-1 1 0,1-1 0,-1 0 0,1 0 0,0 1-1,-1-1 1,1 0 0,0 1 0,-1-1 0,1 0 0,-1 1-1,-27 35 289,23-25-239,0 0 0,1 0 0,0 0 0,1 1 0,1-1 0,0 1 0,-1 21 0,3-28-216,0-1-1,0 0 1,1 0-1,0 0 1,-1 0-1,1 0 1,1 0-1,-1 0 1,1 0-1,-1 0 0,4 4 1,-4-6-279,1 1 0,0-1 1,0 0-1,0 0 0,0 0 0,0-1 0,1 1 1,-1 0-1,0-1 0,1 0 0,-1 1 0,1-1 1,-1 0-1,1 0 0,0-1 0,0 1 0,-1 0 1,5-1-1,29 2-10202</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2.887"/>
    </inkml:context>
    <inkml:brush xml:id="br0">
      <inkml:brushProperty name="width" value="0.025" units="cm"/>
      <inkml:brushProperty name="height" value="0.025" units="cm"/>
    </inkml:brush>
  </inkml:definitions>
  <inkml:trace contextRef="#ctx0" brushRef="#br0">226 8 14894,'0'0'6411,"-9"-3"-3528,4 2-2630,0 0 1,0 0-1,0 0 0,-1 0 0,1 1 0,0 0 0,0 0 0,0 1 1,0-1-1,0 1 0,0 0 0,0 0 0,0 1 0,0-1 1,0 1-1,0 0 0,1 1 0,-7 3 0,-56 45 585,62-47-821,0 1 0,1-1 0,-1 1 0,1 0 0,0 1 0,0-1 0,0 1 0,1-1 0,0 1 0,-4 9 0,7-15-25,0 1 0,0-1 0,0 0-1,0 1 1,1-1 0,-1 0 0,0 0 0,0 1 0,0-1-1,1 0 1,-1 1 0,0-1 0,0 0 0,0 0 0,1 1-1,-1-1 1,0 0 0,1 0 0,-1 0 0,0 1 0,1-1-1,-1 0 1,0 0 0,0 0 0,1 0 0,-1 0 0,1 0-1,-1 0 1,0 0 0,1 0 0,-1 0 0,0 0 0,1 0-1,-1 0 1,0 0 0,1 0 0,-1 0 0,1 0 0,17-1-334,-17 1 303,13-3-371,-1 0 1,0 0-1,18-8 1,-19 6 83,0 1 0,0 1 0,0-1 0,21-1 1,-29 4 323,0 1 0,0 0 1,-1 0-1,1 0 1,0 0-1,0 0 0,0 1 1,-1 0-1,1 0 0,0 0 1,-1 0-1,1 0 1,-1 1-1,1 0 0,4 3 1,-6-3 103,0 0 0,-1 0 0,1 1 0,-1-1 0,1 1 0,-1-1 1,0 1-1,0 0 0,0-1 0,0 1 0,0 0 0,-1 0 0,1 0 0,-1-1 1,0 1-1,0 0 0,0 0 0,0 0 0,0 0 0,-1 0 0,-1 4 0,1-3 62,0 1 1,-1-1-1,0 0 0,0 0 0,0 0 0,0 0 0,-1 0 0,0 0 0,0-1 0,0 1 0,0-1 0,0 0 0,-1 0 0,1 0 0,-1 0 0,0 0 0,0-1 0,-4 3 0,-5 1 50,1 0 0,-1 0-1,-1-1 1,-20 5 0,107-63-14372,-33 23 7128</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3.338"/>
    </inkml:context>
    <inkml:brush xml:id="br0">
      <inkml:brushProperty name="width" value="0.025" units="cm"/>
      <inkml:brushProperty name="height" value="0.025" units="cm"/>
    </inkml:brush>
  </inkml:definitions>
  <inkml:trace contextRef="#ctx0" brushRef="#br0">108 15 16367,'0'0'5510,"-9"12"-3225,-4 6-1510,1 1 1,1 0 0,0 1 0,2 1 0,0-1 0,1 2-1,1-1 1,-7 42 0,11-25-625,2 0 0,1 0 0,2-1-1,2 1 1,1-1 0,2 1 0,17 53 0,-24-91-150,0 0 0,0 0 0,0 0 0,0 0 1,0 0-1,0 0 0,0-1 0,0 1 0,0 0 0,0 0 1,0 0-1,0 0 0,0 0 0,0 0 0,1 0 1,-1 0-1,0-1 0,0 1 0,0 0 0,0 0 1,0 0-1,0 0 0,0 0 0,0 0 0,0 0 0,0 0 1,1 0-1,-1 0 0,0 0 0,0 0 0,0 0 1,0 0-1,0 0 0,0 0 0,0 0 0,0 0 1,1 0-1,-1 0 0,0 0 0,0 0 0,0 0 0,0 0 1,0 0-1,0 0 0,0 0 0,1 0 0,-1 0 1,0 0-1,0 0 0,0 0 0,0 0 0,0 0 1,0 0-1,0 0 0,0 0 0,0 0 0,1 0 0,-1 1 1,0-1-1,0 0 0,0 0 0,0 0 0,0 0 1,0 0-1,0 0 0,0 0 0,0 0 0,0 1 1,0-1-1,7-16 140,3-20 51,26-124-287,-14 56-141,38-109 1,-58 208 129,20-44-199,-22 47 273,0 1 0,1 0 0,-1 0-1,1 0 1,0 0 0,-1-1 0,1 1 0,0 0-1,0 0 1,0 0 0,0 0 0,0 1 0,0-1-1,0 0 1,0 0 0,0 0 0,0 1 0,0-1-1,0 1 1,1-1 0,-1 1 0,0-1 0,0 1-1,1 0 1,-1-1 0,0 1 0,1 0 0,-1 0-1,0 0 1,1 0 0,-1 0 0,3 1 0,-3 0-5,0 0 0,1 1 0,-1-1 0,0 1 0,0-1 0,0 1 1,0-1-1,0 1 0,0 0 0,0-1 0,-1 1 0,1 0 0,-1-1 0,1 1 1,-1 0-1,0 0 0,1 0 0,-1 0 0,0-1 0,0 1 0,0 0 0,-1 0 0,0 3 1,1-1 23,0 0 0,-1 0 0,0 0 1,0-1-1,0 1 0,0 0 1,0-1-1,-1 1 0,0 0 0,-3 5 1,-10 4 225,0-1-1,-1 0 1,0-1 0,-1-1-1,-27 12 1,-19 14 246,117-56-4538,17-28-4286,-32 19 1927</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3.742"/>
    </inkml:context>
    <inkml:brush xml:id="br0">
      <inkml:brushProperty name="width" value="0.025" units="cm"/>
      <inkml:brushProperty name="height" value="0.025" units="cm"/>
    </inkml:brush>
  </inkml:definitions>
  <inkml:trace contextRef="#ctx0" brushRef="#br0">65 1 17809,'0'0'3876,"-33"79"-930,20-46-255,3 1-417,2-3-737,8-7-864,0-6-513,5-6-128,11-7 32,7-5-64,-1-2-608,-1-13-1026,-1-4-1985,-5-3-2147,-4-7-2946</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4.100"/>
    </inkml:context>
    <inkml:brush xml:id="br0">
      <inkml:brushProperty name="width" value="0.025" units="cm"/>
      <inkml:brushProperty name="height" value="0.025" units="cm"/>
    </inkml:brush>
  </inkml:definitions>
  <inkml:trace contextRef="#ctx0" brushRef="#br0">1 0 13357,'0'0'6262,"2"9"-3716,3 17-862,-2 1 1,-1 1-1,-2 52 1,2 33-138,-2-110-1534,0 0 0,0-1 0,1 1 0,-1 0 0,1 0 0,0 0 0,0 0 0,0-1 0,0 1 0,0 0 0,1-1 0,-1 1 0,1-1 0,3 4 0,-4-5-37,0 0 0,0 0 1,0 0-1,1-1 0,-1 1 1,0 0-1,0-1 0,1 1 1,-1-1-1,1 1 0,-1-1 1,0 0-1,1 0 0,-1 0 1,1 1-1,-1-1 0,1 0 1,-1-1-1,0 1 0,1 0 1,1-1-1,1 0-202,0-1 0,0 0 0,0 0 0,0 0 0,0 0 0,-1-1 0,1 0 0,-1 1 0,0-1 0,0 0 0,0-1 0,0 1 0,0-1 1,-1 1-1,1-1 0,-1 0 0,2-5 0,7-20-893,-2 0 0,-2-1 0,0 0 0,2-35 0,-2-29 4242,-6 339 3406,8-197-5903,-9-46-636,1-1 0,-1 1 0,1 0 0,-1-1 0,1 1 0,0-1 0,0 1 1,0-1-1,0 1 0,0-1 0,0 0 0,0 1 0,0-1 0,1 0 1,-1 0-1,1 0 0,-1 0 0,0 0 0,1 0 0,0 0 0,-1 0 0,1-1 1,-1 1-1,4 0 0,-4-1-219,-1 0 0,0-1 0,1 1 0,-1 0 0,1 0 1,-1-1-1,1 1 0,-1 0 0,0-1 0,1 1 0,-1 0 0,0-1 0,1 1 1,-1-1-1,0 1 0,1 0 0,-1-1 0,0 1 0,0-1 0,0 1 0,1-1 0,-1 1 1,0-1-1,0 1 0,0-1 0,0 1 0,0-1 0,0 1 0,0-1 0,0 1 1,0-1-1,0 1 0,0-1 0,0 1 0,0-1 0,-1 1 0,1-1 0,0 0 0,-1-4-1628,0-18-8531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0.596"/>
    </inkml:context>
    <inkml:brush xml:id="br0">
      <inkml:brushProperty name="width" value="0.025" units="cm"/>
      <inkml:brushProperty name="height" value="0.025" units="cm"/>
    </inkml:brush>
  </inkml:definitions>
  <inkml:trace contextRef="#ctx0" brushRef="#br0">154 66 8456,'0'0'8568,"3"-8"-5925,2-1-1722,4-12 86,-6-3 2595,-11 20-928,-26 8-2268,23 0-371,0 1 0,0 1 0,1 0 0,0 0 0,0 1 0,1 0 0,0 1 0,0 0 0,0 1 0,-12 15 0,53-20-19,-19-5-53,-4 1-80,-1 0-1,1 0 1,0 1 0,-1 0-1,10 3 1,-16-4 97,0 1 0,0-1 0,-1 1 0,1 0 0,0 0 0,-1 0 0,1 0 0,0 0 0,-1 0 0,0 0 0,1 0 0,-1 1 0,0-1 0,1 1 0,-1-1 0,0 1 0,0-1 0,0 1 0,0 0 1,-1-1-1,1 1 0,0 0 0,-1 0 0,1-1 0,-1 1 0,1 0 0,-1 0 0,0 0 0,0 2 0,0 1 81,0-1 0,-1 0 0,1 1 1,-1-1-1,0 1 0,0-1 0,-1 0 0,1 0 0,-1 1 1,0-1-1,0-1 0,0 1 0,-1 0 0,0 0 0,1-1 1,-1 1-1,0-1 0,0 0 0,-1 0 0,-6 5 0,5-5 56,0 0-1,-1 0 1,1 0 0,-1 0-1,0-1 1,1 0-1,-1 0 1,0-1 0,0 0-1,0 0 1,0 0-1,0-1 1,0 0-1,-1 0 1,-5-1 0,12 1-165,0 0 1,-1 0-1,1 0 1,0 0-1,0 0 1,-1 0-1,1 0 1,0 0 0,0 0-1,0 0 1,-1 0-1,1 0 1,0 0-1,0 0 1,0 0 0,-1 0-1,1-1 1,0 1-1,0 0 1,0 0-1,0 0 1,-1 0 0,1-1-1,0 1 1,0 0-1,0 0 1,0 0-1,0-1 1,0 1-1,-1 0 1,1 0 0,0 0-1,0-1 1,0 1-1,0 0 1,0 0-1,0 0 1,0-1 0,0 1-1,0 0 1,0 0-1,0-1 1,0 1-1,8-12-2183,13-6-1501,13 1-1158,0 2-1,50-14 1,26-12 143,-59 15 7133,-5-6 4562,-45 32-6602,0-1 1,0 1-1,0-1 1,0 1-1,0-1 1,0 0-1,0 1 1,-1-1-1,1 0 1,0 1-1,-1-1 1,1 0-1,0 0 1,-1 0-1,1 0 1,-1 0-1,1 0 1,-1 0-1,0 0 1,1 1-1,-1-2 0,0 1 1,0 0-1,1 0 1,-1 0-1,0 0 1,0 0-1,0 0 1,0 0-1,-1 0 1,1 0-1,0 0 1,0 0-1,-1-1 1,-12 0 4271,-8 12-4819,15-5 303,0 0 0,1 1 0,0-1 0,0 1 0,0 0 0,1 0 0,0 0 0,0 1 1,1 0-1,-1-1 0,1 1 0,1 0 0,-1 1 0,2-1 0,-3 10 0,4-16-92,1 0 0,-1 0-1,0 0 1,1 0 0,-1 0-1,1 0 1,-1 0 0,1 0-1,-1 0 1,1 0 0,0-1 0,-1 1-1,1 0 1,0-1 0,0 1-1,-1 0 1,1-1 0,0 1-1,0-1 1,0 1 0,0-1 0,0 1-1,0-1 1,0 0 0,0 1-1,0-1 1,0 0 0,0 0-1,0 0 1,0 0 0,0 0-1,0 0 1,0 0 0,0 0 0,0 0-1,0 0 1,0-1 0,0 1-1,1-1 1,46-9 253,-33 3-255,1 0-1,-1 0 0,0-2 1,-1 0-1,0 0 0,0-1 0,-1-1 1,0 0-1,-1-1 0,19-24 1,-31 36-95,-38 61-412,33-52 505,0 0 0,0 1 0,1-1-1,0 1 1,1 0 0,1 0-1,-1 0 1,0 12 0,3-21-62,0 0 1,-1-1 0,1 1-1,0 0 1,0-1-1,0 1 1,1 0 0,-1-1-1,0 1 1,0-1 0,0 1-1,0 0 1,1-1-1,-1 1 1,0-1 0,1 1-1,-1 0 1,0-1-1,1 1 1,-1-1 0,1 1-1,-1-1 1,0 1 0,1-1-1,-1 0 1,1 1-1,0-1 1,-1 0 0,1 1-1,-1-1 1,1 0-1,0 0 1,0 1 0,25-7-2262,-18 2 1046,0 0 0,0-1 0,-1 0 1,11-9-1,12-18-5578</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4.473"/>
    </inkml:context>
    <inkml:brush xml:id="br0">
      <inkml:brushProperty name="width" value="0.025" units="cm"/>
      <inkml:brushProperty name="height" value="0.025" units="cm"/>
    </inkml:brush>
  </inkml:definitions>
  <inkml:trace contextRef="#ctx0" brushRef="#br0">1 74 20499,'0'0'8072,"20"-57"-7143,-1 50-801,6 7-160,-3-1-1505,0-1-4069,-4-4-5765</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5.452"/>
    </inkml:context>
    <inkml:brush xml:id="br0">
      <inkml:brushProperty name="width" value="0.025" units="cm"/>
      <inkml:brushProperty name="height" value="0.025" units="cm"/>
    </inkml:brush>
  </inkml:definitions>
  <inkml:trace contextRef="#ctx0" brushRef="#br0">101 326 14894,'0'0'2744,"2"-11"91,-1 6-2408,9-78 5269,-10 83-5659,0-1 1,0 1 0,0 0-1,0-1 1,0 1-1,0-1 1,0 1 0,0 0-1,-1-1 1,1 1-1,0 0 1,0-1 0,0 1-1,0 0 1,-1-1 0,1 1-1,0 0 1,0-1-1,0 1 1,-1 0 0,1-1-1,0 1 1,-1 0-1,1 0 1,0-1 0,-1 1-1,1 0 1,0 0-1,-1 0 1,1-1 0,0 1-1,-1 0 1,1 0-1,0 0 1,-1 0 0,1 0-1,-1 0 1,1 0-1,0 0 1,-1 0 0,1 0-1,0 0 1,-1 0 0,1 0-1,-1 0 1,1 0-1,0 0 1,-1 1 0,1-1-1,0 0 1,-1 0-1,1 0 1,0 1 0,-1-1-1,1 0 1,0 0-1,-1 1 1,1-1 0,0 0-1,-1 1 1,-20 17 241,12-7-227,0 0 0,1 1 0,1 0 0,-1 0 0,2 1 0,0 0-1,0 0 1,2 0 0,-1 1 0,-2 16 0,7-29-50,0 0 0,0-1 1,0 1-1,1 0 0,-1-1 0,0 1 0,0 0 0,1-1 1,-1 1-1,0 0 0,1-1 0,-1 1 0,1-1 0,-1 1 0,1-1 1,-1 1-1,1-1 0,-1 1 0,1-1 0,-1 1 0,1-1 0,0 0 1,-1 1-1,1-1 0,0 0 0,-1 0 0,1 1 0,0-1 1,-1 0-1,1 0 0,0 0 0,-1 0 0,1 0 0,0 0 0,0 0 1,-1 0-1,1 0 0,0 0 0,-1 0 0,1-1 0,0 1 1,-1 0-1,1 0 0,1-1 0,34-12 136,-20 1-148,1-1 1,-2 0-1,0-1 1,20-23-1,-18 17-30,39-31 0,-56 51 30,0-1 1,1 1 0,-1-1-1,0 1 1,1 0-1,-1-1 1,1 1-1,-1 0 1,1 0 0,-1-1-1,1 1 1,-1 0-1,1 0 1,-1 0-1,1 0 1,-1-1 0,1 1-1,-1 0 1,1 0-1,-1 0 1,1 0-1,0 0 1,-1 0 0,1 1-1,-1-1 1,1 0-1,-1 0 1,1 0-1,-1 0 1,1 1 0,-1-1-1,1 0 1,7 20-184,-8 37 90,0-45 133,0-1-15,2 33 11,-2-43-20,0-1 0,0 1 0,1-1 0,-1 1-1,0-1 1,0 0 0,0 1 0,1-1 0,-1 1 0,0-1 0,0 1-1,1-1 1,-1 0 0,1 1 0,-1-1 0,0 0 0,1 1 0,-1-1-1,1 0 1,-1 1 0,0-1 0,1 0 0,-1 0 0,1 0 0,-1 1-1,1-1 1,1 0 18,-1-1-1,0 1 0,0 0 0,1-1 1,-1 1-1,0-1 0,0 1 0,0-1 1,0 0-1,0 1 0,0-1 1,0 0-1,0 0 0,0 1 0,2-3 1,6-7-31,1 0 0,-2-1 1,1 0-1,-2-1 1,1 1-1,-2-1 1,1-1-1,-2 1 0,0-1 1,0 0-1,-1-1 1,3-21-1,-7 38 18,0 0 0,0 0 1,0 0-1,1 0 0,-1 0 0,1-1 0,-1 1 0,1 0 0,0 0 0,0-1 0,0 1 1,0 0-1,1-1 0,-1 1 0,1-1 0,0 0 0,-1 1 0,5 2 0,-3-2 1,1-1-1,-1 0 0,1 0 0,0-1 1,0 1-1,-1-1 0,1 0 1,0 0-1,1 0 0,-1 0 0,0-1 1,8 1-1,-4-1 5,1 0 1,0-1 0,0 1-1,-1-2 1,1 1 0,0-1-1,-1-1 1,0 1 0,1-1-1,-1-1 1,0 0 0,-1 0-1,14-9 1,-17 10 18,0-1 0,1 0 0,-2 0 0,1 0 1,0 0-1,-1 0 0,0-1 0,0 0 0,0 0 0,0 0 0,-1 0 0,0 0 1,0 0-1,-1 0 0,1-1 0,-1 1 0,0-1 0,0 1 0,-1-1 0,0 1 1,0-1-1,-1-10 0,1 15-30,0-1 1,-1 1-1,1 0 0,0 0 1,-1 0-1,1-1 0,0 1 1,-1 0-1,1 0 0,-1 0 1,0 0-1,1 0 0,-1 0 1,0 0-1,0 0 0,0 0 1,1 0-1,-1 0 0,0 1 1,0-1-1,0 0 1,0 1-1,-1-1 0,1 0 1,0 1-1,0-1 0,0 1 1,0 0-1,-1-1 0,1 1 1,0 0-1,0 0 0,0 0 1,-1 0-1,1 0 0,0 0 1,0 0-1,-1 0 1,1 0-1,0 1 0,0-1 1,0 0-1,-2 2 0,-2-1-18,1 1 1,-1-1-1,0 2 0,1-1 0,-1 0 0,1 1 0,0 0 0,0 0 0,-6 5 1,-24 36-17,32-41 49,0 0 0,0 0 0,1 1 0,-1-1 0,1 0 0,0 1 0,0-1 0,0 1 0,1-1 0,-1 1 0,1-1 0,0 1 0,0 6-1,0-9-12,1 0 0,0 0-1,0 0 1,0 1 0,-1-1-1,1 0 1,0 0-1,0 0 1,0 0 0,1-1-1,-1 1 1,0 0-1,0 0 1,0-1 0,1 1-1,-1 0 1,0-1-1,1 1 1,-1-1 0,0 0-1,1 1 1,-1-1-1,0 0 1,1 0 0,2 0-1,44 1 89,-38-1-73,207 0-305,-213-51 1532,-3 20-1249,0 8 0,1 0 0,1 0 0,9-38 0,-12 60-62,1 0 1,-1 0-1,1 0 0,0 0 1,-1 1-1,1-1 0,0 0 1,0 0-1,-1 0 0,1 0 1,0 1-1,0-1 0,0 0 1,0 1-1,0-1 0,0 1 1,0-1-1,0 1 0,0 0 1,1-1-1,-1 1 0,0 0 1,0 0-1,0 0 0,0-1 1,0 1-1,1 0 1,-1 1-1,0-1 0,0 0 1,0 0-1,0 0 0,0 1 1,0-1-1,0 1 0,1-1 1,0 1-1,46 23-4811,-38-18 3345,16 7-6154,-1-3-6833</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6.196"/>
    </inkml:context>
    <inkml:brush xml:id="br0">
      <inkml:brushProperty name="width" value="0.025" units="cm"/>
      <inkml:brushProperty name="height" value="0.025" units="cm"/>
    </inkml:brush>
  </inkml:definitions>
  <inkml:trace contextRef="#ctx0" brushRef="#br0">17 200 15214,'-1'1'231,"0"-1"-1,0 1 1,0 0-1,0-1 1,0 1-1,0 0 1,0-1-1,0 1 1,0 0-1,0 0 1,1 0-1,-1 0 1,0 0-1,1 0 0,-1 0 1,1 0-1,-1 0 1,1 0-1,-1 0 1,1 0-1,0 0 1,0 0-1,-1 0 1,1 2-1,1-2-77,-1 0-1,1-1 1,0 1-1,0 0 1,0-1-1,0 1 1,-1 0 0,1-1-1,0 1 1,0-1-1,0 0 1,0 1-1,0-1 1,0 0-1,0 1 1,0-1 0,0 0-1,0 0 1,0 0-1,2 0 1,5 0 144,0 0 0,-1 0 0,1-1 0,0 0 0,-1 0 0,12-4 1,-3-2 76,0-1 1,0-1 0,-1-1 0,0 0-1,25-22 1,-35 27-311,1 0 0,-1 0 0,0-1 0,0 0 0,0 0 0,-1 0 0,0 0 0,0-1 0,-1 1 0,1-1 0,-2 0 0,1 0 0,-1-1 0,0 1 0,0 0 0,0-11 0,-2 17-61,1 0 0,-1 0 0,-1 0 0,1 0 0,0 0 0,0-1 0,0 1 1,0 0-1,-1 0 0,1 0 0,-1 0 0,1 0 0,-1 0 0,1 0 0,-1 0 0,1 0 0,-1 0 0,0 1 0,0-1 0,1 0 0,-1 0 0,0 0 0,0 1 1,0-1-1,0 1 0,0-1 0,-1 0 0,-1 0 3,0 0-1,0 1 1,0-1 0,0 1 0,0 0 0,0 0-1,0 0 1,0 0 0,1 0 0,-6 2-1,-1 0 3,0 1 0,0 0-1,0 0 1,1 1 0,0 0-1,-11 6 1,8-1-7,0 1-1,1-1 1,0 2-1,1-1 1,0 2 0,0-1-1,1 1 1,-8 17 0,11-21 15,1 0 0,1 1 0,0-1 0,0 1 0,0 0 0,1-1 0,1 1 0,-1 0 0,1 0 0,1 0 0,0 1-1,0-1 1,1 0 0,2 11 0,-2-17-9,0-1-1,0 0 1,0 1-1,1-1 1,-1 0-1,1 0 1,0 0-1,-1 0 1,1 0-1,0 0 1,0 0-1,0-1 1,1 1-1,-1-1 1,0 1-1,0-1 1,1 0-1,-1 0 1,1 0-1,-1 0 1,1-1-1,0 1 0,-1-1 1,1 1-1,-1-1 1,4 0-1,8 1 29,0-1 0,1 0 0,21-4 0,-15 1-70,0-2-1,0-1 1,0 0-1,-1-2 1,23-11-1,-27 11-866,0-1 0,0-1-1,20-17 1,-14 4-3065,-15 5-1835,-4-4-5329</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7.239"/>
    </inkml:context>
    <inkml:brush xml:id="br0">
      <inkml:brushProperty name="width" value="0.025" units="cm"/>
      <inkml:brushProperty name="height" value="0.025" units="cm"/>
    </inkml:brush>
  </inkml:definitions>
  <inkml:trace contextRef="#ctx0" brushRef="#br0">136 70 15278,'0'0'8403,"-9"14"-7138,0-2-1068,2 0 0,-1 1 0,2 0 0,0 0 0,0 0 0,1 1 1,1 0-1,0 0 0,1 1 0,-1 17 0,2 3 465,2 0 1,1 0-1,7 40 1,-5-57-613,1-1 1,1 1-1,0-1 1,1 0-1,1 0 0,1-1 1,18 30-1,-23-47-447,-5-10 189,-5-15-105,-48-71-184,42 77 387,1-1 0,0 1-1,2-2 1,0 0 0,-8-28 0,18 49 103,0 1 1,0 0-1,0 0 1,0-1-1,0 1 1,0 0-1,0-1 1,0 1-1,0 0 1,0 0-1,0-1 1,0 1-1,0 0 1,0 0-1,0-1 1,1 1-1,-1 0 1,0-1-1,0 1 1,0 0-1,0 0 1,0 0-1,1-1 1,-1 1-1,0 0 1,0 0-1,0 0 1,1-1-1,-1 1 1,0 0-1,0 0 1,1 0-1,-1 0 1,0 0-1,0-1 1,1 1-1,-1 0 1,1 0-1,16 0-113,20 10 55,-34-9 55,9 3-251,1 0-1,0-1 0,0-1 1,0 0-1,0-1 1,0 0-1,0-1 1,0-1-1,0 0 1,0 0-1,16-5 1,-23 4 207,1 0 1,0-1 0,-1 0 0,1 0 0,-1-1 0,0 1-1,0-1 1,0-1 0,-1 1 0,0-1 0,1 0 0,-2 0-1,1 0 1,-1-1 0,1 0 0,-1 0 0,-1 0 0,1 0-1,-1 0 1,0-1 0,-1 0 0,2-7 0,1-4 151,-1 1 1,0-1 0,-2 0 0,0 0-1,-1 0 1,-1-1 0,-3-29 0,3 47-83,0 0 0,0 0 1,0 0-1,0 0 0,0 1 1,0-1-1,0 0 0,0 0 1,0 0-1,-1 0 0,1 1 0,0-1 1,-1 0-1,1 0 0,0 0 1,-1 1-1,1-1 0,-1 0 1,1 1-1,-1-1 0,0 0 0,1 1 1,-1-1-1,0 1 0,1-1 1,-1 1-1,0-1 0,0 1 1,1-1-1,-1 1 0,0 0 1,0-1-1,0 1 0,1 0 0,-1 0 1,0 0-1,0 0 0,0-1 1,0 1-1,0 0 0,0 1 1,1-1-1,-1 0 0,-1 0 0,0 1 24,0 0-1,0 1 0,0-1 0,0 0 1,0 1-1,0-1 0,1 1 0,-1 0 0,1-1 1,-1 1-1,1 0 0,-1 0 0,1 0 1,0 0-1,-2 4 0,-6 22 235,0 1 1,2-1-1,1 2 1,1-1-1,2 0 0,1 1 1,1 0-1,2-1 1,7 52-1,-5-69-200,0-1 0,1-1 0,0 1 0,1 0 0,0-1 0,1 0 0,0 0 0,12 14 0,-14-19 6,-1 0 0,1 0 0,1-1 0,-1 1 0,1-1 1,-1-1-1,1 1 0,0 0 0,1-1 0,-1 0 0,0-1 1,1 1-1,0-1 0,0 0 0,-1 0 0,1-1 0,11 2 1,-16-3-36,0-1 0,0 1 1,-1-1-1,1 1 1,0-1-1,0 0 0,0 1 1,-1-1-1,1 0 1,0 0-1,-1 1 0,1-1 1,-1 0-1,1 0 1,-1 0-1,1 0 0,-1 0 1,0 0-1,1 0 1,-1 0-1,0 0 0,0 0 1,1 0-1,-1 0 1,0 0-1,0 0 0,0 0 1,0 0-1,-1 0 1,1 0-1,0 0 0,-1-1 1,-4-37 516,-2 14-477,-2 1-1,-1-1 0,-1 2 1,-26-43-1,78 73-671,-25-4 510,0 0 0,1-1 0,-1-1 1,1-1-1,-1 0 0,1-1 0,22-5 1,-31 5 73,-1-1 0,0 1 0,0-2 0,0 1 1,0-1-1,0 0 0,-1 0 0,1-1 0,-1 0 1,0 0-1,0-1 0,-1 1 0,1-1 0,-1 0 1,0-1-1,0 0 0,-1 1 0,8-13 0,-11 16 14,0 0 0,0 0 0,0-1 0,0 1 0,0 0 0,-1-1-1,1 1 1,-1 0 0,1-1 0,-1 1 0,0 0 0,0-1 0,0 1-1,-1-4 1,1 5 2,0 0-1,-1 0 0,1 0 1,-1 0-1,1 0 1,-1 0-1,0 0 0,1 0 1,-1 0-1,0 0 1,0 0-1,0 0 1,1 0-1,-1 1 0,0-1 1,0 0-1,0 1 1,0-1-1,0 1 0,0-1 1,-2 0-1,0 1-4,-1-1 0,1 1 0,-1-1 0,1 1-1,-1 0 1,1 0 0,-1 0 0,0 1 0,1 0-1,0-1 1,-1 1 0,1 0 0,-1 0 0,1 1 0,0-1-1,0 1 1,-6 3 0,0 2 7,0 0 0,0 1 0,0 0 0,1 0 0,-11 15-1,15-18-6,0 0-1,1 0 1,0 0-1,0 1 1,0-1-1,1 1 1,0 0-1,0 0 1,0 0-1,1 0 1,0 0-1,-1 7 1,2-11-14,1-1 0,-1 0-1,0 0 1,1 0 0,-1 0 0,1 0 0,-1 0-1,1 0 1,-1 0 0,1 0 0,0 0 0,0 0 0,-1 0-1,1 0 1,0 0 0,0 0 0,0-1 0,0 1-1,0 0 1,0-1 0,0 1 0,0-1 0,0 1 0,0-1-1,1 1 1,-1-1 0,0 0 0,0 0 0,0 1-1,0-1 1,1 0 0,0 0 0,49 1-699,-40-2 391,5 0-1076,-1-1 0,1 0 0,-1-1 0,1-1 0,-1-1 0,0 0 1,24-13-1,12-8-4707</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7.626"/>
    </inkml:context>
    <inkml:brush xml:id="br0">
      <inkml:brushProperty name="width" value="0.025" units="cm"/>
      <inkml:brushProperty name="height" value="0.025" units="cm"/>
    </inkml:brush>
  </inkml:definitions>
  <inkml:trace contextRef="#ctx0" brushRef="#br0">175 1 11082,'0'0'5963,"-12"4"-3699,8-2-2147,-16 5 1343,1 1 1,1 1-1,-30 19 0,43-25-1118,-1 1 0,2 0 0,-1 0 0,0 1 0,1 0 0,0-1 0,0 1 0,-4 7 0,7-9-303,-1 0 1,1-1-1,0 1 0,0 0 0,0 0 0,1 0 0,-1-1 0,1 1 1,-1 0-1,1 0 0,0 0 0,0 0 0,0 0 0,1 0 0,-1 0 0,1 0 1,-1 0-1,3 5 0,-1-6-19,0 1 1,-1-1 0,1 1-1,0-1 1,0 0 0,1 0-1,-1 0 1,0 0-1,1-1 1,-1 1 0,1 0-1,0-1 1,-1 0-1,1 0 1,0 0 0,0 0-1,0 0 1,0 0-1,0-1 1,0 1 0,5-1-1,69 1-36,-73-2-10,5 1-478,0-2-1,0 1 1,-1-1 0,1 0 0,0-1-1,-1 0 1,0-1 0,0 1 0,9-7-1,-7 4-1809,0-1-1,0 0 0,12-14 0,7-11-9039</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7.981"/>
    </inkml:context>
    <inkml:brush xml:id="br0">
      <inkml:brushProperty name="width" value="0.025" units="cm"/>
      <inkml:brushProperty name="height" value="0.025" units="cm"/>
    </inkml:brush>
  </inkml:definitions>
  <inkml:trace contextRef="#ctx0" brushRef="#br0">70 0 6342,'0'0'13800,"0"11"-11393,1 33-565,2 0-1,2 0 0,12 53 0,-10-69-1558,1 0 1,1-1-1,1 0 0,2 0 0,1-1 1,21 33-1,-27-52-140,-12-18-95,-14-23-68,-66-63-18,-2-3 6,141 102-363,-7 4-1425,71 0-1,-99-7-474,0 0-1,-1-1 1,32-8-1,-12-3-4825</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8.370"/>
    </inkml:context>
    <inkml:brush xml:id="br0">
      <inkml:brushProperty name="width" value="0.025" units="cm"/>
      <inkml:brushProperty name="height" value="0.025" units="cm"/>
    </inkml:brush>
  </inkml:definitions>
  <inkml:trace contextRef="#ctx0" brushRef="#br0">202 3 17745,'0'0'3144,"-11"-1"-208,6 1-2599,-15-1 993,1 0 1,0 2-1,-21 3 1,35-4-1183,1 1 0,-1-1 0,1 1 1,-1 0-1,1 1 0,0-1 0,0 1 1,0 0-1,0 0 0,0 0 1,0 0-1,0 1 0,1 0 0,-1-1 1,1 1-1,0 1 0,-1-1 1,2 0-1,-1 1 0,0-1 0,-3 8 1,5-10-149,1 0 1,0 0-1,0 0 1,0 0 0,-1 0-1,1-1 1,0 1 0,0 0-1,1 0 1,-1 0-1,0 0 1,0 0 0,0 0-1,0 0 1,1-1-1,-1 1 1,0 0 0,1 0-1,-1 0 1,1-1 0,-1 1-1,1 0 1,-1 0-1,1-1 1,-1 1 0,1 0-1,0-1 1,0 1-1,-1-1 1,1 1 0,0-1-1,0 1 1,-1-1-1,1 0 1,0 1 0,0-1-1,0 0 1,0 0 0,-1 1-1,1-1 1,0 0-1,1 0 1,50 5-5,-40-4 3,51 2-282,-32-3-35,-1 2-1,1 1 1,-1 2-1,0 0 1,35 12-1,-63-17 339,-1 1-1,0-1 1,0 0 0,0 1 0,0-1-1,0 1 1,0-1 0,0 1 0,0-1 0,0 1-1,0 0 1,0-1 0,0 1 0,0 0-1,0 0 1,0 0 0,0 0 0,-1 0-1,1-1 1,0 1 0,-1 1 0,1-1-1,-1 0 1,1 0 0,-1 0 0,0 0-1,1 0 1,-1 0 0,0 1 0,0-1-1,0 0 1,0 0 0,0 0 0,0 0-1,0 1 1,0-1 0,0 0 0,-1 0 0,1 0-1,0 0 1,-1 1 0,1-1 0,-1 0-1,1 0 1,-1 0 0,1 0 0,-1 0-1,0 0 1,0 0 0,1-1 0,-1 1-1,0 0 1,-1 1 0,-6 6 204,-1 0 1,0-1-1,0 1 1,-11 5-1,18-12-262,-40 27-350,-1-3 0,-91 39 1,131-63-1284</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31.332"/>
    </inkml:context>
    <inkml:brush xml:id="br0">
      <inkml:brushProperty name="width" value="0.025" units="cm"/>
      <inkml:brushProperty name="height" value="0.025" units="cm"/>
    </inkml:brush>
  </inkml:definitions>
  <inkml:trace contextRef="#ctx0" brushRef="#br0">510 510 9673,'16'-25'5074,"-7"26"-3050,1 15-2161,-6-3 161,1 0 0,-1-1 0,-1 1 0,0 0-1,-1 1 1,-1-1 0,0 0 0,0 1 0,-2-1 0,0 0-1,0 1 1,-1-1 0,0 0 0,-1 0 0,-1 0-1,0-1 1,-1 1 0,0-1 0,-1 0 0,-1 0 0,0-1-1,0 1 1,-1-2 0,0 1 0,-19 18 0,-53 48 1732,-124 128 880,171-167-2553,2 1 0,1 1 0,-41 76 0,68-111-69,0 1-1,0 0 0,0 0 1,1 0-1,0 0 1,1 0-1,-1 1 1,1-1-1,0 0 1,1 1-1,-1-1 0,2 8 1,0-9 29,0-1 0,0 1 0,1-1 0,-1 0 0,1 1 0,1-1 0,-1 0 1,0 0-1,1 0 0,0-1 0,0 1 0,0-1 0,0 1 0,0-1 0,1 0 0,0 0 0,4 2 0,190 153 187,-184-148-261,1-1 0,-1 0 0,1-1 0,1-1 0,-1 0 0,1-1 0,1-1 0,-1 0 1,1-1-1,-1-1 0,1-1 0,30 1 0,13-4-191,0-3 1,79-15-1,25-2 34,2 16-402,274 28 1,-363-18 610,0-3 0,-1-4 1,1-3-1,-1-3 0,127-30 1,214-75 2543,-253 68-475,-140 38-2016,0-1 1,0-1-1,0-2 0,-1 0 1,-1-1-1,0-1 1,0-1-1,-2-1 0,0-1 1,0 0-1,-2-2 1,0 0-1,-1-1 0,-1-1 1,16-26-1,98-177-248,-13 18 113,-71 123-10,-4-1 0,-3-3 0,33-107-1,-53 140 64,-15 44 53,-1-1 1,0 0-1,0 0 0,-1 0 1,0 0-1,-1-1 0,0 1 1,-1 0-1,0-1 1,-1 1-1,-1-12 0,-1 15-11,1-1 0,-1 1 0,0 0 0,0 1 0,0-1 0,-1 1 1,0-1-1,-1 1 0,0 0 0,0 1 0,0-1 0,0 1 0,-1 0 0,0 0 0,-11-7 0,-7-2-69,0 0 1,0 2 0,-1 1-1,-1 1 1,0 1 0,0 1-1,0 2 1,-45-6 0,-19 4-193,-115 4 0,141 4 178,-153 9 39,2 9-1,-297 63 0,343-45 69,2 8-1,1 7 0,-262 119 1,419-166-193,0 0 113,0 0 1,0 1-1,0 1 0,-9 7 1,16-11-264,0 0 0,0 0 0,0 0 1,0 0-1,0 0 0,1 0 0,-1 1 1,1-1-1,0 1 0,0-1 0,0 1 1,-1 3-1,2 9-5176,11-4-4474</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6:36.983"/>
    </inkml:context>
    <inkml:brush xml:id="br0">
      <inkml:brushProperty name="width" value="0.025" units="cm"/>
      <inkml:brushProperty name="height" value="0.025" units="cm"/>
    </inkml:brush>
  </inkml:definitions>
  <inkml:trace contextRef="#ctx0" brushRef="#br0">167 86 9577,'-10'-1'358,"-133"-10"2749,143 11-3034,-1 0-1,1 0 1,-1 0 0,1 0 0,-1 0 0,1 0 0,0 0 0,-1 0-1,1 0 1,-1 0 0,1 0 0,-1 0 0,1 0 0,-1 0 0,1 1 0,0-1-1,-1 0 1,1 0 0,-1 0 0,1 1 0,0-1 0,-1 0 0,1 0-1,-1 1 1,1-1 0,0 0 0,0 1 0,-1-1 0,1 1 0,0-1-1,0 0 1,-1 1 0,1-1 0,0 1 0,0-1 0,0 0 0,0 1 0,-1-1-1,1 1 1,0-1 0,0 1 0,0-1 0,0 1 0,0-1 0,0 1-1,0-1 1,0 0 0,1 1 0,-1-1 0,0 1 0,0-1 0,0 1 0,0-1-1,0 0 1,1 1 0,-1-1 0,1 1 0,-1 1-44,1 0 0,0-1 0,0 1 0,0 0 0,0 0 1,0-1-1,1 1 0,-1-1 0,0 1 0,1-1 0,-1 0 0,1 1 0,2 0 0,15 4 185,0-2-1,1-1 0,-1 0 1,1-1-1,0-1 0,0-1 0,35-5 1,-31 4-191,200-13 307,438-14 1950,-100 25-1240,1177 28-120,-172 11-237,-848-76-432,-496 24-144,167-24-17,15-1 5,-299 35 213,193 15-1,-20 44-5,-206-34-399,1-4 0,133 9 0,-135-23-1762,90-11 0,-8-17-6007,-73 5-2886</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0.175"/>
    </inkml:context>
    <inkml:brush xml:id="br0">
      <inkml:brushProperty name="width" value="0.025" units="cm"/>
      <inkml:brushProperty name="height" value="0.025" units="cm"/>
    </inkml:brush>
  </inkml:definitions>
  <inkml:trace contextRef="#ctx0" brushRef="#br0">0 79 9705,'0'0'5728,"12"-2"-4847,101-17 276,0 5 0,143 1 0,-166 10-710,1115-24 296,-1260 40-1005,-534 44-57,412-45 392,-126 7-964,299-18 434,-18-2-227,15-4-3620,13-12-1691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6.474"/>
    </inkml:context>
    <inkml:brush xml:id="br0">
      <inkml:brushProperty name="width" value="0.025" units="cm"/>
      <inkml:brushProperty name="height" value="0.025" units="cm"/>
    </inkml:brush>
  </inkml:definitions>
  <inkml:trace contextRef="#ctx0" brushRef="#br0">1 262 5605,'0'0'8755,"17"-10"-7842,13-6-643,0 1-1,1 2 1,64-19-1,62-1-53,1 6-1,227-8 0,327 29-97,-215 7-6,-400-5-174,0-4-1,139-30 1,-227 36-65,-6 2-90,0-1 0,0 1 0,0-1 0,1 0 0,-1 0 0,0 0 0,0 0 0,-1-1 0,1 1 0,5-4 0,-3-5-3931</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1.032"/>
    </inkml:context>
    <inkml:brush xml:id="br0">
      <inkml:brushProperty name="width" value="0.025" units="cm"/>
      <inkml:brushProperty name="height" value="0.025" units="cm"/>
    </inkml:brush>
  </inkml:definitions>
  <inkml:trace contextRef="#ctx0" brushRef="#br0">109 1 8712,'0'0'9134,"-5"8"-6112,-14 21-1584,-1 0 1210,-21 41-1,37-63-2470,1-1 0,0 1-1,0 1 1,1-1 0,-1 0 0,2 1 0,-1-1 0,1 1 0,0-1 0,1 1 0,0 0-1,1 11 1,5 0-123,1 13-134,-7-29 81,0 1 1,1-1 0,-1 0 0,0 1 0,1-1 0,0 1-1,0-1 1,0 0 0,0 0 0,4 6 0,-5-9 1,0 0 1,0 1-1,0-1 0,1 0 1,-1 1-1,0-1 1,1 0-1,-1 0 1,0 1-1,1-1 0,-1 0 1,0 0-1,1 1 1,-1-1-1,0 0 1,1 0-1,-1 0 0,1 0 1,-1 0-1,0 0 1,1 0-1,-1 1 1,1-1-1,-1 0 0,1 0 1,-1-1-1,0 1 1,1 0-1,-1 0 0,1 0 1,0 0-1,15-20 65,-15 18-893,0-3 2050,0-5-17539</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1.169"/>
    </inkml:context>
    <inkml:brush xml:id="br0">
      <inkml:brushProperty name="width" value="0.025" units="cm"/>
      <inkml:brushProperty name="height" value="0.025" units="cm"/>
    </inkml:brush>
  </inkml:definitions>
  <inkml:trace contextRef="#ctx0" brushRef="#br0">1 34 6662,'0'0'4693,"11"0"-4223,859-10 1685,-532 12-2058,678-21 863,-903 16-873,-23 0 5,356 3 729,-407 4-929,0 2 1,76 22 0,-16-3-6191,-83-24 1557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2.618"/>
    </inkml:context>
    <inkml:brush xml:id="br0">
      <inkml:brushProperty name="width" value="0.025" units="cm"/>
      <inkml:brushProperty name="height" value="0.025" units="cm"/>
    </inkml:brush>
  </inkml:definitions>
  <inkml:trace contextRef="#ctx0" brushRef="#br0">0 264 5317,'0'0'2941,"19"6"-1841,4 2-699,1-2 0,-1-1 1,1 0-1,0-2 0,0-1 0,47-1 0,555-57 1770,-236 17-1689,2532-158 4371,-2834 194-4761,413-1 94,-499 4-342,13 1 161,-1 0 1,1 1-1,18 5 1,-5 7-6956,-35-20-2457</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8.806"/>
    </inkml:context>
    <inkml:brush xml:id="br0">
      <inkml:brushProperty name="width" value="0.025" units="cm"/>
      <inkml:brushProperty name="height" value="0.025" units="cm"/>
    </inkml:brush>
  </inkml:definitions>
  <inkml:trace contextRef="#ctx0" brushRef="#br0">1 191 8360,'1'0'70,"-1"0"1,0 0-1,0 0 1,0 0-1,0 0 0,0 0 1,0 1-1,0-1 1,1 0-1,-1 0 0,0 0 1,0 0-1,0 0 1,0 0-1,0 0 0,0 0 1,0 1-1,0-1 1,0 0-1,0 0 1,0 0-1,0 0 0,1 0 1,-1 0-1,0 1 1,0-1-1,0 0 0,0 0 1,0 0-1,0 0 1,0 0-1,0 0 1,0 1-1,-1-1 0,1 0 1,0 0-1,0 0 1,0 0-1,0 0 0,0 0 1,0 1-1,0-1 1,0 0-1,0 0 0,0 0 1,0 0-1,0 0 1,0 0-1,-1 0 1,1 0-1,0 1 0,0-1 1,0 0-1,0 0 1,0 0-1,0 0 0,-1 0 1,1 0-1,0 0 1,0 0-1,0 0 0,21 3 1460,34-5-357,230-45 1258,-69 9-1958,169-7 649,141-23 1637,-565 73-3540,7-3-4700,20-2-284</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20.403"/>
    </inkml:context>
    <inkml:brush xml:id="br0">
      <inkml:brushProperty name="width" value="0.025" units="cm"/>
      <inkml:brushProperty name="height" value="0.025" units="cm"/>
    </inkml:brush>
  </inkml:definitions>
  <inkml:trace contextRef="#ctx0" brushRef="#br0">28 131 3940,'-14'-2'978,"0"-2"4950,14 0-996,17 2-3980,127 3-379,0-7 0,221-38 0,-350 39 174,-32 2-343,-51 3-129,49 0-190,-81 3 342,35-1 355,-78-7 0,177-8-531,68-5-210,198-9-1,-227 23-94,-393 54-1654,261-43-839,13-5-2391</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21.599"/>
    </inkml:context>
    <inkml:brush xml:id="br0">
      <inkml:brushProperty name="width" value="0.025" units="cm"/>
      <inkml:brushProperty name="height" value="0.025" units="cm"/>
    </inkml:brush>
  </inkml:definitions>
  <inkml:trace contextRef="#ctx0" brushRef="#br0">472 210 9161,'1'-15'460,"0"1"12,0 0 1,-1 1-1,-1-1 1,0 0-1,-3-16 1,3 27-360,1 0 0,-1 1 1,0-1-1,0 0 0,-1 0 1,1 0-1,-1 1 0,1-1 0,-1 1 1,0-1-1,0 1 0,0 0 1,0-1-1,0 1 0,-1 0 1,1 0-1,-1 1 0,1-1 1,-1 0-1,1 1 0,-1 0 1,0 0-1,0 0 0,0 0 0,0 0 1,0 0-1,0 1 0,0-1 1,-4 1-1,1-1-35,0 1 0,0 1 0,0-1 0,-1 1 0,1 0 0,0 1 1,0-1-1,0 1 0,1 0 0,-1 1 0,0-1 0,-7 5 0,3 0 15,0 1 0,0-1 0,1 2 1,0-1-1,-14 17 0,1 6 134,1 0 0,2 1 0,-17 37 0,8-8 66,4 2-1,2 1 1,2 1 0,4 0-1,3 1 1,2 1-1,3 0 1,4 0-1,4 82 1,1-122-289,1-1 1,1 1 0,2-1-1,0 0 1,2 0-1,1-1 1,1 0-1,1 0 1,22 39 0,-26-55-6,0 1 1,1 0 0,0-1-1,0-1 1,1 1 0,0-1-1,1-1 1,0 1 0,0-1-1,0-1 1,1 0 0,0 0-1,1-1 1,-1 0 0,1-1-1,0 0 1,0-1 0,0 0-1,0 0 1,0-2-1,1 1 1,-1-1 0,1-1-1,16-1 1,-18 0 37,1-1 0,-1 0-1,0 0 1,0-1 0,-1-1 0,1 1-1,0-1 1,-1-1 0,0 0 0,9-7-1,-3 1 63,-1 0 0,-1-1 0,0-1 0,0 0 0,12-18-1,5-13 410,-2-2-1,43-94 1,-18 20 76,41-143 1,-72 189-381,-4-1 0,-3 0 1,7-103-1,-20 156-253,-2-1 0,0 1 0,-2-1 0,0 0 0,-7-27 0,7 43 22,0 0-1,0-1 1,-1 1-1,0 0 1,0 1-1,-1-1 1,0 1-1,0-1 1,0 1-1,-1 0 1,0 1-1,0-1 1,-1 1-1,1 0 1,-1 0-1,0 1 1,-1 0-1,1 0 1,-8-4-1,4 4-106,0 1-1,-1 0 0,1 0 0,-1 1 0,0 0 1,0 1-1,1 0 0,-1 1 0,0 0 0,0 1 1,0 0-1,0 1 0,1 0 0,-1 0 1,1 1-1,-1 1 0,1-1 0,0 2 0,-12 6 1,-7 6-1253,1 1 0,1 2 0,1 0 0,-47 48 0,23-13-4720</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2.030"/>
    </inkml:context>
    <inkml:brush xml:id="br0">
      <inkml:brushProperty name="width" value="0.025" units="cm"/>
      <inkml:brushProperty name="height" value="0.025" units="cm"/>
    </inkml:brush>
  </inkml:definitions>
  <inkml:trace contextRef="#ctx0" brushRef="#br0">50 183 5894,'-49'0'3849,"48"0"-3310,4 0 181,50-4 904,0-1-1,64-15 0,-27 3-829,1172-118 1075,-1155 134-1661,-123 11 187,-34 0-310,-1-3-1,-97 3 1,30-4-72,-141 17-92,-578 29-285,802-53 396,0 0-193,63 7 28,485 36 385,2-45-87,-431 0-139,1-3 1,-1-3 0,92-24 0,-169 31 0,-4 2 1,-1 0 1,1 0-1,-1-1 0,0 1 1,1-1-1,-1 0 0,0 1 0,0-1 1,1 0-1,-1-1 0,0 1 0,0 0 1,0 0-1,0-1 0,0 1 1,-1-1-1,1 0 0,0 0 0,-1 1 1,1-1-1,-1 0 0,2-3 0,-3 3 14,0 1 1,-1 0-1,1 0 0,-1 0 0,0 0 0,1 0 0,-1 0 0,0 0 0,0 0 0,1 0 0,-1 0 0,0 0 0,0 0 0,0 1 0,0-1 0,0 0 0,0 1 0,0-1 0,-1 1 0,1-1 0,0 1 0,0-1 0,0 1 0,0 0 0,-1 0 0,1-1 0,-2 1 0,-44-7 76,42 6-83,-118-8-10,-1 6 0,0 5 1,-153 23-1,-130 44-1443,143 3-4953,192-49 2053</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0.347"/>
    </inkml:context>
    <inkml:brush xml:id="br0">
      <inkml:brushProperty name="width" value="0.025" units="cm"/>
      <inkml:brushProperty name="height" value="0.025" units="cm"/>
    </inkml:brush>
  </inkml:definitions>
  <inkml:trace contextRef="#ctx0" brushRef="#br0">500 20 7207,'-8'-4'120,"0"1"0,0 0 0,0 1 1,0 0-1,-1 0 0,1 0 0,-1 1 0,1 1 1,-1-1-1,1 1 0,-1 1 0,1 0 0,-1 0 1,1 0-1,-1 1 0,1 1 0,0-1 1,0 1-1,0 1 0,0-1 0,1 1 0,-1 1 1,1-1-1,0 1 0,0 1 0,1-1 0,0 1 1,-7 8-1,-10 13 66,2 1-1,1 1 1,1 0 0,1 2 0,2 0 0,-14 38 0,5 0 986,-31 137 1,42-139-733,-6 98 0,18-131-384,1 0-1,2 0 1,2-1 0,12 65-1,-12-88-52,0 1 0,0-1 0,1 0-1,0 0 1,1 0 0,0-1 0,0 1-1,1-1 1,1-1 0,-1 1 0,1-1 0,1 0-1,-1 0 1,2-1 0,15 11 0,-14-12 51,0-1 0,1 0 1,0-1-1,-1 0 0,2 0 1,-1-1-1,0-1 0,0 0 1,1-1-1,-1 0 0,1 0 1,-1-2-1,1 1 0,18-4 1,-3-2 210,-1-1 0,1 0 0,-2-3 0,1 0 0,-2-1 0,1-1 0,22-16 0,-12 5 134,-1-2 0,-2-1 0,57-58-1,-69 61-242,-1-2 1,-1-1-1,-1 0 0,-2-1 0,-1 0 0,0-2 0,-3 1 1,0-1-1,-2-1 0,-1 0 0,-1 0 0,4-49 0,-8 55-137,-2 1-1,0 0 0,-2 0 1,0-1-1,-2 1 0,0 0 0,-2 0 1,0 0-1,-2 1 0,0 0 1,-2 0-1,0 1 0,-1 0 1,-1 0-1,-1 1 0,-1 1 1,-18-22-1,19 30-6,1 0-1,-2 1 1,1 0 0,-1 1 0,-1 1 0,1 0-1,-2 1 1,1 0 0,-1 1 0,0 0-1,-25-5 1,16 7-24,-1 0 1,0 1-1,0 1 0,1 2 0,-1 0 0,-43 7 1,57-5-86,0 0 0,0 1 1,0 0-1,1 1 0,-1 0 1,1 0-1,0 1 0,0 1 1,-11 7-1,16-9-245,0 1 1,0-1-1,1 1 0,-1 0 0,1 0 1,0 0-1,-4 8 0,5-8-351,1 0 0,0 1 1,0-1-1,0 1 0,0-1 0,1 1 0,0 0 1,0-1-1,1 8 0,-1 19-7902</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1.512"/>
    </inkml:context>
    <inkml:brush xml:id="br0">
      <inkml:brushProperty name="width" value="0.025" units="cm"/>
      <inkml:brushProperty name="height" value="0.025" units="cm"/>
    </inkml:brush>
  </inkml:definitions>
  <inkml:trace contextRef="#ctx0" brushRef="#br0">1 1 10858,'0'0'4159,"1"9"-3332,18 196 1958,-5-30-349,-12-161-2326,1-1 0,1-1-1,0 1 1,0 0 0,1-1-1,1 0 1,0 0 0,1-1-1,0 0 1,16 20 0,-18-21 85,0 0 1,-1 1 0,0-1-1,-1 1 1,0 0 0,0 0-1,-1 0 1,-1 0 0,0 0-1,-1 1 1,-1 17 0,1-11-55,1 0 1,0 0 0,6 23-1,60 153 3203,-46-138-3047,51 108-121,-40-95 147,25 77 0,34 128 404,43 144-231,-83-255-304,8-3 0,113 221 0,-148-339-164,1-1 0,2-1 0,2-2 0,2-1 0,1-1 0,44 38 0,236 172 20,-234-189-30,-21-17-18,2-4 0,1-2 0,92 38 1,202 56 93,-311-113-66,72 26 7,-59-19-18,1-3-1,1-2 1,97 15-1,509 16 134,-470-56-145,334-58 0,-354 34 2,0-7-1,-3-8 1,-2-7-1,233-110 0,-207 61-35,194-138 0,147-139 23,-221 125-121,-144 113 62,-17 4 30,186-214 1,186-292-415,-404 485 451,121-155 55,-204 264-50,-1-1 0,-3-2 0,-2-2 1,-2 0-1,24-66 0,-48 103-10,27-60 47,-31 74-54,-1-1 0,1 1 0,0-1 0,0 1-1,0 0 1,1 0 0,-1 0 0,1 1-1,0 0 1,0-1 0,0 1 0,0 0 0,6-2-1,-2 3-359,-9 7-2285,-16 5-4329,-1-10-2091</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6.437"/>
    </inkml:context>
    <inkml:brush xml:id="br0">
      <inkml:brushProperty name="width" value="0.025" units="cm"/>
      <inkml:brushProperty name="height" value="0.025" units="cm"/>
    </inkml:brush>
  </inkml:definitions>
  <inkml:trace contextRef="#ctx0" brushRef="#br0">50 618 15663,'0'0'3165,"-8"8"-2102,-26 27-134,27-21-257,13-9-199,13-7 79,-9-2-333,-1 0 0,0 0 0,0-1-1,0 0 1,-1 0 0,0-1 0,0 0 0,13-13-1,58-70 1132,-55 61-1060,172-230 881,-44 52-869,-149 202-318,0 0 0,0 0 0,0 1 0,1-1 0,-1 1-1,1 0 1,0 0 0,0 0 0,8-4 0,-11 7 4,0 0 0,-1 0 0,1-1 0,0 1 1,-1 0-1,1 0 0,0 0 0,0 0 0,-1 0 0,1 0 1,0 0-1,-1 1 0,1-1 0,0 0 0,0 0 0,-1 0 1,1 1-1,0-1 0,-1 0 0,1 1 0,-1-1 0,1 1 1,0-1-1,0 1 0,0 1-3,0 0 1,1 0 0,-1 0-1,0 0 1,0 0 0,0 0-1,0 0 1,-1 0 0,1 0-1,0 1 1,-1 2 0,16 111-33,7 33-768,-19-131-128,1 0 1,0 0-1,2-1 0,0 0 0,18 31 0,3-12-4646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7.501"/>
    </inkml:context>
    <inkml:brush xml:id="br0">
      <inkml:brushProperty name="width" value="0.025" units="cm"/>
      <inkml:brushProperty name="height" value="0.025" units="cm"/>
    </inkml:brush>
  </inkml:definitions>
  <inkml:trace contextRef="#ctx0" brushRef="#br0">314 77 7751,'0'0'1911,"1"-9"-128,7-39 1606,-3 28 705,-3 45-483,-20 146-1271,2-27-1958,-24 863 1700,-4-56-1302,19-731 539,-40 483-466,48-293-748,-33 451 511,9 430 1135,41-1189-1751,-2 14 0,20 167 0,-16-267-255,0 1 0,-1 0 0,-1 29 0,-1-46 65,1 1 0,0-1 1,-1 1-1,1-1 0,-1 0 0,1 0 0,0 1 0,-1-1 0,1 0 0,-1 1 0,1-1 0,-1 0 0,1 0 0,-1 0 0,1 0 0,-1 0 0,1 1 0,-1-1 0,1 0 0,-1 0 0,1 0 0,-1 0 0,1 0 0,-1 0 0,1-1 0,-1 1 1,1 0-1,-1 0 0,1 0 0,0 0 0,-1-1 0,1 1 0,-1 0 0,1 0 0,-1-1 0,1 1 0,0 0 0,-1-1 0,1 1 0,-1 0 0,1-1 0,0 1 0,0-1 0,-1 1 0,1 0 0,0-1 0,-1 0 0,-12-19-6039</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1.591"/>
    </inkml:context>
    <inkml:brush xml:id="br0">
      <inkml:brushProperty name="width" value="0.025" units="cm"/>
      <inkml:brushProperty name="height" value="0.025" units="cm"/>
    </inkml:brush>
  </inkml:definitions>
  <inkml:trace contextRef="#ctx0" brushRef="#br0">0 1 6182,'0'0'320</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8.775"/>
    </inkml:context>
    <inkml:brush xml:id="br0">
      <inkml:brushProperty name="width" value="0.025" units="cm"/>
      <inkml:brushProperty name="height" value="0.025" units="cm"/>
    </inkml:brush>
  </inkml:definitions>
  <inkml:trace contextRef="#ctx0" brushRef="#br0">0 351 14478,'0'0'1105,"10"-5"-1644,0 0 547,1 1 1,0 0 0,0 1 0,0 0 0,0 1 0,0 0 0,1 1 0,19-1 0,227 4 1459,440-12-972,1947-63 3604,-538 52-3743,-915 4-319,-513 9-25,899-5 593,-266-27 190,-1289 38-770,-7 1 14,-1 0-1,1-1 1,-1 0-1,27-9 1,-41 11-13,0 0 0,-1 0 0,1-1 1,0 1-1,0 0 0,0 0 0,0-1 0,0 1 0,-1-1 1,1 1-1,0-1 0,0 1 0,-1-1 0,1 1 0,0-1 0,-1 1 1,1-1-1,-1 0 0,1 1 0,-1-1 0,1 0 0,-1 0 0,1 0 1,-1 1-1,1-1 0,-1 0 0,0 0 0,0 0 0,1 0 1,-1 1-1,0-1 0,0 0 0,0 0 0,0 0 0,0 0 0,0 0 1,0 0-1,-1 0 0,1 1 0,0-1 0,0 0 0,-1 0 1,1 0-1,0 0 0,-1 1 0,1-1 0,-1 0 0,1 0 0,-1 1 1,1-1-1,-1 0 0,1 1 0,-1-1 0,0 1 0,0-2 1,-4-2-87,1 0 0,-1 1 1,1-1-1,-1 1 1,0 0-1,-8-4 0,-78-22-4793,91 29 4779,-1 0 0,1 0 0,0 0 1,0 0-1,-1 0 0,1 0 0,0 0 0,0 0 1,-1 0-1,1 0 0,0 0 0,0 0 0,-1 0 1,1 0-1,0-1 0,0 1 0,0 0 0,-1 0 1,1 0-1,0 0 0,0-1 0,0 1 0,0 0 1,-1 0-1,1-1 0,0 1 0,0 0 1,0 0-1,0 0 0,0-1 0,0 1 0,0 0 1,0 0-1,0-1 0,0 1 0,0 0 0,0 0 1,0-1-1,0 1 0,0 0 0,0 0 0,0-1 1,0 1-1,0 0 0,0 0 0,0-1 0,0 1 1,0 0-1,0 0 0,1-1 0,-1 1 0,0 0 1,0 0-1,0 0 0,0-1 0,1 1 0,-1 0 1,0 0-1,0 0 0,0 0 0,1 0 0,-1-1 1,0 1-1,0 0 0,0 0 0,1 0 1,-1 0-1,1 0 0,16-7-3557,-17 6 3501,21-6-4227</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9.133"/>
    </inkml:context>
    <inkml:brush xml:id="br0">
      <inkml:brushProperty name="width" value="0.025" units="cm"/>
      <inkml:brushProperty name="height" value="0.025" units="cm"/>
    </inkml:brush>
  </inkml:definitions>
  <inkml:trace contextRef="#ctx0" brushRef="#br0">77 17 6822,'0'0'8286,"10"-3"-6322,9-1-1397,1 0 0,0 2 0,0 0 0,0 1 0,-1 1 0,1 0 0,38 8 0,-13 0-330,0 2 0,68 26 1,-111-35-228,49 24 145,-50-25-144,0 1 0,0-1 0,0 1 0,0 0 0,0 0 0,0-1 0,0 1 0,0 0 0,0 0-1,0 0 1,0 0 0,-1 0 0,1 0 0,0 0 0,-1 0 0,1 0 0,-1 1 0,1-1 0,-1 0 0,1 0 0,-1 0 0,0 1 0,0-1 0,0 0 0,0 0 0,0 1 0,0-1-1,0 0 1,0 0 0,0 1 0,0-1 0,-1 0 0,1 0 0,-1 1 0,1-1 0,-1 0 0,1 0 0,-1 0 0,1 0 0,-2 2 0,-7 5 213,-1 0 0,1-1 1,-1 0-1,0 0 1,-1-1-1,1 0 0,-23 7 1,9-2 40,-41 19 38,-124 62 1873,104-33-3140,71-48-118,0 2 0,1-1 0,-16 22 0,16-11-5244,11-8-4692</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3.674"/>
    </inkml:context>
    <inkml:brush xml:id="br0">
      <inkml:brushProperty name="width" value="0.025" units="cm"/>
      <inkml:brushProperty name="height" value="0.025" units="cm"/>
    </inkml:brush>
  </inkml:definitions>
  <inkml:trace contextRef="#ctx0" brushRef="#br0">208 37 12716,'10'-22'2963,"-4"10"-207,-5 10-536,-2 5 817,-18 50-2764,-2 0-1,-38 68 1,30-64-98,-60 125 81,83-159-64,5-14-1113,6-10-3256,29-58-4199,-15 17-240</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4.035"/>
    </inkml:context>
    <inkml:brush xml:id="br0">
      <inkml:brushProperty name="width" value="0.025" units="cm"/>
      <inkml:brushProperty name="height" value="0.025" units="cm"/>
    </inkml:brush>
  </inkml:definitions>
  <inkml:trace contextRef="#ctx0" brushRef="#br0">99 1 14029,'0'0'4143,"-1"10"-3551,0 20-126,-1 14 431,1 0 0,6 50 0,-3-80-807,0 0 0,1-1 0,1 1-1,0-1 1,0 0 0,1 0-1,1 0 1,0-1 0,1 0-1,0 0 1,15 17 0,1 2-790,-18-24-7387,-16-7 3037</inkml:trace>
  <inkml:trace contextRef="#ctx0" brushRef="#br0" timeOffset="1">0 270 12684,'0'0'9385,"71"-39"-9353,-29 39-673,5-5-1697,-2 1-2370,1-2-4421</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4.717"/>
    </inkml:context>
    <inkml:brush xml:id="br0">
      <inkml:brushProperty name="width" value="0.025" units="cm"/>
      <inkml:brushProperty name="height" value="0.025" units="cm"/>
    </inkml:brush>
  </inkml:definitions>
  <inkml:trace contextRef="#ctx0" brushRef="#br0">189 63 6887,'0'0'4772,"7"-9"-1969,21-29 149,-24 24 1573,-15 13-3040,-14 11-806,10 0-586,2 0 1,-1 2 0,2 0-1,-1 0 1,2 1-1,0 0 1,0 1 0,1 0-1,1 1 1,-12 24 0,12-19 9,1 0 1,1 0 0,0 1 0,1-1 0,2 1 0,0 1 0,1-1-1,0 24 1,3-42-99,0 0 0,0 0 0,0 0 0,0 0 0,1 0 0,-1-1 0,1 1 0,0 0 0,0 0 0,0 0 0,0-1 0,1 1 0,-1-1 0,1 1 0,-1-1 0,1 0 0,0 1 0,0-1 0,0 0 0,0 0 0,3 2 0,0-1 12,-1-1 1,1 0-1,0 0 1,-1 0-1,1-1 0,0 1 1,0-1-1,0-1 0,0 1 1,0 0-1,8-1 1,5-2-299,-1 1 1,1-2 0,0 0-1,-1-1 1,1-1-1,18-9 1,26-17-3306,-23 5-1924,3-9-6710</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8.115"/>
    </inkml:context>
    <inkml:brush xml:id="br0">
      <inkml:brushProperty name="width" value="0.025" units="cm"/>
      <inkml:brushProperty name="height" value="0.025" units="cm"/>
    </inkml:brush>
  </inkml:definitions>
  <inkml:trace contextRef="#ctx0" brushRef="#br0">11 135 16720,'0'0'7399,"-1"15"-6812,-1 24-106,-3 38-100,3 0-1,9 82 1,-6-152-382,0-1 0,1 0 0,0 0 0,0 1 0,1-1 0,0-1 0,3 8 0,-5-12 3,0-1 0,-1 1 0,1 0 0,-1 0 0,1 0 0,0-1 0,0 1 0,-1 0 0,1-1 0,0 1 0,0 0 1,0-1-1,0 1 0,0-1 0,0 0 0,0 1 0,0-1 0,0 0 0,0 1 0,1-1 0,0 0 11,-1-1 0,0 1 0,0-1 0,1 1 0,-1-1 0,0 0 0,0 1 0,0-1 0,0 0 1,0 0-1,0 0 0,0 0 0,0 0 0,0 0 0,0 0 0,0 0 0,0 0 0,-1 0 0,1-1 0,0-1 1,4-8 72,0-1-1,-1 0 1,0 0 0,-1 0 0,-1 0 0,0 0 0,1-20 0,-2 1 30,-5-60-1,1 74-89,0 0 0,-1 0 0,-1 0 0,0 0 0,-1 1 0,-1 0 0,-14-24 0,21 40-24,0 0-1,0-1 1,0 1 0,0 0 0,0-1-1,0 1 1,0 0 0,0-1-1,0 1 1,0 0 0,-1 0 0,1-1-1,0 1 1,0 0 0,0 0 0,-1-1-1,1 1 1,0 0 0,0 0-1,0-1 1,-1 1 0,1 0 0,0 0-1,-1 0 1,1-1 0,0 1 0,0 0-1,-1 0 1,1 0 0,0 0-1,-1 0 1,1 0 0,0 0 0,-1 0-1,1 0 1,0 0 0,-1 0-1,1 0 1,0 0 0,-1 0 0,1 0-1,0 0 1,-1 0 0,1 0 0,0 0-1,-1 1 1,-2 19-49,3-15 34,0 1 0,1 0-1,0 0 1,0-1 0,0 1-1,4 10 1,-3-13 10,-1-1 0,1 1 0,0-1-1,1 1 1,-1-1 0,0 1 0,1-1-1,-1 0 1,1 0 0,0 0 0,-1-1-1,1 1 1,0-1 0,0 1 0,0-1 0,0 0-1,0 0 1,1 0 0,-1-1 0,0 1-1,0-1 1,1 0 0,-1 0 0,0 0-1,0 0 1,1 0 0,-1-1 0,0 1 0,0-1-1,0 0 1,1 0 0,-1 0 0,0 0-1,0-1 1,4-3 0,4-1 66,0 0-1,-1-1 1,0-1 0,0 0 0,-1 0-1,0-1 1,0 0 0,8-13 0,-4 2 231,-1-1 1,-1 0-1,-1-1 1,-1 0-1,9-33 1,-20 121-181,4 93-15,-1-140-101,2 0 0,0-1 1,1 1-1,0 0 0,15 34 0,-19-51-62,1 0 0,-1 0 0,1 0-1,-1-1 1,1 1 0,0 0-1,0-1 1,0 1 0,0 0-1,0-1 1,0 1 0,1-1 0,-1 0-1,0 1 1,1-1 0,-1 0-1,1 0 1,-1 0 0,1 0-1,0 0 1,-1 0 0,1-1-1,0 1 1,0 0 0,-1-1 0,1 1-1,0-1 1,0 0 0,0 0-1,0 0 1,0 0 0,-1 0-1,1 0 1,0 0 0,0 0-1,0-1 1,0 1 0,-1-1 0,1 1-1,0-1 1,0 0 0,-1 0-1,1 0 1,0 0 0,1-1-1,4-3-1029,-1-1-1,0 1 0,0-1 0,-1 0 0,0 0 0,0-1 1,0 1-1,-1-1 0,5-9 0,8-24-11568</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8.476"/>
    </inkml:context>
    <inkml:brush xml:id="br0">
      <inkml:brushProperty name="width" value="0.025" units="cm"/>
      <inkml:brushProperty name="height" value="0.025" units="cm"/>
    </inkml:brush>
  </inkml:definitions>
  <inkml:trace contextRef="#ctx0" brushRef="#br0">182 1 19154,'0'0'5184,"-12"6"-3006,-1 1-1872,1 1-1,0 0 1,0 0 0,1 2 0,0-1 0,0 1-1,1 1 1,0 0 0,1 0 0,0 1 0,1 0 0,1 0-1,-12 26 1,15-26-295,1 0 1,0 0-1,1 0 0,0 0 0,1 1 0,0-1 1,3 25-1,-2-33 22,1 0 0,-1 0 0,1 0 0,0 0 0,0-1 0,0 1 0,1 0 0,0 0 0,-1-1 0,1 1 0,0-1 0,1 1 0,-1-1 0,1 0 0,-1 0 0,1 0 0,0 0 0,0-1 0,0 1 0,1-1 0,-1 0 0,0 1 0,1-2 0,0 1 0,-1 0 0,1-1 0,6 2 0,3-1 64,0 0 0,-1-1 0,1-1 0,0 0 0,0 0 0,-1-2-1,1 1 1,-1-2 0,1 0 0,-1 0 0,21-9 0,-9 1-1106,-1 0 0,0-2 1,-1 0-1,36-29 0,-18 7-5397</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4.978"/>
    </inkml:context>
    <inkml:brush xml:id="br0">
      <inkml:brushProperty name="width" value="0.025" units="cm"/>
      <inkml:brushProperty name="height" value="0.025" units="cm"/>
    </inkml:brush>
  </inkml:definitions>
  <inkml:trace contextRef="#ctx0" brushRef="#br0">0 5069 8968,'8'8'4634,"11"-4"-3279,22-2-874,-37-2 278,255 10 4083,-239-10-4866,-1 2 163,0-1 0,0-1 0,0-1 0,0-1 0,0-1 0,0 0 0,34-11 1,-26 5-65,0 2 1,1 1 0,-1 2 0,1 0-1,56 1 1,-43 2-13,-14-2 74,0-1-1,-1-1 0,32-10 0,50-9 601,-91 22-667,46-5 150,1-3 0,-2-3 0,67-22 0,90-25 57,-147 43-138,114-41 0,-107 29-120,162-35-1,-161 42 17,80-32-1,-5 1-6,396-130 153,-441 146-167,167-82 0,94-78 61,-238 124-23,27-22 92,-5-7 0,251-214 0,279-318 496,-395 357-426,551-574-112,-599 581-53,343-431 163,-393 447 137,68-101 568,-230 296-1130,-22 32-9573,-6 14 705</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6.860"/>
    </inkml:context>
    <inkml:brush xml:id="br0">
      <inkml:brushProperty name="width" value="0.025" units="cm"/>
      <inkml:brushProperty name="height" value="0.025" units="cm"/>
    </inkml:brush>
  </inkml:definitions>
  <inkml:trace contextRef="#ctx0" brushRef="#br0">49 117 12556,'4'-33'3954,"0"-8"884,-4 38-2259,0 22 68,-34 227-2483,11-109-2,62-274-247,-34 111 172,-1 0 0,-1-1 0,-1 0-1,-1 1 1,-2-1 0,-6-45 0,0 57 181,-1 15-80,7 1-191,-1 0 0,1 0 0,0 1 0,0-1 0,0 0 0,1 1 0,-1-1 0,0 1 0,1-1 0,-1 0 0,0 1 0,1 0 0,0-1 0,-1 3 0,-2 12-3,1-1 0,0 1 1,1-1-1,1 1 0,1-1 0,0 1 0,1-1 0,6 25 0,-8-38 21,1-1 0,-1 1 0,1 0 0,0-1 0,0 1 0,0-1 0,0 1 0,0-1 0,0 0 0,0 1 0,0-1 0,0 0 1,1 0-1,-1 0 0,0 0 0,1 0 0,-1 0 0,1 0 0,-1 0 0,1-1 0,-1 1 0,1 0 0,0-1 0,-1 1 0,1-1 0,0 0 0,-1 0 0,1 0 0,0 0 0,0 0 0,-1 0 0,1 0 0,0 0 0,-1 0 0,1-1 0,0 1 1,-1-1-1,1 1 0,0-1 0,-1 0 0,1 0 0,-1 0 0,1 0 0,-1 0 0,0 0 0,1 0 0,-1 0 0,2-2 0,6-6 334,0 1-1,-1-1 1,0-1 0,0 1 0,8-14-1,-6 9-152,-1-1 0,-1 0 0,0 0 1,0-1-1,-2 0 0,0 0 0,-1 0 0,0-1 0,-2 0 0,3-18 0,-16 361-607,10-321 378,0 0 1,0 0 0,1 0-1,-1 0 1,1 0-1,0 0 1,0 0-1,3 7 1,-3-11-84,0 0-1,0 1 1,0-1 0,0 0 0,0 0-1,0 0 1,1 0 0,-1 0 0,0-1-1,0 1 1,1 0 0,-1 0 0,1-1 0,-1 1-1,0-1 1,1 1 0,-1-1 0,1 0-1,-1 0 1,1 1 0,-1-1 0,1 0-1,-1 0 1,1-1 0,-1 1 0,1 0 0,-1 0-1,1-1 1,-1 1 0,1-1 0,-1 1-1,0-1 1,2 0 0,0-1-704,0 1 0,0-1 0,0 0 0,0 0 0,0 0 0,0 0 0,-1 0-1,1 0 1,-1-1 0,0 1 0,0-1 0,3-4 0,10-18-10705</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7.235"/>
    </inkml:context>
    <inkml:brush xml:id="br0">
      <inkml:brushProperty name="width" value="0.025" units="cm"/>
      <inkml:brushProperty name="height" value="0.025" units="cm"/>
    </inkml:brush>
  </inkml:definitions>
  <inkml:trace contextRef="#ctx0" brushRef="#br0">129 156 19763,'5'-11'582,"7"-16"-130,-3 12 854,-2-1 0,0 1 0,-1-2 0,8-32 0,-14 49-1275,0 0 0,0 0 1,0-1-1,1 1 0,-1 0 0,0 0 0,0 0 0,0 0 1,0-1-1,0 1 0,0 0 0,0 0 0,-1 0 0,1-1 0,0 1 1,0 0-1,0 0 0,0 0 0,0 0 0,0-1 0,0 1 1,0 0-1,0 0 0,0 0 0,-1 0 0,1-1 0,0 1 0,0 0 1,0 0-1,0 0 0,0 0 0,-1 0 0,1 0 0,0 0 0,0 0 1,0 0-1,-1-1 0,1 1 0,0 0 0,0 0 0,0 0 1,0 0-1,-1 0 0,1 0 0,0 0 0,0 0 0,0 0 0,-1 0 1,1 0-1,0 0 0,0 1 0,0-1 0,0 0 0,-1 0 1,-15 9 360,-12 15-400,12-6 239,1 0-1,1 2 0,1-1 1,1 2-1,0 0 1,2 0-1,0 1 1,2 0-1,0 0 1,1 1-1,-5 39 0,11-59-208,1 0-1,0 1 0,0-1 0,0 0 0,0 0 0,0 0 0,1 0 0,0 0 0,-1 0 0,1 0 0,0-1 0,0 1 0,1 0 0,-1 0 0,1-1 0,-1 1 1,1 0-1,0-1 0,0 0 0,2 3 0,0-2 2,0 0 0,0 0 0,0-1 0,0 0 0,1 1 0,-1-1 0,1-1 1,0 1-1,-1-1 0,1 0 0,7 1 0,3 0-196,0-1 1,-1-1-1,1-1 0,0 0 1,-1-1-1,1 0 0,22-7 0,-5-4-4311,-11-2-4495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2.246"/>
    </inkml:context>
    <inkml:brush xml:id="br0">
      <inkml:brushProperty name="width" value="0.025" units="cm"/>
      <inkml:brushProperty name="height" value="0.025" units="cm"/>
    </inkml:brush>
  </inkml:definitions>
  <inkml:trace contextRef="#ctx0" brushRef="#br0">277 57 1057,'0'0'7714,"9"-6"-3726,2 0-2736,16-11 202,-9-7 4082,-23 21 169,-23 3-4571,12 2-863,0 2 0,1 0 0,-1 0 0,1 1 1,0 1-1,-18 10 0,1 2 344,-49 35 0,73-47-503,1 0 0,0 0 0,0 1 0,1 0 0,0 0 0,0 1 0,1-1 0,-7 13 0,12-19-83,-1 1 0,0 0 0,0 0 0,1 0 0,-1-1 0,1 1 0,-1 0 0,1 0 0,0 0 0,0 0 0,0 0 0,0 0-1,0 0 1,0 0 0,0 0 0,1 0 0,-1-1 0,2 4 0,-1-3-17,1 0 0,-1 0 1,1-1-1,0 1 0,-1-1 0,1 1 0,0-1 0,0 1 0,0-1 0,0 0 0,0 0 0,0 0 0,0 0 0,0 0 0,1-1 0,-1 1 0,0-1 0,1 1 0,3-1 0,15 3-948,1-1 1,37-2-1,-41-1-355,0 0 0,0-2 0,0 0 0,-1-1 0,1 0 0,-1-2 0,0 0-1,0-1 1,-1-1 0,0 0 0,23-16 0,-17 4-9685</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8.015"/>
    </inkml:context>
    <inkml:brush xml:id="br0">
      <inkml:brushProperty name="width" value="0.025" units="cm"/>
      <inkml:brushProperty name="height" value="0.025" units="cm"/>
    </inkml:brush>
  </inkml:definitions>
  <inkml:trace contextRef="#ctx0" brushRef="#br0">220 1 18546,'0'0'8178,"1"11"-7377,0-3-707,0 0 0,-1 0 0,-1 0 1,1 0-1,-1 0 0,0-1 0,-1 1 1,-4 13-1,-3 3 74,-24 43 1,-57 83 467,10-20-3392,84-138-3039,1-2 3786,11-24-3741</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8.386"/>
    </inkml:context>
    <inkml:brush xml:id="br0">
      <inkml:brushProperty name="width" value="0.025" units="cm"/>
      <inkml:brushProperty name="height" value="0.025" units="cm"/>
    </inkml:brush>
  </inkml:definitions>
  <inkml:trace contextRef="#ctx0" brushRef="#br0">144 0 16720,'0'0'7495,"-11"87"-6342,7-38-352,-2 5-193,6 3-319,0-3-225,1-3 32,14-7-160,6-7-641,3-11-288,0-6 96,-1-9-416,-3-6-641,-9-5-993</inkml:trace>
  <inkml:trace contextRef="#ctx0" brushRef="#br0" timeOffset="1">1 307 12684,'0'0'13293,"61"-19"-13293,-14 15-1346,-2-2-1568,-3-2-2019,-7-4-4420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8.742"/>
    </inkml:context>
    <inkml:brush xml:id="br0">
      <inkml:brushProperty name="width" value="0.025" units="cm"/>
      <inkml:brushProperty name="height" value="0.025" units="cm"/>
    </inkml:brush>
  </inkml:definitions>
  <inkml:trace contextRef="#ctx0" brushRef="#br0">227 0 15278,'0'0'9295,"-13"9"-8388,-17 14-96,0 0 0,-34 36 0,55-50-652,0 0 0,1 0 1,0 1-1,0 0 1,1 1-1,0 0 1,1 0-1,1 0 1,-1 1-1,2 0 1,-1 0-1,-2 17 1,7-28-155,-1 1 1,1-1 0,0 1 0,0 0-1,0-1 1,1 1 0,-1 0 0,0-1-1,1 1 1,-1-1 0,1 1 0,-1-1 0,1 1-1,0-1 1,-1 1 0,1-1 0,0 0-1,0 1 1,0-1 0,0 0 0,0 0-1,2 2 1,0-1 9,0 0 1,0-1-1,0 1 0,0-1 1,1 0-1,-1 0 0,0 0 1,0 0-1,1 0 1,4 0-1,6-1 11,1 0 0,-1 0 1,1-1-1,14-4 0,-12 2-605,-1-1-1,0-1 1,22-10 0,14-14-5880,-24 5-2659</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9.786"/>
    </inkml:context>
    <inkml:brush xml:id="br0">
      <inkml:brushProperty name="width" value="0.025" units="cm"/>
      <inkml:brushProperty name="height" value="0.025" units="cm"/>
    </inkml:brush>
  </inkml:definitions>
  <inkml:trace contextRef="#ctx0" brushRef="#br0">266 33 12043,'0'0'1992,"9"-6"319,26-18 134,-35 24-2385,0-1 0,0 1 0,0 0 0,0 0-1,1 0 1,-1 0 0,0-1 0,0 1 0,0 0 0,1 0 0,-1 0-1,0 0 1,0 0 0,1 0 0,-1 0 0,0 0 0,0-1 0,1 1-1,-1 0 1,0 0 0,0 0 0,1 0 0,-1 0 0,0 1 0,0-1-1,1 0 1,-1 0 0,0 0 0,0 0 0,0 0 0,1 0 0,-1 0-1,0 0 1,0 0 0,1 1 0,-1-1 0,0 0 0,0 0 0,0 0-1,0 0 1,1 1 0,-1-1 0,0 0 0,2 15 1019,-8 16-57,-16 27-722,-2-2 0,-2-1 0,-3-1 0,-47 66 0,69-110-347,-39 52 163,43-57-271,-1-1 0,0 1 0,-1-1-1,1 0 1,-1-1 0,0 1 0,0-1-1,0 0 1,0 0 0,-7 2-1,11-5 43,0 0-1,1 1 1,-1-1-1,0 0 1,1 0-1,-1 0 1,0 0-1,1 0 1,-1 0-1,0 0 1,1 0-1,-1 0 1,0 0-1,1 0 1,-1-1-1,0 1 1,1 0-1,-1 0 1,1-1-1,-1 1 1,0 0-1,1-1 1,-1 1-1,1-1 1,-1 1-1,1 0 1,-1-1-1,1 1 1,-1-1 0,1 0-1,0 1 1,-1-1-1,1 1 1,0-1-1,-1 0 1,1 1-1,0-1 1,0 0-1,0 1 1,-1-1-1,1 0 1,0 1-1,0-1 1,0 0-1,0-1 1,-5-29-5370</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0.176"/>
    </inkml:context>
    <inkml:brush xml:id="br0">
      <inkml:brushProperty name="width" value="0.025" units="cm"/>
      <inkml:brushProperty name="height" value="0.025" units="cm"/>
    </inkml:brush>
  </inkml:definitions>
  <inkml:trace contextRef="#ctx0" brushRef="#br0">1 2 14894,'0'0'4388,"51"-2"-1761,-20 17-97,6 6-736,7 6 192,5 3-609,3 7-897,-1 2-383,3 10-33,-9 1-897,-6-2-3459,-15-6-5510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2.526"/>
    </inkml:context>
    <inkml:brush xml:id="br0">
      <inkml:brushProperty name="width" value="0.025" units="cm"/>
      <inkml:brushProperty name="height" value="0.025" units="cm"/>
    </inkml:brush>
  </inkml:definitions>
  <inkml:trace contextRef="#ctx0" brushRef="#br0">49 0 8616,'-2'11'1249,"-6"49"801,2 1 0,4 0 0,8 118 0,-6-157-2247,-9-9-3330,5-9 2393,2-2 904,0 1 0,0 0 0,0 0-1,1 0 1,-1 0 0,1 0 0,0 0 0,0 0 0,-1 5-1,0-1-189,-4 13-1449</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1.699"/>
    </inkml:context>
    <inkml:brush xml:id="br0">
      <inkml:brushProperty name="width" value="0.025" units="cm"/>
      <inkml:brushProperty name="height" value="0.025" units="cm"/>
    </inkml:brush>
  </inkml:definitions>
  <inkml:trace contextRef="#ctx0" brushRef="#br0">27 0 9257,'0'0'7078,"-16"66"-5700,10-28 95,3 4-416,2 8-320,1 3-289,0 3-352,0 4-64,8-4-672,0-2-2019,-2-3-3875</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2.090"/>
    </inkml:context>
    <inkml:brush xml:id="br0">
      <inkml:brushProperty name="width" value="0.025" units="cm"/>
      <inkml:brushProperty name="height" value="0.025" units="cm"/>
    </inkml:brush>
  </inkml:definitions>
  <inkml:trace contextRef="#ctx0" brushRef="#br0">47 0 11211,'-16'50'512,"2"-3"-448,3-2 160,6-2-224,5-7 0,0-9-704,2-7-1090,6-3-2594,2-4 3075,-5 4-513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3.485"/>
    </inkml:context>
    <inkml:brush xml:id="br0">
      <inkml:brushProperty name="width" value="0.025" units="cm"/>
      <inkml:brushProperty name="height" value="0.025" units="cm"/>
    </inkml:brush>
  </inkml:definitions>
  <inkml:trace contextRef="#ctx0" brushRef="#br0">1 1 8712,'0'0'8867,"7"10"-8237,20 27 416,2-1 0,46 44 0,-35-40-504,62 82 1,-78-93-1634,-18-23-5730,-6-13 2935</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3.876"/>
    </inkml:context>
    <inkml:brush xml:id="br0">
      <inkml:brushProperty name="width" value="0.025" units="cm"/>
      <inkml:brushProperty name="height" value="0.025" units="cm"/>
    </inkml:brush>
  </inkml:definitions>
  <inkml:trace contextRef="#ctx0" brushRef="#br0">57 263 12684,'0'0'3881,"-9"-2"-2253,-1-1-1127,-27-4 1699,36 7-1116,7-1-816,-1 1-1,1 1 1,-1-1-1,0 1 1,1 0 0,-1 0-1,0 0 1,7 3-1,27 5 720,-35-8-850,1-1-1,-1 0 1,1 0 0,-1-1-1,1 1 1,-1-1-1,1 0 1,-1 0-1,1-1 1,-1 1-1,0-1 1,0 0-1,0 0 1,8-6 0,-8 4-27,0 0 1,0-1-1,0 1 0,0-1 1,-1 0-1,0 0 1,0-1-1,0 1 1,-1-1-1,1 1 1,0-7-1,2-3 79,-1 0-1,-1 1 0,2-25 1,-4 33-92,-1 0 0,0 0 0,0 0-1,0 0 1,-1 1 0,0-1 0,0 0 0,0 0 0,-1 0 0,0 1 0,-5-11 0,7 15-90,-1 0-1,1 0 1,-1 0 0,1 0 0,-1 0 0,1 0 0,-1 0 0,0 0 0,0 0-1,1 0 1,-1 1 0,0-1 0,0 0 0,0 0 0,0 1 0,0-1 0,0 1-1,0-1 1,0 1 0,0-1 0,0 1 0,0 0 0,0-1 0,-1 1 0,1 0-1,0 0 1,0 0 0,0 0 0,0 0 0,0 0 0,-1 0 0,1 0 0,0 1-1,0-1 1,0 0 0,0 1 0,0-1 0,0 0 0,0 1 0,0-1 0,0 1-1,-1 1 1,1-1-14,-1 0-1,1 1 1,0-1-1,0 1 1,0-1-1,1 1 1,-1 0-1,0-1 1,1 1-1,-1 0 1,1-1-1,-1 1 1,1 0-1,0 0 1,0-1-1,0 1 1,0 0-1,0 0 1,0 0-1,0-1 1,0 1-1,1 0 1,-1 0-1,1-1 1,0 1-1,-1 0 1,3 2-1,-1-1-115,1 1-1,0-1 1,0 0 0,0 0 0,0 0-1,0 0 1,1-1 0,0 1-1,-1-1 1,1 0 0,0 0-1,0 0 1,0-1 0,0 1 0,0-1-1,0 0 1,1 0 0,7 0-1,9 1-1602,-1 0 0,35-3-1,13-8-3622,5-13-3144</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3.117"/>
    </inkml:context>
    <inkml:brush xml:id="br0">
      <inkml:brushProperty name="width" value="0.025" units="cm"/>
      <inkml:brushProperty name="height" value="0.025" units="cm"/>
    </inkml:brush>
  </inkml:definitions>
  <inkml:trace contextRef="#ctx0" brushRef="#br0">180 293 8104,'0'0'20867,"-8"-3"-20055,6 2-785,0 0 1,-1 0-1,1 0 1,-1 1 0,1-1-1,-1 1 1,0-1-1,1 1 1,-1 0-1,1 0 1,-1 0-1,0 0 1,1 1-1,-1-1 1,1 1 0,-5 1-1,0 1 32,1 1 0,0 0 0,0 0 0,1 0 0,-1 1 0,-8 9 0,6-7 85,0 0 1,1 1 0,-1 0-1,2 0 1,-1 1 0,1 0-1,1 0 1,-1 1 0,-7 19-1,13-29-140,0 1 0,0-1 0,0 1 0,0-1 0,0 1 0,0-1 0,0 1 0,0-1 0,0 1 0,0-1 0,0 1 0,0-1 0,0 1 0,0-1 0,0 1 0,0-1 0,0 1 0,1-1 0,-1 1 0,0-1 0,0 0 0,1 1 0,-1-1 0,0 1 0,1-1 0,-1 0 0,0 1 0,1-1 0,-1 0 0,1 1 0,0-1 0,19 1 70,21-15 61,-17 1-290,-1 0 1,0-2 0,-1 0 0,0-2-1,-1 0 1,-1-1 0,-1-1-1,-1-1 1,23-32 0,-32 35 200,-20 30-31,-22 31 175,25-33-74,0 0 1,2 0-1,-1 1 1,1 0 0,1 0-1,0 0 1,1 1-1,0-1 1,1 1-1,0 0 1,-1 16-1,4-27-112,1-1 0,-1 0 0,0 0-1,1 1 1,-1-1 0,1 0 0,-1 0-1,1 1 1,0-1 0,0 0 0,0 0-1,-1 0 1,1 0 0,0 0 0,0 0-1,0 0 1,0-1 0,0 1 0,1 0 0,-1-1-1,0 1 1,0 0 0,0-1 0,1 1-1,-1-1 1,0 0 0,1 1 0,-1-1-1,0 0 1,1 0 0,-1 0 0,0 0-1,1 0 1,-1 0 0,0 0 0,3-1-1,5 1 12,1-1 0,-1-1 0,1 1 0,11-5 0,2-2-15,0-2 0,-1 0 0,-1-2 0,0 0 0,0-1 0,-1-1 0,-1-1 0,-1-1 0,25-26 0,-22 19 0,-1-1 0,-1 0 0,-2-2 0,0 0 0,-2-1 0,0 0 0,9-30 0,-21 51 0,-1 0 0,0-1 0,-1 1 0,1-1 0,-1 1 0,0-9 0,-1 15 0,0-1 0,0 1 0,-1 0 0,1-1 0,0 1 0,0-1 0,0 1 0,-1-1 0,1 1 0,0-1 0,-1 1 0,1 0 0,0-1 0,-1 1 0,1 0 0,0-1 0,-1 1 0,1 0 0,-1 0 0,1-1 0,-1 1 0,1 0 0,0 0 0,-1 0 0,1-1 0,-1 1 0,1 0 0,-1 0 0,1 0 0,-1 0 0,1 0 0,-1 0 0,1 0 0,-1 0 0,1 0 0,-1 0 0,1 1 0,-1-1 0,1 0 0,-1 0 0,1 0 0,-1 0 0,1 1 0,-1-1 0,-23 10 0,1 6 0,1 0 0,0 1 0,2 2 0,0 0 0,1 1 0,1 1 0,-25 37 0,40-54 0,1 0 0,-1 0 0,1 1 0,0-1 0,0 1 0,0-1 0,0 1 0,1 0 0,0-1 0,0 1 0,0 0 0,1 0 0,-1 5 0,2-7 0,-1 0 0,1 0 0,0 0 0,0 0 0,1 0 0,-1 0 0,0 0 0,1-1 0,0 1 0,-1-1 0,1 1 0,0-1 0,0 0 0,1 1 0,-1-1 0,0 0 0,1 0 0,-1-1 0,1 1 0,0 0 0,2 0 0,12 8 0,1-1 0,-1-1 0,1-1 0,1 0 0,36 8 0,-47-14 0,1 0 0,0 0 0,-1-1 0,1 0 0,0-1 0,0 0 0,-1 0 0,1-1 0,0 0 0,-1 0 0,0-1 0,1 0 0,-1 0 0,-1-1 0,12-7 0,-6 3 0,0-2 0,23-20 0,-33 27 0,0 0 0,0 0 0,-1 0 0,1-1 0,-1 1 0,1-1 0,-1 0 0,0 1 0,-1-1 0,1 0 0,0 0 0,-1 0 0,0-1 0,0 1 0,0-8 0,-1 11 0,0 1 0,-1-1 0,1 0 0,-1 0 0,1 1 0,-1-1 0,0 0 0,1 1 0,-1-1 0,1 1 0,-1-1 0,0 1 0,0-1 0,1 1 0,-1-1 0,0 1 0,0 0 0,0-1 0,1 1 0,-1 0 0,0 0 0,0 0 0,0-1 0,0 1 0,0 0 0,1 0 0,-1 0 0,0 0 0,0 1 0,0-1 0,-1 0 0,-33 5 0,29-1 0,0-1 0,0 1 0,1 0 0,-1 0 0,1 1 0,0-1 0,0 1 0,0 0 0,0 1 0,1-1 0,0 1 0,0 0 0,-3 8 0,6-12 0,-1 0 0,1 0 0,0 0 0,0 1 0,0-1 0,0 0 0,1 1 0,-1-1 0,0 1 0,1-1 0,0 0 0,0 1 0,0-1 0,0 1 0,0-1 0,0 1 0,0-1 0,1 1 0,-1-1 0,1 1 0,0-1 0,0 0 0,0 1 0,0-1 0,0 0 0,0 0 0,1 0 0,-1 0 0,1 0 0,0 0 0,-1 0 0,1 0 0,0-1 0,0 1 0,0 0 0,0-1 0,0 0 0,0 0 0,4 2 0,5 1-150,0 0 0,1-1 0,-1 0 1,1-1-1,0-1 0,18 1 0,-13-2-761,-1 0-1,1-2 1,-1 0 0,20-4 0,21-16-7898</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5.886"/>
    </inkml:context>
    <inkml:brush xml:id="br0">
      <inkml:brushProperty name="width" value="0.025" units="cm"/>
      <inkml:brushProperty name="height" value="0.025" units="cm"/>
    </inkml:brush>
  </inkml:definitions>
  <inkml:trace contextRef="#ctx0" brushRef="#br0">13 146 15855,'0'0'7511,"7"8"-6977,-4-4-505,0 0 0,0 0 0,0 1 0,-1-1 0,0 1 0,0-1 0,0 1 0,0 0 0,-1 0 0,1 0 0,0 6 0,-2 0 1,1-1 0,-1 0 0,-1 1 0,0-1 0,-4 20 0,-11 29 64,10-41 279,1 1 0,0 0 0,2-1 1,-2 32-1,20-76 673,2-8-893,-1-2 0,-3 0 1,0-1-1,-3 0 0,-1-1 0,-2 0 0,-1 0 1,-2-1-1,-1-51 0,-7 66 203,-6 17 218,9 8-552,-1 0 0,1 0 0,-1 0-1,1 0 1,-1 0 0,1 0 0,0 0 0,-1 0 0,1 0-1,0 1 1,0-1 0,0 1 0,0-1 0,0 1 0,0-1-1,1 1 1,-1-1 0,0 1 0,0 2 0,-4 12-19,0 0 0,1 1 1,1-1-1,0 1 0,2 0 1,0 0-1,1 27 0,0-42-8,0 0 0,0 0-1,0 1 1,1-1 0,-1 0-1,1 0 1,-1 0 0,1 1-1,0-1 1,-1 0 0,1 0 0,0 0-1,0 0 1,1 0 0,-1 0-1,0-1 1,1 1 0,-1 0-1,1-1 1,-1 1 0,1-1-1,0 1 1,0-1 0,0 0-1,0 0 1,0 0 0,0 0-1,0 0 1,0 0 0,0 0-1,0-1 1,0 1 0,0-1-1,5 1 1,-3-1 12,0-1-1,0 1 0,0-1 1,0 1-1,0-1 1,0-1-1,-1 1 1,1 0-1,0-1 0,-1 0 1,1 0-1,-1 0 1,1 0-1,-1-1 1,0 1-1,0-1 0,0 0 1,4-5-1,2-4 33,-1 0 0,-1-1 0,0 0 0,0 0 0,-1 0 0,-1-1 0,0 0 0,-1 0 0,-1-1 0,0 1 0,-1-1 0,1-27 0,-3 42-39,0 0 0,0 0-1,-1 0 1,1 0-1,0 0 1,0 0 0,0 0-1,0 0 1,0 0-1,0 0 1,0 0 0,0 0-1,0 0 1,0 0-1,0 0 1,-1 0 0,1 0-1,0 0 1,0 0-1,0 0 1,0 0-1,0 0 1,0 0 0,0 0-1,0 0 1,0 0-1,-1 0 1,1 0 0,0 0-1,0 0 1,0 0-1,0 0 1,0 0 0,0 0-1,0 0 1,0 0-1,0 0 1,0 0-1,0 0 1,0 0 0,0-1-1,0 1 1,0 0-1,-1 0 1,1 0 0,0 0-1,0 0 1,0 0-1,0 0 1,0 0 0,0 0-1,0 0 1,0-1-1,0 1 1,0 0 0,0 0-1,0 0 1,0 0-1,0 0 1,0 0-1,0 0 1,1 0 0,-9 10-72,-4 18 20,5 0 52,2 0 0,1 1 0,1-1 0,2 51 0,1-77-1,0 0 0,0 1 0,0-1-1,0 0 1,0 1 0,0-1 0,1 0 0,-1 0 0,1 1 0,0-1 0,0 0-1,0 0 1,0 0 0,0 0 0,0 0 0,0 0 0,1 0 0,-1 0-1,1-1 1,-1 1 0,1 0 0,0-1 0,0 1 0,0-1 0,0 0-1,0 0 1,0 0 0,0 0 0,0 0 0,0 0 0,0 0 0,0 0 0,1-1-1,-1 0 1,0 1 0,0-1 0,1 0 0,-1 0 0,0 0 0,1 0-1,-1 0 1,0-1 0,4 0 0,2-1 17,0 0-1,0 0 1,0-1 0,0-1 0,0 1-1,-1-1 1,1 0 0,-1-1-1,0 1 1,12-12 0,8-21 55,-11 16 18,-15 23-84,0-1 0,0 1 0,-1-1 0,1 1 0,0-1 0,-1 1 0,0-1 1,1 1-1,-1-1 0,0 1 0,0 0 0,0-1 0,0 1 0,0 0 0,0-1 0,0 1 0,-1-1 0,1 1 0,-1 2 0,-3 35 133,2-21-93,1 0 1,0-1 0,4 36 0,-3-52-41,0 0 1,0 0-1,1-1 1,-1 1-1,0 0 1,1 0-1,-1-1 1,1 1-1,-1 0 1,1-1 0,-1 1-1,1-1 1,0 1-1,-1 0 1,1-1-1,0 1 1,-1-1-1,1 0 1,0 1-1,0-1 1,-1 0-1,1 1 1,0-1-1,0 0 1,0 0-1,-1 0 1,1 0 0,0 1-1,0-1 1,0 0-1,0 0 1,-1-1-1,1 1 1,0 0-1,0 0 1,0 0-1,-1-1 1,1 1-1,0 0 1,0 0-1,-1-1 1,1 1 0,0-1-1,-1 1 1,2-2-1,34-20 296,22-47-94,-45 52-153,1 0-1,26-25 1,-39 43-48,-1-1-1,1 1 1,-1 0 0,1 0-1,-1 0 1,0 0 0,1 0-1,-1 0 1,0 0 0,1 0-1,-1-1 1,0 1-1,0 0 1,0 0 0,0 0-1,0 0 1,0 2 0,0 115 378,0-117-384,0-1 0,0 1 0,1-1 0,-1 1 0,0-1 0,0 1 0,0-1 0,1 1 0,-1-1 0,0 1 0,1-1 0,-1 1 0,0-1 0,1 0 0,-1 1 0,0-1 0,1 1 0,-1-1 0,1 0 0,-1 0 0,1 1 0,-1-1 0,1 0 0,-1 0 0,1 1 0,-1-1 0,1 0 0,-1 0 0,1 0 0,-1 0 0,1 0 0,-1 0 0,1 0 0,-1 0 0,1 0 0,-1 0 0,1 0 0,0 0 0,-1 0 0,1 0 0,-1-1 0,1 1 0,-1 0 0,1 0 0,-1-1 0,0 1 0,1 0 0,-1-1 0,1 1 0,-1 0 0,1-1 0,26-19 0,1-11 0,-16 16 0,1 0 0,0 2 0,1 0 0,29-21 0,-42 33 0,-1 1 0,1-1 0,0 0 0,-1 1 0,1-1 0,0 1 0,-1-1 0,1 1 0,0-1 0,0 1 0,0 0 0,0-1 0,-1 1 0,1 0 0,0 0 0,0-1 0,0 1 0,0 0 0,0 0 0,0 0 0,-1 0 0,1 0 0,0 0 0,0 1 0,0-1 0,0 0 0,0 0 0,0 0 0,-1 1 0,1-1 0,0 1 0,0-1 0,0 0 0,-1 1 0,1 0 0,0-1 0,-1 1 0,1-1 0,0 1 0,-1 0 0,1-1 0,-1 1 0,1 0 0,-1 0 0,1-1 0,-1 1 0,0 0 0,1 0 0,-1 0 0,0 0 0,1 1 0,0 6 0,0 1 0,-1 0 0,0-1 0,-1 16 0,0-5 0,0 13 0,0-20 0,0-1 0,1 0 0,0 1 0,4 20 0,-4-32 0,1 1 0,-1 0 0,0 0 0,0-1 0,1 1 0,-1 0 0,0-1 0,1 1 0,-1-1 0,1 1 0,-1 0 0,1-1 0,-1 1 0,1-1 0,-1 0 0,1 1 0,0-1 0,-1 1 0,1-1 0,0 0 0,-1 1 0,1-1 0,0 0 0,-1 0 0,1 1 0,0-1 0,-1 0 0,1 0 0,0 0 0,0 0 0,-1 0 0,1 0 0,0 0 0,0 0 0,-1 0 0,1-1 0,0 1 0,-1 0 0,1 0 0,0-1 0,-1 1 0,1 0 0,0-1 0,-1 1 0,1-1 0,0 1 0,-1 0 0,1-1 0,-1 0 0,1 1 0,-1-1 0,1 0 0,29-29 0,0-15-3104,-27 40 2035,0-1 0,0 0 0,-1 0 1,0 0-1,0 0 0,-1 0 0,0 0 0,0 0 1,0 0-1,-1 0 0,0-7 0,-3-14-15576</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6.309"/>
    </inkml:context>
    <inkml:brush xml:id="br0">
      <inkml:brushProperty name="width" value="0.025" units="cm"/>
      <inkml:brushProperty name="height" value="0.025" units="cm"/>
    </inkml:brush>
  </inkml:definitions>
  <inkml:trace contextRef="#ctx0" brushRef="#br0">17 60 16560,'0'0'10506,"-17"-49"-8937,20 42-1377,6 4-224,0 2-961</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7.322"/>
    </inkml:context>
    <inkml:brush xml:id="br0">
      <inkml:brushProperty name="width" value="0.025" units="cm"/>
      <inkml:brushProperty name="height" value="0.025" units="cm"/>
    </inkml:brush>
  </inkml:definitions>
  <inkml:trace contextRef="#ctx0" brushRef="#br0">3 0 12620,'0'0'11098,"0"14"-10516,-1 20-401,0 9 265,3 45 0,-2-86-431,0 0-1,1 0 0,-1 0 0,0 0 0,1 0 1,-1 0-1,1-1 0,-1 1 0,1 0 1,0 0-1,0-1 0,0 1 0,0 0 0,0-1 1,0 1-1,1-1 0,1 3 0,-1-4 0,-1 1 0,0-1-1,0 1 1,0-1-1,1 1 1,-1-1 0,0 0-1,1 0 1,-1 1 0,0-1-1,0 0 1,1 0-1,-1 0 1,0-1 0,1 1-1,-1 0 1,0 0-1,0-1 1,2 0 0,3-2 82,0 0 1,0 0 0,-1 0-1,1-1 1,-1 0 0,0 0 0,0-1-1,6-7 1,86-120 1147,-97 132-1232,0 0-1,0 0 1,0 0 0,0-1 0,1 1 0,-1 0-1,0 0 1,0 0 0,0 0 0,0 0-1,0 0 1,1 0 0,-1 0 0,0 0 0,0-1-1,0 1 1,0 0 0,0 0 0,1 0-1,-1 0 1,0 0 0,0 0 0,0 0 0,0 0-1,1 0 1,-1 0 0,0 0 0,0 0-1,0 1 1,0-1 0,1 0 0,-1 0 0,0 0-1,0 0 1,0 0 0,0 0 0,0 0-1,1 0 1,-1 0 0,0 1 0,0-1 0,0 0-1,0 0 1,0 0 0,0 0 0,0 0-1,0 0 1,1 1 0,-1-1 0,0 0 0,0 0-1,0 0 1,0 0 0,0 1 0,0-1-1,0 0 1,0 0 0,0 0 0,0 0 0,0 1-1,0-1 1,0 0 0,4 23 439,-1 38-20,-3-50-331,0-9-83,-1-1-1,1 1 1,0-1-1,0 1 1,0 0-1,0-1 1,1 1 0,-1 0-1,0-1 1,1 1-1,-1 0 1,1-1-1,-1 1 1,1-1-1,0 1 1,0-1 0,-1 0-1,1 1 1,0-1-1,0 0 1,1 1-1,-1-1 1,0 0-1,0 0 1,1 0 0,-1 0-1,3 1 1,-2-2 44,1 0 0,-1 0 1,0 0-1,1-1 0,-1 1 0,1-1 1,-1 1-1,0-1 0,0 0 1,1 0-1,-1 0 0,0 0 1,0-1-1,0 1 0,0 0 0,0-1 1,0 0-1,1-1 0,26-24 295,36-30-194,-62 54-166,0 1 0,0 0 1,0 0-1,0 0 0,1 0 0,-1 1 0,1-1 0,0 1 0,-1 0 1,1 0-1,0 0 0,0 1 0,-1-1 0,1 1 0,0 0 0,0 0 1,5 1-1,-7-1 9,-1 1 0,1 0 1,-1 0-1,0 0 0,1 0 0,-1 0 1,0 0-1,0 0 0,0 1 0,0-1 1,0 0-1,0 1 0,0-1 0,0 0 1,0 1-1,-1-1 0,1 3 1,13 35 193,-5-12-72,-8-26-116,0 1-1,-1 0 0,1 0 0,0-1 1,0 1-1,1 0 0,-1-1 0,0 1 0,0-1 1,1 0-1,-1 1 0,1-1 0,-1 0 0,1 0 1,-1 0-1,1 0 0,0 0 0,0 0 0,-1 0 1,1-1-1,0 1 0,0-1 0,0 1 1,0-1-1,2 0 0,0 0 9,-1-1-1,1 1 1,-1-1 0,1 0-1,-1-1 1,0 1-1,0 0 1,1-1 0,-1 0-1,0 0 1,0 0 0,4-4-1,7-6-83,-2-1 0,1 0 0,-2-1-1,13-18 1,-10 6-3389,-10-4-9737,-7 15 5968</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7.696"/>
    </inkml:context>
    <inkml:brush xml:id="br0">
      <inkml:brushProperty name="width" value="0.025" units="cm"/>
      <inkml:brushProperty name="height" value="0.025" units="cm"/>
    </inkml:brush>
  </inkml:definitions>
  <inkml:trace contextRef="#ctx0" brushRef="#br0">0 1 14189,'0'0'9449</inkml:trace>
  <inkml:trace contextRef="#ctx0" brushRef="#br0" timeOffset="1">359 133 6951,'0'0'2402</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8.377"/>
    </inkml:context>
    <inkml:brush xml:id="br0">
      <inkml:brushProperty name="width" value="0.025" units="cm"/>
      <inkml:brushProperty name="height" value="0.025" units="cm"/>
    </inkml:brush>
  </inkml:definitions>
  <inkml:trace contextRef="#ctx0" brushRef="#br0">121 360 11211,'0'0'11856,"-8"-4"-9587,3 1-2028,0 1 0,0 0 0,-1 0 0,1 1 0,0 0 0,0 0-1,-1 0 1,1 0 0,-1 1 0,-8 0 0,12 0-217,0 1 0,0-1 0,0 1 0,-1 0 0,1-1-1,0 1 1,0 0 0,0 0 0,0 0 0,0 1 0,1-1 0,-1 0 0,0 1-1,0-1 1,1 1 0,-1 0 0,1-1 0,0 1 0,-1 0 0,1 0 0,0 0-1,0 0 1,0 0 0,0 0 0,1 0 0,-1 0 0,0 0 0,1 1 0,0-1 0,-1 0-1,1 0 1,0 1 0,0-1 0,1 3 0,-2-4-24,1 0-1,0 0 1,0 0 0,0 0 0,0 1-1,0-1 1,0 0 0,0 0 0,0 0-1,1 0 1,-1 0 0,0 0 0,1 0-1,-1 0 1,0 0 0,1 0 0,0-1 0,-1 1-1,1 0 1,-1 0 0,1 0 0,0 0-1,-1-1 1,1 1 0,0 0 0,0-1-1,0 1 1,0-1 0,0 1 0,0-1-1,-1 1 1,1-1 0,0 1 0,0-1-1,0 0 1,0 0 0,1 1 0,-1-1-1,0 0 1,0 0 0,0 0 0,0 0-1,0 0 1,0-1 0,0 1 0,0 0-1,0 0 1,0-1 0,1 0 0,5 0 21,-1-2-1,-1 1 1,1-1 0,0 0 0,0 0 0,-1 0 0,8-7 0,7-7 0,-2-1 1,0-1 0,-1-1 0,14-21-1,-22 28 126,0-1 0,-2 1-1,1-1 1,-2 0-1,0-1 1,-1 0-1,7-29 1,-12 44-144,0 0-1,0 1 1,0-1 0,-1 0-1,1 0 1,0 0-1,0 0 1,0 0 0,0 0-1,-1 0 1,1 0 0,0 0-1,0 0 1,0 0 0,-1 0-1,1 0 1,0 0 0,0 0-1,0 0 1,-1 0-1,1 0 1,0 0 0,0 0-1,0 0 1,0 0 0,-1 0-1,1 0 1,0 0 0,0 0-1,0 0 1,0 0 0,-1-1-1,1 1 1,0 0-1,0 0 1,0 0 0,0 0-1,0 0 1,0-1 0,-1 1-1,1 0 1,0 0 0,0 0-1,0 0 1,0-1 0,0 1-1,0 0 1,0 0-1,0 0 1,0-1 0,0 1-1,0 0 1,0 0 0,0 0-1,0 0 1,0-1 0,0 1-1,0 0 1,0 0 0,0 0-1,0-1 1,0 1-1,-10 10-9,10-10 19,-7 9 3,0 0 0,1 1 0,0-1 0,1 1 0,-8 19 1,54-77 245,-29 31-234,0 0 1,11-23-1,-20 35-33,-1 1 0,0-1 1,0 1-1,-1-1 0,1 0 0,-1 0 0,0 0 1,0 0-1,-1 0 0,1 0 0,-1 0 1,0 0-1,-1 0 0,1 0 0,-2-5 0,2 9-5,-1 0-1,1 0 1,0 0 0,-1 0-1,1 0 1,-1 0-1,1 1 1,-1-1-1,1 0 1,-1 0-1,1 1 1,-1-1-1,0 0 1,0 1-1,1-1 1,-1 0-1,0 1 1,0-1-1,0 1 1,1 0-1,-1-1 1,0 1-1,0 0 1,0-1-1,0 1 1,0 0-1,0 0 1,0 0-1,0 0 1,0 0 0,0 0-1,0 0 1,0 0-1,1 0 1,-1 0-1,-1 1 1,0-1-8,0 1 1,0 0 0,0-1 0,0 1 0,0 0 0,0 0 0,0 0-1,1 1 1,-1-1 0,0 0 0,1 1 0,-1-1 0,1 1-1,0-1 1,-2 3 0,-6 12 96,1 0 0,1 0-1,1 1 1,0-1 0,1 2-1,1-1 1,1 0 0,0 1-1,1-1 1,1 1 0,1 0 0,0-1-1,1 1 1,1 0 0,1-1-1,0 1 1,12 32 0,-1-16-44,-3 0 1,0 1 0,-3 1 0,0-1-1,-3 2 1,-1-1 0,0 47-1,-4-64 12,1-5 18,-1 1 0,-1-1 0,0 1 0,-4 16 0,5-29-49,0 0-1,-1 1 1,1-1 0,-1 0 0,0 0 0,1-1-1,-1 1 1,0 0 0,0 0 0,0 0-1,0 0 1,-1-1 0,1 1 0,0-1-1,-1 1 1,1-1 0,-1 1 0,0-1-1,1 0 1,-1 0 0,0 1 0,0-1-1,0-1 1,0 1 0,0 0 0,0 0-1,0-1 1,0 1 0,0-1 0,0 0-1,0 1 1,0-1 0,0 0 0,0 0-1,-4-1 1,2 0-9,-1-1 0,1 0 0,0 0 1,0 0-1,0-1 0,0 1 0,0-1 0,1 0 0,-1 0 0,1 0 0,0 0 0,0-1 0,0 0 0,0 1 0,0-1 0,1 0 1,-3-5-1,-3-6 1,1 0 0,0 0 1,-7-25-1,11 31-7,1 0 0,0-1 0,0 1 0,1-1 0,0 1 0,1-1 0,0 0 0,2-16 0,0 20 0,-1-1 0,2 0 0,-1 1 0,1-1 0,0 1 0,0 0 0,0 0 0,1 0 0,0 1 0,0-1 0,0 1 0,10-9 0,9-5-331,0 2-1,2 0 1,0 1-1,39-18 1,-29 16-1689,51-35 1,-45 19-5930</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9.170"/>
    </inkml:context>
    <inkml:brush xml:id="br0">
      <inkml:brushProperty name="width" value="0.025" units="cm"/>
      <inkml:brushProperty name="height" value="0.025" units="cm"/>
    </inkml:brush>
  </inkml:definitions>
  <inkml:trace contextRef="#ctx0" brushRef="#br0">301 31 20692,'0'0'175,"0"0"0,-1 0 0,1 0 0,0 0 1,0 0-1,0 0 0,0 0 0,0 0 0,0 0 1,-1 0-1,1 0 0,0 0 0,0 0 0,-1-1 2453,0 1-2453,1 0 1,0 0-1,0 0 0,0 0 0,0-1 0,0 1 1,0 0-1,0 0 0,0 0 0,-20 21 1336,-24 34-1735,-189 248 363,344-417-7410,9-28 1662,-85 97 6457,35-61 0,-73 112 241,-38 66 4828,-3 23-3881,37-79-1864,0 1 1,2 0-1,0 0 1,1 0-1,0 1 0,2-1 1,0 1-1,1 0 1,1 0-1,2 19 1,-2-34-172,1-1 1,-1 0-1,1 0 1,0 0-1,0 0 1,0 0-1,0 0 1,0 0-1,0 0 1,0 0 0,1 0-1,-1-1 1,1 1-1,-1 0 1,1-1-1,0 1 1,-1-1-1,1 0 1,0 0 0,0 0-1,0 1 1,0-2-1,4 3 1,0-2-625,0 1 1,0-1-1,0 0 0,0 0 1,1-1-1,-1 0 1,7 0-1,-4-4-4288,-7-7-2889</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9.529"/>
    </inkml:context>
    <inkml:brush xml:id="br0">
      <inkml:brushProperty name="width" value="0.025" units="cm"/>
      <inkml:brushProperty name="height" value="0.025" units="cm"/>
    </inkml:brush>
  </inkml:definitions>
  <inkml:trace contextRef="#ctx0" brushRef="#br0">1 77 16624,'0'0'9353,"51"-25"-8713,-6 19-352,9 2-256,8-1 1,4 0-770,-4-3-2594,-8-2-1922,-10-4-4485</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9.904"/>
    </inkml:context>
    <inkml:brush xml:id="br0">
      <inkml:brushProperty name="width" value="0.025" units="cm"/>
      <inkml:brushProperty name="height" value="0.025" units="cm"/>
    </inkml:brush>
  </inkml:definitions>
  <inkml:trace contextRef="#ctx0" brushRef="#br0">160 0 15951,'0'0'12770,"-11"10"-12055,-4 4-425,0 2 0,1 0 0,0 1 0,1 0 0,1 1 0,1 0 0,1 1 0,-9 22 0,14-29-232,0 0-1,1 0 0,1 0 1,0 0-1,1 0 1,0 1-1,1-1 0,1 15 1,0-23-51,0 0-1,1 0 1,0 0 0,0-1 0,0 1 0,0 0-1,0-1 1,1 1 0,-1-1 0,1 1 0,0-1-1,0 0 1,1 0 0,-1 0 0,0 0 0,1 0 0,0 0-1,0-1 1,0 1 0,0-1 0,0 0 0,0 0-1,1 0 1,-1 0 0,1 0 0,-1-1 0,1 0-1,0 0 1,7 2 0,7 0-352,0 0-1,1-1 1,-1-1-1,1-1 1,-1-1-1,24-3 1,-21 0-870,-1 0 1,0-1-1,0-1 1,0-1-1,25-13 1,9-10-11278</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5.731"/>
    </inkml:context>
    <inkml:brush xml:id="br0">
      <inkml:brushProperty name="width" value="0.025" units="cm"/>
      <inkml:brushProperty name="height" value="0.025" units="cm"/>
    </inkml:brush>
  </inkml:definitions>
  <inkml:trace contextRef="#ctx0" brushRef="#br0">1060 25 11755,'-27'-7'176,"1"1"-1,-1 1 1,0 2 0,-1 1-1,1 1 1,0 1 0,-1 1-1,1 2 1,0 1-1,0 0 1,1 3 0,-1 0-1,1 1 1,1 2 0,0 0-1,0 2 1,1 1 0,0 1-1,-30 23 1,12-4-134,2 1 1,1 2-1,2 2 1,2 1-1,1 2 1,2 2-1,2 0 1,-46 91-1,51-80 149,2 2 1,3 1-1,2 1 0,3 0 0,2 2 0,3-1 0,-5 95 0,13-102-179,2 1 0,3-1 1,1 1-1,3-1 0,2 0 0,17 51 0,-19-79-6,2 1 0,1-2 0,2 1 1,0-1-1,1-1 0,1-1 0,1 1 0,0-2 0,2 0 0,1-1 0,0-1 0,1-1 0,1-1 0,28 19 0,-27-23 5,1 0 0,0-1 1,0-1-1,1-2 0,1 0 0,-1-1 0,1-1 0,0-1 0,1-2 1,-1 0-1,1-2 0,-1 0 0,1-2 0,0-1 0,31-6 0,-19 0 13,0-2-1,0-1 0,-1-2 0,-1-2 1,0-1-1,-1-1 0,-1-2 1,-1-2-1,35-28 0,-18 8 181,-3-3 0,-1-1 0,-3-2 0,-2-2 0,-1-1 0,-3-3 0,-3 0 0,-1-2 0,-3-2 0,-3-1 0,-2 0 0,-3-2 0,-2-1 0,-3 0 0,-3-1 0,-2-1 0,-4 0 0,1-68 0,-8 108-154,-1 1 1,-1-1-1,-1 1 0,0-1 1,-2 1-1,-1 0 0,0 0 1,-18-37-1,18 48 15,0 0 0,-1 1-1,0 0 1,-1 0 0,0 1-1,0 0 1,-1 0 0,0 1-1,-1 0 1,1 0 0,-2 1-1,1 1 1,-1 0 0,0 0-1,0 1 1,0 0 0,-22-5-1,9 4-61,0 2-1,-1 1 0,0 0 0,0 2 0,0 1 1,0 1-1,0 1 0,1 1 0,-1 1 0,1 2 1,0 0-1,0 1 0,0 2 0,1 0 0,1 2 1,-31 18-1,47-25-294,0 0 0,1 1 0,0-1 0,-1 1 0,2 0 0,-1 1 0,0-1 0,1 1 0,0 0 0,-5 12 0,-10 39-6458,12-20-1877</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6.524"/>
    </inkml:context>
    <inkml:brush xml:id="br0">
      <inkml:brushProperty name="width" value="0.025" units="cm"/>
      <inkml:brushProperty name="height" value="0.025" units="cm"/>
    </inkml:brush>
  </inkml:definitions>
  <inkml:trace contextRef="#ctx0" brushRef="#br0">0 14 14157,'0'0'5045,"2"15"-4410,6 32-275,2 0-1,1 0 0,3-1 0,2-1 0,1 0 1,47 82-1,-61-122-345,1 1 1,0-1-1,0 0 0,1 0 1,-1 0-1,1 0 0,0-1 1,0 0-1,1 0 0,7 4 1,-12-7 15,1-1 1,0 1-1,0 0 1,0-1 0,0 1-1,0-1 1,0 0 0,0 0-1,0 1 1,0-1-1,0-1 1,0 1 0,0 0-1,0 0 1,0-1-1,0 1 1,0-1 0,0 0-1,0 1 1,0-1 0,0 0-1,0 0 1,-1 0-1,1 0 1,0-1 0,-1 1-1,1 0 1,-1-1-1,1 1 1,-1-1 0,0 0-1,0 1 1,0-1-1,0 0 1,2-3 0,7-14 190,0-1 1,-2 0 0,0 0 0,-1-1-1,7-42 1,8-113 199,-19 145-101,-3 59-74,1 1 1,1-1-1,1 0 1,2 0-1,10 37 1,-14-63-241,-1 0 0,1 1 0,-1-1 0,1 0 0,0 0 0,0 0 0,0 0 0,0-1 0,0 1-1,1 0 1,-1 0 0,0-1 0,1 1 0,-1 0 0,1-1 0,0 0 0,-1 1 0,1-1 0,0 0 0,0 0 0,0 0 0,0 0 0,0 0 0,0 0 0,0-1 0,0 1 0,0-1 0,0 1 0,0-1 0,1 0 0,-1 0 0,0 0 0,0 0 0,0 0 0,0 0 0,1-1 0,-1 1 0,0-1 0,0 0 0,0 1 0,0-1 0,0 0 0,2-1 0,5-4 28,0 0-1,-1 0 1,0-1 0,0 0 0,0 0 0,-1-1 0,9-11 0,55-89 123,-10 12-80,-61 97-75,0-1 0,0 0 0,0 1 0,0-1-1,0 1 1,0-1 0,0 0 0,0 1 0,0-1-1,0 0 1,1 1 0,-1-1 0,0 0 0,0 1-1,0-1 1,0 0 0,1 1 0,-1-1 0,0 0-1,0 1 1,1-1 0,-1 0 0,0 0 0,1 1-1,-1-1 1,0 0 0,1 0 0,-1 0 0,0 1 0,1-1-1,-1 0 1,0 0 0,1 0 0,-1 0 0,0 0-1,1 0 1,-1 0 0,1 0 0,-1 0 0,0 0-1,1 0 1,-1 0 0,1 0 0,-1 0 0,0 0-1,1 0 1,-1-1 0,0 1 0,1 0 0,-1 0-1,0 0 1,1 0 0,-1-1 0,0 1 0,0 0-1,1 0 1,-1-1 0,0 1 0,1 0 0,-1-1-1,0 1 1,0 0 0,0-1 0,1 0 0,1 44 255,-2-32-151,1 0 12,-1 2-41,1 0-1,0 1 1,1-1-1,5 17 1,-7-28-65,1-1 0,-1 0-1,0 1 1,1-1 0,-1 0 0,1 1 0,-1-1-1,1 0 1,0 0 0,0 0 0,-1 0 0,1 1-1,0-1 1,0 0 0,0 0 0,0-1 0,0 1-1,1 0 1,-1 0 0,0 0 0,0-1 0,0 1-1,1-1 1,-1 1 0,0-1 0,1 1 0,-1-1-1,0 0 1,1 1 0,-1-1 0,0 0 0,1 0-1,-1 0 1,1 0 0,-1 0 0,0-1 0,1 1-1,-1 0 1,0-1 0,1 1 0,-1-1-1,0 1 1,1-1 0,-1 0 0,0 1 0,0-1-1,0 0 1,0 0 0,0 0 0,0 0 0,0 0-1,2-1 1,15-15 103,-1 0 0,-1 0 0,0-2 0,24-36 0,26-31-86,-65 85-34,0-1 1,0 1-1,1-1 1,-1 1 0,0-1-1,1 1 1,-1 0 0,1 0-1,0 0 1,-1 0 0,1 0-1,0 0 1,-1 0-1,1 0 1,0 1 0,0-1-1,0 1 1,0-1 0,0 1-1,2 0 1,-3 0 5,1 1 0,-1-1 0,0 1 0,0 0 1,0 0-1,0-1 0,0 1 0,0 0 0,0 0 0,0 0 0,0 0 0,0 0 1,-1 0-1,1 0 0,0 0 0,-1 1 0,1-1 0,-1 0 0,1 0 0,-1 1 1,0-1-1,1 2 0,2 12 37,-1 1 1,0 0-1,-2 28 1,0-31-26,0 2-45,-1-11-71,1 1 1,0-1-1,0 1 0,0-1 1,1 1-1,-1-1 1,1 0-1,2 6 0,-4-14-4482,2-5 2278,0-3-4,-1-19-3871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8.840"/>
    </inkml:context>
    <inkml:brush xml:id="br0">
      <inkml:brushProperty name="width" value="0.025" units="cm"/>
      <inkml:brushProperty name="height" value="0.025" units="cm"/>
    </inkml:brush>
  </inkml:definitions>
  <inkml:trace contextRef="#ctx0" brushRef="#br0">374 54 6406,'31'-31'5719,"-20"18"-1809,0 3 4494,-166 169-6575,79-76-1507,17-18-135,24-26-473,-63 55 1,98-94 183,0 0 1,1 0-1,-1 0 0,0 0 0,0 0 1,0-1-1,0 1 0,0 0 1,0 0-1,0 0 0,0 0 0,0 0 1,0 0-1,0 0 0,0-1 1,0 1-1,0 0 0,0 0 0,0 0 1,0 0-1,0 0 0,0 0 0,0-1 1,0 1-1,0 0 0,0 0 1,-1 0-1,1 0 0,0 0 0,0 0 1,0 0-1,0 0 0,0 0 0,0-1 1,0 1-1,0 0 0,0 0 1,0 0-1,-1 0 0,1 0 0,0 0 1,0 0-1,0 0 0,0 0 0,0 0 1,0 0-1,0 0 0,-1 0 1,1 0-1,0 0 0,0 0 0,0 0 1,0 0-1,0 0 0,0 0 1,-1 0-1,1 0 0,0 0 0,0 0 1,0 0-1,4-13-2715,8-15-4085</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6.883"/>
    </inkml:context>
    <inkml:brush xml:id="br0">
      <inkml:brushProperty name="width" value="0.025" units="cm"/>
      <inkml:brushProperty name="height" value="0.025" units="cm"/>
    </inkml:brush>
  </inkml:definitions>
  <inkml:trace contextRef="#ctx0" brushRef="#br0">1 0 16367,'0'0'8168,"55"36"-18289</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7.287"/>
    </inkml:context>
    <inkml:brush xml:id="br0">
      <inkml:brushProperty name="width" value="0.025" units="cm"/>
      <inkml:brushProperty name="height" value="0.025" units="cm"/>
    </inkml:brush>
  </inkml:definitions>
  <inkml:trace contextRef="#ctx0" brushRef="#br0">1 526 14414,'0'0'6838,"8"5"-6405,-6-4-386,1 1 0,-1-1 0,0 0 1,0 0-1,1 0 0,-1 0 1,1 0-1,-1 0 0,1-1 0,-1 1 1,1-1-1,-1 0 0,1 0 1,4 0-1,-4-1-11,-1-1 0,1 1 0,0 0 0,-1-1 0,1 0-1,-1 0 1,0 0 0,0 0 0,0 0 0,0 0 0,0 0 0,0-1 0,0 1 0,-1-1 0,1 1 0,-1-1 0,2-3-1,18-44 103,-20 47-95,0 0-1,0-1 1,0 1 0,0-1 0,-1 1 0,0-1 0,0 1-1,0-1 1,0 1 0,0-1 0,-1 1 0,-1-7-1,2 9-15,-1 0 0,1 1-1,-1-1 1,1 0 0,-1 1-1,1-1 1,-1 1-1,0-1 1,1 1 0,-1-1-1,0 1 1,1-1 0,-1 1-1,0 0 1,0-1-1,1 1 1,-1 0 0,0 0-1,0-1 1,0 1 0,1 0-1,-1 0 1,0 0-1,0 0 1,0 0 0,0 0-1,1 0 1,-1 0 0,0 1-1,0-1 1,0 0-1,1 0 1,-1 1 0,0-1-1,0 0 1,1 1-1,-1-1 1,0 1 0,1-1-1,-1 1 1,0-1 0,1 1-1,-1-1 1,1 1-1,-2 1 1,-26 28 403,22-18-334,0 0 0,1 0-1,0 1 1,1 0 0,0 0-1,1 0 1,0 0 0,1 0-1,1 0 1,0 1-1,2 15 1,-1-27-98,0 0-1,0 0 1,1 1-1,-1-1 1,1 0-1,0 0 0,0 0 1,-1 0-1,1 0 1,1 0-1,-1 0 1,0 0-1,0 0 1,1 0-1,-1-1 1,1 1-1,-1 0 1,1-1-1,0 1 1,0-1-1,0 0 1,-1 0-1,1 0 1,0 0-1,1 0 1,-1 0-1,0 0 1,0 0-1,0-1 1,0 1-1,1-1 0,-1 0 1,0 0-1,0 0 1,1 0-1,-1 0 1,0 0-1,0 0 1,5-2-1,3 1-292,0-1 0,0-1 0,-1 1 0,1-2 0,-1 1 0,1-1 0,13-9 0,-8 4-1051,-1-2 1,-1 1-1,0-2 1,0 1-1,-1-2 0,18-23 1,-24 27 708,-1 0 1,1 0 0,-1 0 0,-1-1-1,0 0 1,0 1 0,-1-1-1,0-1 1,-1 1 0,0 0-1,-1-1 1,1-11 0,-2 20 928,0 1 0,0 0 1,0 0-1,0-1 0,0 1 0,0 0 1,0 0-1,-1 0 0,1-1 0,0 1 1,-1 0-1,1 0 0,-1 0 0,1 0 1,-1 0-1,0 0 0,0-2 1,0 3-118,1 0 1,-1-1-1,1 1 1,-1 0-1,1 0 1,-1 0 0,0 0-1,1 0 1,-1 0-1,1-1 1,-1 1-1,1 0 1,-1 1 0,1-1-1,-1 0 1,1 0-1,-1 0 1,1 0-1,-1 0 1,1 0 0,-1 1-1,1-1 1,-1 0-1,1 0 1,-1 1-1,0-1 1,-2 2 193,1 1 0,-1-1 0,1 0 0,-1 1 1,1-1-1,0 1 0,0 0 0,0 0 0,0-1 0,-2 7 0,1-3-84,1 0 0,0 0 0,0 0 0,1 0 0,0 0 0,0 0 0,0 0 0,1 1 0,0-1 0,1 12-1,0-16-236,-1-1-1,0 0 0,1 0 1,-1 0-1,1 1 0,-1-1 1,1 0-1,0 0 0,0 0 0,-1 0 1,1 0-1,0 0 0,0 0 1,0 0-1,0 0 0,0-1 0,0 1 1,0 0-1,0-1 0,0 1 1,3 0-1,-1 0-10,0-1 1,0 1-1,0-1 0,0 0 1,0 0-1,0 0 0,0-1 1,0 1-1,0-1 0,0 0 1,-1 1-1,1-1 0,4-2 1,19-10 113,0-2-1,-1 0 1,-1-1 0,44-40 0,-7 8-72,-51 40-396,9-6 1605,-20 9-230,-12 3-119,7 2-868,1-1 1,-1 0 0,1 0 0,-1 0-1,1-1 1,0 0 0,0 0 0,0 0-1,0-1 1,0 1 0,0-1-1,1 0 1,-1-1 0,1 1 0,0-1-1,0 0 1,0 0 0,0 0 0,1 0-1,0-1 1,-4-5 0,2 2 9,1 0 1,0-1-1,0 1 1,0-1-1,1 1 1,1-1-1,0 0 1,0 0-1,0-1 0,1 1 1,1 0-1,0-11 1,0 18-68,1 0-1,-1-1 1,1 1 0,0 0 0,0 0-1,0 0 1,0 0 0,1 0-1,-1 0 1,1 0 0,-1 0 0,1 0-1,-1 1 1,1-1 0,0 1 0,0-1-1,0 1 1,0 0 0,0-1-1,0 1 1,0 0 0,0 0 0,1 1-1,-1-1 1,0 0 0,0 1 0,1-1-1,-1 1 1,3 0 0,12-3-37,0 2-1,33 0 1,-35 1 39,35 2-321,51-3-1017,-52-7-2493,-7-12-3940,-12-4-5158</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2.238"/>
    </inkml:context>
    <inkml:brush xml:id="br0">
      <inkml:brushProperty name="width" value="0.025" units="cm"/>
      <inkml:brushProperty name="height" value="0.025" units="cm"/>
    </inkml:brush>
  </inkml:definitions>
  <inkml:trace contextRef="#ctx0" brushRef="#br0">1196 5 10794,'-30'-3'258,"0"1"-1,1 2 0,-1 1 1,0 1-1,1 2 1,-1 1-1,1 1 1,0 2-1,1 0 0,-36 17 1,3 4-160,1 2 0,2 2 0,-80 62 1,90-58 418,1 1 0,3 3 1,1 2-1,1 1 1,3 3-1,-49 75 1,64-82-365,1 0 0,3 1-1,1 1 1,2 1 0,2 1 0,2 0 0,2 0 0,2 2 0,-5 52 0,11-61-136,1 1 1,2-1-1,2 1 1,1-1-1,2 0 0,2 0 1,1-1-1,1 1 0,2-2 1,2 1-1,32 61 0,-25-61-15,2-2 0,1 0-1,2-2 1,1 0 0,2-2-1,0-1 1,2-1-1,2-2 1,51 35 0,-63-49-35,0-1 1,1 0-1,0-1 0,0-2 1,1 0-1,0-1 0,1-2 1,-1 0-1,1-1 1,0-1-1,0-1 0,0-1 1,0-2-1,0 0 1,0-1-1,0-1 0,0-1 1,28-10-1,-17 1 119,0-1 0,0-3 0,-1 0 0,-1-2 0,-1-2 0,-1 0 0,52-50 0,-26 16 302,-3-3 0,78-109 1,-82 95-51,-4-1 0,-4-2 1,61-153-1,-78 161-292,-3-1 0,-3 0-1,-3-2 1,-3 0 0,3-79 0,-14 123-25,-1 0 0,-1 0 0,-1-1-1,-1 1 1,-1 1 0,-2-1 0,-10-32 0,13 51-42,1 0-1,-1 1 1,0-1 0,-1 1-1,0-1 1,0 1-1,0 0 1,0 1-1,-1-1 1,0 1 0,0 0-1,-1 0 1,0 0-1,0 1 1,0 0 0,0 0-1,0 0 1,-1 1-1,1 0 1,-1 0-1,0 1 1,0 0 0,0 0-1,0 1 1,-1 0-1,1 0 1,0 0 0,0 1-1,-1 0 1,-9 2-1,6-1-532,1 1 0,0 0 0,0 0 0,-9 5 0,-17 9-4128,0 5-7255</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2.676"/>
    </inkml:context>
    <inkml:brush xml:id="br0">
      <inkml:brushProperty name="width" value="0.025" units="cm"/>
      <inkml:brushProperty name="height" value="0.025" units="cm"/>
    </inkml:brush>
  </inkml:definitions>
  <inkml:trace contextRef="#ctx0" brushRef="#br0">1 654 17489,'0'0'992,"65"9"514,-1-46 320,21-19-481,12-14-352,11-11-353,4-2-351,-1-1-257,-11 8-160,-18 12-705,-24 15-1633,-26 11-2755,-28 13-8072</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3.469"/>
    </inkml:context>
    <inkml:brush xml:id="br0">
      <inkml:brushProperty name="width" value="0.025" units="cm"/>
      <inkml:brushProperty name="height" value="0.025" units="cm"/>
    </inkml:brush>
  </inkml:definitions>
  <inkml:trace contextRef="#ctx0" brushRef="#br0">173 174 16367,'-3'-9'1260,"2"4"-1233,-2-2 365,1 0-1,-1-1 1,0 1-1,0 0 1,-6-7 0,9 13-359,-1 0 0,1 0 1,-1 0-1,0 0 1,0 0-1,0 0 1,1 0-1,-1 0 0,0 1 1,0-1-1,0 0 1,0 1-1,0-1 1,0 1-1,0-1 0,0 1 1,-1-1-1,1 1 1,0 0-1,0 0 1,0-1-1,0 1 1,-1 0-1,1 0 0,0 0 1,0 0-1,0 0 1,0 1-1,-1-1 1,1 0-1,0 0 0,0 1 1,0-1-1,0 1 1,0-1-1,0 1 1,0-1-1,0 1 0,0 0 1,0-1-1,0 1 1,0 0-1,0 0 1,1 0-1,-1 0 0,0 0 1,0 0-1,0 1 1,-11 13 65,0 0-1,1 0 1,1 2 0,1-1-1,-9 21 1,13-27-39,1 0 1,0 0-1,1 1 0,1-1 0,-1 1 0,2 0 1,-1 0-1,1 0 0,1 0 0,1 16 0,0-22-42,0-1-1,1 0 1,-1 0-1,1 0 0,0 0 1,0-1-1,0 1 1,1 0-1,-1-1 1,1 0-1,0 1 0,0-1 1,0 0-1,0-1 1,1 1-1,-1 0 1,1-1-1,-1 0 0,6 2 1,9 5 31,1-1 0,36 11 0,-29-11-5,-8-3-39,0 2 1,-1 0 0,0 0 0,-1 2 0,24 15 0,-35-20-10,0 0 1,0 1-1,0-1 0,-1 1 1,0 0-1,0 0 0,0 1 1,-1-1-1,1 1 1,-1-1-1,-1 1 0,1 0 1,-1 0-1,0 1 0,0-1 1,-1 0-1,0 1 0,0-1 1,0 9-1,-1-5 23,-1-1 1,0 1-1,-1-1 0,1 0 1,-2 1-1,1-1 0,-2 0 1,1 0-1,-1-1 0,0 1 1,-1-1-1,0 0 0,0 0 1,-12 13-1,12-15 176,0-1 1,0 1 0,-1-1-1,0 0 1,0-1-1,0 1 1,0-1-1,-1-1 1,1 1 0,-1-1-1,0 0 1,0 0-1,-1-1 1,1 0 0,0-1-1,-1 1 1,1-1-1,-1-1 1,-8 1-1,13-2-129,1 1-1,0 0 1,0-1-1,0 1 0,0-1 1,0 0-1,0 1 1,0-1-1,0 0 0,0 0 1,1-1-1,-1 1 0,0 0 1,0 0-1,1-1 1,-1 1-1,1-1 0,0 0 1,-1 1-1,0-3 1,-1-1-27,1 1 0,0-1 0,0 0 1,0 0-1,1 0 0,0 1 0,0-2 0,-1-6 1,1 0-51,1-1 0,0 1 0,1 0 0,0-1 0,1 1 0,5-19 0,1 11 8,0 1 0,1 0-1,1 0 1,1 1 0,0 1 0,15-18 0,93-96-37,-45 53 59,-58 60-33,9-10-90,-1-1 0,25-38 0,-45 61 90,0-1 0,0 0-1,0 0 1,0-1-1,-1 1 1,-1-1-1,1 1 1,-1-1 0,-1 0-1,1 0 1,-1 0-1,0 0 1,-1 0-1,0 0 1,-1 0 0,-1-12-1,1 17-2,1 1-1,-1 0 1,0 0-1,0 0 1,0 0-1,-1 0 1,1 0-1,0 0 1,-1 0-1,1 1 1,-1-1-1,0 0 1,1 1-1,-1-1 1,0 1-1,0 0 1,0 0-1,0 0 1,0 0-1,0 0 1,-1 0-1,1 0 1,0 0-1,0 1 1,-1-1-1,1 1 1,0 0-1,0 0 1,-1 0-1,1 0 1,0 0-1,-1 0 1,1 1-1,0-1 1,-4 2-1,0-1-48,0 0 1,1 1-1,-1 0 0,0 0 1,1 1-1,0-1 0,-1 1 1,1 0-1,0 1 0,1-1 0,-1 1 1,-7 8-1,5-3-351,1 0 0,0 1-1,1 0 1,-1 0 0,-4 16 0,8-21-304,0 0-1,1 1 1,-1 0 0,1-1 0,1 1 0,-1-1 0,1 1 0,0 0 0,0-1 0,0 1-1,1 0 1,2 9 0,8 1-4366</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3.888"/>
    </inkml:context>
    <inkml:brush xml:id="br0">
      <inkml:brushProperty name="width" value="0.025" units="cm"/>
      <inkml:brushProperty name="height" value="0.025" units="cm"/>
    </inkml:brush>
  </inkml:definitions>
  <inkml:trace contextRef="#ctx0" brushRef="#br0">1 54 17232,'0'0'5728,"0"10"-5082,0 2-488,2 1 0,0-1-1,1 0 1,0 0-1,0 0 1,6 12 0,-7-19-137,0-1 0,0 1 0,0 0 0,0-1 1,1 0-1,0 0 0,-1 0 0,2 0 0,-1 0 0,0 0 1,1-1-1,-1 1 0,1-1 0,0 0 0,0 0 1,1-1-1,-1 1 0,1-1 0,-1 0 0,9 3 0,-9-5 88,-1 0-1,1 0 1,-1-1-1,1 1 0,-1-1 1,1 0-1,-1 0 0,0 0 1,1 0-1,-1-1 1,0 1-1,0-1 0,0 0 1,0 1-1,0-2 0,0 1 1,-1 0-1,1 0 1,2-4-1,45-58 587,-39 49-637,15-23 40,-14 19-74,2 1 0,26-30 0,-40 47-23,0 1-1,0 0 1,1-1-1,-1 1 1,0-1-1,0 1 0,1 0 1,-1-1-1,0 1 1,0 0-1,1-1 0,-1 1 1,0 0-1,1 0 1,-1-1-1,1 1 1,-1 0-1,0 0 0,1 0 1,-1 0-1,1-1 1,-1 1-1,0 0 0,1 0 1,-1 0-1,1 0 1,-1 0-1,1 0 1,-1 0-1,0 0 0,1 0 1,-1 0-1,1 0 1,-1 0-1,1 1 1,-1-1-1,0 0 0,1 0 1,-1 0-1,1 1 1,-1-1-1,0 0 0,1 0 1,-1 1-1,0-1 1,1 0-1,-1 0 1,0 1-1,0-1 0,1 1 1,-1-1-1,0 0 1,0 1-1,0-1 0,1 0 1,-1 1-1,0-1 1,0 1-1,0-1 1,0 1-1,0-1 0,0 0 1,0 1-1,0-1 1,0 1-1,0 0 1,0 38 176,0-29-100,-5 136 254,5-146-329,0 0 0,0 0-1,0 1 1,1-1 0,-1 0 0,0 0-1,0 1 1,0-1 0,0 0 0,1 0-1,-1 0 1,0 1 0,0-1-1,0 0 1,1 0 0,-1 0 0,0 0-1,0 1 1,1-1 0,-1 0 0,0 0-1,0 0 1,1 0 0,-1 0-1,0 0 1,0 0 0,1 0 0,-1 0-1,0 0 1,1 0 0,-1 0-1,0 0 1,0 0 0,1 0 0,-1 0-1,0 0 1,0 0 0,1 0 0,-1 0-1,0-1 1,0 1 0,1 0-1,-1 0 1,0 0 0,0 0 0,1 0-1,-1-1 1,14-7 65,40-46-2525,-6-9-6770,-32 40 2603</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4.431"/>
    </inkml:context>
    <inkml:brush xml:id="br0">
      <inkml:brushProperty name="width" value="0.025" units="cm"/>
      <inkml:brushProperty name="height" value="0.025" units="cm"/>
    </inkml:brush>
  </inkml:definitions>
  <inkml:trace contextRef="#ctx0" brushRef="#br0">1 242 15278,'0'0'4389,"9"0"-3172,-1-1-962,0-1 1,-1 0-1,1 0 1,-1 0-1,1-1 1,-1 0-1,0-1 1,0 0-1,7-4 1,-9 5-152,-1-1 1,1 1 0,-1-1-1,0 0 1,0 0-1,0 0 1,0-1-1,-1 1 1,0-1-1,0 0 1,0 0 0,0 0-1,-1 0 1,0-1-1,3-9 1,-5 13-39,1 0 0,-1 0 0,0 0 0,1 0 0,-1 0 0,0-1 0,0 1 0,0 0 0,-1 0 0,1 0 0,0-1 0,-1 1 0,1 0 0,-1 0 0,0 0 0,0 0 0,-1-2 0,1 3-14,0 0-1,0 0 0,0 0 0,0 0 0,0 0 1,0 1-1,0-1 0,0 0 0,-1 1 0,1-1 1,0 1-1,0-1 0,-1 1 0,1 0 0,0-1 1,-1 1-1,1 0 0,0 0 0,-1 0 0,-1 0 1,-2 1 7,1 0 1,-1-1 0,1 2-1,0-1 1,0 1 0,-1-1 0,1 1-1,0 0 1,0 1 0,1-1-1,-1 1 1,0-1 0,1 1-1,0 0 1,-4 5 0,2-3-19,1 1 0,0 0 0,1 0 0,-1 1 1,1-1-1,0 1 0,1 0 0,0-1 0,-3 14 1,5-18-37,0 0 0,-1-1 0,1 1 0,0 0 0,0 0 0,0 0 0,0 0 0,1-1 0,-1 1 0,0 0 0,1 0 0,-1-1 0,1 1 0,0 0 1,-1 0-1,1-1 0,0 1 0,0-1 0,0 1 0,0-1 0,0 1 0,1-1 0,-1 0 0,0 1 0,1-1 0,-1 0 0,1 0 0,-1 0 0,1 0 1,-1 0-1,1-1 0,0 1 0,-1 0 0,1-1 0,0 1 0,0-1 0,0 0 0,-1 1 0,1-1 0,0 0 0,2 0 0,7 0 26,0-1 0,-1 0-1,1 0 1,0-1-1,-1 0 1,1-1-1,-1 0 1,0-1 0,0 0-1,16-10 1,21-7 27,-46 21-61,-1 0 0,1 0 0,-1 0 0,1 0 0,0-1-1,-1 1 1,1 0 0,0 0 0,-1 0 0,1 1 0,0-1-1,-1 0 1,1 0 0,0 0 0,-1 0 0,1 1 0,-1-1-1,1 0 1,0 1 0,-1-1 0,1 0 0,-1 1 0,1-1-1,-1 1 1,1-1 0,-1 0 0,1 1 0,-1-1 0,0 1-1,1 0 1,-1-1 0,0 1 0,1-1 0,-1 1 0,0 0-1,0-1 1,1 1 0,-1-1 0,0 1 0,0 0 0,0-1-1,0 2 1,0-1 15,0-1-1,0 0 1,0 1-1,0-1 1,0 1-1,0-1 1,0 1-1,0-1 1,0 1-1,0-1 1,0 0-1,1 1 1,-1-1-1,0 1 1,0-1-1,0 0 1,1 1-1,-1-1 1,0 0-1,0 1 1,1-1-1,-1 0 1,0 1-1,1-1 1,-1 0-1,0 0 1,1 1-1,-1-1 1,1 0-1,-1 0 0,0 0 1,1 1-1,-1-1 1,1 0-1,-1 0 1,1 0-1,-1 0 1,0 0-1,1 0 1,-1 0-1,1 0 1,-1 0-1,1 0 1,-1 0-1,1 0 1,-1 0-1,0 0 1,1-1-1,-1 1 1,1 0-1,-1 0 1,0 0-1,1-1 1,-1 1-1,0 0 1,1 0-1,-1-1 1,0 1-1,1 0 1,-1-1-1,0 1 1,1 0-1,-1-1 1,0 1-1,0-1 1,0 1-1,1 0 1,-1-1-1,6-8 134,0 1-1,-1-1 1,0 0-1,-1-1 1,0 1-1,0-1 1,-1 0-1,0 0 1,0 0-1,-1 0 1,-1 0-1,0 0 1,0-15-1,46 12-1099,-35 9 415,34-9-3494,-1-5-4872,-23 8 1497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4.949"/>
    </inkml:context>
    <inkml:brush xml:id="br0">
      <inkml:brushProperty name="width" value="0.025" units="cm"/>
      <inkml:brushProperty name="height" value="0.025" units="cm"/>
    </inkml:brush>
  </inkml:definitions>
  <inkml:trace contextRef="#ctx0" brushRef="#br0">237 81 7751,'0'0'9609,"-6"-9"-6117,5 7-3333,-1-1 0,0 0 1,0 1-1,1-1 0,-2 1 0,1 0 1,0 0-1,0-1 0,-1 2 0,1-1 1,-1 0-1,0 0 0,0 1 0,1-1 1,-1 1-1,0 0 0,0 0 0,0 0 1,0 0-1,0 1 0,0-1 0,-1 1 1,1 0-1,0 0 0,0 0 1,0 0-1,0 0 0,0 1 0,-1-1 1,1 1-1,0 0 0,0 0 0,0 0 1,1 0-1,-1 1 0,0-1 0,0 1 1,1 0-1,-1 0 0,1 0 0,-4 3 1,-7 6 95,0 0 0,0 1 0,2 0 0,-20 27 1,27-33-190,0-1 1,0 1 0,1 0 0,0 0 0,0 1 0,0-1 0,1 1 0,0-1 0,0 1 0,1 0 0,0-1-1,0 1 1,0 0 0,2 13 0,-1-18-58,1 0 0,0 0 0,0-1 0,0 1 0,0-1 0,0 1 0,0-1 0,1 0 0,-1 1 0,1-1 0,-1 0 0,0 0 0,1 0 0,0 0 0,-1 0 0,1 0 1,0 0-1,-1 0 0,1-1 0,0 1 0,0-1 0,0 1 0,-1-1 0,1 0 0,0 0 0,0 0 0,0 0 0,0 0 0,0 0 0,0 0 0,2-1 0,8 0 105,-1 0 1,1-1 0,21-6 0,-15 1-53,-1 0 0,1-2 0,-1 0 0,-1 0 0,0-2 0,0 0 0,20-18 0,-28 22-36,0 0 1,-1-1 0,0 0-1,-1 0 1,1 0 0,-2 0 0,1-1-1,-1 0 1,0-1 0,-1 1 0,0-1-1,-1 0 1,0 0 0,0 0-1,1-13 1,-4 22-21,1 0 0,-1 1 0,0-1-1,0 1 1,0-1 0,0 1 0,0-1-1,0 1 1,0-1 0,0 0 0,0 1 0,0-1-1,0 1 1,0-1 0,0 1 0,-1-1 0,1 0-1,0 1 1,0-1 0,0 1 0,-1-1 0,1 1-1,0-1 1,-1 1 0,1 0 0,-1-1 0,1 1-1,0-1 1,-1 1 0,1 0 0,-1-1 0,1 1-1,-1-1 1,-17 10-8,-13 27 21,22-22 51,1 0 0,-13 31 1,20-41-39,-1 1-1,0 0 1,1 0 0,0 0 0,0 0 0,0 0 0,1 0-1,0 0 1,0 0 0,0 0 0,0 0 0,1 0 0,0 0-1,1 5 1,-1-8-24,1 0 0,-1 0 0,1 0 0,-1-1 0,1 1-1,-1 0 1,1-1 0,0 0 0,0 1 0,0-1 0,0 0 0,0 0-1,0 0 1,0 0 0,0 0 0,0-1 0,1 1 0,-1-1 0,0 1-1,0-1 1,1 0 0,3 0 0,58-1 178,-55 0-179,4 0-652,1-1-1,-1 0 1,24-8 0,-31 8 178,-1 0-1,1-1 1,-1 1 0,0-1-1,0 0 1,0 0 0,0 0-1,-1-1 1,1 0 0,-1 0-1,6-6 1,3-14-6719</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5.108"/>
    </inkml:context>
    <inkml:brush xml:id="br0">
      <inkml:brushProperty name="width" value="0.025" units="cm"/>
      <inkml:brushProperty name="height" value="0.025" units="cm"/>
    </inkml:brush>
  </inkml:definitions>
  <inkml:trace contextRef="#ctx0" brushRef="#br0">229 10 15663,'0'0'5071,"-8"-3"-3950,5 2-1042,1 0 0,-1 0 0,0 0 0,1 0 0,-1 1 0,0-1 1,0 1-1,1 0 0,-1 0 0,0 0 0,0 0 0,1 0 0,-1 1 0,-4 0 0,2 2 29,0-1 0,0 1 1,1-1-1,-1 1 0,1 1 1,0-1-1,0 1 0,0-1 1,-4 5-1,-8 10 318,0 0 0,1 2 0,1-1 0,1 2 0,-12 22 0,21-33-291,-1-1 1,1 1-1,1 0 0,-1 0 1,2 0-1,0 1 0,0-1 1,0 1-1,2-1 0,-1 1 1,1-1-1,1 1 0,0-1 1,2 13-1,-2-20-131,0 0 1,0 0 0,0 0-1,1-1 1,-1 1 0,1 0-1,-1-1 1,1 1 0,0-1-1,0 1 1,0-1 0,0 0-1,1 0 1,-1 0 0,0 0-1,1 0 1,4 1 0,-2 0 17,1-1 0,0 0 0,-1 0-1,1 0 1,0-1 0,0 0 0,0 0 0,9-1 0,0 0-67,-1-1 1,1-1-1,-1 0 0,0 0 0,0-2 1,24-8-1,-22 5-644,42-19-3243,-28 1-5279,-22 13-895</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5.499"/>
    </inkml:context>
    <inkml:brush xml:id="br0">
      <inkml:brushProperty name="width" value="0.025" units="cm"/>
      <inkml:brushProperty name="height" value="0.025" units="cm"/>
    </inkml:brush>
  </inkml:definitions>
  <inkml:trace contextRef="#ctx0" brushRef="#br0">1 91 17521,'0'0'11018,"6"11"-10420,0 0-395,6 9-113,0 1-1,23 26 1,-33-43-38,1 0 1,-1-1-1,1 0 0,0 1 1,1-1-1,-1 0 0,0-1 1,1 1-1,-1-1 0,1 1 1,0-1-1,0 0 1,0 0-1,0-1 0,0 1 1,1-1-1,-1 0 0,0 0 1,0 0-1,1-1 0,-1 0 1,6 0-1,-8-1-5,0 0-1,0 0 1,0 0 0,-1 0-1,1-1 1,0 1 0,0-1-1,-1 1 1,1-1 0,-1 0-1,0 1 1,1-1-1,-1 0 1,0 0 0,0 0-1,0 0 1,-1 0 0,1 0-1,0 0 1,0-4 0,11-49 877,-11 46-874,4-50-5363,2-12-5181,-5 55 1894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9.199"/>
    </inkml:context>
    <inkml:brush xml:id="br0">
      <inkml:brushProperty name="width" value="0.025" units="cm"/>
      <inkml:brushProperty name="height" value="0.025" units="cm"/>
    </inkml:brush>
  </inkml:definitions>
  <inkml:trace contextRef="#ctx0" brushRef="#br0">13 0 15727,'0'0'3988,"-2"9"-2942,-3 23-33,1 1 0,2 0 0,4 66 0,0-79-804,1-1-1,1 1 1,0-1 0,2 0 0,0-1 0,1 1-1,1-1 1,14 25 0,-6-21-44,1 0 0,36 37-1,-34-40-821,-2 0-1,0 1 1,15 24 0,-24-27-2909,-7-6-2147</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5.919"/>
    </inkml:context>
    <inkml:brush xml:id="br0">
      <inkml:brushProperty name="width" value="0.025" units="cm"/>
      <inkml:brushProperty name="height" value="0.025" units="cm"/>
    </inkml:brush>
  </inkml:definitions>
  <inkml:trace contextRef="#ctx0" brushRef="#br0">38 0 4036,'0'0'21428,"-4"14"-20424,-7 41 174,2 1 0,-4 98 0,13-138-977,0 1 1,1 0 0,0 0 0,2 0-1,8 31 1,-10-45-227,0 0 0,1 0 0,-1 1 0,1-1 0,0 0 0,0-1 1,0 1-1,0 0 0,0 0 0,0-1 0,1 1 0,-1-1 0,1 0 0,0 0 0,0 0 0,0 0 0,0 0 0,0-1 1,0 1-1,0-1 0,1 0 0,-1 0 0,0 0 0,1 0 0,-1-1 0,0 1 0,1-1 0,-1 0 0,1 0 0,-1 0 0,1-1 1,-1 1-1,1-1 0,-1 0 0,0 0 0,4-1 0,5-2-723,0 0 0,0-1 0,-1-1 0,0 0 0,0-1 0,0 1 0,-1-2 0,17-15 0,-12 9-2786,-1-1 0,19-24 0,-6 0-6763</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6.275"/>
    </inkml:context>
    <inkml:brush xml:id="br0">
      <inkml:brushProperty name="width" value="0.025" units="cm"/>
      <inkml:brushProperty name="height" value="0.025" units="cm"/>
    </inkml:brush>
  </inkml:definitions>
  <inkml:trace contextRef="#ctx0" brushRef="#br0">140 0 14286,'0'0'8167,"0"64"-7174,-8-28-512,0 8-257,-3 6 96,-3 0 0,-2-1-63,1-8-129,4-5-32,4-11-224,4-14-1250,3-18-5540,0-18 1185</inkml:trace>
  <inkml:trace contextRef="#ctx0" brushRef="#br0" timeOffset="1">4 91 11211,'0'0'9961,"-3"64"-9224,18-42 352,6 2 32,4-3-352,4-3-385,3-5-224,0-5-64,1-4-1025,0-3-993,-4-1-928,-5 0-962,-2-6-3555</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6.650"/>
    </inkml:context>
    <inkml:brush xml:id="br0">
      <inkml:brushProperty name="width" value="0.025" units="cm"/>
      <inkml:brushProperty name="height" value="0.025" units="cm"/>
    </inkml:brush>
  </inkml:definitions>
  <inkml:trace contextRef="#ctx0" brushRef="#br0">1 0 16047,'0'0'3379,"13"4"-1099,27 7-615,11 3 1053,78 32 1,-116-41-2560,-1 1 0,-1 0 0,1 0 1,-1 1-1,0 1 0,-1 0 0,0 0 0,0 1 1,-1 0-1,0 1 0,0 0 0,9 15 0,-14-16-138,0 0-1,-1 1 0,0 0 1,0 0-1,-1-1 0,0 1 1,-1 1-1,0-1 1,-1 0-1,0 0 0,-1 0 1,0 0-1,0 0 1,-1 0-1,0 0 0,-5 13 1,-7 16-357,-2 0 1,-31 57 0,40-84 81,-51 91-3220,12-41-5212,20-37-3641</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9.231"/>
    </inkml:context>
    <inkml:brush xml:id="br0">
      <inkml:brushProperty name="width" value="0.025" units="cm"/>
      <inkml:brushProperty name="height" value="0.025" units="cm"/>
    </inkml:brush>
  </inkml:definitions>
  <inkml:trace contextRef="#ctx0" brushRef="#br0">1 105 9129,'0'0'10495,"2"13"-9748,3 18 128,17 57-1,-18-73-644,1-1 0,1 0 0,0 0-1,1-1 1,1 0 0,0 0 0,11 14 0,-17-25-154,-1 0 1,0-1 0,1 1-1,-1-1 1,1 1-1,-1-1 1,1 1 0,0-1-1,0 0 1,0 0 0,-1 0-1,1 0 1,0 0 0,0-1-1,0 1 1,1-1 0,-1 1-1,0-1 1,0 1-1,0-1 1,0 0 0,0 0-1,3-1 1,-2 0 47,0 0 1,-1 0-1,1 0 0,-1-1 1,1 1-1,-1-1 0,1 0 1,-1 0-1,0 0 0,0 0 1,0 0-1,0 0 0,0-1 1,2-3-1,4-8 146,-1 0-1,-1 0 1,0-1 0,-1 0-1,4-17 1,-3 5-204,-2 0 0,0-1 0,-2 0-1,-1 1 1,-5-54 0,3 79-223,1-1-1,0 1 1,-1 0 0,0 0-1,1-1 1,-1 1 0,0 0-1,0 0 1,0 0 0,0 0-1,-2-2 1,-4 4-3838,2 16-222,2 7-1773,1 1-2151</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9.605"/>
    </inkml:context>
    <inkml:brush xml:id="br0">
      <inkml:brushProperty name="width" value="0.025" units="cm"/>
      <inkml:brushProperty name="height" value="0.025" units="cm"/>
    </inkml:brush>
  </inkml:definitions>
  <inkml:trace contextRef="#ctx0" brushRef="#br0">1 0 12556,'0'0'5765,"51"30"-4996,-36-24-96,0-1-481,-1-3-160,-2 0-1281,-1-2-1186,-5 0-2305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0.051"/>
    </inkml:context>
    <inkml:brush xml:id="br0">
      <inkml:brushProperty name="width" value="0.025" units="cm"/>
      <inkml:brushProperty name="height" value="0.025" units="cm"/>
    </inkml:brush>
  </inkml:definitions>
  <inkml:trace contextRef="#ctx0" brushRef="#br0">6 0 15086,'0'0'3716,"-6"77"-3236,6-35 65,0 7 320,9 2-417,0-3-320,4-2-64,2-3-64,3-7 64,0-6-32,3-8-128,0-6-641,1-6-832,-4-7-641,-3-3-1986,-5-4-4164</inkml:trace>
  <inkml:trace contextRef="#ctx0" brushRef="#br0" timeOffset="1">170 14 4837,'0'0'10911,"-1"11"-10329,0 50-878,1 104 5321,0-108-6405,0 7-6731,0-83-2528</inkml:trace>
  <inkml:trace contextRef="#ctx0" brushRef="#br0" timeOffset="2">80 166 15855,'0'0'3555,"34"56"-3234,-10-46 31,5-3-224,-4-3-320,5-4-1474,-5 0-1409,-3-4-1441,-8-10-4132</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0.410"/>
    </inkml:context>
    <inkml:brush xml:id="br0">
      <inkml:brushProperty name="width" value="0.025" units="cm"/>
      <inkml:brushProperty name="height" value="0.025" units="cm"/>
    </inkml:brush>
  </inkml:definitions>
  <inkml:trace contextRef="#ctx0" brushRef="#br0">0 0 11755,'0'0'5488,"1"8"-5114,1 5-73,2 0 1,0 0 0,0-1 0,1 0 0,0 0-1,1 0 1,10 14 0,-12-18-229,3 5 196,0 1-1,-2 0 0,0 0 0,6 26 0,-9-33-243,-1 1 1,0-1-1,0 1 0,0-1 1,-1 1-1,-1-1 0,1 1 0,-1-1 1,0 0-1,-1 1 0,-3 10 1,4-17-292,0 1 1,0 0 0,1-1-1,-2 1 1,1-1-1,0 1 1,0-1 0,0 1-1,-1-1 1,1 0 0,0 0-1,-1 0 1,1 0 0,-1 0-1,0 0 1,-1 1 0,-10-1-5538</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1.376"/>
    </inkml:context>
    <inkml:brush xml:id="br0">
      <inkml:brushProperty name="width" value="0.025" units="cm"/>
      <inkml:brushProperty name="height" value="0.025" units="cm"/>
    </inkml:brush>
  </inkml:definitions>
  <inkml:trace contextRef="#ctx0" brushRef="#br0">3 156 12460,'-2'0'7911,"3"-9"-7494,17-5-257,3-3 32,9-3 0,0-3-160,0 1 0,-2 1-672,-4 6-994,-6 5-31,-11 5-834</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1.719"/>
    </inkml:context>
    <inkml:brush xml:id="br0">
      <inkml:brushProperty name="width" value="0.025" units="cm"/>
      <inkml:brushProperty name="height" value="0.025" units="cm"/>
    </inkml:brush>
  </inkml:definitions>
  <inkml:trace contextRef="#ctx0" brushRef="#br0">0 118 12684,'0'0'8456,"69"-45"-7976,-45 28-351,-1 2-193,-1 1-1442,-4 1-2113,-6-1-3012</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2.108"/>
    </inkml:context>
    <inkml:brush xml:id="br0">
      <inkml:brushProperty name="width" value="0.025" units="cm"/>
      <inkml:brushProperty name="height" value="0.025" units="cm"/>
    </inkml:brush>
  </inkml:definitions>
  <inkml:trace contextRef="#ctx0" brushRef="#br0">98 1 9257,'0'0'15022,"-5"0"-14638,3 1-381,-1-1 0,1 1 0,0-1 1,0 1-1,0 0 0,0 0 0,0 0 0,0 0 0,0 1 0,0-1 0,0 0 0,0 1 0,1-1 0,-1 1 0,1 0 0,-1-1 0,-1 4 0,-2 3 4,0 0 0,0 0 0,1 0 0,-5 12 0,2-2 210,2 0 0,0 0 0,1 0 0,-3 25 0,7-41-195,0 0 1,-1-1-1,1 1 0,0 0 1,0-1-1,0 1 1,0 0-1,1-1 0,-1 1 1,0 0-1,1-1 1,-1 1-1,1 0 0,-1-1 1,1 1-1,0-1 1,0 1-1,0-1 0,1 2 1,0-2-17,0 1 0,1-1 0,-1-1 0,1 1 1,-1 0-1,1-1 0,-1 1 0,1-1 0,0 0 1,-1 1-1,1-1 0,4-1 0,3 1-221,0-1-1,-1 0 0,1-1 1,0 0-1,-1 0 0,1-1 1,16-8-1,30-23-5746,-26 8-1602</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1.352"/>
    </inkml:context>
    <inkml:brush xml:id="br0">
      <inkml:brushProperty name="width" value="0.025" units="cm"/>
      <inkml:brushProperty name="height" value="0.025" units="cm"/>
    </inkml:brush>
  </inkml:definitions>
  <inkml:trace contextRef="#ctx0" brushRef="#br0">111 21 9385,'18'-20'7298,"-18"20"-7175,0 0 0,1 0-1,-1 0 1,0 0 0,1 0 0,-1 0 0,0 0-1,0 0 1,1 0 0,-1 0 0,0 0 0,1 0 0,-1 0-1,0 0 1,1 0 0,-1 0 0,0 0 0,0 1 0,1-1-1,-1 0 1,0 0 0,0 0 0,1 0 0,-1 1 0,0-1-1,0 0 1,0 0 0,1 1 0,-1-1 0,0 0-1,0 0 1,0 1 0,0-1 0,0 0 0,0 0 0,1 1-1,-1-1 1,0 0 0,0 1 0,4 48 2845,-4-49-2970,-4 38 700,0 0 0,-3 0 0,-1-1-1,-20 58 1,7-24-39,10-33-396,-4 11 103,3 1 0,1-1 0,2 2 0,-2 67-1,11-117-353,0-1 0,0 1-1,0 0 1,0-1-1,0 1 1,0 0-1,0 0 1,0-1 0,0 1-1,0 0 1,0-1-1,1 1 1,-1 0-1,0-1 1,0 1 0,1-1-1,-1 1 1,0 0-1,1-1 1,-1 1-1,1-1 1,-1 1 0,1-1-1,-1 1 1,1-1-1,-1 1 1,1-1-1,-1 0 1,1 1 0,0-1-1,-1 0 1,1 1-1,0-1 1,0 0 0,27-7 517,22-27 250,-50 33-774,14-10 33,1 0 0,0 1 0,0 1 0,1 0-1,0 1 1,0 0 0,29-7 0,-33 12-76,1 0-1,0 1 1,-1 1 0,1 0 0,0 1 0,0 0 0,-1 1 0,1 1 0,0 0 0,-1 0 0,20 7 0,-6-4-2928,-9-11-2439,-7-13-1359</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2.481"/>
    </inkml:context>
    <inkml:brush xml:id="br0">
      <inkml:brushProperty name="width" value="0.025" units="cm"/>
      <inkml:brushProperty name="height" value="0.025" units="cm"/>
    </inkml:brush>
  </inkml:definitions>
  <inkml:trace contextRef="#ctx0" brushRef="#br0">31 74 13837,'0'0'2771,"0"-10"272,0-53 2242,-11 84-3524,5-1-1639,1 2 1,2-1-1,0 0 0,1 1 0,2-1 0,0 1 1,1-1-1,6 34 0,-5-49-77,0 0-1,1 0 1,0 0-1,0 0 1,1 0-1,0 0 1,0-1 0,0 0-1,0 0 1,1 0-1,0-1 1,0 1-1,7 4 1,28 30-1064,-40-39 916,1 0 1,-1 0-1,0 0 1,0 0-1,1 0 1,-1 1-1,0-1 0,0 0 1,0 0-1,1 0 1,-1 1-1,0-1 1,0 0-1,0 0 0,0 0 1,0 1-1,1-1 1,-1 0-1,0 0 1,0 1-1,0-1 0,0 0 1,0 0-1,0 1 1,0-1-1,0 0 1,0 0-1,0 1 0,0-1 1,0 0-1,0 0 1,0 1-1,0-1 1,0 0-1,0 0 0,0 1 1,-1-1-1,1 0 1,0 0-1,0 1 1,0-1-1,0 0 0,0 0 1,-1 0-1,1 1 1,0-1-1,0 0 1,0 0-1,-1 0 0,1 0 1,0 1-1,0-1 1,-1 0-1,1 0 1,0 0-1,0 0 0,-1 0 1,1 0-1,0 0 1,0 0-1,-1 0 1,1 0-1,-19-1-5708,-2-4-221</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2.840"/>
    </inkml:context>
    <inkml:brush xml:id="br0">
      <inkml:brushProperty name="width" value="0.025" units="cm"/>
      <inkml:brushProperty name="height" value="0.025" units="cm"/>
    </inkml:brush>
  </inkml:definitions>
  <inkml:trace contextRef="#ctx0" brushRef="#br0">0 557 10858,'0'0'13357,"72"-42"-11756,-39 28-480,3 0-576,-2-1-417,-4 3-64,-3-1-704,-5 0-1474,-7-1-1250,-7-2-2337,-6-3-4645</inkml:trace>
  <inkml:trace contextRef="#ctx0" brushRef="#br0" timeOffset="1">229 0 16752,'0'0'7143,"0"52"-5830,9-22-224,3 0-641,3 4-320,-1-3-96,4 1-416,-3-5-865,1-1-705,-4-6-672,-3-2-321,-4-5-545,-5-5-1536</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3.198"/>
    </inkml:context>
    <inkml:brush xml:id="br0">
      <inkml:brushProperty name="width" value="0.025" units="cm"/>
      <inkml:brushProperty name="height" value="0.025" units="cm"/>
    </inkml:brush>
  </inkml:definitions>
  <inkml:trace contextRef="#ctx0" brushRef="#br0">17 130 12684,'0'0'8520,"-16"-53"-7111,22 44-384,9 2-352,8 0-513,3 0-128,8-4-769,-1-4-2466,-5-6-5028</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5.239"/>
    </inkml:context>
    <inkml:brush xml:id="br0">
      <inkml:brushProperty name="width" value="0.025" units="cm"/>
      <inkml:brushProperty name="height" value="0.025" units="cm"/>
    </inkml:brush>
  </inkml:definitions>
  <inkml:trace contextRef="#ctx0" brushRef="#br0">1 0 18385,'0'0'1089,"29"79"673,-11-26 192,4 7-1153,-1 7-417,0 4-320,-3 1 0,0-1-608,-5-4-1186,-5-7-832,-1-10-513,-7-11-2306,-2-14-2275</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5.599"/>
    </inkml:context>
    <inkml:brush xml:id="br0">
      <inkml:brushProperty name="width" value="0.025" units="cm"/>
      <inkml:brushProperty name="height" value="0.025" units="cm"/>
    </inkml:brush>
  </inkml:definitions>
  <inkml:trace contextRef="#ctx0" brushRef="#br0">1 499 14894,'0'0'8889,"9"-1"-7891,3-1-736,5 1 10,0-2-1,0 0 0,0-1 0,0-1 0,30-13 1,-25 5-217,-1-1 0,0 0 0,-1-2 1,-1-1-1,0 0 0,-1-1 0,-1-1 1,-1-1-1,14-22 0,-21 29-4,0-1 0,-1 0 0,-1 0 0,0-1 0,-1 0-1,-1-1 1,0 1 0,-1-1 0,-1 0 0,0 0 0,-1 0 0,-1 0 0,0 0-1,-2-1 1,-1-18 0,-3 27 152,-2 17-241,-1 18-116,6-9 40,1-1 0,1 1 0,0-1 0,2 1 0,0-1 1,8 31-1,-7-38-445,0 0 0,1 0 0,0-1 0,1 0 0,8 13 1,-8-16-549,0 1 0,0-1 0,0-1 1,1 1-1,0-1 0,0 0 0,13 8 1,20 5-13009</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3.336"/>
    </inkml:context>
    <inkml:brush xml:id="br0">
      <inkml:brushProperty name="width" value="0.025" units="cm"/>
      <inkml:brushProperty name="height" value="0.025" units="cm"/>
    </inkml:brush>
  </inkml:definitions>
  <inkml:trace contextRef="#ctx0" brushRef="#br0">150 80 8488,'3'-4'846,"0"-1"0,0 1 0,-1-1 0,0 0 0,0 1 0,0-1 0,-1 0 0,1 0 0,-1 0 0,0-6 0,-1 10-627,0 0 1,1 0 0,-2 0 0,1 0 0,0 0-1,0 1 1,0-1 0,0 0 0,0 0 0,-1 0-1,1 1 1,0-1 0,-1 0 0,1 0 0,-1 1 0,1-1-1,-1 0 1,1 0 0,-1 1 0,1-1 0,-1 1-1,0-1 1,1 1 0,-2-2 0,0 2-133,0-1 0,0 1 1,0 0-1,0-1 0,0 1 0,0 0 1,0 0-1,0 1 0,0-1 0,0 0 0,0 1 1,0-1-1,1 1 0,-1-1 0,-4 3 1,0 1-26,-1-1-1,1 2 1,-1-1 0,1 1 0,1 0 0,-1 0 0,1 1 0,0-1-1,0 1 1,0 0 0,1 1 0,0-1 0,-6 14 0,1-2 119,2 0 0,0 0 1,1 1-1,-5 25 0,9-35-150,0 0 0,1 0 0,0 0 1,1 1-1,0-1 0,0 0 0,3 15 0,-3-22-72,1 0 0,-1-1 0,1 1 0,0 0 0,0 0 0,0-1 0,0 1 0,0-1 0,0 1 0,0-1 0,0 1 0,1-1 0,-1 1-1,1-1 1,-1 0 0,4 2 0,-2-2-123,-1 0 0,1 0 1,0 0-1,0 0 0,0-1 0,0 1 0,1-1 0,-1 0 0,0 0 0,0 0 0,0 0 0,0-1 0,5-1 0,-2 1-445,0-1 0,0 0 0,0-1 0,-1 0 0,1 0 0,-1 0 0,0 0 0,0-1 0,0 0-1,8-8 1,18-19-6122</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4.157"/>
    </inkml:context>
    <inkml:brush xml:id="br0">
      <inkml:brushProperty name="width" value="0.025" units="cm"/>
      <inkml:brushProperty name="height" value="0.025" units="cm"/>
    </inkml:brush>
  </inkml:definitions>
  <inkml:trace contextRef="#ctx0" brushRef="#br0">20 80 12684,'0'0'5226,"0"-17"-3005,4 3 2244,-5 13-4577,1 1 1,0-1 0,0 1 0,0-1 0,0 1 0,0 0 0,0-1 0,0 1 0,0-1 0,0 1 0,0 0-1,0-1 1,1 1 0,-1-1 0,0 1 0,0 0 0,0-1 0,0 1 0,1 0 0,-1-1 0,0 1 0,0 0-1,1-1 1,-1 1 0,0 0 0,1-1 0,-1 1 0,0 0 0,1 0 0,-1-1 0,0 1 0,1 0 0,-1 0-1,1 0 1,-1 0 0,0 0 0,1-1 0,-1 1 0,1 0 0,-1 0 0,0 0 0,1 0 0,-1 0 0,1 0-1,-1 0 1,1 0 0,-1 0 0,0 1 0,1-1 0,0 0 0,18 0-4272,5 0 527,-7 0 10814,-38 13-3462,14-5-3155,0-1 0,0 1 0,0 1 0,1-1 0,1 1-1,-1 0 1,1 0 0,1 1 0,0-1 0,0 1 0,1 0 0,0 0-1,1 0 1,0 1 0,0-1 0,1 1 0,1-1 0,0 0 0,2 21-1,-2-29-328,1-1 0,-1 0 0,1 0 0,0 1 0,-1-1 0,1 0 0,0 0 0,0 0 0,-1 0 0,1 0 0,0 0 0,0 0 0,0 0 0,1 0 0,-1 0 0,0-1 0,0 1 0,0 0 0,0-1 0,1 1 0,-1-1 0,0 1 0,1-1 0,-1 0 0,0 1 0,1-1 0,-1 0 0,1 0 0,-1 0 0,0 0 0,1 0 0,-1 0 0,0-1 0,1 1 0,-1 0 0,0-1 0,1 1 0,-1-1 0,0 1 0,2-2 0,3 0 44,0 0-1,0-1 0,0 1 1,0-2-1,0 1 0,-1-1 0,6-4 1,7-11-15,-2 0 1,0-2-1,-1 0 1,-2 0-1,0-1 1,-1-1-1,-1 0 1,12-38-1,-26 140-89,2-70 54,0-1 0,1 1 0,0-1 0,1 15-1,-1-22-3,0 0 0,0-1 0,1 1 0,-1-1 0,0 1 0,0 0 0,0-1 0,1 1-1,-1-1 1,0 1 0,0 0 0,1-1 0,-1 1 0,1-1 0,-1 1 0,0-1-1,1 1 1,-1-1 0,1 0 0,-1 1 0,1-1 0,-1 0 0,1 1 0,0-1 0,-1 0-1,1 1 1,0-1 0,1 0 4,0-1 1,0 1-1,-1-1 0,1 1 0,-1-1 1,1 1-1,0-1 0,-1 0 0,1 0 0,-1 0 1,1 0-1,-1 0 0,0 0 0,0-1 1,3-1-1,14-18 44,0 0 0,-1-2 1,22-38-1,-22 33-38,-16 71-241,-6-1 292,4-34-48,-1 0 0,1 0 0,1 1 0,-1-1 0,1 0 0,1 1 0,-1-1-1,3 9 1,-1-17-17,-1 0 0,0 0 0,1 0 0,-1 0 0,0 0 0,1 0 0,-1 0 0,1 0 0,-1 0 0,0-1 0,1 1 0,-1-1 0,0 1 0,0-1 0,1 0 0,-1 1 0,0-1 0,0 0 0,0 0 0,2-1 0,6-6-702,0 0 0,-1-1 0,0 0 0,7-10 1,22-42-10080,-25 36 2525</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4.635"/>
    </inkml:context>
    <inkml:brush xml:id="br0">
      <inkml:brushProperty name="width" value="0.025" units="cm"/>
      <inkml:brushProperty name="height" value="0.025" units="cm"/>
    </inkml:brush>
  </inkml:definitions>
  <inkml:trace contextRef="#ctx0" brushRef="#br0">4 105 14157,'0'0'5947,"-1"8"-4329,-1 4-1015,1 0 0,1 0 0,0 0 0,1 0 0,0-1 0,5 21 0,-6-29-574,1 0 0,0 0 0,0 0-1,1 1 1,-1-1 0,1 0 0,-1 0 0,1-1 0,0 1 0,0 0 0,0-1 0,1 1 0,-1-1 0,0 1 0,1-1-1,0 0 1,-1 0 0,1 0 0,0-1 0,0 1 0,0-1 0,0 1 0,0-1 0,1 0 0,-1 0 0,0-1-1,0 1 1,1-1 0,-1 1 0,1-1 0,4 0 0,-6-1 1,-1 0 1,1 1-1,-1-1 0,1 0 1,-1 0-1,1 0 0,-1 0 1,1 0-1,-1 0 0,0 0 0,0 0 1,0 0-1,0-1 0,1 1 1,-2-1-1,1 1 0,0-1 1,0 1-1,0-1 0,-1 1 1,1-1-1,-1 0 0,1 1 1,-1-1-1,0 0 0,0 1 0,1-1 1,-1 0-1,-1-1 0,4-64 581,-3 55-535,-1-65 239,2 91-222,-1-10-87,0-1-1,0 1 1,0 0-1,0-1 1,1 1-1,0 0 1,0-1-1,2 6 1,-2-8-3,0 0-1,0 1 1,0-1-1,0 0 1,0 1 0,0-1-1,1 0 1,-1 0-1,1 0 1,-1 0 0,1 0-1,-1 0 1,1-1 0,-1 1-1,1 0 1,0-1-1,-1 0 1,1 1 0,0-1-1,-1 0 1,1 0 0,0 1-1,0-1 1,1-1-1,2 1 10,-1 0-1,0-1 1,0 1-1,0-1 1,0 0-1,0 0 1,0-1-1,0 1 1,0-1-1,0 0 0,0 0 1,-1 0-1,1 0 1,-1-1-1,1 1 1,-1-1-1,0 0 1,0 0-1,0 0 1,2-4-1,-1 1 5,0 1 1,-1-1-1,0 0 1,0 0-1,-1 0 0,1 0 1,-1 0-1,-1 0 1,1-1-1,-1 1 0,0-1 1,0-9-1,-1 15-14,0 1 0,1-1-1,-1 0 1,0 1 0,0-1 0,0 0-1,0 1 1,0-1 0,0 0-1,0 1 1,-1-1 0,1 0 0,0 1-1,0-1 1,0 0 0,-1 1 0,1-1-1,0 0 1,-1 1 0,1-1-1,0 1 1,-1-1 0,1 1 0,-1-1-1,1 1 1,-1-1 0,1 1 0,-1-1-1,1 1 1,-1 0 0,0-1 0,1 1-1,-1 0 1,1-1 0,-1 1-1,0 0 1,1 0 0,-1 0 0,0-1-1,0 1 1,1 0 0,-1 0 0,0 0-1,1 0 1,-1 0 0,0 1-1,1-1 1,-1 0 0,0 0 0,1 0-1,-1 0 1,0 1 0,-2 0-10,0 0 1,1 1-1,-1-1 0,1 1 1,-1-1-1,1 1 0,0 0 1,0 0-1,0 0 0,0 0 1,-3 5-1,-3 6 71,1 0 0,0 1 0,1 0 0,1 1-1,0-1 1,1 1 0,1 0 0,0 0 0,1 0-1,1 1 1,0-1 0,2 22 0,0-35-94,-1-1 1,0 0-1,1 1 0,-1-1 1,1 0-1,-1 0 0,1 0 1,0 0-1,-1 0 0,1 1 1,0-1-1,0 0 0,0-1 0,0 1 1,0 0-1,0 0 0,0 0 1,0 0-1,0-1 0,0 1 1,0-1-1,0 1 0,1-1 1,-1 1-1,0-1 0,0 1 1,1-1-1,-1 0 0,0 0 1,1 0-1,-1 0 0,0 0 1,0 0-1,1 0 0,-1 0 1,0 0-1,1-1 0,-1 1 1,0-1-1,0 1 0,1-1 1,0 0-1,5-1-562,-1 0 0,0-1-1,0 0 1,0 0 0,0 0 0,0 0 0,6-6 0,16-20-4233,0-8-2082</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5.050"/>
    </inkml:context>
    <inkml:brush xml:id="br0">
      <inkml:brushProperty name="width" value="0.025" units="cm"/>
      <inkml:brushProperty name="height" value="0.025" units="cm"/>
    </inkml:brush>
  </inkml:definitions>
  <inkml:trace contextRef="#ctx0" brushRef="#br0">124 0 17713,'0'0'5861,"-18"68"-4483,4-28 223,0 3-63,2-1-738,1 3-447,6-4-257,2-7-32,3-10-897,0-7-672,6-11-770,6-6 129,-2-11-640,1-14-1859,-8-6-3907</inkml:trace>
  <inkml:trace contextRef="#ctx0" brushRef="#br0" timeOffset="1">18 102 13773,'0'0'8520,"-17"53"-7399,35-33-448,13-4-65,10-4-223,5-4-257,7-7-609,-4-1-3875,-3 0-4868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15.487"/>
    </inkml:context>
    <inkml:brush xml:id="br0">
      <inkml:brushProperty name="width" value="0.025" units="cm"/>
      <inkml:brushProperty name="height" value="0.025" units="cm"/>
    </inkml:brush>
  </inkml:definitions>
  <inkml:trace contextRef="#ctx0" brushRef="#br0">131 417 5958,'88'-36'567,"183"-49"0,99 5 545,-341 74-1186,315-46 2231,-333 50-1549,-26-1-90,-32 1-165,-169 12 913,-318 56-1,103-8 74,740-116-1343,-158 25 35,1157-158-282,-1291 189 311,-21 1 186,-31 1 338,21 0-476,-1313 87 1600,1306-85-1639,6-1-28,0 1-1,0 0 0,-20 7 0,35-9-43,0 0 0,0 0 0,0 0 0,0 0 0,0 0 0,1 0-1,-1 0 1,0 0 0,0 0 0,0 0 0,0 0 0,0 0 0,0 0 0,0 0 0,1 1 0,-1-1 0,0 0 0,0 0-1,0 0 1,0 0 0,0 0 0,0 0 0,0 0 0,0 0 0,0 1 0,0-1 0,1 0 0,-1 0 0,0 0 0,0 0-1,0 0 1,0 0 0,0 1 0,0-1 0,0 0 0,0 0 0,0 0 0,0 0 0,0 0 0,0 1 0,0-1 0,0 0 0,0 0-1,0 0 1,0 0 0,-1 0 0,1 0 0,0 1 0,0-1 0,0 0 0,0 0 0,20 2-200,599-14-438,-143-2 599,-391 14 13,-54 0 277,-28 0 172,-12 0 286,-310-9 30,-139 2-486,377 11-596,0 3-1,1 4 0,-124 32 1,181-37-685,1 1 1,0 1 0,0 1-1,0 1 1,-23 15 0,18 0-6711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3.467"/>
    </inkml:context>
    <inkml:brush xml:id="br0">
      <inkml:brushProperty name="width" value="0.025" units="cm"/>
      <inkml:brushProperty name="height" value="0.025" units="cm"/>
    </inkml:brush>
  </inkml:definitions>
  <inkml:trace contextRef="#ctx0" brushRef="#br0">458 7 9257,'0'0'139,"0"0"0,0 0 0,0 0 0,0 0 0,-1 0 0,1 0 0,0 0 1,0 0-1,0 0 0,0 0 0,0 0 0,-1 0 0,1 0 0,0 0 0,0 0 0,0 0 0,0 0 1,0 0-1,0-1 0,-1 1 0,1 0 0,0 0 0,0 0 0,0 0 0,0 0 0,0 0 0,0 0 1,0-1-1,0 1 0,0 0 0,0 0 0,-1 0 0,1 0 0,0 0 0,0-1 0,0 1 0,0 0 1,0 0-1,0 0 0,0 0 0,0-1 0,0 1 0,0 0 0,0 0 0,1 0 0,-1 0 0,0 0 1,0-1-1,0 1 0,0 0 0,0 0 0,0 0 0,0 0 0,0 0 0,0 0 0,0-1 0,1 1 1,-1 0-1,0 0 0,0 0 0,0 0 0,0 0 0,-18 11 2178,-21 22-1535,-108 98 805,-105 97-3073,267-244-3118,17-25-663,0-5-2399</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25.654"/>
    </inkml:context>
    <inkml:brush xml:id="br0">
      <inkml:brushProperty name="width" value="0.025" units="cm"/>
      <inkml:brushProperty name="height" value="0.025" units="cm"/>
    </inkml:brush>
  </inkml:definitions>
  <inkml:trace contextRef="#ctx0" brushRef="#br0">1 39 15246,'0'0'774,"11"3"-693,47 13 208,0-3 0,1-2 0,85 4 0,197-6-119,-281-9-146,974-14 2250,22 10-589,-235 4-1469,-382-3 48,327-8 1191,-454 6-1088,81-3-852,-249-10-2353,-50-4-2187,-27 1-1883</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33.023"/>
    </inkml:context>
    <inkml:brush xml:id="br0">
      <inkml:brushProperty name="width" value="0.025" units="cm"/>
      <inkml:brushProperty name="height" value="0.025" units="cm"/>
    </inkml:brush>
  </inkml:definitions>
  <inkml:trace contextRef="#ctx0" brushRef="#br0">154 1 8296,'-22'4'355,"-8"2"1392,0 1-1,-40 15 0,69-21-1041,233-13 2664,70 21-2696,-100-1 218,166 14 137,90 0-86,-291-26-484,136 5 322,-209 19 565,-93-21-1643,0 1-1,0-1 0,-1 0 1,1 1-1,0-1 0,-1 0 1,1 0-1,-1 1 0,1-1 1,-1 0-1,1 0 0,-1 0 1,1 0-1,-1 0 0,0 1 1,0-1-1,1 0 0,-1 0 1,0 0-1,0 0 0,0 0 1,0 0-1,0-1 0,4-32-3933,-4 32 3632,3-33-5363</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34.364"/>
    </inkml:context>
    <inkml:brush xml:id="br0">
      <inkml:brushProperty name="width" value="0.025" units="cm"/>
      <inkml:brushProperty name="height" value="0.025" units="cm"/>
    </inkml:brush>
  </inkml:definitions>
  <inkml:trace contextRef="#ctx0" brushRef="#br0">1468 178 10218,'-55'-18'1034,"1"-2"0,1-2 1,-52-31-1,79 42-890,1 0 1,-1 2-1,0 0 1,-1 2-1,0 1 1,0 1-1,-1 2 1,1 1-1,-1 0 1,1 2-1,-1 2 1,0 0-1,1 2 1,0 1-1,-36 11 1,12-1 64,1 3 0,1 2-1,1 2 1,1 3 0,1 1 0,1 2 0,-45 38-1,59-42-75,2 2-1,1 1 0,1 1 0,2 1 0,1 2 1,-32 50-1,43-57-77,0 0-1,2 1 1,1 0-1,1 0 1,1 1 0,1 0-1,1 1 1,2 0 0,0-1-1,1 35 1,3-22 31,2 1-1,2-1 1,1 0-1,2 0 1,15 47-1,-13-61-55,0-1 0,2-1 0,0 0 0,2 0-1,0-2 1,1 1 0,2-2 0,0 0 0,22 21 0,-13-17-14,1-2 0,1-1 0,1-1 0,1-1 0,0-2 0,2-1 0,0-1 0,0-2 0,1-1 0,1-1 0,0-2 0,0-2 0,1 0 0,0-3 0,0 0 0,0-3 0,0 0 0,1-2 0,-1-2 0,0-1 0,-1-2 0,34-10 0,1-6 21,0-4 0,-3-2 0,0-3 0,-2-3-1,111-80 1,-89 49 83,-4-4-1,-3-3 1,91-110-1,-154 165-82,-1-2-1,0 0 1,-2 0-1,0-2 1,-2 1 0,0-1-1,-1-1 1,7-26-1,-12 33 23,-1-1 0,0 0 0,-1 1 0,-1-1 0,-1 0-1,0 0 1,-1 0 0,0 0 0,-1 0 0,-1 1 0,-1-1 0,-9-25 0,4 19 36,-1 1 0,-1 0 1,-1 0-1,-1 1 0,0 1 1,-1 0-1,-2 1 1,0 1-1,0 0 0,-2 1 1,0 1-1,-35-23 0,28 24-24,-1 0-1,-1 2 0,1 1 1,-2 1-1,0 1 0,0 1 1,0 2-1,-1 1 0,-57-3 1,25 7-10,1 2 1,-1 3 0,1 3-1,-73 17 1,91-13-781,1 2 0,-55 25-1,65-23-1239,0 1-1,1 2 0,-39 31 0,28-15-4740</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3.499"/>
    </inkml:context>
    <inkml:brush xml:id="br0">
      <inkml:brushProperty name="width" value="0.025" units="cm"/>
      <inkml:brushProperty name="height" value="0.025" units="cm"/>
    </inkml:brush>
  </inkml:definitions>
  <inkml:trace contextRef="#ctx0" brushRef="#br0">908 113 8488,'0'0'1201,"-1"-9"-256,1 6-912,0-1 36,-1 1-1,1-1 1,-1 1 0,1-1 0,-1 1-1,0-1 1,0 1 0,-1-1-1,1 1 1,-1 0 0,1 0-1,-1 0 1,0 0 0,0 0-1,-1 0 1,1 0 0,-1 1 0,1-1-1,-1 1 1,0-1 0,0 1-1,0 0 1,-5-2 0,-4-1 120,0 0 0,0 1 0,0 1 1,-1 0-1,1 1 0,-1 0 1,0 1-1,1 0 0,-1 1 0,-19 2 1,12 1-43,1 1 1,-1 1 0,2 0-1,-1 2 1,0 0 0,-20 12-1,2 2-79,0 2 0,2 2 0,1 1 0,2 1 0,-49 53 0,51-46 278,2 1 1,2 1-1,1 1 1,2 2-1,1 0 0,3 1 1,-28 80-1,28-57-250,3 1 0,3 0 0,2 1 0,-2 115 0,12-160-91,1-1 0,1 1-1,1-1 1,0 1 0,7 22 0,-7-35-3,0-1 0,0 0 0,1 0 0,-1 0 0,2-1 0,-1 1 0,0-1 0,1 0 0,0 1 0,0-2 0,1 1 0,-1 0 0,1-1 0,0 0 0,0 0 0,1 0 0,-1-1 0,1 0 0,9 4 0,1-2 129,1-1 0,-1-1 0,1 0 0,-1-1 0,1-1 0,0-1 0,0 0 0,-1-1 0,1-1 0,0-1 0,-1 0 0,0-1 0,27-10 0,12-7 220,-1-3 1,77-45 0,-93 47-311,-1-2 1,-1-1-1,-1-2 1,-1-2-1,-1-1 1,56-67-1,-72 74-26,-1 0 0,-1-1 0,-1-1 0,-1 0 0,-1-1 0,-2 0 0,0-1 0,-2 0 0,-1 0-1,-1-1 1,4-56 0,-9 61-25,0 0-1,-2 0 1,-1 0-1,0 1 1,-2-1-1,-1 0 0,-1 1 1,-11-29-1,13 41-115,0 1 1,-1-1-1,0 1 0,-1 1 0,0-1 0,0 1 0,-1 0 0,0 0 0,0 1 0,-1 0 1,0 0-1,0 1 0,-1 0 0,1 0 0,-1 1 0,-1 0 0,1 1 0,-1 0 0,1 0 1,-17-3-1,6 4-430,-1 0 0,1 2 0,-1 0 0,1 2 0,-1 0 1,1 1-1,0 1 0,0 1 0,0 1 0,0 0 0,0 2 0,1 0 1,0 1-1,1 1 0,-18 12 0,-39 26-7030</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4.603"/>
    </inkml:context>
    <inkml:brush xml:id="br0">
      <inkml:brushProperty name="width" value="0.025" units="cm"/>
      <inkml:brushProperty name="height" value="0.025" units="cm"/>
    </inkml:brush>
  </inkml:definitions>
  <inkml:trace contextRef="#ctx0" brushRef="#br0">372 47 3459,'0'0'2862,"-7"-8"-1117,3 3-1524,2 3-142,1-1-1,-1 1 0,0 0 1,0-1-1,0 1 0,0 0 1,0 0-1,0 0 0,-1 1 1,1-1-1,-1 1 0,1-1 1,-1 1-1,0 0 0,0 0 1,1 0-1,-1 0 1,0 0-1,0 0 0,0 1 1,0 0-1,0 0 0,0-1 1,0 2-1,0-1 0,1 0 1,-1 0-1,-5 2 0,-1 3-4,1 0-1,0 1 0,0 0 1,1 0-1,0 1 1,0 0-1,0 0 0,-9 14 1,-44 71 37,58-88-109,-20 34 200,2 1 0,1 1 0,2 0 0,2 2 0,2 0 0,2 0 0,1 1 0,3 1 0,1-1 0,2 1 0,4 86 0,1-119-189,1-1 1,0 1-1,0 0 0,1-1 1,0 1-1,1-1 0,0 0 1,1 0-1,0 0 0,9 14 1,-9-19 76,-1 1 0,1-1 1,0 0-1,0-1 0,1 1 0,0-1 1,-1 0-1,1 0 0,1 0 1,-1-1-1,0 0 0,1-1 1,-1 1-1,1-1 0,0 0 1,0-1-1,9 1 0,0 1 48,0-2 0,1 0 0,-1-1 0,1-1 0,-1-1 0,0 0 0,0-1 0,0 0 0,0-2 0,-1 0 0,1 0 0,-1-2 0,0 1-1,-1-2 1,0 0 0,0-1 0,-1-1 0,0 0 0,0 0 0,-1-1 0,-1-1 0,0 0 0,0 0 0,-1-1 0,-1-1 0,0 0 0,-1 0 0,-1 0 0,0-1-1,10-31 1,-10 24-30,-2-1 0,0 0-1,-1-1 1,-1 1-1,-1-1 1,-2 1 0,0-1-1,-1 1 1,-2-1-1,-5-23 1,5 32-252,-1 1 0,-1 0 1,0 0-1,-1 0 0,0 1 1,-1 0-1,-1 0 0,0 1 0,-1 0 1,0 0-1,-1 1 0,0 0 0,-1 1 1,0 0-1,0 0 0,-26-14 1,25 17-482,0 1 1,0 1 0,-1 0 0,1 0 0,-1 1 0,0 1 0,0 1 0,-1-1 0,1 2-1,-17 0 1,-9 1-4906</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8.900"/>
    </inkml:context>
    <inkml:brush xml:id="br0">
      <inkml:brushProperty name="width" value="0.025" units="cm"/>
      <inkml:brushProperty name="height" value="0.025" units="cm"/>
    </inkml:brush>
  </inkml:definitions>
  <inkml:trace contextRef="#ctx0" brushRef="#br0">764 69 6854,'-8'-3'417,"-25"-8"91,1 1 0,-2 1 0,-43-5 0,63 12 747,0 2 0,0-1 0,-24 4 0,36-2-1075,0-1 0,-1 1 0,1 0 0,0 0 0,0 0 0,0 1 0,0-1-1,0 1 1,0-1 0,0 1 0,0-1 0,1 1 0,-3 3 0,4-5-160,-1 0 1,1 1-1,0-1 0,-1 1 0,1-1 1,0 1-1,0-1 0,-1 1 0,1-1 1,0 1-1,0-1 0,0 1 0,0 0 1,-1-1-1,1 1 0,0-1 0,0 1 0,0-1 1,0 1-1,0-1 0,1 1 0,-1 0 1,0-1-1,0 1 0,0-1 0,0 1 1,1-1-1,-1 1 0,0-1 0,0 1 1,1-1-1,-1 1 0,0-1 0,1 1 1,-1-1-1,1 0 0,-1 1 0,0-1 1,1 1-1,-1-1 0,1 0 0,-1 0 1,1 1-1,-1-1 0,1 0 0,-1 0 1,1 0-1,-1 1 0,1-1 0,0 0 0,-1 0 1,1 0-1,-1 0 0,1 0 0,-1 0 1,1 0-1,0 0 0,-1 0 0,1-1 1,-1 1-1,2 0 0,74 1 250,0-3 0,127-20-1,-86 7-197,-94 13-42,136-21 79,-270 22 88,-290 47-41,285-30 126,95-14-240,5 0-21,0 0 1,0 1 0,-29 9-1,61-8-169,14-2 24,103-6 257,185-28 1,-476 41 384,-68 27-1015,-218 66 1,404-93-2862,15-8-3299</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1.826"/>
    </inkml:context>
    <inkml:brush xml:id="br0">
      <inkml:brushProperty name="width" value="0.025" units="cm"/>
      <inkml:brushProperty name="height" value="0.025" units="cm"/>
    </inkml:brush>
  </inkml:definitions>
  <inkml:trace contextRef="#ctx0" brushRef="#br0">207 100 6438,'7'-10'3385,"-2"1"-2638,-1 1-99,0 1 0,0-1 0,1 1-1,0 0 1,0 0 0,0 1 0,1 0 0,0 0 0,0 0 0,10-7 0,-15 13-605,0 0 0,-1 0 1,1 0-1,-1 1 0,1-1 0,0 0 1,-1 0-1,1 0 0,-1 0 0,1 1 1,-1-1-1,1 0 0,-1 0 1,1 1-1,-1-1 0,1 0 0,-1 1 1,1-1-1,-1 1 0,1-1 0,-1 0 1,0 1-1,1-1 0,-1 1 0,0-1 1,1 1-1,-1 0 0,0-1 1,0 1-1,0-1 0,1 1 0,-1-1 1,0 1-1,0 0 0,0-1 0,0 1 1,0-1-1,0 1 0,0 0 1,0-1-1,0 1 0,-1 0 0,3 36 162,-2-31-7,-16 637 2402,-36 1-2142,10-136 29,11 65 511,-56 532-293,41-842-753,20-151-7303,26-122-3539</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2.467"/>
    </inkml:context>
    <inkml:brush xml:id="br0">
      <inkml:brushProperty name="width" value="0.025" units="cm"/>
      <inkml:brushProperty name="height" value="0.025" units="cm"/>
    </inkml:brush>
  </inkml:definitions>
  <inkml:trace contextRef="#ctx0" brushRef="#br0">0 316 13068,'0'0'742,"1"-9"-1105,-1 7 359,0-1 1,0 1-1,1-1 0,-1 1 0,0 0 0,1-1 0,0 1 0,0 0 0,0-1 0,0 1 1,0 0-1,0 0 0,0 0 0,1 0 0,-1 0 0,3-3 0,0 3 14,0 0 0,0-1 0,0 1 0,0 1 0,1-1 0,-1 1 0,0-1 0,1 1 0,-1 0 0,1 1 0,4-1 0,624-44 2227,-370 32-1618,1207-50 1532,-824 40-2001,1085-20 2418,-269 10-1512,-585 23 1037,-868 11-3324,-30 0-1013,11-1 313,0 0 1,1-1 0,-1 0-1,-12-3 1,-5-9-6211</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2.841"/>
    </inkml:context>
    <inkml:brush xml:id="br0">
      <inkml:brushProperty name="width" value="0.025" units="cm"/>
      <inkml:brushProperty name="height" value="0.025" units="cm"/>
    </inkml:brush>
  </inkml:definitions>
  <inkml:trace contextRef="#ctx0" brushRef="#br0">158 8 10794,'0'0'4944,"11"-1"-4186,18-3-248,0 2 1,0 1 0,0 1 0,54 8 0,-65-5-321,-1 1 0,-1 0 0,1 1 0,-1 1 0,0 0 0,0 1 0,0 1 0,-1 0 0,0 1 0,16 14 0,-27-19-172,0-1 1,0 1-1,-1 0 1,1 0-1,-1 0 0,0 0 1,0 1-1,-1-1 1,1 1-1,-1 0 1,0 0-1,0 0 0,-1 0 1,1 0-1,-1 0 1,0 7-1,0-2 60,-1-1 0,-1 0 0,0 0 0,0 1 0,-1-1 0,0 0-1,-1 0 1,-5 14 0,-7 8 208,-1-1 0,-1 0-1,-40 51 1,6-18-142,-2-3 0,-2-1 0,-3-4 0,-100 76 0,113-102-3101,15-16-1912,-2-10-4468</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3.523"/>
    </inkml:context>
    <inkml:brush xml:id="br0">
      <inkml:brushProperty name="width" value="0.025" units="cm"/>
      <inkml:brushProperty name="height" value="0.025" units="cm"/>
    </inkml:brush>
  </inkml:definitions>
  <inkml:trace contextRef="#ctx0" brushRef="#br0">51 873 15407,'0'0'341,"-9"2"-159,-24 5 5,24-8 32,12-4-219,-1 4 42,313-528 2884,-284 471-2835,4-11 34,81-115 0,-113 180-113,1 0 0,-1-1 0,1 1 0,0 1 1,0-1-1,6-3 0,-9 6-11,-1 1 0,1-1 1,0 1-1,0 0 0,0-1 0,-1 1 1,1 0-1,0 0 0,0 0 1,0-1-1,0 1 0,0 0 1,-1 0-1,1 0 0,0 0 0,0 0 1,0 1-1,0-1 0,0 0 1,0 0-1,-1 1 0,1-1 1,0 0-1,0 1 0,0-1 0,-1 1 1,1-1-1,0 1 0,-1-1 1,1 1-1,0-1 0,-1 1 1,1 0-1,-1-1 0,1 1 0,-1 0 1,1 0-1,-1-1 0,1 1 1,-1 0-1,0 0 0,1 0 1,-1-1-1,0 1 0,0 0 0,0 0 1,0 0-1,0 0 0,0 1 1,8 36 230,-2-1 1,-2 1-1,0 40 0,4 43-46,22 57-66,-24-154-263,1 0 1,1-1-1,1 0 0,1 0 0,15 26 1,-22-44-227,0 0 0,0 0 1,1 0-1,-1-1 0,1 1 1,0-1-1,0 0 0,1 0 1,-1 0-1,1-1 0,-1 0 1,1 0-1,0 0 0,1 0 1,-1-1-1,6 2 0,29 0-7868</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3.826"/>
    </inkml:context>
    <inkml:brush xml:id="br0">
      <inkml:brushProperty name="width" value="0.025" units="cm"/>
      <inkml:brushProperty name="height" value="0.025" units="cm"/>
    </inkml:brush>
  </inkml:definitions>
  <inkml:trace contextRef="#ctx0" brushRef="#br0">1 57 12107,'4'-9'2066,"0"-2"-1347,16-25 2123,-14 62-744,-1 72-1342,5 0 1,39 173-1,-45-258-748,0 1 0,1-1 0,1 1 0,0-1 0,11 17 0,-14-25-368,1 0 0,-1-1 0,1 0-1,-1 0 1,1 0 0,0 0 0,1 0 0,-1-1-1,1 0 1,0 0 0,-1 0 0,1 0 0,0-1-1,1 0 1,-1 0 0,10 2 0,20-2-5192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4.754"/>
    </inkml:context>
    <inkml:brush xml:id="br0">
      <inkml:brushProperty name="width" value="0.025" units="cm"/>
      <inkml:brushProperty name="height" value="0.025" units="cm"/>
    </inkml:brush>
  </inkml:definitions>
  <inkml:trace contextRef="#ctx0" brushRef="#br0">12 1 7527,'0'0'7175,"-3"8"-6486,1 5-463,-1 0 1,1 0-1,1 0 1,1 0 0,-1 1-1,2-1 1,0 0 0,1 0-1,0 0 1,7 23 0,17 50-52,64 143 1,62 72 1325,-93-198-808,5-2 0,80 94 1,170 170 296,-244-289-830,4-2 1,3-5 0,3-2 0,2-4 0,3-4-1,3-3 1,160 74 0,287 64 118,-150-62-184,-306-102-80,366 132 481,-336-129-230,1-5-1,132 17 1,-23-20 201,-71-11 158,-2 6 1,176 49-1,-280-56-603,-15-4-225,51 10 0,-97-27-13442,-6-1 262</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6.494"/>
    </inkml:context>
    <inkml:brush xml:id="br0">
      <inkml:brushProperty name="width" value="0.025" units="cm"/>
      <inkml:brushProperty name="height" value="0.025" units="cm"/>
    </inkml:brush>
  </inkml:definitions>
  <inkml:trace contextRef="#ctx0" brushRef="#br0">51 105 6854,'24'-52'4685,"-7"11"-428,-9 29 2496,-12 93-6728,-5-1-1,-24 103 1,23-131-878,9-44 351,-8 27-2292,9-34 2440,-1 0 1,1 1-1,-1-1 0,1 0 0,-1 0 1,0 0-1,0 0 0,1 0 1,-1 1-1,0-1 0,0-1 1,0 1-1,0 0 0,0 0 1,0 0-1,-1 0 0,1-1 1,0 1-1,0 0 0,0-1 0,-2 1 1,-9 0-3550</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6.960"/>
    </inkml:context>
    <inkml:brush xml:id="br0">
      <inkml:brushProperty name="width" value="0.025" units="cm"/>
      <inkml:brushProperty name="height" value="0.025" units="cm"/>
    </inkml:brush>
  </inkml:definitions>
  <inkml:trace contextRef="#ctx0" brushRef="#br0">52 200 7239,'0'0'3059,"-9"-8"-1671,-25-28 53,33 35-1348,0-1 1,0 1-1,0-1 0,1 1 1,-1-1-1,0 1 0,1-1 1,-1 1-1,1-1 0,-1 1 1,1-1-1,-1 0 0,1 1 1,0-1-1,0 0 0,0 1 1,0-1-1,0 0 0,1 1 1,-1-1-1,0 0 0,1 1 1,-1-1-1,1 1 0,0-1 0,-1 1 1,1-1-1,0 1 0,0-1 1,2-1-1,33-32 857,-32 32-677,9-6-165,0 1 0,0 0 0,1 1 0,0 0 0,0 2 0,1-1 0,-1 2 0,1 0 0,0 1 0,1 0 0,-1 1 0,0 1 0,1 0 0,21 2 0,-7 2 66,0 0 1,-1 3-1,1 0 0,-1 1 0,0 2 1,42 19-1,-66-25-78,1 0 0,-1 0 1,0 1-1,0-1 0,0 1 0,0 0 0,-1 0 0,0 1 1,0-1-1,0 1 0,0 0 0,-1 0 0,1 1 1,-1-1-1,-1 1 0,1-1 0,-1 1 0,0 0 0,0 0 1,-1 0-1,1 0 0,-1 0 0,-1 0 0,1 0 0,-1 0 1,0 0-1,-1 1 0,1-1 0,-4 11 0,2-3 150,-2 0-1,1-1 0,-2 1 1,0-1-1,0 0 1,-2 0-1,1-1 0,-2 0 1,1 0-1,-2 0 0,0-1 1,-10 11-1,3-8 75,-1-1 0,1-1 0,-2 0 0,0-1 0,0-1 0,-1-1 0,0 0 0,-37 10-1,23-10-48,-1-2 0,0-1 0,0-2 0,-54 0-1,86-4-236,-1 0 0,1 0 0,-1 0 0,1 0 0,-1-1 0,1 1-1,-1-1 1,1 1 0,-1-1 0,1 0 0,0 0 0,-5-3-1,7 4-145,-1-1-1,0 0 1,0 0-1,1 1 0,-1-1 1,0 0-1,1 0 0,-1 0 1,1 0-1,-1 0 1,1 0-1,-1 0 0,1 0 1,0 0-1,-1 0 1,1 0-1,0 0 0,0 0 1,0 0-1,0 0 0,0-2 1,1 0-478,0 0 0,0-1 0,0 1 1,0 0-1,0 0 0,1-1 0,0 1 0,-1 0 0,1 1 1,0-1-1,1 0 0,-1 1 0,0-1 0,1 1 0,-1-1 1,5-2-1,16-12-5565</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7.398"/>
    </inkml:context>
    <inkml:brush xml:id="br0">
      <inkml:brushProperty name="width" value="0.025" units="cm"/>
      <inkml:brushProperty name="height" value="0.025" units="cm"/>
    </inkml:brush>
  </inkml:definitions>
  <inkml:trace contextRef="#ctx0" brushRef="#br0">62 0 12908,'0'0'6273,"-1"10"-5323,-24 167 2201,-11 117-1198,39-265-1583,-3-28-351,0-1 0,0 1-1,0 0 1,0-1 0,1 1 0,-1-1 0,0 1 0,0-1 0,1 1 0,-1-1 0,1 1 0,-1-1 0,0 0 0,1 1 0,-1-1 0,1 1 0,-1-1 0,1 0 0,-1 0 0,1 1 0,-1-1 0,1 0 0,-1 0 0,2 1 0,0-2 39,1 1 1,-1-1-1,1 0 0,-1 0 1,1 0-1,-1 0 0,0-1 1,1 1-1,-1-1 0,0 1 1,0-1-1,0 0 1,0 0-1,0 1 0,-1-1 1,3-4-1,57-64 452,-4-3 0,-3-2-1,58-107 1,-111 181-540,2-5-304,0 0 0,0 1 0,0-1 0,0 0 1,-1 0-1,0 0 0,0-1 0,-1 1 0,1-9 1,-2 15 117,0-1 1,0 1 0,-1-1 0,1 1 0,0-1-1,-1 1 1,1-1 0,0 1 0,-1 0-1,1-1 1,-1 1 0,1 0 0,-1-1-1,1 1 1,-1 0 0,1 0 0,-1 0 0,1-1-1,-1 1 1,1 0 0,-1 0 0,1 0-1,-1 0 1,1 0 0,-1 0 0,1 0-1,-1 0 1,1 0 0,-1 0 0,0 0 0,0 0-1,-20 3-6803,-4 6-1709</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47.803"/>
    </inkml:context>
    <inkml:brush xml:id="br0">
      <inkml:brushProperty name="width" value="0.025" units="cm"/>
      <inkml:brushProperty name="height" value="0.025" units="cm"/>
    </inkml:brush>
  </inkml:definitions>
  <inkml:trace contextRef="#ctx0" brushRef="#br0">1 1 10922,'0'0'6759,"25"59"-4805,-5-42 192,4 1-673,1 0-1089,3 0-223,1-3-97,-1 2-2146,-5-3-1025,-5-1-4485</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0.679"/>
    </inkml:context>
    <inkml:brush xml:id="br0">
      <inkml:brushProperty name="width" value="0.025" units="cm"/>
      <inkml:brushProperty name="height" value="0.025" units="cm"/>
    </inkml:brush>
  </inkml:definitions>
  <inkml:trace contextRef="#ctx0" brushRef="#br0">1 13 9705,'0'0'3876,"49"-12"-3492,-9 11 65,11 1-225,12 0-64,11 0-128,8 1 0,10 5 0,6 1-352,-1-1-513,0-2-672,1 0-962,2-4-191,-1 0-3973</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1.054"/>
    </inkml:context>
    <inkml:brush xml:id="br0">
      <inkml:brushProperty name="width" value="0.025" units="cm"/>
      <inkml:brushProperty name="height" value="0.025" units="cm"/>
    </inkml:brush>
  </inkml:definitions>
  <inkml:trace contextRef="#ctx0" brushRef="#br0">0 23 6887,'54'-2'1889,"-5"-2"-575,7 0-642,3 0-544,7 0-64,4 2-64,6-1-384,7 3-897,-1 0-769,1 0-352,-2 0 512</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1.410"/>
    </inkml:context>
    <inkml:brush xml:id="br0">
      <inkml:brushProperty name="width" value="0.025" units="cm"/>
      <inkml:brushProperty name="height" value="0.025" units="cm"/>
    </inkml:brush>
  </inkml:definitions>
  <inkml:trace contextRef="#ctx0" brushRef="#br0">1 90 8904,'13'-3'1629,"95"-17"1081,217-10 1,130 27-2128,-307 4-769,693 9-7447,-672-23 9537,-76 3-1022,-71 9-399,-10 0 151,-1 1-1,1-1 1,-1-1 0,20-5 0,-30 4-1825,-1-3-1948</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2.454"/>
    </inkml:context>
    <inkml:brush xml:id="br0">
      <inkml:brushProperty name="width" value="0.025" units="cm"/>
      <inkml:brushProperty name="height" value="0.025" units="cm"/>
    </inkml:brush>
  </inkml:definitions>
  <inkml:trace contextRef="#ctx0" brushRef="#br0">11 71 14638,'0'0'8509,"-2"9"-7521,-2 27-740,1-1 1,2 0-1,1 1 1,6 39-1,0 16 21,-6-78-149,3 38-209,-3-49 145,0-1 0,0 1 0,0-1 0,0 1 1,0-1-1,1 1 0,-1-1 0,0 1 0,1-1 1,0 1-1,-1-1 0,1 0 0,0 1 0,-1-1 1,1 0-1,0 0 0,0 0 0,0 0 0,0 1 1,0-1-1,1 0 0,-1-1 0,0 1 0,2 1 1,-1-2 46,0 0 0,-1 0 1,1 0-1,0 0 1,-1-1-1,1 1 0,-1 0 1,1-1-1,-1 0 1,1 1-1,-1-1 1,1 0-1,-1 0 0,1 0 1,-1 1-1,0-2 1,1 1-1,-1 0 0,2-2 1,23-30 799,-20 24-655,209-307 1514,-144 207-1677,-71 109-150,0 0 0,0-1 0,0 1 1,0 0-1,0 0 0,0 0 0,0 0 0,1 0 0,-1-1 1,0 1-1,0 0 0,0 0 0,0 0 0,0 0 1,0 0-1,0 0 0,0 0 0,0-1 0,0 1 1,0 0-1,0 0 0,0 0 0,1 0 0,-1 0 0,0 0 1,0 0-1,0 0 0,0 0 0,0 0 0,0-1 1,1 1-1,-1 0 0,0 0 0,0 0 0,0 0 1,0 0-1,0 0 0,0 0 0,1 0 0,-1 0 0,0 0 1,0 0-1,0 0 0,0 0 0,0 0 0,1 0 1,-1 0-1,0 1 0,0-1 0,0 0 0,0 0 1,0 0-1,0 0 0,0 0 0,1 0 0,-1 0 0,0 0 1,0 0-1,0 1 0,1 11-3324,-6 19-6453,-6-15-221</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2.841"/>
    </inkml:context>
    <inkml:brush xml:id="br0">
      <inkml:brushProperty name="width" value="0.025" units="cm"/>
      <inkml:brushProperty name="height" value="0.025" units="cm"/>
    </inkml:brush>
  </inkml:definitions>
  <inkml:trace contextRef="#ctx0" brushRef="#br0">1 0 15919,'0'0'3267,"0"70"-1313,3-48-192,9-2 352,2-2-449,3 2-832,7 2-705,0 0-128,3 2-1217,0-2-1377,-6-3-2179,-1-5-6502</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4.182"/>
    </inkml:context>
    <inkml:brush xml:id="br0">
      <inkml:brushProperty name="width" value="0.025" units="cm"/>
      <inkml:brushProperty name="height" value="0.025" units="cm"/>
    </inkml:brush>
  </inkml:definitions>
  <inkml:trace contextRef="#ctx0" brushRef="#br0">44 1 16271,'0'0'3497,"8"0"-3283,17 1-78,1 2 1,-1 1 0,0 1 0,25 8 0,103 39 252,-148-50-390,0 0-1,0 0 1,0 0 0,-1 1 0,1 0 0,-1 0 0,6 5 0,-9-8 5,-1 1 0,1 0 1,-1-1-1,1 1 0,-1 0 0,1 0 0,-1 0 1,1-1-1,-1 1 0,0 0 0,0 0 0,1 0 1,-1 0-1,0 0 0,0 0 0,0-1 0,0 1 1,0 0-1,0 0 0,0 0 0,0 0 0,0 0 1,-1 0-1,1 0 0,0-1 0,0 1 1,-1 0-1,1 0 0,-1 0 0,1 0 0,-1-1 1,1 1-1,-1 0 0,1-1 0,-1 1 0,0 0 1,1-1-1,-1 1 0,0-1 0,1 1 0,-1-1 1,0 1-1,0-1 0,0 1 0,0-1 0,1 0 1,-1 0-1,-1 1 0,-157 75 2340,116-59-1285,1 2-1,-78 49 1,118-66-1068,0-1 0,0 1-1,0-1 1,0 1 0,0-1 0,0 1 0,1 0-1,-1 0 1,0 0 0,1 0 0,-2 4 0,2-6-51,1 1 1,0-1 0,0 1-1,0-1 1,0 0 0,0 1-1,0-1 1,1 1 0,-1-1 0,0 0-1,0 1 1,0-1 0,0 1-1,0-1 1,1 0 0,-1 1-1,0-1 1,0 0 0,0 1-1,1-1 1,-1 0 0,0 1 0,1-1-1,-1 0 1,0 0 0,1 0-1,-1 1 1,0-1 0,1 0-1,-1 0 1,0 0 0,1 1-1,-1-1 1,0 0 0,1 0 0,-1 0-1,1 0 1,-1 0 0,1 0-1,4 0-742,0 1-1,-1-1 0,1-1 1,0 1-1,0-1 0,0 0 1,-1 0-1,1 0 0,0 0 1,8-5-1,30-18-10621</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7.830"/>
    </inkml:context>
    <inkml:brush xml:id="br0">
      <inkml:brushProperty name="width" value="0.025" units="cm"/>
      <inkml:brushProperty name="height" value="0.025" units="cm"/>
    </inkml:brush>
  </inkml:definitions>
  <inkml:trace contextRef="#ctx0" brushRef="#br0">349 1 15919,'0'0'3171,"-72"74"-1569,42-31-706,-2 2-95,-1 5 96,6-1-32,2-4-385,5-9-255,4-2-129,2-9-32,1-4-64,-1-7-897,-3-9-1505,-1-5-1346,0 0-3267</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8.169"/>
    </inkml:context>
    <inkml:brush xml:id="br0">
      <inkml:brushProperty name="width" value="0.025" units="cm"/>
      <inkml:brushProperty name="height" value="0.025" units="cm"/>
    </inkml:brush>
  </inkml:definitions>
  <inkml:trace contextRef="#ctx0" brushRef="#br0">1 0 15471,'0'0'5989,"62"22"-4451,-36-8-225,4 3-576,4 2-385,5 6-256,2 3-32,3 3-512,-4-2-2243,1-2-2273,-7-8-5927</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4.193"/>
    </inkml:context>
    <inkml:brush xml:id="br0">
      <inkml:brushProperty name="width" value="0.025" units="cm"/>
      <inkml:brushProperty name="height" value="0.025" units="cm"/>
    </inkml:brush>
  </inkml:definitions>
  <inkml:trace contextRef="#ctx0" brushRef="#br0">1 228 13421,'0'0'13965,"71"-47"-13357,-26 16-479,0-1-65,-1-1-385,-4 3-1729,-11 2-1793,-13 2-2243</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4.567"/>
    </inkml:context>
    <inkml:brush xml:id="br0">
      <inkml:brushProperty name="width" value="0.025" units="cm"/>
      <inkml:brushProperty name="height" value="0.025" units="cm"/>
    </inkml:brush>
  </inkml:definitions>
  <inkml:trace contextRef="#ctx0" brushRef="#br0">248 0 18417,'0'0'1212,"-12"12"-149,-24 29 45,1 1 1,-28 47-1,47-66-709,2 1 0,1 1 0,1 0 0,1 0 0,1 1-1,-10 43 1,18-63-365,1 1 0,0 0-1,0 0 1,1 0 0,0 0-1,0 0 1,2 10-1,-2-15-33,1 0 0,0 0 0,0 0-1,0-1 1,0 1 0,0 0 0,0 0-1,0 0 1,1-1 0,-1 1-1,1-1 1,-1 1 0,1-1 0,0 1-1,-1-1 1,1 0 0,0 0-1,0 0 1,0 0 0,0 0 0,0 0-1,0-1 1,0 1 0,0-1-1,0 1 1,4-1 0,91 10-2359,-33-14-2286,-25-6-47</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5.159"/>
    </inkml:context>
    <inkml:brush xml:id="br0">
      <inkml:brushProperty name="width" value="0.025" units="cm"/>
      <inkml:brushProperty name="height" value="0.025" units="cm"/>
    </inkml:brush>
  </inkml:definitions>
  <inkml:trace contextRef="#ctx0" brushRef="#br0">256 75 9545,'8'-8'2984,"6"-7"-1546,13-15 1327,-6 8 3031,-26 42-3586,-9 9-1827,-3-1-1,0 0 1,-24 28 0,16-22-227,-61 78 371,-30 43-168,111-146-2834,7-7 712,15-14-294,25-28-846,41-61-5115,-39 46 1510</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5.519"/>
    </inkml:context>
    <inkml:brush xml:id="br0">
      <inkml:brushProperty name="width" value="0.025" units="cm"/>
      <inkml:brushProperty name="height" value="0.025" units="cm"/>
    </inkml:brush>
  </inkml:definitions>
  <inkml:trace contextRef="#ctx0" brushRef="#br0">135 1 9417,'0'0'9257,"12"61"-7592,-21-22-736,1 0-545,1 1-31,3-6-33,4-2 0,0-5-159,3-4-97,10-6-128,2-3-641,1-1-160,-5-4-961,-5-3-1152</inkml:trace>
  <inkml:trace contextRef="#ctx0" brushRef="#br0" timeOffset="1">1 268 9705,'0'0'11595,"59"-30"-11210,-17 25-289,4 5-257,0 0-1953,-6 0-1729,-4 0-3748</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6.225"/>
    </inkml:context>
    <inkml:brush xml:id="br0">
      <inkml:brushProperty name="width" value="0.025" units="cm"/>
      <inkml:brushProperty name="height" value="0.025" units="cm"/>
    </inkml:brush>
  </inkml:definitions>
  <inkml:trace contextRef="#ctx0" brushRef="#br0">1 51 13997,'0'0'6598,"8"-8"-5434,-6 6-1124,36-29 1150,-36 30-1133,0-1 1,0 1 0,0 0-1,0 0 1,0 0-1,1 1 1,-1-1-1,0 0 1,0 1 0,0 0-1,1-1 1,-1 1-1,0 0 1,1 0 0,-1 0-1,0 0 1,1 1-1,-1-1 1,0 1 0,0-1-1,0 1 1,1 0-1,-1 0 1,2 1-1,-2 0-56,0 1 0,0-1 0,-1 0 0,1 1 0,-1 0 0,0-1 0,1 1 0,-1 0 0,-1-1 0,1 1-1,0 0 1,-1 0 0,1 0 0,-1 0 0,0 0 0,0 0 0,0 0 0,0 0 0,-1-1 0,1 1 0,-2 4 0,-14 62 347,11-54-241,2-8-48,1 0-1,-1 1 1,1-1 0,0 1-1,1 0 1,0 0 0,0-1-1,0 1 1,1 0 0,2 14 0,-1-21-15,0 0 0,0 0 1,0 0-1,0 0 1,0 0-1,0 0 1,0 0-1,0 0 1,1-1-1,-1 1 1,0 0-1,1-1 1,-1 1-1,0-1 1,1 1-1,-1-1 1,0 0-1,1 0 1,-1 0-1,1 0 1,-1 0-1,1 0 1,-1 0-1,0 0 1,1 0-1,-1 0 1,1-1-1,-1 1 1,0-1-1,1 1 1,1-2-1,43-18 1058,-37 14-1051,0 0 1,0 0 0,-1-1 0,0 0 0,-1-1 0,1 0 0,-1 0-1,-1 0 1,0-1 0,0 0 0,-1 0 0,0-1 0,0 0 0,-1 1-1,0-1 1,-1-1 0,0 1 0,-1 0 0,0-1 0,1-14 0,-11 39-170,8-14 119,0 1 0,0 0-1,0-1 1,0 1 0,0 0-1,0-1 1,0 1 0,0 0-1,1-1 1,-1 1 0,0-1-1,0 1 1,1 0 0,-1-1 0,0 1-1,1-1 1,-1 1 0,0-1-1,1 1 1,-1-1 0,1 1-1,-1-1 1,1 0 0,-1 1-1,1-1 1,-1 1 0,1-1 0,-1 0-1,1 0 1,-1 1 0,1-1-1,0 0 1,0 0 0,27-4 116,-21 2-90,-1-1 0,1 0 0,-1-1 0,0 0 1,0 0-1,6-4 0,-11 7-24,-1 1 1,1 0-1,0-1 0,0 1 0,-1-1 1,1 1-1,-1-1 0,1 1 0,0-1 0,-1 0 1,1 1-1,-1-1 0,1 1 0,-1-1 1,0 0-1,1 0 0,-1 1 0,0-1 1,1 0-1,-1 0 0,0 1 0,0-1 1,0 0-1,1 0 0,-1 0 0,0 1 0,0-1 1,0 0-1,-1 0 0,1 0 0,0-1 1,-1 2-12,-1 0 0,1 1 0,0-1 0,-1 0 0,1 1 1,0-1-1,0 1 0,-1-1 0,1 1 0,0 0 0,0-1 0,0 1 1,0 0-1,0 0 0,0 0 0,0 0 0,0 0 0,0 0 1,-1 1-1,-27 37-49,28-37 53,-1-1 1,1 1-1,0 0 0,0-1 0,1 1 0,-1 0 1,0 0-1,0 0 0,1 0 0,-1 0 0,1-1 1,0 1-1,-1 0 0,1 0 0,0 0 0,0 0 0,0 0 1,1 0-1,-1 0 0,0 0 0,1 0 0,0 2 1,2-3 7,0 0 0,-1 0 0,1 0 0,0 0 0,0-1 0,0 1 0,0-1 1,0 0-1,0 0 0,0 0 0,0 0 0,5-2 0,2 2 28,49-2-9,46 1-6,-94 2-16,0 0-1,0 1 0,0 0 1,0 0-1,-1 1 0,21 9 1,-27-11 47,-3-1 251,-19-27 1393,4 6-1604,-2 0 0,0 1 0,-20-17 0,35 36-178,10 2-967,39 13-2078,40 10-3829,-27-14-1488,-24-7 423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6.958"/>
    </inkml:context>
    <inkml:brush xml:id="br0">
      <inkml:brushProperty name="width" value="0.025" units="cm"/>
      <inkml:brushProperty name="height" value="0.025" units="cm"/>
    </inkml:brush>
  </inkml:definitions>
  <inkml:trace contextRef="#ctx0" brushRef="#br0">105 42 8072,'0'0'13746,"-9"-2"-12326,5 1-1263,-1 1 1,1-1-1,-1 1 0,1 0 1,-1 1-1,1-1 0,0 1 1,-1-1-1,1 1 0,-1 1 1,-4 1-1,7-2-99,-1 0 0,1 0 1,0 0-1,0 1 0,0-1 0,0 1 0,0-1 1,0 1-1,0 0 0,0 0 0,1 0 0,-1 0 1,1 0-1,-1 0 0,1 0 0,0 0 0,0 0 0,0 1 1,0-1-1,0 1 0,0-1 0,1 1 0,-1-1 1,1 1-1,0-1 0,0 5 0,0-6-55,0-1 0,1 1 1,-1 0-1,1-1 0,-1 1 0,0 0 0,1-1 0,0 1 0,-1-1 0,1 1 0,-1-1 0,1 1 0,0-1 0,-1 1 1,1-1-1,0 0 0,-1 1 0,1-1 0,0 0 0,-1 1 0,1-1 0,0 0 0,0 0 0,0 0 0,-1 0 1,1 0-1,0 0 0,0 0 0,-1 0 0,1 0 0,0 0 0,0 0 0,-1-1 0,2 1 0,30-6 156,-20 0-116,1-1 0,-1 1-1,-1-2 1,1 0 0,20-18-1,17-12 55,-58 87-562,8-48 432,1 1 0,-1-1 0,1 0 0,0 1 0,0-1 0,-1 0 0,1 1 0,0-1-1,0 0 1,0 1 0,0-1 0,1 0 0,-1 1 0,0-1 0,0 0 0,1 1 0,-1-1 0,1 0 0,-1 0 0,1 1 0,0-1 0,0 0-1,-1 0 1,1 0 0,0 0 0,0 0 0,0 0 0,0 0 0,0 0 0,0 0 0,0-1 0,0 1 0,0 0 0,1-1 0,0 2 0,4-1-142,-1 0 0,0-1 0,0 1 0,0-1 0,0 0 0,1-1 0,-1 1 0,7-2 0,0-1-131,0-1 1,-1 1-1,1-2 1,-1 0 0,0 0-1,0-1 1,-1 0-1,0-1 1,0 0-1,0 0 1,-1-1 0,0-1-1,12-14 1,-37 45 2282,10-15-1786,1-1-1,1 1 1,-1 0 0,1 0 0,0 0 0,1 1-1,-1-1 1,-1 10 0,-1 16 172,2 1 0,2 0 1,1 0-1,4 40 0,-1 4-161,-2-64-183,1 5 17,-2 0 0,-4 31 0,5-46-23,-1-1 0,0 1 0,0-1-1,0 1 1,0-1 0,0 1-1,-1-1 1,1 1 0,-1-1 0,0 0-1,0 0 1,0 0 0,-1 0 0,1 0-1,-1-1 1,1 1 0,-1-1 0,0 1-1,0-1 1,-3 2 0,5-4-7,1 0 0,0 0 0,-1 0 0,1 1 0,-1-1 0,1 0 0,0 0-1,-1 0 1,1 0 0,0 0 0,-1 0 0,1 0 0,-1 0 0,1 0 0,0 0 0,-1 0 0,1 0 0,0-1 0,-1 1 0,1 0 0,-1 0 0,1 0 0,0 0 0,-1-1 0,1 1 0,0 0-1,0 0 1,-1-1 0,1 1 0,0 0 0,0-1 0,-1 1 0,1 0 0,0 0 0,0-1 0,-1 1 0,1-1 0,0 1 0,0 0 0,0-1 0,0 1 0,0 0 0,0-1 0,0 1 0,0-1 0,0 1-1,0-1 1,-1-23 159,1 19-145,1-15-32,0 1 1,2 0 0,0-1 0,1 2 0,1-1-1,1 0 1,1 1 0,0 0 0,1 0 0,1 1 0,1 0-1,12-16 1,-7 12-11,2 1-1,0 0 1,1 2 0,1 0-1,1 1 1,1 1-1,0 0 1,36-19 0,-46 30 37,-8 4 0,0 0 1,0 0 0,0 0-1,0-1 1,-1 1 0,1-1 0,-1 0-1,1 1 1,-1-1 0,1 0 0,-1-1-1,0 1 1,0 0 0,3-4 0,-9 4 106,1 1 1,0 0 0,0 1 0,0-1-1,0 1 1,-1-1 0,1 1 0,0 0 0,0 0-1,-1 0 1,1 1 0,-5 0 0,2 1-73,1 0 0,-1 0 1,1 1-1,0 0 0,0 0 1,-1 0-1,2 1 0,-1-1 0,0 1 1,1 1-1,0-1 0,-7 8 1,9-9-24,-1 1 0,1-1 0,-1 0 0,1 1 0,0-1 0,0 1 0,1 0 0,-1 0 1,1 0-1,0 0 0,0 0 0,0 0 0,0 0 0,1 0 0,0 0 0,0 0 0,0 0 0,0 0 0,1 6 1,0-8-90,0 0 1,0 0 0,1 0 0,-1 0 0,0 0 0,1-1-1,-1 1 1,1 0 0,-1-1 0,1 1 0,0-1 0,0 0-1,0 0 1,-1 0 0,1 1 0,0-2 0,0 1 0,1 0 0,-1 0-1,0-1 1,0 1 0,0-1 0,3 1 0,57 2-4051,-54-3 3168,42-1-6594</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7.333"/>
    </inkml:context>
    <inkml:brush xml:id="br0">
      <inkml:brushProperty name="width" value="0.025" units="cm"/>
      <inkml:brushProperty name="height" value="0.025" units="cm"/>
    </inkml:brush>
  </inkml:definitions>
  <inkml:trace contextRef="#ctx0" brushRef="#br0">0 0 4548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7.722"/>
    </inkml:context>
    <inkml:brush xml:id="br0">
      <inkml:brushProperty name="width" value="0.025" units="cm"/>
      <inkml:brushProperty name="height" value="0.025" units="cm"/>
    </inkml:brush>
  </inkml:definitions>
  <inkml:trace contextRef="#ctx0" brushRef="#br0">245 5 13741,'0'0'6022,"-10"-1"-4303,-3-1-1360,0 1 1,1 1-1,-1 0 1,0 0-1,-20 5 1,26-4-252,0 1 0,0 0-1,0 0 1,1 1 0,-1 0 0,1 0 0,-1 1 0,1-1 0,0 1 0,0 1-1,1-1 1,-1 1 0,-6 8 0,7-7-36,0 1 0,0-1 0,1 1-1,0 0 1,1 1 0,-1-1 0,1 0 0,0 1-1,-2 12 1,5-18-75,-1 0 0,1 0 0,0 1 0,-1-1 0,1 0 0,0 0 0,1 0-1,-1 1 1,0-1 0,1 0 0,-1 0 0,1 0 0,-1 0 0,1 0 0,0 0 0,0 0 0,0 0 0,0 0 0,1 0 0,-1 0-1,0-1 1,1 1 0,-1 0 0,1-1 0,0 1 0,-1-1 0,1 0 0,0 1 0,0-1 0,0 0 0,0 0 0,0 0 0,0 0-1,0-1 1,0 1 0,0-1 0,0 1 0,4-1 0,16 3-967,0-1 1,0-1-1,0-1 1,0-1-1,0-1 1,0-1-1,41-11 0,5-6-4336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9.428"/>
    </inkml:context>
    <inkml:brush xml:id="br0">
      <inkml:brushProperty name="width" value="0.025" units="cm"/>
      <inkml:brushProperty name="height" value="0.025" units="cm"/>
    </inkml:brush>
  </inkml:definitions>
  <inkml:trace contextRef="#ctx0" brushRef="#br0">196 144 15407,'0'-10'1446,"2"-3"-985,0-4 1061,-1-1 1,0 1-1,-4-33 0,3 49-1437,0 0-1,-1 0 0,1 0 0,-1 0 0,0 0 0,1 0 0,-1 0 0,0 0 0,1 0 0,-1 1 0,0-1 1,0 0-1,0 0 0,0 1 0,0-1 0,0 0 0,0 1 0,0-1 0,0 1 0,0-1 0,0 1 0,0 0 1,0-1-1,-1 1 0,1 0 0,0 0 0,0 0 0,0 0 0,0 0 0,0 0 0,-1 0 0,1 0 0,0 0 1,0 1-1,0-1 0,0 0 0,0 1 0,0-1 0,-2 2 0,-3 0-79,0 0 1,0 1-1,0-1 0,1 1 0,-1 0 1,-5 5-1,-3 4 2,1 1 0,0 0-1,1 1 1,-15 20 0,22-27-19,1 0 0,0 0 0,1 0 0,-1 0 0,1 1 0,0-1 0,1 1 0,0 0-1,0 0 1,1 0 0,0-1 0,0 14 0,1-18-73,1-1 1,0 1-1,-1-1 0,1 1 1,0-1-1,0 1 0,1-1 0,-1 1 1,0-1-1,1 0 0,-1 0 0,1 0 1,0 0-1,0 0 0,0 0 0,0 0 1,0 0-1,0-1 0,0 1 0,0-1 1,1 0-1,-1 1 0,1-1 0,-1 0 1,1 0-1,-1-1 0,1 1 0,-1-1 1,6 1-1,9 2-912,1-1-1,0-1 1,24-1 0,-26 0-127,46-2-4551,2-10-4249</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6.779"/>
    </inkml:context>
    <inkml:brush xml:id="br0">
      <inkml:brushProperty name="width" value="0.025" units="cm"/>
      <inkml:brushProperty name="height" value="0.025" units="cm"/>
    </inkml:brush>
  </inkml:definitions>
  <inkml:trace contextRef="#ctx0" brushRef="#br0">151 46 12684,'0'0'4479,"-11"1"-3075,6-1-1257,1 0-86,0 0 0,1 1 0,-1-1-1,1 1 1,-1 0 0,0 0 0,1 0-1,-1 0 1,1 0 0,0 1 0,0-1-1,-1 1 1,1 0 0,0 0 0,0 0-1,1 1 1,-1-1 0,0 1 0,1-1-1,-1 1 1,-2 4 0,-4 8 191,1 1 0,0 0 1,1 0-1,1 1 0,0 0 0,1 0 1,1 1-1,1-1 0,0 1 0,1 0 1,1 31-1,1-46-223,0-1 0,1 1 0,-1 0 0,1-1 0,-1 1 0,1-1 0,0 1 0,0-1 0,0 1 0,0-1 0,1 1 0,-1-1 0,1 0 0,-1 0 0,1 0 0,0 0 0,-1 0 0,1 0 0,0 0 0,1 0 0,-1-1 0,0 1 0,0-1 0,1 0 0,-1 1 0,1-1 0,-1 0 0,1-1 0,-1 1 0,1 0 0,-1-1 0,1 1 0,0-1 0,-1 0 0,1 0 0,0 0 0,5-1 0,3 1 254,0-2-1,1 0 1,-1 0-1,0-1 1,0 0 0,0-1-1,18-8 1,-7 1 121,0-2 1,-1 0-1,0-2 0,32-28 0,-46 36-240,-1 1-1,0-1 1,0 0-1,0 0 0,-1-1 1,0 0-1,0 0 1,-1 0-1,0 0 0,-1 0 1,1-1-1,-2 0 1,1 0-1,-1 0 0,-1 0 1,1-11-1,-2 17-115,0-1 0,0 0 0,-1 1 0,1-1-1,-1 1 1,0-1 0,0 1 0,0 0 0,-1-1 0,1 1 0,-1 0-1,0 0 1,0 0 0,0 0 0,0 0 0,-5-4 0,2 2 4,0 1 1,0 0 0,-1 0-1,1 0 1,-1 1 0,0 0-1,0 0 1,-11-3 0,6 3-276,1 0 0,0 1 0,-1 0 0,1 0 0,-1 2 0,1-1 0,-1 1 0,1 1 0,-1 0 0,1 0 0,-19 5 0,12 2-1911,9-1-2821</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8.126"/>
    </inkml:context>
    <inkml:brush xml:id="br0">
      <inkml:brushProperty name="width" value="0.025" units="cm"/>
      <inkml:brushProperty name="height" value="0.025" units="cm"/>
    </inkml:brush>
  </inkml:definitions>
  <inkml:trace contextRef="#ctx0" brushRef="#br0">192 8 14157,'0'0'2899,"-12"3"-427,-5 3-1735,1 0 1,0 1-1,0 0 1,-24 17-1,35-21-578,-1 0 1,1 1-1,0-1 1,0 1-1,1 1 1,-1-1-1,1 1 0,0-1 1,0 1-1,0 0 1,1 1-1,0-1 1,0 1-1,0-1 0,0 1 1,1 0-1,0 0 1,1 0-1,-2 6 1,3-11-158,1 0-1,-1 0 1,0 0 0,1 0 0,-1 0 0,1 0 0,-1-1 0,1 1 0,-1 0 0,1 0 0,0-1-1,-1 1 1,1 0 0,0-1 0,0 1 0,-1-1 0,1 1 0,0-1 0,0 1 0,0-1 0,0 1-1,0-1 1,0 0 0,0 0 0,0 1 0,-1-1 0,1 0 0,0 0 0,0 0 0,0 0 0,0 0-1,0 0 1,0 0 0,2-1 0,37-5 49,-32 3-118,1 0 1,-1-1-1,0-1 0,0 1 0,0-1 0,0-1 1,-1 1-1,0-1 0,11-12 0,-13 13 62,-1 0 0,0 0 0,0-1 0,-1 1 0,1-1 1,-1 1-1,0-1 0,-1 0 0,0 0 0,0-1 0,0 1 0,0 0 0,-1-1 0,1-9 0,-2 16 2,0-1-1,0 0 1,0 1-1,0-1 0,0 1 1,0-1-1,0 0 1,0 1-1,0-1 1,0 1-1,0-1 1,-1 0-1,1 1 1,0-1-1,0 1 1,0-1-1,-1 1 1,1-1-1,0 1 1,-1-1-1,1 1 1,0-1-1,-1 1 1,1-1-1,-1 1 1,1 0-1,-1-1 1,1 1-1,-1-1 1,1 1-1,-1 0 0,1 0 1,-1-1-1,1 1 1,-1 0-1,0 0 1,1 0-1,-1 0 1,1 0-1,-1 0 1,0 0-1,1 0 1,-1 0-1,1 0 1,-1 0-1,0 0 1,1 0-1,-1 0 1,1 0-1,-1 1 1,1-1-1,-1 0 1,1 0-1,-1 1 1,1-1-1,-1 1 1,-2 0-18,0 0 0,0 1 1,1 0-1,-1 0 1,1-1-1,0 1 0,-1 1 1,1-1-1,0 0 1,-2 3-1,2-2-57,0 0 1,1 1-1,-1-1 1,1 1-1,-1-1 1,1 1-1,0-1 0,0 1 1,1 0-1,-1-1 1,1 1-1,-1 0 1,1 0-1,1-1 0,-1 1 1,1 4-1,0-6-105,0 0-1,0 0 1,0 0 0,0 0-1,1 0 1,-1 0-1,0 0 1,1-1 0,0 1-1,-1-1 1,1 1-1,0-1 1,0 0 0,0 1-1,0-1 1,0 0-1,0 0 1,0 0 0,0-1-1,0 1 1,0 0-1,1-1 1,-1 0 0,0 1-1,0-1 1,1 0-1,1 0 1,9 1-777,1 0 0,-1-1-1,0-1 1,0 0 0,0-1 0,25-6 0,-1-9-3273</inkml:trace>
  <inkml:trace contextRef="#ctx0" brushRef="#br0" timeOffset="1">417 19 6054,'0'0'11023,"-8"7"-10878,-23 23-76,31-30-68,0 0 0,-1 1 0,1-1 0,0 0 0,-1 1 0,1-1 0,0 1 0,0-1 0,-1 0 0,1 1 0,0-1 0,0 1 1,0-1-1,0 0 0,-1 1 0,1-1 0,0 1 0,0-1 0,0 1 0,0-1 0,0 1 0,0-1 0,0 0 0,0 1 0,1-1 0,-1 1 0,0-1 0,0 1 0,0-1 0,0 0 0,0 1 0,1-1 0,-1 1 0,0-1 0,0 0 0,1 1 0,-1-1 1,0 0-1,1 1 0,-1-1 0,0 0 0,1 1 0,19 9 29,-15-8-4,8 5-3,10 6-1,0 1 0,21 17 0,-40-28-16,1 1 1,-1 0 0,0-1 0,0 1-1,0 0 1,-1 1 0,0-1 0,0 1-1,0-1 1,0 1 0,0 0 0,-1 0-1,0 0 1,0 1 0,-1-1 0,2 7-1,-3-10 98,0 0-1,0 0 0,0 0 0,0 0 1,-1 0-1,1 0 0,-1 0 0,1 0 1,-1 0-1,0 0 0,1 0 0,-1 0 1,0 0-1,0-1 0,-1 1 0,1 0 1,0-1-1,-1 1 0,-1 1 0,-1 1 24,0-1 0,0 0-1,-1-1 1,1 1 0,-1-1-1,1 0 1,-10 3-1,2-1-133,0-1-1,-1-1 0,1 0 1,-1-1-1,-21 0 1,33-1-50,0 0 1,1 0 0,-1 0 0,0 0 0,1 0-1,-1 0 1,1-1 0,-1 1 0,0 0-1,1 0 1,-1 0 0,1-1 0,-1 1 0,0 0-1,1-1 1,-1 1 0,1 0 0,-1-1 0,1 1-1,-1-1 1,1 1 0,0-1 0,-1 1 0,1-1-1,0 1 1,-1-1 0,1 1 0,0-1 0,-1 1-1,1-1 1,0 0 0,0 1 0,0-2 0,6-24-2185,23-21-2181,-3 14 1155,5-5-331</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8.531"/>
    </inkml:context>
    <inkml:brush xml:id="br0">
      <inkml:brushProperty name="width" value="0.025" units="cm"/>
      <inkml:brushProperty name="height" value="0.025" units="cm"/>
    </inkml:brush>
  </inkml:definitions>
  <inkml:trace contextRef="#ctx0" brushRef="#br0">192 0 9641,'0'0'8937,"-10"13"-8190,0 2-462,0 1 0,1 0 0,1 0 0,0 1 0,1 0 0,1 0 0,-5 24-1,7-18 239,0-1 0,2 1 0,1 0 0,1-1 0,4 36 0,-1-44-460,-1 0 0,2 0 0,0 0 1,1 0-1,0-1 0,1 0 0,0 0 0,1 0 0,16 20 0,-185-240 1640,161 206-1649,0 1 1,1-1-1,-1 0 0,1 1 0,-1-1 0,0 0 0,1 1 1,-1-1-1,1 0 0,-1 0 0,1 0 0,0 0 0,-1 1 1,1-1-1,0 0 0,0 0 0,0 0 0,-1 0 0,1 0 1,0 0-1,0 0 0,0 0 0,1 0 0,-1 0 0,0 1 1,0-1-1,0 0 0,1 0 0,-1 0 0,0 0 0,1 0 1,-1 0-1,1 1 0,-1-1 0,1 0 0,-1 0 0,1 1 1,-1-1-1,1 0 0,0 1 0,-1-1 0,1 1 0,0-1 1,0 1-1,0-1 0,-1 1 0,1-1 0,0 1 0,0 0 1,0-1-1,0 1 0,0 0 0,0 0 0,0 0 0,-1 0 0,1 0 1,2 0-1,11-2-123,-1 1 0,1 0 1,17 2-1,-14 0 240,48-1-217,26 0-1776,-30-1-2775,-10-1-2685</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29:59.369"/>
    </inkml:context>
    <inkml:brush xml:id="br0">
      <inkml:brushProperty name="width" value="0.025" units="cm"/>
      <inkml:brushProperty name="height" value="0.025" units="cm"/>
    </inkml:brush>
  </inkml:definitions>
  <inkml:trace contextRef="#ctx0" brushRef="#br0">38 86 10602,'-2'-10'1158,"1"1"-507,-4-30 1274,-6 15 2365,11 23-4236,0 1 1,0 0 0,0 0 0,0 0 0,0-1 0,-1 1 0,1 0 0,0 0-1,0 0 1,0 0 0,0 0 0,0-1 0,0 1 0,-1 0 0,1 0 0,0 0-1,0 0 1,0 0 0,0 0 0,-1 0 0,1 0 0,0 0 0,0 0 0,0 0-1,-1-1 1,1 1 0,0 0 0,0 0 0,0 0 0,0 0 0,-1 0 0,1 0-1,0 1 1,0-1 0,0 0 0,-1 0 0,1 0 0,0 0 0,0 0-1,0 0 1,0 0 0,-1 0 0,1 0 0,0 0 0,0 1 0,0-1 0,-1 0-1,-4 13 545,1 14-671,3 91 1461,18 161 0,-2-73-462,-11-177-877,-1-20 101,2-22 491,0-42 4,-2 0 0,-6-89 0,2 131-652,1 1-1,-2-1 1,1 1-1,-2 0 0,1 0 1,-2 0-1,0 0 1,-6-13-1,14 55-575,-1-23 585,0 0-1,1 0 0,0-1 0,0 1 0,1-1 1,-1 0-1,2 0 0,-1-1 0,0 1 0,1-1 1,0 0-1,0-1 0,1 1 0,-1-1 0,1-1 0,0 1 1,0-1-1,0 0 0,1-1 0,-1 0 0,1 0 1,-1 0-1,1-1 0,0 0 0,-1-1 0,1 0 1,10 0-1,-4-1 24,0 0-1,-1-1 1,1 0 0,-1-1 0,0-1 0,0 0-1,0-1 1,0 0 0,-1-1 0,0 0 0,0-1-1,0 0 1,-1-1 0,17-15 0,-11 3 0,-3 8 132,-10 41 106,-4-28-238,0 0 0,0 0-1,0 1 1,0-1 0,0 0 0,0 0-1,1 0 1,-1 0 0,0 0 0,1 0-1,-1 1 1,1-1 0,-1 0-1,1 0 1,-1 0 0,1 0 0,0 0-1,-1-1 1,1 1 0,0 0-1,0 0 1,0 0 0,0-1 0,1 2-1,0-1 58,0 0-1,0-1 1,1 1 0,-1-1-1,0 0 1,0 1-1,0-1 1,1 0-1,-1 0 1,0 0 0,0-1-1,4 1 1,9-4 353,1-1-1,-1 0 1,17-9 0,-6 4-554,-19 8 116,0-1 0,0 2 0,0-1 0,0 1 0,0 0 0,1 0 0,7 1 0,-13 0-1,0 1-1,0-1 1,0 0 0,1 1 0,-1 0-1,0 0 1,0 0 0,0 0-1,0 0 1,0 0 0,0 0 0,0 0-1,-1 1 1,1-1 0,0 1-1,-1 0 1,1-1 0,-1 1 0,0 0-1,1 0 1,-1 0 0,0 0 0,0 0-1,0 0 1,1 3 0,-1-2-18,-1-1 1,1 1 0,0-1-1,1 0 1,-1 0 0,0 1-1,1-1 1,-1 0-1,1 0 1,-1 0 0,1-1-1,0 1 1,0 0 0,0-1-1,0 1 1,0-1 0,0 0-1,1 1 1,-1-1-1,4 1 1,-4-1-229,0-1 0,1 0 0,-1 0 0,0 0 0,0 0 0,1-1 0,-1 1 0,0 0 0,0-1 0,0 0 0,1 1 0,-1-1 0,0 0 0,0 0 0,0 0 0,3-2 0,14-15-6023,2-6-4859</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0.028"/>
    </inkml:context>
    <inkml:brush xml:id="br0">
      <inkml:brushProperty name="width" value="0.025" units="cm"/>
      <inkml:brushProperty name="height" value="0.025" units="cm"/>
    </inkml:brush>
  </inkml:definitions>
  <inkml:trace contextRef="#ctx0" brushRef="#br0">101 32 12332,'0'-2'378,"1"0"1,-1 1-1,0-1 1,0 0-1,0 0 1,0 1-1,0-1 1,0 0-1,0 0 1,-1 1-1,1-1 1,0 0-1,-1 1 1,-1-3-1,2 4-277,0-1 1,-1 1-1,1 0 0,0 0 1,-1-1-1,1 1 0,-1 0 0,1 0 1,0 0-1,-1-1 0,1 1 0,-1 0 1,1 0-1,-1 0 0,1 0 1,-1 0-1,1 0 0,-1 0 0,1 0 1,-1 0-1,1 0 0,0 0 1,-1 0-1,1 0 0,-1 1 0,1-1 1,-1 0-1,1 0 0,-1 0 1,1 1-1,-1-1 0,-3 3 52,0 0 1,1 0-1,-1 0 1,1 0-1,0 0 1,0 1-1,0 0 0,0-1 1,-2 6-1,-33 70 631,36-74-740,0 0-1,0 1 1,1-1-1,0 0 1,0 1-1,0-1 1,0 1-1,1-1 1,0 1-1,0 0 1,1-1-1,0 1 1,2 8 0,-2-12-35,1-1 0,-1 0 1,1 1-1,-1-1 0,1 0 1,-1 0-1,1 0 0,0 0 1,0 0-1,-1 0 0,1 0 1,0-1-1,0 1 0,0-1 1,0 1-1,0-1 0,0 0 1,0 0-1,0 0 0,0 0 0,0 0 1,0 0-1,0 0 0,3-2 1,51-9-78,-43 5-701,-1 1 1,0-2-1,0 0 0,0 0 0,-1-1 1,-1 0-1,1-1 0,9-11 0,11-17-5444</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0.559"/>
    </inkml:context>
    <inkml:brush xml:id="br0">
      <inkml:brushProperty name="width" value="0.025" units="cm"/>
      <inkml:brushProperty name="height" value="0.025" units="cm"/>
    </inkml:brush>
  </inkml:definitions>
  <inkml:trace contextRef="#ctx0" brushRef="#br0">80 1 9929,'0'0'9070,"-6"9"-8023,-5 9-697,1 0 0,2 1 0,0 1 0,0-1 1,2 1-1,1 1 0,0-1 0,2 1 0,-2 24 1,3-25-247,0 55 43,2-70-135,0 1-1,1 0 1,-1-1 0,1 1-1,1-1 1,-1 0-1,1 1 1,0-1-1,0 0 1,4 6 0,-5-10 23,-1 0 1,1 0 0,-1 0 0,1 0 0,-1 0-1,1-1 1,0 1 0,0 0 0,-1 0-1,1-1 1,0 1 0,0 0 0,0-1 0,0 1-1,0-1 1,0 0 0,-1 1 0,1-1-1,0 0 1,0 1 0,0-1 0,1 0 0,-1 0-1,0 0 1,0 0 0,0 0 0,0 0-1,1 0 1,0-1 40,0 0 0,0 0 0,0 0 0,0 0 0,0-1 0,0 1 0,-1-1 0,1 1 0,0-1-1,-1 1 1,0-1 0,3-3 0,2-5 124,0 0 0,-1 0 0,8-20 0,-9 17-78,0 0 1,0 0 0,-1 0 0,-1 0 0,1-20-1,-20 82-319,17-47 198,-1 1 0,1 0 1,0-1-1,0 1 0,0 0 0,0 0 1,1-1-1,-1 1 0,0 0 0,1-1 1,0 1-1,0-1 0,0 1 1,0-1-1,0 1 0,0-1 0,1 1 1,1 2-1,0-3 4,0-1-1,1 1 1,-1-1 0,0 1 0,0-1 0,1 0-1,-1 0 1,0 0 0,1-1 0,-1 1 0,1-1-1,-1 0 1,1 0 0,4-1 0,1 1 24,0-2 0,0 1 1,0-1-1,0-1 0,0 0 0,0 0 1,-1 0-1,0-1 0,15-10 0,-12 8-22,1 0 0,0 0 0,25-7 0,-37 13-16,1 0 1,0 0-1,-1 0 0,1 0 0,-1 1 0,1-1 0,0 0 1,-1 0-1,1 1 0,-1-1 0,1 0 0,-1 1 0,1-1 1,0 1-1,-1-1 0,0 1 0,1-1 0,-1 1 1,1-1-1,-1 1 0,0-1 0,1 1 0,-1-1 0,0 1 1,1 0-1,-1-1 0,0 1 0,0 0 0,0-1 0,0 1 1,0 0-1,0-1 0,1 1 0,-1-1 0,-1 2 0,5 38 64,-3-18 0,0-20-15,-1 0-1,0-1 1,1 1-1,0 0 1,-1 0-1,1-1 1,0 1-1,0 0 1,0-1-1,0 1 1,0-1-1,0 1 1,0-1-1,0 0 1,1 0-1,-1 1 1,1-1-1,-1 0 1,1 0-1,-1 0 1,1 0 0,0 0-1,-1-1 1,1 1-1,0 0 1,-1-1-1,1 0 1,0 1-1,0-1 1,3 0-1,4 0 95,1-1 0,-1 0 0,0 0-1,1-1 1,9-4 0,34-4-4441,-44 10 1119,-3 0-1835</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0.962"/>
    </inkml:context>
    <inkml:brush xml:id="br0">
      <inkml:brushProperty name="width" value="0.025" units="cm"/>
      <inkml:brushProperty name="height" value="0.025" units="cm"/>
    </inkml:brush>
  </inkml:definitions>
  <inkml:trace contextRef="#ctx0" brushRef="#br0">1 1 12332,'0'0'6310</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02.131"/>
    </inkml:context>
    <inkml:brush xml:id="br0">
      <inkml:brushProperty name="width" value="0.025" units="cm"/>
      <inkml:brushProperty name="height" value="0.025" units="cm"/>
    </inkml:brush>
  </inkml:definitions>
  <inkml:trace contextRef="#ctx0" brushRef="#br0">21 50 4869,'13'-32'13607,"-23"45"-10452,6-8-3020,1 0 1,0 1-1,1-1 0,0 1 0,-1-1 1,2 1-1,-1 0 0,1 0 0,-2 11 1,3-16-132,0 1 0,0-1 0,0 1 0,0 0 0,0-1 0,1 1 0,-1-1 0,0 1 0,1 0 1,-1-1-1,1 1 0,0-1 0,-1 1 0,1-1 0,0 0 0,0 1 0,0-1 0,0 0 0,0 0 0,0 1 0,0-1 1,0 0-1,1 0 0,-1 0 0,0 0 0,1-1 0,-1 1 0,0 0 0,1 0 0,-1-1 0,1 1 0,-1-1 1,1 1-1,0-1 0,-1 0 0,1 0 0,-1 0 0,1 0 0,2 0 0,7 0 60,0 0-1,0-1 0,-1-1 1,1 0-1,0 0 0,-1-1 1,1-1-1,-1 0 1,17-8-1,4-6 252,47-35 1,-28 17 298,-42 35 789,-10 12-870,-9 13-178,2-8-190,2-5-140,0 0 0,2 0 0,-1 0 0,1 0 0,1 1-1,0 0 1,0 0 0,-2 19 0,6-31-88,0 0-1,0 1 1,0-1 0,0 0-1,0 1 1,0-1-1,0 0 1,1 1-1,-1-1 1,0 0 0,0 1-1,0-1 1,0 0-1,1 0 1,-1 1 0,0-1-1,0 0 1,1 0-1,-1 0 1,0 1-1,0-1 1,1 0 0,-1 0-1,0 0 1,1 0-1,-1 1 1,0-1 0,0 0-1,1 0 1,-1 0-1,0 0 1,1 0-1,-1 0 1,0 0 0,1 0-1,-1 0 1,0 0-1,1 0 1,-1 0 0,0 0-1,1 0 1,-1 0-1,0-1 1,1 1-1,-1 0 1,0 0 0,11-7-5226,-3-7-2745</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7.034"/>
    </inkml:context>
    <inkml:brush xml:id="br0">
      <inkml:brushProperty name="width" value="0.025" units="cm"/>
      <inkml:brushProperty name="height" value="0.025" units="cm"/>
    </inkml:brush>
  </inkml:definitions>
  <inkml:trace contextRef="#ctx0" brushRef="#br0">196 266 1345,'4'-8'3716,"9"-19"-2199,37-81 4311,-44 94-4597,-1 0 0,-1 0 0,0 0 0,-1 0 0,-1-1 0,1-17 0,-7 27 789,-4 11-1552,-7 13-522,8-1 182,1 1 0,1-1 0,0 1 0,2 0 0,0 0 0,-1 31 1,3-17 563,2 1 0,10 65 0,8-26 14,-14-55-633,1 0-1,-2 0 0,-1 1 1,2 25-1,-5-44-159,0 1 0,0 0 1,0-1-1,0 1 0,0-1 0,-1 1 0,1 0 1,0-1-1,0 1 0,-1-1 0,1 1 0,0 0 1,-1-1-1,1 1 0,-1-1 0,1 1 0,0-1 0,-1 0 1,1 1-1,-1-1 0,1 1 0,-1-1 0,0 0 1,1 0-1,-1 1 0,1-1 0,-1 0 0,0 0 1,1 1-1,-1-1 0,1 0 0,-1 0 0,0 0 1,1 0-1,-1 0 0,0 0 0,1 0 0,-1 0 1,0 0-1,1-1 0,-1 1 0,1 0 0,-1 0 0,0 0 1,1-1-1,-1 1 0,1 0 0,-2-1 0,-31-15-4302,-54-49-5337,31 16 6716,13 6 4973,5-2 5773,38 45-7632,0 0 1,0-1 0,-1 1 0,1 0 0,0 0-1,0 0 1,0-1 0,0 1 0,0 0 0,0 0-1,0 0 1,0-1 0,0 1 0,0 0-1,0 0 1,0-1 0,0 1 0,0 0 0,0 0-1,0-1 1,0 1 0,0 0 0,0 0 0,0 0-1,0-1 1,0 1 0,0 0 0,0 0-1,1 0 1,-1-1 0,0 1 0,0 0 0,0 0-1,0 0 1,0 0 0,1-1 0,-1 1 0,0 0-1,0 0 1,0 0 0,1 0 0,-1 0 0,0 0-1,0 0 1,0-1 0,1 1 0,-1 0-1,0 0 1,1 0 0,21-4 1828,35 4-1639,-45 0 381,3 0-787,117-5 1060,-66-6-3175,-5-10-5057,-34 4-3708</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8.980"/>
    </inkml:context>
    <inkml:brush xml:id="br0">
      <inkml:brushProperty name="width" value="0.025" units="cm"/>
      <inkml:brushProperty name="height" value="0.025" units="cm"/>
    </inkml:brush>
  </inkml:definitions>
  <inkml:trace contextRef="#ctx0" brushRef="#br0">201 60 10666,'0'0'4831,"-4"-9"-2503,3 7-2225,-1-1 1,1 1 0,0-1-1,-1 1 1,1-1-1,-1 1 1,0 0 0,0-1-1,0 1 1,0 0-1,0 1 1,0-1 0,0 0-1,-1 0 1,1 1-1,-1 0 1,1-1-1,-1 1 1,0 0 0,1 0-1,-1 0 1,0 1-1,0-1 1,0 1 0,1-1-1,-1 1 1,0 0-1,0 0 1,0 1 0,0-1-1,0 0 1,1 1-1,-1 0 1,0-1 0,0 1-1,1 0 1,-1 0-1,1 1 1,-1-1-1,1 1 1,-5 2 0,0 1 38,-1 1 0,1-1 0,1 1 0,-1 1 0,1-1 0,0 1 0,1 0 0,0 0 0,0 1 1,-4 8-1,5-11-56,1 1 0,1 0 0,-1 0 0,1 1 1,0-1-1,1 0 0,-1 1 0,1-1 0,1 1 1,-1 0-1,1-1 0,0 1 0,0-1 0,3 10 1,-3-14-71,1 0 0,0-1 0,0 1 0,0 0 0,0-1 0,1 1 0,-1 0 0,0-1 0,1 0 0,-1 1 0,1-1 0,-1 0 0,1 0 0,-1 0 0,1 0 0,0 0 0,0 0 0,0 0 0,-1 0 0,1-1 0,0 1 0,0-1 0,0 0 0,0 1 0,0-1 0,0 0 0,4 0 0,2 0 52,0 0 1,0-1-1,0 0 1,0 0 0,14-4-1,-9-1-25,1 0 0,-1 0 0,0-1 0,0-1 0,-1 0 0,0-1 0,-1 0 0,13-13 0,-16 14-25,-1 1 0,0-1 1,0 0-1,-1 0 0,0-1 1,-1 0-1,1 0 0,-2 0 1,1-1-1,-1 0 0,-1 1 0,4-15 1,-7 23-17,0 0 1,1 1-1,-1-1 1,0 0-1,0 0 1,0 0-1,0 0 1,0 1-1,0-1 1,0 0-1,0 0 1,0 0-1,0 0 1,-1 1-1,1-1 1,0 0-1,0 0 1,-1 1-1,1-1 1,-1 0-1,1 0 1,-1 0-1,-12 6-67,-11 26-7,20-20 85,0 0-1,0 0 1,1 0 0,0 1 0,1-1 0,1 1 0,-1 0 0,2-1 0,0 1 0,0 0 0,3 15-1,-2-25-17,0 0 0,0 0 0,0 0-1,1 0 1,-1 0 0,0 0 0,1 0-1,-1-1 1,1 1 0,0 0-1,0-1 1,0 1 0,-1-1 0,1 0-1,0 0 1,1 0 0,-1 0 0,0 0-1,0 0 1,0 0 0,1-1-1,-1 1 1,0-1 0,0 0 0,1 1-1,-1-1 1,0 0 0,1 0 0,-1-1-1,4 0 1,0 1-389,1-1-1,-1 0 1,0 0 0,0 0 0,0-1-1,0 0 1,0 0 0,0 0 0,0-1-1,6-4 1,10-14-3423,-4-4-1996</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19.711"/>
    </inkml:context>
    <inkml:brush xml:id="br0">
      <inkml:brushProperty name="width" value="0.025" units="cm"/>
      <inkml:brushProperty name="height" value="0.025" units="cm"/>
    </inkml:brush>
  </inkml:definitions>
  <inkml:trace contextRef="#ctx0" brushRef="#br0">36 31 12844,'0'0'7212,"-4"12"-6272,-4 12-258,1 1 1,1 0-1,-4 45 1,9-58-534,1 0 1,0 0-1,1 0 1,0 0 0,4 13-1,-4-20-145,0 0-1,1 0 1,0 0-1,0-1 1,0 1-1,1 0 1,-1-1-1,1 1 1,0-1-1,1 0 1,-1 0-1,7 6 1,-7-8 8,-1 1 1,1-1 0,0 0 0,0 0 0,0-1-1,0 1 1,0-1 0,0 1 0,0-1-1,1 0 1,-1 0 0,0 0 0,1-1-1,-1 1 1,1-1 0,-1 0 0,1 0 0,-1 0-1,7-1 1,-6-1 2,1 1-1,-1-1 1,1 0 0,-1-1 0,0 1-1,0-1 1,0 1 0,0-1-1,0 0 1,-1-1 0,1 1-1,4-7 1,1-2-15,-1 0 0,0-1 1,0 0-1,-1 0 0,-1-1 0,-1 0 1,0 0-1,4-16 0,-5 7 9,0-1 0,-1 0 0,-2 0 0,0 0 0,-5-37-1,4 61-5,0 1 0,0-1-1,0 0 1,-1 1 0,1-1-1,0 0 1,0 0 0,0 0 0,-1 1-1,1-1 1,0 0 0,-1 0-1,1 0 1,0 1 0,0-1-1,-1 0 1,1 0 0,0 0-1,-1 0 1,1 0 0,0 0-1,-1 0 1,1 0 0,0 0-1,-1 0 1,1 0 0,0 0-1,-1 0 1,1 0 0,0 0-1,-1 0 1,1 0 0,0 0-1,-1 0 1,1-1 0,0 1-1,-1 0 1,1 0 0,0 0-1,0-1 1,-1 1 0,1 0-1,0 0 1,0-1 0,0 1-1,-1 0 1,1 0 0,0-1-1,0 1 1,0 0 0,0-1-1,-1 1 1,1 0 0,0 0-1,0-1 1,0 0 0,-12 30 90,6-4 230,1 0 1,1 1-1,1 0 0,1 0 1,1 0-1,6 46 1,-5-69-301,1 0 1,-1-1 0,1 1 0,0-1 0,0 1 0,0-1 0,0 1 0,1-1 0,-1 0 0,0 0 0,1 1 0,0-1 0,0 0 0,-1 0 0,1-1 0,0 1 0,0 0 0,1-1-1,-1 1 1,0-1 0,1 0 0,-1 1 0,0-1 0,1 0 0,-1-1 0,1 1 0,0 0 0,-1-1 0,1 1 0,0-1 0,-1 0 0,1 0 0,0 0 0,-1 0 0,1-1 0,4 0-1,-1 0-45,0 0 0,0-1 0,1 1 0,-1-1 0,0-1 0,0 1 0,-1-1 0,1 0 0,-1 0 0,1-1 0,-1 0 0,0 0 0,0 0 0,5-6 0,-7 4-108,1 0 0,-1-1 1,0 1-1,-1-1 0,0 0 0,0 1 1,0-1-1,-1 0 0,1-11 0,-2 25 136,0 0-1,1 0 0,0 0 1,0 0-1,0 0 0,1-1 0,4 13 1,-5-16 15,1-1 0,-1 1 0,1-1 0,-1 0 0,1 0 1,0 0-1,0 1 0,0-2 0,0 1 0,0 0 0,0 0 0,0-1 1,1 1-1,-1-1 0,1 1 0,-1-1 0,1 0 0,-1 0 1,1-1-1,0 1 0,-1 0 0,1-1 0,4 1 0,7-1 47,0-1-1,1 0 1,-1-1-1,0 0 1,0-1-1,0-1 1,0 0-1,25-12 1,-21 9-68,1 0 0,0 1 1,35-6-1,-50 12-2,-1 0-1,1 0 1,0 0 0,-1 0 0,1 1 0,0-1-1,-1 1 1,1 0 0,-1 0 0,1 1-1,-1-1 1,0 1 0,1 0 0,-1-1-1,0 1 1,5 4 0,-5-3 61,1 0 0,-1-1 0,1 1 1,0-1-1,0 0 0,0-1 0,0 1 0,1-1 0,-1 1 0,0-1 1,1 0-1,-1-1 0,6 1 0,6-2 57,-1 0 0,0-1 0,0-1 0,24-8 0,10-1-354,-47 11 114,16-1-750,-13 6-1809,-3 4-3432</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8.877"/>
    </inkml:context>
    <inkml:brush xml:id="br0">
      <inkml:brushProperty name="width" value="0.025" units="cm"/>
      <inkml:brushProperty name="height" value="0.025" units="cm"/>
    </inkml:brush>
  </inkml:definitions>
  <inkml:trace contextRef="#ctx0" brushRef="#br0">0 56 16496,'0'0'6566,"112"32"-5413,-28-32-512,10-8-449,3-6-64,-5 0-481,-15 1-1664,-19 4-290,-21-3-511,-19 2-1827,-15 3-6117</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0.070"/>
    </inkml:context>
    <inkml:brush xml:id="br0">
      <inkml:brushProperty name="width" value="0.025" units="cm"/>
      <inkml:brushProperty name="height" value="0.025" units="cm"/>
    </inkml:brush>
  </inkml:definitions>
  <inkml:trace contextRef="#ctx0" brushRef="#br0">0 1 12139,'0'0'7175</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0.458"/>
    </inkml:context>
    <inkml:brush xml:id="br0">
      <inkml:brushProperty name="width" value="0.025" units="cm"/>
      <inkml:brushProperty name="height" value="0.025" units="cm"/>
    </inkml:brush>
  </inkml:definitions>
  <inkml:trace contextRef="#ctx0" brushRef="#br0">76 0 13741,'0'0'3993,"-8"2"-2487,3-1-1452,3-1 55,0-1-1,0 2 0,0-1 0,0 0 1,0 0-1,0 1 0,0-1 0,0 1 0,0-1 1,0 1-1,0 0 0,0 0 0,0 0 1,0 0-1,0 0 0,1 0 0,-1 1 0,0-1 1,1 0-1,-1 1 0,1 0 0,0-1 1,-1 1-1,1 0 0,0-1 0,0 1 0,0 0 1,0 0-1,1 0 0,-1 0 0,-1 4 1,3-1-58,-1 0 1,1-1-1,0 1 1,0 0-1,0 0 1,1-1-1,-1 1 1,1-1-1,0 0 1,1 1-1,-1-1 1,1 0-1,3 5 1,50 48 59,-9-12-9,-39-34-99,-1 1 0,1-1 1,-2 1-1,1 1 0,-2-1 0,0 1 1,0 0-1,-1 0 0,-1 1 0,0-1 1,2 28-1,-5-32 121,1-1 0,-1 0 0,0 1 0,-1-1 0,0 0 0,0 1 0,-1-1 0,0 0 0,0 0 0,-1 0 0,0 0 0,-1 0 0,0-1-1,0 0 1,0 1 0,-1-1 0,0-1 0,0 1 0,-1-1 0,-10 10 0,14-14-12,0 0-1,0-1 1,0 1-1,-1 0 1,1-1-1,0 1 1,-1-1-1,1 0 1,-1 0-1,1 0 1,-1 0-1,0 0 1,0 0-1,1-1 1,-1 1-1,0-1 0,0 0 1,1 0-1,-1 0 1,0 0-1,0 0 1,1-1-1,-1 1 1,0-1-1,0 0 1,1 0-1,-1 0 1,1 0-1,-1 0 1,1 0-1,-1-1 1,1 1-1,0-1 1,0 0-1,0 0 1,0 0-1,0 0 1,0 0-1,0 0 1,0 0-1,1 0 1,-1-1-1,1 1 1,0-1-1,-2-2 1,-2-8-75,0 1 1,0-1-1,2 1 1,-1-1-1,1 0 1,1-1 0,1 1-1,-1-16 1,2 24-50,0-1-1,1 0 1,-1 1 0,1-1 0,0 0 0,1 1 0,-1-1 0,1 1-1,0 0 1,1 0 0,-1 0 0,1 0 0,0 0 0,0 0 0,1 0-1,-1 1 1,1 0 0,8-7 0,2 0-606,1 1 0,0 1-1,1 0 1,27-10 0,31-18-6737,-32 8-220</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1.142"/>
    </inkml:context>
    <inkml:brush xml:id="br0">
      <inkml:brushProperty name="width" value="0.025" units="cm"/>
      <inkml:brushProperty name="height" value="0.025" units="cm"/>
    </inkml:brush>
  </inkml:definitions>
  <inkml:trace contextRef="#ctx0" brushRef="#br0">0 1 11851,'0'0'10522,"0"8"-9742,1 4-527,-2-4-92,2 1 0,-1-1 0,1 1 1,0-1-1,3 9 0,-4-15-133,1 0 1,0 0-1,0 0 0,-1 0 0,1 0 1,1 0-1,-1 0 0,0-1 1,0 1-1,0 0 0,1-1 1,-1 1-1,1-1 0,0 0 0,-1 1 1,1-1-1,0 0 0,0 0 1,-1 0-1,1 0 0,0 0 0,0 0 1,0-1-1,0 1 0,0-1 1,1 1-1,2-1 0,6 0 73,-1-1 1,0 0-1,-1 0 0,1-2 1,0 1-1,0-1 0,-1 0 1,1-1-1,15-9 0,-15 8-91,0 0-1,0 1 1,1 0-1,-1 1 1,1 0-1,0 0 1,16-1-1,-26 4 1,1 1-1,0-1 0,0 1 1,0-1-1,0 1 0,-1 0 1,1-1-1,0 1 1,-1 0-1,1 0 0,0 0 1,-1 0-1,1 1 1,-1-1-1,0 0 0,1 1 1,-1-1-1,0 0 1,0 1-1,0 0 0,0-1 1,0 1-1,0 0 0,0-1 1,-1 1-1,1 0 1,0 2-1,0-1 34,0-1-1,0 1 1,0-1 0,0 1-1,1-1 1,-1 0-1,1 0 1,-1 0 0,1 1-1,0-1 1,0-1 0,0 1-1,0 0 1,0 0 0,0-1-1,4 2 1,-1-2 59,0 0 1,0 0-1,0 0 1,1-1-1,-1 0 1,0 0-1,1 0 1,-1-1-1,0 0 1,0 0-1,0 0 1,1 0-1,-1-1 1,0 0-1,-1 0 0,1 0 1,0-1-1,-1 0 1,7-4-1,-5 3-96,0 0 0,0 1 0,0 0 0,1 0 0,-1 1 0,1-1 0,0 1 0,0 1 0,13-2-1,-19 3-14,0 0 0,-1 0-1,1 0 1,0 0-1,-1 0 1,1 0 0,-1 0-1,1 0 1,0 1-1,-1-1 1,1 0 0,-1 1-1,1-1 1,-1 0-1,1 1 1,-1-1-1,1 0 1,-1 1 0,1-1-1,-1 1 1,0-1-1,1 1 1,-1-1 0,1 1-1,-1-1 1,0 1-1,0 0 1,1-1 0,-1 1-1,0-1 1,0 1-1,0 0 1,1 24-1861,-2-17-300,-1-14-6098,-2-5 5400,-1-11-4846</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1.545"/>
    </inkml:context>
    <inkml:brush xml:id="br0">
      <inkml:brushProperty name="width" value="0.025" units="cm"/>
      <inkml:brushProperty name="height" value="0.025" units="cm"/>
    </inkml:brush>
  </inkml:definitions>
  <inkml:trace contextRef="#ctx0" brushRef="#br0">0 24 10570,'0'0'11179,"48"-24"-19091</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1.979"/>
    </inkml:context>
    <inkml:brush xml:id="br0">
      <inkml:brushProperty name="width" value="0.025" units="cm"/>
      <inkml:brushProperty name="height" value="0.025" units="cm"/>
    </inkml:brush>
  </inkml:definitions>
  <inkml:trace contextRef="#ctx0" brushRef="#br0">189 58 9737,'0'0'9604,"3"-9"-7581,-3 6-1956,1 1 58,0 0 0,-1 0 0,1 0 0,-1 0 0,0 0 0,1-1 0,-1 1 1,0 0-1,0 0 0,-1 0 0,1 0 0,-1-4 0,0 5-55,0-1 0,0 1 0,-1 0-1,1 0 1,0 0 0,-1 0 0,1 0 0,0 0-1,-1 1 1,0-1 0,1 0 0,-1 1 0,1-1 0,-1 1-1,0-1 1,1 1 0,-1 0 0,0 0 0,1 0-1,-1 0 1,0 0 0,1 0 0,-3 1 0,-4-1-57,1 1 1,0 1-1,0-1 0,0 1 1,0 0-1,0 1 1,0 0-1,1 0 1,-1 0-1,1 1 0,0 0 1,0 0-1,0 1 1,1 0-1,-1-1 1,1 2-1,0-1 0,1 1 1,-1 0-1,1 0 1,0 0-1,0 0 1,1 1-1,0-1 0,0 1 1,1 0-1,0 0 1,0 0-1,0 0 1,1 0-1,0 0 0,0 14 1,2-20-12,-1 0 0,0 0 1,1 0-1,-1 0 0,1 0 1,-1 0-1,1 0 0,0 0 1,-1 0-1,1 0 0,0 0 0,0-1 1,-1 1-1,1 0 0,0 0 1,0-1-1,0 1 0,0 0 0,0-1 1,0 1-1,0-1 0,0 0 1,0 1-1,0-1 0,1 0 1,-1 1-1,0-1 0,0 0 0,0 0 1,0 0-1,0 0 0,1 0 1,-1 0-1,0-1 0,2 1 1,43-11 127,-31 4-110,-1 0 0,-1-1 0,1-1 0,-1 0 0,19-18 0,-23 19-14,-1 1 0,-1-2-1,1 1 1,-1-1 0,-1 0-1,0 0 1,0-1 0,8-19-1,-50 131-132,-27 84 2659,55-156-3305,1 1-1,2 0 1,1 0-1,-1 36 0,5-67 658,0 0 0,0 0-1,0 0 1,1 0-1,-1 0 1,0 0-1,0 1 1,0-1 0,0 0-1,0 0 1,0 0-1,0 0 1,0 0-1,0 0 1,0 0 0,1 0-1,-1 1 1,0-1-1,0 0 1,0 0-1,0 0 1,0 0 0,0 0-1,1 0 1,-1 0-1,0 0 1,0 0-1,0 0 1,0 0 0,0 0-1,1 0 1,-1 0-1,0 0 1,0 0-1,0 0 1,0 0 0,0 0-1,0 0 1,1 0-1,-1 0 1,0 0-1,0 0 1,0 0 0,0 0-1,0-1 1,0 1-1,1 0 1,-1 0 0,0 0-1,0 0 1,0 0-1,0 0 1,0 0-1,0-1 1,0 1 0,0 0-1,0 0 1,0 0-1,0 0 1,0 0-1,1 0 1,-1-1 0,8-13-5340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2.447"/>
    </inkml:context>
    <inkml:brush xml:id="br0">
      <inkml:brushProperty name="width" value="0.025" units="cm"/>
      <inkml:brushProperty name="height" value="0.025" units="cm"/>
    </inkml:brush>
  </inkml:definitions>
  <inkml:trace contextRef="#ctx0" brushRef="#br0">88 0 10666,'0'0'6753,"-6"10"-5365,-5 6-735,1 0 1,0 0-1,1 1 0,2 0 0,-1 1 0,2-1 1,0 2-1,1-1 0,1 0 0,-1 21 1,4-39-632,1 1 1,0 0 0,0-1-1,0 1 1,0 0 0,1-1-1,-1 1 1,0 0 0,0-1-1,0 1 1,0 0 0,1-1 0,-1 1-1,0 0 1,1-1 0,-1 1-1,0-1 1,1 1 0,-1-1-1,1 1 1,-1-1 0,1 1-1,-1-1 1,1 1 0,-1-1 0,1 0-1,0 1 1,-1-1 0,1 0-1,0 1 1,23-3 475,-17-1-408,-1 1 0,1-1 0,-1-1-1,0 1 1,8-7 0,6-7-21,-1-2 1,31-38-1,-43 48-70,-1 0 0,0 0 0,0-1 0,-1 0 0,0 0 0,0 0 0,-1-1 0,-1 0-1,4-14 1,-50 141-378,41-108 456,0 1-1,0-1 0,1 1 0,0 0 1,1-1-1,0 18 0,1-26-60,-1 1-1,1-1 0,-1 1 1,0-1-1,1 1 0,-1-1 1,1 0-1,-1 1 1,1-1-1,-1 0 0,1 0 1,-1 1-1,1-1 0,-1 0 1,1 0-1,-1 0 1,1 0-1,-1 1 0,1-1 1,0 0-1,-1 0 0,1 0 1,-1 0-1,1 0 1,-1 0-1,1-1 0,0 1 1,-1 0-1,1 0 0,0-1 1,18-4 223,-10 0-229,0-1 1,0 0 0,0 0 0,-1-1 0,0 0 0,0-1 0,7-8-1,5-17-2718</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2.833"/>
    </inkml:context>
    <inkml:brush xml:id="br0">
      <inkml:brushProperty name="width" value="0.025" units="cm"/>
      <inkml:brushProperty name="height" value="0.025" units="cm"/>
    </inkml:brush>
  </inkml:definitions>
  <inkml:trace contextRef="#ctx0" brushRef="#br0">99 2 7687,'0'0'15017,"-8"-1"-14713,4 1-239,1 0 0,-1 0 0,1 0 0,-1 0-1,1 1 1,-1-1 0,1 1 0,-1 0 0,1 0-1,0 0 1,0 0 0,-1 1 0,1-1 0,0 1-1,0 0 1,0 0 0,0 0 0,1 0 0,-1 0-1,1 1 1,-1-1 0,1 1 0,0 0 0,0 0 0,0 0-1,0 0 1,0 0 0,1 0 0,-1 0 0,1 0-1,0 1 1,0-1 0,0 1 0,1-1 0,-1 7-1,1-9-54,0 0 0,0-1-1,1 1 1,-1 0 0,1 0-1,-1-1 1,1 1 0,-1 0-1,1-1 1,-1 1 0,1 0-1,-1-1 1,1 1 0,0-1 0,-1 1-1,1-1 1,0 1 0,-1-1-1,1 0 1,0 1 0,0-1-1,0 0 1,-1 0 0,1 1-1,0-1 1,0 0 0,0 0-1,0 0 1,-1 0 0,1 0-1,0 0 1,0 0 0,0 0-1,0 0 1,-1-1 0,1 1 0,0 0-1,0 0 1,0-1 0,38-10 222,60-54-120,-98 64-113,-1 1 1,0 0-1,0 0 1,0 0-1,1 0 1,-1 0 0,0 0-1,0 0 1,0 0-1,1 0 1,-1 0-1,0 0 1,0 0-1,0 0 1,1 0 0,-1 0-1,0 0 1,0 0-1,0 0 1,1 1-1,-1-1 1,0 0-1,0 0 1,0 0-1,1 0 1,-1 0 0,0 0-1,0 1 1,0-1-1,0 0 1,0 0-1,1 0 1,-1 0-1,0 1 1,0-1 0,0 0-1,0 0 1,0 0-1,0 1 1,0-1-1,0 0 1,0 0-1,0 0 1,0 1 0,3 17-45,-2 25-25,-1-34 77,0-9-2,0 1 0,0-1 0,0 1 1,0-1-1,0 1 0,0-1 1,0 1-1,0-1 0,0 1 1,1-1-1,-1 1 0,0-1 0,0 1 1,1-1-1,-1 0 0,0 1 1,1-1-1,-1 1 0,0-1 0,1 0 1,-1 1-1,0-1 0,1 0 1,-1 1-1,1-1 0,-1 0 1,1 0-1,-1 1 0,1-1 0,-1 0 1,1 0-1,-1 0 0,2 0 1,22-2 163,22-16-775,24-28-9579,-48 26 3715</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3.374"/>
    </inkml:context>
    <inkml:brush xml:id="br0">
      <inkml:brushProperty name="width" value="0.025" units="cm"/>
      <inkml:brushProperty name="height" value="0.025" units="cm"/>
    </inkml:brush>
  </inkml:definitions>
  <inkml:trace contextRef="#ctx0" brushRef="#br0">36 0 10090,'0'0'15155,"-2"7"-14963,-9 44 185,2 0-1,2 1 0,0 88 1,28-167 274,-15 16-638,-1-2-1,0 1 1,-1 0 0,0-1-1,-1 0 1,-1 0 0,2-22 0,-12 41-123,-1 9 214,8-13-75,1 0 0,-1 1-1,1-1 1,0 0-1,-1 0 1,1 1 0,0-1-1,1 0 1,-1 0 0,0 1-1,0-1 1,1 0 0,0 0-1,-1 0 1,1 1 0,0-1-1,0 0 1,0 0 0,0 0-1,0 0 1,1-1-1,-1 1 1,1 0 0,-1 0-1,1-1 1,3 3 0,-2-2 15,1-1 0,0 1 0,0-1 0,0 0 1,0 0-1,0-1 0,1 1 0,-1-1 0,0 0 0,0 0 1,0 0-1,0-1 0,0 1 0,7-3 0,-3 1-17,0 0-1,0-1 0,-1 0 1,0-1-1,1 0 1,-1 0-1,-1 0 1,1-1-1,-1 0 0,1 0 1,-1 0-1,-1-1 1,1 0-1,-1 0 0,0-1 1,-1 0-1,1 1 1,6-15-1,-30 63 377,16-36-258,-1 1 1,1 0 0,0 1-1,0-1 1,1 0 0,0 1-1,0 0 1,0 14 0,1-21-126,1 0 0,0 0 0,0 0 0,0 0 0,0 0 0,0 0 0,0 0 0,1 0 0,-1 0 0,0 0 0,0 0 0,1 0 0,-1 0 0,1 0 0,-1 0 0,0 0 0,1 0 0,0 0 0,-1 0 0,1-1 0,0 1 0,-1 0 0,1-1 0,0 1 0,0 0 0,-1-1 1,3 2-1,-2-2-25,1 0 1,0 0 0,-1 0-1,1 0 1,0 0 0,0 0-1,-1 0 1,1 0 0,0-1-1,-1 1 1,1-1 0,-1 1-1,1-1 1,-1 0 0,3 0-1,2-3-441,0 0 1,1 0-1,-1 0 0,-1-1 0,1 0 0,-1 0 1,7-8-1,-3-1-1763,-1 0 1,0 0-1,-1 0 0,-1-1 1,0 0-1,5-24 1,-1-1-5282</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4.104"/>
    </inkml:context>
    <inkml:brush xml:id="br0">
      <inkml:brushProperty name="width" value="0.025" units="cm"/>
      <inkml:brushProperty name="height" value="0.025" units="cm"/>
    </inkml:brush>
  </inkml:definitions>
  <inkml:trace contextRef="#ctx0" brushRef="#br0">35 0 9385,'0'0'11264,"-3"8"-10132,-4 17-431,1 1 1,2 0-1,0 0 0,1 0 1,2 0-1,1 1 1,0-1-1,2 0 1,7 30-1,-7-51-340,0-8-145,-2-19-88,-7-36-197,-2 43-25,4 19-49,5-3 146,0 0 0,0 0 0,0 0 0,0 0 0,0 0 0,1 0 0,-1 0 0,0 0 0,1 1 0,-1-1 0,1 0 0,-1 0 0,1 0 0,-1-1 0,1 1 0,0 0 0,-1 0 0,1 0 0,0 0 0,0-1 1,0 1-1,0 0 0,-1 0 0,1-1 0,0 1 0,2 0 0,6 2 9,0 0 0,1-1 1,0 0-1,0-1 1,-1 1-1,1-2 0,0 0 1,0 0-1,0 0 1,0-2-1,0 1 0,-1-1 1,1 0-1,-1-1 0,1 0 1,-1-1-1,0 0 1,0 0-1,0-1 0,-1 0 1,0-1-1,0 1 1,0-2-1,10-10 0,-11 2-97,-13 9-108,5 6 183,-1 0 1,1 0 0,-1 1-1,1-1 1,-1 0-1,1 0 1,-1 1-1,1-1 1,-1 1-1,1 0 1,0-1 0,-1 1-1,1 0 1,0 0-1,-1 0 1,1 0-1,-1 1 1,-26 34 198,27-35-172,0 0 0,0 0 0,0 1 0,0-1 1,0 0-1,0 0 0,1 1 0,-1-1 0,0 1 0,1-1 0,0 1 0,-1-1 1,1 1-1,0-1 0,0 1 0,-1-1 0,1 1 0,0-1 0,1 1 0,-1-1 0,0 1 1,0-1-1,1 1 0,-1-1 0,1 1 0,0 2 0,4-3 22,-1 0-1,0 0 1,1 0 0,-1 0-1,1-1 1,-1 0-1,1 0 1,0 0 0,8-2-1,3 1-7,-14 2-49,1-1 0,-1 0 1,1 1-1,-1 0 1,1-1-1,-1 1 1,0 0-1,0 0 1,1 1-1,-1-1 0,0 0 1,0 1-1,0-1 1,0 1-1,0 0 1,0-1-1,-1 1 0,1 0 1,-1 0-1,1 0 1,-1 0-1,0 1 1,0-1-1,0 0 1,0 0-1,0 1 0,0-1 1,0 1-1,-1-1 1,1 1-1,-1 2 1,3 13 5,-1 1 1,0-1 0,-2 24-1,0-18 91,2 13 314,-3 0 1,-1-1-1,-7 44 1,7-68-286,-1 0 0,-1 0 1,0 0-1,0-1 1,-1 1-1,0-1 0,-1 0 1,0-1-1,-1 1 0,0-1 1,-1-1-1,0 0 1,-13 12-1,20-19-108,0-1 0,0 0 0,-1 1 0,1-1 0,0 0 0,-1 0 0,1 0 0,-1 0 0,1 0 0,-1 0 0,0 0 0,1 0 0,-1-1 0,0 1 0,0-1 0,0 1 0,1-1 0,-1 0 0,0 0 0,0 0 0,0 1 0,1-2 0,-1 1 0,0 0 0,0 0 0,0-1 0,0 1 0,1-1 0,-1 1 0,0-1 0,1 0 0,-1 0 0,0 0 0,1 1 0,-1-2 0,1 1 0,-1 0 0,1 0 0,0 0 0,-1-1 0,1 1 0,0-1 0,0 1 0,0-1 0,0 1 0,0-1 0,-1-3 0,-4-9 0,0 0 0,1 0 0,1-1 0,-5-24 0,7 30 0,2 6 0,-21-113 0,19 102 0,1-1 0,0 1 0,2-1 0,-1 1 0,2-1 0,3-15 0,-3 24-480,0 1 1,0-1-1,1 1 1,0 0-1,0 0 1,0 0-1,1 0 0,6-6 1,-7 7-228,1 0 1,-1 0-1,0 0 1,0 0-1,-1 0 1,1-1-1,-1 1 1,0-1-1,0 0 1,0 0-1,0 0 1,1-10-1,-3-15-6932</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4.512"/>
    </inkml:context>
    <inkml:brush xml:id="br0">
      <inkml:brushProperty name="width" value="0.025" units="cm"/>
      <inkml:brushProperty name="height" value="0.025" units="cm"/>
    </inkml:brush>
  </inkml:definitions>
  <inkml:trace contextRef="#ctx0" brushRef="#br0">1 172 12300,'0'0'5989,"60"-43"-13548</inkml:trace>
  <inkml:trace contextRef="#ctx0" brushRef="#br0" timeOffset="1">718 1 18962,'0'0'4965,"-13"54"-4869,16-32-288,9 0-1858,1 1-1538,-3 2-3394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9.265"/>
    </inkml:context>
    <inkml:brush xml:id="br0">
      <inkml:brushProperty name="width" value="0.025" units="cm"/>
      <inkml:brushProperty name="height" value="0.025" units="cm"/>
    </inkml:brush>
  </inkml:definitions>
  <inkml:trace contextRef="#ctx0" brushRef="#br0">1 72 14574,'0'0'1687,"9"-6"-337,15-5-964,1 1 0,-1 2-1,1 0 1,1 1 0,0 1 0,-1 2-1,30-2 1,-34 5-212,12-2-22,1 2 0,66 6 0,-98-5-133,1 0 0,-1 0 1,1 1-1,0-1 0,-1 1 0,1 0 1,-1-1-1,1 1 0,-1 0 1,0 1-1,1-1 0,-1 0 0,0 1 1,0-1-1,0 1 0,0 0 0,0 0 1,0-1-1,0 1 0,-1 0 1,1 1-1,-1-1 0,1 0 0,-1 0 1,0 1-1,0-1 0,0 1 0,0-1 1,0 1-1,-1-1 0,1 1 1,-1-1-1,0 1 0,1 0 0,-1-1 1,0 1-1,-1-1 0,1 1 0,0 0 1,-2 4-1,0 1 152,-1 0 1,0 0-1,0 0 0,-1 0 0,0 0 1,0-1-1,-1 0 0,0 0 0,0 0 1,-1 0-1,-8 7 0,-22 16 150,-1-2-1,-1-1 1,-42 21-1,42-27-1989,-63 23 1,54-30-3345</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0:24.854"/>
    </inkml:context>
    <inkml:brush xml:id="br0">
      <inkml:brushProperty name="width" value="0.025" units="cm"/>
      <inkml:brushProperty name="height" value="0.025" units="cm"/>
    </inkml:brush>
  </inkml:definitions>
  <inkml:trace contextRef="#ctx0" brushRef="#br0">26 1 13164,'0'0'2787,"-16"58"576,11-35-1153,1-2-288,4 0 224,0-2 192,0-2-768,0-3-673,1-2-449,7-3-288,3-7-64,1-2 1,0 0-834,-4-1-1858,-5-10-2626,-3-9-4868</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8.120"/>
    </inkml:context>
    <inkml:brush xml:id="br0">
      <inkml:brushProperty name="width" value="0.025" units="cm"/>
      <inkml:brushProperty name="height" value="0.025" units="cm"/>
    </inkml:brush>
  </inkml:definitions>
  <inkml:trace contextRef="#ctx0" brushRef="#br0">65 470 8008,'0'0'3379,"-1"-8"-1233,0 2-1947,-5-42 2641,5 45-2502,1-1 0,0 1 0,1 0 0,-1 0 0,0 0 0,1 0-1,0 0 1,0 0 0,0 1 0,0-1 0,0 0 0,0 0 0,1 0-1,-1 1 1,4-5 0,4-6 5667,-10 6-4304,0 7-1692,0 0-1,0 0 0,0 0 0,0 0 0,0 0 1,0 0-1,0 1 0,0-1 0,0 0 0,0 1 1,0-1-1,0 0 0,0 1 0,0-1 1,1 1-1,-1 0 0,0-1 0,0 1 0,1 0 1,-1-1-1,0 1 0,1 0 0,-1 0 0,-1 1 1,-4 7-15,0-1-1,0 1 1,1 0 0,0 1 0,1-1 0,-1 1 0,2 0 0,0 0 0,-4 21 0,4-10-6,1 0 1,0 0-1,4 43 1,-2-62 9,0 0 0,0 0 1,0 0-1,0 0 0,1 0 0,-1-1 0,0 1 1,1 0-1,0 0 0,-1 0 0,1-1 1,0 1-1,0 0 0,0 0 0,0-1 0,0 1 1,0-1-1,1 1 0,-1-1 0,1 0 1,-1 1-1,0-1 0,1 0 0,0 0 0,-1 0 1,1 0-1,0 0 0,0-1 0,-1 1 1,1 0-1,0-1 0,2 1 0,-1-1 11,0 0-1,0 0 0,0-1 1,-1 1-1,1-1 1,0 0-1,0 0 0,0 0 1,-1 0-1,1 0 0,-1 0 1,1-1-1,-1 1 1,1-1-1,-1 0 0,0 0 1,0 0-1,0 0 1,0 0-1,4-5 0,2-4 51,-1-2 0,0 1-1,0-1 1,-1 0 0,-1 0 0,0-1-1,0 1 1,-2-1 0,0 0 0,0 0-1,-2-1 1,1 1 0,-2 0-1,0-1 1,-1 1 0,-3-19 0,4 29-27,-1 1 0,0-1 1,0 0-1,-1 1 0,1 0 1,-1-1-1,1 1 0,-1 0 1,0 0-1,0 0 0,-1 0 0,1 0 1,-1 0-1,1 1 0,-1-1 1,0 1-1,-5-4 0,7 9-66,0 1 0,0-1 0,0 0 0,0 0 0,0 1 0,1-1 0,0 1 0,-1-1 0,1 0-1,1 1 1,0 4 0,-1-5 22,-1 0 1,1 0 1,0 0-1,0 0 1,1 0 0,-1 0-1,1 0 1,-1 0-1,1-1 1,0 1-1,0 0 1,0 0 0,0-1-1,1 1 1,-1-1-1,1 1 1,0-1-1,-1 1 1,1-1 0,0 0-1,0 0 1,1 0-1,-1 0 1,4 2-1,-3-3 6,0 0 0,0 0 0,0 0 0,0 0 0,0-1 0,0 0 0,0 0-1,0 1 1,0-2 0,1 1 0,-1 0 0,0-1 0,0 1 0,0-1-1,0 0 1,0 0 0,-1 0 0,1 0 0,0-1 0,0 1 0,-1-1-1,5-2 1,41-35 69,23-14-66,-66 49-13,0 1 0,0 0 1,1 1-1,-1-1 0,1 1 0,-1 0 0,1 0 0,0 1 0,0 0 0,-1 0 0,9 0 0,-13 1 6,0 0 1,1 1-1,-1-1 1,0 1-1,0-1 1,0 1-1,0 0 1,0-1-1,0 1 1,0 0-1,0 0 1,0-1-1,0 1 1,0 0-1,-1 0 1,1 0-1,0 0 1,-1 0-1,1 0 1,0 0-1,-1 1 1,1-1-1,-1 0 1,0 0-1,1 0 1,-1 0-1,0 2 1,7 39 76,-7-34-37,9 110 257,-4-111-95,2-14 3,3-15 83,-4 6-195,0 0 0,-2-1 0,0 0 0,-1 0-1,0 0 1,-2-1 0,0 1 0,-1-1 0,0 1 0,-6-29 0,6 44-72,-1 0-1,1 0 1,-1 0-1,0 1 1,0-1-1,0 0 0,0 0 1,0 1-1,0-1 1,0 0-1,0 1 1,-1 0-1,1-1 1,-1 1-1,-2-2 0,-5 5-83,4 17-92,5-17 160,0 1 0,0-1 0,0 1 0,0-1 0,0 1 0,0-1 0,0 1 0,1-1 0,-1 1 0,1-1 0,0 1 0,0-1 0,0 0-1,0 1 1,0-1 0,0 0 0,1 0 0,-1 0 0,1 0 0,0 0 0,-1 0 0,1-1 0,0 1 0,0 0 0,0-1 0,0 1 0,0-1 0,0 0 0,1 0 0,-1 0 0,0 0 0,1 0 0,-1 0 0,0-1 0,1 1 0,-1-1 0,1 1 0,-1-1 0,1 0 0,-1 0 0,1 0 0,3-1 0,2 0 18,0-1 0,1 0 0,-1 0 0,0-1 0,0 0 0,0 0 0,-1-1 0,1 0 0,-1 0 0,0-1 0,10-8 0,-12 9 8,0-1 1,0 1 0,0-1 0,-1 1 0,0-1 0,0-1 0,0 1 0,-1 0-1,0-1 1,0 0 0,0 0 0,-1 0 0,0 0 0,0 0 0,0 0 0,-1-1-1,0 1 1,0 0 0,0-1 0,-1-7 0,0 14-23,0 0 1,0-1-1,-1 1 1,1-1-1,0 1 1,0-1-1,0 1 1,0-1-1,-1 1 1,1 0-1,0-1 1,-1 1-1,1-1 1,0 1-1,-1 0 1,1-1-1,0 1 1,-1 0-1,1 0 1,0-1-1,-1 1 1,1 0-1,-1 0 1,1 0-1,-1-1 1,1 1-1,0 0 0,-1 0 1,1 0-1,-1 0 1,1 0-1,-1 0 1,1 0-1,-1 0 1,1 0-1,-1 0 1,1 0-1,-1 0 1,1 0-1,-1 0 1,1 1-1,0-1 1,-1 0-1,1 0 1,-1 0-1,1 1 1,-1-1-1,-19 15-146,14-5 136,1 1 1,0-1-1,0 1 0,1 0 1,1 0-1,0 0 0,0 0 1,1 0-1,1 1 0,-1 13 0,2-25 11,1 1 0,-1 0-1,0-1 1,1 1 0,-1-1-1,0 1 1,1 0 0,-1-1-1,1 1 1,-1-1 0,1 1-1,0-1 1,-1 1 0,1-1-1,-1 0 1,1 1 0,0-1-1,-1 0 1,1 1 0,0-1-1,-1 0 1,1 0 0,0 0-1,0 0 1,-1 0 0,1 0-1,0 0 1,0 0 0,-1 0-1,1 0 1,0 0 0,-1 0-1,1 0 1,0 0 0,-1-1-1,1 1 1,0 0 0,-1 0-1,1-1 1,0 1-1,0-1 1,33-13 110,7-8 21,-26 13-134,-1 0-1,1 1 1,0 1-1,1 0 1,-1 1-1,1 1 1,1 0-1,-1 1 1,24-2-1,-43 4 4,0 0 0,1 0 1,0-1-1,-1 1 0,1-1 0,0 1 1,0-1-1,0 0 0,0 0 0,1 0 1,-1 0-1,1 0 0,-1-4 0,-2 0-2,-1-1 4,0 0-19,1 0-1,-1 0 1,1 0 0,1 0 0,0-1-1,0 1 1,0-1 0,1 0-1,1 0 1,-2-16 0,3 25-95,1-1 1,-1 0-1,1 0 1,-1 1-1,1-1 0,-1 1 1,1-1-1,-1 0 1,1 1-1,0-1 0,-1 1 1,1-1-1,0 1 1,0 0-1,-1-1 1,1 1-1,0 0 0,0-1 1,-1 1-1,1 0 1,0 0-1,0 0 0,0 0 1,0 0-1,-1 0 1,1 0-1,0 0 1,1 0-1,29 2-2584,-26-2 2159,127 25-11315,-86-19 7350</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8.755"/>
    </inkml:context>
    <inkml:brush xml:id="br0">
      <inkml:brushProperty name="width" value="0.025" units="cm"/>
      <inkml:brushProperty name="height" value="0.025" units="cm"/>
    </inkml:brush>
  </inkml:definitions>
  <inkml:trace contextRef="#ctx0" brushRef="#br0">145 596 8520,'0'-2'628,"0"0"0,0 0 0,-1 0 0,1 0 0,-1 0 0,0 0 0,0 0 0,1 1 0,-1-1 0,0 0 0,0 1 0,-1-1 0,1 0 0,0 1 0,-1-1 0,1 1 0,-3-2 0,0 0-51,0 0 0,0 0 0,0 1 1,-1-1-1,1 1 0,-1 0 0,-6-2 1,8 3-518,1 0 0,0 0 1,-1 0-1,1 0 0,-1 1 1,1-1-1,-1 1 0,1 0 0,-1 0 1,1 0-1,-1 0 0,1 0 1,-1 0-1,1 0 0,-1 1 1,1 0-1,-1-1 0,1 1 1,-1 0-1,1 0 0,0 0 1,0 0-1,-1 1 0,1-1 0,0 1 1,0-1-1,0 1 0,1 0 1,-1 0-1,0 0 0,-2 3 1,3-1-46,-1 0 1,1 0-1,-1 0 1,1 0 0,1 0-1,-1 1 1,0-1-1,1 0 1,0 1-1,0-1 1,0 0 0,1 1-1,0-1 1,-1 0-1,1 0 1,1 1 0,-1-1-1,3 5 1,-2-6-13,-1-1 1,1 0 0,0 0-1,0 0 1,0 0 0,0 0-1,0-1 1,1 1 0,-1 0-1,0-1 1,1 0 0,-1 0-1,1 0 1,-1 0 0,1 0-1,0 0 1,-1 0-1,1-1 1,0 0 0,0 1-1,-1-1 1,1 0 0,0 0-1,0 0 1,0-1 0,-1 1-1,1-1 1,0 0 0,4-1-1,0-1-67,1 0 0,-1-1 0,1 0 0,-1 0 0,-1 0 0,1-1 0,-1 0 0,1 0 0,-1-1 0,-1 0 0,1 0 0,-1 0 0,0-1 0,-1 1 0,1-1 0,4-10 0,-3 5-21,0-1 0,-1 0 0,0 0 0,-1 0 0,0-1 0,-1 1 1,-1-1-1,2-24 0,-21 98-390,15-41 600,0 0-1,1 0 1,1 0 0,4 33 0,-3-48-130,0-1 1,-1 1-1,1-1 1,1 0-1,-1 1 1,0-1-1,1 0 1,0 0-1,-1 0 1,1 0-1,0 0 1,1 0-1,-1-1 1,4 5-1,-3-6-30,-1 0 1,1 1-1,-1-1 1,1 0-1,0 0 0,0-1 1,-1 1-1,1 0 0,0-1 1,0 0-1,0 0 1,0 0-1,-1 0 0,1 0 1,0 0-1,0-1 0,0 1 1,0-1-1,-1 0 1,6-2-1,0 0 17,-1-1 0,0-1 0,0 1 1,0-1-1,-1 0 0,1 0 0,-1-1 0,0 0 0,-1 0 1,1-1-1,-1 1 0,-1-1 0,1 0 0,4-11 0,1 0 28,-2-1 0,0 0 0,-1-1-1,8-35 1,-10 12 562,-1-1-1,-3-85 1,-2 84-451,0 26-107,0-1 0,-1 1 0,-1 0 0,-8-25 0,6 34 65,-1 13 82,-2 17 10,1 13 186,1 1-1,1-1 1,2 1-1,2 51 1,1-83-341,0 1-1,0 0 1,0 0-1,1-1 1,-1 1-1,1 0 1,0 0 0,0-1-1,0 1 1,0-1-1,0 1 1,0-1-1,1 1 1,-1-1-1,1 0 1,0 0 0,-1 0-1,1 0 1,0 0-1,0 0 1,1 0-1,-1-1 1,0 1 0,0-1-1,1 1 1,-1-1-1,1 0 1,-1 0-1,1 0 1,0 0 0,-1-1-1,6 1 1,-4 0 2,1-1 1,0-1-1,-1 1 1,1-1-1,-1 0 1,1 0-1,-1 0 1,1 0-1,-1-1 0,0 0 1,1 0-1,-1 0 1,0 0-1,0-1 1,-1 0-1,1 1 1,0-1-1,5-7 1,0-2 21,0 0 0,-2 0 0,1 0-1,-1-1 1,-1 0 0,-1-1 0,0 1 0,0-1 0,3-21 0,-4 16 15,-1-1 0,-1 1 0,-1-1 0,0 0 0,-2 1 0,-4-29 1,0 39 19,0 21-4,-2 22 39,6-14-583,-2 6 771,2 0 0,0-1 0,6 43 0,-4-61-530,0 0-1,1-1 1,0 1-1,0 0 1,1-1 0,0 1-1,6 10 1,-6-14-303,-1 1-1,1-1 0,0 0 1,0 0-1,0 0 1,0 0-1,1-1 1,-1 1-1,1-1 1,0 0-1,0 0 0,-1 0 1,9 2-1,23 2-12212</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4.996"/>
    </inkml:context>
    <inkml:brush xml:id="br0">
      <inkml:brushProperty name="width" value="0.025" units="cm"/>
      <inkml:brushProperty name="height" value="0.025" units="cm"/>
    </inkml:brush>
  </inkml:definitions>
  <inkml:trace contextRef="#ctx0" brushRef="#br0">62 861 10666,'0'0'4538,"-10"0"-2131,-29-1-666,38 1-1692,1 0-1,-1 0 1,1 0 0,0 0 0,-1 0 0,1 0 0,-1 0 0,1 0 0,-1 0-1,1 0 1,-1-1 0,1 1 0,-1 0 0,1 0 0,0 0 0,-1-1 0,1 1-1,-1 0 1,1-1 0,0 1 0,-1 0 0,1-1 0,0 1 0,0 0 0,-1-1-1,1 1 1,0 0 0,0-1 0,-1 1 0,1-1 0,0 1 0,0-1 0,0 1-1,0-1 1,0 1 0,0 0 0,0-1 0,-1 1 0,1-1 0,1 1 0,-1-1-1,0 1 1,0-1 0,0 1 0,0-1 0,0 1 0,0-1 0,0 1 0,1 0-1,-1-1 1,0 1 0,0-1 0,1 1 0,-1 0 0,0-1 0,1 1 0,-1-1-1,18-18 481,229-167 1289,-163 126-1613,574-435-2442,-647 486 1645,24-22-592,-33 30 889,-1 0 1,1 0-1,-1-1 1,0 1-1,0-1 1,0 1-1,0-1 1,0 1-1,0-1 1,0 0-1,0 1 1,-1-1-1,1 0 1,-1 0-1,1 0 1,-1 1-1,0-1 1,1-3-1,-6-2-5065</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5.367"/>
    </inkml:context>
    <inkml:brush xml:id="br0">
      <inkml:brushProperty name="width" value="0.025" units="cm"/>
      <inkml:brushProperty name="height" value="0.025" units="cm"/>
    </inkml:brush>
  </inkml:definitions>
  <inkml:trace contextRef="#ctx0" brushRef="#br0">691 0 14926,'-8'1'1853,"0"0"-1651,0 1 1,0 0 0,0 1 0,1-1 0,-1 1 0,0 1 0,1 0-1,0 0 1,0 0 0,0 1 0,0 0 0,1 0 0,0 1 0,0 0-1,-9 12 1,-144 185 562,56-65-425,9-25 500,-74 98 1347,167-209-2165,-28 47 256,28-48-274,1 0 0,-1 0 0,1 0 1,-1-1-1,1 1 0,-1 0 0,1 0 0,0 0 0,-1 0 0,1 0 0,0 0 1,0 0-1,0 0 0,0 0 0,0 0 0,0 0 0,0 0 0,0 0 0,0 0 1,0 0-1,1 0 0,-1 0 0,0 0 0,1 0 0,-1 0 0,0 0 0,1-1 0,-1 1 1,1 0-1,0 0 0,-1 0 0,1-1 0,0 1 0,-1 0 0,1-1 0,0 1 1,0 0-1,0-1 0,-1 1 0,1-1 0,0 1 0,0-1 0,0 0 0,0 1 1,0-1-1,0 0 0,0 0 0,1 1 0,33 0 276,-1-1-1,1-2 1,0-1 0,-1-2-1,57-15 1,3 1-122,150-11 72,-46 8-1822,-70-2-2694,-26-5-2563</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5.987"/>
    </inkml:context>
    <inkml:brush xml:id="br0">
      <inkml:brushProperty name="width" value="0.025" units="cm"/>
      <inkml:brushProperty name="height" value="0.025" units="cm"/>
    </inkml:brush>
  </inkml:definitions>
  <inkml:trace contextRef="#ctx0" brushRef="#br0">1 1 13645,'0'0'7655,"17"93"-7078,-15-39-385,3 3-160,-1 0 64,1-5-320,-1-4-609,-1-8-608,-3-9-1090,0-9-2594,-5-12-4548</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6.392"/>
    </inkml:context>
    <inkml:brush xml:id="br0">
      <inkml:brushProperty name="width" value="0.025" units="cm"/>
      <inkml:brushProperty name="height" value="0.025" units="cm"/>
    </inkml:brush>
  </inkml:definitions>
  <inkml:trace contextRef="#ctx0" brushRef="#br0">22 302 13389,'0'0'1948,"-4"-11"38,-13-38-390,17 46-1529,0 1-1,-1-1 0,1 1 1,0 0-1,0-1 1,0 1-1,0 0 0,1-1 1,-1 1-1,1-1 1,-1 1-1,1 0 0,0 0 1,0-1-1,0 1 1,0 0-1,0 0 0,1 0 1,-1 0-1,2-2 1,37-30 597,-28 26-406,15-12-171,1 2-1,0 2 1,2 0-1,0 2 1,0 1-1,1 2 1,1 1 0,0 1-1,0 2 1,1 1-1,0 1 1,0 2-1,48 2 1,-74 1-97,1 1 0,-1-1 0,0 2 0,0-1 0,0 1 0,0 0 0,0 0 0,0 1 0,-1 0-1,1 0 1,-1 1 0,0-1 0,0 2 0,7 4 0,-9-4 27,0 0 0,0 0 0,0 0 0,-1 0 0,1 1 0,-1-1 0,-1 1 0,1 0 1,-1 0-1,0 0 0,0 0 0,-1 0 0,1 0 0,-2 1 0,1-1 0,-1 9 0,0 1 331,-2 0 1,0-1-1,-1 1 1,0-1-1,-2 0 1,0 0-1,0 0 1,-1 0-1,-1-1 1,-1 0-1,0 0 1,0-1-1,-1 0 1,-1-1-1,0 0 1,-16 14-1,-4 3 285,-2-1 1,-1-1-1,-1-2 1,-71 39-1,94-58-598,5-2-16,-1 0-1,1 0 1,-1-1 0,0 0-1,0 0 1,0 0 0,-1-1-1,1 0 1,-1-1 0,1 1-1,-1-1 1,-13-1 0,20 0-82,0-1 1,0 1-1,0-1 1,0 1 0,0-1-1,0 0 1,0 1-1,0-1 1,0 0 0,1 0-1,-1 1 1,0-1-1,1 0 1,-1 0 0,0 0-1,1 0 1,-1 0-1,1 0 1,-1 0 0,1 0-1,0 0 1,0-1-1,-1 1 1,1 0 0,0 0-1,0 0 1,0 0-1,0 0 1,0 0 0,0-1-1,0 1 1,1 0-1,-1 0 1,0 0 0,1-1-1,13-42-3098,0 13-2234,29-41 1,-9 20-8956</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9.470"/>
    </inkml:context>
    <inkml:brush xml:id="br0">
      <inkml:brushProperty name="width" value="0.025" units="cm"/>
      <inkml:brushProperty name="height" value="0.025" units="cm"/>
    </inkml:brush>
  </inkml:definitions>
  <inkml:trace contextRef="#ctx0" brushRef="#br0">1 220 14350,'0'2'254,"0"0"1,0 1 0,0-1 0,0 0-1,0 0 1,1 0 0,-1 0 0,1 0-1,-1 0 1,1 0 0,0 0 0,0 0 0,0 0-1,0 0 1,0 0 0,0-1 0,0 1-1,1 0 1,-1-1 0,1 1 0,2 2-1,-1-3 5,0 0 0,0 1 0,0-1 0,0-1 0,0 1 0,0 0 0,1-1 0,-1 1 0,0-1 0,0 0 0,0 0 0,0-1 0,0 1 0,1-1 0,2 0-1,1-1-15,0-1 0,0 0 0,0 0 0,-1 0 0,0-1 0,1 0 0,-1 0 0,-1-1 0,1 1-1,-1-1 1,1 0 0,-1-1 0,-1 1 0,6-9 0,-3 4-145,0 0 0,-1 0 0,-1 0 1,1-1-1,-2 0 0,0 0 0,0 0 0,3-14 0,-7 21-78,1-1 0,0 1 0,-1 0 0,0 0-1,0-1 1,0 1 0,-1 0 0,0 0-1,1-1 1,-1 1 0,-1 0 0,1 0 0,0 0-1,-1 0 1,-2-4 0,2 7-11,1-1 1,-1 0-1,0 1 0,0-1 1,1 1-1,-1-1 1,0 1-1,0 0 0,0 0 1,0 0-1,-1 0 0,1 0 1,0 1-1,0-1 1,-1 0-1,1 1 0,0 0 1,-1 0-1,1-1 0,0 1 1,0 1-1,-1-1 1,1 0-1,0 0 0,-1 1 1,1 0-1,0-1 1,0 1-1,-4 1 0,1 1-9,0 0 0,-1 0 0,1 0 0,0 1-1,0 0 1,1 0 0,-1 0 0,1 0 0,0 1-1,0 0 1,0 0 0,1 0 0,0 0 0,0 0-1,0 1 1,0-1 0,-2 10 0,-1 2 24,1 0 0,0 1 0,1-1 1,-2 34-1,5-40-16,1 0 0,0 0 0,0 0 0,1 0 0,0-1 0,1 1 0,6 17 0,-7-24-14,1 0-1,0-1 0,-1 1 1,2-1-1,-1 0 1,0 1-1,0-1 0,1 0 1,0-1-1,0 1 0,0 0 1,0-1-1,0 1 0,0-1 1,0 0-1,1 0 0,-1-1 1,1 1-1,0-1 1,-1 1-1,1-1 0,0 0 1,0 0-1,6 0 0,-1-1-181,0 1 0,0-2 0,0 1-1,0-1 1,-1 0 0,1-1 0,0 0-1,-1-1 1,1 1 0,-1-2 0,0 1-1,13-9 1,33-27-3586,-10-10-3655,-15 4-5629</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0.490"/>
    </inkml:context>
    <inkml:brush xml:id="br0">
      <inkml:brushProperty name="width" value="0.025" units="cm"/>
      <inkml:brushProperty name="height" value="0.025" units="cm"/>
    </inkml:brush>
  </inkml:definitions>
  <inkml:trace contextRef="#ctx0" brushRef="#br0">178 24 15599,'-1'-2'418,"0"0"-1,0 1 1,-1-1 0,1 1 0,0 0 0,-1-1 0,1 1 0,-1 0-1,0 0 1,1 0 0,-1 0 0,0 0 0,0 0 0,-2 0-1,-32-3 2506,32 4-2775,-1 0-1,0 1 0,1-1 0,-1 1 0,0 1 0,1-1 1,0 0-1,-1 1 0,1 0 0,0 0 0,0 1 0,-7 3 1,5 2-20,1-1 0,-1 1 0,1 0 0,1 0 0,-1 0 0,1 1 0,1 0 1,0 0-1,0 0 0,1 0 0,0 0 0,0 0 0,1 0 0,0 1 0,1-1 1,0 1-1,2 15 0,-2-22-118,1-1 0,0 1 0,-1-1 0,1 1 1,0-1-1,0 1 0,1-1 0,-1 0 0,0 1 1,1-1-1,-1 0 0,1 0 0,0 0 0,0 0 0,0 0 1,0 0-1,0-1 0,0 1 0,0-1 0,0 1 1,1-1-1,-1 0 0,1 0 0,-1 0 0,1 0 0,-1 0 1,1-1-1,0 1 0,-1-1 0,1 1 0,-1-1 0,1 0 1,0 0-1,0-1 0,2 1 0,4-1-247,1 0 0,-1 0 0,0 0 0,1-1 0,-1-1 0,0 0 0,0 0 0,15-8 0,-10 2-1293,1-1 0,-1-1 0,0 0 0,12-14 0,6-13-4994</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1.187"/>
    </inkml:context>
    <inkml:brush xml:id="br0">
      <inkml:brushProperty name="width" value="0.025" units="cm"/>
      <inkml:brushProperty name="height" value="0.025" units="cm"/>
    </inkml:brush>
  </inkml:definitions>
  <inkml:trace contextRef="#ctx0" brushRef="#br0">11 221 18129,'0'0'4965,"-2"10"-3615,-2 11-602,1 1 0,1 39-1,2-51-646,1-1 0,-1 0 0,2 1 0,-1-1 0,2 0 0,-1 0-1,1 0 1,0 0 0,1 0 0,7 12 0,-11-20-92,0-1 0,1 1 0,-1 0 0,0-1 0,0 1 0,1 0 0,-1-1 0,0 1 0,1-1 0,-1 1 0,1-1 0,-1 1 0,1-1 0,-1 1 0,1-1 0,-1 0 0,1 1 0,0-1 0,-1 0 0,1 1 0,-1-1 0,1 0 0,0 0 0,-1 0 0,1 1 0,0-1-1,-1 0 1,1 0 0,0 0 0,-1 0 0,2 0 0,6-20 310,-5-41 124,-3 55-424,0-16 132,1 14-34,0-1 0,-1 1-1,-1-1 1,1 1-1,-1-1 1,-1 1 0,0-1-1,-3-11 1,4 19-53,5 27-187,-3-24 121,0 0-1,0 0 1,1 0-1,-1 0 1,1 0-1,-1-1 1,1 1-1,0-1 1,0 1-1,0-1 1,0 0-1,0 1 1,0-1-1,0 0 1,0 0-1,0 0 1,0-1-1,0 1 1,1-1-1,-1 1 1,0-1 0,1 1-1,-1-1 1,0 0-1,1 0 1,-1-1-1,0 1 1,1 0-1,-1-1 1,0 1-1,0-1 1,1 0-1,-1 1 1,2-3-1,5 0-7,-1-1 1,0 0-1,-1 0 0,1-1 0,-1 0 0,0 0 0,12-11 1,-8 3 24,0-1 1,0 0-1,-1-1 1,-1 0-1,-1 0 1,0-1-1,-1 0 1,0 0-1,-2-1 1,5-17-1,-10 32 81,-1 5-31,-4 15-46,-4 8 165,2 0 0,0 0 0,2 0 0,-3 52 0,8-77-174,0 1 1,-1-1-1,1 0 1,1 1-1,-1-1 0,0 0 1,0 1-1,0-1 0,1 0 1,-1 1-1,1-1 0,-1 0 1,1 0-1,-1 1 0,1-1 1,0 0-1,-1 0 1,1 0-1,0 0 0,0 0 1,0 0-1,0 0 0,0 0 1,0 0-1,2 1 0,-1-2 4,0 1 0,0-1 0,1 1-1,-1-1 1,0 0 0,0 0 0,0 0-1,1 0 1,-1 0 0,0 0 0,0-1-1,0 1 1,1-1 0,1 0 0,5-3 25,0 1 1,-1-1-1,0-1 1,0 0 0,0 0-1,12-9 1,-10 3-38,0 0 1,-1-1-1,0 0 0,-1 0 1,0-1-1,-1 0 0,0 0 1,-1-1-1,0 0 1,-2 0-1,1 0 0,-2-1 1,0 1-1,0-1 0,-2 0 1,0 0-1,-1-17 1,-3 20 214,-5 15 13,-7 17-74,8-3-128,1 1 1,1 0-1,0 0 1,2 0-1,0 0 1,1 1-1,0-1 1,2 28-1,1-44-42,-1 0 0,1 1 0,-1-1 0,1 0 0,0 0 1,0 0-1,-1 1 0,2-1 0,-1 0 0,0 0 0,0-1 0,1 1 0,-1 0 0,1 0 0,-1-1 1,1 1-1,0-1 0,0 1 0,-1-1 0,1 0 0,0 1 0,0-1 0,0 0 0,1 0 0,-1-1 1,0 1-1,0 0 0,0-1 0,1 1 0,-1-1 0,0 0 0,1 0 0,-1 0 0,0 0 0,4-1 1,0 1-58,-1 0 1,1-1 0,-1 1 0,1-1 0,-1-1-1,0 1 1,0-1 0,1 0 0,-1 0 0,0 0-1,-1-1 1,1 0 0,0 0 0,6-5 0,12-23-3517,-6-4-4966,-12 15 2035</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6.669"/>
    </inkml:context>
    <inkml:brush xml:id="br0">
      <inkml:brushProperty name="width" value="0.025" units="cm"/>
      <inkml:brushProperty name="height" value="0.025" units="cm"/>
    </inkml:brush>
  </inkml:definitions>
  <inkml:trace contextRef="#ctx0" brushRef="#br0">294 46 8040,'31'-27'5492,"-10"8"3853,-40 43-5210,8-11-3789,-297 360 2090,300-362-4097,14-20-77,28-47-3255,-14 5 503,1-9-1788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1.590"/>
    </inkml:context>
    <inkml:brush xml:id="br0">
      <inkml:brushProperty name="width" value="0.025" units="cm"/>
      <inkml:brushProperty name="height" value="0.025" units="cm"/>
    </inkml:brush>
  </inkml:definitions>
  <inkml:trace contextRef="#ctx0" brushRef="#br0">164 16 12684,'0'0'10426,"-10"-4"-8739,6 3-1616,1-1 35,0 0 0,0 1 0,0 0 0,-1 0 0,1 0 0,0 0-1,-1 0 1,1 1 0,-1-1 0,1 1 0,-1 0 0,1 0 0,-1 1 0,1-1 0,0 1 0,-1-1 0,1 1-1,-1 0 1,1 0 0,0 1 0,0-1 0,0 1 0,-1-1 0,2 1 0,-1 0 0,-5 4 0,3-1-45,-1 1 0,1-1 0,0 1 0,1 0 1,0 0-1,0 1 0,0 0 0,0-1 0,1 1 1,0 0-1,1 0 0,0 1 0,0-1 1,-2 10-1,4-17-61,1 1 0,-1-1 0,0 1 0,0-1 0,0 1 1,0-1-1,1 1 0,-1-1 0,0 0 0,0 1 0,1-1 0,-1 1 1,0-1-1,0 0 0,1 1 0,-1-1 0,1 0 0,-1 1 0,0-1 1,1 0-1,-1 0 0,1 1 0,-1-1 0,0 0 0,1 0 0,-1 0 1,1 0-1,-1 0 0,1 1 0,-1-1 0,1 0 0,0 0 0,26-1 1,22-11 52,29-22-781,-60 25 200,1 0 1,0 1 0,0 1-1,0 1 1,1 1 0,34-5-1,-53 9 517,0 1-1,-1 0 1,1 0-1,0 0 1,-1 0-1,1 0 1,0 0-1,-1 0 1,1 0-1,0 1 1,-1-1-1,1 0 0,0 0 1,-1 1-1,1-1 1,0 0-1,-1 1 1,1-1-1,-1 0 1,1 1-1,-1-1 1,1 1-1,-1-1 1,1 1-1,-1-1 1,1 1-1,-1-1 1,0 1-1,1 0 0,-3 22 746,-21 22 1168,-8 1 19,-2-2-1,-50 50 0,99-113-6570,-2-1 0,20-33 0,-17 21-1596</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1.948"/>
    </inkml:context>
    <inkml:brush xml:id="br0">
      <inkml:brushProperty name="width" value="0.025" units="cm"/>
      <inkml:brushProperty name="height" value="0.025" units="cm"/>
    </inkml:brush>
  </inkml:definitions>
  <inkml:trace contextRef="#ctx0" brushRef="#br0">0 141 14542,'0'0'11210,"6"8"-10863,0 1-286,-2-1 10,2 0 0,-1-1-1,1 0 1,0 0 0,9 8 0,-12-13 70,0 1 0,1-1 0,-1 0 0,1 0 0,0 0 0,0 0 0,0-1 0,0 0 0,0 0 0,0 0 0,0 0 0,0 0 0,0-1 0,0 0 0,0 0 0,8 0 0,-2-2-1,0 0-1,0 0 1,-1-1 0,1 0-1,-1-1 1,1 0 0,-1-1-1,10-6 1,71-55-57,-29 20 45,-57 44-35,1 1-1,-1-1 0,1 1 1,-1 0-1,1 0 1,0 0-1,-1 0 1,1 1-1,0 0 0,0 0 1,4 1-1,-3-1-40,1 1 0,-1-2 0,0 1 0,0-1 0,0 0 0,11-2 1,-6-2-170,60-27-556,-30 6-4757,-37 21 855</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3.134"/>
    </inkml:context>
    <inkml:brush xml:id="br0">
      <inkml:brushProperty name="width" value="0.025" units="cm"/>
      <inkml:brushProperty name="height" value="0.025" units="cm"/>
    </inkml:brush>
  </inkml:definitions>
  <inkml:trace contextRef="#ctx0" brushRef="#br0">110 7 10154,'-2'-1'7010,"-4"0"-3301,-25 3-1397,26 0-2092,1 0 0,-1 0 0,1 0 0,0 1 0,-1-1 0,1 1 0,1 0 0,-1 0 0,0 1 1,1-1-1,0 1 0,0 0 0,-5 7 0,6-9-219,1-1-1,0 0 1,0 1-1,0-1 1,0 1 0,1-1-1,-1 1 1,0-1 0,1 1-1,-1-1 1,1 1-1,-1 0 1,1-1 0,0 1-1,-1 0 1,1-1 0,0 1-1,0 0 1,1-1-1,-1 1 1,0 0 0,0 0-1,1-1 1,-1 1 0,1-1-1,-1 1 1,1 0-1,0-1 1,0 1 0,0-1-1,0 0 1,0 1 0,0-1-1,0 0 1,0 1-1,0-1 1,1 0 0,-1 0-1,0 0 1,3 1 0,4 1-131,0-1 0,0 0 0,-1 0 0,1-1 1,0 0-1,0-1 0,1 1 0,-1-2 1,0 1-1,9-3 0,-6 2 138,1 0 0,-1 1 0,1 0 0,15 3 0,-21-1 3,0 0 1,1 1 0,-1 0-1,0 0 1,-1 1 0,1 0 0,0 0-1,-1 0 1,0 1 0,0-1-1,0 1 1,-1 0 0,0 1 0,0-1-1,0 1 1,-1 0 0,1 0 0,-1 0-1,-1 0 1,1 0 0,2 11-1,2 6 193,-1 0 0,-1 1-1,0 0 1,1 42-1,-6-58-161,1 17 367,-1-1-1,-6 47 1,6-65-248,-2 0 1,1 0-1,0 0 1,-1 0-1,0-1 1,-1 1-1,1-1 1,-1 1-1,0-1 1,-1 0-1,1 0 1,-1 0-1,0-1 1,0 1-1,0-1 1,-1 0 0,-6 5-1,9-8-109,0 0 0,1 0 0,-1 0 0,0 0-1,0 0 1,1 0 0,-1-1 0,0 1 0,0-1 0,0 1 0,0-1 0,0 0-1,0 0 1,0 0 0,0 0 0,0 0 0,0 0 0,0 0 0,0-1 0,0 1-1,0-1 1,0 1 0,0-1 0,1 0 0,-1 0 0,0 0 0,0 0 0,1 0-1,-1 0 1,0 0 0,1-1 0,-1 1 0,1 0 0,0-1 0,0 1 0,-1-1 0,1 0-1,-1-1 1,-3-7-8,0 1-1,0-1 1,1 1 0,0-1-1,-4-19 1,1-5-23,2 0 1,1 0-1,2 0 0,1 0 1,7-64-1,-5 89-71,0 0-1,1 0 1,0 1 0,0-1 0,1 1-1,0 0 1,1-1 0,0 2-1,0-1 1,0 0 0,1 1-1,0 0 1,1 0 0,0 0 0,10-9-1,0 4-340,0 1-1,1 1 0,0 0 0,1 1 1,34-13-1,1-1-3815,-2-7-2108</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4.054"/>
    </inkml:context>
    <inkml:brush xml:id="br0">
      <inkml:brushProperty name="width" value="0.025" units="cm"/>
      <inkml:brushProperty name="height" value="0.025" units="cm"/>
    </inkml:brush>
  </inkml:definitions>
  <inkml:trace contextRef="#ctx0" brushRef="#br0">138 0 15951,'0'0'6390,"-1"11"-5301,-9 59 627,-38 131 1,4-22-1354,77-344-4843,10-83 3552,-34 216 1098,-9 32-162,0 0 0,0 0 0,1-1 0,-1 1 0,0 0 0,0 0 0,0 0 0,0 0-1,1 0 1,-1-1 0,0 1 0,0 0 0,0 0 0,0 0 0,1 0 0,-1 0 0,0 0 0,0 0 0,1 0 0,-1 0 0,0 0 0,0-1-1,0 1 1,1 0 0,-1 0 0,0 1 0,0-1 0,1 0 0,-1 0 0,0 0 0,0 0 0,1 0 0,-1 0 0,0 0 0,0 0-1,0 0 1,1 0 0,-1 0 0,0 1 0,0-1 0,0 0 0,0 0 0,1 0 0,-1 0 0,0 1 0,0-1 0,0 0 0,0 0-1,0 0 1,0 1 0,1-1 0,-1 0 0,19 50 905,-18-45-863,13 42 83,1 4 490,25 58 1,-34-96-700,0 0 1,1 0-1,0-1 1,1 0-1,0-1 1,1 0-1,0 0 1,1-1 0,16 15-1,-24-25-1285,-23-9-3268,-58-35-4113,2-11 6235,3-6 5858,9-2 5482,65 58-7643,10 4-50,13 4 53,92 12-3733,-99-14 1191,1-1 1,0 0-1,0-1 0,32-7 0,0-10-9397</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4.409"/>
    </inkml:context>
    <inkml:brush xml:id="br0">
      <inkml:brushProperty name="width" value="0.025" units="cm"/>
      <inkml:brushProperty name="height" value="0.025" units="cm"/>
    </inkml:brush>
  </inkml:definitions>
  <inkml:trace contextRef="#ctx0" brushRef="#br0">155 1 17072,'0'0'5728,"-11"11"-3918,-4 4-1366,2 1 0,-1 0 0,2 1 0,0 1 0,-18 37 0,21-35-350,1-1 0,1 2 0,1-1 0,1 1 0,1-1 0,0 1 0,0 39 1,4-58-85,1 0 1,-1 1 0,1-1 0,0 0 0,-1 0 0,1 1 0,0-1 0,1 0 0,-1 0 0,0 0-1,0 0 1,1 0 0,-1-1 0,1 1 0,0 0 0,-1-1 0,1 1 0,0-1 0,0 1 0,0-1 0,0 0-1,0 0 1,1 0 0,-1 0 0,0 0 0,0 0 0,1-1 0,-1 1 0,0-1 0,1 0 0,-1 0 0,0 1-1,1-1 1,3-1 0,8 1 82,1 0-1,0-2 0,0 0 1,18-4-1,-3-2-266,0-1 1,52-23-1,-63 23-1658,-1-1 0,31-21 1,-12-2-4720</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4.783"/>
    </inkml:context>
    <inkml:brush xml:id="br0">
      <inkml:brushProperty name="width" value="0.025" units="cm"/>
      <inkml:brushProperty name="height" value="0.025" units="cm"/>
    </inkml:brush>
  </inkml:definitions>
  <inkml:trace contextRef="#ctx0" brushRef="#br0">0 199 15599,'0'0'8007,"70"0"-7014,-29-19-32,9-9-673,3-7-448,1-2-2210,-9-4-1826,-4 2-4548</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5.360"/>
    </inkml:context>
    <inkml:brush xml:id="br0">
      <inkml:brushProperty name="width" value="0.025" units="cm"/>
      <inkml:brushProperty name="height" value="0.025" units="cm"/>
    </inkml:brush>
  </inkml:definitions>
  <inkml:trace contextRef="#ctx0" brushRef="#br0">47 0 12524,'0'0'4804,"-8"12"-4243,5-7-514,-1 2 27,-1 0 1,1 0-1,0 0 1,1 1-1,0-1 0,0 1 1,1 0-1,0 0 0,0 0 1,1 0-1,-1 9 0,2 10 317,1 1 0,1-1-1,1 0 1,1 0-1,2-1 1,1 1 0,1-1-1,1-1 1,1 0-1,1 0 1,27 43 0,29 27-74,-46-66-240,0-1 0,-2 2-1,23 49 1,-66-131 5606,-49-112-5841,10 17 180,106 164-972,-33-13 906,0-1 0,1-1 0,0 1 1,-1-2-1,1 1 0,0-2 0,0 1 0,0-1 1,0-1-1,0 0 0,0-1 0,-1 0 1,1 0-1,-1-1 0,1-1 0,-1 0 1,0 0-1,16-9 0,-8 1 142,-1 0 1,0-1-1,-1-1 0,0 0 1,-1-1-1,-1-1 0,0 0 1,20-32-1,-33 46-66,0 0 0,0 0 1,0 0-1,0 0 0,0 0 1,1 0-1,-1 0 0,1 1 0,0-1 1,-1 1-1,1-1 0,0 1 0,0 0 1,0-1-1,0 1 0,0 0 1,0 0-1,3-1 0,-3 3-11,1 0 1,-1 0-1,1 0 1,0 0-1,-1 0 0,0 0 1,1 0-1,-1 1 1,0 0-1,0-1 1,1 1-1,-1 0 0,-1 0 1,4 3-1,-1-2 1,-1 0 0,1 0 1,0 0-1,0-1 0,0 0 0,0 1 0,0-2 0,1 1 0,-1 0 0,1-1 1,-1 0-1,1 0 0,0 0 0,-1-1 0,1 1 0,0-1 0,-1 0 1,1-1-1,0 1 0,-1-1 0,1 0 0,-1 0 0,1 0 0,-1-1 1,1 1-1,4-4 0,55-29-1377,-5-9-4280,-22 16-2445,-18 13-61</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5.751"/>
    </inkml:context>
    <inkml:brush xml:id="br0">
      <inkml:brushProperty name="width" value="0.025" units="cm"/>
      <inkml:brushProperty name="height" value="0.025" units="cm"/>
    </inkml:brush>
  </inkml:definitions>
  <inkml:trace contextRef="#ctx0" brushRef="#br0">210 0 14862,'0'0'6118,"-13"0"-4090,4 1-1838,0-1-1,0 1 0,1 1 1,-1-1-1,0 2 0,1-1 1,-1 1-1,1 0 0,0 1 1,0 0-1,0 0 0,-11 9 0,11-6-45,-1 0-1,1 1 1,0 0-1,1 1 0,-10 13 1,15-18-98,0-1 0,0 1 1,0-1-1,0 1 0,0-1 1,1 1-1,0 0 0,0 0 1,0 0-1,0 0 0,0 0 1,1 0-1,0 0 0,0 0 0,0 0 1,0 0-1,1 0 0,1 6 1,-1-9-47,-1 0 0,1 1 0,0-1 0,0 0 1,-1-1-1,1 1 0,0 0 0,0 0 0,0 0 1,0 0-1,0-1 0,1 1 0,-1-1 0,0 1 1,0-1-1,0 1 0,0-1 0,1 1 0,-1-1 0,0 0 1,0 0-1,1 0 0,1 0 0,36-1 17,-32 1 10,5-2-307,-1 0-1,1 0 1,-1-1 0,0 0 0,0-1-1,0-1 1,0 0 0,13-8 0,42-34-8857,-29 11-5405</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6.215"/>
    </inkml:context>
    <inkml:brush xml:id="br0">
      <inkml:brushProperty name="width" value="0.025" units="cm"/>
      <inkml:brushProperty name="height" value="0.025" units="cm"/>
    </inkml:brush>
  </inkml:definitions>
  <inkml:trace contextRef="#ctx0" brushRef="#br0">9 0 12364,'0'0'6219,"-1"10"-5093,-2 234 5078,5-126-4576,-2-111-1542,0 4-61,0 1 1,1-1 0,4 22 0,-5-32 3,0 1 0,0-1-1,1 1 1,-1-1 0,0 1-1,1-1 1,0 1 0,-1-1 0,1 0-1,0 1 1,0-1 0,0 0 0,-1 1-1,1-1 1,1 0 0,-1 0 0,0 0-1,0 0 1,0 0 0,0 0-1,1 0 1,-1-1 0,1 1 0,-1 0-1,0-1 1,1 1 0,-1-1 0,1 1-1,-1-1 1,1 0 0,-1 1 0,1-1-1,0 0 1,-1 0 0,1 0-1,-1 0 1,2-1 0,-1 0 53,-1 1 0,0-1 0,0 0-1,0 0 1,1 1 0,-1-1 0,0 0 0,0 0 0,0 0 0,-1 0-1,1-1 1,0 1 0,0 0 0,0 0 0,-1 0 0,1-1 0,-1 1-1,1 0 1,-1-1 0,0 1 0,1 0 0,-1-1 0,0 1 0,0-3-1,2-40 531,-2 38-467,-1-4-85,0-1 0,-1 1 0,0 0 0,0 0 0,-1 0 0,0 0 1,-1 0-1,0 1 0,-1-1 0,0 1 0,0 0 0,-1 1 0,0-1 1,-11-10-1,17 19-68,0-1 1,0 1-1,0 0 1,-1 0-1,1 0 0,0 0 1,0-1-1,0 1 1,-1 0-1,1 0 1,0 0-1,0 0 1,-1 0-1,1 0 1,0 0-1,0 0 0,-1 0 1,1 0-1,0 0 1,0 0-1,-1 0 1,1 0-1,0 0 1,0 0-1,-1 0 0,1 0 1,0 0-1,0 0 1,0 0-1,-1 0 1,1 0-1,0 1 1,0-1-1,-1 0 1,1 0-1,0 0 0,0 0 1,0 1-1,0-1 1,-1 0-1,1 0 1,0 0-1,0 1 1,0-1-1,0 0 0,0 0 1,0 0-1,-1 1 1,1-1-1,0 0 1,0 0-1,0 1 1,0-1-1,0 0 0,0 0 1,0 1-1,0-1 1,0 0-1,0 0 1,0 1-1,0-1 1,0 0-1,1 0 1,-1 1-1,0-1 0,0 0 1,3 20-80,-1-16 86,1 0 1,0 0-1,-1 0 0,1 0 1,0-1-1,1 1 0,-1-1 0,1 0 1,0 0-1,-1 0 0,1 0 0,1 0 1,-1-1-1,0 0 0,0 0 1,1 0-1,-1-1 0,1 1 0,0-1 1,0 0-1,-1 0 0,1-1 0,0 1 1,0-1-1,9-1 0,-4 1 16,0-1 0,0 0 0,-1-1 0,1 0 0,0 0 0,-1-1 0,1 0 0,-1-1 0,0 0 0,0 0-1,15-11 1,-18 10 8,1 0 0,-1-1 0,0 0 0,0 0-1,-1-1 1,0 1 0,0-1 0,-1 0 0,0 0-1,0-1 1,0 1 0,-1-1 0,0 0 0,-1 0 0,1 0-1,-2 0 1,1 0 0,-1-1 0,0 1 0,-1 0-1,0-11 1,-11 61-204,10-29 206,0 1 0,1 0 0,0 0 0,1 0 0,1 0 0,0 0 0,5 15 0,-6-26-21,0 0 0,0 0 0,1 0 0,-1 0 0,1 0 1,0 0-1,-1 0 0,1-1 0,1 1 0,-1-1 0,0 1 0,0-1 0,1 0 0,0 0 1,-1 0-1,1 0 0,0-1 0,0 1 0,0-1 0,0 1 0,0-1 0,0 0 0,0 0 1,0-1-1,0 1 0,1-1 0,-1 1 0,0-1 0,1 0 0,-1 0 0,0-1 0,0 1 1,1-1-1,-1 1 0,0-1 0,4-1 0,-4 1-220,0-1 0,0 1 0,0 0 1,0-1-1,0 1 0,-1-1 0,1 0 0,-1 0 0,1 0 0,-1 0 1,0-1-1,1 1 0,-1-1 0,0 1 0,-1-1 0,1 0 0,0 1 1,-1-1-1,0 0 0,1 0 0,-1 0 0,0 0 0,-1-1 0,1 1 1,-1 0-1,1-6 0,0 0-1070,0-1 1,-1 1-1,-1-1 1,1 1-1,-2 0 1,1-1-1,-1 1 1,-4-10-1,-13-27-13538</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6.574"/>
    </inkml:context>
    <inkml:brush xml:id="br0">
      <inkml:brushProperty name="width" value="0.025" units="cm"/>
      <inkml:brushProperty name="height" value="0.025" units="cm"/>
    </inkml:brush>
  </inkml:definitions>
  <inkml:trace contextRef="#ctx0" brushRef="#br0">0 0 17585,'0'0'5445,"6"54"-4773,19-37-447,6 0-161,5-3-1922,0-3-2562,-3-7-5253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7.029"/>
    </inkml:context>
    <inkml:brush xml:id="br0">
      <inkml:brushProperty name="width" value="0.025" units="cm"/>
      <inkml:brushProperty name="height" value="0.025" units="cm"/>
    </inkml:brush>
  </inkml:definitions>
  <inkml:trace contextRef="#ctx0" brushRef="#br0">1 1 16528,'0'0'7543,"0"11"-6305,0 1-974,1 0-1,0 0 0,1 0 1,1 0-1,0-1 0,0 1 1,1-1-1,0 0 1,1 0-1,1 0 0,6 10 1,13 14 280,1-1 1,1-2-1,50 46 1,-50-54-459,-2 0 1,-1 2-1,-2 1 0,0 1 0,33 57 0,-50-75-157,-1 1-1,0-1 0,-1 1 0,0-1 0,-1 1 0,2 16 0,-6 11-5249,-1-33-1149,-4-5-4105</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6.932"/>
    </inkml:context>
    <inkml:brush xml:id="br0">
      <inkml:brushProperty name="width" value="0.025" units="cm"/>
      <inkml:brushProperty name="height" value="0.025" units="cm"/>
    </inkml:brush>
  </inkml:definitions>
  <inkml:trace contextRef="#ctx0" brushRef="#br0">21 35 16624,'0'0'3219,"-3"9"37,1-2-2680,-1 0 48,0 0 0,1 0 0,0 0 1,0 0-1,1 0 0,0 0 0,0 0 0,1 1 1,0-1-1,1 11 0,-1-17-602,1 0 0,0 0 0,-1 0 1,1-1-1,0 1 0,0 0 0,-1 0 0,1-1 0,0 1 0,0-1 1,0 1-1,0-1 0,0 1 0,0-1 0,0 1 0,0-1 1,0 0-1,0 0 0,0 1 0,0-1 0,0 0 0,0 0 0,1 0 1,0 0-1,31-3 170,-31 3-164,13-3-71,0-1-1,-1-1 1,0-1-1,0 0 1,0 0 0,0-1-1,-1-1 1,-1-1-1,16-11 1,44-27 13,-71 54 349,0-1 0,1 1 1,-1-1-1,2 0 1,4 12-1,-3-16-319,-1 1 0,1-1 0,0 1 0,0-1 0,0-1 0,0 1 0,0 0 0,1-1 0,-1 0 0,0 0 0,1 0 0,-1-1 0,1 1 0,-1-1 0,1 0 0,-1 0 0,0-1 0,8-1 0,4 0 0,0-1 0,0-1 0,25-10 0,-32 10-35,7-2-1073,-1 0 0,1-1 0,-1 0 0,-1-2-1,22-14 1,-27 12-7166</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7.306"/>
    </inkml:context>
    <inkml:brush xml:id="br0">
      <inkml:brushProperty name="width" value="0.025" units="cm"/>
      <inkml:brushProperty name="height" value="0.025" units="cm"/>
    </inkml:brush>
  </inkml:definitions>
  <inkml:trace contextRef="#ctx0" brushRef="#br0">1 1 15887,'0'0'5637,"23"68"-4516,-15-25-672,2 5-353,5 5-32,5 1-544,2-4-2499,-1-3-2851</inkml:trace>
  <inkml:trace contextRef="#ctx0" brushRef="#br0" timeOffset="1">293 779 18257,'0'0'4196,"9"50"-2146,-2-44-961,1-1-865,3-5-352,-5 0-2466,0-14-5702</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06.539"/>
    </inkml:context>
    <inkml:brush xml:id="br0">
      <inkml:brushProperty name="width" value="0.025" units="cm"/>
      <inkml:brushProperty name="height" value="0.025" units="cm"/>
    </inkml:brush>
  </inkml:definitions>
  <inkml:trace contextRef="#ctx0" brushRef="#br0">307 0 8840,'-68'23'161,"-9"8"-65,-3 1-2050,-2 3-5189</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07.645"/>
    </inkml:context>
    <inkml:brush xml:id="br0">
      <inkml:brushProperty name="width" value="0.025" units="cm"/>
      <inkml:brushProperty name="height" value="0.025" units="cm"/>
    </inkml:brush>
  </inkml:definitions>
  <inkml:trace contextRef="#ctx0" brushRef="#br0">1291 5510 6726,'-55'10'769,"38"-9"-230,0 2 0,0 0 0,0 1 1,1 1-1,-1 0 0,1 1 0,0 1 0,-15 8 1,30-14-449,0 0 0,-1 0 0,1 0 0,0 0 1,-1 0-1,1 0 0,0 1 0,0-1 0,0 0 0,0 1 1,0-1-1,0 0 0,1 1 0,-1-1 0,0 1 1,1 0-1,-1-1 0,0 4 0,1-4-46,0 0 0,1 0-1,-1 0 1,0 0 0,0 1-1,1-1 1,-1 0 0,1 0 0,-1 0-1,1 0 1,0 0 0,-1 0 0,1 0-1,0 0 1,0 0 0,-1-1-1,1 1 1,0 0 0,2 1 0,2 1 55,0 0 0,0-1 1,0 1-1,1-1 0,-1 0 1,1-1-1,-1 1 0,1-1 0,6 1 1,18-1 40,1-2-1,0 0 1,0-2 0,-1-2 0,1 0-1,-1-2 1,-1-2 0,32-12 0,228-115-93,-265 124-13,1371-648 1193,-1133 552-557,1197-513 596,681-315 1004,-1404 620-2198,-425 173 7,571-360 0,-153 13 1,-37-51 94,-689 538-176,308-277 157,-23-19 9,-260 265-121,-1 0 0,38-65 0,-59 90-28,-1-1 0,0 1-1,-1-1 1,0 0 0,-1 0 0,0-1 0,0 1-1,-1-1 1,0 1 0,-1-1 0,0 0 0,-1 1-1,0-1 1,-1 0 0,0 1 0,-5-21 0,3 24-8,0 0 0,-1 0 0,0 1 1,-1-1-1,1 1 0,-1 0 0,0 0 1,-1 1-1,1-1 0,-1 1 1,0 1-1,-1-1 0,1 1 0,-1 0 1,-10-5-1,-9-2 17,0 0 1,-54-13-1,25 12-27,-1 2 0,-88-3 0,-116 10 1,220 4 3,-119 5-16,-308 54 0,-148 82-1,-844 301-327,21 69-421,1422-506 763,-1148 444-54,26 64 65,-32 127-21,73 116-33,878-574 25,9 10 1,8 9 0,-278 362-1,425-494 21,-39 50-4,-94 157 0,166-238-6,1 0 0,2 1 0,1 1-1,2 1 1,3 0 0,1 1 0,2 1-1,-8 76 1,17-110 1,1-1 0,0 1-1,0 0 1,1-1 0,0 1 0,1-1-1,0 0 1,1 1 0,5 12 0,-5-16-1,0-1 0,1 1 0,0-1 1,0 0-1,0 0 0,0 0 0,1 0 1,0-1-1,0 0 0,0 0 0,1 0 0,-1 0 1,1-1-1,0 0 0,6 2 0,6 2-27,0-1 0,0 0 0,1-2 0,38 5-1,86-4-194,-45-7-1042,1-4 1,165-32-1,18-25-4590</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5.880"/>
    </inkml:context>
    <inkml:brush xml:id="br0">
      <inkml:brushProperty name="width" value="0.025" units="cm"/>
      <inkml:brushProperty name="height" value="0.025" units="cm"/>
    </inkml:brush>
  </inkml:definitions>
  <inkml:trace contextRef="#ctx0" brushRef="#br0">55 0 19314,'0'0'3812,"57"34"-2339,-50-10-448,-3 7 32,-4 7-448,0 2-385,-4 1-128,-4 1-32,-3-4-32,1-4-32,-2-5-320,-2-2-1121,-3-4-1570,-5-6-1602,-2-4-4932</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6.269"/>
    </inkml:context>
    <inkml:brush xml:id="br0">
      <inkml:brushProperty name="width" value="0.025" units="cm"/>
      <inkml:brushProperty name="height" value="0.025" units="cm"/>
    </inkml:brush>
  </inkml:definitions>
  <inkml:trace contextRef="#ctx0" brushRef="#br0">71 433 15855,'0'0'4708,"71"-6"-3330,-17-10-193,10 2-96,9-2-673,-5 0-352,-2 5-32,-12 2-864,-14 4-962,-17 3-224,-14 2-737,-21-4-12683</inkml:trace>
  <inkml:trace contextRef="#ctx0" brushRef="#br0" timeOffset="1">0 1 16143,'0'0'5413,"78"1"-4484,-25 4-64,7-3-577,7-2-95,-3 0-322,-5 0-1600,-13 0-1923,-11 0-3458</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6.674"/>
    </inkml:context>
    <inkml:brush xml:id="br0">
      <inkml:brushProperty name="width" value="0.025" units="cm"/>
      <inkml:brushProperty name="height" value="0.025" units="cm"/>
    </inkml:brush>
  </inkml:definitions>
  <inkml:trace contextRef="#ctx0" brushRef="#br0">1 0 10186,'0'9'4366,"0"0"-3894,-1-2 332,1 1-1,0-1 1,1 1 0,0 0 0,0-1-1,4 13 1,-4-17-644,1-1 0,-1 1 0,1-1 1,-1 1-1,1-1 0,0 0 0,-1 1 0,1-1 0,0 0 0,1 0 0,-1-1 0,0 1 0,0 0 1,1-1-1,-1 1 0,1-1 0,0 0 0,-1 0 0,1 0 0,0 0 0,0 0 0,-1-1 0,1 1 1,4-1-1,11 1 48,-1-1 1,1 0 0,-1-2 0,0 0-1,0-1 1,0-1 0,0 0 0,0-1-1,28-13 1,-40 16 16,0 0 1,0 0-1,1 0 1,-1 1-1,0 0 1,12 0-1,-16 1-175,0 0 0,0 0 0,0 0 0,0 1 0,0-1 0,0 0 0,0 1 0,0-1 0,0 0 0,0 1 0,0 0 0,0-1 0,0 1 0,0 0 0,0-1 0,0 1 0,-1 0 0,1 0 0,0-1 0,0 1 0,-1 0 0,1 0 0,-1 0 0,1 0 0,-1 0 0,1 0 0,-1 0 0,0 0 1,1 0-1,-1 1 0,0-1 0,0 0 0,0 0 0,0 0 0,0 0 0,0 0 0,0 0 0,0 2 0,-7 131 2064,7-133-2112,0 0 0,0 0 0,0 0 0,0 0 0,0 0 0,0 0 0,1 0 0,-1 0 1,0 0-1,0 0 0,1 0 0,-1 0 0,1 0 0,-1 0 0,1 0 0,-1-1 0,1 1 1,-1 0-1,1 0 0,0-1 0,-1 1 0,1 0 0,0-1 0,0 1 0,-1 0 0,1-1 0,0 1 1,0-1-1,0 0 0,0 1 0,0-1 0,0 0 0,0 1 0,0-1 0,0 0 0,0 0 1,0 0-1,0 0 0,0 0 0,0 0 0,0 0 0,0 0 0,-1 0 0,1-1 0,0 1 0,0 0 1,0 0-1,0-1 0,0 1 0,1-1 0,5-2-109,-1 1 0,1-1 0,-1 0 1,0-1-1,0 0 0,6-4 0,-1-2-923,1 0 0,-1-1 0,-1 0 0,11-16 1,-14 16-690,1 0 1,-2 0-1,0-1 1,0 0-1,4-17 1,4-22-5692</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7.176"/>
    </inkml:context>
    <inkml:brush xml:id="br0">
      <inkml:brushProperty name="width" value="0.025" units="cm"/>
      <inkml:brushProperty name="height" value="0.025" units="cm"/>
    </inkml:brush>
  </inkml:definitions>
  <inkml:trace contextRef="#ctx0" brushRef="#br0">1 1 13869,'0'0'10058,"0"10"-8692,17 179 751,2 23-1869,-2-247 1669,-13 24-1880,1-3-21,0-1 0,-1 0 0,-1 0 0,3-29 0,-6 43-53,0 4 20,1 0 0,-1-1 0,0 1 0,1 0 0,0-1 0,0 1 0,0 0 0,0-1 0,0 1 0,3 3 0,-1-4 26,0 0 0,0 0 0,0 0 1,0 0-1,0 0 0,1-1 0,-1 1 0,1-1 0,-1 0 1,1 0-1,0-1 0,-1 1 0,1-1 0,0 1 0,0-1 1,-1 0-1,1-1 0,0 1 0,0-1 0,5-1 0,-2 1 26,1-1 0,-1-1 0,0 1 0,0-1 0,0 0 0,0-1 0,0 1 0,11-10 0,1-11 56,-15 15 68,-13 16 274,6-4-401,1 0-1,-1 0 0,1 0 0,0 0 0,0 1 0,0-1 1,1 1-1,-1-1 0,1 1 0,0-1 0,0 1 0,0 0 1,0 0-1,0 4 0,1-7-23,0 1-1,0-1 1,0 1 0,0 0-1,1-1 1,-1 1 0,1 0-1,-1-1 1,1 1 0,-1-1-1,1 1 1,0-1 0,-1 1 0,1-1-1,0 0 1,0 1 0,0-1-1,0 0 1,1 0 0,-1 0-1,0 0 1,0 0 0,1 0-1,-1 0 1,1 0 0,-1 0 0,1 0-1,-1-1 1,1 1 0,-1-1-1,1 1 1,-1-1 0,1 0-1,2 1 1,25 1 8,0-1 0,-1-2 0,1 0 0,0-2 0,-1-1 0,0-1 0,0-2 0,0-1 0,41-17 0,-68 25 27,-11 17 581,9-16-594,0 0-1,0 0 0,1 1 0,-1-1 1,0 0-1,0 1 0,1-1 0,-1 0 0,1 1 1,-1-1-1,1 1 0,0-1 0,-1 1 1,1-1-1,0 4 0,0-5-23,0 1 0,1 0 0,-1-1 0,0 1 0,1 0 0,-1-1 0,1 1 0,-1-1 0,0 1 0,1-1 0,-1 1 0,1-1 0,-1 1 0,1-1 0,0 1 0,-1-1 0,1 0 0,-1 1 0,1-1 0,0 0 0,-1 0 0,1 1 0,1-1 0,6 1-76,-1 0 0,1-1 1,-1 0-1,1 0 0,8-1 1,-8 0-66,20-2-2660,-1-2 0,44-12 0,12-9-10552,-50 13 2798</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7.703"/>
    </inkml:context>
    <inkml:brush xml:id="br0">
      <inkml:brushProperty name="width" value="0.025" units="cm"/>
      <inkml:brushProperty name="height" value="0.025" units="cm"/>
    </inkml:brush>
  </inkml:definitions>
  <inkml:trace contextRef="#ctx0" brushRef="#br0">26 350 2723,'0'0'27300,"-6"1"-27369,5-1 67,1-1 0,-1 1 1,0 0-1,0 0 1,1 0-1,-1 0 0,0 0 1,0 0-1,1 1 0,-1-1 1,0 0-1,1 0 0,-1 0 1,0 1-1,1-1 1,-1 0-1,0 1 0,1-1 1,-1 0-1,0 1 0,1-1 1,-1 1-1,1-1 0,-1 1 1,1 0-1,-1-1 1,1 1-1,-1 0 0,23 6-246,49-1-556,-65-7 743,0 0 0,0 0 0,0 0 0,0-1 0,0 0 0,0 0 0,-1-1 0,9-4 0,20-8-47,-38 19 224,0 0 0,0 0-1,0 1 1,1-1-1,0 1 1,0 0 0,1 0-1,-5 9 1,6-11-52,0 0-15,-1-1 0,1 0-1,0 1 1,0-1-1,1 1 1,-1-1 0,0 1-1,1-1 1,0 1-1,-1-1 1,1 1 0,0-1-1,0 1 1,0 0 0,1-1-1,0 4 1,-1-5-17,1 0 1,0 1 0,0-1-1,0 0 1,0 1 0,0-1-1,0 0 1,0 0 0,0 0-1,0 0 1,1 0 0,-1 0-1,0 0 1,1 0 0,-1 0-1,0-1 1,1 1 0,-1 0-1,3 0 1,5 0 35,0 0-1,-1 0 1,1 0-1,-1-1 1,1-1-1,0 1 1,-1-1-1,13-4 1,-2 0-60,-1-1 1,0-1 0,0 0 0,0-1-1,-1-2 1,0 1 0,-1-2 0,0 0-1,-1-1 1,0-1 0,-1 0 0,22-27-1,-24 27-102,-1-2 1,0 0-1,-2 0 0,1-1 0,-2 0 0,0 0 0,-1-1 0,-1 0 0,0 0 0,-2-1 0,0 0 0,0 1 0,0-32 1,-3 47 106,-1 1 0,0-1 0,0 1 0,0-1 0,0 1 1,0-1-1,0 1 0,0 0 0,-1-1 0,1 1 1,0-1-1,-1 1 0,1-1 0,-1 1 0,1 0 1,-1-1-1,0 1 0,0 0 0,0 0 0,1-1 0,-1 1 1,0 0-1,-1 0 0,1 0 0,0 0 0,0 0 1,0 0-1,0 1 0,-1-1 0,1 0 0,0 1 0,-1-1 1,1 1-1,-1-1 0,1 1 0,-1-1 0,1 1 1,-1 0-1,1 0 0,0 0 0,-1 0 0,1 0 1,-1 0-1,1 0 0,-1 1 0,-2 0 0,-1 0 16,0 1 0,0-1-1,0 1 1,0 1 0,0-1 0,1 1-1,-1 0 1,1 0 0,-1 0-1,1 0 1,0 1 0,-4 4-1,4-3 5,0 1-1,0-1 1,0 1-1,0-1 1,1 1-1,0 0 1,0 1-1,1-1 0,0 0 1,0 1-1,0 0 1,1-1-1,0 1 1,0 0-1,1-1 1,-1 1-1,2 0 0,-1 0 1,1 0-1,0-1 1,0 1-1,1 0 1,0-1-1,0 1 1,0-1-1,1 0 0,0 0 1,0 0-1,1 0 1,0 0-1,0-1 1,0 0-1,0 0 0,1 0 1,0 0-1,0 0 1,0-1-1,7 4 1,5 2-9,0-1 1,0-1-1,1 0 1,0-1-1,32 7 1,-29-9-1800,0-2 0,33 2-1,-11-4-5473</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8.467"/>
    </inkml:context>
    <inkml:brush xml:id="br0">
      <inkml:brushProperty name="width" value="0.025" units="cm"/>
      <inkml:brushProperty name="height" value="0.025" units="cm"/>
    </inkml:brush>
  </inkml:definitions>
  <inkml:trace contextRef="#ctx0" brushRef="#br0">8 103 15471,'0'0'9630,"9"3"-8578,3 0-922,-1 0-1,1 0 1,0-1 0,-1-1 0,1 0 0,0-1-1,0 0 1,16-2 0,-20 1-106,0 0 0,0-1 0,0 0 0,0-1-1,0 1 1,0-1 0,-1-1 0,1 0 0,-1 0 0,0 0 0,0-1 0,0 0 0,-1 0 0,7-7 0,-11 10-3,-1 1 1,0 0-1,0 0 1,1-1-1,-1 1 1,0-1-1,0 1 1,0-1 0,0 1-1,0-1 1,-1 0-1,1 1 1,-1-1-1,1 0 1,-1 0-1,1 1 1,-1-1 0,0 0-1,0 0 1,0 0-1,0-2 1,0 3 12,-1 0 0,0 0 0,0-1 0,0 1 0,1 0 0,-1 0 0,0 0 0,0 0 0,0 0 0,-1 0 0,1 1 0,0-1 0,0 0 0,0 0 0,-1 1 0,1-1 0,0 1 0,-1-1 0,1 1 0,-3-1 0,-4 0 15,0-1 0,0 2 0,0-1-1,-1 1 1,1 0 0,0 1 0,0 0 0,-9 2 0,7 1-30,-1 0 1,1 0-1,1 1 0,-1 1 1,1 0-1,0 0 1,0 1-1,1 0 1,-1 0-1,2 1 1,-11 12-1,13-15-2,0 1 1,1 0-1,0 0 0,0 1 0,0-1 1,0 1-1,1 0 0,0 0 1,1 0-1,0 0 0,0 0 0,0 1 1,1-1-1,0 1 0,1-1 1,-1 1-1,2 11 0,0-17-43,0 0 0,0 0 0,0 0 0,0 0 0,0 0 0,0 0 0,1-1 0,-1 1 0,0 0 0,1-1 0,0 1 0,-1-1 0,1 0 0,0 1 0,0-1 0,0 0 0,0 0 0,0 0 0,0 0 0,0-1 0,0 1 0,0 0 0,0-1 0,0 0 0,0 1 0,5-1 0,65 0-2660,-62 0 1985,12-2-1355,0-1-1,-1-2 1,0 1 0,23-10-1,24-10-7979</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7.712"/>
    </inkml:context>
    <inkml:brush xml:id="br0">
      <inkml:brushProperty name="width" value="0.025" units="cm"/>
      <inkml:brushProperty name="height" value="0.025" units="cm"/>
    </inkml:brush>
  </inkml:definitions>
  <inkml:trace contextRef="#ctx0" brushRef="#br0">70 1 14638,'0'0'10410,"8"4"-9519,-5-2-833,0 0-1,0-1 0,-1 1 0,1 0 1,-1 0-1,1 0 0,-1 1 1,0-1-1,0 1 0,0-1 1,0 1-1,-1 0 0,1-1 1,-1 1-1,2 4 0,0 2 101,-1 1 0,-1-1-1,0 0 1,0 1 0,-1 14-1,-3 9 211,-1 0 0,-1 0 0,-3 0 0,0-1-1,-2 0 1,-18 42 0,-18 57 25,45-128-391,-8 47 836,9-49-808,0 0 0,0 0 0,0 0 0,0 1 1,0-1-1,1 0 0,-1 0 0,0 0 0,1 0 0,-1 0 0,0 1 0,1-1 0,0 0 0,-1 0 0,1 0 0,-1 0 0,1 0 0,0 0 0,0-1 0,0 1 0,0 0 0,-1 0 1,1 0-1,0-1 0,0 1 0,0-1 0,0 1 0,1-1 0,-1 1 0,0-1 0,0 1 0,0-1 0,0 0 0,0 0 0,2 1 0,15 0-13,1-1 0,-1 0 0,0-1-1,0-1 1,33-8 0,91-34-103,-50 14-922,-70 21-2321,-10 0-2775,-6-3-5015</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8.822"/>
    </inkml:context>
    <inkml:brush xml:id="br0">
      <inkml:brushProperty name="width" value="0.025" units="cm"/>
      <inkml:brushProperty name="height" value="0.025" units="cm"/>
    </inkml:brush>
  </inkml:definitions>
  <inkml:trace contextRef="#ctx0" brushRef="#br0">247 1 13485,'0'0'5050,"-9"-1"-2045,-2 1-2603,0 1 0,0 0 0,1 1 0,-1 0 0,1 0 0,-1 1 0,1 1 0,0 0 0,0 0-1,0 1 1,1 0 0,0 0 0,-11 9 0,-36 34 259,53-46-661,1 0-1,-1 1 0,1-1 1,0 1-1,0 0 1,0 0-1,0 0 1,1 0-1,-1 0 1,1 0-1,-1 0 1,1 0-1,0 1 1,0-1-1,1 0 1,-1 1-1,1-1 1,0 7-1,0-9-2,1 0-1,0 0 0,-1 0 1,1 0-1,0 0 1,0 0-1,0 0 0,0 0 1,0 0-1,0 0 0,0 0 1,0-1-1,0 1 1,1 0-1,-1-1 0,0 1 1,0-1-1,1 0 0,-1 1 1,0-1-1,1 0 1,-1 0-1,0 0 0,1 0 1,1 0-1,45 0-18,-34 0-155,27 0-1305,36 0-4677,-28-5-3481,-27 0 1126</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9.475"/>
    </inkml:context>
    <inkml:brush xml:id="br0">
      <inkml:brushProperty name="width" value="0.025" units="cm"/>
      <inkml:brushProperty name="height" value="0.025" units="cm"/>
    </inkml:brush>
  </inkml:definitions>
  <inkml:trace contextRef="#ctx0" brushRef="#br0">0 100 8456,'0'0'1884,"9"-4"439,8-4-1576,-5 1-331,1 1 1,0 0-1,0 1 0,0 0 1,1 1-1,0 1 1,15-2-1,-28 5-371,-1 0-1,1 0 1,-1 0-1,1 0 1,-1 0-1,1 0 1,-1 1-1,1-1 1,-1 0-1,1 0 1,-1 1-1,1-1 1,-1 0-1,1 1 1,-1-1-1,0 0 1,1 1-1,-1-1 1,0 1-1,1-1 1,-1 0-1,0 1 1,0-1-1,1 1 1,-1-1-1,0 1 1,0-1-1,0 1 1,1-1-1,-1 1 1,0 0-1,0-1 1,0 1-1,0 0 1,0 28 2186,-1-27-2118,0-1 1,1 1 0,0 0 0,-1 0 0,1 0 0,0 0 0,0-1 0,0 1 0,0 0 0,0 0 0,1 0 0,-1 0 0,0 0 0,1-1 0,-1 1 0,1 0 0,0 0 0,0-1 0,0 1 0,0 0 0,0-1 0,0 1 0,2 1 0,3-1 68,0-1 1,0-1-1,1 1 1,-1-1-1,0 0 1,0 0-1,0-1 1,1 0 0,-1 0-1,0-1 1,9-3-1,72-33 403,-27 11-777,-52 24-65,0 0 0,1 0 0,-1 1 0,1 1 0,16-2 0,-24 3 251,-1 0 0,0 0 0,1 0 1,-1 0-1,0 0 0,1 1 0,-1-1 1,1 0-1,-1 0 0,0 0 0,0 1 1,1-1-1,-1 0 0,0 1 1,1-1-1,-1 0 0,0 1 0,0-1 1,0 0-1,1 1 0,-1-1 0,0 0 1,0 1-1,0-1 0,0 0 0,0 1 1,0-1-1,1 1 0,-1-1 0,0 0 1,0 1-1,0-1 0,0 1 0,-1-1 1,1 0-1,0 1 0,0-1 0,0 0 1,0 2-1,-6 24 240,2-5-46,8-21-163,0 1 0,1 0 0,-1-1 0,0 0 0,1 0 0,-1 0 0,0-1 1,1 1-1,4-2 0,70-26 31,-66 22-243,0 0 0,0 1 0,0 1-1,1 0 1,-1 1 0,1 0 0,15 0-1,-29 3 216,1 1-1,0 0 1,0-1 0,-1 1-1,1-1 1,0 1-1,-1 0 1,1 0-1,-1-1 1,1 1 0,-1 0-1,1 0 1,-1 0-1,0 0 1,1-1-1,-1 1 1,0 0-1,0 0 1,1 0 0,-1 0-1,0 0 1,0 0-1,0 0 1,0 0-1,0 0 1,-1 0-1,1 0 1,0-1 0,0 1-1,0 0 1,-1 0-1,0 1 1,1-1 18,-1 0 1,1 1 0,0-1-1,0 0 1,-1 0 0,1 0-1,0 0 1,0 1 0,0-1-1,0 0 1,0 0 0,1 0-1,-1 1 1,0-1-1,0 0 1,1 0 0,-1 0-1,1 0 1,-1 0 0,1 0-1,-1 0 1,1 0 0,0 0-1,-1 0 1,1 0 0,0 0-1,1 1 1,11-2 172,0 0-1,0 0 1,0-2 0,-1 1 0,1-2-1,0 0 1,-1 0 0,1-1-1,-1 0 1,13-8 0,41-11-276,-56 21-43,0-1 1,1 2 0,-1-1 0,13 1-1,-22 2 111,0 0-1,-1-1 1,1 1-1,-1 0 1,1 0-1,-1 0 1,1 0-1,-1 0 1,1 0-1,-1 0 0,0 0 1,1 0-1,-1 0 1,0 0-1,0 0 1,0 0-1,0 0 1,0 0-1,0 0 1,0 0-1,0 0 1,0 0-1,-1 0 1,1 0-1,-1 1 1,1 0 18,-1-1 1,1 1-1,0-1 1,0 0 0,0 1-1,0-1 1,0 1-1,0-1 1,0 1 0,0-1-1,0 1 1,1-1-1,-1 1 1,0-1 0,1 0-1,-1 1 1,1-1-1,0 0 1,0 1 0,-1-1-1,3 2 1,4-1 88,0-1 0,1 0 0,-1-1 0,1 1 0,-1-2 0,1 1 0,-1-1 1,0 0-1,1 0 0,-1-1 0,0 0 0,13-5 0,8-6-162,49-29 0,-19 9-565,-57 33 577,-14 27 139,-10 20 583,22-46-656,1 0-1,-1 1 0,1-1 0,-1 0 0,1 0 1,0 0-1,0 0 0,-1 0 0,1 1 0,0-1 0,0 0 1,0 0-1,0 0 0,0 0 0,0 1 0,0-1 0,1 0 1,-1 0-1,0 0 0,1 0 0,-1 0 0,1 0 1,-1 1-1,1-1 0,-1 0 0,1 0 0,0-1 0,0 1 1,-1 0-1,1 0 0,0 0 0,0 0 0,0-1 0,0 1 1,0 0-1,0-1 0,0 1 0,0-1 0,2 1 1,63 7 551,-55-8-811,1 1 0,-1 0 1,0 1-1,0 0 0,18 6 1,-20 0 348,-7-4-2821</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0.144"/>
    </inkml:context>
    <inkml:brush xml:id="br0">
      <inkml:brushProperty name="width" value="0.025" units="cm"/>
      <inkml:brushProperty name="height" value="0.025" units="cm"/>
    </inkml:brush>
  </inkml:definitions>
  <inkml:trace contextRef="#ctx0" brushRef="#br0">1 93 10890,'3'0'11146,"15"4"-9191,-3-3-1319,-1-1 1,0-1-1,0 0 1,23-5-1,-31 5-616,-1 0 1,1-1-1,-1 0 0,0 0 0,0 0 1,0 0-1,0-1 0,-1 0 0,1 0 1,-1-1-1,1 1 0,-1-1 0,0 0 0,6-8 1,-9 11 24,0 1 1,0-1 0,-1 0 0,1 0 0,0 0-1,-1 0 1,1 0 0,-1 0 0,1 0 0,-1 0-1,1 0 1,-1 0 0,0 0 0,1-1 0,-1 1-1,0 0 1,0 0 0,0 0 0,0 0 0,0 0-1,0-1 1,0 1 0,0 0 0,0 0 0,-1 0-1,1 0 1,0 0 0,-1 0 0,0-2 0,-1 2-8,1 0 0,-1 0 0,1 0 0,-1 0 0,0 1 0,0-1 0,1 0 0,-1 1 0,0-1 0,0 1 0,0 0 0,0-1 0,1 1 0,-1 0 0,-4 0 0,-2 1-13,0-1 0,0 1 1,0 1-1,0-1 0,1 1 0,-1 1 0,-11 4 0,12-2 7,0 0-1,0 0 1,0 1-1,1 0 1,-9 10-1,13-14-11,0 1 0,1-1-1,-1 1 1,1-1 0,-1 1 0,1-1-1,0 1 1,0 0 0,0-1-1,0 1 1,1 0 0,-1 0 0,1 0-1,-1 0 1,1 0 0,0 0-1,0-1 1,1 1 0,-1 0 0,1 3-1,0-4-23,1 0-1,-1 0 1,0-1-1,1 1 1,-1 0-1,1-1 0,-1 1 1,1-1-1,0 0 1,-1 0-1,1 1 1,0-1-1,0 0 1,0-1-1,0 1 1,0 0-1,0 0 1,0-1-1,0 0 0,0 1 1,4-1-1,52 6-1395,-51-6 941,82 0-8856,-45-1 704</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0.501"/>
    </inkml:context>
    <inkml:brush xml:id="br0">
      <inkml:brushProperty name="width" value="0.025" units="cm"/>
      <inkml:brushProperty name="height" value="0.025" units="cm"/>
    </inkml:brush>
  </inkml:definitions>
  <inkml:trace contextRef="#ctx0" brushRef="#br0">217 24 7399,'0'0'20382,"-10"-4"-19507,-28-12-469,23 13-356,13 8-501,15 9-125,9-9 218,-6-2 169,0 1-1,29 12 1,-43-16 203,0 1-1,-1-1 0,1 1 1,0 0-1,0 0 0,0 0 1,0 0-1,-1 1 0,1-1 1,0 0-1,-1 1 0,1-1 1,-1 1-1,0-1 0,1 1 1,-1 0-1,0-1 0,0 1 1,0 0-1,0 0 0,0 0 1,-1 0-1,1 0 0,0 0 1,-1 0-1,0 0 0,1 0 1,-1 0-1,0 0 0,0 3 1,-1-3 51,0-1 1,0 1-1,0 0 1,0 0 0,0-1-1,-1 1 1,1 0-1,0-1 1,-1 1-1,1-1 1,-1 0 0,1 1-1,-1-1 1,0 0-1,0 0 1,0 0-1,1 0 1,-1-1 0,-4 2-1,-41 12 356,43-13-381,-16 3 23,0-1-1,-36 2 1,8-10-1581,43 4 899,1-1 0,-1 1 0,1-1-1,0 0 1,0 0 0,-1 0 0,-5-6 0,-20-19-7453</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0.878"/>
    </inkml:context>
    <inkml:brush xml:id="br0">
      <inkml:brushProperty name="width" value="0.025" units="cm"/>
      <inkml:brushProperty name="height" value="0.025" units="cm"/>
    </inkml:brush>
  </inkml:definitions>
  <inkml:trace contextRef="#ctx0" brushRef="#br0">1 1 17777,'0'0'5061</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1.523"/>
    </inkml:context>
    <inkml:brush xml:id="br0">
      <inkml:brushProperty name="width" value="0.025" units="cm"/>
      <inkml:brushProperty name="height" value="0.025" units="cm"/>
    </inkml:brush>
  </inkml:definitions>
  <inkml:trace contextRef="#ctx0" brushRef="#br0">158 144 3812,'0'0'23537,"-11"-3"-22806,7 2-714,-1 0 1,1 0-1,-1 1 1,1 0-1,-1 0 1,1 0-1,0 0 1,-1 0-1,1 1 1,-1 0 0,1 0-1,0 0 1,-1 0-1,1 1 1,0 0-1,0 0 1,0 0-1,0 0 1,1 1-1,-1-1 1,0 1-1,1 0 1,0 0-1,-5 6 1,7-8-16,-3 2 8,1 0 1,-1 1-1,1-1 0,0 1 0,0 0 0,0 0 0,0 0 0,1 0 0,0 1 0,-1-1 0,2 1 0,-3 6 0,4-10-6,0 0 0,1-1 1,-1 1-1,0-1 0,1 1 0,-1-1 0,1 1 0,-1-1 0,1 0 1,-1 1-1,1-1 0,-1 1 0,1-1 0,-1 0 0,1 1 0,0-1 1,-1 0-1,1 0 0,-1 0 0,1 1 0,0-1 0,-1 0 1,1 0-1,0 0 0,-1 0 0,1 0 0,-1 0 0,1 0 0,0 0 1,-1 0-1,1-1 0,0 1 0,-1 0 0,1 0 0,-1 0 0,1-1 1,0 1-1,0-1 0,29-8 208,-3-4-207,-1-1-1,-1-2 1,0 0 0,-1-1 0,-1-2 0,-1 0-1,-1-2 1,0 0 0,23-33 0,-49 89-1756,5-35 1750,-2 9-10,0 0 0,0 0 0,1 1-1,0-1 1,1 0 0,0 1 0,1 11 0,-1-19 21,1-1 1,-1 1-1,1-1 0,-1 1 1,1-1-1,0 0 1,0 1-1,-1-1 0,1 0 1,0 0-1,0 1 0,0-1 1,0 0-1,1 0 0,-1 0 1,0 0-1,0 0 0,0-1 1,3 2-1,0-1 34,-1 0 0,1 0 0,0 0 0,-1-1 0,1 0 0,-1 1 1,1-1-1,0-1 0,-1 1 0,1-1 0,6-1 0,3-2 63,0-2-1,-1 1 1,1-1 0,-1-1 0,-1-1-1,1 1 1,-1-2 0,0 1 0,-1-2-1,0 1 1,-1-1 0,0-1 0,0 0 0,-1 0-1,-1 0 1,10-20 0,-17 27-162,-7 11-138,-9 16-56,-19 43 199,-30 79-1,51-108 154,2 0 0,1 1-1,-10 75 1,20-104-86,-1-1 8,1 0 0,0 0-1,1 0 1,-1 0 0,2 1 0,-1-1 0,1 0 0,0 0-1,1 0 1,0 0 0,3 8 0,-5-31 2388,-6-14-2029,-3 3-376,1 0-1,2-1 0,0 0 1,2 0-1,1-1 0,2 1 1,2-46-1,-1 71-93,1 0-1,0 0 1,0 1 0,0-1-1,0 0 1,0 0 0,0 1-1,0-1 1,1 0 0,-1 1-1,1-1 1,-1 1 0,1 0-1,0 0 1,-1-1 0,1 1-1,0 0 1,0 0 0,0 1-1,0-1 1,0 0 0,0 0 0,0 1-1,0 0 1,0-1 0,0 1-1,0 0 1,0 0 0,0 0-1,3 0 1,12 0-1508,0 0 0,27 5 0,-32-4 772,32 4-4084,1-2-2375</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1.935"/>
    </inkml:context>
    <inkml:brush xml:id="br0">
      <inkml:brushProperty name="width" value="0.025" units="cm"/>
      <inkml:brushProperty name="height" value="0.025" units="cm"/>
    </inkml:brush>
  </inkml:definitions>
  <inkml:trace contextRef="#ctx0" brushRef="#br0">137 34 14670,'0'0'14051,"-9"-6"-13790,-30-19-224,37 25-37,-1-1 0,0 1 0,1-1 0,-1 1 0,0 0 0,1 0 0,-1 0 0,0 0 0,1 0 0,-1 1 0,0-1 0,1 1 0,-1 0 0,0-1 0,1 1 0,-1 1 0,1-1 0,-3 2 0,2-2 48,0 1 1,0 0-1,0 0 1,0 0-1,0 0 1,0 0 0,1 1-1,-1-1 1,1 1-1,-1-1 1,-2 6-1,5-7-42,0-1-1,1 1 1,-1 0-1,0 0 1,1-1-1,-1 1 1,0-1-1,1 1 1,-1 0-1,1-1 1,-1 1-1,1-1 1,-1 1-1,1-1 1,0 1-1,-1-1 1,1 1-1,0-1 1,-1 0-1,1 1 1,0-1-1,-1 0 1,1 1-1,0-1 1,0 0-1,-1 0 1,1 0-1,0 0 1,0 0-1,-1 0 1,1 0-1,0 0 1,1 0-1,37 3 128,-31-2-95,17 0-88,49 6-847,-69-6 836,1 0 0,-1 0 0,0 1 0,1-1 0,-1 1 0,0 1 0,0-1 0,0 1 0,-1-1 0,7 6 0,-9-7 73,-1 0-1,0 0 0,0 1 0,0-1 1,0 0-1,0 0 0,0 1 0,0-1 1,-1 1-1,1-1 0,0 1 0,-1-1 0,1 1 1,-1-1-1,0 1 0,1-1 0,-1 1 1,0 0-1,0-1 0,0 1 0,0-1 1,0 1-1,0 0 0,-1-1 0,1 1 0,-1-1 1,1 1-1,-1-1 0,1 1 0,-1-1 1,0 1-1,0-1 0,1 0 0,-1 1 0,0-1 1,-2 2-1,-2 3 149,0-1-1,0-1 1,0 1-1,0-1 1,-1 0 0,0 0-1,-7 3 1,6-3-45,0-1 1,-1 0-1,1 0 1,-1-1-1,0 0 1,0 0 0,0-1-1,0 0 1,0 0-1,0-1 1,0 0-1,0-1 1,-12-1-1,20 2-177,-1 0 0,1 0 0,0 0 0,-1-1 0,1 1 0,-1 0 0,1 0-1,0 0 1,-1 0 0,1-1 0,-1 1 0,1 0 0,0 0 0,-1-1 0,1 1 0,0 0 0,0-1-1,-1 1 1,1 0 0,0-1 0,-1 1 0,1 0 0,0-1 0,0 1 0,0 0 0,0-1 0,-1 1-1,1-1 1,0 1 0,0-1 0,0 1 0,0 0 0,0-2 0,10-10-3523,20-6-2105,3 7 1248,7-2-2124</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2.325"/>
    </inkml:context>
    <inkml:brush xml:id="br0">
      <inkml:brushProperty name="width" value="0.025" units="cm"/>
      <inkml:brushProperty name="height" value="0.025" units="cm"/>
    </inkml:brush>
  </inkml:definitions>
  <inkml:trace contextRef="#ctx0" brushRef="#br0">158 4 16432,'0'0'7270,"-9"-1"-5220,-1-1-1787,0 1-1,-1 1 0,1 0 1,0 1-1,0-1 1,-1 2-1,-10 2 0,18-3-213,1-1-1,-1 1 0,0 0 1,0 0-1,1 0 0,-1 0 1,1 0-1,-1 1 0,1-1 0,-1 1 1,1 0-1,0-1 0,0 1 1,0 0-1,0 0 0,0 1 1,0-1-1,0 0 0,1 1 1,-1-1-1,1 0 0,0 1 1,0 0-1,0-1 0,0 1 1,0 0-1,0 0 0,1-1 0,0 1 1,-1 0-1,1 0 0,0 0 1,0 0-1,0 0 0,2 4 1,-2-6-41,1 1 1,0-1-1,0 0 0,0 1 1,0-1-1,0 0 1,0 0-1,0 0 1,0 0-1,1 0 0,-1 0 1,0 0-1,0 0 1,1-1-1,-1 1 1,1 0-1,-1-1 1,1 1-1,-1-1 0,1 0 1,-1 1-1,1-1 1,-1 0-1,1 0 1,1 0-1,48 2-877,-44-2 382,6 0-330,-3 1-705,0-1 1,0-1 0,0 0-1,1 0 1,10-3-1,5-7-5071</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2.854"/>
    </inkml:context>
    <inkml:brush xml:id="br0">
      <inkml:brushProperty name="width" value="0.025" units="cm"/>
      <inkml:brushProperty name="height" value="0.025" units="cm"/>
    </inkml:brush>
  </inkml:definitions>
  <inkml:trace contextRef="#ctx0" brushRef="#br0">112 157 9225,'0'0'14691,"-12"1"-13826,8-1-766,0 0-1,0 0 1,0 1 0,0-1 0,0 1 0,0 0 0,0 0 0,0 1-1,0-1 1,0 1 0,0-1 0,1 1 0,-1 1 0,1-1-1,-1 0 1,1 1 0,0 0 0,0-1 0,0 1 0,0 0-1,1 1 1,-1-1 0,1 0 0,0 1 0,0 0 0,0-1-1,0 1 1,0 0 0,1 0 0,0 0 0,0 0 0,-1 7 0,2-10-80,0 0 0,0 0 0,0 0 0,0-1 0,0 1 1,0 0-1,0 0 0,0 0 0,1-1 0,-1 1 1,0 0-1,1-1 0,-1 1 0,0 0 0,1 0 1,-1-1-1,1 1 0,-1-1 0,1 1 0,-1 0 1,1-1-1,0 1 0,-1-1 0,1 1 0,0-1 1,-1 0-1,1 1 0,0 0 0,30 4 286,-21-5-239,0-1 0,0 0-1,-1 0 1,12-4 0,-5-1-150,0-1-1,-1-1 1,0 0-1,-1-1 1,0 0-1,0-1 1,-1-1-1,-1 0 1,1-1 0,19-25-1,-63 65-278,11 12 740,19-39-351,0 0 0,1 0 0,-1 0 1,1 0-1,-1 0 0,1 0 0,0 0 0,-1 0 0,1 0 1,0 1-1,0-1 0,0 0 0,0 0 0,0 0 1,0 0-1,0 0 0,0 1 0,0-1 0,1 0 0,-1 0 1,0 0-1,1 0 0,-1 0 0,1 0 0,-1 0 0,1 0 1,-1 0-1,1 0 0,0 0 0,-1 0 0,1 0 0,0 0 1,0-1-1,0 1 0,0 0 0,1 0 0,8 1 90,-1-1 0,1 0 1,-1 0-1,1-1 0,0-1 0,-1 0 0,1 0 0,-1 0 0,1-1 0,-1-1 0,13-4 0,11-6-17,54-29 0,-49 21-50,37-26-1,-65 40-24,-1 0 0,1-1 1,-1 0-1,-1 0 0,1-1 0,-1-1 1,-1 1-1,11-18 0,-18 26-24,0 1 1,0 0-1,1 0 0,-1-1 1,0 1-1,0 0 0,0 0 0,0-1 1,1 1-1,-1 0 0,0 0 0,0-1 1,0 1-1,0 0 0,0-1 0,0 1 1,0 0-1,0 0 0,0-1 0,0 1 1,0 0-1,0-1 0,0 1 1,0 0-1,0 0 0,0-1 0,-1 1 1,1 0-1,0-1 0,0 1 0,0 0 1,0 0-1,0-1 0,-1 1 0,1 0 1,0 0-1,-1-1 0,-11 2 40,-16 10 12,-51 40 31,74-48-42,1 0-1,0 1 0,0 0 1,0 0-1,0 0 0,0 0 1,1 1-1,-1-1 0,1 1 1,1 0-1,-1 0 0,1 0 1,-1 0-1,-1 9 0,4-13-33,0 1 0,0-1 0,0 1 0,0-1-1,1 1 1,-1-1 0,0 1 0,1-1 0,-1 1 0,1-1 0,0 1-1,-1-1 1,1 1 0,0-1 0,0 0 0,0 0 0,0 1-1,0-1 1,0 0 0,0 0 0,0 0 0,0 0 0,1 0-1,-1 0 1,0 0 0,1-1 0,-1 1 0,1 0 0,-1-1 0,0 1-1,1-1 1,0 0 0,-1 1 0,4-1 0,6 2 48,1 0 0,0-1 0,18 0 0,-21-1-24,14 0 13,1-1 0,-1-1 0,28-6-1,-43 7-34,-1-1-1,1 0 1,0-1-1,-1 0 1,1 0-1,-1 0 1,0-1-1,0 0 1,0-1-1,-1 1 1,0-1-1,1-1 1,5-6-1,-12 12-8,1-1 0,0 0 0,-1 1 0,1-1 0,-1 1 0,1-1 0,-1 0 0,1 0 0,-1 1 0,1-1 0,-1 0 0,0 0 0,1 1 0,-1-1 0,0 0 0,0 0 0,1 0 0,-1 0 0,0 1 0,0-1 0,0 0 0,0 0 0,0 0 0,0 0 0,-1-1 0,0 2 0,1-1 0,-1 1 0,0-1 0,1 1 0,-1-1 0,0 1 0,0-1 0,1 1 0,-1 0 0,0-1 0,0 1 0,0 0 0,0 0 0,1 0 0,-1 0 0,0 0 0,0 0 0,0 0 0,-1 0 0,-2 0 0,0 0 0,0 1 0,0 0 0,0 0 0,0 0 0,0 0 0,1 0 0,-1 1 0,1 0 0,-5 2 0,6-3-31,-1 1-1,1 0 1,0 0-1,0 0 1,0 0 0,0 0-1,0 1 1,1-1 0,-1 1-1,1-1 1,-1 1-1,1-1 1,0 1 0,0 0-1,0-1 1,0 1 0,1 0-1,-1 0 1,1 0-1,0 0 1,0 0 0,0 0-1,0-1 1,0 1 0,0 0-1,1 0 1,0 0-1,-1 0 1,1-1 0,0 1-1,0 0 1,1-1-1,-1 1 1,0-1 0,1 1-1,0-1 1,-1 1 0,4 2-1,2 2-325,-1-1-1,1-1 1,0 1-1,1-1 0,-1 0 1,1-1-1,0 1 1,0-2-1,0 1 1,1-1-1,12 3 0,28 3-7195</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4.179"/>
    </inkml:context>
    <inkml:brush xml:id="br0">
      <inkml:brushProperty name="width" value="0.025" units="cm"/>
      <inkml:brushProperty name="height" value="0.025" units="cm"/>
    </inkml:brush>
  </inkml:definitions>
  <inkml:trace contextRef="#ctx0" brushRef="#br0">53 33 12332,'0'0'1051,"-9"2"-234,-27 6-433,29-4-313,9 0-62,11 0 72,47 3 974,1-1 1,120-6 0,-69-2-892,3845-37 1010,-3495 35 49,-451 4-1447,-4 0-252,0 0 0,0 0 0,0 0 1,0-1-1,0 0 0,0 0 0,13-5 0,-2-8-4755</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2.128"/>
    </inkml:context>
    <inkml:brush xml:id="br0">
      <inkml:brushProperty name="width" value="0.025" units="cm"/>
      <inkml:brushProperty name="height" value="0.025" units="cm"/>
    </inkml:brush>
  </inkml:definitions>
  <inkml:trace contextRef="#ctx0" brushRef="#br0">1 39 12236,'55'-1'7540,"12"-3"-3622,299-30-2714,-347 35-1475,-27 4-1726,-30 7-6673,23-11 3006</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4.385"/>
    </inkml:context>
    <inkml:brush xml:id="br0">
      <inkml:brushProperty name="width" value="0.025" units="cm"/>
      <inkml:brushProperty name="height" value="0.025" units="cm"/>
    </inkml:brush>
  </inkml:definitions>
  <inkml:trace contextRef="#ctx0" brushRef="#br0">6615 555 9001,'0'0'870,"-8"-9"-80,-2-1-740,0 0 0,-1 1 0,-1 0 0,1 1 1,-1 1-1,-1-1 0,1 2 0,-1 0 0,-26-8 1,-435-105 176,306 81 469,-570-100 1653,-8 41-2397,349 57 449,-1 18 1,0 17-1,-1 18 1,-656 105-1,391 17-268,534-101-118,2 5 0,2 6 0,-124 64-1,209-88 14,0 1-1,2 2 1,1 2-1,-42 37 1,65-50-9,2 0 1,0 1-1,0 1 0,2 0 1,-1 1-1,2 0 1,0 0-1,1 1 0,1 1 1,1-1-1,0 1 1,-8 34-1,11-31-18,1-1 1,1 1-1,1 0 1,1 0-1,0-1 0,2 1 1,0 0-1,1-1 1,1 1-1,1-1 0,1 0 1,1-1-1,1 1 1,0-1-1,2-1 0,0 1 1,1-2-1,0 0 1,2 0-1,0-1 0,0 0 1,33 27-1,-3-8 26,2-1 1,2-2-1,1-2 1,1-3-1,60 25 0,273 83 28,995 193 9,-1038-266-30,2-16 0,484 5-1,210-77 87,-7-98 75,-873 94-178,-2-7 0,-2-6 0,-2-7 0,-2-6 0,148-81 0,-244 110 6,-2-2-1,-1-2 1,69-59 0,-103 78 32,-1 0 0,0-1 0,-1-1 0,-1 0 0,0 0 0,-1-1 0,0 0 0,-1-1 0,-1 0 0,0-1 0,-2 1 0,0-1 0,0-1 0,-2 1 0,4-25 0,-8 29 50,0 0-1,-1 0 0,-1 0 1,0 0-1,-1 1 0,0-1 1,0 1-1,-2 0 0,0 0 0,0 0 1,-1 0-1,0 1 0,-1 0 1,0 1-1,-1-1 0,-17-17 1,-3 0 96,-1 1 1,-1 1-1,-2 2 1,-42-25 0,-16-4-27,-185-78 1,-111-8-127,-71 18-2145,148 60-4344,98 24-3655</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11.125"/>
    </inkml:context>
    <inkml:brush xml:id="br0">
      <inkml:brushProperty name="width" value="0.025" units="cm"/>
      <inkml:brushProperty name="height" value="0.025" units="cm"/>
    </inkml:brush>
  </inkml:definitions>
  <inkml:trace contextRef="#ctx0" brushRef="#br0">0 122 8712,'0'0'2894,"9"-1"-2264,449-1 274,-214 6-805,1611-44 2973,-487 3-2620,-264 18 154,1970-8 1446,-1953 70-1887,27-1-127,-909-39-138,407-1 351,-5-35-1769,-491 14-670,-15-9-1870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6.943"/>
    </inkml:context>
    <inkml:brush xml:id="br0">
      <inkml:brushProperty name="width" value="0.025" units="cm"/>
      <inkml:brushProperty name="height" value="0.025" units="cm"/>
    </inkml:brush>
  </inkml:definitions>
  <inkml:trace contextRef="#ctx0" brushRef="#br0">1 162 9097,'0'0'4783,"12"-3"-4319,62-16 632,2 4 0,146-12 0,168 15-348,582 34-542,-99 0-70,824-127 1935,-1661 102-1715,-28 3-155,0 0-1,0 0 1,0-1 0,0 0-1,-1-1 1,1 0 0,0 0-1,11-5 1,-19 7-182,0 0-1,0-1 1,0 1 0,0 0-1,0 0 1,0 0 0,0-1-1,0 1 1,0 0 0,0 0-1,-1 0 1,1-1 0,0 1-1,0 0 1,0 0 0,0 0-1,0-1 1,0 1 0,0 0-1,-1 0 1,1 0 0,0 0-1,0-1 1,0 1 0,0 0-1,-1 0 1,1 0 0,0 0-1,0 0 1,0 0 0,-1 0-1,1-1 1,0 1 0,0 0-1,0 0 1,-1 0 0,1 0-1,0 0 1,0 0 0,-1 0-1,1 0 1,0 0 0,0 0-1,0 0 1,-1 0 0,1 0-1,0 1 1,0-1 0,0 0-1,-1 0 1,1 0 0,0 0-1,-15-2-329,8 2-199,-12 0-1343,7 0-3418</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7.132"/>
    </inkml:context>
    <inkml:brush xml:id="br0">
      <inkml:brushProperty name="width" value="0.025" units="cm"/>
      <inkml:brushProperty name="height" value="0.025" units="cm"/>
    </inkml:brush>
  </inkml:definitions>
  <inkml:trace contextRef="#ctx0" brushRef="#br0">0 166 5157,'10'-5'-27,"26"-7"555,1 0 0,0 3-1,1 1 1,0 1 0,0 3 0,77 0-1,160 12 500,183-7-479,397-41 1593,160-2-2009,-438 10 1295,182 43-734,-571-3-682,1448 23 107,-1277-27-2841,-287-4-795</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7.969"/>
    </inkml:context>
    <inkml:brush xml:id="br0">
      <inkml:brushProperty name="width" value="0.025" units="cm"/>
      <inkml:brushProperty name="height" value="0.025" units="cm"/>
    </inkml:brush>
  </inkml:definitions>
  <inkml:trace contextRef="#ctx0" brushRef="#br0">2936 641 5285,'-6'-11'-304,"-16"-29"455,-1 1-1,-2 2 1,-2 0 0,-2 2 0,-1 1 0,-1 2-1,-2 0 1,-1 3 0,-1 0 0,-2 3 0,-54-31-1,28 27 10,-2 2-1,-1 3 0,-99-23 1,45 23 413,-137-12-1,170 30-489,0 5 0,0 3 0,0 4-1,0 4 1,1 4 0,0 3 0,1 4-1,2 4 1,0 3 0,1 4 0,2 4-1,2 3 1,1 3 0,2 4 0,-117 92-1,163-114 5,1 2-1,1 1 1,2 1-1,0 1 1,2 2-1,1 0 1,2 1-1,1 1 1,1 1-1,2 0 1,1 1-1,2 1 1,1 1-1,-12 63 1,15-50 5,3 1 0,2 0 0,5 92 0,0-134-62,0 1 0,1-1 0,0 0 0,1 1 0,0-1 0,0 0 0,0-1 0,1 1 0,0-1 0,1 1 0,-1-1 0,2 0 0,-1-1 0,1 1 0,0-1 0,0 0 0,0-1 0,1 0 0,0 0 0,0 0 0,0-1 0,1 0 0,0 0 0,-1 0 0,10 1 0,16 6 348,1-2 0,1-1 0,-1-1-1,61 2 1,105 1 122,257-20-1,199-63-329,-457 43 89,321-91-1,-443 96 130,-1-5 0,110-58-1,-140 62-76,-1-3 0,-1-1 0,-1-2 0,67-68 0,-97 87-233,-1-1 0,-1 0-1,0 0 1,-1-2-1,0 1 1,-1-1 0,8-21-1,-14 28-62,0 0-1,0 0 1,-1-1 0,0 1-1,-1-1 1,0 1-1,0-1 1,-1 1-1,0-1 1,-1 1 0,0-1-1,0 1 1,-1 0-1,-1-1 1,-5-14-1,0 8-19,0 1 0,-1 1 0,-1-1 0,0 2 0,-1-1-1,-1 2 1,0-1 0,0 1 0,-1 1 0,-1 1-1,-21-14 1,-7-1-6,-1 1 0,-86-32-1,31 22-201,-1 4 0,-1 4 0,-161-18 0,-315 13-5346,383 31 1577</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8.073"/>
    </inkml:context>
    <inkml:brush xml:id="br0">
      <inkml:brushProperty name="width" value="0.025" units="cm"/>
      <inkml:brushProperty name="height" value="0.025" units="cm"/>
    </inkml:brush>
  </inkml:definitions>
  <inkml:trace contextRef="#ctx0" brushRef="#br0">1 883 13485,'17'-12'1201,"59"-39"192,121-59 1,-80 60-1057,2 5 0,1 6 0,2 5 1,220-32-1,516-6-142,-415 46-256,568-74 1877,-218 18-936,2 32-613,-259 43-225,79-2 17,-559 7-16,0-2 0,68-14-1,-121 18-35,0-1-1,0 1 0,0-1 1,0 0-1,0 0 0,-1 0 1,1 0-1,0 0 0,-1 0 1,1-1-1,0 0 0,3-2 1,-6 3-7,0 1 1,0-1 0,0 1 0,0-1 0,0 0 0,0 1 0,-1-1 0,1 1 0,0-1 0,0 1 0,0-1 0,0 1 0,-1-1 0,1 1 0,0-1 0,0 1 0,-1-1 0,1 1 0,0-1 0,-1 1 0,1-1 0,-1 1 0,1 0-1,-1-1 1,1 1 0,0 0 0,-1-1 0,1 1 0,-1 0 0,0 0 0,1-1 0,-1 1 0,1 0 0,-1 0 0,1 0 0,-1 0 0,-14-6-192,-1 2 0,1 0 0,-18-3 0,-151-25-7138,62 10-2152</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8.552"/>
    </inkml:context>
    <inkml:brush xml:id="br0">
      <inkml:brushProperty name="width" value="0.025" units="cm"/>
      <inkml:brushProperty name="height" value="0.025" units="cm"/>
    </inkml:brush>
  </inkml:definitions>
  <inkml:trace contextRef="#ctx0" brushRef="#br0">404 103 4773,'10'-9'7030,"-8"6"-6757,59-49 3520,-54 47-3404,0 1 0,0-1 1,1 1-1,-1 0 1,1 1-1,0 0 0,0 0 1,16-3-1,-24 6-367,1-1 0,0 1 0,0 0-1,-1 0 1,1 0 0,0 0 0,0 0 0,-1 0 0,1 0 0,0 0 0,0 0 0,-1 0-1,1 0 1,0 0 0,0 1 0,-1-1 0,1 0 0,0 1 0,-1-1 0,1 0-1,0 1 1,-1-1 0,1 1 0,0-1 0,-1 1 0,1-1 0,-1 1 0,1-1-1,-1 1 1,1 0 0,-1-1 0,0 1 0,1 0 0,-1-1 0,0 1 0,1 0-1,-1-1 1,0 1 0,0 0 0,0 0 0,0 1 0,0 1 11,0 1 0,0-1 0,-1 1 0,0-1 0,0 0 0,0 1 0,0-1 0,0 0 0,-2 4 0,-14 22 107,-2-1 0,0-1 0,-2-1 0,-37 37 0,31-33-98,-168 168 685,15-16 1109,179-181-1810,-30 40 931,30-41-942,1 1 0,-1-1 0,1 1 0,-1 0 0,1 0 0,-1-1-1,1 1 1,0 0 0,-1 0 0,1 0 0,0-1 0,-1 1 0,1 0 0,0 0-1,0 0 1,0 0 0,0-1 0,0 1 0,0 0 0,0 0 0,0 0 0,0 0 0,0 0-1,1 0 1,-1-1 0,0 1 0,0 0 0,1 0 0,-1 0 0,1-1 0,-1 1-1,1 0 1,-1-1 0,1 1 0,-1 0 0,1-1 0,0 1 0,-1 0 0,1-1-1,0 1 1,-1-1 0,1 1 0,0-1 0,0 0 0,-1 1 0,1-1 0,0 0 0,0 0-1,0 1 1,0-1 0,0 0 0,0 0 0,22 3 99,-1-2 0,1 0 0,-1-2 0,36-4 0,97-24 459,-67 11-408,480-58 50,-326 59-4311,-131 12-1477</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0.465"/>
    </inkml:context>
    <inkml:brush xml:id="br0">
      <inkml:brushProperty name="width" value="0.025" units="cm"/>
      <inkml:brushProperty name="height" value="0.025" units="cm"/>
    </inkml:brush>
  </inkml:definitions>
  <inkml:trace contextRef="#ctx0" brushRef="#br0">88 9 17328,'0'-9'5187,"-2"14"-1959,-9 33-853,-12 60-1404,11-40-690,-4 21 3,-7 82 0,23-160-270,0-1 1,0 0-1,0 1 1,0-1 0,0 1-1,0-1 1,0 1-1,0-1 1,0 0 0,0 1-1,0-1 1,0 1-1,0-1 1,0 0 0,0 1-1,0-1 1,1 1-1,-1-1 1,0 0-1,0 1 1,0-1 0,1 1-1,-1-1 1,0 0-1,0 0 1,1 1 0,-1-1-1,0 0 1,1 1-1,-1-1 1,0 0 0,1 0-1,-1 1 1,0-1-1,1 0 1,16-6 313,15-21 161,-31 26-433,12-11 93,64-55 134,-71 61-286,1 2 0,1-1 0,-1 1 0,1 0 0,0 0-1,0 1 1,0 0 0,0 0 0,12-1 0,-18 3 8,-1 1 1,1 0 0,-1 0 0,1 0 0,-1 0-1,1 0 1,0 0 0,-1 1 0,1-1 0,-1 0-1,1 1 1,-1-1 0,0 1 0,1 0 0,-1-1-1,0 1 1,1 0 0,-1 0 0,0 0 0,0 0-1,1 0 1,-1 0 0,0 0 0,0 0 0,0 0-1,1 3 1,0 0 30,0 0-1,-1 0 1,0 1-1,1-1 1,-1 0-1,-1 1 0,1-1 1,-1 1-1,0 6 1,0 2 38,-1 0 0,0 0 0,-1 0 1,-1 0-1,0-1 0,-5 13 0,4-18-74,1 0 0,-1 0 0,-1-1 0,1 0 0,-1 0 0,0 0 0,0 0 0,-1-1 0,1 0 0,-1 0 0,-1 0 0,1-1 0,0 0 0,-1 0 0,0-1 0,0 0 0,-15 5 0,18-7 0,-1 0 0,1 0 0,-1 0 0,0-1 0,1 0 0,-1 1 0,0-2 0,0 1 0,1-1 0,-1 1 0,0-1 0,1 0 0,-1-1 0,1 1 0,0-1 0,-1 0 0,1 0 0,0-1 0,0 1 0,0-1 0,0 0 0,1 0 0,-1 0 0,1 0 0,0 0 0,0-1 0,0 0 0,0 0 0,0 0 0,-2-5 0,4 7-68,-1-1-1,1 1 1,0-1 0,-1 0 0,1 1-1,1-1 1,-1 0 0,0 1-1,1-1 1,-1 0 0,1 0-1,0 0 1,0 1 0,0-6 0,1 7-58,-1-1 0,1 1 0,-1-1 0,1 1 0,0 0 0,0-1 0,-1 1 0,1 0 1,0 0-1,0 0 0,0-1 0,1 1 0,-1 0 0,0 0 0,0 0 0,1 1 1,-1-1-1,0 0 0,3-1 0,6-1-757,1 1 0,0-1 0,0 1 0,-1 1 0,1 0 1,13 1-1,9-2-883,-8-1-3434,47-12 1,-21-1-3535</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1.077"/>
    </inkml:context>
    <inkml:brush xml:id="br0">
      <inkml:brushProperty name="width" value="0.025" units="cm"/>
      <inkml:brushProperty name="height" value="0.025" units="cm"/>
    </inkml:brush>
  </inkml:definitions>
  <inkml:trace contextRef="#ctx0" brushRef="#br0">45 367 8200,'0'0'21150,"-7"13"-20397,4-9-656,-23 44 291,25-46-360,-1 1-1,1-1 1,0 1 0,1 0-1,-1-1 1,0 1-1,1 0 1,-1 0-1,1 0 1,0 0 0,0-1-1,0 1 1,0 0-1,1 0 1,-1 0-1,1 0 1,-1-1 0,3 6-1,-1-7-18,-1 1 0,1-1 1,-1 0-1,1 1 0,0-1 0,0 0 0,-1 0 0,1 0 0,0 0 1,0-1-1,0 1 0,0-1 0,0 1 0,0-1 0,0 1 1,0-1-1,1 0 0,-1 0 0,0 0 0,0 0 0,0-1 0,0 1 1,0 0-1,0-1 0,0 1 0,2-2 0,4 0 51,0-1-1,-1 1 0,1-2 1,-1 1-1,11-7 0,-6 2-12,0 0 0,-1-1 0,-1 0 0,1-1-1,-2 0 1,1 0 0,-1-1 0,-1-1 0,0 1-1,-1-1 1,0-1 0,9-21 0,-18 41-100,-5 16 51,1 1-1,2 0 1,0 0 0,1 1-1,1-1 1,2 31 0,1-54 5,-1 0 1,0 1-1,1-1 0,-1 0 1,1 0-1,-1 0 1,1 0-1,0 0 1,-1 0-1,1 0 1,0 0-1,0 0 1,0 0-1,0 0 1,0 0-1,0-1 1,0 1-1,0 0 1,0-1-1,0 1 1,0-1-1,0 1 1,0-1-1,1 1 1,-1-1-1,0 0 1,0 0-1,0 1 1,1-1-1,-1 0 1,0 0-1,0 0 1,1 0-1,-1-1 1,0 1-1,0 0 1,1 0-1,-1-1 1,0 1-1,0-1 1,0 1-1,0-1 1,2 0-1,4-2 38,0 0 0,0 0 1,0-1-1,0 0 0,11-8 0,3-8-35,0-1 0,-2-1 1,0 0-1,-2-2 0,0 0 0,-1-1 1,-2 0-1,-1-1 0,-1-1 0,-1 0 0,-1 0 1,-1-1-1,-2-1 0,-1 1 0,-1-1 1,-2 0-1,1-51 0,-26 143-6,-4 80 0,24-124 0,1-1 0,1 1 0,0 0 0,1 0 0,6 32 0,-4-43 0,0 1 0,0-1 0,1 0 0,0 0 0,0-1 0,9 13 0,-10-17 0,-1 0 0,0 0 0,1 0 0,0 0 0,0 0 0,0 0 0,0 0 0,0-1 0,1 0 0,-1 0 0,1 0 0,-1 0 0,1 0 0,0-1 0,0 1 0,5 0 0,-9-5 0,-1 1 0,0-1 0,0 0 0,0 0 0,-1 1 0,1-1 0,0 1 0,-1-1 0,0 1 0,-3-4 0,-14-14 0,-1 1 0,-44-31 0,42 34 0,-1-2 0,-29-30 0,52 47 0,-1 1 0,1 0 0,0-1 0,-1 1 0,1-1 0,0 1 0,0-1 0,-1 1 0,1-1 0,0 1 0,0-1 0,0 1 0,0-1 0,-1 1 0,1-1 0,0 1 0,0-1 0,0 1 0,0-1 0,0 1 0,0-1 0,1 1 0,-1-1 0,0 1 0,0-1 0,0 1 0,0-1 0,1 1 0,-1-1 0,0 1 0,0-1 0,1 1 0,-1-1 0,0 1 0,1-1 0,-1 1 0,0 0 0,1-1 0,-1 1 0,1 0 0,-1-1 0,1 1 0,-1 0 0,1 0 0,-1-1 0,1 1 0,-1 0 0,1 0 0,-1 0 0,1 0 0,-1 0 0,1 0 0,-1 0 0,1 0 0,-1 0 0,1 0 0,0 0 0,37-5 0,-36 5 0,171-1-7308,-124 1 523</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2.152"/>
    </inkml:context>
    <inkml:brush xml:id="br0">
      <inkml:brushProperty name="width" value="0.025" units="cm"/>
      <inkml:brushProperty name="height" value="0.025" units="cm"/>
    </inkml:brush>
  </inkml:definitions>
  <inkml:trace contextRef="#ctx0" brushRef="#br0">206 103 18097,'-1'-2'265,"0"0"0,-1 0 0,1 0-1,-1 0 1,0 0 0,0 0 0,0 0 0,1 1 0,-2-1-1,1 1 1,0-1 0,0 1 0,0 0 0,-1 0-1,1 0 1,0 0 0,-1 0 0,1 0 0,-1 1 0,0-1-1,1 1 1,-4 0 0,-61-6 899,61 5-1117,1 1 1,0 0-1,-1 1 1,1-1-1,0 1 0,-1 0 1,1 0-1,0 1 1,0-1-1,-8 5 0,11-5-16,0 1-1,1-1 1,-1 1-1,0-1 1,1 1-1,-1 0 1,1 0-1,0 0 1,0 0 0,0 0-1,0 0 1,0 0-1,0 1 1,0-1-1,1 0 1,-1 0-1,1 1 1,-1-1-1,1 0 1,0 1-1,0-1 1,0 0-1,1 1 1,-1-1-1,0 0 1,2 5-1,-2-5-17,1 1-1,0-1 1,-1 0-1,1 1 1,0-1-1,0 1 1,0-1-1,1 0 1,-1 0-1,0 0 1,1 0-1,0 0 1,-1 0-1,1 0 1,0 0-1,0 0 1,0-1-1,0 1 1,4 1-1,-1 0 5,1-1-1,-1 0 1,0 0-1,1-1 1,-1 0-1,1 0 0,0 0 1,9 0-1,-4-1 14,0-1-1,0 1 1,0-2 0,-1 0-1,1 0 1,-1-1-1,1 0 1,-1-1 0,12-5-1,-13 3-12,0 0 0,0 0 0,-1-1 0,0 0 0,12-12 0,-18 16 66,1 0 1,-1 0-1,1 0 0,-1-1 1,0 1-1,-1-1 1,1 1-1,0-1 1,-1 0-1,0 0 1,0 1-1,0-1 0,0 0 1,-1 0-1,0 0 1,1 0-1,-1 0 1,-1-5-1,1 8-35,-1 0 0,1 0 0,0 0-1,-1 0 1,1 0 0,-1 0 0,1 0-1,-1 0 1,0 0 0,1 0 0,-1 1 0,0-1-1,1 0 1,-1 0 0,0 1 0,0-1 0,0 0-1,0 1 1,0-1 0,0 1 0,0-1-1,0 1 1,0 0 0,0-1 0,0 1 0,0 0-1,0 0 1,0-1 0,0 1 0,0 0 0,0 0-1,-2 1 1,2-1-41,-1 0 1,0 0-1,0 0 1,1 0-1,-1 1 0,0-1 1,1 1-1,-1-1 0,1 1 1,-1 0-1,0 0 1,1-1-1,0 1 0,-1 0 1,1 0-1,-1 0 0,1 1 1,0-1-1,-2 2 0,0 2-14,1 0 0,0 0 0,1 0 0,-1 0 0,1 0 0,-1 0 0,2 0 0,-1 0 0,0 11 0,1-15 10,0 1-1,0 0 1,0 0 0,0-1-1,1 1 1,-1 0 0,0-1 0,1 1-1,-1-1 1,1 1 0,-1 0-1,1-1 1,0 1 0,0-1-1,0 1 1,0-1 0,0 0 0,0 1-1,0-1 1,0 0 0,0 0-1,1 0 1,-1 0 0,0 0 0,1 0-1,-1 0 1,1 0 0,-1 0-1,1-1 1,-1 1 0,1-1-1,0 1 1,1-1 0,5 1 55,1-1 0,-1 0 0,0 0 1,0-1-1,0 0 0,0 0 0,0-1 0,0 0 1,-1-1-1,1 0 0,8-4 0,7-5 52,-1-2-1,24-18 0,11-8-3,-57 65-235,-30 84 589,30-109-458,0 0 0,0 0 1,0 0-1,0 0 1,0 1-1,0-1 1,0 0-1,0 0 0,0 0 1,0 0-1,0 1 1,0-1-1,0 0 1,0 0-1,0 0 1,0 0-1,0 0 0,0 1 1,0-1-1,1 0 1,-1 0-1,0 0 1,0 0-1,0 0 0,0 0 1,0 1-1,0-1 1,0 0-1,1 0 1,-1 0-1,0 0 0,0 0 1,0 0-1,0 0 1,0 0-1,0 0 1,1 0-1,-1 0 1,0 0-1,0 0 0,0 0 1,0 1-1,1-1 1,-1 0-1,0-1 1,0 1-1,0 0 0,0 0 1,1 0-1,-1 0 1,0 0-1,0 0 1,14-6 156,10-9 33,13-17-192,-20 17 0,1 0 0,0 1 0,35-20 0,-52 34 0,0 0 0,0-1 0,-1 1 0,1-1 0,0 1 0,0 0 0,0 0 0,0-1 0,-1 1 0,1 0 0,0 0 0,0 0 0,0 0 0,0 0 0,0 0 0,-1 0 0,1 0 0,0 1 0,0-1 0,0 0 0,0 0 0,-1 1 0,1-1 0,0 0 0,0 1 0,-1-1 0,1 1 0,0-1 0,-1 1 0,1-1 0,0 1 0,-1 0 0,1-1 0,-1 1 0,1 0 0,-1-1 0,1 1 0,-1 0 0,1 0 0,-1 0 0,0-1 0,0 1 0,1 0 0,-1 0 0,0 0 0,0 0 0,0-1 0,0 1 0,0 0 0,0 2 0,0 58 0,-2-41 0,2 34 0,0-54 0,0 0 1,0 0-1,0 1 1,0-1-1,0 0 1,0 1-1,0-1 1,0 0-1,0 1 1,0-1-1,0 0 1,0 0-1,0 1 1,0-1-1,1 0 1,-1 1-1,0-1 1,0 0-1,0 0 1,0 1-1,0-1 1,1 0-1,-1 0 1,0 1-1,0-1 1,0 0-1,1 0 1,-1 0-1,0 0 1,0 1-1,1-1 1,-1 0-1,0 0 1,0 0-1,1 0 1,-1 0-1,0 0 1,1 1-1,-1-1 1,0 0-1,0 0 1,1 0-1,-1 0 1,0 0-1,1 0 1,-1 0-1,0 0 1,1-1-1,-1 1 1,0 0-1,0 0 1,1 0-1,-1 0 1,0 0-1,0 0 1,1 0-1,-1-1 1,0 1-1,0 0 1,1 0-1,-1-1 1,12-8-155,32-44-4236,-29 31-1860,24-46 0,-20 25-1144</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2.596"/>
    </inkml:context>
    <inkml:brush xml:id="br0">
      <inkml:brushProperty name="width" value="0.025" units="cm"/>
      <inkml:brushProperty name="height" value="0.025" units="cm"/>
    </inkml:brush>
  </inkml:definitions>
  <inkml:trace contextRef="#ctx0" brushRef="#br0">2 41 13389,'0'0'12182,"-1"-7"-11883,1 6-273,0 0 0,0 0 1,-1 0-1,1 0 0,0 0 0,0 0 0,0 0 1,0 0-1,0 0 0,0 0 0,1-1 1,-1 1-1,0 0 0,0 0 0,1 0 1,-1 0-1,1 0 0,-1 0 0,1 0 0,-1 0 1,1 0-1,0 1 0,-1-1 0,1 0 1,0 0-1,0 0 0,-1 1 0,3-2 1,2 1 102,-1 0 1,1 0 0,0 0 0,-1 1-1,1 0 1,0 0 0,8 1 0,321 43 777,-325-43-901,0 1 0,-1 0 0,1 0-1,15 8 1,-23-10 15,0 1-1,0-1 1,0 1-1,0-1 1,0 1-1,0-1 1,0 1 0,0 0-1,0 0 1,0-1-1,0 1 1,0 0-1,-1 0 1,1 0 0,0 0-1,-1 0 1,1 0-1,-1 0 1,1 0-1,-1 0 1,1 0 0,-1 0-1,0 1 1,0-1-1,1 0 1,-1 0-1,0 0 1,0 0-1,0 1 1,0-1 0,0 0-1,-1 0 1,1 0-1,0 0 1,-1 0-1,1 1 1,0-1 0,-1 0-1,1 0 1,-1 0-1,1 0 1,-1 0-1,0 0 1,0 0 0,1-1-1,-1 1 1,0 0-1,0 0 1,-1 1-1,-23 19 308,1-1-1,-2-1 0,-1-1 0,0-2 0,-53 24 0,28-13 97,-119 64 243,175-89-2758,16-1-111,24-7-6045,-16-7-2163</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2.713"/>
    </inkml:context>
    <inkml:brush xml:id="br0">
      <inkml:brushProperty name="width" value="0.025" units="cm"/>
      <inkml:brushProperty name="height" value="0.025" units="cm"/>
    </inkml:brush>
  </inkml:definitions>
  <inkml:trace contextRef="#ctx0" brushRef="#br0">1 37 3171,'0'0'10559,"1"-8"-5471,1-1-4944,2-10 4706,-2 46-1340,-3 22-2737,1 60-339,0-102-433,1 1 1,0 0-1,1-1 0,0 1 0,0-1 1,0 0-1,1 1 0,0-1 0,1-1 1,0 1-1,4 7 0,-5-11 3,0 0 0,0-1-1,1 1 1,-1 0 0,0-1-1,1 0 1,0 0 0,-1 0-1,1 0 1,0-1 0,0 0-1,0 1 1,0-1 0,0-1-1,1 1 1,-1 0 0,0-1-1,0 0 1,0 0 0,0 0-1,1-1 1,-1 0 0,0 1-1,0-1 1,0-1 0,6-2-1,1 1-59,-1-1 0,0-1 0,0 0 0,0 0 0,-1-1 0,0-1 0,0 1 0,15-16 0,-30 30 212,0 0 0,1 0 1,0 0-1,0 0 0,-4 13 0,7-17-129,0 0-1,0 0 0,1 0 0,0 0 0,0 0 0,0 1 0,0-1 1,1 0-1,-1 1 0,1-1 0,0 0 0,1 1 0,-1-1 0,1 1 0,1 4 1,-1-7-10,1-1 0,-1 0 1,0 0-1,1 0 1,-1 0-1,1 0 1,-1 0-1,1 0 1,0 0-1,-1 0 1,1-1-1,0 1 1,0-1-1,0 1 0,-1-1 1,1 0-1,0 0 1,0 0-1,0 0 1,0 0-1,-1 0 1,4-1-1,43-6 484,-15-8-330,-30 12-195,1 1 1,0-1-1,0 1 0,0 0 1,0 1-1,0-1 1,0 0-1,1 1 1,-1 0-1,0 0 1,1 1-1,-1-1 0,1 1 1,-1 0-1,1 0 1,6 1-1,-10 1 6,0 1 0,1 0 0,-1-1 0,0 1-1,0-1 1,0 1 0,-1 0 0,1 0 0,-1 0-1,0-1 1,1 1 0,-1 0 0,0 0 0,-1 0 0,1 0-1,-1 4 1,0 4 44,2 42 352,-3 1 1,-3-1-1,-2 0 0,-2-1 0,-24 80 0,14-86 85,18-44-455,0 0 0,0 0 0,0 0 0,0 0 0,-1 0 0,1-1 0,0 1 0,-1 0 0,1-1 0,-1 1 0,0-1-1,0 1 1,1-1 0,-1 0 0,0 1 0,0-1 0,0 0 0,-4 1 0,5-2-8,1-1 0,-1 1 0,0 0 0,1 0 0,-1-1 0,1 1 0,-1 0 0,0-1 0,1 1 0,-1-1 0,1 1 0,-1 0 0,1-1 0,-1 1 0,1-1 0,0 0 0,-1 1 0,1-1 0,0 1 0,-1-1 0,1 0 0,0 1 0,-1-1 0,1 0 0,0 1 0,0-2 0,-6-24 0,5 19 0,-9-38 0,2 0 0,2-1 0,2 0 0,3-65 0,2 105-286,0 0 1,1 0-1,0 1 1,0-1-1,0 0 1,1 1-1,0-1 1,0 1-1,0 0 0,1 0 1,-1 0-1,1 1 1,0-1-1,1 1 1,-1 0-1,1 0 1,0 1-1,9-6 0,3-5-1580,18-15-6633</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3.398"/>
    </inkml:context>
    <inkml:brush xml:id="br0">
      <inkml:brushProperty name="width" value="0.025" units="cm"/>
      <inkml:brushProperty name="height" value="0.025" units="cm"/>
    </inkml:brush>
  </inkml:definitions>
  <inkml:trace contextRef="#ctx0" brushRef="#br0">5 0 15855,'0'0'8675,"0"9"-7469,-4 196 1949,4-203-3151,0 0 0,0 0 0,0 0 0,0 0 0,0 0-1,0-1 1,1 1 0,-1 0 0,1 0 0,-1 0 0,1 0-1,0 0 1,-1 0 0,1-1 0,0 1 0,0 0 0,0-1 0,1 1-1,-1-1 1,0 1 0,1-1 0,-1 1 0,0-1 0,1 0-1,0 0 1,-1 0 0,1 0 0,0 0 0,-1 0 0,1 0-1,0 0 1,0-1 0,0 1 0,0-1 0,0 1 0,0-1 0,0 0-1,0 0 1,0 0 0,0 0 0,0 0 0,0 0 0,-1-1-1,4 0 1,4-1 97,0-1 1,0 0-1,0 0 0,0-1 0,-1 0 0,0-1 1,1 0-1,6-6 0,82-74 525,-22 16-510,-74 69-119,-1-1-1,0 1 1,1-1 0,-1 1-1,0 0 1,1-1 0,-1 1 0,0 0-1,1-1 1,-1 1 0,0 0-1,1 0 1,-1-1 0,1 1-1,-1 0 1,1 0 0,-1 0-1,0 0 1,1 0 0,-1-1-1,1 1 1,-1 0 0,1 0 0,-1 0-1,1 0 1,-1 0 0,1 0-1,-1 1 1,1-1 0,-1 0-1,1 0 1,-1 0 0,1 0-1,-1 0 1,0 1 0,1-1 0,-1 0-1,1 0 1,-1 1 0,0-1-1,1 0 1,-1 1 0,1 0-1,3 28 103,-14 53 250,7-67-341,2-10-7,0 0 0,1 0 0,0 0 0,0 0 0,0 0 0,0 0 0,1 0 0,1 6 0,-2-10 3,0-1-1,1 1 1,-1 0 0,0-1 0,1 1-1,-1 0 1,1-1 0,-1 1 0,1 0 0,-1-1-1,1 1 1,-1-1 0,1 1 0,0-1 0,-1 1-1,1-1 1,0 0 0,-1 1 0,1-1-1,0 0 1,0 1 0,1-1 0,0 0 19,0 0 0,0 0 0,0 0 0,0 0 0,0-1 0,0 1 0,0-1 0,0 1 0,0-1 0,0 0 0,0 0 0,3-1 0,11-8 116,-1-1 0,0 0 0,-1-1 0,0 0 0,17-22 0,-16 18-11,0 1 0,0 1-1,34-24 1,-49 37-128,1 1 0,0-1 0,-1 1 0,1-1 0,0 1 0,-1-1 0,1 1 0,0-1 0,0 1 0,0-1 0,0 1 0,-1 0 0,1-1 0,0 1 0,0 0 0,0 0 0,0 0 0,0 0 0,0 0 0,0 0 0,-1 0 0,1 0 0,0 0 0,0 0 0,0 1 0,0-1 0,0 0 0,0 0 0,-1 1 0,1-1 0,0 1 0,0-1 0,0 1 0,-1-1 0,1 1 0,0-1 0,-1 1 0,1 0 0,0-1 0,-1 1 0,1 0 0,-1 0 0,1-1 0,-1 1 0,0 0 0,1 0 0,-1 0 0,0-1 0,1 1 0,-1 0 0,0 0 0,0 0 0,0 0 0,0 0 0,0 0 0,0 1 0,1 10 0,-1-1 0,0 1 0,-4 19 0,3-21 0,-11 74-4720,5-67 404,5-58 107,2 1-4711</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3.738"/>
    </inkml:context>
    <inkml:brush xml:id="br0">
      <inkml:brushProperty name="width" value="0.025" units="cm"/>
      <inkml:brushProperty name="height" value="0.025" units="cm"/>
    </inkml:brush>
  </inkml:definitions>
  <inkml:trace contextRef="#ctx0" brushRef="#br0">1 0 20083,'0'0'7207,"52"34"-15087,-29-16-3138</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4.097"/>
    </inkml:context>
    <inkml:brush xml:id="br0">
      <inkml:brushProperty name="width" value="0.025" units="cm"/>
      <inkml:brushProperty name="height" value="0.025" units="cm"/>
    </inkml:brush>
  </inkml:definitions>
  <inkml:trace contextRef="#ctx0" brushRef="#br0">115 107 0,'0'0'20814,"3"-10"-18726,5-29-460,-7 39-1539,-1-1 0,0 1 0,0 0 0,0-1 1,0 1-1,0 0 0,1-1 0,-1 1 0,0-1 0,0 1 0,0-1 0,0 1 1,0 0-1,0-1 0,0 1 0,0-1 0,-1 1 0,1 0 0,0-1 0,0 1 1,0-1-1,0 1 0,0 0 0,-1-1 0,1 1 0,0 0 0,0-1 0,-1 1 1,1 0-1,0-1 0,-1 1 0,1 0 0,0-1 0,-1 1 0,-14 4 981,-11 14-684,18-11-240,0 1 1,1 0-1,0 1 1,0 0-1,1 0 0,0 0 1,1 1-1,0 0 1,0 0-1,1 0 1,1 1-1,-1-1 0,-2 22 1,6-30-132,0-1 0,0 0 0,0 0 0,0 0 1,1 0-1,-1 0 0,0 0 0,1 1 0,-1-1 0,1 0 0,-1 0 1,1 0-1,-1 0 0,1 0 0,0-1 0,0 1 0,-1 0 0,1 0 1,0 0-1,0 0 0,0-1 0,0 1 0,0-1 0,0 1 0,0 0 1,0-1-1,0 0 0,0 1 0,0-1 0,0 0 0,0 1 0,1-1 1,-1 0-1,0 0 0,0 0 0,0 0 0,0 0 0,1 0 1,-1 0-1,1-1 0,4 1 93,0-1 1,0 0-1,0 0 1,0-1 0,0 1-1,-1-1 1,9-4-1,3-5-98,-1 0-1,0-1 1,-1-1-1,-1-1 0,1 0 1,-2-1-1,0 0 1,-1-1-1,-1 0 1,0-1-1,-1 0 1,9-22-1,-14 18-9,-13 25 0,-19 30 0,20-20-150,0 0 0,1 0 0,-10 30-1,15-40 31,0 0-1,0 0 1,0 1-1,0-1 1,1 0-1,-1 0 1,1 0-1,0 1 1,0-1-1,1 0 1,-1 0-1,1 1 1,0-1-1,0 0 1,1 0-1,-1 0 1,1 0-1,0 0 1,3 6-1,-3-9-254,-1 0 0,1 1 0,-1-1 0,1 0 1,-1 0-1,1 0 0,0 0 0,-1 0 0,1 0 0,0-1 0,0 1 0,2 0 0,28 1-6826</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4.597"/>
    </inkml:context>
    <inkml:brush xml:id="br0">
      <inkml:brushProperty name="width" value="0.025" units="cm"/>
      <inkml:brushProperty name="height" value="0.025" units="cm"/>
    </inkml:brush>
  </inkml:definitions>
  <inkml:trace contextRef="#ctx0" brushRef="#br0">298 48 15182,'0'0'6839,"-8"-8"-3663,5 4-2999,-1 0 1,0 1-1,0 0 0,0 0 1,0 0-1,-1 0 0,1 0 0,-1 1 1,0 0-1,0 0 0,1 0 0,-1 1 1,-1-1-1,1 1 0,0 0 1,0 1-1,0-1 0,0 1 0,-1 0 1,1 0-1,0 1 0,0 0 0,0 0 1,0 0-1,0 0 0,0 1 1,0 0-1,-9 4 0,0 2-101,-1 0 1,1 1-1,1 0 0,0 1 1,0 0-1,1 1 0,0 1 1,1 0-1,-15 21 0,27-33-71,-1 1 0,0-1-1,1 1 1,-1-1-1,0 1 1,1-1 0,-1 0-1,1 1 1,-1-1-1,1 0 1,-1 1 0,0-1-1,1 0 1,0 0-1,-1 1 1,1-1 0,-1 0-1,1 0 1,-1 0-1,1 0 1,-1 0-1,1 0 1,-1 0 0,1 0-1,0 0 1,-1 0-1,1 0 1,-1 0 0,2 0-1,-2 0-3,55-4 3,-39 2-23,0 1-1,0 0 1,0 1-1,0 1 1,25 4 0,-37-4 15,0 0 1,-1 0 0,1 0 0,-1 1 0,1-1 0,-1 1 0,1 0 0,-1 0 0,0 1-1,0-1 1,0 1 0,0-1 0,-1 1 0,1 0 0,-1 0 0,0 0 0,1 0 0,-1 0-1,-1 1 1,1-1 0,0 1 0,-1-1 0,0 1 0,0 0 0,0-1 0,0 1 0,0 0-1,-1 5 1,1-3 39,-1-1 0,0 1 0,0-1 1,-1 1-1,1-1 0,-1 1 0,-1-1 0,1 0 0,-1 0 0,0 1 0,0-1 0,0 0 0,-1 0 0,1-1 0,-1 1 0,0-1 0,-1 1 0,1-1 0,-1 0 0,0 0 0,0 0 0,0-1 0,-8 6 0,3-4 36,0 1 0,-1-1 0,1-1 0,-1 0 1,0 0-1,0-1 0,-1 0 0,1-1 0,-1 0 0,1 0 0,-16-1 0,25-1-89,1 0 1,0 0-1,0 0 1,-1 1-1,1-1 1,0 0-1,0 0 0,0 0 1,-1 0-1,1 0 1,0 0-1,0 0 0,-1 0 1,1 0-1,0 0 1,0-1-1,0 1 1,-1 0-1,1 0 0,0 0 1,0 0-1,0 0 1,-1 0-1,1 0 0,0 0 1,0-1-1,0 1 1,0 0-1,-1 0 1,1 0-1,0 0 0,0-1 1,0 1-1,0 0 1,0 0-1,0 0 0,-1-1 1,1 1-1,0 0 1,0 0-1,0 0 1,0-1-1,0 1 0,0 0 1,0 0-1,0-1 1,0 1-1,0 0 1,0-1-1,10-11-2019,17-11-2952,48-31-7012,-30 21-722</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5.172"/>
    </inkml:context>
    <inkml:brush xml:id="br0">
      <inkml:brushProperty name="width" value="0.025" units="cm"/>
      <inkml:brushProperty name="height" value="0.025" units="cm"/>
    </inkml:brush>
  </inkml:definitions>
  <inkml:trace contextRef="#ctx0" brushRef="#br0">66 1 18385,'0'0'2835,"-5"9"-849,-7 10-541,1 1-1,-9 23 1,17-35-1169,0 0-1,0 0 1,0 0 0,2 0 0,-1 0-1,1 1 1,0-1 0,0 0-1,1 1 1,1 12 0,0-19-270,-1-1-1,1 0 1,0 0-1,0 0 1,0 1 0,-1-1-1,1 0 1,0 0-1,0 0 1,0 0 0,1 0-1,-1-1 1,0 1-1,0 0 1,0 0 0,1-1-1,-1 1 1,0-1-1,1 1 1,-1-1 0,0 1-1,1-1 1,-1 0-1,0 0 1,1 0 0,-1 0-1,1 0 1,-1 0-1,1 0 1,-1 0 0,0 0-1,1-1 1,-1 1-1,0-1 1,3 0 0,4-1 44,1 0 0,0-1 1,-1 0-1,12-6 1,8-8 43,-2-1 1,29-25-1,-33 25-71,1 1-1,0 1 1,34-18-1,-57 34-25,1 0 0,-1 0-1,0 0 1,0 0 0,0 0-1,0 0 1,0 0 0,1 0-1,-1 0 1,0 0 0,0 0-1,0 0 1,0 0 0,1 0-1,-1 0 1,0 0 0,0 0-1,0 0 1,0 0-1,0 0 1,1 0 0,-1 0-1,0 1 1,0-1 0,0 0-1,0 0 1,0 0 0,0 0-1,0 0 1,1 0 0,-1 0-1,0 1 1,0-1 0,0 0-1,0 0 1,0 0 0,0 0-1,0 0 1,0 0 0,0 1-1,0-1 1,0 0 0,0 0-1,0 0 1,0 0 0,0 1-1,0-1 1,0 0 0,0 0-1,0 0 1,-1 15 51,-5 13 186,-3-5-54,6-18-157,0 1 0,1 0 0,0 0 0,0 0 0,0 0 0,1 0 0,0 0 0,0 1 0,0-1 0,1 8 0,1-13 1,0-1 0,0 0 0,0 0 0,0 1 0,0-1 0,0 0 0,0 0 0,0 0 0,1 0 0,-1 0 0,0-1 0,0 1 0,0 0 0,0 0 0,0-1 0,0 1 0,1-1 0,13-7 40,0 0-1,-1-2 1,0 1-1,20-19 0,25-17 10,-56 42-80,0 1-42,0 0 0,0 0 0,0 0 0,1 0 0,-1 0 0,0 1 0,1 0 0,-1-1 0,1 1 0,-1 1 0,1-1 0,-1 0 0,1 1 0,4-1 0,-7 3 25,0 0 1,0 0-1,0 0 0,0 0 1,0 0-1,-1 0 1,1 0-1,-1 0 0,1 0 1,-1 1-1,0-1 0,0 0 1,0 0-1,0 0 1,0 0-1,-1 0 0,1 0 1,-1 3-1,1 0 3,-10 39 17,7-38 14,1 0 1,1 1 0,-1-1-1,1 0 1,0 0-1,1 1 1,0 11-1,0-17 6,1-1 0,-1 0 0,1 1 0,-1-1-1,1 1 1,-1-1 0,1 0 0,-1 1 0,1-1 0,-1 0-1,1 0 1,-1 1 0,1-1 0,0 0 0,-1 0-1,1 0 1,0 0 0,-1 0 0,1 0 0,-1 0 0,1 0-1,0 0 1,-1 0 0,1 0 0,0 0 0,-1-1 0,1 1-1,-1 0 1,1 0 0,-1-1 0,1 1 0,0 0 0,-1-1-1,1 0 1,22-9 380,42-34-225,-52 33-254,0 1 0,1 1 0,0 0 0,0 1 0,1 0 0,0 2 0,0-1 0,30-7 0,-44 14 78,0 0-1,-1 0 1,1 0-1,0 1 1,0-1-1,0 0 1,0 0-1,0 0 1,-1 1 0,1-1-1,0 0 1,0 1-1,-1-1 1,1 0-1,0 1 1,0-1-1,-1 1 1,1-1-1,-1 1 1,1 0 0,0-1-1,-1 1 1,1 0-1,-1-1 1,1 1-1,-1 0 1,0 0-1,1-1 1,-1 1 0,0 0-1,1 0 1,-1 0-1,0 0 1,0-1-1,0 1 1,0 0-1,0 0 1,0 0 0,0 0-1,0-1 1,0 1-1,0 0 1,0 0-1,-1 0 1,1 0-1,0-1 1,-1 2 0,-14 58 494,7-32-2,8-28-501,-1 1-1,1-1 1,0 0-1,0 0 1,0 0-1,0 1 1,0-1-1,0 0 1,0 0-1,0 1 1,0-1-1,0 0 0,0 0 1,0 0-1,0 1 1,0-1-1,0 0 1,0 0-1,0 1 1,0-1-1,0 0 1,0 0-1,1 0 1,-1 1-1,0-1 1,0 0-1,0 0 1,0 0-1,0 1 1,1-1-1,-1 0 1,0 0-1,0 0 1,0 0-1,0 0 0,1 1 1,-1-1-1,0 0 1,0 0-1,0 0 1,1 0-1,-1 0 1,0 0-1,0 0 1,1 0-1,-1 0 1,0 0-1,0 0 1,1 0-1,7-9-5307,-7-4-2392</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6.367"/>
    </inkml:context>
    <inkml:brush xml:id="br0">
      <inkml:brushProperty name="width" value="0.025" units="cm"/>
      <inkml:brushProperty name="height" value="0.025" units="cm"/>
    </inkml:brush>
  </inkml:definitions>
  <inkml:trace contextRef="#ctx0" brushRef="#br0">190 379 10025,'0'0'14825,"-11"-6"-13362,-39-19-337,47 24-1038,-1 0 0,1 0 0,0 0 0,-1 1 0,1-1 0,-1 1 0,1 0 0,0 0 0,-1 0 0,1 0 0,-1 1 0,1-1 0,0 1 0,-1 0 0,1 0 0,0 0 0,0 0 0,-1 1 0,1-1 0,0 1 0,0 0 0,1 0-1,-1 0 1,0 0 0,1 0 0,-1 1 0,1-1 0,-3 5 0,1-2 18,0 0 0,0 0-1,1 1 1,0-1 0,0 1-1,0 0 1,1-1 0,0 1-1,0 0 1,0 1 0,1-1-1,0 0 1,-1 7 0,2-11-98,0-1-1,1 1 1,-1 0 0,0-1 0,1 1-1,-1-1 1,1 1 0,-1-1 0,1 1-1,-1-1 1,1 1 0,0-1 0,0 0-1,0 1 1,0-1 0,0 0 0,0 0 0,0 0-1,0 0 1,1 0 0,1 2 0,1-1 4,-1-1 0,1 1 0,-1-1 1,1 1-1,0-1 0,0 0 0,0-1 1,7 2-1,-2-2 22,0 0-1,0 0 1,0-1-1,0 0 1,0 0-1,0-1 1,13-5 0,-12 3-18,0-2 1,-1 1 0,1-2 0,-2 1 0,1-1 0,-1 0-1,0-1 1,0 0 0,7-10 0,-9 12 12,-1-1 0,0 0 0,-1 0 0,0 0 0,0-1 0,-1 1 0,1-1-1,-2 0 1,1 0 0,-1 0 0,0 0 0,1-15 0,-3 23-28,0 0 1,0 0-1,0 0 0,0-1 1,0 1-1,0 0 0,0 0 1,0 0-1,0 0 0,0 0 0,0-1 1,0 1-1,0 0 0,0 0 1,0 0-1,0 0 0,0 0 1,0 0-1,0-1 0,0 1 0,0 0 1,-1 0-1,1 0 0,0 0 1,0 0-1,0 0 0,0 0 1,0-1-1,0 1 0,0 0 0,0 0 1,-1 0-1,1 0 0,0 0 1,0 0-1,0 0 0,0 0 1,0 0-1,0 0 0,-1 0 0,1 0 1,0 0-1,0 0 0,0 0 1,0 0-1,0 0 0,0 0 1,-1 0-1,1 0 0,0 0 0,0 0 1,0 0-1,0 0 0,0 0 1,0 0-1,-1 0 0,1 0 1,0 0-1,-10 9 64,-7 12-4,11-11-61,1 1 0,1 0 0,-1 0 0,2 0 0,-1 1 0,2-1 0,0 1 0,0 0 0,1 0 0,0 0 0,2 13 0,-1-24 0,0 1 0,0 0 0,0 0 0,1-1 0,-1 1 0,1 0 0,-1 0 0,1-1 0,0 1 0,0-1 0,0 1 0,-1 0 0,2-1 0,-1 0 0,0 1 0,0-1 0,0 0 0,1 1 0,-1-1 0,0 0 0,1 0 0,-1 0 0,3 1 0,0-1 0,-1 0 0,1 0 0,0 0 0,-1 0 0,1-1 0,0 1 0,0-1 0,-1 0 0,1 0 0,6-2 0,1 0 0,0 0 0,0-1 0,-1 0 0,0-1 0,1 0 0,-1-1 0,9-5 0,2-6 0,0 0 0,-2-2 0,0 0 0,-1-1 0,0 0 0,-2-2 0,0 0 0,-2-1 0,0 0 0,-2-1 0,0-1 0,-2 0 0,0 0 0,-2-1 0,0-1 0,-2 1 0,-1-1 0,-1 0 0,1-44 0,-5 69 0,0 1 0,0 0 0,0 0 0,0 0 0,-1-1 0,1 1 0,0 0 0,0 0 0,0 0 0,0-1 0,0 1 0,-1 0 0,1 0 0,0 0 0,0 0 0,0 0 0,-1-1 0,1 1 0,0 0 0,0 0 0,0 0 0,-1 0 0,1 0 0,0 0 0,0 0 0,-1 0 0,1 0 0,0 0 0,0 0 0,0 0 0,-1 0 0,1 0 0,0 0 0,0 0 0,-1 0 0,1 0 0,0 0 0,0 0 0,0 0 0,-1 0 0,1 1 0,0-1 0,0 0 0,0 0 0,-1 0 0,1 0 0,0 1 0,-13 6 0,-6 14 0,-1 0 0,2 1 0,1 2 0,1-1 0,1 2 0,-19 42 0,27-53 0,1 0 0,0 0 0,1 0 0,1 1 0,-5 27 0,9-38 0,-1-1 0,1 1 0,0-1 0,0 1 0,0-1 0,0 0 0,0 1 0,1-1 0,0 0 0,0 1 0,0-1 0,0 0 0,0 0 0,0 1 0,1-1 0,0 0 0,0 0 0,0-1 0,0 1 0,0 0 0,0-1 0,0 1 0,1-1 0,0 0 0,-1 0 0,1 0 0,0 0 0,0 0 0,0 0 0,0-1 0,6 2 0,2 1 0,-1-1 0,1-1 0,0 0 0,0 0 0,0-1 0,0-1 0,0 0 0,0 0 0,0-1 0,0 0 0,0-1 0,18-5 0,-14 1 0,-1 0 0,1 0 0,-1-1 0,-1-1 0,1-1 0,-1 0 0,0 0 0,13-14 0,-6 3 0,-1-1 0,-1-1 0,-1 0 0,-1-1 0,-1-1 0,-1-1 0,-1 0 0,-1 0 0,14-45 0,-25 65 0,1-1 0,-1 1 0,0 0 0,0-1 0,-1 1 0,1-10 0,-1 15 0,0-1 0,-1 1 0,1-1 0,0 1 0,0-1 0,0 1 0,0-1 0,0 1 0,0 0 0,-1-1 0,1 1 0,0-1 0,0 1 0,-1-1 0,1 1 0,0 0 0,-1-1 0,1 1 0,0 0 0,-1-1 0,1 1 0,-1 0 0,1-1 0,-1 1 0,1 0 0,0 0 0,-2-1 0,1 1 0,-1 0 0,1 1 0,-1-1 0,1 0 0,0 0 0,-1 1 0,1-1 0,0 1 0,-1-1 0,1 1 0,0 0 0,-1 0 0,1-1 0,-2 3 0,-10 7 0,1 1 0,1 0 0,-1 1 0,2 0 0,0 1 0,-17 27 0,14-16 0,0 1 0,1 0 0,-10 34 0,19-51 0,0 0 0,1 0 0,1 1 0,-1-1 0,1 1 0,1-1 0,-1 1 0,1-1 0,3 15 0,-2-19 0,0-1 0,0 1 0,0-1 0,1 1 0,0-1 0,-1 1 0,1-1 0,0 0 0,1 0 0,-1 0 0,1 0 0,-1 0 0,1-1 0,0 1 0,0-1 0,0 1 0,0-1 0,0 0 0,1 0 0,-1-1 0,1 1 0,-1-1 0,5 2 0,9 1 0,0 0 0,1-1 0,-1-1 0,1 0 0,-1-1 0,1-1 0,21-3 0,-37 3-91,0 0 0,0-1 1,0 1-1,0 0 0,-1-1 0,1 1 0,0-1 1,0 1-1,0-1 0,-1 0 0,1 0 1,0 0-1,-1 0 0,1 0 0,-1 0 0,1-1 1,-1 1-1,3-3 0,2-22-5145,-5 0-7149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7.117"/>
    </inkml:context>
    <inkml:brush xml:id="br0">
      <inkml:brushProperty name="width" value="0.025" units="cm"/>
      <inkml:brushProperty name="height" value="0.025" units="cm"/>
    </inkml:brush>
  </inkml:definitions>
  <inkml:trace contextRef="#ctx0" brushRef="#br0">53 12 16912,'0'0'160,"0"0"-1,0-1 1,0 1 0,0 0 0,0-1-1,0 1 1,0-1 0,0 1-1,0 0 1,0-1 0,0 1 0,0-1-1,0 1 1,0 0 0,0-1-1,0 1 1,0 0 0,0-1 0,0 1-1,-1 0 1,1-1 0,0 1 0,0 0-1,0-1 1,-1 1 0,1 0-1,0-1 1,0 1 0,-1 0 0,1 0-1,0-1 1,-1 1 0,1 0-1,-1 0 1,-9 9 1999,-8 23-1169,12-9-462,2 0-1,0 0 1,1 0-1,1 1 1,2 34 0,0-56-501,0 1 1,0-1 0,0 0 0,0 0-1,0 0 1,1 0 0,-1 1 0,1-1-1,-1 0 1,1 0 0,0 0 0,0 0-1,0 0 1,0 0 0,0 0 0,0-1-1,1 1 1,-1 0 0,3 2 0,-2-3-9,-1 0 0,1-1 1,0 1-1,0 0 0,-1-1 1,1 1-1,0-1 0,0 0 0,0 1 1,0-1-1,0 0 0,-1 0 1,1 0-1,0 0 0,0-1 1,0 1-1,0-1 0,1 0 1,5-1 25,-1-1 1,1 0-1,-1-1 1,0 0-1,0 0 1,0-1-1,-1 1 1,0-2-1,7-5 1,-5 3 14,1-1-1,-1-1 1,0 1-1,-1-1 1,7-13 0,-17 33-197,-1 0 0,2 0 1,0 1-1,-2 19 0,2 16-7982,2-39 175</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7.711"/>
    </inkml:context>
    <inkml:brush xml:id="br0">
      <inkml:brushProperty name="width" value="0.025" units="cm"/>
      <inkml:brushProperty name="height" value="0.025" units="cm"/>
    </inkml:brush>
  </inkml:definitions>
  <inkml:trace contextRef="#ctx0" brushRef="#br0">8 0 17328,'0'0'7159,"-1"11"-6726,-1 5-183,0-3 9,1-1 0,0 0-1,0 0 1,3 24 0,-1-33-237,-1-1-1,0 1 1,1-1-1,0 0 0,-1 1 1,1-1-1,0 0 1,0 0-1,0 1 1,0-1-1,1 0 1,-1 0-1,1 0 1,-1 0-1,1-1 1,0 1-1,-1 0 0,1-1 1,0 1-1,0-1 1,0 0-1,0 1 1,0-1-1,1 0 1,-1 0-1,0 0 1,1-1-1,-1 1 1,0-1-1,1 1 0,-1-1 1,5 1-1,1-2 79,0 0 0,0 0 0,0 0 1,0-1-1,-1 0 0,1 0 0,-1-1 0,1 0 0,-1-1 0,0 1 0,0-1 0,11-9 0,-4 2 16,0 0-1,-1-1 1,0-1 0,17-22-1,-20 19 82,-13 16-205,-19 27-277,11-7-590,1 0 0,-10 32 0,4 12-5916,11-32-256</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8.765"/>
    </inkml:context>
    <inkml:brush xml:id="br0">
      <inkml:brushProperty name="width" value="0.025" units="cm"/>
      <inkml:brushProperty name="height" value="0.025" units="cm"/>
    </inkml:brush>
  </inkml:definitions>
  <inkml:trace contextRef="#ctx0" brushRef="#br0">45 88 10634,'3'-11'4815,"0"-8"-3655,10-37 2020,-13 57-3118,1-1-1,-1 0 1,0 0-1,0 0 1,0 0-1,0 0 1,0 0-1,0 0 1,0 0-1,0 0 1,0 0-1,0 0 1,0 0-1,1 0 1,-1 0-1,0 0 1,0 0-1,0 0 1,0 0-1,0 0 0,0 0 1,0 0-1,0 0 1,0 0-1,0 0 1,1 0-1,-1 0 1,0 0-1,0 0 1,0 0-1,0 0 1,0 0-1,0 0 1,0 0-1,0 0 1,0 0-1,0 0 1,0 0-1,0 0 1,1-1-1,-1 1 1,0 0-1,0 0 1,0 0-1,0 0 0,0 0 1,0 0-1,0 0 1,0 0-1,0 0 1,0 0-1,0 0 1,0-1-1,0 1 1,0 0-1,0 0 1,0 0-1,2 13 1026,0 18-198,-13 226 3637,-39 123-2764,39-295-1463,20-101-75,27-75-65,-4-2-1,28-136 1,-12 41-175,-47 182 9,1 1 0,0-1 0,1 1 1,-1 0-1,1 0 0,0 0 1,0 0-1,1 0 0,0 1 1,5-6-1,-8 9-5,0 0-1,1-1 1,0 1 0,-1 0-1,1 0 1,-1 0 0,1 0-1,0 0 1,0 0 0,0 1-1,0-1 1,-1 1 0,1-1-1,0 1 1,0 0 0,0 0-1,0-1 1,0 1 0,0 1-1,0-1 1,0 0 0,0 0-1,0 1 1,0-1 0,0 1-1,0 0 1,-1-1 0,1 1-1,0 0 1,0 0 0,-1 0-1,4 3 1,-4-3-2,1 0 0,-1 0 1,0 1-1,0-1 0,0 0 0,0 1 0,0-1 0,0 1 0,0 0 1,0-1-1,-1 1 0,1 0 0,0-1 0,-1 1 0,0 0 1,1-1-1,-1 1 0,0 0 0,0 0 0,0 0 0,0-1 0,0 1 1,0 0-1,0 0 0,-1-1 0,1 1 0,-1 0 0,1 0 1,-1-1-1,0 1 0,0-1 0,0 1 0,0-1 0,-1 3 0,-3 4 3,-1-1-1,1 0 0,-1 0 0,-1 0 1,-10 8-1,-82 55 153,68-49-282,0 0-1,-38 37 1,69-58 54,0 0 0,1 0 0,-1 1 0,0-1 0,0 0 1,0 0-1,1 1 0,-1-1 0,0 0 0,0 0 0,0 0 0,1 0 0,-1 1 0,0-1 1,1 0-1,-1 0 0,0 0 0,0 0 0,1 0 0,-1 0 0,0 0 0,1 0 0,-1 0 1,0 0-1,0 0 0,1 0 0,-1 0 0,0 0 0,1 0 0,-1 0 0,0 0 0,0 0 1,1 0-1,-1 0 0,0-1 0,1 1 0,-1 0 0,0 0 0,0 0 0,0 0 0,1-1 1,-1 1-1,0 0 0,0 0 0,0-1 0,1 1 0,20-11-2371,0 0 0,-1-1-1,19-16 1,-21 15 45,30-22-5141</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4.525"/>
    </inkml:context>
    <inkml:brush xml:id="br0">
      <inkml:brushProperty name="width" value="0.025" units="cm"/>
      <inkml:brushProperty name="height" value="0.025" units="cm"/>
    </inkml:brush>
  </inkml:definitions>
  <inkml:trace contextRef="#ctx0" brushRef="#br0">313 0 11787,'0'0'13949,"-5"13"-13244,-21 43 40,-3-2 1,-2 0-1,-74 96 0,-7 10 694,108-154-1471,13-20-1864,-1-1 0,0 1 0,8-22-1,5-22-7142,-6 8-3853</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9.294"/>
    </inkml:context>
    <inkml:brush xml:id="br0">
      <inkml:brushProperty name="width" value="0.025" units="cm"/>
      <inkml:brushProperty name="height" value="0.025" units="cm"/>
    </inkml:brush>
  </inkml:definitions>
  <inkml:trace contextRef="#ctx0" brushRef="#br0">1 98 10826,'0'0'3545,"8"-10"-684,29-30-709,-36 39-2001,-1 0 0,1 0 0,0 0 1,0 0-1,0 0 0,0 1 0,0-1 0,0 0 1,1 0-1,-1 1 0,0-1 0,0 1 1,0-1-1,1 1 0,-1 0 0,0-1 0,1 1 1,0 0-1,-1 0-80,-1 0 0,1 0 0,0 1 1,-1-1-1,1 0 0,-1 1 0,1-1 0,-1 1 1,1-1-1,-1 1 0,1-1 0,-1 1 0,1-1 1,-1 1-1,0-1 0,1 1 0,-1-1 0,0 1 1,1-1-1,-1 1 0,0 0 0,0-1 0,0 1 1,1 1-1,1 45 2012,-2-40-1548,-3 45 726,-10 66 0,8-87-1029,11-48 367,-1 0 0,16-28 0,13-37-570,-28 62 62,-1 0-1,0 0 1,-2 0 0,2-38 0,-7 54 600,-5 9-506,-4 11-154,5-2-17,0 0 1,1 0-1,0 1 0,1-1 0,1 1 1,1 0-1,0 0 0,0 1 0,2-1 1,0 0-1,3 22 0,-3-35-14,1-1 0,-1 1 0,1-1 0,0 1 0,0-1 0,0 1 0,0-1 0,0 1 0,0-1 0,0 0 0,0 0 0,0 1 0,1-1 0,-1 0 0,0 0 0,1 0 0,-1 0 0,1-1 0,0 1 0,-1 0 0,1-1 0,-1 1 0,1-1 0,0 1 0,-1-1 0,1 0 0,0 0 0,0 0 0,-1 0 0,1 0 0,0 0 0,-1 0 0,1 0 0,0-1 0,-1 1 0,1-1 0,0 1 0,-1-1 0,3-1 0,4 0 0,0-1 0,0 0 0,-1-1 0,1 0 0,-1 0 0,11-9 0,0-2 0,-2 0 0,24-29 0,-34 37 0,0-1 0,-1 1 0,0-1 0,-1 0 0,0 0 0,0 0 0,-1-1 0,0 0 0,3-12 0,-6 21 0,1 0 0,-1 0 0,0-1 0,0 1 0,0 0 0,0-1 0,1 1 0,-1 0 0,0 0 0,0-1 0,0 1 0,0 0 0,0-1 0,0 1 0,0 0 0,0-1 0,0 1 0,0 0 0,0-1 0,0 1 0,0 0 0,0-1 0,0 1 0,0 0 0,0 0 0,0-1 0,0 1 0,0 0 0,-1-1 0,1 1 0,0 0 0,0 0 0,0-1 0,-1 1 0,1 0 0,0 0 0,0-1 0,0 1 0,-1 0 0,1 0 0,0 0 0,-1-1 0,-3 5 0,-2 4 0,0 0 0,1 0 0,0 1 0,1 0 0,-1 0 0,2 0 0,-1 1 0,1-1 0,-2 15 0,0 1 0,2-1 0,-1 44 0,4-66-2,0 0 0,0 0 1,0 0-1,1 0 0,-1 0 0,1 0 0,-1 0 0,1 0 1,0 0-1,0-1 0,0 1 0,0 0 0,0 0 0,0-1 1,0 1-1,0 0 0,1-1 0,-1 0 0,1 1 0,-1-1 1,1 0-1,2 2 0,0-1-18,0 0 0,0 0-1,0 0 1,1-1 0,-1 0 0,1 0-1,-1 0 1,1 0 0,8 0 0,-6-1-59,-1 0 0,0 0 0,0-1 0,0 1 0,0-1 0,0-1 0,-1 1 1,1-1-1,0 0 0,-1 0 0,1-1 0,-1 1 0,1-1 0,-1-1 0,0 1 0,6-6 1,-10 6-787,1 0 0,-1 0 0,1 0 0,-1 0 0,0-1 0,0 1 1,-1 0-1,1-1 0,-1 1 0,1 0 0,-1-1 0,0 1 1,0-1-1,-2-4 0,2-2-2284,-2-24-9413</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9.667"/>
    </inkml:context>
    <inkml:brush xml:id="br0">
      <inkml:brushProperty name="width" value="0.025" units="cm"/>
      <inkml:brushProperty name="height" value="0.025" units="cm"/>
    </inkml:brush>
  </inkml:definitions>
  <inkml:trace contextRef="#ctx0" brushRef="#br0">1 0 18033,'0'0'8264,"0"55"-8200,16-36-448,6 2-2083,-3-6-1569,3 2-3266</inkml:trace>
  <inkml:trace contextRef="#ctx0" brushRef="#br0" timeOffset="1">303 196 13741,'0'0'13229,"-9"7"-11852,-3 3-1071,0 1 0,0 1 1,1 0-1,-14 20 0,19-25-269,1 0 0,1 1 0,0 0 0,0 0 0,0 0 0,1 0 0,0 0 0,1 1 0,0-1 0,0 1 0,0 15 0,2-22-63,0 0 0,1-1 0,-1 1-1,1 0 1,-1-1 0,1 1 0,0-1 0,0 1 0,0-1-1,-1 1 1,1-1 0,1 0 0,-1 0 0,0 1 0,0-1-1,0 0 1,1 0 0,-1 0 0,0 0 0,1 0 0,-1 0-1,1-1 1,-1 1 0,1 0 0,0-1 0,-1 1 0,1-1-1,-1 0 1,1 1 0,0-1 0,0 0 0,-1 0 0,4 0-1,65-3-1863,-62 3 1387,15-4-2293,1 0 1,29-10-1,-3-2-4806</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0.059"/>
    </inkml:context>
    <inkml:brush xml:id="br0">
      <inkml:brushProperty name="width" value="0.025" units="cm"/>
      <inkml:brushProperty name="height" value="0.025" units="cm"/>
    </inkml:brush>
  </inkml:definitions>
  <inkml:trace contextRef="#ctx0" brushRef="#br0">23 99 16528,'0'0'9470,"13"3"-8744,1-1-637,-1-1 0,1 0 1,-1 0-1,1-2 0,21-2 0,-29 2 19,1 0-1,-1 0 0,1-1 1,-1 0-1,1-1 0,-1 1 1,0-1-1,0 0 0,0-1 1,-1 1-1,1-1 0,-1 0 1,0 0-1,0-1 0,8-10 1,-12 14-40,0 0 1,0 0-1,0 0 1,0 0-1,0 0 1,0 0-1,-1 0 1,1 0-1,-1 0 1,1 0-1,-1-1 1,1 1-1,-1 0 1,1 0-1,-1-1 0,0 1 1,0 0-1,0-1 1,0 1-1,0 0 1,0-1-1,0 1 1,0 0-1,0-1 1,-1 1-1,1 0 1,-1-2-1,0 2-26,-1 0 0,1 0 1,-1 0-1,1 0 0,-1 0 0,0 0 0,1 0 0,-1 1 0,0-1 0,1 1 0,-1-1 0,0 1 0,0 0 0,1 0 0,-1 0 0,0-1 0,-2 2 1,-6-1-2,1 1 1,-1 0 0,0 0 0,1 1 0,-1 1 0,-10 3 0,8 1 21,0 0 0,1 0 1,0 1-1,0 0 0,0 1 1,-10 12-1,15-16-34,1 1 0,0 0 0,1 0 1,0 0-1,0 1 0,0 0 0,1-1 0,-1 1 0,2 0 1,-1 1-1,1-1 0,-2 12 0,4-18-32,0 1 0,0-1 0,0 1 0,0-1 0,0 1 0,0-1 0,0 1 0,1-1 0,-1 1 0,1-1 0,-1 1 0,1-1 0,0 1 0,-1-1 0,1 0 0,0 1 0,0-1 0,0 0 0,0 0 0,0 0 0,0 0 0,1 1 0,2 1-23,-1-1 0,0-1 0,1 1-1,-1 0 1,1-1 0,-1 0 0,1 0-1,7 2 1,7-1-358,0-1-1,36-1 1,-44 0 107,49-6-3321,1-12-4426</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0.651"/>
    </inkml:context>
    <inkml:brush xml:id="br0">
      <inkml:brushProperty name="width" value="0.025" units="cm"/>
      <inkml:brushProperty name="height" value="0.025" units="cm"/>
    </inkml:brush>
  </inkml:definitions>
  <inkml:trace contextRef="#ctx0" brushRef="#br0">15 0 17617,'0'0'7687,"-2"9"-7137,-4 29 337,2 1 1,1 0-1,5 60 1,-2-98-857,0 1 1,0-1-1,1 0 1,-1 1-1,0-1 1,1 1 0,-1-1-1,1 0 1,-1 1-1,1-1 1,0 0-1,0 0 1,-1 1-1,1-1 1,0 0-1,0 0 1,0 0-1,0 0 1,0 0-1,0 0 1,1-1-1,-1 1 1,0 0 0,0 0-1,1-1 1,-1 1-1,0-1 1,1 1-1,-1-1 1,0 0-1,1 1 1,-1-1-1,1 0 1,-1 0-1,1 0 1,-1 0-1,0 0 1,1 0 0,-1 0-1,1-1 1,-1 1-1,0-1 1,1 1-1,1-2 1,6 0 194,-1-1 1,0 0 0,0-1-1,0 0 1,0 0 0,7-6-1,11-11-50,40-41 1,-7 5-172,-46 48-5,-12 9 0,-1 0 0,1 0 0,-1 1 0,0-1 0,1 0 0,-1 0 0,1 0 0,-1 1 0,0-1 0,1 0 0,-1 1 0,1-1 0,-1 0 0,0 1 0,1-1 0,-1 0 0,0 1 0,0-1 0,1 0 0,-1 1 0,0-1 0,0 1 0,0-1 0,1 1 0,-1-1 0,0 1 0,0-1 0,0 1 0,0-1 0,0 0 0,0 1 0,0-1 0,0 1 0,0-1 0,0 1 0,0-1 0,0 1 0,0-1 0,-1 2 0,-6 110 0,8-111 0,-1 0 0,0 0 0,0-1 0,0 1 0,1 0 0,-1-1 0,0 1 0,1 0 0,-1 0 0,1-1 0,-1 1 0,1-1 0,-1 1 0,1 0 0,-1-1 0,1 1 0,-1-1 0,1 1 0,0-1 0,-1 0 0,1 1 0,0-1 0,0 0 0,-1 1 0,1-1 0,0 0 0,0 0 0,-1 0 0,1 1 0,0-1 0,0 0 0,0 0 0,-1 0 0,1 0 0,0-1 0,0 1 0,-1 0 0,1 0 0,0 0 0,0-1 0,0 1 0,37-11 0,33-30 0,12-5 0,-75 42 0,0 1 0,0-1 0,0 2 0,1-1 0,-1 1 0,1 1 0,16-2 0,-24 3-28,0 1 0,0-1 0,0 1 0,0-1 0,0 1 0,-1-1 0,1 1 0,0-1 0,0 1 0,0 0 0,0 0 0,-1-1 0,1 1 0,0 0 0,-1 0 1,1 0-1,-1 0 0,1 0 0,-1 0 0,1 0 0,-1 0 0,0 0 0,0 0 0,1 0 0,-1 0 0,0 0 0,0 0 0,0 0 0,0 0 0,0 2 0,0 47-2137,-1-28 451,2-21 1379,-1 0 0,0 0 1,0-1-1,1 1 0,-1 0 0,0-1 0,1 1 0,-1 0 0,1-1 0,-1 1 1,1-1-1,-1 1 0,1-1 0,-1 1 0,1-1 0,0 1 0,-1-1 0,1 1 1,0-1-1,-1 0 0,1 1 0,0-1 0,0 0 0,-1 0 0,1 1 0,0-1 1,0 0-1,-1 0 0,1 0 0,0 0 0,0 0 0,-1 0 0,1 0 1,0 0-1,0-1 0,-1 1 0,1 0 0,0 0 0,0 0 0,-1-1 0,1 1 1,0-1-1,-1 1 0,1 0 0,0-1 0,-1 1 0,2-2 0,18-18-10395</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1.632"/>
    </inkml:context>
    <inkml:brush xml:id="br0">
      <inkml:brushProperty name="width" value="0.025" units="cm"/>
      <inkml:brushProperty name="height" value="0.025" units="cm"/>
    </inkml:brush>
  </inkml:definitions>
  <inkml:trace contextRef="#ctx0" brushRef="#br0">67 107 8008,'2'-14'4329,"8"-60"-641,-7 56 2916,-6 47-5614,0 0 0,-2-1-1,-1 1 1,-18 52 0,15-55-606,1-1 1,1 2-1,2-1 0,0 1 1,-1 52-1,6-77-367,0-1 0,0 0 0,1 0-1,-1 1 1,0-1 0,1 0 0,-1 0 0,1 0-1,-1 1 1,1-1 0,0 0 0,0 0 0,-1 0-1,1 0 1,0 0 0,0 0 0,0-1 0,0 1-1,0 0 1,0 0 0,0-1 0,0 1 0,0 0-1,0-1 1,1 1 0,-1-1 0,0 0 0,0 1-1,0-1 1,1 0 0,-1 0 0,0 0 0,1 1-1,-1-1 1,0-1 0,0 1 0,1 0 0,-1 0-1,0 0 1,0-1 0,1 1 0,0-1 0,4-1 40,1 1 1,-1-1 0,-1 0 0,1 0 0,0-1 0,0 0 0,7-5-1,-4 1-44,-1 0 0,-1 0 0,1-1 0,-1 0 0,0-1 0,9-15 0,-13 19-11,-1 0 0,1 1-1,-1-1 1,0-1 0,0 1 0,-1 0 0,1 0-1,-1-1 1,0 1 0,-1-1 0,1 1-1,-1-1 1,0 1 0,-2-11 0,2 15-2,0 1 0,0 0 0,0-1-1,-1 1 1,1 0 0,0-1 0,0 1 0,0 0 0,-1-1 0,1 1 0,0 0 0,0-1 0,-1 1 0,1 0 0,0 0-1,-1-1 1,1 1 0,0 0 0,-1 0 0,1-1 0,0 1 0,-1 0 0,1 0 0,-1 0 0,1 0 0,0 0-1,-1 0 1,1 0 0,0 0 0,-1 0 0,1 0 0,-1 0 0,1 0 0,0 0 0,-1 0 0,1 0 0,-1 0-1,1 0 1,0 0 0,-1 0 0,1 1 0,0-1 0,-1 0 0,0 1 0,-13 11-12,14-11 13,-1 1 0,1-1 0,-1 0 0,1 1 0,-1-1 0,1 1 0,0-1 1,-1 0-1,1 1 0,0-1 0,0 1 0,0-1 0,0 1 0,0-1 0,1 0 0,-1 1 0,0-1 0,1 1 1,-1-1-1,1 0 0,-1 1 0,1-1 0,0 0 0,-1 0 0,1 0 0,0 1 0,0-1 0,0 0 0,0 0 1,0 0-1,0 0 0,0 0 0,0 0 0,1-1 0,-1 1 0,0 0 0,0-1 0,1 1 0,-1-1 0,0 1 1,1-1-1,-1 1 0,0-1 0,1 0 0,2 0 0,-1 0 40,1 0 1,-1 0-1,1 0 1,-1-1-1,0 0 1,1 1-1,-1-1 1,0-1-1,0 1 1,0 0-1,0-1 1,0 0-1,0 1 1,0-1-1,0 0 1,0 0-1,-1-1 0,5-4 1,-5 4-9,1-1 0,-1 1 1,0 0-1,0-1 0,0 0 1,-1 1-1,1-1 0,-1 0 0,0 0 1,0 0-1,0 0 0,0-4 0,-1 8-32,0-1-1,-1 1 1,1 0-1,0 0 1,0 0-1,0 0 1,0-1-1,0 1 1,0 0-1,0 0 1,0 0-1,-1 0 1,1-1-1,0 1 1,0 0-1,0 0 1,0 0-1,0 0 1,-1 0-1,1 0 1,0-1-1,0 1 1,0 0-1,-1 0 1,1 0-1,0 0 1,0 0-1,0 0 1,0 0-1,-1 0 1,1 0-1,0 0 1,0 0-1,0 0 1,-1 0-1,1 0 1,0 0-1,0 0 1,0 0-1,-1 0 1,1 0-1,0 0 1,0 1-1,0-1 1,-1 0-1,1 0 1,0 0-1,0 0 1,0 0-1,0 0 1,0 1-1,-1-1 1,1 0-1,0 0 1,0 0-1,0 1 1,-12 8-136,6-1 134,-1 1 1,1 0-1,1 0 1,0 1-1,-6 13 1,9-18 9,0-1 0,0 0 0,1 0 1,0 1-1,0-1 0,0 1 0,0-1 0,1 1 1,-1-1-1,1 1 0,0 0 0,1-1 0,-1 1 0,1-1 1,1 7-1,0-9-1,0 0 0,0 0 0,0-1 0,0 0 0,0 1 0,0-1 0,0 0 0,0 0 0,0 0 0,0 0 0,1 0 0,-1 0 0,0-1 0,1 1 0,-1-1 0,1 0 0,-1 0 0,1 1 0,4-2 0,50-4 120,-42 0-128,-1 0 0,1-2 0,-1 1 0,0-2 0,-1 0 0,16-12 0,-14 10 0,-11 11 0,-6 8 0,-7 13 0,8-21 0,-1 3 0,0 0 0,1 0 0,-1 0 0,1 0 0,0 0 0,0 1 0,0 7 0,1-12 0,0 1 0,0-1 0,0 0 0,0 1 0,0-1 0,0 1 0,0-1 0,1 0 0,-1 1 0,0-1 0,0 0 0,0 1 0,1-1 0,-1 0 0,0 1 0,0-1 0,1 0 0,-1 0 0,0 1 0,1-1 0,-1 0 0,0 0 0,1 0 0,-1 1 0,0-1 0,1 0 0,-1 0 0,1 0 0,-1 0 0,0 0 0,1 0 0,-1 0 0,1 0 0,-1 0 0,0 0 0,1 0 0,-1 0 0,1 0 0,-1 0 0,0 0 0,1 0 0,-1 0 0,0 0 0,1-1 0,-1 1 0,0 0 0,1 0 0,-1 0 0,0-1 0,1 1 0,16-9 0,0-4 0,-2-1 0,25-27 0,-28 28 0,0 0 0,1 1 0,0 0 0,28-18 0,-40 29 0,1 1 0,-1 0 0,0-1 0,1 1 0,-1-1 0,1 1 0,-1 0 0,0 0 0,1 0 0,-1 0 0,1 0 0,-1 0 0,1 0 0,-1 1 0,0-1 0,1 0 0,-1 1 0,0-1 0,1 1 0,-1 0 0,0-1 0,0 1 0,1 0 0,-1 0 0,0 0 0,0-1 0,0 1 0,0 0 0,0 1 0,0-1 0,0 0 0,-1 0 0,1 0 0,0 0 0,0 1 0,-1-1 0,1 0 0,-1 1 0,1 1 0,2 3 0,-1-1 0,0 1 0,0 0 0,0 0 0,-1 1 0,0-1 0,1 11 0,-6 12 0,3-23 0,0 0 0,1 0 0,-1 0 0,1-1 0,0 1 0,1 8 0,0-12 0,-1-1 0,1 1 0,0-1 0,-1 1 0,1-1 0,0 1 0,0-1 0,0 0 0,0 1 0,0-1 0,0 0 0,0 0 0,0 0 0,0 0 0,1 0 0,-1 0 0,0 0 0,1 0 0,-1 0 0,1-1 0,-1 1 0,1-1 0,-1 1 0,1-1 0,-1 1 0,1-1 0,3 0 0,3 1 0,1-1 0,-1 0 0,1-1 0,-1 0 0,1 0 0,-1-1 0,0 0 0,1-1 0,-1 1 0,0-2 0,-1 1 0,1-1 0,0 0 0,-1-1 0,0 1 0,0-1 0,-1-1 0,1 0 0,-1 1 0,0-2 0,-1 1 0,1-1 0,-1 0 0,-1 0 0,1 0 0,-1-1 0,-1 1 0,1-1 0,-1 0 0,0 0 0,-1-1 0,0 1 0,-1 0 0,1-1 0,-1 1 0,-1-1 0,-1-15 0,1 23 0,0 0 0,-1-1 0,1 1 0,-1 0 0,1 0 0,-1 0 0,0 0 0,0 0 0,1 0 0,-1 0 0,0 0 0,0 0 0,0 0 0,0 0 0,0 0 0,0 1 0,0-1 0,0 0 0,-1 1 0,1-1 0,0 1 0,0-1 0,0 1 0,-1 0 0,1-1 0,0 1 0,-1 0 0,1 0 0,0 0 0,0 0 0,-1 0 0,1 0 0,0 0 0,-1 1 0,1-1 0,0 0 0,0 1 0,0-1 0,-1 1 0,1-1 0,0 1 0,0-1 0,0 1 0,0 0 0,0 0 0,0 0 0,0-1 0,0 1 0,0 0 0,0 0 0,0 0 0,1 0 0,-1 1 0,0-1 0,1 0 0,-1 0 0,1 0 0,-1 0 0,1 1 0,0-1 0,-1 2 0,1-2-50,0 0-1,0 0 1,0 0 0,0 0-1,0 0 1,0 1 0,0-1-1,0 0 1,1 0 0,-1 0-1,0 0 1,1 0 0,-1 0-1,1 0 1,-1 0 0,1-1-1,-1 1 1,1 0 0,-1 0-1,1 0 1,0 0 0,0-1-1,-1 1 1,1 0 0,0-1-1,0 1 1,1 0 0,2 1-322,-1-1 0,1 1 0,0-1 0,-1 0 0,1 0 0,0-1 0,0 1 0,4-1 1,7 1-1435,0-2 0,0 0 0,20-4 1,0-4-3961,0-3-1312</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2.132"/>
    </inkml:context>
    <inkml:brush xml:id="br0">
      <inkml:brushProperty name="width" value="0.025" units="cm"/>
      <inkml:brushProperty name="height" value="0.025" units="cm"/>
    </inkml:brush>
  </inkml:definitions>
  <inkml:trace contextRef="#ctx0" brushRef="#br0">161 318 8712,'0'0'16229,"-11"0"-13886,0 0-1944,1 1 0,-1 0 0,1 1 0,-1 0 0,1 1 0,-15 6 0,22-8-349,-1 0-1,0 1 0,1 0 0,0 0 1,-1 0-1,1 0 0,0 0 0,0 0 1,0 1-1,0 0 0,1-1 0,-1 1 1,1 0-1,-1 0 0,1 1 0,0-1 1,0 0-1,1 1 0,-1-1 0,1 1 0,-1 0 1,1-1-1,0 1 0,1 0 0,-1 4 1,1-8-46,0 1 1,0 0-1,0 0 1,0-1-1,0 1 1,0 0-1,0-1 0,1 1 1,-1 0-1,0-1 1,0 1-1,1 0 1,-1-1-1,1 1 1,-1-1-1,0 1 1,1-1-1,-1 1 1,1-1-1,-1 1 1,1-1-1,0 1 1,-1-1-1,1 1 1,-1-1-1,1 0 1,0 1-1,-1-1 0,2 0 1,27 3 169,-21-4-94,1 0 1,0 0-1,-1-1 0,15-5 1,6-8-17,0-2 0,-2 0 0,0-2 0,-1-1 0,43-42 0,-91 106-331,16-34 273,1 0 0,0 1 0,1-1 0,0 1-1,1 0 1,0 0 0,-1 12 0,3-21 0,1 0 0,-1 1 1,1-1-1,0 0 0,0 1 0,0-1 0,0 0 0,1 0 0,-1 1 1,1-1-1,-1 0 0,1 0 0,0 0 0,0 1 0,0-1 0,0 0 1,0 0-1,0 0 0,0-1 0,1 1 0,-1 0 0,1 0 0,-1-1 1,1 1-1,0-1 0,0 1 0,-1-1 0,1 0 0,0 1 0,0-1 1,0 0-1,1-1 0,-1 1 0,0 0 0,0 0 0,0-1 1,1 0-1,-1 1 0,0-1 0,4 0 0,2 0 5,1-1-1,-1 0 1,1 0-1,-1 0 1,0-1 0,1-1-1,-1 0 1,0 0-1,-1 0 1,1-1 0,0 0-1,-1 0 1,0-1-1,0 0 1,7-7 0,11-10 26,0-2 1,29-37 0,-31 33-38,-2 0 0,30-56 0,-42 68 0,-1-2 0,0 1 0,-1-1 0,-2 0 0,1 0 0,4-35 0,-10 53-1,0-1 0,0 1-1,0-1 1,1 0 0,-1 1 0,0-1 0,0 1-1,0-1 1,0 0 0,0 1 0,0-1 0,0 0-1,0 1 1,-1-1 0,1 1 0,0-1 0,0 0 0,0 1-1,-1-1 1,1 1 0,0-1 0,-1 1 0,1-1-1,0 1 1,-1-1 0,1 1 0,-1-1 0,1 1-1,0-1 1,-1 1 0,1 0 0,-2-1 0,-18 9-87,-18 28-47,9-2 178,3 0-1,-25 42 0,42-61-25,0 1 0,2 0 0,0 1 0,0 0-1,2 0 1,0 0 0,-5 35 0,10-49-100,-1 1 0,1 0 0,0-1 0,0 1 1,1 0-1,-1 0 0,1-1 0,0 1 0,0-1 0,0 1 0,0-1 0,0 1 0,1-1 0,0 1 1,0-1-1,0 0 0,0 0 0,0 0 0,1 0 0,-1-1 0,1 1 0,-1 0 0,1-1 1,0 0-1,0 0 0,1 0 0,-1 0 0,0 0 0,0-1 0,1 1 0,-1-1 0,1 0 1,0 0-1,-1 0 0,5 0 0,1 0-300,-1 0 1,1 0-1,0-1 1,-1 0-1,1-1 0,0 1 1,-1-2-1,1 1 1,-1-1-1,0-1 0,1 0 1,-1 0-1,0 0 1,12-8-1,17-20-6557,-5-6-3406</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2.579"/>
    </inkml:context>
    <inkml:brush xml:id="br0">
      <inkml:brushProperty name="width" value="0.025" units="cm"/>
      <inkml:brushProperty name="height" value="0.025" units="cm"/>
    </inkml:brush>
  </inkml:definitions>
  <inkml:trace contextRef="#ctx0" brushRef="#br0">1 1 19731,'0'0'13036,"46"78"-13036,-46-30 0,0 3 0,0 0 0,-5 4 0,4-3 0,-2-3 0,2-8-3780,1-9-5188</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2.964"/>
    </inkml:context>
    <inkml:brush xml:id="br0">
      <inkml:brushProperty name="width" value="0.025" units="cm"/>
      <inkml:brushProperty name="height" value="0.025" units="cm"/>
    </inkml:brush>
  </inkml:definitions>
  <inkml:trace contextRef="#ctx0" brushRef="#br0">31 0 21268,'0'0'8776,"-29"68"-6598,28-50-1633,1-4-545,0-2 0,8-6 0,2-2 0,-5-4-1057,-1 0-4388,-4-8-4933</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25.881"/>
    </inkml:context>
    <inkml:brush xml:id="br0">
      <inkml:brushProperty name="width" value="0.025" units="cm"/>
      <inkml:brushProperty name="height" value="0.025" units="cm"/>
    </inkml:brush>
  </inkml:definitions>
  <inkml:trace contextRef="#ctx0" brushRef="#br0">93 198 8840,'-10'0'406,"-1"1"-420,-29 0 1507,13-5 2302,27 4-3738,0 0 0,0 0 0,1 0 0,-1 0 0,0 0 0,0 0 0,0-1 0,1 1 0,-1 0 0,0 0 0,0 0 0,0-1 0,0 1 0,1 0 0,-1 0 0,0-1 0,0 1 0,0 0 0,0 0 0,0 0 0,0-1 0,0 1 0,0 0 0,0 0 0,0-1 0,0 1 0,0 0 0,0 0 0,0-1 0,0 1 0,0 0 0,0-1 0,0 1 0,0 0 0,0 0 0,0 0 0,0-1 0,0 1 0,-1 0 0,1 0 0,0-1 0,0 1 0,0 0 0,0 0 0,-1 0 0,1 0 0,0-1 0,0 1 0,0 0 0,-1 0 0,1 0 0,0 0 0,0 0 0,-1-1 0,1 1 0,0 0 0,0 0 0,-1 0 0,1 0 0,0 0 0,0 0 0,-1 0 0,1 0 0,0 0 0,0 0 0,-1 0 0,1 0 0,-1 0 0,21-7 649,360-10 1304,-158 11-1697,972-73 99,-795 48-397,-341 28-9,-7 0 25,-1-1-1,1-3 1,61-16-1,-207 20 1219,-105 2-1169,-222 3 128,412-2-239,-1 0 0,1 1 0,0 0 0,0 1 0,-1 0 0,1 1 0,0 0 0,1 0 0,-1 1 0,-10 6 0,20-10-19,-1 0 1,1 0 0,-1 0 0,0 1 0,1-1 0,-1 0-1,1 1 1,0-1 0,-1 0 0,1 1 0,-1-1 0,1 0-1,-1 1 1,1-1 0,0 1 0,-1-1 0,1 1 0,0-1-1,-1 1 1,1-1 0,0 1 0,0 0 0,0-1 0,0 1-1,-1-1 1,1 1 0,0-1 0,0 1 0,0 0 0,0-1-1,0 1 1,0-1 0,0 1 0,1 0 0,-1-1 0,0 1-1,0-1 1,0 1 0,1-1 0,-1 1 0,0-1-1,0 1 1,1-1 0,-1 1 0,0-1 0,1 1 0,-1-1-1,1 1 1,-1-1 0,1 0 0,-1 1 0,1-1 0,-1 0-1,1 1 1,-1-1 0,1 0 0,-1 0 0,1 0 0,-1 1-1,1-1 1,-1 0 0,1 0 0,0 0 0,0 0 0,40 9-2585,15-7-1882,16-1-3951</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27.852"/>
    </inkml:context>
    <inkml:brush xml:id="br0">
      <inkml:brushProperty name="width" value="0.025" units="cm"/>
      <inkml:brushProperty name="height" value="0.025" units="cm"/>
    </inkml:brush>
  </inkml:definitions>
  <inkml:trace contextRef="#ctx0" brushRef="#br0">7577 45 4388,'0'0'1399,"9"-6"-81,4-4-517,11-6 57,4 4 3895,-25 19-1744,-6 29-2372,-3 26-154,6-51-295,0 0 0,-1 0 0,-1 0 0,1 0 0,-2-1 0,-5 16 0,1-9-22,-1-1-1,-1 0 1,-1 0-1,0-1 1,-1-1 0,-19 22-1,-5-3 276,-44 33 0,6-6 652,22-14-683,15-12-312,-2-2-1,0-1 1,-53 30-1,-30 2-102,-2-6 0,-3-4-1,-2-7 1,-195 45 0,-547 70 42,-8-55 0,870-105-37,-1771 161 96,1078-122-74,-96 7 21,616-33 192,-253 26 409,309-23-510,-175 48 0,268-56-277,5 0-244,0-2-1,-1 0 0,0-2 0,-37 2 0,65-9 103,-1 1 0,1 0 0,-1 0 0,1-1 0,0 1 0,-1 0 1,1 0-1,0-1 0,0 1 0,0 0 0,0-1 0,0 1 0,0 0 0,1-1 0,-1 1 0,0 0 0,1-1 0,-1 1 0,1 0 0,0-3 0,7-6-800,0-1 0,0 2 0,1-1-1,1 1 1,19-16 0,-8 8-695,7-8-1182</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4.898"/>
    </inkml:context>
    <inkml:brush xml:id="br0">
      <inkml:brushProperty name="width" value="0.025" units="cm"/>
      <inkml:brushProperty name="height" value="0.025" units="cm"/>
    </inkml:brush>
  </inkml:definitions>
  <inkml:trace contextRef="#ctx0" brushRef="#br0">1 0 17168,'0'0'10074,"6"13"-8862,122 186 874,-16-30-1343,-51-70-65,91 115 0,-152-214-758,0-1 0,0 1 0,0 0 1,0 0-1,0-1 0,1 1 0,-1 0 1,0 0-1,0-1 0,0 1 0,0 0 0,0 0 1,0 0-1,0-1 0,0 1 0,1 0 0,-1 0 1,0 0-1,0-1 0,0 1 0,1 0 0,-1 0 1,0 0-1,0 0 0,0 0 0,1-1 0,-1 1 1,0 0-1,0 0 0,0 0 0,1 0 0,-1 0 1,0 0-1,0 0 0,1 0 0,-1 0 0,0 0 1,0 0-1,1 0 0,-1 0 0,0 0 1,0 0-1,1 0 0,-1 0 0,0 0 0,0 0 1,1 0-1,-1 1 0,0-1 0,0 0 0,0 0 1,1 0-1,-1 0 0,0 0 0,0 1 0,-4-28-8866,-8 0-6659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28.238"/>
    </inkml:context>
    <inkml:brush xml:id="br0">
      <inkml:brushProperty name="width" value="0.025" units="cm"/>
      <inkml:brushProperty name="height" value="0.025" units="cm"/>
    </inkml:brush>
  </inkml:definitions>
  <inkml:trace contextRef="#ctx0" brushRef="#br0">906 69 7079,'8'-69'10719,"-12"69"-10484,1 0 0,-1 1 0,0-1 0,0 1 0,0 0 0,1 0-1,-1 0 1,-4 2 0,-140 74 772,18-7-866,-53 7 152,111-50-11,1 3 0,2 4-1,-72 45 1,140-77-280,-40 29 31,40-29-32,-1-1-1,0 1 0,1 0 1,-1 0-1,1 0 1,-1 0-1,1 0 0,0 0 1,0 0-1,0 0 1,0 1-1,0-1 1,0 0-1,1 1 0,-1-1 1,1 0-1,-1 4 1,1-6-5,1 1 1,-1 0 0,0 0-1,0 0 1,0-1 0,1 1-1,-1 0 1,0-1 0,1 1-1,-1 0 1,1 0 0,-1-1 0,1 1-1,-1-1 1,1 1 0,-1 0-1,1-1 1,0 1 0,-1-1-1,1 0 1,0 1 0,-1-1-1,1 1 1,0-1 0,-1 0-1,1 0 1,0 1 0,1-1 0,26 3 19,-20-3-6,353 0 723,-61-2-596,-228 5-260,0 3 1,78 17-1,22 18-4938,-112-29-1174</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24.002"/>
    </inkml:context>
    <inkml:brush xml:id="br0">
      <inkml:brushProperty name="width" value="0.025" units="cm"/>
      <inkml:brushProperty name="height" value="0.025" units="cm"/>
    </inkml:brush>
  </inkml:definitions>
  <inkml:trace contextRef="#ctx0" brushRef="#br0">3132 235 11082,'-173'-72'3435,"106"49"-2987,-136-25-1,-573-34-326,-4 73 633,693 10-205,0 4 0,0 4-1,0 4 1,-148 41 0,198-41-440,0 2 1,1 1-1,0 1 0,2 2 1,-44 32-1,55-33-118,1 1 1,0 1-1,2 0 0,0 2 0,1 0 0,2 2 0,0 0 1,-14 28-1,13-17-3,3 1 0,1 0-1,1 1 1,2 1 0,2-1 0,1 2 0,3-1 0,0 1 0,3 0 0,3 62-1,1-83 9,0-1-1,1 0 0,0 1 0,2-1 0,0 0 0,1-1 0,0 1 0,1-1 1,1-1-1,1 1 0,12 16 0,-5-12 63,1 0 0,0-1 0,2-1 0,0-1 0,1-1 0,43 28 0,-12-17 91,0-1-1,2-3 1,1-2 0,0-3-1,2-2 1,66 11-1,20-5 37,187 4 0,147-22-95,-334-8-65,0-7 1,-1-5 0,0-7 0,186-54 0,-213 41 283,-3-4 0,-1-6 1,-3-4-1,-1-4 1,155-109-1,-230 142-171,-2-2-1,0-1 1,-2-1-1,-1-2 1,0 0-1,39-58 0,-57 72-47,0 0 0,-1-1 0,-1 0 0,0 0 0,0 0 0,-2-1 0,0 0 0,0 1-1,-2-2 1,0 1 0,0 0 0,-1 0 0,-1-1 0,-1 1 0,0 0 0,-1 0 0,-1 0 0,0 0-1,-7-20 1,3 18-83,-1 0 0,0 0 0,-2 0 0,0 1 0,0 1 0,-2 0 1,0 1-1,0 0 0,-1 0 0,-1 1 0,0 1 0,-1 1 0,-1 0 0,1 1 0,-2 0 0,1 1 0,-1 1 0,-33-11 0,6 6-205,0 1-1,0 3 1,-1 1 0,-1 3-1,1 1 1,-81 4 0,54 6-890,-139 28 1,-71 41-2840,61-8-1235</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32.719"/>
    </inkml:context>
    <inkml:brush xml:id="br0">
      <inkml:brushProperty name="width" value="0.025" units="cm"/>
      <inkml:brushProperty name="height" value="0.025" units="cm"/>
    </inkml:brush>
  </inkml:definitions>
  <inkml:trace contextRef="#ctx0" brushRef="#br0">56 146 7591,'0'0'3123,"-8"-2"-1671,-3 1-1011,-26-10 1531,43 12-1657,-1-1 1,0 0-1,1 0 0,-1 0 1,0-1-1,8-1 0,9-1 153,356-21 1077,1139-37 438,-1481 60-1974,1 2-1,-1 2 1,0 1 0,49 13-1,-85-17-7,0 0 0,0 0 1,0 0-1,-1 0 0,1 0 0,0 0 0,0 0 1,0 0-1,0 0 0,0 1 0,0-1 0,0 0 1,0 0-1,0 0 0,0 0 0,0 0 0,0 0 1,0 0-1,0 0 0,0 0 0,0 1 0,0-1 0,0 0 1,0 0-1,0 0 0,0 0 0,0 0 0,0 0 1,0 0-1,0 0 0,0 0 0,0 1 0,0-1 1,0 0-1,0 0 0,0 0 0,0 0 0,0 0 1,0 0-1,0 0 0,0 0 0,0 1 0,-22 1 179,-33 0 53,-489-14-249,-127 0 331,628 13-302,-1 2 0,1 1 0,1 3 0,-68 18-1,88-13-76,22-12 60,0 1-1,0-1 1,0 1 0,0-1 0,1 0-1,-1 1 1,0-1 0,1 1-1,-1-1 1,0 0 0,1 0 0,-1 1-1,0-1 1,1 0 0,-1 1-1,0-1 1,1 0 0,-1 0 0,1 0-1,-1 0 1,1 1 0,-1-1-1,0 0 1,1 0 0,-1 0 0,1 0-1,-1 0 1,1 0 0,0 0-1,52 4-74,448-29 173,-144 3-353,-52 16-97,130-6 125,-419 11 231,-10 1 9,-1 0-1,1 0 0,-1-1 0,0 0 1,1 0-1,9-3 0,-15 4-6,0-1 1,0 1-1,0 0 0,0-1 0,0 1 0,0 0 1,0 0-1,0-1 0,0 1 0,0 0 0,0-1 0,0 1 1,0 0-1,0 0 0,0-1 0,-1 1 0,1 0 1,0 0-1,0-1 0,0 1 0,0 0 0,-1 0 0,1-1 1,0 1-1,0 0 0,0 0 0,-1 0 0,1 0 1,0-1-1,0 1 0,-1 0 0,1 0 0,0 0 0,0 0 1,-1 0-1,1 0 0,0 0 0,-1 0 0,1 0 1,0 0-1,0 0 0,-1 0 0,1 0 0,0 0 1,-1 0-1,1 0 0,0 0 0,-1 0 0,-22-6 94,-153-11 425,-292 8-1,310 10-328,-551 34 31,407-1-3910,266-30-72,22-4-3164</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44.420"/>
    </inkml:context>
    <inkml:brush xml:id="br0">
      <inkml:brushProperty name="width" value="0.025" units="cm"/>
      <inkml:brushProperty name="height" value="0.025" units="cm"/>
    </inkml:brush>
  </inkml:definitions>
  <inkml:trace contextRef="#ctx0" brushRef="#br0">0 122 6534,'11'-7'828,"22"-11"-144,1 1 0,1 2 0,0 2 1,1 0-1,1 3 0,-1 1 1,2 2-1,-1 1 0,1 2 0,42 1 1,22 8 68,0 5 1,166 37-1,86 10-632,439-42 876,-502-17 493,873 22 344,8 1-1442,-134-66 2278,-1001 41-2649,77-9 14,133-32-1,-241 43-210,16-6-403,-15-4-3134,-7 2-1444</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47.792"/>
    </inkml:context>
    <inkml:brush xml:id="br0">
      <inkml:brushProperty name="width" value="0.025" units="cm"/>
      <inkml:brushProperty name="height" value="0.025" units="cm"/>
    </inkml:brush>
  </inkml:definitions>
  <inkml:trace contextRef="#ctx0" brushRef="#br0">202 1894 4356,'-20'3'313,"-6"2"-853,-1 0 0,0-2 0,-46-1 0,72-2 664,0 0-1,0 0 1,0 0 0,0 0-1,0 0 1,0 0 0,0 0 0,0 0-1,0-1 1,0 1 0,0 0-1,0-1 1,0 1 0,0-1-1,0 1 1,0-1 0,0 1-1,0-1 1,0 0 0,1 1-1,-1-1 1,0 0 0,0 0 0,1 0-1,-1 1 1,1-1 0,-1 0-1,1 0 1,-1 0 0,1 0-1,-1 0 1,1 0 0,0 0-1,-1 0 1,1 0 0,0 0-1,0 0 1,0 0 0,0 0-1,0-1 1,0 1 0,0 0 0,0 0-1,1 0 1,-1 0 0,0 0-1,0 0 1,1 0 0,-1 0-1,1 0 1,-1 0 0,1 0-1,-1 1 1,1-1 0,0 0-1,-1 0 1,1 0 0,0 1 0,0-1-1,0 0 1,0 1 0,-1-1-1,1 0 1,2 0 0,43-19 412,2 1 0,82-20 0,-47 16-255,1643-461 1054,26 103-774,-511 139 1049,-186 35 761,4 32-1217,-537 109-1062,647-108-24,-1144 169-66,53-15-52,-70 13-174,-24 5-422,-121 2-5434,32 0-914</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48.500"/>
    </inkml:context>
    <inkml:brush xml:id="br0">
      <inkml:brushProperty name="width" value="0.025" units="cm"/>
      <inkml:brushProperty name="height" value="0.025" units="cm"/>
    </inkml:brush>
  </inkml:definitions>
  <inkml:trace contextRef="#ctx0" brushRef="#br0">784 62 7143,'0'0'1708,"2"-8"-656,4-26-59,-6 33-937,0 0 0,0 0 1,0 0-1,0 1 0,0-1 1,0 0-1,-1 0 0,1 1 1,0-1-1,-1 0 0,1 0 1,0 1-1,-1-1 0,1 0 0,-1 1 1,1-1-1,-1 1 0,1-1 1,-1 0-1,1 1 0,-1-1 1,0 1-1,1 0 0,-1-1 1,0 1-1,0-1 0,1 1 1,-1 0-1,0 0 0,0-1 1,1 1-1,-1 0 0,0 0 1,0 0-1,1 0 0,-1 0 1,0 0-1,0 0 0,0 0 1,1 0-1,-1 0 0,0 1 1,0-1-1,1 0 0,-1 0 1,0 1-1,-1 0 0,-2-1 97,-10 3 65,0 0-1,0 1 1,0 1 0,0 0 0,1 1 0,0 1 0,0-1 0,0 2 0,-16 13 0,5-6 21,-441 310 1485,449-314-1554,0 1 0,1 1 0,1 0-1,-25 30 1,37-41-154,0 0 0,0 1 0,0-1 0,1 1 0,-1 0 0,1-1 0,0 1 0,-1 0 0,1 0 0,0 0 0,1 0 0,-1 0 0,1 0 0,-1 0 0,1 0 0,0 0 0,0 0 0,0 0 0,0 0 0,1 0 0,-1 0 0,1 0 0,0 0 0,0 0 0,0 0 0,0 0 0,0 0 0,1-1 1,-1 1-1,1 0 0,0-1 0,0 1 0,0-1 0,0 0 0,0 0 0,0 0 0,0 0 0,1 0 0,-1 0 0,4 1 0,12 8 3,1 0 0,1-2 0,-1 0-1,2-1 1,-1-1 0,1-1 0,0 0 0,0-2 0,42 3 0,-15-4 65,0-3-1,0-2 0,69-11 1,-3-10 413,182-64 0,-36 9-456,-41 27-1705,-73 24-2848,-60 12-1718</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0.162"/>
    </inkml:context>
    <inkml:brush xml:id="br0">
      <inkml:brushProperty name="width" value="0.025" units="cm"/>
      <inkml:brushProperty name="height" value="0.025" units="cm"/>
    </inkml:brush>
  </inkml:definitions>
  <inkml:trace contextRef="#ctx0" brushRef="#br0">210 165 12684,'0'0'2306,"4"-11"-560,2-5-600,-1 0 0,0 0 1,-1-1-1,-1 0 0,-1 0 0,1-20 0,-3 36-1077,-1 0 1,1 0-1,0 1 0,-1-1 0,1 0 0,-1 0 0,1 0 0,-1 0 0,1 1 0,-1-1 0,1 0 0,-1 0 0,0 1 0,1-1 0,-1 0 0,0 1 0,0-1 0,0 1 0,1-1 0,-1 1 0,0 0 0,0-1 0,0 1 0,0 0 0,0-1 0,0 1 1,0 0-1,0 0 0,0 0 0,0 0 0,1 0 0,-1 0 0,0 0 0,0 0 0,0 0 0,0 0 0,0 1 0,0-1 0,0 0 0,-1 1 0,-40 15 597,25-3-497,0 0 1,0 1-1,2 1 0,-27 31 1,35-38-100,1 1 1,0-1-1,0 1 0,1 0 1,0 0-1,0 1 0,1-1 1,1 1-1,-1 0 1,2 0-1,-1 0 0,0 12 1,3-21-67,0 0 0,0-1 1,0 1-1,0 0 1,0 0-1,0-1 0,0 1 1,1 0-1,-1-1 0,0 1 1,0 0-1,1-1 0,-1 1 1,0 0-1,1-1 0,-1 1 1,0-1-1,1 1 1,-1-1-1,1 1 0,-1-1 1,1 1-1,0-1 0,-1 1 1,1-1-1,-1 1 0,1-1 1,0 0-1,-1 1 1,1-1-1,1 0 0,29-1 127,-21-1-86,0-1 1,0-1-1,0 1 0,10-7 0,12-12 21,-1-1 0,-1-1-1,47-50 1,-14 13 8,-57 59 38,-6 12-39,-7 14 72,7-23-134,-71 207 579,-41 135 395,109-322-1281,3-21 281,0 0 0,0 0 1,0 0-1,0 0 0,0 0 1,0 1-1,1-1 0,-1 0 1,0 0-1,0 0 0,0 0 1,0 0-1,0 0 0,0 0 1,1 0-1,-1 0 0,0 0 0,0 0 1,0 0-1,0 0 0,1 0 1,-1 0-1,0 0 0,0 0 1,0 0-1,0 0 0,0 0 1,1 0-1,-1 0 0,0 0 1,0 0-1,0 0 0,0 0 1,0 0-1,1 0 0,-1 0 1,0 0-1,0 0 0,0 0 0,0-1 1,0 1-1,0 0 0,0 0 1,1 0-1,-1 0 0,0 0 1,0 0-1,0-1 0,0 1 1,0 0-1,0 0 0,0 0 1,0 0-1,22-35-2483,11-51-8136,-15 35-321</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0.553"/>
    </inkml:context>
    <inkml:brush xml:id="br0">
      <inkml:brushProperty name="width" value="0.025" units="cm"/>
      <inkml:brushProperty name="height" value="0.025" units="cm"/>
    </inkml:brush>
  </inkml:definitions>
  <inkml:trace contextRef="#ctx0" brushRef="#br0">41 22 18257,'0'0'7447,"-5"9"-7052,-1 2-144,1 0-1,0 1 1,1 0-1,0 0 0,0 0 1,2 0-1,-1 0 1,2 1-1,0 0 1,0 24-1,2-36-218,-1 0 0,1 0 1,-1 0-1,0 0 0,1 0 1,0 0-1,-1 0 0,1 0 0,0 0 1,-1 0-1,1 0 0,0 0 0,0-1 1,0 1-1,0 0 0,0-1 0,0 1 1,0 0-1,0-1 0,0 1 0,0-1 1,0 0-1,0 1 0,0-1 0,0 0 1,1 1-1,-1-1 0,0 0 1,0 0-1,0 0 0,0 0 0,1 0 1,-1-1-1,0 1 0,0 0 0,0 0 1,0-1-1,2 0 0,3 0 96,0-1 1,0 0-1,0 0 1,0 0-1,0-1 0,6-3 1,6-9 43,0-1 0,-1 0 0,-1-1 0,-1-1 0,0 0 0,-1-1 0,-1 0 0,14-30 0,-47 95-111,6-18-37,1 0 1,2 1-1,1 0 1,1 1-1,-8 51 1,17-80-30,0 0-1,0 1 1,0-1-1,0 0 1,0 0 0,0 0-1,0 0 1,0 1 0,0-1-1,0 0 1,1 0-1,-1 0 1,0 0 0,1 0-1,-1 0 1,1 1-1,-1-1 1,1 0 0,0 0-1,-1-1 1,1 1-1,0 0 1,0 0 0,0 0-1,0 0 1,-1-1 0,3 2-1,-1-1-30,0-1 0,0 1 0,1-1 0,-1 0 0,0 1 1,0-1-1,1 0 0,-1 0 0,0-1 0,0 1 0,1 0 0,-1-1 0,3 0 0,5-3-359,0 1 1,1-2-1,-2 0 1,1 0-1,10-7 0,-9 4-1825,0-1-1,-1-1 0,0 0 0,11-13 1,7-13-8639</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1.050"/>
    </inkml:context>
    <inkml:brush xml:id="br0">
      <inkml:brushProperty name="width" value="0.025" units="cm"/>
      <inkml:brushProperty name="height" value="0.025" units="cm"/>
    </inkml:brush>
  </inkml:definitions>
  <inkml:trace contextRef="#ctx0" brushRef="#br0">157 65 14862,'0'0'8109,"1"-9"-6844,2-26-181,-3 34-1044,0 1-1,0-1 1,0 1 0,0 0 0,0-1-1,0 1 1,0-1 0,-1 1-1,1 0 1,0-1 0,0 1 0,0 0-1,0-1 1,-1 1 0,1 0 0,0-1-1,0 1 1,-1 0 0,1-1-1,0 1 1,-1 0 0,1 0 0,0-1-1,-1 1 1,1 0 0,0 0 0,-1 0-1,1 0 1,0-1 0,-1 1-1,1 0 1,-1 0 0,1 0 0,0 0-1,-1 0 1,1 0 0,-1 0 0,1 0-1,0 0 1,-1 0 0,1 0-1,-1 0 1,1 0 0,0 1 0,-1-1-1,1 0 1,0 0 0,-1 0-1,1 0 1,0 1 0,-1-1 0,1 0-1,0 0 1,-1 1 0,1-1 0,-19 11 148,6 3 105,0 0 0,1 1 1,1 0-1,0 1 0,1 1 0,1-1 0,0 1 1,2 1-1,0-1 0,1 2 0,0-1 0,-4 27 1,10-43-276,-1 1 0,1-1 0,0 0 1,-1 1-1,1-1 0,0 0 1,0 0-1,0 1 0,1-1 1,-1 0-1,0 0 0,1 1 1,0-1-1,-1 0 0,1 0 1,0 0-1,0 0 0,0 0 0,0 0 1,1 0-1,-1 0 0,0 0 1,1-1-1,2 4 0,0-4-1,-1 1-1,1-1 1,-1 0-1,1 0 1,-1 0-1,1-1 1,0 1-1,0-1 0,-1 0 1,1 0-1,0 0 1,0 0-1,-1-1 1,7-1-1,8-2 11,-1-1-1,-1 0 1,1-2-1,-1 0 0,0-1 1,0 0-1,-1-1 1,0-1-1,26-23 1,-15 10-34,-2-1 0,0-2 0,-1 0 0,22-35 0,-57 113 268,11-49-257,-1 2 1,0 1-1,1 0 0,-1 0 0,2-1 0,-1 1 0,0 10 1,1-15-6,1 0 1,-1 0 0,0 1 0,1-1 0,-1 0 0,1 0-1,-1 1 1,1-1 0,0 0 0,0 0 0,-1 0-1,1 0 1,0 0 0,0 0 0,0 0 0,0-1 0,0 1-1,0 0 1,0 0 0,0-1 0,0 1 0,0 0-1,1-1 1,-1 1 0,0-1 0,0 0 0,1 1 0,-1-1-1,0 0 1,1 0 0,-1 0 0,0 0 0,0 0-1,1 0 1,1 0 0,7-1 0,0 0 0,1 0 0,-1 0 0,0-2 0,0 1 0,0-1 0,-1-1 0,13-5 0,73-46 0,-32 18 0,-62 36-11,-1 1 1,1-1-1,-1 0 0,1 1 0,-1-1 1,1 1-1,0 0 0,-1-1 0,1 1 1,0 0-1,0-1 0,-1 1 0,1 0 1,0 0-1,0-1 0,0 1 1,-1 0-1,1 0 0,0 0 0,0 0 1,-1 0-1,1 0 0,0 0 0,0 0 1,0 1-1,-1-1 0,1 0 0,0 0 1,0 1-1,-1-1 0,1 0 1,0 1-1,-1-1 0,1 1 0,1 0 1,-1 27-1036,-2-12 375,1-16 546,1 1 1,-1-1 0,0 1-1,0-1 1,0 1-1,1-1 1,-1 0 0,0 1-1,0-1 1,1 1 0,-1-1-1,0 0 1,1 1-1,-1-1 1,0 0 0,1 0-1,-1 1 1,1-1 0,-1 0-1,1 0 1,-1 1-1,0-1 1,1 0 0,-1 0-1,1 0 1,-1 0 0,1 0-1,-1 0 1,1 0-1,-1 0 1,1 0 0,-1 0-1,1 0 1,-1 0 0,1 0-1,-1 0 1,1 0-1,-1 0 1,0-1 0,1 1-1,0 0 1,23-9-2863,-9 0 602,-2-1 0,1 0-1,-1-1 1,-1-1-1,19-22 1,1-4-4699</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1.534"/>
    </inkml:context>
    <inkml:brush xml:id="br0">
      <inkml:brushProperty name="width" value="0.025" units="cm"/>
      <inkml:brushProperty name="height" value="0.025" units="cm"/>
    </inkml:brush>
  </inkml:definitions>
  <inkml:trace contextRef="#ctx0" brushRef="#br0">132 102 2498,'5'-11'5104,"19"-54"516,-15 39 4455,-44 116-5949,-23 69-1972,54-147-1990,0 1 1,1 0 0,0 0-1,1 0 1,1 1 0,0-1-1,0 0 1,3 16 0,-6-42-57,0 1 1,0 0 0,-1 0-1,-1 0 1,-11-17 0,-2-6 888,68 33-938,-19 2-59,0-2 0,0-2 0,0 0 0,31-10 0,-43 9 0,-1-1 0,1 0 0,-1-1 0,-1-1 0,1-1 0,-2 0 0,30-23 0,-53 43 0,1 1 0,1-1 0,0 1 0,0 1 0,1-1 0,1 1 0,0-1 0,1 1 0,0 0 0,1 0 0,1 1 0,-1 15 0,3-27 5,-1 0 0,0-1 0,1 1 1,0-1-1,-1 1 0,1-1 0,0 1 0,-1-1 0,1 1 0,0-1 1,0 0-1,0 1 0,0-1 0,1 0 0,-1 0 0,0 0 0,0 0 1,1 0-1,-1 0 0,1 0 0,-1 0 0,1-1 0,1 2 0,1 0 9,1-1 0,0 0 0,0 1-1,0-1 1,0-1 0,0 1-1,0-1 1,7 0 0,-7 0-42,0-1 1,-1 0 0,1 1-1,0-1 1,0-1-1,-1 1 1,1-1-1,7-4 1,-10 5-16,-1 1 0,1-1 0,-1 0 0,0 0 0,1-1 0,-1 1 0,0 0 0,1 0 1,-1-1-1,0 1 0,0-1 0,0 1 0,0-1 0,-1 1 0,1-1 0,0 1 0,0-1 0,-1 0 0,0 1 0,1-1 0,-1 0 0,1-2 0,-3-13-6122,-5-2-5900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9.819"/>
    </inkml:context>
    <inkml:brush xml:id="br0">
      <inkml:brushProperty name="width" value="0.025" units="cm"/>
      <inkml:brushProperty name="height" value="0.025" units="cm"/>
    </inkml:brush>
  </inkml:definitions>
  <inkml:trace contextRef="#ctx0" brushRef="#br0">152 1 15567,'-8'2'1809,"-4"1"-1110,-1 1-1,1 1 1,1 0-1,-22 12 0,28-14-460,0-1-1,1 1 0,0 0 1,-1 1-1,1-1 1,0 1-1,1 0 0,-1 0 1,1 0-1,-1 0 0,1 0 1,0 1-1,1 0 0,-1-1 1,1 1-1,-3 8 1,5-12-223,0-1 1,0 1 0,0-1 0,0 1 0,0-1-1,1 1 1,-1 0 0,0-1 0,0 1-1,0-1 1,0 1 0,1-1 0,-1 1 0,0-1-1,0 1 1,1-1 0,-1 1 0,0-1 0,1 1-1,-1-1 1,1 1 0,-1-1 0,1 0 0,-1 1-1,1-1 1,-1 0 0,1 1 0,-1-1-1,1 0 1,-1 0 0,1 1 0,-1-1 0,1 0-1,-1 0 1,1 0 0,0 0 0,0 0 0,28 1 255,-21-1-155,29-2-230,0-2 0,1-1 0,53-16 0,35-5-220,-126 26 340,0 0-1,1-1 0,-1 1 1,0 0-1,1 0 1,-1 0-1,0 0 1,1 0-1,-1 0 0,0 0 1,0 1-1,1-1 1,-1 0-1,0 0 1,1 0-1,-1 0 0,0 0 1,1 0-1,-1 1 1,0-1-1,0 0 1,1 0-1,-1 0 0,0 1 1,0-1-1,1 0 1,-1 0-1,0 1 1,0-1-1,0 0 0,0 0 1,1 1-1,-1-1 1,0 0-1,0 1 1,0-1-1,0 0 0,0 1 1,0-1-1,0 0 1,0 1-1,0-1 1,-2 22 524,-1 5 88,3-27-607,0 1 1,0 0-1,0-1 0,1 1 0,-1 0 0,0-1 0,0 1 0,0 0 0,0-1 0,1 1 0,-1 0 0,0-1 0,1 1 0,-1-1 0,0 1 0,1-1 0,-1 1 0,1-1 0,-1 1 0,1-1 0,-1 1 0,1-1 0,-1 1 0,1-1 0,0 0 1,-1 1-1,1-1 0,0 0 0,0 1 0,11 1-147,0 0 1,0-1 0,1 0 0,-1-1-1,0-1 1,0 0 0,0 0 0,1-1-1,12-4 1,62-23-10241,-45 11-3269</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6.332"/>
    </inkml:context>
    <inkml:brush xml:id="br0">
      <inkml:brushProperty name="width" value="0.025" units="cm"/>
      <inkml:brushProperty name="height" value="0.025" units="cm"/>
    </inkml:brush>
  </inkml:definitions>
  <inkml:trace contextRef="#ctx0" brushRef="#br0">386 1 10282,'0'0'10997,"-8"13"-9524,-20 32-462,-3-1-1,-1-2 1,-2-1-1,-2-1 1,-1-2-1,-80 61 1,78-79-162,38-19-837,0-1 0,1 0 0,-1 0 0,0 0 0,0 0-1,1 0 1,-1 0 0,0 0 0,0 0 0,1 0 0,-1 0-1,0 0 1,1 0 0,-1 0 0,0 0 0,0-1 0,1 1-1,-1 0 1,0-1 0,1 1 0,-1 0 0,1-1 0,-1 1-1,0-1 1,1 1 0,-1-1 0,1 1 0,-1-1 0,1 1-1,-1-1 1,1 0 0,0 1 0,-1-1 0,1 0-1,0 1 1,-1-1 0,1 0 0,0 1 0,0-1 0,0 0-1,0 1 1,0-1 0,-1 0 0,1 0 0,0 1 0,1-1-1,-1 0 1,0 0 0,0 0 0,1-11-27,1 1 0,0 0-1,0-1 1,1 1 0,1 0 0,0 1-1,0-1 1,1 1 0,9-15 0,4-4-152,42-52 0,-56 77 167,0-1 0,0 1 0,0 1 0,0-1 0,0 0 0,1 1 0,-1 0 0,10-4 0,-12 6-3,0 0 1,-1 1 0,1-1-1,0 1 1,0-1-1,0 1 1,-1 0 0,1 0-1,0 0 1,0 0-1,0 0 1,-1 0 0,1 1-1,0-1 1,0 1-1,0-1 1,-1 1 0,1-1-1,0 1 1,-1 0-1,1 0 1,-1 0 0,1 0-1,-1 0 1,1 0-1,-1 0 1,0 1 0,1-1-1,-1 1 1,1 1-1,34 45 34,-29-37-17,0 0 0,1 0 0,1 0 0,0-1-1,0-1 1,0 1 0,2-2 0,-1 1 0,1-1 0,0-1 0,15 8 0,-20-12-174,49 22 471,-22-3-3975,-30-20-1845</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2.482"/>
    </inkml:context>
    <inkml:brush xml:id="br0">
      <inkml:brushProperty name="width" value="0.025" units="cm"/>
      <inkml:brushProperty name="height" value="0.025" units="cm"/>
    </inkml:brush>
  </inkml:definitions>
  <inkml:trace contextRef="#ctx0" brushRef="#br0">1 277 13773,'0'0'10421,"13"-6"-9098,25-16-968,0-2 0,-2-1 0,-1-2 0,-1-1 0,-1-2 0,-2-1 0,30-38 0,-51 55-245,-11 15 3,-16 26-106,5-2 16,1 1 0,0 0 0,2 1 1,1 0-1,2 0 0,0 1 0,2 0 0,-1 44 0,4-71-22,1 1 0,0-1 0,0 1 0,0-1-1,0 1 1,1-1 0,-1 0 0,0 1 0,1-1 0,-1 0-1,1 1 1,-1-1 0,1 0 0,-1 1 0,1-1 0,0 0-1,0 0 1,0 0 0,0 1 0,0-1 0,0 0 0,0 0-1,0-1 1,0 1 0,0 0 0,0 0 0,1 0 0,-1-1-1,0 1 1,1-1 0,-1 1 0,0-1 0,1 1 0,-1-1-1,0 0 1,1 0 0,-1 0 0,1 1 0,-1-1 0,1-1-1,-1 1 1,0 0 0,3-1 0,4-1-85,0 0 0,-1 0 0,1-1 0,-1 0 0,0 0 0,0-1 0,7-4 0,7-6-1149,-2-1-1,0-1 1,24-25 0,15-28-5739,-11 3-2813</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3.122"/>
    </inkml:context>
    <inkml:brush xml:id="br0">
      <inkml:brushProperty name="width" value="0.025" units="cm"/>
      <inkml:brushProperty name="height" value="0.025" units="cm"/>
    </inkml:brush>
  </inkml:definitions>
  <inkml:trace contextRef="#ctx0" brushRef="#br0">147 1 13164,'0'0'8771,"-10"13"-7345,-8 12-774,0 1 0,3 0 0,0 2 0,1 0 0,2 0 0,-17 58 0,15-6 59,14-74-682,-1 1 0,1 0-1,0 0 1,0 0 0,1 0 0,0-1-1,1 1 1,-1 0 0,4 9-1,-5-15-18,1-1 0,-1 1-1,0-1 1,0 1 0,0-1-1,0 1 1,1-1 0,-1 1-1,0-1 1,0 1 0,1-1-1,-1 0 1,1 1 0,-1-1-1,0 1 1,1-1 0,-1 0-1,1 1 1,-1-1 0,0 0-1,1 0 1,-1 1 0,1-1-1,-1 0 1,1 0 0,-1 0-1,1 1 1,0-1 0,-1 0-1,1 0 1,-1 0 0,1 0-1,-1 0 1,1 0 0,-1 0-1,1 0 1,-1 0 0,1-1-1,-1 1 1,1 0 0,-1 0-1,1 0 1,-1-1 0,1 1-1,-1 0 1,1 0 0,-1-1-1,1 1 1,-1 0 0,0-1 0,1 1-1,-1-1 1,1 1 0,-1 0-1,0-1 1,0 1 0,1-1-1,-1 1 1,0-1 0,0 1-1,1-1 1,-1 0 0,18-36 355,-17 33-384,23-65 1305,-26 101-1099,1-21-158,0 0 0,1 0 0,0 0 1,1 1-1,3 14 0,-4-24-26,1 1 1,0-1-1,0 1 1,0-1-1,0 1 1,1-1-1,-1 1 1,0-1-1,1 0 1,0 0-1,0 0 1,-1 0-1,1 0 1,0 0-1,1-1 1,-1 1-1,0 0 1,0-1-1,1 0 1,-1 0-1,1 1 1,-1-1-1,1-1 1,-1 1-1,1 0 1,0-1-1,3 1 1,1 0 10,0-1 0,0 0 0,-1 0 1,1 0-1,0-1 0,0 0 0,0 0 0,-1-1 1,1 0-1,-1 0 0,1 0 0,-1-1 1,0 0-1,0-1 0,0 1 0,0-1 1,-1 0-1,1 0 0,-1-1 0,0 0 1,-1 1-1,1-2 0,-1 1 0,0-1 0,0 1 1,0-1-1,-1 0 0,0 0 0,0-1 1,-1 1-1,0 0 0,0-1 0,0 0 1,-1 1-1,1-9 0,-2 15-9,0 0-1,0 0 1,0 0-1,0 0 1,0 0-1,0-1 1,0 1-1,0 0 1,0 0-1,0 0 1,0 0-1,0 0 1,0 0-1,0 0 1,0-1-1,0 1 1,0 0-1,0 0 1,0 0-1,0 0 1,0 0-1,0 0 1,0 0-1,0 0 1,0-1 0,0 1-1,0 0 1,0 0-1,0 0 1,-1 0-1,1 0 1,0 0-1,0 0 1,0 0-1,0 0 1,0 0-1,0 0 1,0 0-1,0 0 1,0 0-1,-1 0 1,1 0-1,0 0 1,0 0-1,0 0 1,0 0-1,0 0 1,0 0-1,0 0 1,-1 0-1,1 0 1,0 0-1,0 0 1,0 0 0,0 0-1,0 0 1,0 0-1,0 0 1,-1 0-1,1 0 1,0 0-1,0 0 1,-9 9 132,-5 10 28,12-16-157,-19 47 38,20-47-47,0 0 0,0 0 1,1 0-1,-1 0 0,0 1 0,1-1 1,0 0-1,0 0 0,0 0 1,0 0-1,0 0 0,1 0 0,0 1 1,1 4-1,-1-7 1,0 1 0,1-1 0,-1-1 0,0 1 0,1 0 0,-1 0 0,0 0 0,1-1 0,-1 1 0,1 0 0,-1-1 0,1 0 0,-1 1 0,1-1 0,0 0 0,-1 0 0,1 0 0,-1 0 0,1 0 0,-1 0 0,1 0 0,0 0 0,-1-1 0,1 1 0,-1-1 0,1 1 0,1-2 0,43-16 0,-31 11 0,-1-1 0,0-1 0,0-1 0,-1 0 0,0 0 0,-1-1 0,0-1 0,-1 0 0,0-1 0,15-23 0,-27 39 0,-4 15 0,1 0 0,0 0 0,2 1 0,0-1 0,1 1 0,1 19 0,1-36-91,0 1-1,1-1 1,-1 0-1,1 1 1,-1-1 0,1 0-1,0 0 1,0 0-1,0 0 1,0 0 0,0-1-1,1 1 1,-1-1-1,0 1 1,1-1 0,-1 0-1,1 0 1,-1 0-1,1 0 1,0 0 0,-1-1-1,1 1 1,0-1-1,0 0 1,-1 1 0,1-1-1,0 0 1,3-1-1,-3 1-102,0 0-1,-1 0 1,1 0-1,0 0 1,0 0-1,-1-1 0,1 1 1,-1-1-1,1 1 1,0-1-1,-1 0 0,1 0 1,-1-1-1,0 1 1,1 0-1,-1-1 1,0 1-1,0-1 0,0 0 1,0 0-1,0 1 1,0-1-1,0-1 0,-1 1 1,1 0-1,-1 0 1,0-1-1,1 1 1,0-4-1,-1-20-6884</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3.492"/>
    </inkml:context>
    <inkml:brush xml:id="br0">
      <inkml:brushProperty name="width" value="0.025" units="cm"/>
      <inkml:brushProperty name="height" value="0.025" units="cm"/>
    </inkml:brush>
  </inkml:definitions>
  <inkml:trace contextRef="#ctx0" brushRef="#br0">1 1 19058,'0'0'10890,"56"22"-12075,-14-14-2851,-2-2-2210,2 3-4708</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3.830"/>
    </inkml:context>
    <inkml:brush xml:id="br0">
      <inkml:brushProperty name="width" value="0.025" units="cm"/>
      <inkml:brushProperty name="height" value="0.025" units="cm"/>
    </inkml:brush>
  </inkml:definitions>
  <inkml:trace contextRef="#ctx0" brushRef="#br0">91 1 18546,'0'0'6731,"-10"6"-4665,4-2-1879,-34 25 1235,37-27-1344,1 0 0,0 0 0,0 0 0,0 0 1,0 1-1,1-1 0,-1 1 0,0-1 0,1 1 0,0 0 0,0-1 0,0 1 0,0 0 0,0 0 0,0 0 0,0 5 0,1-7-132,1 0-1,-1 0 1,1 0-1,-1 0 1,1 0-1,-1-1 1,1 1-1,0 0 1,-1 0-1,1-1 1,0 1-1,-1 0 0,1-1 1,0 1-1,0-1 1,0 1-1,0-1 1,-1 1-1,1-1 1,0 1-1,0-1 1,0 0-1,0 0 1,0 1-1,0-1 1,0 0-1,1 0 1,38 5-1040,-27-4 581,-6 0 436,-1 1 1,0-1 0,1 1 0,-1 1-1,0-1 1,0 1 0,0 0-1,-1 0 1,1 1 0,-1 0 0,7 5-1,-11-7 185,1-1 0,-1 1 0,0-1-1,1 1 1,-1 0 0,0-1 0,0 1-1,0 0 1,0 0 0,-1 0 0,1 0 0,0 0-1,-1-1 1,1 1 0,-1 0 0,0 0-1,0 1 1,0-1 0,0 0 0,0 0-1,0 0 1,0 0 0,-1 0 0,1 0-1,-1 0 1,1 0 0,-1-1 0,0 1-1,0 0 1,0 0 0,0 0 0,0-1 0,0 1-1,0 0 1,0-1 0,-1 1 0,1-1-1,-1 0 1,-1 2 0,-3 3-25,-1 0 0,1-1 0,-1 0 0,0 0-1,0-1 1,0 0 0,-1 0 0,1 0 0,-1-1 0,0 0 0,0-1 0,0 0 0,-1 0 0,-11 1 0,0-6-3516,6-14-3715</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4.233"/>
    </inkml:context>
    <inkml:brush xml:id="br0">
      <inkml:brushProperty name="width" value="0.025" units="cm"/>
      <inkml:brushProperty name="height" value="0.025" units="cm"/>
    </inkml:brush>
  </inkml:definitions>
  <inkml:trace contextRef="#ctx0" brushRef="#br0">139 98 15439,'0'0'2407,"4"-11"332,11-33 128,-14 44-2781,-1-1 1,0 1-1,1-1 1,-1 1-1,0-1 1,1 1-1,-1-1 1,0 0-1,0 1 1,1-1-1,-1 0 1,0 1 0,0-1-1,0 1 1,0-1-1,0 0 1,0 1-1,0-1 1,0 0-1,0 1 1,0-1-1,-1 0 1,1 1-1,0-1 1,0 0 0,-1 1-1,1-1 1,0 1-1,-1-1 1,1 1-1,0-1 1,-1 1-1,1-1 1,-1 1-1,1-1 1,-1 1 0,1-1-1,-1 1 1,1 0-1,-1-1 1,1 1-1,-1 0 1,0-1-1,1 1 1,-1 0-1,0 0 1,1 0-1,-1 0 1,1 0 0,-1 0-1,0-1 1,1 1-1,-1 1 1,0-1-1,1 0 1,-1 0-1,0 0 1,1 0-1,-1 0 1,0 0-1,1 1 1,-1-1 0,1 0-1,-2 1 1,-34 17 864,26-8-895,0 0 0,1 1-1,0 1 1,1-1 0,0 1-1,1 0 1,0 1 0,1 0-1,0 0 1,1 0 0,1 1-1,0 0 1,-3 20 0,7-32-49,-1 0 1,1 0-1,0-1 1,0 1-1,0 0 1,0 0-1,0-1 1,0 1-1,0 0 1,1 0-1,-1-1 1,1 1-1,-1 0 1,1-1-1,-1 1 1,1 0-1,0-1 1,0 1-1,0-1 1,0 1-1,0-1 1,0 0-1,2 2 1,-1-1 9,1-1 1,-1 0-1,0 0 0,0-1 1,1 1-1,-1 0 0,0-1 1,1 1-1,-1-1 0,1 0 1,-1 0-1,1 0 0,-1 0 1,5-1-1,4-1 50,0-1 0,0 0-1,-1-1 1,1 0 0,-1 0 0,14-8-1,2-5-4,0-1 0,-1-1-1,27-26 1,-42 36-34,0-1 0,-1 0 0,-1-1 1,1 0-1,-2 0 0,0-1 0,0 0 0,-1 0 1,9-23-1,-15 21 99,-9 19 47,-10 21 48,3 4-222,-21 55 0,33-74 0,0 1 0,1 1 0,0-1 0,1 0 0,0 1 0,1-1 0,0 1 0,2 13 0,-1-25-44,1 1 1,-1-1-1,1 1 0,-1 0 0,1-1 1,0 1-1,0-1 0,0 0 0,0 1 1,0-1-1,0 0 0,0 1 0,0-1 1,0 0-1,0 0 0,1 0 0,-1 0 1,0 0-1,1 0 0,-1 0 0,1-1 1,-1 1-1,1-1 0,-1 1 0,1-1 1,0 1-1,-1-1 0,1 0 0,0 0 1,-1 1-1,1-1 0,0 0 0,-1-1 1,1 1-1,3-1 0,4 0-501,0 0-1,0-1 1,0 0 0,0 0-1,10-6 1,-4 2-1523,-1-2 0,-1 0 1,0-1-1,0 0 0,14-12 0,16-21-11940</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4.592"/>
    </inkml:context>
    <inkml:brush xml:id="br0">
      <inkml:brushProperty name="width" value="0.025" units="cm"/>
      <inkml:brushProperty name="height" value="0.025" units="cm"/>
    </inkml:brush>
  </inkml:definitions>
  <inkml:trace contextRef="#ctx0" brushRef="#br0">176 1 14670,'0'0'4933,"-9"7"-1319,-17 12-2118,1 1 1,0 1-1,2 1 1,0 1-1,-19 28 1,41-51-1493,1 0 0,0 0 0,0 1-1,0-1 1,-1 0 0,1 1 0,0-1 0,0 0 0,0 0 0,0 1 0,-1-1 0,1 0 0,0 1 0,0-1-1,0 0 1,0 1 0,0-1 0,0 0 0,0 1 0,0-1 0,0 0 0,0 1 0,0-1 0,0 0 0,0 1 0,0-1-1,0 0 1,1 0 0,-1 1 0,0-1 0,0 0 0,0 1 0,0-1 0,1 0 0,-1 1 0,14 0 35,20-9-31,-32 8 1,10-4 3,17-6-650,1 2 1,0 1-1,0 1 1,54-3-1,-82 9 651,0 0 1,0 0-1,-1 0 0,1-1 1,0 2-1,0-1 0,0 0 1,0 0-1,-1 1 1,1-1-1,0 0 0,0 1 1,-1 0-1,1-1 0,0 1 1,-1 0-1,1 0 0,-1 0 1,1 0-1,-1 0 1,1 1-1,-1-1 0,0 0 1,0 1-1,1-1 0,-1 0 1,0 1-1,0 0 0,-1-1 1,1 1-1,0-1 0,0 1 1,-1 0-1,1 0 1,-1-1-1,1 1 0,-1 0 1,0 0-1,0 0 0,0 0 1,0-1-1,0 1 0,0 0 1,-1 0-1,1 0 0,0-1 1,-2 4-1,0 3 267,0 0 1,-1 0-1,-1-1 0,1 1 0,-1-1 0,-1 1 1,1-1-1,-1 0 0,-7 7 0,1-3-246,1-1 0,-2-1 0,1 1 1,-17 8-1,23-14-80,0-2 1,0 1-1,0-1 1,0 1-1,-1-2 0,1 1 1,-1 0-1,1-1 1,-1 0-1,1 0 1,-1-1-1,0 0 1,1 0-1,-8-1 1,-4-7-4055,6-12-4634</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6.257"/>
    </inkml:context>
    <inkml:brush xml:id="br0">
      <inkml:brushProperty name="width" value="0.025" units="cm"/>
      <inkml:brushProperty name="height" value="0.025" units="cm"/>
    </inkml:brush>
  </inkml:definitions>
  <inkml:trace contextRef="#ctx0" brushRef="#br0">225 235 14286,'0'0'3336,"4"-12"17,-2 7-2625,13-36 1203,-15 38-1635,1 1 0,0-1 0,0 0 0,-1 0 0,0 0 0,1 1 0,-1-1 0,0 0 0,-1 0 0,1 0 0,0 0 0,-1 0 0,0 1 1,-1-5-1,1 6-225,0 0 1,0 0 0,-1 0 0,1 0 0,0 0 0,-1 0-1,1 0 1,-1 0 0,1 1 0,-1-1 0,1 1 0,-1-1 0,1 1-1,-1 0 1,0-1 0,1 1 0,-1 0 0,1 0 0,-1 0-1,0 0 1,1 1 0,-1-1 0,0 0 0,1 1 0,-1-1 0,1 1-1,-1-1 1,1 1 0,-1 0 0,1-1 0,-2 2 0,-46 28 9,32-15-67,1 0 0,1 1-1,-24 33 1,33-40-10,0 0 0,0 1 0,1 0 0,0 0 1,1 0-1,0 0 0,1 0 0,0 1 0,-3 17 1,6-27-5,0 0 0,0-1 1,0 1-1,0-1 1,1 1-1,-1 0 1,0-1-1,0 1 1,0-1-1,0 1 0,1-1 1,-1 1-1,0-1 1,1 1-1,-1-1 1,0 1-1,1-1 1,-1 1-1,0-1 1,1 0-1,-1 1 0,1-1 1,-1 1-1,1-1 1,-1 0-1,1 0 1,-1 1-1,1-1 1,-1 0-1,1 0 0,-1 0 1,1 1-1,0-1 1,-1 0-1,1 0 1,-1 0-1,1 0 1,0 0-1,-1 0 0,1 0 1,-1 0-1,1-1 1,-1 1-1,1 0 1,0 0-1,-1 0 1,1-1-1,31-10 107,-13 0-60,0-1 0,-1 0 0,33-31 0,-35 29-127,0 1 1,0 0 0,1 1 0,34-18 0,-50 30 60,-1-1 0,1 1 0,-1 0 0,1 0 1,-1-1-1,1 1 0,-1 0 0,1 0 1,-1 0-1,1 0 0,-1-1 0,1 1 0,0 0 1,-1 0-1,1 0 0,-1 0 0,1 1 1,-1-1-1,1 0 0,-1 0 0,1 0 1,0 0-1,-1 0 0,1 1 0,-1-1 0,1 0 1,-1 1-1,1-1 0,-1 0 0,0 1 1,1-1-1,-1 0 0,1 1 0,-1-1 0,0 1 1,1-1-1,-1 1 0,0-1 0,1 1 1,-1 0-1,3 32-266,-17 36 336,-11 20 135,-65 209 1634,68-237-1389,-2-2 0,-59 102 0,79-153-431,1-4 0,1 1 0,-1-1 0,0 1 0,0-1 0,0 0 0,0-1 0,-1 1 0,1 0 0,-1-1 0,-7 5 0,9-12 0,1-1 0,0 0 0,1 1 0,-1-1 0,1 0 0,0 0 0,0 0 0,1 1 0,0-8 0,7-19 0,1-1 0,1 1 0,1 1 0,18-33 0,71-116 0,-82 148 0,131-194 0,19-30 0,-196 301 0,-35 65 0,58-99 0,0 0 0,0 0 0,1 0 0,1 0 0,0 1 0,1-1 0,-1 25 0,3-36 0,1 1 0,-1-1 0,0 0 0,1 1 0,-1-1 0,1 1 0,-1-1 0,1 0 0,0 0 0,0 1 0,0-1 0,-1 0 0,1 0 0,0 0 0,0 0 0,1 0 0,-1 0 0,0 0 0,0 0 0,0-1 0,1 1 0,-1 0 0,0-1 0,1 1 0,-1-1 0,0 1 0,1-1 0,-1 1 0,1-1 0,-1 0 0,1 0 0,2 0 0,60 0 0,-44-1 0,-14 1 0,0-1 0,0 1 0,0-1 0,-1-1 0,1 1 0,-1-1 0,1 0 0,-1 0 0,1-1 0,-1 1 0,0-1 0,0-1 0,0 1 0,-1-1 0,1 1 0,7-10 0,4-5 0,-2-1 0,25-41 0,12-13 0,-45 66 0,1 0 0,0 1 0,0 0 0,1 0 0,0 1 0,0 0 0,10-4 0,-17 8 0,1 0 0,-1 0 0,0 0 0,1 0 0,-1 1 0,1-1 0,-1 1 0,1-1 0,-1 1 0,1 0 0,-1-1 0,1 1 0,-1 0 0,1 0 0,0 0 0,-1 0 0,1 0 0,-1 1 0,1-1 0,-1 0 0,1 1 0,-1-1 0,1 1 0,-1 0 0,1-1 0,-1 1 0,1 0 0,-1 0 0,0 0 0,0 0 0,1 0 0,-1 0 0,0 0 0,0 0 0,0 1 0,0-1 0,0 0 0,-1 1 0,1-1 0,0 0 0,0 1 0,-1-1 0,1 1 0,-1-1 0,0 1 0,1-1 0,-1 1 0,0 0 0,0 2 0,1 14 0,0 0 0,-1 0 0,-1-1 0,-1 1 0,-6 26 0,-1 13 0,8-57 0,1 0 0,0 1 0,0-1 0,-1 1 0,1-1 0,0 1 0,0-1 0,0 0 0,0 1 0,0-1 0,0 1 0,0-1 0,0 1 0,0-1 0,0 1 0,0-1 0,0 0 0,0 1 0,0-1 0,0 1 0,0-1 0,1 1 0,-1-1 0,0 0 0,0 1 0,0-1 0,1 1 0,-1-1 0,0 0 0,0 1 0,1-1 0,-1 0 0,0 1 0,1-1 0,-1 0 0,1 0 0,-1 1 0,0-1 0,1 0 0,-1 0 0,1 0 0,-1 0 0,0 1 0,1-1 0,0 0 0,23-14 0,21-32 0,22-36 0,-61 73 0,-1 1 0,0 0 0,0-1 0,0 0 0,-1 0 0,-1 0 0,1-1 0,2-13 0,-8 21 0,-4 7 0,-4 9 0,-4 32 0,13-45 0,1 0 0,0 0 0,-1 0 0,1 0 0,0 0 0,0 1 0,-1-1 0,1 0 0,0 0 0,0 0 0,0 0 0,1 1 0,-1-1 0,0 0 0,0 0 0,1 0 0,-1 0 0,0 0 0,1 0 0,0 1 0,-1-1 0,1 0 0,-1 0 0,1-1 0,0 1 0,0 0 0,-1 0 0,1 0 0,0 0 0,0-1 0,0 1 0,0 0 0,0-1 0,0 1 0,0-1 0,1 1 0,8 0 0,0-1 0,0 0 0,0-1 0,0 0 0,0 0 0,0-1 0,0-1 0,-1 1 0,1-2 0,-1 1 0,0-1 0,0-1 0,0 0 0,14-10 0,-3 1 0,0-1 0,-1-1 0,0 0 0,30-37 0,-46 50 0,0-1 0,0 1 0,0-1 0,0 0 0,-1 0 0,0 0 0,1 0 0,-2-1 0,1 1 0,0-1 0,-1 1 0,0-1 0,0 1 0,0-1 0,0 0 0,-1-9 0,0 13 0,-1 1 0,1-1 0,-1 0 0,0 1 0,1-1 0,-1 0 0,0 1 0,0-1 0,1 1 0,-1-1 0,0 1 0,0-1 0,0 1 0,1 0 0,-1-1 0,0 1 0,0 0 0,0 0 0,0 0 0,0-1 0,0 1 0,0 0 0,0 0 0,0 0 0,1 1 0,-1-1 0,0 0 0,0 0 0,0 0 0,0 1 0,0-1 0,0 0 0,0 1 0,1-1 0,-2 1 0,-32 16 0,20-6 0,1 1 0,1 1 0,0 0 0,1 1 0,-19 29 0,28-38 0,1 1 0,-1 0 0,1 0 0,0 0 0,1-1 0,0 1 0,0 0 0,0 0 0,0 0 0,2 6 0,0 12 0,-3-20 0,1 0 0,0 1 0,0-1 0,1 0 0,-1 0 0,1 0 0,0 0 0,0 0 0,0 0 0,0 0 0,4 6 0,-3-8 0,0 0 0,-1-1 0,1 1 0,0-1 0,1 0 0,-1 0 0,0 0 0,0 0 0,0 0 0,1 0 0,-1 0 0,0-1 0,1 1 0,-1-1 0,1 1 0,-1-1 0,1 0 0,-1 0 0,1 0 0,-1-1 0,4 0 0,7-1 0,0 0 0,-1-1 0,1 0 0,-1-1 0,0-1 0,0 0 0,0 0 0,18-13 0,88-67 0,-77 54 0,47-33 0,-88 64 0,0 1 0,0-1 0,0 0 0,-1 0 0,1 1 0,0-1 0,0 0 0,0 1 0,0-1 0,0 0 0,0 0 0,0 1 0,0-1 0,0 0 0,0 1 0,0-1 0,0 0 0,0 1 0,0-1 0,0 0 0,0 0 0,0 1 0,0-1 0,0 0 0,1 1 0,-1-1 0,0 0 0,0 0 0,0 1 0,0-1 0,1 0 0,-1 0 0,0 1 0,0-1 0,1 0 0,-1 0 0,0 0 0,0 0 0,1 1 0,-1-1 0,0 0 0,0 0 0,1 0 0,-1 0 0,0 0 0,1 0 0,-1 0 0,0 0 0,1 0 0,-1 0 0,0 0 0,1 0 0,-1 0 0,0 0 0,0 0 0,1 0 0,-1 0 0,0 0 0,1 0 0,-1 0 0,0 0 0,0-1 0,1 1 0,-1 0 0,1 0 0,-25 54 0,20-48 0,1-1 0,0 1 0,0 0 0,0 0 0,1 0 0,0 1 0,0-1 0,0 0 0,1 1 0,0-1 0,0 1 0,1 11 0,0-17 0,1 0 0,-1-1 0,1 1 0,-1 0 0,1 0 0,0-1 0,-1 1 0,1 0 0,0-1 0,-1 1 0,1-1 0,0 1 0,0-1 0,0 1 0,-1-1 0,1 0 0,0 1 0,0-1 0,0 0 0,0 0 0,0 1 0,0-1 0,-1 0 0,1 0 0,0 0 0,0 0 0,0 0 0,2-1 0,29-2 0,-12-3 0,-1 0 0,-1-1 0,1-1 0,-1 0 0,17-12 0,-22 11 0,0 1 0,1 1 0,0 0 0,1 1 0,0 1 0,0 0 0,0 1 0,0 1 0,23-3 0,-38 6 0,1 0 0,-1 0 0,1 0 0,-1 0 0,1 1 0,-1-1 0,1 0 0,-1 0 0,1 0 0,-1 1 0,1-1 0,-1 0 0,0 1 0,1-1 0,-1 0 0,1 1 0,-1-1 0,0 0 0,1 1 0,-1-1 0,0 1 0,1-1 0,-1 1 0,0-1 0,0 0 0,0 1 0,1-1 0,-1 1 0,0-1 0,0 1 0,0 0 0,0 26 0,-12 21 0,-2 0 0,0-67-8024,-1-6 834</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6.626"/>
    </inkml:context>
    <inkml:brush xml:id="br0">
      <inkml:brushProperty name="width" value="0.025" units="cm"/>
      <inkml:brushProperty name="height" value="0.025" units="cm"/>
    </inkml:brush>
  </inkml:definitions>
  <inkml:trace contextRef="#ctx0" brushRef="#br0">7 9 22677,'-7'-1'3492,"7"-4"-65,0 3-1281,19 2-1505,10 0-545,7 0-96,0 0-513,-1 2-3010,-6 1-5221</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6.983"/>
    </inkml:context>
    <inkml:brush xml:id="br0">
      <inkml:brushProperty name="width" value="0.025" units="cm"/>
      <inkml:brushProperty name="height" value="0.025" units="cm"/>
    </inkml:brush>
  </inkml:definitions>
  <inkml:trace contextRef="#ctx0" brushRef="#br0">90 1 23190,'0'0'2178,"-9"72"-1281,0-40-192,3 10-513,3-2-64,3 0-96,0 1-2306,0 0-2563,2 0-6309</inkml:trace>
  <inkml:trace contextRef="#ctx0" brushRef="#br0" timeOffset="1">17 766 21332,'0'0'8456,"-17"59"-5957,17-45-2019,7-6-480,10-2 0,3-6 0,-2 0 0,-2 0-2787,-7-3-5380</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23.563"/>
    </inkml:context>
    <inkml:brush xml:id="br0">
      <inkml:brushProperty name="width" value="0.025" units="cm"/>
      <inkml:brushProperty name="height" value="0.025" units="cm"/>
    </inkml:brush>
  </inkml:definitions>
  <inkml:trace contextRef="#ctx0" brushRef="#br0">2 37 4100,'0'0'71,"0"0"0,0 1 0,-1-1 0,1 0 0,0 0-1,0 0 1,0 1 0,0-1 0,0 0 0,0 0 0,0 1 0,0-1 0,-1 0 0,1 0 0,0 1 0,0-1 0,0 0 0,0 0 0,0 1 0,0-1-1,0 0 1,0 0 0,1 1 0,-1-1 0,0 0 0,0 0 0,0 1 0,0-1 0,0 0 0,0 0 0,0 1 0,0-1 0,1 0 0,-1 0 0,0 0-1,0 1 1,0-1 0,1 0 0,-1 0 0,0 0 0,0 0 0,0 0 0,1 1 0,-1-1 0,0 0 0,0 0 0,1 0 0,-1 0 0,16 11-120,35-5 981,-1-3 0,76-5 0,-28-1-840,-12 7 590,141 26-1,-138-16-193,121 5-1,-113-17-34,472 13 749,-234 7-856,209 10 91,-1-45 291,585-37-18,85 2-617,-772 24-74,-422 23-25,921-39 127,2 41 186,-157 16-271,337 15-29,-700-9 18,617 52-18,-140-18 46,3-59-15,-870 1-39,826-20 11,-105 1-20,-637 18 11,1933-12 30,-1905 16-31,721 5-1,-1-36 8,-137-26 2,720-36-2,-1116 89-29,-325 2-218,0 0-1,0 0 0,0 1 1,0 0-1,0 0 0,0 0 0,0 1 1,-1 0-1,1 0 0,7 4 1</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7.587"/>
    </inkml:context>
    <inkml:brush xml:id="br0">
      <inkml:brushProperty name="width" value="0.025" units="cm"/>
      <inkml:brushProperty name="height" value="0.025" units="cm"/>
    </inkml:brush>
  </inkml:definitions>
  <inkml:trace contextRef="#ctx0" brushRef="#br0">1 0 11082,'0'0'10058,"1"56"-8232,15-24-161,5 7-191,5 1 159,3 1-672,1-1-544,0-3-321,1-7-32,-2-9-128,-4-7-609,-3-9-961,-3-5-928,-6-8-1698,-6-15-2627</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25.222"/>
    </inkml:context>
    <inkml:brush xml:id="br0">
      <inkml:brushProperty name="width" value="0.025" units="cm"/>
      <inkml:brushProperty name="height" value="0.025" units="cm"/>
    </inkml:brush>
  </inkml:definitions>
  <inkml:trace contextRef="#ctx0" brushRef="#br0">7891 1180 2755,'4'-12'153,"-2"0"0,1-1 0,-1 1 0,-1-1 0,0 0 0,-1 0-1,-1 1 1,1-1 0,-4-14 0,1 18-61,1 0 0,-1 0 0,-1 0-1,0 0 1,0 0 0,-1 1 0,0 0-1,0 0 1,-1 0 0,0 0 0,0 1-1,-14-11 1,-15-11 285,-1 2 1,-1 2-1,-2 2 0,0 1 0,-74-29 0,23 17 29,-157-35 0,-712-92-72,650 117-193,-1363-190 1397,1279 188-1464,-1 17 1,-2 17 0,-565 55 0,302 40-62,12 57 176,569-117 24,0 4 0,2 3-1,-111 60 1,156-72-151,0 2 1,0 1-1,2 1 1,1 1-1,1 2 1,1 1-1,1 1 1,1 1-1,2 1 0,-24 40 1,36-51-53,1 0 1,2 0-1,-1 1 1,2 0-1,1 0 1,0 0-1,1 1 1,1 0-1,0 20 1,3-25-2,0 0 0,1 0 0,1 0 0,0 0 1,1 0-1,1-1 0,0 1 0,1-1 0,0 0 1,2 0-1,-1 0 0,14 19 0,5 0 32,2-2-1,1 0 1,1-2-1,1-1 1,2-1 0,1-2-1,1-1 1,54 28-1,8-3 13,2-4 0,111 33-1,-8-15 57,369 63 0,225-29 154,547-25-45,3-76-105,686-128 303,-1178 16-281,-24-81 34,-429 49 629,-354 126-592,0-1 0,-2-3 1,-1-1-1,-1-2 1,-2-2-1,45-44 1,-72 62-121,0-1 0,-2 0 0,1-1 0,-2-1 0,0 0 0,-1 0 0,0-1 0,-2 0 0,0 0 0,-1-1 0,6-24 0,-10 28-29,0-1 0,-1 1 1,0 0-1,-1 0 0,-1-1 0,0 1 1,-1 0-1,-1 0 0,0 0 0,-1 0 1,0 1-1,-1-1 0,0 1 1,-1 0-1,-11-17 0,0 6-30,0 0 0,-2 1 1,-1 1-1,0 0 0,-2 2 0,0 1 1,-38-25-1,-4 3-37,-125-58 0,34 33 5,-2 6 1,-3 8-1,-179-34 1,-510-45-993,8 75-3097,417 43 213</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46.322"/>
    </inkml:context>
    <inkml:brush xml:id="br0">
      <inkml:brushProperty name="width" value="0.025" units="cm"/>
      <inkml:brushProperty name="height" value="0.025" units="cm"/>
    </inkml:brush>
  </inkml:definitions>
  <inkml:trace contextRef="#ctx0" brushRef="#br0">1 33 4036,'0'0'14307,"1"-1"-14032,0-1 1,-1 1-1,1-1 1,0 1-1,0 0 1,1 0-1,-1-1 1,0 1 0,0 0-1,1 0 1,-1 0-1,3-1 1,237-9 1649,-175 7-1790,-223 20 2764,121-10-2558,-11 1 210,34-4-349,14-2-121,354 13-674,-538-26 1229,40 2-252,212 6-3614,-22-4-3176,-16-1-1810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52.378"/>
    </inkml:context>
    <inkml:brush xml:id="br0">
      <inkml:brushProperty name="width" value="0.025" units="cm"/>
      <inkml:brushProperty name="height" value="0.025" units="cm"/>
    </inkml:brush>
  </inkml:definitions>
  <inkml:trace contextRef="#ctx0" brushRef="#br0">217 137 5669,'0'0'2040,"-10"-4"-300,-27-6 391,0 1 1,-1 2-1,-56-3 0,102 13 908,49 15-1439,12-10-731,1-4-1,93-4 0,-56-2-350,1335-39 667,-801 16-469,-565 24-557,-36 1 160,0-1 1,-1-2-1,62-12 0,-101 15-330,0 0 0,1 0-1,-1 0 1,0 0 0,0 0 0,1 0 0,-1 0 0,0 0 0,1 0-1,-1 0 1,0 0 0,1 0 0,-1 0 0,0 0 0,0 0-1,1 0 1,-1 0 0,0-1 0,0 1 0,1 0 0,-1 0 0,0 0-1,0-1 1,1 1 0,-1 0 0,0 0 0,0 0 0,0-1 0,1 1-1,-1 0 1,0 0 0,0-1 0,0 1 0,0 0 0,0-1 0,0 1-1,0 0 1,0 0 0,0-1 0,1 1 0,-1 0 0,0-1 0,-12-8-3872,0 1-991,-2-10-4873</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1.307"/>
    </inkml:context>
    <inkml:brush xml:id="br0">
      <inkml:brushProperty name="width" value="0.025" units="cm"/>
      <inkml:brushProperty name="height" value="0.025" units="cm"/>
    </inkml:brush>
  </inkml:definitions>
  <inkml:trace contextRef="#ctx0" brushRef="#br0">7 54 6470,'0'0'11280,"10"-8"-10484,34-24-49,-39 29-676,1 1-1,-1 0 1,1 0 0,-1 1-1,1 0 1,0 0 0,0 0-1,0 0 1,-1 1 0,1 0-1,0 1 1,0-1 0,7 2-1,9 0 62,170 14 306,-235-13 202,-45 11 1,-7 0-299,-40-5 827,134-9-1137,45 2-294,10 1 333,-1-3 1,0-2-1,0-2 0,-1-3 0,57-14 0,-119 23-40,1-1-1,-1 0 1,1-1-1,-1 0 1,-13-2-1,-23 1 1,8 3 27,1 3 1,-40 8 0,20 7-9305,80-31-1063</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3.785"/>
    </inkml:context>
    <inkml:brush xml:id="br0">
      <inkml:brushProperty name="width" value="0.025" units="cm"/>
      <inkml:brushProperty name="height" value="0.025" units="cm"/>
    </inkml:brush>
  </inkml:definitions>
  <inkml:trace contextRef="#ctx0" brushRef="#br0">104 73 3107,'0'0'2151,"-10"1"166,1 0-1737,-42 0 1210,17-8 2647,83 6-2473,773-7 1182,3 1-3158,-422 31 82,-19-1 116,152-29-45,-182-1-255,-348 7 114,173 0 21,327-44 0,-585 53-33,0-3-1,-123-6 0,-195-26-18,387 25 31,-1292-30 82,995 32-68,-236 15-20,-242-5 7,690-22 10,70 7-9,-1 1 0,0 1 0,1 1 0,-42 4 0,66-2-5,1-1-1,-1 0 0,0 0 1,0 0-1,1 1 1,-1-1-1,0 0 0,1 1 1,-1-1-1,0 0 1,1 1-1,-1-1 0,1 1 1,-1-1-1,1 1 1,-1-1-1,1 1 1,-1 0-1,1-1 0,0 1 1,-1-1-1,1 1 1,0 0-1,-1-1 0,1 1 1,0 0-1,0 0 1,0-1-1,-1 1 1,1 0-1,0 0 0,0-1 1,0 1-1,0 0 1,0 0-1,1-1 0,-1 1 1,0 0-1,0-1 1,0 1-1,1 0 1,-1-1-1,0 1 0,1 0 1,-1-1-1,0 1 1,1 0-1,-1-1 0,1 1 1,-1-1-1,1 1 1,-1-1-1,1 1 0,0-1 1,-1 1-1,1-1 1,-1 0-1,1 1 1,0-1-1,0 0 0,-1 0 1,1 1-1,0-1 1,-1 0-1,1 0 0,1 0 1,24 7 32,1-2-1,0-1 1,-1-1 0,1-2-1,1 0 1,30-4 0,12 1-17,2640-5 191,-2452 8-182,637-13 17,-826 7-38,-110-6 64,-724-9-1074,636 20-590,18 0-2132</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31.280"/>
    </inkml:context>
    <inkml:brush xml:id="br0">
      <inkml:brushProperty name="width" value="0.025" units="cm"/>
      <inkml:brushProperty name="height" value="0.025" units="cm"/>
    </inkml:brush>
  </inkml:definitions>
  <inkml:trace contextRef="#ctx0" brushRef="#br0">0 110 7591,'0'0'2515,"8"0"-2307,478-18 4265,-138 15-3689,293 4 103,-228 31-337,67 0-288,569-68 2439,-673-2-2525,778-42-85,-866 100-94,-31 0 107,-223-11 270,-20-5-1490,-2-2-3768,-8-2-540</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2.395"/>
    </inkml:context>
    <inkml:brush xml:id="br0">
      <inkml:brushProperty name="width" value="0.025" units="cm"/>
      <inkml:brushProperty name="height" value="0.025" units="cm"/>
    </inkml:brush>
  </inkml:definitions>
  <inkml:trace contextRef="#ctx0" brushRef="#br0">57 135 3748,'-4'0'957,"-31"-3"5152,34 3-5826,0-1 0,0 1 0,0-1 0,0 1 0,0-1 0,0 1 0,0-1 0,0 0 0,1 1 0,-1-1 0,0 0 0,0 0 0,1 0 0,-1 1 0,0-1 0,1 0 0,-1 0 0,1 0 0,-1 0 0,1 0 0,-1 0 0,1 0 0,0 0 0,0 0 0,-1-1 0,1 1 0,0 0 0,0 0 0,0-1 0,45 2 1489,335 12 561,330-27-1340,-500 17-952,267-7 110,-363-8-94,-1-4 0,152-43 0,-265 60-51,0 0 1,0 0 0,0 0 0,0 0-1,0 0 1,0-1 0,0 1-1,0 0 1,0 0 0,0 0 0,-1 0-1,1 0 1,0 0 0,0 0-1,0 0 1,0 0 0,0-1 0,0 1-1,0 0 1,0 0 0,0 0-1,0 0 1,0 0 0,0 0-1,0 0 1,0-1 0,0 1 0,0 0-1,0 0 1,0 0 0,0 0-1,0 0 1,0 0 0,0 0 0,0-1-1,0 1 1,1 0 0,-1 0-1,0 0 1,-25-3 94,-37 1-118,-1239 61-868,857-30 670,345-24 357,-125 25-1,248-24-96,26-2-10,1283 24 1268,-1104-39-1246,-1-10 0,289-64 0,-494 82-30,7-2-63,-30 4 33,-17 0 36,-216 0 236,-755 32-783,566 23 550,137-15-275,960-63-714,-506 25 891,-54 0 75,650-32 140,-755 30-121,33-5-25,-41 6 14,-1 0-1,1 0 1,-1-1-1,1 1 0,0 0 1,-1-1-1,1 0 1,-1 1-1,1-1 0,-1 0 1,1 0-1,-1 0 1,0 0-1,1 0 0,-1 0 1,0 0-1,0 0 1,2-2-1,-3 3-7,-1 0 1,1-1-1,0 1 1,0 0-1,0-1 1,0 1-1,0 0 0,0-1 1,0 1-1,0 0 1,-1-1-1,1 1 0,0 0 1,0-1-1,0 1 1,-1 0-1,1-1 1,0 1-1,0 0 0,-1 0 1,1-1-1,0 1 1,-1 0-1,1 0 1,0 0-1,-1 0 0,1-1 1,0 1-1,-1 0 1,1 0-1,0 0 0,-1 0 1,1 0-1,-1 0 1,-21-6 45,-1 0 1,0 2-1,-1 1 0,-38-1 1,11 1-42,-1077-18-56,1040 22-12,0 4-1,0 4 0,-91 21 1,164-24-143,19-1-653,26 0-1121,101-7-7525,-39-9-773</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4.338"/>
    </inkml:context>
    <inkml:brush xml:id="br0">
      <inkml:brushProperty name="width" value="0.025" units="cm"/>
      <inkml:brushProperty name="height" value="0.025" units="cm"/>
    </inkml:brush>
  </inkml:definitions>
  <inkml:trace contextRef="#ctx0" brushRef="#br0">182 81 9577,'0'0'4767,"6"-9"-3288,17-28 80,-23 37-1488,1 0-1,-1-1 1,0 1 0,0-1 0,1 1-1,-1-1 1,0 1 0,0 0 0,0-1-1,1 1 1,-1-1 0,0 1 0,0-1-1,0 1 1,0-1 0,0 1 0,0-1-1,0 1 1,0-1 0,0 1 0,0-1-1,-1 1 1,1-1 0,0 1 0,0-1-1,0 1 1,0 0 0,-1-1 0,1 1-1,0-1 1,-1 1 0,1 0 0,0-1-1,0 1 1,-1 0 0,1-1 0,-1 1-1,1 0 1,0-1 0,-1 1 0,1 0-1,-1 0 1,1-1 0,-1 1 0,1 0-1,-1 0 1,1 0 0,0 0 0,-1 0-1,1 0 1,-1 0 0,1 0 0,-1 0-1,1 0 1,-1 0 0,1 0 0,-1 0-1,1 0 1,-1 0 0,1 0 0,-1 1-1,-30 4 1016,20 0-814,-1 1 1,1 0 0,1 0 0,-1 1 0,1 0-1,0 1 1,1 0 0,-11 12 0,13-13-161,1 0 0,0 1 0,0 0 0,0 0 1,1 0-1,0 0 0,1 1 0,0 0 0,0 0 0,1 0 0,-3 12 1,6-20-98,0 0-1,-1 0 1,1 0 0,0 1 0,0-1 0,0 0 0,0 0 0,0 0 0,0 1 0,1-1 0,-1 0 0,0 0 0,1 0 0,-1 0 0,0 1 0,1-1 0,-1 0 0,1 0 0,0 0 0,-1 0 0,1 0 0,0 0 0,0 0 0,0 0-1,-1-1 1,1 1 0,1 1 0,1-1 26,-1 0-1,1-1 1,-1 1-1,1 0 1,-1-1-1,1 1 0,-1-1 1,1 0-1,-1 0 1,1 0-1,-1 0 1,4-1-1,3 0 48,0-1 0,0-1 1,-1 1-1,0-1 0,1 0 0,-1-1 0,8-5 0,-9 4-42,0 0 1,0-1-1,0 0 1,-1 0-1,0-1 0,11-14 1,-15 18-20,0 0 0,-1 0 0,1 0 0,0 0 0,-1 0 0,0-1 0,0 1 0,0 0 0,0-1 0,0 1 0,-1-1 0,1 1 0,-1-1 0,0 1 0,0-1 0,-1 1 0,1-1 0,-1 1 0,1-1 0,-3-5 0,2 7-28,0 1 0,0-1-1,0 0 1,0 1 0,-1-1 0,1 1 0,0 0 0,-1-1 0,1 1 0,-1 0 0,0 0 0,1 0 0,-1 0 0,0 0 0,0 0 0,1 1 0,-1-1 0,0 1-1,0-1 1,0 1 0,0-1 0,0 1 0,0 0 0,0 0 0,0 0 0,-3 1 0,4-1-3,-1 0 0,1 0-1,-1 0 1,1 0 0,-1 1 0,1-1 0,-1 1 0,1-1-1,-1 1 1,1-1 0,-1 1 0,1 0 0,0 0-1,0 0 1,-1 0 0,1 0 0,0 0 0,0 0 0,0 0-1,0 0 1,0 0 0,0 1 0,0-1 0,1 0-1,-1 1 1,0-1 0,1 0 0,-1 1 0,1-1 0,-1 1-1,1-1 1,0 1 0,-1 1 0,2-2 5,0 0 1,-1 0 0,1-1-1,0 1 1,0 0-1,0-1 1,-1 1-1,1-1 1,0 1 0,0-1-1,0 1 1,0-1-1,0 1 1,0-1 0,0 0-1,0 0 1,0 0-1,0 1 1,0-1 0,0 0-1,0 0 1,0 0-1,0-1 1,0 1-1,2 0 1,31-3 229,-12-2-141,-1-1 0,37-15-1,38-11-37,-89 30-68,1 0-1,0 1 1,-1 0-1,1 1 0,0 0 1,0 0-1,0 0 1,-1 1-1,1 0 0,9 3 1,-14-3 5,-1 0 0,1 0 1,-1 1-1,1-1 0,-1 0 0,0 1 1,0-1-1,1 1 0,-1 0 0,0 0 1,-1 0-1,1 0 0,0 0 0,0 0 1,-1 1-1,1-1 0,-1 0 0,2 5 1,10 50 38,-9-33 78,-3-23-101,-1 0-1,1 1 1,0-1-1,0 0 0,0 0 1,0 0-1,1 0 0,-1 0 1,0 0-1,0 0 0,1 0 1,-1-1-1,0 1 0,1 0 1,-1-1-1,1 1 0,-1-1 1,1 1-1,-1-1 0,1 0 1,-1 0-1,1 0 1,-1 0-1,1 0 0,-1 0 1,3 0-1,0 0 20,0 0 0,0-1 0,0 1 0,0-1 0,0 1 0,0-1 0,0 0 0,0-1 0,5-2 0,-4 0-5,0 0 0,-1 0-1,0-1 1,0 0 0,0 1-1,-1-1 1,6-11 0,-7 13 43,-1 1 0,0-1 0,1 0 0,-1 0 0,0 1 0,-1-1 0,1 0 0,-1 0 0,1 0 1,-1 0-1,0 0 0,0 0 0,0 0 0,0 0 0,-1 0 0,1 0 0,-1 0 0,-1-5 0,2 7-49,-1 0 0,0 0 0,1 0 0,-1 0 0,0 0 0,0 0 0,0 0 0,1 1 0,-1-1 0,0 0 0,0 0 0,0 1 0,0-1 0,-1 0 0,1 1 0,0-1 0,0 1 0,0-1 0,0 1 0,-1 0 0,1-1 0,0 1 0,0 0 0,0 0 0,-1 0 0,1 0 0,0 0 0,0 0 0,-1 0 0,1 1 0,0-1 0,0 0 0,0 1 0,-1-1 0,1 1 0,-2 0 0,1 0-22,0 0 1,0 0 0,0 0 0,0 1-1,1-1 1,-1 0 0,0 1 0,1 0-1,-1-1 1,0 1 0,1 0-1,0-1 1,-1 1 0,1 0 0,0 0-1,0 0 1,0 0 0,0 0 0,0 4-1,0-4 19,1-1 1,0 1-1,0-1 0,-1 1 0,1-1 0,0 1 0,0-1 0,1 1 0,-1-1 0,0 1 1,0 0-1,1-1 0,-1 0 0,1 1 0,-1-1 0,1 1 0,0-1 0,0 1 1,0-1-1,-1 0 0,1 0 0,0 1 0,0-1 0,1 0 0,-1 0 0,0 0 0,0 0 1,0 0-1,1-1 0,-1 1 0,0 0 0,1 0 0,-1-1 0,1 1 0,-1-1 0,1 1 1,-1-1-1,1 0 0,-1 0 0,1 0 0,-1 1 0,1-2 0,0 1 0,-1 0 1,1 0-1,-1 0 0,1-1 0,-1 1 0,1 0 0,-1-1 0,1 0 0,-1 1 0,0-1 1,1 0-1,-1 0 0,2-1 0,-1 1 18,0-1 1,0 0 0,-1 0-1,1 0 1,-1-1-1,1 1 1,-1 0 0,1-1-1,-1 1 1,0-1-1,0 1 1,0-1-1,-1 1 1,1-1 0,-1 1-1,1-1 1,-1 0-1,0 1 1,0-6 0,0 7-45,-1 0 0,1 0 0,0 0 0,0 0 0,0 0 0,0 0 1,0 0-1,0 0 0,0 0 0,0-1 0,1 1 0,-1 0 0,0 0 1,1 0-1,-1 0 0,1 0 0,-1 0 0,1 0 0,-1 0 1,1 1-1,0-1 0,-1 0 0,1 0 0,0 0 0,0 1 0,0-1 1,-1 0-1,1 1 0,2-2 0,3 1-6,1 0 0,-1 0-1,1-1 1,-1 0 0,0-1 0,7-3 0,-7 3-32,0 1 0,0-1 0,0 1 0,0 1 0,1-1 0,-1 1 0,11-1 0,-14 1 38,0 1 0,-1 0 0,1 0 0,0 0 1,-1 0-1,1 0 0,0 1 0,-1-1 0,1 1 0,-1 0 1,1 0-1,-1 0 0,1 0 0,-1 0 0,1 1 0,-1-1 1,0 0-1,0 1 0,3 2 0,-3 0 2,0 0-1,-1 0 0,1 0 1,-1-1-1,0 1 0,0 1 1,-1-1-1,1 0 0,-1 0 1,0 0-1,0 0 0,0 5 1,-1 0 25,1-1 0,-2 1 0,1 0 0,-1-1 0,-4 11 0,0 3 88,6-22-91,0 1 0,0-1 0,0 0-1,0 1 1,0-1 0,0 0 0,0 0 0,1 1-1,-1-1 1,0 0 0,0 1 0,0-1 0,0 0-1,1 0 1,-1 0 0,0 1 0,0-1 0,1 0-1,-1 0 1,0 0 0,0 1 0,1-1 0,-1 0 0,0 0-1,1 0 1,-1 0 0,0 0 0,1 0 0,-1 0-1,0 0 1,1 0 0,-1 0 0,0 0 0,0 0-1,1 0 1,-1 0 0,0 0 0,1 0 0,-1 0 0,0 0-1,1 0 1,-1 0 0,0-1 0,1 1 0,-1 0-1,0 0 1,0 0 0,1-1 0,18-5 207,41-31-4,-47 29-248,-1-1 0,1 1 0,1 1 0,-1 1 0,17-7 0,-29 14 21,-1 0-1,0-1 1,1 1-1,-1-1 1,0 1-1,1 0 0,-1-1 1,0 1-1,0 0 1,0-1-1,0 1 1,0 0-1,0-1 1,0 1-1,0 0 0,0-1 1,0 1-1,0 0 1,0-1-1,0 1 1,0-1-1,-1 1 1,1 0-1,0-1 1,0 1-1,-1 0 0,1-1 1,0 1-1,-2 0 1,-6 22 299,7-22-277,1-1 1,-1 1 0,1 0 0,-1-1-1,1 1 1,0-1 0,-1 1-1,1 0 1,0 0 0,0-1-1,-1 1 1,1 0 0,0-1 0,0 1-1,0 0 1,0 0 0,0-1-1,0 1 1,0 0 0,0 0-1,0-1 1,0 1 0,1 0-1,-1-1 1,0 1 0,0 0 0,1-1-1,-1 1 1,0 0 0,1-1-1,-1 1 1,1 0 0,-1-1-1,1 1 1,1 0 23,0 0 0,0-1 1,0 0-1,0 1 0,0-1 0,0 0 0,0 0 1,0 0-1,0 0 0,-1 0 0,1 0 0,4-2 0,67-22 606,-67 21-617,16-7-152,-17 7 49,1 0-1,-1 0 1,1 0 0,0 1 0,0 0 0,0 0 0,0 0 0,0 1 0,0 0 0,0 0 0,12 1 0,-18 0 66,1 1 1,-1-1-1,0 1 1,0-1-1,1 1 1,-1-1 0,0 1-1,0 0 1,0-1-1,0 1 1,1-1-1,-1 1 1,0-1 0,0 1-1,0 0 1,0-1-1,-1 1 1,1-1-1,0 1 1,0 0 0,0-1-1,0 1 1,-1-1-1,1 1 1,0-1-1,0 1 1,-1-1 0,1 1-1,0-1 1,-1 1-1,0 0 1,-10 16-29,4-8-76,-20 27 47,14-12-2973,13-24 2883,0 0 0,0-1 0,1 1 0,-1 0 0,0 0 0,0 0 0,0 0 0,0 0 0,0-1 0,1 1 0,-1 0 0,0 0 0,0 0 0,0 0 0,1 0 0,-1 0 0,0 0 0,0 0 0,0 0 0,1 0 0,-1 0 0,0 0 0,0 0 0,0 0 0,1 0 0,-1 0 0,0 0 0,0 0 0,0 0 0,1 0 0,-1 0 0,0 0 0,0 0 0,0 0 0,1 0 0,-1 0 0,0 1 0,0-1 0,0 0 0,0 0 0,0 0 0,1 0 0,-1 0 0,0 1 0,0-1 0,0 0 0,0 0 0,0 0 0,0 0 0,0 1 0,1-1 0,-1 0 0,0 0 0,0 0 0,0 1 0,0-1 0,0 0 0,0 0 0,0 0 0,0 1 0,0-1 0,0 0 0,0 0 0,0 1 0,18-12-12178</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5.135"/>
    </inkml:context>
    <inkml:brush xml:id="br0">
      <inkml:brushProperty name="width" value="0.025" units="cm"/>
      <inkml:brushProperty name="height" value="0.025" units="cm"/>
    </inkml:brush>
  </inkml:definitions>
  <inkml:trace contextRef="#ctx0" brushRef="#br0">61 1 11979,'-4'14'7670,"-28"101"-4364,26-77-3070,2-1 0,1 1 1,4 64-1,0-94 557,1-3-5377,-6-17-4517,-8-9 2449</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5.495"/>
    </inkml:context>
    <inkml:brush xml:id="br0">
      <inkml:brushProperty name="width" value="0.025" units="cm"/>
      <inkml:brushProperty name="height" value="0.025" units="cm"/>
    </inkml:brush>
  </inkml:definitions>
  <inkml:trace contextRef="#ctx0" brushRef="#br0">94 246 2402,'-7'-12'3273,"-8"-9"-1873,-34-52 3952,46 68-4732,0 0 1,0 0-1,0 0 1,1-1-1,0 1 1,0-1 0,1 1-1,0-1 1,0 0-1,0 0 1,0 1-1,1-9 1,1 11-509,0 0 0,1 1 1,-1-1-1,1 0 0,-1 1 0,1 0 1,0-1-1,0 1 0,0 0 0,0 0 0,0 0 1,0 0-1,1 0 0,-1 1 0,1-1 0,-1 1 1,1-1-1,0 1 0,-1 0 0,1 0 1,0 0-1,4 0 0,66-13 547,-57 13-615,1 0 0,-1 1 0,1 0 0,-1 1 0,1 1-1,23 6 1,-37-7-19,0 0 1,0-1-1,0 1 0,0 0 0,-1 1 0,1-1 0,0 0 1,-1 1-1,1 0 0,-1-1 0,1 1 0,-1 0 0,0 0 1,0 0-1,0 1 0,0-1 0,0 0 0,0 1 1,-1-1-1,1 1 0,-1 0 0,0-1 0,0 1 0,0 0 1,0 0-1,0 0 0,-1 0 0,1 0 0,-1 0 1,1 0-1,-1 0 0,0 0 0,-1 0 0,1 0 0,0 0 1,-1 0-1,0 0 0,1-1 0,-1 1 0,0 0 1,-1 0-1,1 0 0,-3 4 0,-2 3 300,1 0 1,-2 0-1,1-1 0,-1 0 0,-11 11 1,-21 29-1013,47-52-4840,27-13-306,-7-2-253</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7.947"/>
    </inkml:context>
    <inkml:brush xml:id="br0">
      <inkml:brushProperty name="width" value="0.025" units="cm"/>
      <inkml:brushProperty name="height" value="0.025" units="cm"/>
    </inkml:brush>
  </inkml:definitions>
  <inkml:trace contextRef="#ctx0" brushRef="#br0">104 0 17264,'0'0'1506,"-30"95"448,15-34 576,-2 7-640,2 6-129,0 3-511,6 1-834,6-1-320,3-2-320,12-10-2947,8-16-3299,4-17-7656</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5.884"/>
    </inkml:context>
    <inkml:brush xml:id="br0">
      <inkml:brushProperty name="width" value="0.025" units="cm"/>
      <inkml:brushProperty name="height" value="0.025" units="cm"/>
    </inkml:brush>
  </inkml:definitions>
  <inkml:trace contextRef="#ctx0" brushRef="#br0">127 32 13196,'0'0'3257,"-10"10"-401,-4 3-2165,-50 54 2858,60-62-3197,0 0 1,0 1 0,0-1-1,1 1 1,0-1 0,0 1-1,0 0 1,1 0 0,0 0-1,0 0 1,1 1 0,-2 9-1,3-15-330,1 0-1,-1-1 1,1 1-1,-1 0 0,1 0 1,0 0-1,-1 0 1,1-1-1,0 1 0,0 0 1,-1-1-1,1 1 1,0 0-1,0-1 0,0 1 1,0-1-1,0 0 1,0 1-1,0-1 0,0 0 1,0 1-1,0-1 1,0 0-1,0 0 1,0 0-1,0 0 0,0 0 1,0 0-1,0 0 1,0 0-1,0 0 0,1-1 1,39-5 366,-33 3-350,1 0 0,-1-1 1,0 0-1,0 0 0,-1-1 1,1 0-1,-1 0 0,0-1 0,0 0 1,9-11-1,-11 12-25,-1-1 0,0 1 0,0-1-1,0 0 1,0 0 0,-1 0 0,0 0 0,0-1 0,-1 1-1,0-1 1,0 0 0,-1 1 0,1-1 0,-1-8 0,-17 35-446,15-19 433,0 1 1,0-1-1,0 0 1,0 1-1,1-1 0,-1 0 1,1 1-1,-1-1 0,1 1 1,-1-1-1,1 1 0,0-1 1,0 1-1,0 0 0,0-1 1,0 1-1,0-1 0,0 1 1,0-1-1,1 1 0,-1-1 1,0 1-1,1-1 0,1 3 1,-1-4 9,0 1 1,0 0 0,1-1-1,-1 1 1,1-1 0,-1 1-1,0-1 1,1 0 0,-1 0-1,1 0 1,-1 1 0,1-1-1,-1-1 1,1 1 0,-1 0-1,1 0 1,-1 0 0,0-1-1,3 0 1,7-3 46,0 0 1,-1 0-1,1-1 0,-1 0 1,12-8-1,63-63 66,-88 103-780,-8 7 677,6-24 65,2 1-1,-1-1 0,1 1 1,1 0-1,0 0 0,1 1 1,0-1-1,1 18 1,0-28-76,1 0-1,0 0 1,-1 0 0,1 1 0,0-1 0,0 0 0,0 0 0,0 0 0,0 0 0,0-1 0,0 1 0,0 0 0,0 0-1,0-1 1,0 1 0,1 0 0,-1-1 0,0 1 0,0-1 0,1 0 0,-1 1 0,0-1 0,1 0 0,-1 0 0,0 0 0,1 0-1,-1 0 1,0 0 0,1 0 0,-1 0 0,0-1 0,1 1 0,1-1 0,3 0-255,0 0-1,1 0 1,-1-1 0,0 0-1,11-5 1,-13 4-497,0 1-1,0-1 1,0-1 0,0 1-1,-1-1 1,1 1 0,-1-1-1,0 0 1,0 0-1,-1 0 1,1-1 0,-1 1-1,0-1 1,0 1 0,2-9-1,3-21-6895</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6.245"/>
    </inkml:context>
    <inkml:brush xml:id="br0">
      <inkml:brushProperty name="width" value="0.025" units="cm"/>
      <inkml:brushProperty name="height" value="0.025" units="cm"/>
    </inkml:brush>
  </inkml:definitions>
  <inkml:trace contextRef="#ctx0" brushRef="#br0">29 1 10122,'0'0'13292,"-28"59"-12843,38-42-385,13 1 0,5-4-1346,7-1-1632,2-8-2147,-1-3-1537</inkml:trace>
  <inkml:trace contextRef="#ctx0" brushRef="#br0" timeOffset="1">303 107 5509,'0'0'17553,"-50"31"-16304,23-11 32,2 2-224,2 0-320,7-4-417,6-4-256,10-4-64,0-3-128,16-6-833,9-1-416,7 0-1089,4-8-2019,1-7-3426</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6.667"/>
    </inkml:context>
    <inkml:brush xml:id="br0">
      <inkml:brushProperty name="width" value="0.025" units="cm"/>
      <inkml:brushProperty name="height" value="0.025" units="cm"/>
    </inkml:brush>
  </inkml:definitions>
  <inkml:trace contextRef="#ctx0" brushRef="#br0">1 97 15086,'0'0'11585,"12"5"-10822,-6-2-726,1 0 0,0-1 0,0 0 0,0 0 0,0 0 0,0-1 0,0 0 0,0-1 0,0 0 0,1 0 0,-1 0 0,0-1 0,13-3 0,-17 4-31,17-5 6,1-1 0,-1 0 0,0-2 0,-1 0 0,0-1-1,0-1 1,29-20 0,-47 30-5,-1-1 0,1 1 0,-1 0 0,1-1 0,0 1 0,-1-1 0,1 1 0,-1-1 0,1 1 0,-1-1 0,1 1 0,-1-1 0,1 1 0,-1-1 0,0 0 0,1 1 0,-1-1 0,0 0 0,1 1 0,-1-1 0,0 0 0,0 1 0,0-1 0,0 0 0,1 1 0,-1-1 0,0 0 0,0 0 0,0 1 0,-1-1 0,1 0 0,0 1 0,0-1 0,0 0 0,-1 0 0,0 0 25,-1 0 1,0 0-1,1 0 0,-1 0 0,0 1 0,1-1 0,-1 0 0,0 1 0,0 0 1,1-1-1,-1 1 0,0 0 0,-2 0 0,-61 4 777,50 0-637,1 0-1,-1 1 1,1 0-1,0 1 1,1 1 0,-1 0-1,1 1 1,1 0-1,-1 1 1,1 0-1,1 1 1,0 1 0,-10 12-1,20-22-162,0 0 0,0 0-1,0 0 1,1 0 0,-1 0-1,0 0 1,1 0 0,-1 0 0,1 1-1,0-1 1,-1 0 0,1 0-1,0 1 1,0-1 0,-1 0 0,1 0-1,0 1 1,0-1 0,1 0-1,-1 0 1,0 1 0,0-1-1,1 0 1,-1 0 0,1 3 0,1-2-2,-1-1 1,1 1-1,0 0 1,-1-1 0,1 1-1,0-1 1,0 1-1,0-1 1,0 0 0,0 0-1,0 0 1,1 0 0,2 1-1,11 2-113,1 0 0,0-1-1,22 0 1,-22-1-229,89 6-3701,-35-8-3854,-16-5-4164</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8.136"/>
    </inkml:context>
    <inkml:brush xml:id="br0">
      <inkml:brushProperty name="width" value="0.025" units="cm"/>
      <inkml:brushProperty name="height" value="0.025" units="cm"/>
    </inkml:brush>
  </inkml:definitions>
  <inkml:trace contextRef="#ctx0" brushRef="#br0">0 75 6182,'0'0'9422,"12"6"-7420,6 1-1472,1-1-1,-1-1 1,1-1 0,0-1-1,0 0 1,0-1 0,0-2-1,35-2 1,169-11 699,325-13-637,-226 17-383,724-12 938,-2061 33 23,526-4-1273,354-8-68,622-3-281,318 2-217,-739 3 678,-22 0 13,0-1 0,57-8 0,-83 0 27,-18 6-46,0 1 0,0-1 0,0 1 0,-1-1 0,1 1 0,0-1 0,0 1 0,0-1 0,-1 1-1,1 0 1,0-1 0,-1 1 0,1-1 0,0 1 0,-1-1 0,1 1 0,0 0 0,-1-1 0,1 1-1,-1 0 1,1 0 0,0-1 0,-1 1 0,1 0 0,-1 0 0,1 0 0,-1-1 0,1 1 0,-1 0-1,1 0 1,-1 0 0,0 0 0,1 0 0,-1 0 0,1 0 0,-1 0 0,1 0 0,-1 0 0,0 1 0,-74-13-118,-140-2 1,151 11 134,-908-3 119,843 10 43,-199 32-1,306-29-237,32-2-123,43 0 19,1211 2-1121,-1175-8 1374,175-24 1,-243 18 256,-20 7-335,-1 0 0,0 0 0,0 0-1,0 0 1,0 0 0,0 0 0,1 0 0,-1 0 0,0 0 0,0 0 0,0 0 0,0 0 0,0-1 0,0 1 0,1 0-1,-1 0 1,0 0 0,0 0 0,0 0 0,0-1 0,0 1 0,0 0 0,0 0 0,0 0 0,0 0 0,0 0 0,0-1-1,0 1 1,0 0 0,0 0 0,0 0 0,0 0 0,0-1 0,0 1 0,0 0 0,0 0 0,0 0 0,0 0 0,0-1-1,0 1 1,0 0 0,0 0 0,0 0 0,0 0 0,0 0 0,0-1 0,-1 1 0,1 0 0,-3-2 48,0 1 0,0 0 0,0 0 1,0 0-1,0 0 0,0 0 1,0 0-1,-1 1 0,-3-1 0,-591-15 216,419 17-227,-547 13-14,713-13-1758,22-1-691,22-2-1904,23-7-3922</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57.924"/>
    </inkml:context>
    <inkml:brush xml:id="br0">
      <inkml:brushProperty name="width" value="0.025" units="cm"/>
      <inkml:brushProperty name="height" value="0.025" units="cm"/>
    </inkml:brush>
  </inkml:definitions>
  <inkml:trace contextRef="#ctx0" brushRef="#br0">621 83 2915,'-39'-34'5999,"24"25"-4515,-1 1 1,0 0-1,-1 1 0,-31-8 0,39 14-1375,0 1 0,0-1 0,0 1-1,0 1 1,0 0 0,0 0 0,1 0-1,-1 1 1,0 1 0,1 0 0,-11 4-1,-27 7 595,31-10-544,0 0-1,1 1 1,-1 1 0,1 0 0,0 1 0,1 1 0,0 0 0,0 1 0,-16 14-1,9-4 156,1 0-1,1 1 0,0 1 0,-21 35 1,35-48-224,-1 1 0,2 0 0,-1-1 0,1 1 1,0 0-1,1 0 0,-2 19 0,-2 73 139,5-50-85,-1-35-80,1 0-1,1 0 0,0 0 1,1 0-1,1 0 1,1 0-1,0-1 1,1 1-1,0-1 1,1 0-1,1 0 1,1 0-1,0-1 1,1 0-1,0 0 1,1-1-1,12 13 0,15 18 623,-30-35-618,0 0-1,1 0 1,0-1-1,0 0 1,1 0-1,0-1 0,1 0 1,-1-1-1,1 1 1,1-2-1,-1 1 1,1-1-1,0-1 1,13 5-1,112 17 498,-58-13-484,-54-8-50,1-1 1,0-1-1,0-1 0,0-1 0,0-1 1,0-1-1,0-1 0,0-1 0,0-2 1,-1 0-1,1-1 0,-1-1 0,33-16 1,-11 1-50,-27 14 39,0-1-1,-1 0 1,0-1-1,16-14 0,-28 20-3,0 0 0,-1 0 0,0-1 0,0 0 0,0 0 0,-1 0 0,1 0 0,-1 0 0,0-1 0,-1 0 0,1 1 0,-1-1 0,0 0 0,-1 0 0,0 0 0,1 0 0,-1-9-1,1-2-4,0 0 0,-2-1-1,0 1 1,-1-1 0,0 1-1,-1 0 1,-1 0 0,-1 0-1,-1 0 1,-7-17 0,-9-10-54,-54-95 521,63 119-318,-2 1 0,0 1 1,-1 0-1,-32-29 0,24 27-110,-7-7 61,-1 2-1,-42-27 0,60 45-82,1 0-1,-1 1 1,-1 0 0,1 1-1,-1 1 1,0 0-1,0 1 1,0 1 0,0 0-1,-15 0 1,14 1-95,-50 2 224,62-1-201,1 1-1,-1-1 0,1 1 1,-1-1-1,1 1 1,-1 0-1,1 0 1,-1 0-1,1 0 1,0 1-1,0-1 1,-1 0-1,1 1 0,0 0 1,0-1-1,0 1 1,1 0-1,-1 0 1,0 0-1,-1 3 1,3-5-53,0 0 0,0 0 0,1 0 0,-1 0 0,0 0 1,0-1-1,1 1 0,-1 0 0,0 0 0,0 0 0,1 0 0,-1 0 1,0 0-1,0 0 0,1 0 0,-1 0 0,0 0 0,0 0 0,1 0 1,-1 0-1,0 0 0,0 0 0,0 0 0,1 0 0,-1 0 0,0 0 1,0 0-1,1 1 0,-1-1 0,0 0 0,0 0 0,0 0 0,1 0 1,-1 0-1,0 1 0,0-1 0,0 0 0,1 0 0,-1 0 0,0 1 1,0-1-1,0 0 0,0 0 0,0 1 0,0-1 0,0 0 0,0 0 1,0 1-1,1-1 0,-1 0 0,0 0 0,0 1 0,0-1 0,0 0 1,0 0-1,0 1 0,-1-1 0,1 0 0,0 0 0,0 1 0,0-1 1,0 0-1,0 0 0,0 0 0,0 1 0,0-1 0,-1 0 0,21-6-6165</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05.051"/>
    </inkml:context>
    <inkml:brush xml:id="br0">
      <inkml:brushProperty name="width" value="0.025" units="cm"/>
      <inkml:brushProperty name="height" value="0.025" units="cm"/>
    </inkml:brush>
  </inkml:definitions>
  <inkml:trace contextRef="#ctx0" brushRef="#br0">55 1 9225,'0'0'12828,"2"10"-11990,1 10-493,-1-1-1,-2 1 1,0 0 0,-1 0 0,-1 0-1,0 0 1,-8 26 0,3-13 430,2 0-1,-1 39 1,23-76-182,50-46 186,-50 35-742,1 0 0,24-13 0,-37 25-46,1 0-1,-1 1 1,1-1-1,-1 1 1,1 0-1,0 0 1,0 1-1,0 0 1,0 0 0,0 1-1,0-1 1,0 1-1,6 1 1,-9 0 1,-1 0 0,1 0 1,-1 0-1,0 0 0,1 0 1,-1 1-1,0-1 1,0 1-1,0 0 0,0-1 1,0 1-1,-1 0 0,1 0 1,0 0-1,-1 0 0,0 1 1,1-1-1,-1 0 0,0 1 1,0-1-1,0 1 0,0-1 1,-1 1-1,1-1 0,-1 1 1,1-1-1,-1 6 0,1-4 40,-1 1-1,0-1 1,1 1-1,-2-1 1,1 1-1,0-1 0,-1 1 1,0-1-1,0 1 1,0-1-1,0 1 0,-1-1 1,0 0-1,0 0 1,-3 6-1,-2-4 97,0 0 0,-1 0-1,0 0 1,0-1 0,0 0 0,-1-1 0,1 0 0,-1 0-1,0-1 1,0 0 0,0 0 0,-14 1 0,2 0 170,0-2 1,-1 0 0,0-1-1,-30-3 1,50 1-450,-1 0 0,0 0 1,0-1-1,0 1 0,1 0 0,-1-1 0,1 0 1,-1 0-1,1 1 0,-1-1 0,1-1 0,-3-2 0,5 4 83,-1 1-1,0 0 0,1-1 0,-1 1 0,1-1 0,-1 1 0,1-1 1,-1 1-1,1-1 0,0 0 0,-1 1 0,1-1 0,-1 1 0,1-1 0,0 0 1,0 0-1,-1 1 0,1-1 0,0 0 0,0 1 0,0-1 0,0 0 0,0 1 1,0-1-1,0 0 0,0 0 0,0 1 0,0-1 0,0 0 0,1 1 0,-1-1 1,0 0-1,0 0 0,1 1 0,-1-1 0,0 1 0,1-1 0,-1 0 1,1 1-1,-1-1 0,1 1 0,-1-1 0,1 1 0,-1-1 0,1 1 0,-1-1 1,1 1-1,0 0 0,-1-1 0,1 1 0,0 0 0,1-1 0,68-17-14163,-41 6 4223</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05.501"/>
    </inkml:context>
    <inkml:brush xml:id="br0">
      <inkml:brushProperty name="width" value="0.025" units="cm"/>
      <inkml:brushProperty name="height" value="0.025" units="cm"/>
    </inkml:brush>
  </inkml:definitions>
  <inkml:trace contextRef="#ctx0" brushRef="#br0">18 1 9577,'0'0'17115,"13"0"-17014,36 1-210,0 3-1,1 1 1,69 18 0,-117-23 104,-1 1 0,1-1 0,-1 0 0,1 0 0,0 1 0,-1-1 0,1 1 0,-1 0 0,1-1 0,-1 1 0,0 0 0,1 0 0,-1 0 0,0 0 0,1 0 0,-1 0 0,0 0 0,0 0 0,0 1 0,0-1 0,0 0 0,0 1 0,0-1 0,0 3 0,-1-3 32,0 1 1,-1 0-1,1-1 1,-1 1-1,1-1 0,-1 1 1,1-1-1,-1 1 1,0-1-1,0 1 1,0-1-1,0 0 1,0 1-1,0-1 1,0 0-1,0 0 0,-1 0 1,-2 2-1,-10 7 360,-1 0-1,-1-1 0,-18 8 0,30-16-309,-63 30 863,21-11-129,-64 38 0,110-58-869,0-1 0,0 1-1,-1 1 1,1-1 0,0 0 0,0 0 0,-1 0-1,1 0 1,0 0 0,0 0 0,-1 0 0,1 0 0,0 0-1,0 0 1,-1 1 0,1-1 0,0 0 0,0 0-1,0 0 1,-1 0 0,1 1 0,0-1 0,0 0-1,0 0 1,0 0 0,-1 1 0,1-1 0,0 0 0,0 0-1,0 1 1,0-1 0,0 0 0,0 0 0,0 1-1,0-1 1,0 0 0,0 0 0,0 1 0,0-1 0,0 0-1,0 0 1,0 1 0,0-1 0,0 0 0,0 0-1,0 1 1,0-1 0,0 0 0,0 0 0,1 1-1,-1-1 1,0 0 0,0 0 0,0 0 0,0 1 0,1-1-1,21 3-3052,32-6-3311,-8-11-838</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05.875"/>
    </inkml:context>
    <inkml:brush xml:id="br0">
      <inkml:brushProperty name="width" value="0.025" units="cm"/>
      <inkml:brushProperty name="height" value="0.025" units="cm"/>
    </inkml:brush>
  </inkml:definitions>
  <inkml:trace contextRef="#ctx0" brushRef="#br0">234 26 15054,'0'0'6043,"-9"-5"-3977,7 4-2011,-1-1 37,-1 0 0,1 1 0,-1-1 1,1 0-1,-1 1 0,0 0 0,0 0 0,1 0 1,-1 0-1,0 1 0,0-1 0,0 1 0,0 0 1,0 0-1,0 0 0,0 1 0,0 0 0,0-1 1,1 1-1,-1 1 0,0-1 0,1 0 0,-1 1 1,-3 2-1,-3 2 61,0 1 0,1 0-1,0 0 1,1 1 0,0 1 0,0-1 0,0 1 0,1 0-1,1 1 1,0 0 0,0 0 0,0 0 0,2 0 0,-1 1 0,1 0-1,1 0 1,0 0 0,-2 15 0,5-23-128,0 0 0,0 0 0,0 0 0,0 0 0,1 0 0,0 0 0,-1 0 0,1-1 0,0 1 0,0 0 1,0 0-1,1-1 0,-1 1 0,1-1 0,0 1 0,-1-1 0,1 1 0,0-1 0,0 0 0,0 0 0,1 0 0,-1 0 0,0-1 0,1 1 0,0-1 0,-1 1 0,1-1 1,0 0-1,-1 0 0,1 0 0,0 0 0,0 0 0,0-1 0,4 1 0,11 2 184,1-1 0,-1-1 0,1 0 0,20-3 0,-23 1-128,0-1 0,0-1 1,-1 0-1,1-1 0,-1-1 1,0 0-1,23-12 0,-32 14 2,0 0-1,0-1 1,0 1 0,0-2-1,0 1 1,-1-1-1,0 1 1,0-1-1,0-1 1,-1 1-1,1-1 1,-1 0-1,-1 0 1,1 0-1,-1 0 1,0 0-1,0-1 1,-1 0-1,3-9 1,-5 13-77,0-1 0,1 1 0,-1 0 0,0 0 0,0-1 1,-1 1-1,1 0 0,-1 0 0,0 0 0,1-1 1,-1 1-1,-1 0 0,1 0 0,0 0 0,-1 0 0,0 1 1,1-1-1,-3-2 0,-1 0-3,1 0 1,-1 1-1,0 0 0,0 0 0,0 1 1,0-1-1,-1 1 0,-10-5 0,0 2-8,-1 1 1,0 0-1,0 1 0,0 1 0,-33-2 0,40 4-199,7 0-110,-1 1-1,0-1 1,1 1-1,-1 0 1,1 0-1,-1 0 1,1 1-1,-1-1 1,1 1-1,-1 0 1,1-1-1,-6 4 1,21-1-12306</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3.113"/>
    </inkml:context>
    <inkml:brush xml:id="br0">
      <inkml:brushProperty name="width" value="0.025" units="cm"/>
      <inkml:brushProperty name="height" value="0.025" units="cm"/>
    </inkml:brush>
  </inkml:definitions>
  <inkml:trace contextRef="#ctx0" brushRef="#br0">615 71 5990,'-9'-4'568,"1"0"0,-1 1 0,0 0 1,-1 1-1,1-1 0,0 2 0,-15-2 1,11 3-278,1 1 1,-1 0 0,0 0 0,1 1-1,-1 1 1,1 0 0,0 1 0,-18 8-1,10-3 34,0 2 0,1 0 0,1 2 0,0-1-1,1 2 1,0 1 0,1 0 0,-17 21 0,6-4-194,1 2 0,2 1 1,2 1-1,1 1 0,2 1 0,1 1 1,2 0-1,2 1 0,-11 50 1,22-75 15,1 0-1,1 1 1,0-1 0,1 1 0,0-1-1,1 1 1,1-1 0,1 1 0,0-1-1,1 0 1,8 22 0,-7-25-74,1-1-1,1 0 1,0 0 0,0-1-1,1 0 1,0 0-1,0 0 1,1-1 0,1-1-1,0 0 1,0 0 0,0-1-1,1 0 1,17 8-1,14 3-76,1-2-1,0-2 0,1-2 0,0-2 0,1-1 1,0-3-1,0-2 0,1-1 0,88-8 0,-120 3 75,0-1-1,-1 0 0,1-1 1,-1-1-1,0 0 0,0 0 0,0-2 1,-1 1-1,0-2 0,0 1 0,-1-2 1,0 1-1,0-2 0,-1 1 0,0-2 1,-1 1-1,0-1 0,-1 0 1,9-16-1,11-22 826,-3-1-1,-1-1 1,23-78 0,-37 102-596,8-27 668,20-92 0,-33 119-718,-2 0 0,0-1 0,-2 1-1,-1 0 1,-5-43 0,3 61-221,1 1 1,-1-1-1,-1 1 0,0-1 0,0 1 0,0 0 0,-1 0 1,0 1-1,-1-1 0,0 1 0,0 0 0,-1 0 0,1 0 0,-9-6 1,5 5-16,-1 1 1,0 0 0,-1 0 0,1 1 0,-1 1-1,0-1 1,-1 2 0,1 0 0,-17-4 0,6 4-92,0 0 1,0 2-1,0 0 0,0 1 1,0 2-1,0 0 0,0 1 1,0 2-1,0 0 0,-41 13 1,18 2-2003,-57 32 1,9 3-4706,29-13-3630</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8.600"/>
    </inkml:context>
    <inkml:brush xml:id="br0">
      <inkml:brushProperty name="width" value="0.025" units="cm"/>
      <inkml:brushProperty name="height" value="0.025" units="cm"/>
    </inkml:brush>
  </inkml:definitions>
  <inkml:trace contextRef="#ctx0" brushRef="#br0">1 84 15663,'0'0'1569,"49"0"-384,-11-3 161,11-5-193,13-3-224,5-5-289,4 2-448,-4 0-127,-6 4-258,-12 3-864,-16 6-672,-17 1-353,-42 0-10698</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16.984"/>
    </inkml:context>
    <inkml:brush xml:id="br0">
      <inkml:brushProperty name="width" value="0.025" units="cm"/>
      <inkml:brushProperty name="height" value="0.025" units="cm"/>
    </inkml:brush>
  </inkml:definitions>
  <inkml:trace contextRef="#ctx0" brushRef="#br0">358 66 8840,'17'-15'906,"-11"9"-342,1 0 1,-1 1-1,1-1 0,0 1 1,0 1-1,1-1 0,-1 1 0,16-5 1,-22 9-487,-1 0 1,1 0-1,0 0 1,0 0-1,-1 0 1,1 0 0,0 0-1,-1 1 1,1-1-1,0 0 1,-1 0-1,1 1 1,0-1-1,-1 1 1,1-1 0,-1 0-1,1 1 1,-1-1-1,1 1 1,-1 0-1,1-1 1,-1 1-1,1-1 1,-1 1-1,0 0 1,1-1 0,-1 1-1,0 0 1,1-1-1,-1 1 1,0 0-1,0-1 1,0 1-1,0 0 1,0 0 0,0-1-1,0 1 1,0 0-1,0-1 1,0 1-1,0 1 1,-4 35 988,-1-20-834,-1 0 0,0 0-1,-1 0 1,-1-1 0,-1 0-1,0 0 1,-14 17-1,4-8 95,-1-1-1,-1-1 0,-34 28 0,38-36 87,-2-1 0,0-1 0,-39 20-1,49-28-245,0-1-1,-1-1 0,1 1 0,-1-1 1,0-1-1,0 0 0,0-1 0,0 1 1,0-2-1,0 0 0,-14-1 0,23 1-159,-1-1 0,0 1 1,0-1-1,0 0 0,1 0 0,-1 0 0,1 0 0,-1 0 0,0 0 0,1 0 0,0 0 1,-1-1-1,1 1 0,0-1 0,-1 1 0,1-1 0,0 1 0,0-1 0,0 1 0,1-1 1,-1 0-1,0 0 0,1 0 0,-1 1 0,1-1 0,-1 0 0,1 0 0,0 0 0,0 0 0,0 0 1,0 0-1,0 1 0,0-1 0,1-3 0,0-3-63,0 0 0,0 0 1,1 0-1,0 1 0,0-1 0,1 1 1,3-8-1,0 4 17,0 1 0,1 0 1,0 1-1,1-1 1,0 2-1,0-1 0,1 1 1,0 0-1,0 1 0,1 0 1,20-11-1,-25 15 33,-1 1 1,1 0-1,0 0 1,0 0-1,1 1 1,-1 0-1,0 0 1,0 0-1,1 0 1,-1 1-1,0 0 0,1 0 1,-1 1-1,0-1 1,0 1-1,1 0 1,-1 1-1,0-1 1,0 1-1,0 0 1,0 0-1,-1 1 0,1-1 1,0 1-1,-1 0 1,0 0-1,0 1 1,6 5-1,134 161 33,-133-157-291,3 2-1532,-4-6-2422</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8.971"/>
    </inkml:context>
    <inkml:brush xml:id="br0">
      <inkml:brushProperty name="width" value="0.025" units="cm"/>
      <inkml:brushProperty name="height" value="0.025" units="cm"/>
    </inkml:brush>
  </inkml:definitions>
  <inkml:trace contextRef="#ctx0" brushRef="#br0">198 0 13485,'0'0'8413,"-1"3"-8247,-3 4-12,1 0 0,-2 0 0,1-1 0,-1 1 0,0-1 0,0 0 0,0-1 0,-1 1 0,0-1 0,0 0 0,0-1 0,-1 0 0,1 0 0,-1 0 0,0 0 0,-12 3 0,6-1 193,0 1 1,0 0-1,1 1 1,-13 10 0,24-17-342,0 0 0,0 0 0,0 0 0,0 0 0,0 0-1,0 0 1,0 0 0,0 0 0,1 0 0,-1 0 0,0 0 0,1 0 0,-1 1 0,1-1 0,-1 0 0,1 0 0,0 1 0,-1-1 0,1 0 0,0 1 0,0-1 0,0 0 0,0 1 0,0-1 0,0 0 0,0 1 0,1-1 0,-1 0 0,0 1 0,1-1 0,-1 0 0,1 0 0,-1 0 0,1 1 0,0-1-1,-1 0 1,1 0 0,0 0 0,0 0 0,0 0 0,0 0 0,0 0 0,0 0 0,0-1 0,2 2 0,5 4 5,0-1 1,1 0-1,-1-1 0,1 1 0,9 2 0,29 8 9,1-1-1,0-3 0,84 10 0,-38-14-3199,-2-5-4548,-45-2-4743</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9.839"/>
    </inkml:context>
    <inkml:brush xml:id="br0">
      <inkml:brushProperty name="width" value="0.025" units="cm"/>
      <inkml:brushProperty name="height" value="0.025" units="cm"/>
    </inkml:brush>
  </inkml:definitions>
  <inkml:trace contextRef="#ctx0" brushRef="#br0">123 129 12236,'0'0'2765,"6"-11"-213,-3 6-2148,23-39 1398,-24 41-1476,0 0 0,-1 0 0,0 0 0,0 0-1,0 0 1,0 0 0,0 0 0,-1-1 0,1 1 0,-1 0 0,0 0-1,0-1 1,0 1 0,0 0 0,-1-4 0,0 6-243,0 0 0,0-1 0,-1 1-1,1 0 1,0 0 0,0 0 0,-1 0 0,1 0 0,0 1 0,-1-1 0,1 0-1,-1 1 1,1-1 0,-1 0 0,1 1 0,-1 0 0,1-1 0,-1 1 0,0 0-1,1 0 1,-1 0 0,-1 0 0,-42 2 130,40-2-175,1 0-45,0 1 0,0 0 1,0-1-1,0 1 1,0 1-1,0-1 0,0 1 1,0-1-1,0 1 0,1 0 1,-1 0-1,1 1 1,-1-1-1,1 1 0,0 0 1,0 0-1,0 0 1,0 0-1,1 0 0,-1 1 1,1-1-1,0 1 0,0-1 1,-2 5-1,4-7 0,0 0 0,0-1-1,0 1 1,0 0 0,0-1-1,0 1 1,1 0 0,-1-1-1,0 1 1,0-1 0,0 1-1,1-1 1,-1 1 0,0 0-1,1-1 1,-1 1 0,1-1-1,-1 1 1,0-1 0,1 0-1,-1 1 1,1-1 0,-1 1-1,1-1 1,0 0 0,-1 1-1,1-1 1,-1 0 0,1 0-1,-1 0 1,1 1 0,0-1-1,-1 0 1,1 0 0,0 0 0,-1 0-1,2 0 1,31 0-29,-24 0 30,8 0-44,1 0 1,0 1-1,-1 1 0,1 1 1,23 6-1,-35-7 37,-1 0-1,0 0 1,-1 0 0,1 1 0,0-1-1,-1 1 1,1 1 0,-1-1 0,0 0-1,0 1 1,0 0 0,0 0-1,-1 0 1,0 0 0,0 1 0,0 0-1,0-1 1,-1 1 0,1 0-1,-1 0 1,-1 0 0,3 6 0,-2 2-1,1 0 1,-1 0 0,-1 0-1,0 0 1,-1 0-1,-1 0 1,0 0 0,-1 0-1,0 0 1,-7 22 0,8-29 99,-1-1 1,0 0 0,-1 1-1,1-1 1,-1 0 0,0 0 0,-1 0-1,1 0 1,-1-1 0,0 1-1,0-1 1,0 0 0,0 0 0,-1-1-1,0 1 1,0-1 0,0 0-1,0 0 1,0-1 0,0 1-1,-1-1 1,1 0 0,-1-1 0,0 1-1,0-1 1,-5 0 0,6 0 0,0-1 1,0 1-1,-1-1 0,1 0 1,0-1-1,0 1 1,0-1-1,0 0 1,1-1-1,-1 1 0,0-1 1,0 0-1,1 0 1,-1 0-1,1 0 1,-1-1-1,1 0 1,0 0-1,0 0 0,1 0 1,-1-1-1,0 0 1,1 1-1,0-1 1,0 0-1,0-1 0,1 1 1,-1 0-1,1-1 1,0 0-1,0 1 1,1-1-1,-1 0 0,1 0 1,0 0-1,0-10 1,0 10-77,0-1 0,1 1 1,0-1-1,0 1 0,0-1 1,1 1-1,-1-1 0,1 1 1,1-1-1,-1 1 0,1 0 0,0-1 1,0 1-1,0 0 0,1 0 1,0 1-1,0-1 0,0 0 1,0 1-1,1 0 0,0 0 1,0 0-1,0 0 0,0 1 1,1-1-1,-1 1 0,1 0 0,0 0 1,0 1-1,6-3 0,14-3-322,-1 1 0,2 1-1,-1 1 1,1 1 0,32-1 0,-10 1-1664,-46 3 1835,51-8-4740,-21-9-2095,-16 1-7</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0.261"/>
    </inkml:context>
    <inkml:brush xml:id="br0">
      <inkml:brushProperty name="width" value="0.025" units="cm"/>
      <inkml:brushProperty name="height" value="0.025" units="cm"/>
    </inkml:brush>
  </inkml:definitions>
  <inkml:trace contextRef="#ctx0" brushRef="#br0">22 1 15246,'0'0'5643,"0"9"-4159,-1 16-434,0-1 0,-7 27 0,3-17-765,-2 43 1,7-74-416,1 0 1,-1 0-1,1 1 0,0-1 1,0 0-1,0 0 0,0 0 1,1 0-1,-1 0 0,1 0 1,0 0-1,0 0 0,0-1 1,0 1-1,0-1 0,0 0 1,1 1-1,-1-1 0,1 0 1,0 0-1,-1 0 0,1-1 1,0 1-1,0-1 1,0 0-1,0 1 0,0-1 1,1-1-1,4 2 0,-2-1-609,1 1 0,-1-2 0,1 1 0,-1-1 0,1 0 0,10-1 0,-13 0-236,1 0-1,-1 1 1,0-2-1,1 1 1,-1-1-1,0 1 1,0-1-1,0 0 1,5-4-1,7-7-3834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0.617"/>
    </inkml:context>
    <inkml:brush xml:id="br0">
      <inkml:brushProperty name="width" value="0.025" units="cm"/>
      <inkml:brushProperty name="height" value="0.025" units="cm"/>
    </inkml:brush>
  </inkml:definitions>
  <inkml:trace contextRef="#ctx0" brushRef="#br0">74 73 1858,'0'0'2882,"5"-8"289,2-3-1864,10-14 46,-10-3 4999,-11 28-2428,-14 8-3033,8 1-461,0 0-1,1 0 1,0 0 0,-13 19 0,19-24-245,0 0 0,0 1 0,0 0 1,1-1-1,-1 1 0,1 0 0,0 0 1,1 0-1,-1 1 0,1-1 0,0 0 1,1 0-1,-1 1 0,1 6 0,0-11-134,1 0-1,0 1 0,0-1 1,0 0-1,0 1 0,0-1 1,0 0-1,0 0 1,0 0-1,0 0 0,0 0 1,1 0-1,-1 0 0,0 0 1,1 0-1,-1-1 1,0 1-1,1-1 0,-1 1 1,1-1-1,-1 1 0,1-1 1,0 0-1,-1 0 0,1 0 1,-1 0-1,1 0 1,2 0-1,48-3 1121,-43 1-1108,1-1 0,-1 0 0,1 0 0,-1-1 0,0 0 0,0-1 0,-1 0 0,1 0 0,11-11 0,-15 13-34,-1-1 0,1 0 0,-1 0 1,0 0-1,0 0 0,-1-1 0,0 1 0,1-1 0,-2 0 0,1 0 0,0-1 0,-1 1 0,0 0 0,0-1 0,-1 1 0,0-1 0,2-10 0,-3 15-31,0 0 0,0 1 0,0-1 0,0 0 0,0 0 0,0 1 0,-1-1 0,1 0 0,0 1 0,0-1 0,-1 0 0,1 1 0,0-1 0,-1 0 0,1 1 0,0-1 0,-1 1 0,1-1 0,-1 0 0,1 1 0,-1-1 0,1 1 0,-1 0 0,0-1 0,1 1 0,-1-1 0,0 1 0,1 0 0,-2-1 0,-24 3-114,23-2 76,1 1 0,-1 0-1,0 0 1,1 1-1,-1-1 1,1 0 0,-1 1-1,1-1 1,0 1 0,-1 0-1,1 0 1,0 0 0,0 0-1,0 0 1,1 1 0,-1-1-1,-2 5 1,4-6-53,-1-1 1,1 1-1,0-1 1,0 1-1,0 0 0,0-1 1,0 1-1,0-1 1,0 1-1,0-1 1,0 1-1,0-1 0,1 1 1,-1 0-1,0-1 1,0 1-1,0-1 1,1 1-1,-1-1 0,0 1 1,1-1-1,-1 0 1,0 1-1,1-1 1,-1 1-1,0-1 0,1 0 1,-1 1-1,1-1 1,-1 0-1,1 1 0,-1-1 1,1 0-1,-1 0 1,2 1-1,27 2-2612,-19-4 1025,-1 0-1,1 0 1,-1-1-1,12-4 1,14-11-8367</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0.970"/>
    </inkml:context>
    <inkml:brush xml:id="br0">
      <inkml:brushProperty name="width" value="0.025" units="cm"/>
      <inkml:brushProperty name="height" value="0.025" units="cm"/>
    </inkml:brush>
  </inkml:definitions>
  <inkml:trace contextRef="#ctx0" brushRef="#br0">106 0 12620,'0'0'6470,"-9"3"-4463,4-2-1759,-1 1-1,1 1 1,0-1-1,-1 1 0,1 0 1,1 0-1,-1 0 1,0 1-1,1-1 0,0 1 1,-1 0-1,2 1 1,-1-1-1,0 1 1,1-1-1,0 1 0,0 0 1,0 0-1,1 1 1,0-1-1,0 0 0,0 1 1,1-1-1,-1 1 1,0 6-1,2-10-229,-1 1 0,1-1 0,0 0 0,-1 1 0,1-1 0,0 1 0,1-1 0,-1 1 0,0-1 0,1 1 0,-1-1 0,1 0 0,0 1-1,-1-1 1,1 0 0,0 1 0,1-1 0,-1 0 0,0 0 0,1 0 0,-1 0 0,1 0 0,-1 0 0,1-1 0,0 1 0,0 0 0,0-1 0,0 0 0,0 1 0,0-1 0,0 0 0,1 0 0,-1 0 0,0 0 0,3 0 0,8 2 22,0-2 1,0 1-1,1-2 1,-1 0-1,21-2 1,3 0-109,-35 2 53,-1 1 0,0 0-1,0-1 1,0 1 0,0 0-1,0 0 1,0 0 0,0 0 0,0 0-1,-1 0 1,1 0 0,0 0-1,-1 0 1,1 0 0,0 0-1,-1 1 1,1-1 0,-1 0 0,0 0-1,1 1 1,-1-1 0,0 0-1,0 3 1,6 34 171,-6-38-153,0 6 131,1-1-1,-1 1 1,0 0 0,0 0-1,0-1 1,-1 1 0,0 0-1,0 0 1,-1-1-1,1 1 1,-1-1 0,-1 1-1,-4 8 1,5-11-33,-1 0 0,0 0-1,0 0 1,0 0 0,-1 0 0,1-1-1,-1 0 1,1 1 0,-1-1 0,0 0-1,0-1 1,0 1 0,0-1 0,0 0-1,0 0 1,0 0 0,0 0 0,0-1 0,-8 0-1,11 1-133,0-1-1,0 0 1,0 0-1,0 0 1,0 0-1,0 0 1,-1 0-1,1 0 1,0 0-1,0 0 1,0 0-1,0-1 1,0 1-1,0 0 1,0-1-1,0 1 0,0-1 1,0 1-1,0-1 1,0 0-1,-1 0 1,2 0-131,0 0 0,0 1 1,0-1-1,0 0 0,0 0 0,0 1 0,0-1 1,0 0-1,0 0 0,0 1 0,1-1 1,-1 0-1,0 1 0,1-1 0,-1 0 0,0 1 1,1-1-1,-1 1 0,1-1 0,-1 0 1,1 1-1,-1-1 0,2 0 0,42-31-7649,-5 13 1936,5-1-2990</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1.309"/>
    </inkml:context>
    <inkml:brush xml:id="br0">
      <inkml:brushProperty name="width" value="0.025" units="cm"/>
      <inkml:brushProperty name="height" value="0.025" units="cm"/>
    </inkml:brush>
  </inkml:definitions>
  <inkml:trace contextRef="#ctx0" brushRef="#br0">143 237 10218,'0'0'11386,"-8"-1"-9709,1 0-1437,1 1 1,-1 0 0,0 0 0,0 1 0,0 0-1,1 0 1,-1 1 0,0 0 0,-9 3-1,13-3-209,-1-1-1,1 0 0,0 1 0,0-1 1,-1 1-1,1 0 0,0 0 0,1 0 1,-1 1-1,0-1 0,1 1 0,-1-1 1,1 1-1,0 0 0,0 0 0,0 0 1,0 0-1,0 0 0,1 0 0,-1 1 1,1-1-1,0 1 0,-1 3 0,2-6-25,1 0-1,-1-1 1,0 1-1,1 0 1,-1-1-1,1 1 0,-1 0 1,0-1-1,1 1 1,0-1-1,-1 1 1,1-1-1,-1 1 1,1-1-1,0 1 1,-1-1-1,1 0 0,0 1 1,-1-1-1,1 0 1,0 1-1,0-1 1,-1 0-1,1 0 1,0 0-1,0 0 1,-1 0-1,1 0 0,0 0 1,0 0-1,0 0 1,-1 0-1,1 0 1,0 0-1,1-1 1,31-4 272,-23 2-272,-1 0-1,0-1 0,1 0 1,-1 0-1,0-1 1,-1 0-1,0-1 1,1 0-1,-2 0 1,1-1-1,13-15 0,-36 39 244,12-15-190,0 1 0,0 0 1,0 0-1,0 0 0,1 0 1,-1 0-1,1 1 0,0-1 0,0 1 1,0-1-1,1 1 0,-1 0 1,1 0-1,0 0 0,0 0 1,-1 5-1,3-8-19,-1 0 0,1 0 0,0 0 0,-1-1 0,1 1 1,0 0-1,0 0 0,0-1 0,-1 1 0,1 0 0,0-1 0,0 1 0,0-1 0,0 1 0,0-1 1,0 0-1,0 1 0,0-1 0,0 0 0,0 0 0,0 0 0,0 0 0,1 0 0,-1 0 0,0 0 1,0 0-1,0 0 0,0 0 0,0 0 0,0-1 0,0 1 0,2-1 0,41-9 641,-21 1-688,-1-1 0,0-1 1,0-2-1,-1 1 0,-1-2 1,0-1-1,-1-1 0,-1 0 1,0-1-1,-1-1 0,-1-1 1,-1 0-1,0-1 0,-2-1 1,14-27-1,-25 46 7,-1 0-1,0 0 0,0 0 1,-1 0-1,1 0 1,0 0-1,-1 0 1,1 0-1,-1 0 1,0 0-1,1 0 1,-1 0-1,0 0 0,0 0 1,0 0-1,-1-1 1,0-1-1,1 3-4,-1 1-1,0-1 1,1 1-1,-1-1 1,0 1-1,1 0 1,-1-1-1,0 1 1,0 0-1,0 0 1,1 0-1,-1-1 1,0 1-1,0 0 1,0 0-1,0 0 1,1 0-1,-1 0 1,0 0-1,0 1 1,0-1-1,1 0 1,-1 0-1,0 1 1,0-1-1,0 0 1,-1 1-1,-9 5 7,0 0-1,0 0 0,1 1 0,-12 9 1,2 0 212,1 1 0,-19 22 0,34-35-145,0 0-1,0 0 0,1 1 0,0-1 0,0 1 0,0 0 1,0 0-1,1 0 0,0 1 0,0-1 0,0 0 0,1 1 1,0-1-1,0 1 0,0-1 0,0 8 0,2-10-53,0-1 0,0 0 0,0 1 0,0-1-1,0 0 1,1 0 0,-1 0 0,1 0 0,-1 0 0,1 0 0,0 0-1,-1 0 1,1-1 0,0 1 0,0-1 0,0 1 0,1-1-1,-1 0 1,0 0 0,0 0 0,1 0 0,-1 0 0,3 0 0,64 16-157,-58-16 1,19 4-2943,54-1 0,-28-3-4238</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2.604"/>
    </inkml:context>
    <inkml:brush xml:id="br0">
      <inkml:brushProperty name="width" value="0.025" units="cm"/>
      <inkml:brushProperty name="height" value="0.025" units="cm"/>
    </inkml:brush>
  </inkml:definitions>
  <inkml:trace contextRef="#ctx0" brushRef="#br0">4 385 3555,'0'-1'35,"-1"0"-1,1 1 1,0-1-1,-1 0 0,1 0 1,0 0-1,-1 0 1,1 0-1,0 1 0,0-1 1,0 0-1,0 0 1,0 0-1,0 0 1,0 0-1,0 0 0,0 1 1,0-1-1,1 0 1,-1 0-1,0 0 0,1 0 1,-1 0-1,1 0 1,7-25 359,39-99 2641,-24 57 2479,5 3 4456,-36 125-8593,-3-18-863,3 1 0,1 0-1,-2 81 1,32-171 1809,-13 17-2273,-1 0 0,-2-1 1,-1 1-1,-2-2 0,-1 1 1,-1-58-1,-2 89-57,-1 0 0,1 0 0,0 0 0,0 0 0,0 0 0,0 0 0,0 0 0,0 0 0,0 0 0,0 0 0,0 0-1,0 0 1,-1 0 0,1 0 0,0 0 0,0 0 0,0 0 0,0 0 0,0 0 0,0 0 0,0 0 0,0 0 0,0 0 0,0 0 0,-1 0 0,1 0 0,0 0 0,0 0 0,0 0 0,0 0 0,0 0 0,0 0 0,0 0 0,0-1 0,0 1 0,0 0 0,0 0 0,0 0 0,0 0 0,0 0 0,0 0 0,-1 0 0,1 0-1,0 0 1,0 0 0,0 0 0,0-1 0,0 1 0,0 0 0,0 0 0,0 0 0,0 0 0,0 0 0,-7 13-168,-5 20 111,11-30 64,0 2-18,-1-1 1,1 1-1,0 0 0,1-1 1,-1 1-1,1 0 0,0 7 1,0-11 16,1 0 0,-1 0 1,1 1-1,-1-1 0,1 0 0,0 0 1,-1 0-1,1 0 0,0 0 0,0 0 1,0 0-1,0-1 0,0 1 0,0 0 1,0 0-1,0-1 0,0 1 0,0 0 1,0-1-1,0 1 0,1-1 0,-1 0 1,0 1-1,0-1 0,0 0 0,1 0 1,-1 0-1,0 0 0,0 0 0,1 0 1,-1 0-1,3 0 0,4-1 49,0-1 1,0 1-1,0-1 0,-1-1 1,1 1-1,0-2 1,-1 1-1,0-1 0,0 0 1,0 0-1,0 0 0,0-1 1,-1-1-1,0 1 0,7-8 1,-4 3 15,1 0 0,-2-1 0,1 0 0,-2 0 0,1-1 0,-1 0 0,-1 0 1,6-18-1,-41 105-614,20-55 549,1-1 0,1 2 0,0-1 1,2 1-1,0-1 0,-3 42 1,8-60-96,1 0 0,0 0 1,0-1-1,-1 1 1,1 0-1,0-1 0,0 1 1,1-1-1,-1 1 1,0-1-1,0 1 0,1-1 1,-1 0-1,1 0 1,-1 0-1,1 0 0,-1 0 1,1 0-1,0 0 1,-1 0-1,1-1 1,0 1-1,0 0 0,0-1 1,0 0-1,-1 1 1,5-1-1,28 3-4843,-8-7-5441,-18-3 1171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3.164"/>
    </inkml:context>
    <inkml:brush xml:id="br0">
      <inkml:brushProperty name="width" value="0.025" units="cm"/>
      <inkml:brushProperty name="height" value="0.025" units="cm"/>
    </inkml:brush>
  </inkml:definitions>
  <inkml:trace contextRef="#ctx0" brushRef="#br0">1 363 9289,'0'0'16143,"11"5"-15769,96 39-438,-101-42-87,2 1 1625,-9-7 829,-2-15-2182,2 15-133,1-1 0,0 0 0,0 0 1,0 1-1,0-1 0,1 0 0,0 0 0,0 1 0,0-1 0,1 1 0,0-1 0,0 1 0,3-6 0,1 1-380,0 1 1,1 1-1,0-1 0,14-10 0,1-2-925,-5 3 220,-1 0 0,-1-2 1,-1 0-1,16-26 0,-21 30 1226,-1 0 0,0-1 0,-1 0 0,-1 0 0,-1-1 1,6-25-1,-32 64 2497,6-2-2359,2 1 0,1 0 0,0 1 0,2 0 0,0 1 0,1 0 0,2 1-1,0 0 1,2 0 0,-5 45 0,10-67-265,0-1 0,0 1-1,0-1 1,0 1 0,1-1 0,-1 1-1,0-1 1,1 0 0,-1 1 0,1-1-1,-1 1 1,1-1 0,-1 0 0,1 0-1,0 1 1,0-1 0,0 0 0,0 0-1,0 0 1,0 0 0,0 0 0,0 0-1,2 1 1,-1-1 13,1 1 0,0-1-1,0 0 1,-1-1 0,1 1 0,0 0-1,0-1 1,0 1 0,0-1 0,0 0-1,4-1 1,0 1 28,1-1 0,-1-1-1,1 1 1,-1-1 0,1 0-1,-1-1 1,0 0 0,12-7-1,-6 1 42,-1-2-1,0 0 0,0 0 0,-1-1 0,0 0 1,-1-1-1,-1-1 0,0 1 0,-1-1 0,0-1 1,9-25-1,-18 63-5588,-2 18-7680,-2-27 5071</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3.569"/>
    </inkml:context>
    <inkml:brush xml:id="br0">
      <inkml:brushProperty name="width" value="0.025" units="cm"/>
      <inkml:brushProperty name="height" value="0.025" units="cm"/>
    </inkml:brush>
  </inkml:definitions>
  <inkml:trace contextRef="#ctx0" brushRef="#br0">16 23 9513,'0'0'9897,"-15"59"-8167,15-48-545,7-2-256,8-3-449,6-6-287,4 0-129,5-4-1410,-3-12-671,-2-3-1187,-4-3-1056,-8-2-800,-4 2-642</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3.972"/>
    </inkml:context>
    <inkml:brush xml:id="br0">
      <inkml:brushProperty name="width" value="0.025" units="cm"/>
      <inkml:brushProperty name="height" value="0.025" units="cm"/>
    </inkml:brush>
  </inkml:definitions>
  <inkml:trace contextRef="#ctx0" brushRef="#br0">60 251 5701,'0'0'11862,"-9"1"-10185,8-1-1629,-33 10 1064,33-10-1061,0 1-1,0-1 1,0 1 0,0-1 0,1 1 0,-1 0 0,0-1 0,0 1 0,0 0 0,0 0 0,1 0 0,-1 0 0,0-1 0,1 1 0,-1 0 0,1 0 0,-1 0 0,1 0 0,-1 1 0,1-1 0,0 0 0,0 0 0,-1 0-1,1 0 1,0 0 0,0 0 0,0 0 0,0 0 0,0 1 0,0-1 0,1 0 0,-1 0 0,0 0 0,1 0 0,-1 0 0,0 0 0,2 2 0,3-2 50,0 1 0,0-1-1,1-1 1,-1 1 0,0-1 0,0 0 0,1 0 0,-1 0 0,8-2 0,-5-1 19,0 0 1,-1 0 0,1 0-1,-1-1 1,0 0 0,0-1-1,0 0 1,0 0 0,-1 0-1,0-1 1,10-11 0,-12 13 273,-9 37 1100,-9 9-479,14-41-991,-1 0 1,1 0-1,-1 0 1,1 0-1,0 0 1,-1-1-1,1 1 1,0 0-1,0 0 1,0 0-1,0 0 1,0 0-1,0 0 1,0 0-1,0 0 1,0 0-1,0 0 1,0 0-1,1 0 1,-1 0-1,0-1 1,1 1-1,-1 0 1,0 0-1,1 0 1,-1 0-1,1-1 1,0 1-1,-1 0 1,1 0-1,0-1 1,-1 1-1,1-1 1,0 1-1,0 0 1,-1-1-1,1 1 1,2 0-1,7-2 78,1 1 1,-1-1-1,1-1 1,-1 0-1,0 0 0,0-1 1,0 0-1,0-1 1,0 0-1,-1-1 0,1 0 1,-1 0-1,-1-1 1,1 0-1,-1-1 0,0 0 1,0 0-1,11-15 1,-6 7-41,-1 0 1,0-1 0,-2-1 0,0 0-1,0 0 1,-2-1 0,0 0 0,-1-1-1,5-22 1,-2-16-105,-25 78-434,3-2 454,2 2 0,0-1 0,2 1-1,0 0 1,1 1 0,1 0 0,-4 29-1,9-42 22,0 0 0,1 0 0,0 0 0,1 0 0,-1 0 0,2 0-1,-1-1 1,1 1 0,1 0 0,-1-1 0,2 0 0,-1 1 0,1-1 0,0 0-1,1-1 1,-1 1 0,2-1 0,-1 0 0,1 0 0,0-1 0,9 8 0,-9-8 18,-2-2 0,0 0 0,0-1 0,0 1 0,1-1 0,-1 0 0,1 0 1,-1-1-1,1 1 0,0-1 0,0 0 0,0 0 0,0-1 0,11 3 0,-15-41 410,-1 28-427,-1 1 0,0-1 0,0 0 0,-1 1 0,0 0 0,-1-1 0,0 1 0,0 0 0,-1 0 0,0 1-1,-7-11 1,-6-6-3,-2 1-1,-22-23 0,24 29 41,1 0-1,1-2 0,-21-33 0,35 51-27,1 0 0,-1 1 0,1-1 0,-1 1 0,1-1 0,-1 0 0,1 1 0,-1-1 0,1 0 0,0 0 0,0 1 0,-1-1 0,1 0 0,0 0 0,0 1 0,0-1-1,0 0 1,0 0 0,0 1 0,0-1 0,0 0 0,0 0 0,0 0 0,0 1 0,0-1 0,1 0 0,-1 0 0,0 1 0,1-1 0,-1 0 0,0 1 0,1-1 0,-1 0 0,1 1 0,-1-1 0,1 1-1,-1-1 1,1 0 0,0 1 0,-1-1 0,1 1 0,-1 0 0,1-1 0,0 1 0,0 0 0,-1-1 0,1 1 0,1-1 0,44 0-183,-30 1 128,168 12-912,-93-5-2092,0-3-4136,-42-4-315</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17.435"/>
    </inkml:context>
    <inkml:brush xml:id="br0">
      <inkml:brushProperty name="width" value="0.025" units="cm"/>
      <inkml:brushProperty name="height" value="0.025" units="cm"/>
    </inkml:brush>
  </inkml:definitions>
  <inkml:trace contextRef="#ctx0" brushRef="#br0">5 27 13933,'0'0'2467,"9"-4"-861,7-1-975,0 0-1,0 1 0,0 1 0,1 1 0,-1 0 0,1 1 1,21 1-1,-22 0-522,0 1-1,0 1 1,0 0 0,0 1-1,-1 1 1,1 1 0,-1 0 0,20 10-1,-34-15-107,1 1 0,-1-1 0,0 1 0,1 0 0,-1-1 0,0 1 0,0 0 0,0 0 0,0 0 0,0 0 0,0 0 0,0 0 0,0 0 0,0 0 0,0 1 0,0-1 0,-1 0 0,1 0 0,-1 1 0,1-1 0,-1 0 0,1 1 0,-1-1 0,0 0 0,1 1 0,-1-1 0,0 1 0,0-1 0,0 1 0,0-1 0,-1 0 0,1 1 0,0-1 0,0 1 0,-1-1 0,1 0 0,-1 1 0,1-1 0,-1 0 0,0 0 0,1 1-1,-1-1 1,0 0 0,0 0 0,0 0 0,0 0 0,0 0 0,0 0 0,0 0 0,-2 1 0,-9 8 321,0 0-1,-1-1 1,-25 14-1,21-13 49,-10 7 46,-176 123 2448,191-127-3033,17-10-1598,25-14-1857,0-12-1206,2-5-3534</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7.923"/>
    </inkml:context>
    <inkml:brush xml:id="br0">
      <inkml:brushProperty name="width" value="0.025" units="cm"/>
      <inkml:brushProperty name="height" value="0.025" units="cm"/>
    </inkml:brush>
  </inkml:definitions>
  <inkml:trace contextRef="#ctx0" brushRef="#br0">0 1 17777,'0'0'10890,"1"12"-10260,18 115 198,-16-107-739,2-1 1,0 0 0,2 0 0,0-1 0,12 23 0,-19-40-146,1 0 0,-1 0 0,1 0 0,-1 0-1,1 0 1,-1 0 0,1 0 0,0 0 0,-1-1 0,1 1 0,0 0 0,0 0 0,0-1 0,0 1 0,-1-1 0,1 1 0,0-1 0,0 1 0,0-1 0,0 1 0,0-1 0,0 0 0,0 0 0,1 1 0,-1-1 0,0 0 0,2 0 0,-2-1-186,1 0 1,-1 1 0,1-1 0,-1 0 0,1 0 0,-1 0 0,1 0 0,-1-1 0,0 1 0,0 0 0,0-1 0,0 1-1,0 0 1,0-1 0,1-1 0,4-7-2128,-1-1-1,-1 0 0,6-19 1,0-12-7785</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8.357"/>
    </inkml:context>
    <inkml:brush xml:id="br0">
      <inkml:brushProperty name="width" value="0.025" units="cm"/>
      <inkml:brushProperty name="height" value="0.025" units="cm"/>
    </inkml:brush>
  </inkml:definitions>
  <inkml:trace contextRef="#ctx0" brushRef="#br0">59 0 19090,'0'0'3491,"-9"11"-2284,9-10-1194,-5 4 48,0 0 0,0 1-1,1 0 1,0 0 0,0 0-1,0 1 1,1-1 0,0 1-1,0 0 1,1 0 0,0 0-1,0 0 1,1 0 0,-2 12-1,4-2-34,0 0-1,0-1 1,2 1-1,0-1 1,1 1-1,0-1 1,2 0-1,10 23 1,10 11 5,38 57 0,0-3 24,-55-80 560,-10-24-573,1 1-1,0-1 1,0 0 0,0 0 0,0 0 0,0 0 0,-1 1 0,1-1 0,0 0-1,0 0 1,0 0 0,-1 0 0,1 0 0,0 0 0,0 1 0,0-1 0,-1 0-1,1 0 1,0 0 0,0 0 0,0 0 0,-1 0 0,1 0 0,0 0 0,0 0 0,-1 0-1,1 0 1,0 0 0,0 0 0,0 0 0,-1 0 0,1-1 0,0 1 0,0 0-1,0 0 1,-1 0 0,1 0 0,0 0 0,0 0 0,0 0 0,-1-1 0,1 1-1,0 0 1,0 0 0,0 0 0,0-1 0,-34-31 1331,5-5-911,3-1 1,1-1-1,2-2 0,-19-45 1,42 85-441,-1 0 1,1-1-1,-1 1 1,1-1-1,0 1 1,-1 0-1,1-1 1,0 1-1,0-1 1,0 1-1,0-1 1,0 1-1,1-1 1,-1 1 0,0 0-1,1-1 1,-1 1-1,1 0 1,-1-1-1,1 1 1,0 0-1,-1-1 1,1 1-1,0 0 1,0 0-1,0 0 1,0 0-1,0 0 1,0 0-1,0 0 1,0 0-1,0 0 1,1 0-1,-1 1 1,2-2-1,7-2-108,-1 1-1,1-1 0,0 1 1,13-1-1,6-3-392,-26 6 334,45-21-2772,-47 21 2625,0 1 1,1-1-1,-1 0 0,0 0 0,0 0 0,0 1 0,0-1 0,0 0 0,0-1 0,-1 1 0,1 0 1,0 0-1,0 0 0,-1 0 0,1-1 0,-1 1 0,1 0 0,-1 0 0,1-1 0,-1 1 0,0 0 1,0-1-1,0 1 0,0-1 0,0 1 0,0 0 0,0-1 0,0 1 0,0 0 0,0-1 1,-1 1-1,1 0 0,-1-1 0,1 1 0,-2-2 0,-15-17-7689</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8.700"/>
    </inkml:context>
    <inkml:brush xml:id="br0">
      <inkml:brushProperty name="width" value="0.025" units="cm"/>
      <inkml:brushProperty name="height" value="0.025" units="cm"/>
    </inkml:brush>
  </inkml:definitions>
  <inkml:trace contextRef="#ctx0" brushRef="#br0">1 7 16528,'0'0'9128,"82"-7"-9032,-51 7-1409,-7 0-5029</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9.449"/>
    </inkml:context>
    <inkml:brush xml:id="br0">
      <inkml:brushProperty name="width" value="0.025" units="cm"/>
      <inkml:brushProperty name="height" value="0.025" units="cm"/>
    </inkml:brush>
  </inkml:definitions>
  <inkml:trace contextRef="#ctx0" brushRef="#br0">1 88 9801,'0'0'6470,"0"-10"-4356,3-27-160,0 25 1043,3 12-1457,3 11-685,0 16-187,-1-1 0,0 1 0,-2 1 0,-2-1-1,3 33 1,-1-5-148,0-9-116,-2-13 14,0 0-1,2 0 1,2 0 0,21 57 0,-28-135-402,-15-46-16,2 21 0,4 0 0,0-141 0,9 208 0,0 0 0,0-1 0,1 1 0,-1 0 0,1 0 0,0 0 0,-1 0 0,2 0 0,-1 0 0,0 0 0,0 1 0,1-1 0,-1 1 0,1 0 0,0-1 0,0 1 0,0 0 0,0 1 0,0-1 0,0 1 0,1-1 0,-1 1 0,0 0 0,1 0 0,5-1 0,2 0 0,-1-1 0,1 1 0,0 1 0,0 0 0,-1 1 0,1 0 0,13 1 0,-23-1 0,0 0 0,0 1 0,-1-1 0,1 0 0,0 0 0,0 1 0,-1-1 0,1 1 0,0-1 0,0 0 0,-1 1 0,1-1 0,-1 1 0,1 0 0,0-1 0,-1 1 0,1-1 0,-1 1 0,1 0 0,-1 0 0,0-1 0,1 1 0,-1 0 0,0 0 0,1-1 0,-1 3 0,-2 26 0,0-22 0,0 1 0,-1-1 0,0 0 0,0 0 0,-5 8 0,-5 2 0,0 0 0,-24 21 0,32-33 0,0 0 0,-1-1 0,1 1 0,-1-1 0,0 0 0,0-1 0,-1 1 0,1-1 0,-1-1 0,1 1 0,-9 1 0,14-4 2,1 0-1,0 0 1,-1 1-1,1-1 1,0 0-1,-1 0 1,1 0-1,0 0 1,-1 0-1,1 0 1,0 0-1,-1 0 1,1 0-1,0 0 1,-1 0-1,1-1 1,0 1-1,-1 0 1,1 0-1,0 0 1,-1 0-1,1 0 1,0-1-1,0 1 1,-1 0 0,1 0-1,0 0 1,-1-1-1,1 1 1,0 0-1,0-1 1,0 1-1,-1 0 1,1 0-1,0-1 1,3-13 52,16-12-601,44-28-8475,-27 25-800</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2.299"/>
    </inkml:context>
    <inkml:brush xml:id="br0">
      <inkml:brushProperty name="width" value="0.025" units="cm"/>
      <inkml:brushProperty name="height" value="0.025" units="cm"/>
    </inkml:brush>
  </inkml:definitions>
  <inkml:trace contextRef="#ctx0" brushRef="#br0">54 45 13293,'-14'-6'2803,"9"4"-1031,-1 0-1,1 0 1,0-1-1,0 1 0,1-1 1,-6-4-1,62-1 306,9 2-1781,120 2 0,-178 4-298,0 0 0,0 1 0,1-1 0,-1 1 0,-1-1 0,1 1-1,0 0 1,0 0 0,0 1 0,0-1 0,-1 0 0,1 1-1,0 0 1,-1-1 0,0 1 0,1 0 0,-1 0 0,3 4-1,-4-5 22,-1 0 0,1 1 0,-1-1-1,1 0 1,-1 1 0,0-1 0,1 1 0,-1-1-1,0 1 1,0-1 0,0 1 0,0-1-1,0 1 1,0-1 0,-1 0 0,1 1 0,0-1-1,-1 1 1,1-1 0,-1 0 0,0 1-1,1-1 1,-1 0 0,0 1 0,0-1 0,0 0-1,0 0 1,0 0 0,0 0 0,0 0 0,0 0-1,0 0 1,0 0 0,-1 0 0,1-1-1,0 1 1,0 0 0,-1-1 0,-1 1-1,-23 13 227,-58 22-1,62-28-163,0 1-1,0 1 1,1 1-1,-27 18 1,48-29-81,0 0-1,0 0 1,-1 0-1,1 0 1,0 0-1,0 0 1,0 0 0,-1 0-1,1 0 1,0 0-1,0 0 1,0 1 0,0-1-1,-1 0 1,1 0-1,0 0 1,0 0-1,0 0 1,0 1 0,0-1-1,0 0 1,-1 0-1,1 0 1,0 0-1,0 1 1,0-1 0,0 0-1,0 0 1,0 0-1,0 1 1,0-1 0,0 0-1,0 0 1,0 0-1,0 1 1,0-1-1,0 0 1,0 0 0,0 0-1,0 1 1,0-1-1,0 0 1,0 0-1,0 0 1,0 1 0,0-1-1,0 0 1,1 0-1,-1 0 1,0 0-1,0 1 1,0-1 0,0 0-1,0 0 1,1 0-1,-1 0 1,0 0 0,0 0-1,1 1 1,18 1-210,27-6-1562,-12-7-2945,-1-5-3394,-1-3-5209</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2.795"/>
    </inkml:context>
    <inkml:brush xml:id="br0">
      <inkml:brushProperty name="width" value="0.025" units="cm"/>
      <inkml:brushProperty name="height" value="0.025" units="cm"/>
    </inkml:brush>
  </inkml:definitions>
  <inkml:trace contextRef="#ctx0" brushRef="#br0">1 1 11755,'0'0'14803,"1"8"-14157,7 106 1619,-7-80-1814,1 0 0,1 0-1,16 65 1,-3-47 235,39 83 0,-58-141-3964,-15-32-4494,-3 11 399</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3.245"/>
    </inkml:context>
    <inkml:brush xml:id="br0">
      <inkml:brushProperty name="width" value="0.025" units="cm"/>
      <inkml:brushProperty name="height" value="0.025" units="cm"/>
    </inkml:brush>
  </inkml:definitions>
  <inkml:trace contextRef="#ctx0" brushRef="#br0">36 227 16912,'0'0'5194,"-6"-10"-2439,-19-34-732,24 43-1916,1 0 0,-1-1 0,0 1 1,1-1-1,-1 1 0,1-1 0,0 1 0,-1-1 0,1 1 0,0-1 0,0 0 1,0 1-1,0-1 0,0 1 0,1-1 0,-1 1 0,0-1 0,1 1 0,-1-1 0,1 1 1,-1-1-1,1 1 0,0 0 0,0-1 0,0 1 0,-1 0 0,1-1 0,0 1 1,2-1-1,35-23 369,-29 21-269,23-12-49,1 2 0,0 2 0,1 1 1,1 2-1,0 1 0,47-5 0,216-2-117,-281 15-44,-1-1 2,-1 1 1,1 0-1,-1 1 0,1 1 0,-1 0 0,0 1 1,0 0-1,0 2 0,22 8 0,-35-12 10,0 0-1,0-1 1,0 1 0,-1 1-1,1-1 1,0 0-1,0 0 1,-1 1-1,1-1 1,0 0 0,-1 1-1,0 0 1,1-1-1,-1 1 1,0 0-1,0 0 1,0 0 0,0 0-1,0 0 1,0 0-1,0 0 1,-1 0 0,1 0-1,-1 0 1,0 0-1,1 0 1,-1 0-1,0 1 1,0-1 0,-1 0-1,1 0 1,0 0-1,-1 0 1,1 0 0,-1 0-1,1 0 1,-1 0-1,0 0 1,0 0-1,0 0 1,0 0 0,-1 0-1,1 0 1,0-1-1,-1 1 1,1-1-1,-1 1 1,-2 2 0,-8 7 62,-1-1 0,1 0 1,-2-1-1,1 0 1,-16 6-1,-19 9-71,-1-2 0,-2-2 0,-96 25 0,140-44-358,8-3-669,19-9-2766,19-10-5352,-4-3-6480</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5.761"/>
    </inkml:context>
    <inkml:brush xml:id="br0">
      <inkml:brushProperty name="width" value="0.025" units="cm"/>
      <inkml:brushProperty name="height" value="0.025" units="cm"/>
    </inkml:brush>
  </inkml:definitions>
  <inkml:trace contextRef="#ctx0" brushRef="#br0">0 164 13965,'0'0'8232,"76"22"-6214,-18-35-737,11-5-576,8-4-481,4-2-160,-2 1-192,-10 0-1506,-10 1-1793,-16 1-1057,-19 2-3652</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6.114"/>
    </inkml:context>
    <inkml:brush xml:id="br0">
      <inkml:brushProperty name="width" value="0.025" units="cm"/>
      <inkml:brushProperty name="height" value="0.025" units="cm"/>
    </inkml:brush>
  </inkml:definitions>
  <inkml:trace contextRef="#ctx0" brushRef="#br0">1 7 15855,'0'0'2920,"10"0"-1890,76-3 955,-38 0-1436,0 3 0,0 1 0,70 12-1,-115-13-539,0 0 0,0 1 1,0 0-1,-1 0 0,1 0 0,0 0 0,0 0 0,0 0 0,-1 1 0,1-1 0,-1 1 0,1 0 0,-1 0 0,0 0 0,0 0 0,0 0 0,0 0 0,0 1 1,0-1-1,0 1 0,-1-1 0,1 1 0,-1 0 0,0 0 0,0-1 0,0 1 0,1 3 0,-2 0 81,0-1 0,0 0 0,0 0 0,-1 0 0,0 0 0,0 0-1,0 0 1,0 0 0,-1-1 0,0 1 0,0 0 0,0-1 0,-1 1 0,1-1 0,-6 6 0,-123 143 1105,40-52-4809,74-81-2103</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7.584"/>
    </inkml:context>
    <inkml:brush xml:id="br0">
      <inkml:brushProperty name="width" value="0.025" units="cm"/>
      <inkml:brushProperty name="height" value="0.025" units="cm"/>
    </inkml:brush>
  </inkml:definitions>
  <inkml:trace contextRef="#ctx0" brushRef="#br0">195 1 14734,'0'0'7548,"-7"12"-6309,-65 155 720,43-96-894,-41 78 0,70-149-1110,0 0-1,0 0 1,0 0-1,0 0 1,0-1-1,0 1 1,0 0-1,0 0 1,0 0 0,0 0-1,0 0 1,0 0-1,0 0 1,0-1-1,0 1 1,0 0-1,0 0 1,0 0-1,0 0 1,0 0 0,0 0-1,0 0 1,-1 0-1,1-1 1,0 1-1,0 0 1,0 0-1,0 0 1,0 0-1,0 0 1,0 0 0,0 0-1,0 0 1,0 0-1,0 0 1,-1 0-1,1 0 1,0 0-1,0 0 1,0-1-1,0 1 1,0 0 0,0 0-1,0 0 1,0 0-1,-1 0 1,1 0-1,0 0 1,0 0-1,0 0 1,0 0-1,0 0 1,0 0 0,0 1-1,-1-1 1,1 0-1,0 0 1,0 0-1,0 0 1,0 0-1,0 0 1,0 0-1,0 0 1,0 0 0,0 0-1,-1 0 1,1 0-1,-3-19-2894,-1-38-3578,3 34 2395,-2-23-5726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17.931"/>
    </inkml:context>
    <inkml:brush xml:id="br0">
      <inkml:brushProperty name="width" value="0.025" units="cm"/>
      <inkml:brushProperty name="height" value="0.025" units="cm"/>
    </inkml:brush>
  </inkml:definitions>
  <inkml:trace contextRef="#ctx0" brushRef="#br0">1 391 6502,'0'0'16207,"15"-5"-15480,-1 1-675,0-1 1,0 0 0,-1-1-1,1 0 1,-1-1 0,0-1 0,16-12-1,6-9 333,-1-2 0,-2 0 1,-1-3-1,-1 0 0,-2-2 0,45-77 0,-67 97 2335,-17 29-2113,-20 35-640,16-16 57,1 1-1,2 0 1,1 1 0,1 1 0,2-1-1,2 2 1,1-1 0,0 56-1,5-91-25,4 56-864,-3-54 630,-1 0 0,1 0 0,0 0 0,0 0 1,0 0-1,0-1 0,0 1 0,0 0 0,0 0 0,0 0 0,1-1 0,-1 1 0,1-1 1,-1 1-1,1-1 0,0 0 0,-1 1 0,1-1 0,0 0 0,0 0 0,0 0 0,3 0 0,19 2-6394</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7.954"/>
    </inkml:context>
    <inkml:brush xml:id="br0">
      <inkml:brushProperty name="width" value="0.025" units="cm"/>
      <inkml:brushProperty name="height" value="0.025" units="cm"/>
    </inkml:brush>
  </inkml:definitions>
  <inkml:trace contextRef="#ctx0" brushRef="#br0">1 1 8520,'0'0'17937,"65"31"-17072,-35-9-193,5 0-127,2-3-417,3-1-32,1 0-800,-3-5-2403,-4-8-2755,-6-5-6886</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8.625"/>
    </inkml:context>
    <inkml:brush xml:id="br0">
      <inkml:brushProperty name="width" value="0.025" units="cm"/>
      <inkml:brushProperty name="height" value="0.025" units="cm"/>
    </inkml:brush>
  </inkml:definitions>
  <inkml:trace contextRef="#ctx0" brushRef="#br0">0 130 12908,'4'-10'2039,"0"1"-1441,23-52 2811,-25 57-2934,0 0 0,0 0 1,0 1-1,0-1 0,1 1 1,0-1-1,0 1 0,0 0 1,0 0-1,0 0 0,0 1 1,1-1-1,6-3 0,-9 6-382,1 0-1,-1 0 1,0 0-1,0 0 1,0 0-1,0 0 1,0 1-1,1-1 1,-1 0-1,0 1 1,0-1-1,0 1 1,0-1-1,0 1 1,0-1 0,0 1-1,0 0 1,0 0-1,-1-1 1,1 1-1,0 0 1,0 0-1,-1 0 1,1 0-1,0 0 1,-1 0-1,1 0 1,-1 0-1,1 0 1,-1 0-1,0 0 1,1 0-1,-1 0 1,0 2-1,12 47 761,-10-43-572,5 45 314,0 101 0,2 16-856,-6-157-263,-1 2-1433,-16-27-18335</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8.985"/>
    </inkml:context>
    <inkml:brush xml:id="br0">
      <inkml:brushProperty name="width" value="0.025" units="cm"/>
      <inkml:brushProperty name="height" value="0.025" units="cm"/>
    </inkml:brush>
  </inkml:definitions>
  <inkml:trace contextRef="#ctx0" brushRef="#br0">1 19 19058,'0'0'3203,"2"12"-1751,1 0-1028,0 0-1,1 0 1,0 0-1,1-1 1,1 1-1,0-1 1,0-1-1,12 16 1,118 174 2586,-95-135-2454,-40-63-519,0 0 0,0 0 0,0 0 0,1 0 1,-1 0-1,1 0 0,-1 0 0,1-1 0,-1 1 0,1 0 1,0-1-1,0 1 0,0-1 0,0 0 0,0 0 0,0 1 1,0-1-1,1-1 0,-1 1 0,0 0 0,0-1 0,1 1 0,-1-1 1,0 1-1,5-1 0,-4-1 5,0-1 0,0 1-1,0-1 1,0 0 0,0 1 0,0-1-1,0-1 1,-1 1 0,1 0 0,-1-1-1,1 1 1,-1-1 0,0 0 0,0 0-1,0 1 1,2-7 0,18-32-442,-3-1 1,-1-1-1,-2-1 1,-2 0-1,-2 0 0,12-91 1,-22 123-7054</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6.909"/>
    </inkml:context>
    <inkml:brush xml:id="br0">
      <inkml:brushProperty name="width" value="0.025" units="cm"/>
      <inkml:brushProperty name="height" value="0.025" units="cm"/>
    </inkml:brush>
  </inkml:definitions>
  <inkml:trace contextRef="#ctx0" brushRef="#br0">1 826 18321,'0'0'3614,"14"-10"-1996,35-28-734,-1-2 0,-3-3 1,-1-1-1,51-67 0,-46 46-980,-3-1-1,-3-3 1,37-80 0,-72 135-89,-2 0 0,1-1 0,-2 1 0,0-1-1,-1 0 1,0-1 0,-1 1 0,1-24 0,-4 38 78,0 0 0,0-1 0,0 1 0,-1 0 0,1-1 0,0 1 0,-1-1 0,1 1-1,-1 0 1,1 0 0,-1-1 0,1 1 0,-1 0 0,0 0 0,0 0 0,1-1 0,-1 1 0,0 0 0,0 0 0,0 0-1,0 1 1,-1-1 0,1 0 0,0 0 0,0 1 0,0-1 0,-1 0 0,1 1 0,0-1 0,-1 1 0,1 0-1,0-1 1,-1 1 0,1 0 0,0 0 0,-1 0 0,1 0 0,-1 0 0,1 0 0,0 0 0,-1 0 0,1 1 0,0-1-1,-1 1 1,1-1 0,-2 1 0,-7 2-1497,-1 0 0,0 1 1,1 0-1,-15 9 0,-15 9-4701</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7.269"/>
    </inkml:context>
    <inkml:brush xml:id="br0">
      <inkml:brushProperty name="width" value="0.025" units="cm"/>
      <inkml:brushProperty name="height" value="0.025" units="cm"/>
    </inkml:brush>
  </inkml:definitions>
  <inkml:trace contextRef="#ctx0" brushRef="#br0">221 1 13453,'-5'11'2253,"-15"35"-154,3 1 1,-14 55 0,-94 289 1010,121-378-2852,0-3-100,0 0 0,1 0 0,1 0 0,0 1 0,0-1 0,0 14-1,2-23-149,1 0 0,-1 0-1,0 0 1,1 0-1,-1 0 1,0 0-1,1 0 1,-1 0-1,1-1 1,0 1 0,-1 0-1,1 0 1,0-1-1,-1 1 1,1 0-1,0-1 1,0 1-1,0-1 1,-1 1 0,1-1-1,0 1 1,0-1-1,0 0 1,0 1-1,0-1 1,0 0 0,0 0-1,0 0 1,0 1-1,0-1 1,0 0-1,0 0 1,0-1-1,0 1 1,0 0 0,0 0-1,0 0 1,0-1-1,1 0 1,45-11 730,33-26 248,108-68-1,-43 22-1407,-66 40-2279,-30 12-1917,-4-2-4255</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8.709"/>
    </inkml:context>
    <inkml:brush xml:id="br0">
      <inkml:brushProperty name="width" value="0.025" units="cm"/>
      <inkml:brushProperty name="height" value="0.025" units="cm"/>
    </inkml:brush>
  </inkml:definitions>
  <inkml:trace contextRef="#ctx0" brushRef="#br0">50 0 3395,'0'0'24925,"2"10"-24065,5 26-448,-2-7-9,1 1 1,12 30-1,-18-58-368,1-1-1,-1 0 0,1 0 0,0 0 1,-1 0-1,1 1 0,0-1 0,0 0 0,0 0 1,0 0-1,0 0 0,0-1 0,0 1 0,0 0 1,0 0-1,1-1 0,-1 1 0,0-1 0,0 1 1,1-1-1,-1 1 0,2 0 0,33-2 284,3 1-292,-38 1-29,0-1 0,0 1 0,0-1 0,1 1 0,-1 0 0,0-1 0,0 1 0,0 0 0,0 0 0,0 0 1,0 0-1,0 0 0,0 0 0,-1 0 0,1 0 0,0 0 0,-1 0 0,1 0 0,0 0 0,-1 1 1,1-1-1,-1 0 0,0 1 0,0-1 0,1 0 0,-1 3 0,1 1 27,-1 1 1,1 0-1,-1-1 0,0 1 0,-1 0 1,0 0-1,0-1 0,0 1 0,0-1 0,-1 1 1,0-1-1,0 1 0,0-1 0,-1 0 1,0 0-1,0 0 0,0-1 0,-4 5 1,4-6-9,0 0 1,0 0 0,0-1 0,0 1-1,-1-1 1,1 0 0,-1 0 0,0 0-1,0 0 1,1-1 0,-1 0 0,0 0-1,0 0 1,0 0 0,0 0 0,0-1-1,0 0 1,-1 1 0,1-2 0,0 1-1,0 0 1,0-1 0,0 0 0,0 0-1,0 0 1,-5-3 0,4 2-22,0 0 0,1-1 0,-1 0 1,1 0-1,-1 0 0,1-1 0,0 0 0,0 1 0,1-1 0,-6-7 1,7 8-46,0 0 1,0 0 0,0 1 0,1-1-1,-1 0 1,1-1 0,0 1 0,-1 0 0,1 0-1,1 0 1,-1-1 0,0 1 0,1 0-1,0-1 1,0 1 0,0-1 0,1-6-1,-1 10-259,1-1 0,0 0-1,-1 0 1,1 1-1,0-1 1,0 0-1,-1 1 1,1-1 0,0 1-1,0-1 1,0 1-1,0-1 1,0 1-1,0 0 1,0-1 0,0 1-1,0 0 1,0 0-1,0 0 1,0 0-1,0 0 1,2 0-1,32 0-4802,-24 1 2287,19-1-3570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9.376"/>
    </inkml:context>
    <inkml:brush xml:id="br0">
      <inkml:brushProperty name="width" value="0.025" units="cm"/>
      <inkml:brushProperty name="height" value="0.025" units="cm"/>
    </inkml:brush>
  </inkml:definitions>
  <inkml:trace contextRef="#ctx0" brushRef="#br0">1 326 16848,'0'0'14205,"2"10"-13884,-2-8-295,1 3 0,0 1 0,1-1 0,-1 1 1,1-1-1,0 0 0,5 9 0,-6-13-6,0 1 0,0-1-1,0 0 1,0 0 0,0 0-1,0 0 1,0 0-1,1 0 1,-1 0 0,0-1-1,0 1 1,1 0 0,-1 0-1,0-1 1,1 1-1,-1-1 1,1 0 0,-1 1-1,1-1 1,-1 0 0,1 0-1,-1 0 1,1 0-1,-1 0 1,1 0 0,-1 0-1,1-1 1,-1 1 0,1 0-1,-1-1 1,0 1-1,1-1 1,-1 0 0,1 1-1,-1-1 1,0 0 0,2-1-1,5-5 18,0 1-1,-1-1 1,0-1-1,-1 1 1,1-1-1,-1 0 1,-1-1-1,1 1 1,-2-1-1,1 0 1,3-11-1,-9 73-36,3-25 0,-3-16 0,1-6 0,0 0 0,0-1 0,0 1 0,1 0 0,0 0 0,3 10 0,-4-15 0,1 1 0,0-1 0,0 0 0,-1 0 0,1 1 0,0-1 0,0 0 0,0 0 0,1 0 0,-1 0 0,0 0 0,0 0 0,1-1 0,-1 1 0,0 0 0,1 0 0,-1-1 0,0 1 0,1-1 0,-1 0 0,1 1 0,-1-1 0,1 0 0,-1 0 0,1 0 0,-1 0 0,1 0 0,-1 0 0,1 0 0,-1 0 0,3-1 0,2-1 0,-1 0 0,1 0 0,-1 0 0,0-1 0,0 0 0,0 0 0,0 0 0,0 0 0,-1-1 0,1 0 0,-1 0 0,0 0 0,0 0 0,-1-1 0,1 0 0,4-7 0,5-11 0,0 1 0,12-32 0,-13 24 0,-1-1 0,-2 0 0,-1-1 0,-2 0 0,-1 0 0,2-64 0,-20 112 0,-3 15 0,10-14 0,0 0 0,1 0 0,1 1 0,0-1 0,1 1 0,1 0 0,1 0 0,1 0 0,2 25 0,-1-39 0,0 1 0,1-1 0,0 1 0,0-1 0,0 0 0,0 0 0,1 0 0,-1 0 0,1 0 0,0-1 0,0 1 0,1-1 0,-1 0 0,1 0 0,-1 0 0,1 0 0,0 0 0,0-1 0,0 0 0,1 0 0,7 3 0,-4-1 0,0 0 0,-1 1 0,1-1 0,11 11 0,-44-36 0,0 1 0,-2 1 0,-53-29 0,29 18 0,50 30 0,1 0 0,-1 0 0,1 0 0,0 0 0,-1 0 0,1-1 0,0 1 0,-1 0 0,1 0 0,0-1 0,0 1 0,-1 0 0,1 0 0,0-1 0,0 1 0,-1 0 0,1-1 0,0 1 0,0 0 0,0-1 0,-1 1 0,1 0 0,0-1 0,0 1 0,0 0 0,0-1 0,0 1 0,0-1 0,0 1 0,0 0 0,0-1 0,0 1 0,0-1 0,0 1 0,0 0 0,0-1 0,0 0 0,16-9 0,33-4 0,-41 12 0,43-11-102,45-12-1502,-3-10-3705,-52 14-7727</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9.735"/>
    </inkml:context>
    <inkml:brush xml:id="br0">
      <inkml:brushProperty name="width" value="0.025" units="cm"/>
      <inkml:brushProperty name="height" value="0.025" units="cm"/>
    </inkml:brush>
  </inkml:definitions>
  <inkml:trace contextRef="#ctx0" brushRef="#br0">1 0 13741</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0.124"/>
    </inkml:context>
    <inkml:brush xml:id="br0">
      <inkml:brushProperty name="width" value="0.025" units="cm"/>
      <inkml:brushProperty name="height" value="0.025" units="cm"/>
    </inkml:brush>
  </inkml:definitions>
  <inkml:trace contextRef="#ctx0" brushRef="#br0">136 193 1121,'0'0'21647,"-9"-4"-19704,9 4-1936,-2-2 42,0 1 1,0-1-1,0 1 0,0 0 1,0 0-1,0 0 0,0 0 1,0 0-1,0 1 0,-1-1 1,1 1-1,0-1 0,-1 1 1,1 0-1,0 0 1,-1 0-1,1 0 0,0 0 1,-1 0-1,1 1 0,0-1 1,0 1-1,-1 0 0,1-1 1,0 1-1,0 0 0,0 0 1,0 1-1,0-1 0,0 0 1,0 1-1,0-1 0,1 1 1,-1-1-1,0 1 1,1 0-1,0 0 0,-1 0 1,0 2-1,-4 4 151,1 0 1,0 0-1,0 1 0,1 0 1,0 0-1,1 0 0,0 1 1,0-1-1,1 1 1,0-1-1,1 1 0,0 0 1,1 0-1,0 14 0,1-22-172,-1-1 0,0 1 0,0-1 0,1 0 0,-1 1 0,1-1 0,-1 0-1,1 0 1,0 1 0,-1-1 0,1 0 0,0 0 0,0 0 0,0 0 0,0 0-1,0 0 1,0 0 0,0 0 0,0 0 0,0-1 0,0 1 0,1 0 0,-1-1-1,0 1 1,0-1 0,1 1 0,-1-1 0,0 0 0,1 1 0,-1-1 0,1 0-1,-1 0 1,0 0 0,1 0 0,-1 0 0,1 0 0,-1 0 0,0-1 0,1 1-1,1-1 1,4-1 161,0 0 0,0 0 1,-1 0-1,1-1 0,-1 0 0,12-7 0,5-7-104,-1-1 1,-1 0 0,-1-1-1,0-2 1,30-42 0,-39 48-77,0 0-1,-2-1 1,0-1 0,-1 0 0,0 0 0,-2 0 0,0-1 0,-1 0 0,6-35 0,-24 143-9,4-29 0,-2 67 0,10-113-96,1-8-167,-1 1 0,1-1 0,1 1 0,-1-1 0,4 12 0,-4-18 180,1 1-1,-1-1 1,1 0 0,-1 1-1,1-1 1,0 0 0,-1 0-1,1 0 1,0 1 0,0-1-1,0 0 1,0 0 0,0 0-1,0 0 1,0-1 0,0 1-1,1 0 1,-1 0 0,0-1-1,0 1 1,1-1-1,-1 1 1,0-1 0,1 1-1,-1-1 1,1 0 0,-1 0-1,0 1 1,1-1 0,-1 0-1,1 0 1,-1-1 0,0 1-1,3-1 1,-2 1-378,-1 0-1,0-1 1,1 1 0,-1 0 0,0-1-1,0 1 1,0-1 0,1 0 0,-1 1-1,0-1 1,0 0 0,0 0-1,0 0 1,0 0 0,0 0 0,-1 0-1,1 0 1,0 0 0,0 0-1,-1 0 1,1 0 0,-1 0 0,1-1-1,-1 1 1,1 0 0,-1-2 0,7-22-13563</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0.624"/>
    </inkml:context>
    <inkml:brush xml:id="br0">
      <inkml:brushProperty name="width" value="0.025" units="cm"/>
      <inkml:brushProperty name="height" value="0.025" units="cm"/>
    </inkml:brush>
  </inkml:definitions>
  <inkml:trace contextRef="#ctx0" brushRef="#br0">3 96 18385,'0'0'6465,"-1"10"-3929,-1 32-1015,2-41-1463,1 0 0,-1 0 0,0 0 0,1 0 0,-1 1 0,1-1 0,-1 0 0,1 0 0,-1 0 0,1 0 0,0 0 0,-1-1 0,1 1 0,0 0 0,0 0 0,0 0 0,0-1 0,-1 1 0,1 0 0,0-1 0,0 1 0,1 0 0,-1-1 0,0 0 0,0 1 0,0-1 0,0 0 0,0 1 0,0-1 0,1 0 0,-1 0 0,0 0 0,0 0 0,0 0 0,0 0 0,1 0 1,-1-1-1,2 0-1,42-10 1541,-37 6-1598,1 0 0,-1 0 0,0-1 0,-1 0 0,1 0 0,-1-1 0,9-11 0,-13 15 0,0-1 0,0 1 0,-1-1 0,1 1 0,-1-1 0,0 0 0,0 0 0,-1 0 0,1 0 0,-1 0 0,0-1 0,0 1 0,0 0 0,0 0 0,-1-1 0,0 1 0,0 0 0,0-1 0,-1-4 0,1 8 0,-1 0 0,1 0 0,-1 0 0,1 1 0,-1-1 0,1 0 0,-1 0 0,1 1 0,-1-1 0,1 0 0,-1 1 0,0-1 0,0 0 0,1 1 0,-1-1 0,0 1 0,0 0 0,1-1 0,-1 1 0,0-1 0,0 1 0,0 0 0,0 0 0,0 0 0,0-1 0,1 1 0,-1 0 0,0 0 0,0 0 0,0 0 0,0 0 0,0 1 0,0-1 0,0 0 0,0 0 0,1 1 0,-1-1 0,0 0 0,0 1 0,-1 0 0,-2 0 0,1 1 0,-1 0 0,1 0 0,-1 0 0,1 0 0,0 0 0,0 1 0,-4 2 0,2 2 0,0 0 0,0 0 0,1 0 0,0 1 0,0 0 0,0 0 0,1 0 0,1 0 0,-1 0 0,1 0 0,1 1 0,-1-1 0,1 1 0,1-1 0,0 1 0,1 10 0,-1-18 0,0 1 0,0-1 0,1 0 0,-1 0 0,0 1 0,1-1 0,-1 0 0,1 0 0,-1 0 0,1 0 0,0 1 0,-1-1 0,1 0 0,0 0 0,0 0 0,0-1 0,0 1 0,0 0 0,0 0 0,0 0 0,0-1 0,0 1 0,0 0 0,2 0 0,0 0 0,1 0 0,-1 0 0,1-1 0,-1 1 0,1-1 0,0 0 0,-1 0 0,7 0 0,1-2 0,-1 1 0,1-2 0,-1 1 0,0-1 0,13-7 0,56-37 0,-63 35 0,0 1 0,1 1 0,1 1 0,-1 0 0,29-9 0,-44 17 0,-1 1 0,1-1 0,0 1 0,0 0 0,-1-1 0,1 1 0,0 0 0,0 0 0,-1 0 0,1 0 0,0 1 0,0-1 0,-1 0 0,1 1 0,0-1 0,-1 1 0,1-1 0,0 1 0,-1 0 0,1 0 0,-1 0 0,1 0 0,-1 0 0,2 1 0,0 2 0,-1 0 0,1 0 0,-1 0 0,0 0 0,0 0 0,0 1 0,1 5 0,-2-6 0,1 0 0,-1 0 0,1 1 0,0-1 0,0 0 0,0 0 0,1-1 0,3 6 0,-4-8 0,-1 0 0,1 0 0,0 0 0,0 0 0,0 0 0,-1 0 0,1 0 0,0 0 0,0-1 0,0 1 0,0-1 0,1 0 0,-1 1 0,0-1 0,0 0 0,0 0 0,0 0 0,0-1 0,0 1 0,0 0 0,0-1 0,0 1 0,3-2 0,7-3 0,-1 0 0,0 0 0,0-1 0,-1-1 0,0 0 0,17-15 0,-20 16 0,0-1 0,0 2 0,0-1 0,1 1 0,0 0 0,0 0 0,0 1 0,0 0 0,1 1 0,0 0 0,-1 0 0,1 1 0,13-2 0,-20 4 0,-1 1 0,1-1 0,-1 1 0,1-1 0,-1 1 0,1 0 0,-1 0 0,1 0 0,-1 0 0,1 0 0,-1 0 0,0 0 0,0 0 0,0 0 0,1 0 0,-1 1 0,0-1 0,0 0 0,-1 1 0,1-1 0,0 1 0,0-1 0,-1 1 0,1 0 0,-1-1 0,1 1 0,-1-1 0,0 3 0,1-2 0,-1 0 0,0 0 0,1 0 0,-1 0 0,1 0 0,0 0 0,0 0 0,0-1 0,0 1 0,0 0 0,0 0 0,0-1 0,1 1 0,-1-1 0,0 1 0,1-1 0,-1 0 0,1 1 0,0-1 0,-1 0 0,1 0 0,0 0 0,0 0 0,0-1 0,0 1 0,4 1 0,22-6-2787,-4-12-5220,-2-5-4805</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2.562"/>
    </inkml:context>
    <inkml:brush xml:id="br0">
      <inkml:brushProperty name="width" value="0.025" units="cm"/>
      <inkml:brushProperty name="height" value="0.025" units="cm"/>
    </inkml:brush>
  </inkml:definitions>
  <inkml:trace contextRef="#ctx0" brushRef="#br0">165 453 11243,'1'-8'3261,"1"-9"-1715,-1 0-1,0 0 1,-1 1-1,-3-21 1,3 33-1254,-1 1 1,0-1 0,0 1 0,0-1-1,0 1 1,0-1 0,-1 1 0,1 0-1,-1 0 1,0-1 0,0 1 0,0 1-1,-3-4 1,3 5-208,0-1 0,1 1 1,-1 0-1,0 0 0,0 0 0,0 1 0,0-1 0,-1 0 0,1 1 1,0-1-1,0 1 0,0 0 0,0-1 0,-1 1 0,1 0 0,0 1 1,0-1-1,0 0 0,0 1 0,-1-1 0,1 1 0,0-1 1,0 1-1,-2 1 0,-2 1-76,1 0 0,0 0 0,0 1 0,1-1 0,-1 1 0,1 0 0,-1 0 0,1 1 0,1-1-1,-1 1 1,0 0 0,1 0 0,0 0 0,1 0 0,-1 1 0,-2 8 0,0-2-7,1 0 0,1 0 0,0 1 0,1-1 0,0 0 0,0 24-1,2-34-2,0 0 0,1-1 0,-1 1 0,0-1 0,1 1 0,-1-1-1,1 1 1,-1-1 0,1 1 0,0-1 0,-1 1 0,1-1 0,0 0 0,0 1-1,0-1 1,0 0 0,0 0 0,0 0 0,1 0 0,-1 0 0,0 0-1,1 0 1,-1 0 0,0 0 0,1-1 0,-1 1 0,1 0 0,-1-1 0,1 0-1,0 1 1,-1-1 0,1 0 0,-1 1 0,1-1 0,0 0 0,-1 0-1,1-1 1,-1 1 0,1 0 0,-1 0 0,3-1 0,5-1 22,0 0 0,0 0 1,0-1-1,0 0 0,0 0 1,10-7-1,17-12 3,0-3 0,-2 0 0,-1-2 0,-2-2 0,0-1 0,-2-1 0,-1-1 0,-2-2 0,-1-1 0,-2-1 0,36-73 0,-40 61 133,-18 43 10,-12 30-133,-55 151 518,59-151-490,1 0 0,1 0 0,2 1 0,0 0-1,1 33 1,2-55-98,0-1 0,1 1 0,0 0 0,-1-1 0,1 1 0,0-1 0,1 1 0,-1-1 0,0 0 0,1 1 0,0-1-1,0 0 1,0 0 0,0 0 0,1-1 0,-1 1 0,1 0 0,-1-1 0,1 1 0,0-1 0,0 0 0,0 0 0,0 0 0,0-1 0,7 3 0,-6-2-392,1-1 1,0 1 0,0-1 0,0 0 0,0-1 0,0 1 0,0-1 0,6 0 0,-6-1-582,0 1 1,0-1-1,0 0 1,1-1-1,-1 1 1,0-1-1,-1 0 0,6-3 1,21-18-9599</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1.386"/>
    </inkml:context>
    <inkml:brush xml:id="br0">
      <inkml:brushProperty name="width" value="0.025" units="cm"/>
      <inkml:brushProperty name="height" value="0.025" units="cm"/>
    </inkml:brush>
  </inkml:definitions>
  <inkml:trace contextRef="#ctx0" brushRef="#br0">113 91 11915,'0'0'3166,"6"-9"42,-1 2-2364,20-28 1393,-16 4 2087,-9 31-4231,1-1 1,-1 1 0,0 0 0,0-1-1,-1 1 1,1 0 0,0-1-1,0 1 1,0 0 0,0-1 0,0 1-1,0 0 1,0 0 0,0-1-1,-1 1 1,1 0 0,0 0 0,0-1-1,0 1 1,0 0 0,-1 0-1,1-1 1,0 1 0,0 0 0,-1 0-1,1 0 1,0 0 0,0-1-1,-1 1 1,1 0 0,0 0 0,-1 0-1,1 0 1,0 0 0,-1 0-1,1 0 1,-1 0 0,-17 2 1030,-16 11-834,26-8-265,1 1 0,-1 0 0,1 0 0,0 1 0,1 0 0,0 0 0,0 1 0,0 0 0,1 0 0,0 0 0,1 0 0,-1 1 0,2 0 0,-1 0 0,1 0 0,1 0 0,0 0 0,-2 18 0,4-27-18,0 1-1,0-1 0,0 0 1,0 1-1,0-1 1,0 1-1,0-1 1,1 0-1,-1 1 0,0-1 1,0 1-1,0-1 1,1 0-1,-1 1 0,0-1 1,1 0-1,-1 0 1,0 1-1,1-1 1,-1 0-1,0 0 0,1 1 1,-1-1-1,0 0 1,1 0-1,-1 0 1,1 0-1,-1 0 0,0 1 1,1-1-1,-1 0 1,1 0-1,0 0 0,21-3 333,17-12 241,-21 3-494,0 0-1,-2-2 1,18-17-1,-18 16-37,0 0 0,32-20 0,-47 35-48,-1-1 0,1 1 0,-1 0 0,1-1 0,-1 1 0,1 0 0,0 0 0,-1 0 0,1 0 0,-1-1 0,1 1 0,0 0 0,-1 0 0,1 0 0,-1 0 0,1 0 0,0 1 0,-1-1 0,1 0 0,-1 0 0,1 0 0,0 0 0,-1 1 0,1-1 0,-1 0 0,1 1 0,-1-1 0,1 0 0,-1 1 0,1-1 0,-1 1 0,1-1 0,-1 0 0,0 1 0,1-1 0,-1 1 0,0-1 0,1 1 0,-1 0 0,0-1 0,0 1 0,1-1 0,-1 1 0,0-1 0,0 1 0,0 0 0,0-1 0,0 1 0,0 0 0,0-1 0,0 1 0,0 0 0,2 47 0,-2-32 0,0-12 0,0-1 0,1 0 0,-1 1 0,0-1 0,1 1 0,0-1 0,0 0 0,0 0 0,0 1 0,1-1 0,-1 0 0,1 0 0,0 0 0,0 0 0,0-1 0,0 1 0,0 0 0,0-1 0,1 0 0,2 3 0,-1-4 0,0 1 0,0-1 0,-1 0 0,1 0 0,0-1 0,0 1 0,0-1 0,0 0 0,0 0 0,0 0 0,-1-1 0,1 1 0,0-1 0,0 0 0,0 0 0,-1 0 0,1-1 0,4-1 0,9-5-477,0 0 1,23-16-1,-26 15-347,0 0 1,1 2-1,31-13 1,-39 19-1591,0-1 1,0 2 0,0-1-1,1 1 1,8 1 0,2-1-3260,-3 0 2203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1.778"/>
    </inkml:context>
    <inkml:brush xml:id="br0">
      <inkml:brushProperty name="width" value="0.025" units="cm"/>
      <inkml:brushProperty name="height" value="0.025" units="cm"/>
    </inkml:brush>
  </inkml:definitions>
  <inkml:trace contextRef="#ctx0" brushRef="#br0">6 295 801,'0'0'3027,"9"-6"-294,5-2-1508,28-17 2207,-13 6 3234,-41 28 82,-18 14-1498,24-19-5253,1 0 0,0 0 0,0 1 0,1 0-1,-1 0 1,1 0 0,0 0 0,1 1 0,-1-1 0,1 1 0,0 0 0,-3 10 0,6-15 12,0-1 1,0 1 0,0-1-1,0 0 1,-1 1 0,1-1 0,0 0-1,0 1 1,0-1 0,0 0-1,0 1 1,0-1 0,0 0-1,1 1 1,-1-1 0,0 1 0,0-1-1,0 0 1,0 1 0,0-1-1,0 0 1,1 1 0,-1-1 0,0 0-1,0 0 1,1 1 0,-1-1-1,0 0 1,0 0 0,1 1-1,-1-1 1,0 0 0,0 0 0,1 0-1,-1 1 1,0-1 0,1 0-1,17-1 267,17-13 211,-9-3-456,-1-1-1,-1-1 0,-1-1 0,0-2 1,-1 0-1,-2-1 0,0-1 0,-2 0 1,0-2-1,-2 0 0,19-42 0,-27 44 42,-7 16 78,-4 12 338,-8 17-416,1 1 0,1 0 1,1 1-1,1 0 0,1 0 0,1 1 0,1 0 0,2-1 0,-1 33 0,3-53-212,0 1-1,0-1 1,0 1-1,1-1 1,-1 0 0,1 1-1,0-1 1,0 1 0,0-1-1,0 0 1,1 0-1,-1 0 1,1 0 0,0 0-1,0 0 1,0 0-1,0 0 1,0-1 0,1 1-1,-1-1 1,1 1 0,0-1-1,0 0 1,0 0-1,0-1 1,0 1 0,0 0-1,0-1 1,0 0-1,1 0 1,-1 0 0,0 0-1,1 0 1,-1-1 0,1 0-1,5 1 1,24-1-7798</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2.402"/>
    </inkml:context>
    <inkml:brush xml:id="br0">
      <inkml:brushProperty name="width" value="0.025" units="cm"/>
      <inkml:brushProperty name="height" value="0.025" units="cm"/>
    </inkml:brush>
  </inkml:definitions>
  <inkml:trace contextRef="#ctx0" brushRef="#br0">234 186 16592,'0'0'7671,"-12"1"-6320,7-1-1252,-1 0 37,0 0 1,0 0-1,1 1 1,-1-1-1,0 1 0,0 1 1,1-1-1,-1 1 1,0 0-1,1 1 1,0-1-1,-1 1 1,1 0-1,-5 4 1,-8 9 535,0-1 1,-28 35-1,41-44-548,0 1-1,0 0 1,1 0 0,-1 0 0,2 0-1,-1 1 1,1-1 0,0 1-1,1 0 1,-1 0 0,-1 15 0,4-23-120,0 1-1,0 0 1,1 0 0,-1-1 0,0 1 0,0 0 0,0-1 0,1 1 0,-1 0 0,0-1 0,0 1 0,1 0 0,-1-1 0,1 1 0,-1-1 0,1 1 0,-1 0 0,1-1-1,-1 1 1,1-1 0,-1 0 0,1 1 0,0-1 0,-1 1 0,1-1 0,0 0 0,-1 1 0,1-1 0,0 0 0,-1 0 0,1 0 0,0 0 0,0 0 0,-1 1 0,1-1 0,0 0-1,-1 0 1,3-1 0,31-4 184,-17-1-110,-1 0 0,0-2 0,0 0 0,-1-1-1,0 0 1,-1-1 0,23-20 0,85-91 79,-107 105-115,0 0 1,-1-1 0,-1 0-1,0-1 1,-2-1 0,0 0 0,-1 0-1,15-42 1,-48 101-43,-10 35 0,19-48 0,1 1 0,2 0 0,0 1 0,2 0 0,2 1 0,-6 37 0,13-65-97,0-1 0,0 1-1,0-1 1,0 1 0,1-1 0,-1 1 0,0-1 0,1 1-1,-1-1 1,1 0 0,-1 1 0,1-1 0,0 0 0,0 1-1,0-1 1,-1 0 0,1 0 0,0 0 0,0 0 0,1 0-1,-1 0 1,0 0 0,0 0 0,0 0 0,1 0 0,-1-1-1,0 1 1,1 0 0,-1-1 0,0 1 0,1-1-1,-1 0 1,1 1 0,-1-1 0,1 0 0,2 0 0,2 0-710,0 0 0,0 0 0,0 0 0,0-1 0,0 0 0,0 0 0,0 0 0,8-4 0,18-13-7938</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2.806"/>
    </inkml:context>
    <inkml:brush xml:id="br0">
      <inkml:brushProperty name="width" value="0.025" units="cm"/>
      <inkml:brushProperty name="height" value="0.025" units="cm"/>
    </inkml:brush>
  </inkml:definitions>
  <inkml:trace contextRef="#ctx0" brushRef="#br0">183 1 19442,'0'0'6124,"-10"6"-3738,-12 7-1510,2-2-451,0 1 0,1 1 0,0 0 1,1 2-1,-23 23 0,40-37-428,0 0-1,-1 0 1,1 0 0,0 0 0,1 0-1,-1 1 1,0-1 0,0 0 0,0 1-1,1-1 1,-1 1 0,1-1 0,-1 0-1,1 1 1,-1-1 0,1 1 0,0-1-1,0 1 1,0 0 0,0-1 0,0 1-1,0-1 1,0 1 0,1-1 0,-1 1-1,0-1 1,1 1 0,-1-1 0,1 0-1,-1 1 1,1-1 0,0 1 0,0-1-1,0 0 1,0 0 0,0 1-1,0-1 1,0 0 0,0 0 0,0 0-1,0 0 1,1 0 0,-1-1 0,0 1-1,1 0 1,-1-1 0,0 1 0,1 0-1,-1-1 1,1 0 0,-1 1 0,1-1-1,-1 0 1,1 0 0,-1 0 0,1 0-1,-1 0 1,3 0 0,11 0 53,-1-1 1,1 0-1,-1 0 1,1-2-1,-1 0 1,0-1-1,0 0 1,21-9-1,-27 9 17,0 0-1,0 0 0,-1-1 1,1 1-1,-1-2 0,0 1 1,0-1-1,0 0 0,-1-1 1,0 1-1,0-1 1,-1-1-1,0 1 0,0-1 1,4-9-1,-8 16-64,-1-1 1,1 1-1,0 0 1,0-1-1,-1 1 1,1-1-1,-1 1 1,0-1-1,1 1 1,-1-1-1,0 1 1,0-1-1,0 1 0,0-1 1,0 0-1,0 1 1,0-1-1,-1 1 1,1-1-1,0 1 1,-1-1-1,1 1 1,-1-1-1,0 1 1,-1-2-1,1 2-1,-1 0 0,0 0 0,1 0-1,-1 1 1,0-1 0,1 0 0,-1 1 0,0 0 0,0-1-1,0 1 1,1 0 0,-1 0 0,0 0 0,0 0 0,0 0 0,1 1-1,-1-1 1,-2 1 0,-5 1-3,-1 1-1,1 0 1,0 1 0,0 0 0,0 0-1,-16 11 1,23-14 2,-1 1 0,0 1 0,0-1 0,0 1 0,0 0 0,0 0 0,1 0 0,-1 0 0,1 0 0,0 0 0,0 1 0,-2 3 0,5-6-105,0 0 1,1 0-1,-1-1 1,0 1-1,1-1 1,-1 1-1,1-1 0,-1 1 1,1-1-1,-1 0 1,1 0-1,-1 0 1,1 0-1,-1 0 0,1 0 1,-1 0-1,1 0 1,2-2-1,-3 2-102,17-3-2248,1-1-1,-1-1 1,0-1 0,0 0-1,20-12 1,-21 11-777,20-10-8256</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3.209"/>
    </inkml:context>
    <inkml:brush xml:id="br0">
      <inkml:brushProperty name="width" value="0.025" units="cm"/>
      <inkml:brushProperty name="height" value="0.025" units="cm"/>
    </inkml:brush>
  </inkml:definitions>
  <inkml:trace contextRef="#ctx0" brushRef="#br0">90 140 13132,'0'0'15786,"12"-2"-14350,0 0-1184,0-1 0,0 0-1,0-1 1,0 0 0,21-11 0,-29 13-213,0 0 0,0 0 0,0-1 1,0 1-1,0-1 0,-1 0 0,1 0 1,-1 0-1,0-1 0,0 1 0,0-1 1,-1 1-1,1-1 0,-1 0 0,0 0 0,0 0 1,0 0-1,-1-1 0,1 1 0,-1 0 1,0-1-1,1-8 0,-2 12-39,-1 0 0,1 0 0,0 0 0,-1 0 0,1 0 0,0 0 0,-1 1 0,0-1 0,1 0 0,-1 0 0,1 0 0,-1 1 0,0-1 0,1 0 0,-1 1 0,0-1 0,0 1 0,0-1 0,0 1 0,1-1 0,-1 1 0,0-1 0,0 1 0,0 0 0,0 0 0,0-1 0,0 1 0,0 0 0,0 0 0,0 0 0,0 0 0,0 0 0,0 0 0,0 0 0,0 0 0,-1 1 0,-41 8 0,33-3 0,0 0 0,0 0 0,1 1 0,0 0 0,0 1 0,1 0 0,-15 17 0,5-2 0,-30 49 0,44-66 0,0 1 0,0 0 0,0 1 0,1-1 0,1 1 0,-1 0 0,1-1 0,0 1 0,1 0 0,-1 12 0,2-19 0,0 1 0,1-1 0,-1 1 0,1-1 0,0 1 0,-1-1 1,1 0-1,0 1 0,0-1 0,0 0 0,0 0 0,0 1 0,0-1 0,0 0 0,0 0 0,0 0 0,1 0 0,-1 0 0,0-1 0,1 1 1,-1 0-1,0-1 0,1 1 0,-1-1 0,1 1 0,-1-1 0,1 0 0,-1 1 0,1-1 0,-1 0 0,1 0 0,0 0 0,-1 0 1,3-1-1,61-5-526,-48 2-736,1-1 1,-1 0 0,0-2-1,0 0 1,26-16 0,-17 7-3607,-1-1 1,38-33 0,-25 14-2709</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3.611"/>
    </inkml:context>
    <inkml:brush xml:id="br0">
      <inkml:brushProperty name="width" value="0.025" units="cm"/>
      <inkml:brushProperty name="height" value="0.025" units="cm"/>
    </inkml:brush>
  </inkml:definitions>
  <inkml:trace contextRef="#ctx0" brushRef="#br0">129 1 8008,'0'0'20243,"-9"5"-19357,-3 2-651,-28 22 261,40-29-492,0 0-1,-1 1 1,1-1-1,0 0 1,0 0-1,0 0 1,0 0-1,0 0 0,0 1 1,-1-1-1,1 0 1,0 0-1,0 0 1,0 0-1,0 1 1,0-1-1,0 0 1,0 0-1,0 0 1,0 1-1,0-1 1,0 0-1,0 0 1,0 0-1,0 1 0,0-1 1,0 0-1,0 0 1,0 0-1,0 0 1,0 1-1,0-1 1,0 0-1,0 0 1,0 0-1,1 1 1,-1-1-1,0 0 1,0 0-1,0 0 1,0 0-1,0 0 0,0 1 1,1-1-1,12 6 73,26 2-38,-28-6-14,1 1-64,0 0 1,0 2-1,0-1 0,13 9 1,-23-12 54,0 0 0,0 0 0,0 0 1,0 1-1,0-1 0,-1 1 0,1-1 0,-1 1 1,1 0-1,-1-1 0,0 1 0,1 0 1,-1 0-1,1 3 0,-2-4 47,0 0 0,0 1 0,0-1 0,0 0 0,0 1 0,0-1 0,0 0 0,0 1 0,-1-1 0,1 0 0,0 1-1,-1-1 1,0 0 0,1 0 0,-1 1 0,1-1 0,-1 0 0,0 0 0,0 0 0,0 0 0,0 0 0,0 0 0,0 0 0,0 0 0,0 0 0,-1 0 0,-10 7-14,1 0 0,-2-1 0,1-1 0,-1 0 0,0-1 0,0 0 0,0-1 0,-1 0 0,1-1 0,-1-1 0,0 0 0,-26 0 0,27-5-2378,9-8-4335,3-7-6900</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4.139"/>
    </inkml:context>
    <inkml:brush xml:id="br0">
      <inkml:brushProperty name="width" value="0.025" units="cm"/>
      <inkml:brushProperty name="height" value="0.025" units="cm"/>
    </inkml:brush>
  </inkml:definitions>
  <inkml:trace contextRef="#ctx0" brushRef="#br0">0 1 14958,'0'0'13917,"1"12"-12299,4 133 656,-5-144-2274,0 1 0,0-1 0,0 0 0,0 0 0,0 0 0,0 0 0,0 0 0,0 1 0,0-1 0,1 0 0,-1 0 0,0 0 0,1 0 0,-1 0 0,1 0 0,0 0 0,-1 0 0,1 0 0,0 0 0,-1 0 0,1 0 0,0-1 0,0 1 0,0 0 0,0 0 0,0-1 0,1 2 0,1-2 0,-1 1 0,0-1 0,0 0 0,0 0 0,1 0 0,-1 0 0,0 0 0,0-1 0,0 1 0,0-1 0,1 1 0,-1-1 0,3-1 0,5-3 0,0 0 0,0 0 0,0-1 0,14-12 0,29-39 0,-42 43 0,1 1 0,23-21 0,-35 34 0,0 0 0,0 0 0,0 0 0,0 0 0,1-1 0,-1 1 0,0 0 0,0 0 0,0 0 0,1 0 0,-1 0 0,0 0 0,0 0 0,1 0 0,-1 0 0,0 0 0,0 0 0,1 0 0,-1 0 0,0 0 0,0 0 0,1 0 0,-1 0 0,0 0 0,0 0 0,0 0 0,1 0 0,-1 0 0,0 0 0,0 0 0,1 0 0,-1 1 0,0-1 0,0 0 0,0 0 0,0 0 0,1 0 0,-1 1 0,0-1 0,0 0 0,0 0 0,0 0 0,1 1 0,4 15 0,-2 27 0,-3-37 0,0 22 0,-1-20 0,0 0 0,1-1 0,1 1 0,-1 0 0,1 0 0,0-1 0,4 12 0,-5-18-48,1-1 1,-1 1-1,1-1 1,-1 1-1,1 0 1,-1-1-1,1 1 0,0-1 1,-1 0-1,1 1 1,0-1-1,-1 1 1,1-1-1,0 0 0,0 0 1,-1 1-1,1-1 1,0 0-1,0 0 0,0 0 1,-1 0-1,1 0 1,0 0-1,0 0 1,0 0-1,-1 0 0,1 0 1,0 0-1,0-1 1,-1 1-1,1 0 1,0-1-1,0 1 0,-1 0 1,1-1-1,0 0 1,26-16-4220,-1-7-2433,2-6-3571</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4.748"/>
    </inkml:context>
    <inkml:brush xml:id="br0">
      <inkml:brushProperty name="width" value="0.025" units="cm"/>
      <inkml:brushProperty name="height" value="0.025" units="cm"/>
    </inkml:brush>
  </inkml:definitions>
  <inkml:trace contextRef="#ctx0" brushRef="#br0">110 259 18161,'0'0'3748,"-11"9"-652,-5 4-1966,1-1 64,0 0-1,1 1 1,-23 27-1,37-40-1189,0 0-1,0 0 1,0 0-1,0 1 1,0-1-1,-1 0 0,1 0 1,0 0-1,0 0 1,0 1-1,0-1 1,0 0-1,0 0 1,0 0-1,0 0 1,0 1-1,0-1 0,0 0 1,0 0-1,0 0 1,0 0-1,0 1 1,0-1-1,0 0 1,0 0-1,0 0 1,0 1-1,0-1 0,0 0 1,0 0-1,0 0 1,0 0-1,0 1 1,0-1-1,0 0 1,0 0-1,1 0 1,-1 0-1,0 0 0,0 1 1,0-1-1,0 0 1,0 0-1,0 0 1,1 0-1,-1 0 1,0 0-1,0 0 1,0 0-1,0 1 0,1-1 1,-1 0-1,16 0 20,16-7 17,-17 0-48,0-1-1,-1-1 1,0 0 0,13-11 0,15-11-288,-41 31 291,-1 0-1,0 0 0,1 0 0,-1 0 0,0 0 0,1 0 0,-1 0 1,0 0-1,0 0 0,1 0 0,-1 0 0,0 0 0,1 0 1,-1 0-1,0 0 0,1 0 0,-1 1 0,0-1 0,0 0 0,1 0 1,-1 0-1,0 0 0,0 1 0,1-1 0,-1 0 0,0 0 0,0 0 1,1 1-1,-1-1 0,0 0 0,0 0 0,0 1 0,0-1 0,0 0 1,1 1-1,-1-1 0,0 0 0,0 0 0,0 1 0,0-1 0,0 0 1,0 1-1,0-1 0,0 0 0,0 1 0,0-1 0,0 0 0,0 1 1,0-1-1,0 0 0,2 28 43,-1-11 80,-1-15-104,1 0 0,-1 0 0,1-1 0,-1 1 0,1 0 0,0 0 0,0 0 0,-1-1 0,1 1 0,1-1 0,-1 1 0,0-1 0,0 1 0,1-1 0,-1 1 0,0-1 0,1 0 0,-1 0 0,1 0 0,0 0 0,-1 0 0,1 0 0,0 0 0,2 0 0,-1-1 35,1 1 1,-1-1 0,1 0-1,-1 0 1,1-1-1,-1 1 1,0-1-1,1 0 1,-1 1-1,0-1 1,1-1 0,3-1-1,7-4 129,-1-1 0,-1 0 0,1-1 0,-1 0 0,11-12 0,-1-1-153,-1-1-1,-1-2 0,21-31 1,-31 40-27,-1 0 0,0 0 1,-1-1-1,-1 0 0,-1-1 1,8-32-1,-14 50 3,1-1 0,-1 1 0,0-1 0,1 1 0,-1-1 0,0 0 0,0 1 0,1-1 0,-1 1 0,0-1 0,0 0 0,0 1 0,0-1 0,0 0 0,0 1 0,0-1 0,0 0 0,0 1 0,0-1 0,0 0 0,-1 1 0,1-1 0,0 1 0,0-1 0,0 0 0,-1 1 0,1-1 0,0 1 0,-1-1 0,-11 19 0,-13 41 0,17-30 0,1 0 0,1 0 0,1 1 0,2-1 0,1 46 0,2-71 0,0-1 0,0 1 0,0-1 0,1 1 0,0 0 0,-1-1 0,1 1 0,0-1 0,0 0 0,1 1 0,-1-1 0,1 0 0,0 0 0,0 0 0,0 0 0,0 0 0,0 0 0,1 0 0,-1-1 0,1 1 0,0-1 0,-1 0 0,1 0 0,0 0 0,0 0 0,1 0 0,-1-1 0,0 1 0,1-1 0,-1 0 0,0 0 0,1 0 0,0-1 0,-1 1 0,1-1 0,6 0 0,-10 0 0,1 0 0,-1 0 0,0-1 0,1 1 0,-1 0 0,1-1 0,-1 1 0,0 0 0,0-1 0,1 1 0,-1-1 0,0 1 0,1 0 0,-1-1 0,0 1 0,0-1 0,0 1 0,0-1 0,1 1 0,-1-1 0,0 1 0,0-1 0,0 1 0,0-1 0,0 1 0,0-1 0,0 1 0,0-1 0,-1 1 0,1-1 0,0 1 0,0-1 0,0 1 0,0 0 0,-1-1 0,1 1 0,0-1 0,0 1 0,-1-1 0,1 1 0,0 0 0,-1-1 0,1 1 0,-12-22 0,-8 0 0,-34-28 0,34 32 0,0 0 0,-18-24 0,37 42 0,0-1 0,0 0 0,1 0 0,-1 1 0,0-1 0,1 0 0,-1 0 0,0 0 0,1 0 0,-1 0 0,1 1 0,0-1 0,-1 0 0,1 0 0,0 0 0,-1 0 0,1 0 0,0-1 0,0 1 0,0 0 0,0 0 0,0 0 0,0 0 0,0 0 0,0 0 0,1 0 0,-1 0 0,0 0 0,1 0 0,-1 0 0,0 0 0,1 0 0,-1 0 0,1 1 0,-1-1 0,1 0 0,0 0 0,-1 0 0,1 1 0,0-1 0,0 0 0,0 1 0,-1-1 0,1 0 0,0 1 0,0-1 0,0 1 0,0-1 0,0 1 0,0 0 0,0 0 0,0-1 0,0 1 0,0 0 0,0 0 0,0 0 0,2 0 0,11-3 0,1 2 0,0-1 0,19 2 0,-18 0 0,5-1-57,28 0-3080,64-11 0,-46-1-6163</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5.273"/>
    </inkml:context>
    <inkml:brush xml:id="br0">
      <inkml:brushProperty name="width" value="0.025" units="cm"/>
      <inkml:brushProperty name="height" value="0.025" units="cm"/>
    </inkml:brush>
  </inkml:definitions>
  <inkml:trace contextRef="#ctx0" brushRef="#br0">84 98 6438,'0'0'-256,"9"-8"1505,-2 3-398,34-28 2192,-20 10 1977,-10-1 4670,-11 24-9573,0-1 0,0 1 0,0 0 0,0 0 0,-1-1 0,1 1 0,0 0 0,0 0 0,0 0 0,0-1 0,0 1 0,-1 0 0,1 0 0,0 0 0,0 0 0,0-1 0,-1 1 0,1 0 0,0 0 0,0 0 1,-1 0-1,1 0 0,0 0 0,0 0 0,0 0 0,-1 0 0,1 0 0,0 0 0,0 0 0,-1 0 0,1 0 0,0 0 0,0 0 0,-1 0 0,1 0 0,0 0 0,0 0 0,-1 0 0,1 0 0,0 0 0,0 0 0,-1 0 0,1 1 0,0-1 0,0 0 0,0 0 0,-1 0 0,1 0 0,0 1 0,0-1 0,0 0 0,-16 9 338,1 4-439,1 1 0,0 1 0,1 0 0,1 1 0,0 0 0,1 1 0,1 0 0,1 1 0,0 0 0,1 0 0,-5 21 0,11-37-16,1 1 0,1-1 0,-1 1 0,0-1 0,0 1 0,1 0 0,0-1 0,0 1 0,-1 0 0,1-1 0,1 1 0,-1 0 0,0-1 0,1 1 0,-1 0 0,1-1 0,0 1 0,0-1 0,0 1 0,0-1 0,0 1 0,1-1 0,-1 0 0,4 4 0,-1-3 0,0-1 0,0 0 0,0-1 0,1 1 0,-1-1 0,0 0 0,1 0 0,-1 0 0,1 0 0,-1-1 0,1 0 0,-1 0 0,9-1 0,1 0-404,0-1 0,0 0 0,17-5 0,-10 0-1228,-1 0 1,1-2-1,24-14 1,-15 6-1212,-1-2 1,0-2 0,38-35-1,-36 25-4711</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5.677"/>
    </inkml:context>
    <inkml:brush xml:id="br0">
      <inkml:brushProperty name="width" value="0.025" units="cm"/>
      <inkml:brushProperty name="height" value="0.025" units="cm"/>
    </inkml:brush>
  </inkml:definitions>
  <inkml:trace contextRef="#ctx0" brushRef="#br0">143 1 3876,'0'0'12753,"-9"7"-10495,-2 0-2131,-61 53 3948,67-56-3767,0 0 0,0 1 0,1 0 0,0 0 0,0 0-1,0 0 1,1 1 0,0 0 0,0-1 0,0 1 0,0 0 0,-2 11 0,5-16-270,0 1-1,1 0 0,-1-1 1,0 1-1,1-1 0,-1 1 1,1-1-1,-1 1 0,1-1 1,0 1-1,-1-1 0,1 1 1,0-1-1,0 0 0,0 1 1,0-1-1,0 0 0,0 0 1,1 0-1,-1 0 0,0 0 1,1 0-1,-1 0 0,0 0 1,1-1-1,-1 1 1,1-1-1,-1 1 0,1-1 1,-1 1-1,1-1 0,0 0 1,-1 1-1,1-1 0,0 0 1,-1 0-1,3-1 0,0 2 148,1-1 0,-1 0 0,0 0 0,1-1 0,-1 1 0,1-1 0,-1 0 0,0 0 0,0 0 0,0-1 0,0 1 0,0-1 0,5-3 0,-2-1-97,-1 1 0,0-2-1,0 1 1,0-1 0,-1 0-1,0 0 1,0 0 0,-1-1-1,0 1 1,0-1 0,-1 0-1,0-1 1,0 1 0,-1 0-1,0-1 1,0 1 0,-1-1-1,0-9 1,-1 16-88,-1 1 0,1 0 0,0 0 0,-1 0 0,0 0 0,1 0 0,-1 0 0,0 0 0,1 0 0,-1 0 0,0 0 0,0 1 0,0-1 0,1 0 0,-1 0 0,0 1 0,0-1 0,0 1 0,-1-1 0,1 1 0,0-1 0,0 1 0,0-1 0,0 1 0,0 0 0,0 0 0,-1 0 0,1 0 0,0 0 0,0 0 0,-2 0 0,2 0 0,-1 0 0,1 0 0,-1 0 0,1 0 0,-1 0 0,1 0 0,-1 0 0,1 1 0,-1-1 0,1 1 0,-1-1 0,1 1 0,0 0 0,-1-1 0,1 1 0,0 0 0,0 0 0,-1 0 0,1 0 0,0 0 0,0 0 0,0 0 0,-1 3 0,1-2-199,0-1 1,0 1-1,1 0 0,-1-1 1,1 1-1,-1 0 0,1 0 1,0 0-1,0-1 0,-1 1 0,1 0 1,1 0-1,-1 0 0,0 0 1,0-1-1,1 1 0,-1 0 1,1 0-1,-1 0 0,1-1 1,0 1-1,0 0 0,0-1 1,0 1-1,0-1 0,0 1 1,0-1-1,0 0 0,1 1 0,1 0 1,1 1-620,-1-1-1,1 0 1,0 0 0,1-1 0,-1 1 0,0-1-1,0 0 1,1 0 0,-1-1 0,0 1-1,9-1 1,17 0-7707</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2.953"/>
    </inkml:context>
    <inkml:brush xml:id="br0">
      <inkml:brushProperty name="width" value="0.025" units="cm"/>
      <inkml:brushProperty name="height" value="0.025" units="cm"/>
    </inkml:brush>
  </inkml:definitions>
  <inkml:trace contextRef="#ctx0" brushRef="#br0">1 215 18898,'0'0'5867,"9"3"-5125,0-2-601,1 0-1,-1 0 1,1-1 0,0 0 0,0 0 0,-1-1-1,1-1 1,-1 0 0,1 0 0,-1-1 0,0 0 0,0 0-1,0-1 1,14-8 0,7-4-87,0-2 0,-1-1-1,29-25 1,-53 41-21,37-36 54,-40 37-44,0 0 1,0-1 0,0 1-1,0-1 1,0 0 0,-1 0-1,1 1 1,-1-1-1,0 0 1,0 0 0,0 0-1,0 0 1,0-1 0,0-3-1,-2 7 6,0-1 0,1 1 0,-1 0 0,0-1 0,0 1-1,1 0 1,-1-1 0,0 1 0,0 0 0,1 0 0,-1 0-1,0-1 1,0 1 0,0 0 0,1 0 0,-1 0 0,0 1-1,0-1 1,0 0 0,1 0 0,-1 0 0,0 0 0,0 1-1,1-1 1,-1 0 0,-1 2 0,-8 3 71,0 0 1,1 1-1,0 1 0,0-1 1,0 1-1,1 1 0,0 0 1,-11 14-1,1 1 60,1 0 0,-16 31 0,28-45-144,-1 1 0,1 0 1,1 0-1,0 0 0,1 1 0,-1-1 0,2 1 1,0 0-1,0-1 0,1 1 0,0 0 1,1 0-1,1 13 0,0-22-40,-1 0 0,1 0 1,0 0-1,0 0 0,0 0 0,0 0 0,0 0 0,0 0 1,1 0-1,-1 0 0,1-1 0,-1 1 0,1-1 0,-1 1 1,1-1-1,0 0 0,0 0 0,4 3 0,-1-2-4,1 0 1,0 0-1,0 0 0,0-1 0,0 1 0,11-1 0,-2 0-675,0-1-1,0-1 1,0 0 0,28-6-1,6-14-5551,-2-9-3999</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6.049"/>
    </inkml:context>
    <inkml:brush xml:id="br0">
      <inkml:brushProperty name="width" value="0.025" units="cm"/>
      <inkml:brushProperty name="height" value="0.025" units="cm"/>
    </inkml:brush>
  </inkml:definitions>
  <inkml:trace contextRef="#ctx0" brushRef="#br0">116 1 20724,'0'0'7911,"-8"11"-7527,-7 12-22,1 0-1,0 1 0,2 1 0,1 0 1,2 1-1,0 0 0,1 1 0,-3 26 1,9-41-317,1 0 0,0-1 0,1 1 0,0-1 0,1 1 1,3 14-1,-4-23-40,1-1 0,-1 0-1,1 1 1,0-1 0,0 0 0,0 0 0,0 0 0,0 0 0,1 0 0,-1 0-1,1 0 1,-1 0 0,1-1 0,0 1 0,-1 0 0,1-1 0,0 0-1,0 1 1,0-1 0,0 0 0,0 0 0,1 0 0,-1 0 0,0 0 0,0-1-1,1 1 1,-1-1 0,0 1 0,1-1 0,-1 0 0,1 0 0,-1 0 0,0 0-1,1 0 1,-1-1 0,4 0 0,1-1-5,-1 0 0,0-1 0,0 1 0,-1-1 0,1 0 0,0-1 0,-1 1 0,0-1 0,0 0 0,0 0 0,0-1 0,-1 1 0,0-1 0,0 0 0,5-8 0,5-8 0,-1 0 0,16-37 0,-13 23 0,-2-1 0,-1 0 0,15-73 0,-81 265-256,49-140 283,0 1 0,1-1 0,1 1 1,0 25-1,1-38-22,2 0 0,-1 0-1,0 0 1,1-1 0,0 1 0,0 0 0,0 0-1,0 0 1,0-1 0,1 1 0,0-1 0,0 1-1,0-1 1,0 0 0,0 0 0,1 0 0,-1 0-1,1 0 1,0 0 0,0-1 0,0 1 0,0-1-1,0 0 1,7 4 0,34 8-2073,-29-12-232,1 0 1,0-1 0,0 0-1,30-4 1,-20-1-5532</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6.440"/>
    </inkml:context>
    <inkml:brush xml:id="br0">
      <inkml:brushProperty name="width" value="0.025" units="cm"/>
      <inkml:brushProperty name="height" value="0.025" units="cm"/>
    </inkml:brush>
  </inkml:definitions>
  <inkml:trace contextRef="#ctx0" brushRef="#br0">175 21 18674,'0'0'8536,"-12"-3"-5931,6 2-2397,2-1-125,-1 0 0,1 1 0,0 0 0,-1 0 1,1 0-1,-1 1 0,1-1 0,-1 1 0,1 0 0,-1 0 0,1 1 0,-1-1 0,1 1 0,0 0 0,-1 0 1,1 1-1,0-1 0,0 1 0,0 0 0,0 0 0,0 0 0,-6 5 0,4 0 5,-1 0 0,2 0 0,-1 1 1,1 0-1,-7 12 0,11-16-72,-1-1 0,1 0 0,-1 0 0,1 0 0,0 1 0,0-1 0,1 0 0,-1 1 0,1-1 0,0 1 0,0-1 0,0 1 0,0-1 0,0 1 0,1-1 0,-1 0 0,1 1 0,1 3 0,0-5-16,-1-1 0,1 1 0,0 0 0,0-1 0,-1 1 0,1-1 0,0 1 0,0-1 0,1 0 0,-1 0 0,0 0 0,0 0 0,0 0 0,1-1 0,-1 1 0,0 0 0,1-1 0,-1 0 0,0 0 0,1 0 0,4 0 0,3 0 0,-1-1 0,1 1 0,0-2 0,11-2 0,-9 0 0,-1-1 0,0 0 0,0-1 0,0 0 0,0 0 0,-1-1 0,17-15 0,-20 16 0,0 0 0,0-1 0,-1 0 0,0 0 0,-1 0 0,1-1 0,-1 0 0,-1 0 0,0 0 0,0 0 0,3-11 0,-7 19 0,1 0 0,-1 0 0,0 0 0,0 0 0,0 0 0,0-1 0,0 1 0,1 0 0,-1 0 0,0 0 0,0 0 0,0 0 0,0-1 0,0 1 0,0 0 0,0 0 0,1 0 0,-1 0 0,0-1 0,0 1 0,0 0 0,0 0 0,0 0 0,0 0 0,0-1 0,0 1 0,0 0 0,0 0 0,0 0 0,0-1 0,0 1 0,0 0 0,0 0 0,0 0 0,0 0 0,-1-1 0,1 1 0,0 0 0,0 0 0,0 0 0,0 0 0,0-1 0,0 1 0,0 0 0,-1 0 0,1 0 0,0 0 0,0 0 0,0 0 0,0-1 0,0 1 0,-1 0 0,1 0 0,0 0 0,0 0 0,0 0 0,0 0 0,-1 0 0,1 0 0,-11 12 0,-10 25 0,19-31-478,1 0 1,0 0-1,0 0 1,0 1-1,1-1 0,0 12 1,0-17 235,0 1 0,0 0 0,0-1 0,1 1 0,-1-1 0,0 1 0,1 0 1,0-1-1,-1 1 0,1-1 0,0 0 0,-1 1 0,1-1 0,0 1 0,0-1 0,0 0 0,0 0 1,1 0-1,-1 0 0,0 1 0,0-2 0,1 1 0,-1 0 0,0 0 0,1 0 0,-1-1 0,1 1 0,-1 0 1,1-1-1,2 1 0,17 0-9832</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7.092"/>
    </inkml:context>
    <inkml:brush xml:id="br0">
      <inkml:brushProperty name="width" value="0.025" units="cm"/>
      <inkml:brushProperty name="height" value="0.025" units="cm"/>
    </inkml:brush>
  </inkml:definitions>
  <inkml:trace contextRef="#ctx0" brushRef="#br0">55 1 17424,'0'0'6028,"-1"10"-5495,-2 73 1385,1 3 905,-21 125 1,17-177-2524,-2 6 159,-4 49-1,36-122-458,-2-20 0,18-63 0,-26 71 0,2 1 0,33-66 0,-47 105 0,0 1 0,0 0 0,1 0 0,0 0 0,0 0 0,0 1 0,0-1 0,0 1 0,1 0 0,0 0 0,0 0 0,0 0 0,0 0 0,0 1 0,0 0 0,0 0 0,1 0 0,-1 0 0,1 1 0,0 0 0,-1 0 0,1 0 0,0 0 0,0 1 0,-1 0 0,1 0 0,6 1 0,-10-1 0,0 0 0,0 1 0,0-1 0,0 0 0,-1 1 0,1-1 0,0 1 0,0-1 0,-1 1 0,1-1 0,0 1 0,-1 0 0,1-1 0,0 1 0,-1 0 0,1 0 0,-1-1 0,1 1 0,-1 0 0,0 0 0,1 0 0,-1 0 0,0-1 0,1 1 0,-1 0 0,0 0 0,0 0 0,0 0 0,0 0 0,0 0 0,0 0 0,0 0 0,0 0 0,0-1 0,-1 1 0,1 2 0,-1 0 0,1-1 0,-1 1 0,0 0 0,0 0 0,-1 0 0,1 0 0,0-1 0,-1 1 0,1-1 0,-4 5 0,-19 13-14,-1-1 0,0-1-1,-1-1 1,-1-1 0,-34 15 0,110-45-8245,146-51-8098,-138 47 11558</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7.450"/>
    </inkml:context>
    <inkml:brush xml:id="br0">
      <inkml:brushProperty name="width" value="0.025" units="cm"/>
      <inkml:brushProperty name="height" value="0.025" units="cm"/>
    </inkml:brush>
  </inkml:definitions>
  <inkml:trace contextRef="#ctx0" brushRef="#br0">288 27 13100,'0'0'15637,"-12"-6"-14169,5 3-1297,4 1-95,-1-1 1,0 1 0,-1 0 0,1 1-1,0-1 1,-1 1 0,1-1 0,-1 2-1,1-1 1,-1 0 0,1 1 0,-1 0 0,1 0-1,-1 0 1,0 0 0,1 1 0,-1 0-1,1 0 1,-1 0 0,-3 2 0,-25 11 117,1 2 1,1 1 0,-46 32 0,120-45-195,-13-5-276,1 2 0,-1 1 0,0 2 0,-1 1 0,1 1 0,49 17 0,-78-23 275,1 1 1,-1-1-1,0 0 1,0 1 0,0-1-1,0 1 1,0-1-1,0 1 1,0-1 0,0 1-1,0 0 1,0-1 0,0 1-1,-1 0 1,1 0-1,0 0 1,0 0 0,-1 0-1,1 0 1,-1 0 0,1 0-1,0 0 1,-1 0-1,0 0 1,1 0 0,-1 0-1,0 0 1,0 0 0,1 0-1,-1 0 1,0 3-1,-1-2 47,0 1 0,-1-1 0,1 0 0,0 1 0,-1-1 0,1 0 0,-1 0-1,0 0 1,0 0 0,0-1 0,0 1 0,0 0 0,-3 1 0,-9 7 354,-2-1 0,-30 13 1,18-9-385,-1-2 1,0-1 0,-1-1 0,-1-1 0,-34 4 0,100-35-4704,77-30-11035,-68 31 4069</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7.824"/>
    </inkml:context>
    <inkml:brush xml:id="br0">
      <inkml:brushProperty name="width" value="0.025" units="cm"/>
      <inkml:brushProperty name="height" value="0.025" units="cm"/>
    </inkml:brush>
  </inkml:definitions>
  <inkml:trace contextRef="#ctx0" brushRef="#br0">27 69 6534,'0'0'24071,"11"4"-23377,7 1-474,-1-1 1,1 0 0,32 2-1,-45-6-174,1 0 0,0 0-1,0-1 1,-1 0 0,1 1 0,-1-2 0,1 1-1,8-4 1,-12 4-38,0 0-1,0 0 1,0-1-1,0 1 1,0-1 0,0 1-1,0-1 1,-1 1-1,1-1 1,-1 0-1,1 0 1,-1 0-1,0 0 1,1 0 0,-1 0-1,0 0 1,-1 0-1,1 0 1,0-1-1,-1 1 1,1 0-1,0-3 1,-1 4-8,0 0 0,0 0 0,0 0 0,0-1 0,0 1 0,0 0 0,0 0 0,0 0 0,-1 0 0,1-1 0,0 1 0,-1 0 0,1 0 0,-1 0 0,1 0 0,-1 0 0,1 0 0,-1 0 0,0 0 0,1 0 0,-1 0 0,0 0 0,0 1 0,0-1 0,-1-1 0,-1 1 0,1 0 0,-1-1 0,0 1 0,0 0 0,1 0 0,-1 1 0,0-1 0,0 0 0,-6 1 0,1-1 0,0 2 0,0-1 0,0 1 0,0 0 0,1 0 0,-1 1 0,-9 3 0,9-1 0,1 0 0,-1 1 0,1 0 0,0 0 0,0 0 0,1 1 0,-1 0 0,1 0 0,1 1 0,-1 0 0,1 0 0,0 0 0,1 0 0,0 1 0,0 0 0,1 0 0,-1 0 0,2 0 0,-1 0 0,1 1 0,-2 15 0,4-22 0,1 0 0,-1-1 0,0 1 0,0-1 0,0 0 0,1 1 0,-1-1 0,1 1 0,-1-1 0,1 1 0,0-1 0,0 0 0,-1 1 0,1-1 0,0 0 0,0 0 0,0 0 0,0 0 0,0 0 0,1 0 0,-1 0 0,1 1 0,2 0 0,0 0 0,0 0 0,0-1 0,0 1 0,0-1 0,1 0 0,7 1 0,8 0 0,1-2 0,32-2 0,-42 1 0,7-1-595,1 0 1,-1-2-1,25-7 1,-29 7-292,-1-1 0,1 0 1,-1-1-1,-1-1 1,1 0-1,-1 0 0,0-2 1,-1 1-1,0-1 0,0-1 1,-1 0-1,0-1 0,-1 0 1,11-16-1,7-23-8627</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8.184"/>
    </inkml:context>
    <inkml:brush xml:id="br0">
      <inkml:brushProperty name="width" value="0.025" units="cm"/>
      <inkml:brushProperty name="height" value="0.025" units="cm"/>
    </inkml:brush>
  </inkml:definitions>
  <inkml:trace contextRef="#ctx0" brushRef="#br0">40 0 17873,'0'0'11979,"-15"54"-10313,9-22-417,4 8-1249,2 0 0,0 1 0,4-2 0,9-3 0,4-5-705,-2-9-2946,-2-9-3492,-4-6-7591</inkml:trace>
  <inkml:trace contextRef="#ctx0" brushRef="#br0" timeOffset="1">21 599 18514,'0'0'8744,"-20"49"-5477,20-40-2146,0-1-384,7-4-481,9-4-128,2 0-1345,-3-2-2403,-3-13-4707</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50.314"/>
    </inkml:context>
    <inkml:brush xml:id="br0">
      <inkml:brushProperty name="width" value="0.025" units="cm"/>
      <inkml:brushProperty name="height" value="0.025" units="cm"/>
    </inkml:brush>
  </inkml:definitions>
  <inkml:trace contextRef="#ctx0" brushRef="#br0">10 222 8648,'0'0'6476,"-3"-5"-5713,2 5-736,1-1-1,-1 1 1,1 0 0,0-1-1,-1 1 1,1-1 0,-1 1-1,1-1 1,0 1 0,-1-1 0,1 1-1,0-1 1,0 1 0,-1-1-1,1 1 1,0-1 0,0 1-1,0-1 1,0 1 0,0-1-1,0 1 1,0-1 0,0 0-1,0 1 1,0-1 0,0 1-1,0-1 1,0 1 0,0-1-1,0 0 1,0 1 0,1-1 0,-1 1-1,0-1 1,0 1 0,1-1-1,-1 1 1,0 0 0,1-1-1,-1 1 1,1-1 0,-1 1-1,0 0 1,1-1 0,-1 1-1,1 0 1,-1-1 0,1 1-1,-1 0 1,2-1 0,41 2 1011,-28 0-976,359 18 434,467-36 1,240 6 515,9 0-657,378-48 2346,-1391 59-2482,-77 0-212,1 0 1,-1 0-1,0 0 1,0 0 0,1 0-1,-1 0 1,0 0-1,0-1 1,1 1-1,-1 0 1,0 0 0,0 0-1,0 0 1,1 0-1,-1-1 1,0 1-1,0 0 1,0 0-1,0 0 1,1-1 0,-1 1-1,0 0 1,0 0-1,0-1 1,0 1-1,0 0 1,0 0 0,0-1-1,0 1 1,0 0-1,0 0 1,0-1-1,0 1 1,0 0 0,0 0-1,0-1 1,0 1-1,0 0 1,0 0-1,0-1 1,0 1 0,0 0-1,0 0 1,0-1-1,0 1 1,0 0-1,-1 0 1,1 0 0,0-1-1,0 1 1,-1 0-1,-6-13 112,1 7-68,0 1-1,1 0 0,-2 0 1,1 1-1,0-1 1,-1 1-1,0 1 1,0 0-1,0-1 0,-8-1 1,-79-15-500,11 3-7990,68 11 1633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51.624"/>
    </inkml:context>
    <inkml:brush xml:id="br0">
      <inkml:brushProperty name="width" value="0.025" units="cm"/>
      <inkml:brushProperty name="height" value="0.025" units="cm"/>
    </inkml:brush>
  </inkml:definitions>
  <inkml:trace contextRef="#ctx0" brushRef="#br0">231 516 11915,'-7'-2'-66,"-20"-5"563,0-1 0,0-1 0,-33-18 0,54 24-517,1 1-1,0-1 1,0 0 0,0 0 0,1-1-1,-1 1 1,1-1 0,0 0 0,0 0-1,0-1 1,0 1 0,1-1 0,-1 0 0,1 0-1,1 0 1,-1 0 0,1 0 0,0-1-1,0 1 1,0-1 0,1 1 0,0-1 0,-1-7-1,2 11 42,0 0 1,0 0-1,0 1 0,0-1 0,0 0 0,0 0 1,0 1-1,1-1 0,-1 0 0,1 0 0,-1 1 0,1-1 1,0 1-1,-1-1 0,1 0 0,0 1 0,0-1 0,0 1 1,0 0-1,1-1 0,-1 1 0,2-1 0,1 0 170,0 0-1,0 1 0,0 0 0,0 0 1,0 0-1,0 0 0,1 1 0,7-1 1,363-3 2808,-135 5-2619,2019-107 344,-2121 98-503,1801-108 1733,-1631 104-1148,-1532 52 149,-925 107-1200,1640-110 268,-424 15 23,1267-70-513,-148 5-59,1172-29-1161,5 41 2555,-1004 2-775,687 27 255,39 0-247,-1040-28-109,-8 1-71,64-7 0,-96 5 61,1-1 0,0 1 0,-1-1 0,1 0 0,-1 0 0,1-1 0,6-4 0,-11 7 14,0-1 0,0 0 0,0 1 0,0-1 0,0 0 1,0 1-1,0-1 0,0 0 0,-1 0 0,1 0 0,0 0 0,-1 0 0,1 0 1,0 0-1,-1 0 0,1 0 0,-1 0 0,1 0 0,-1 0 0,0 0 0,0 0 0,1 0 1,-1 0-1,0-1 0,0 1 0,0 0 0,0 0 0,0 0 0,0 0 0,-1-1 1,1 1-1,0 0 0,-1 0 0,1 0 0,0 0 0,-1 0 0,1 0 0,-1 0 1,0 0-1,1 0 0,-1 0 0,0 0 0,-1-1 0,-8-6-23,0 1 1,-1 0-1,0 1 0,0 0 1,0 1-1,-1 0 0,0 0 1,-18-3-1,-59-18 182,-2 5 0,-96-11-1,-192-6 716,314 33-747,-1598-63 826,1107 78-3820,2 17-4640,241-6-3310</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38.862"/>
    </inkml:context>
    <inkml:brush xml:id="br0">
      <inkml:brushProperty name="width" value="0.025" units="cm"/>
      <inkml:brushProperty name="height" value="0.025" units="cm"/>
    </inkml:brush>
  </inkml:definitions>
  <inkml:trace contextRef="#ctx0" brushRef="#br0">11 1 17392,'0'0'10485,"2"10"-9850,6 24-315,-1 1-1,-3 0 0,0 0 0,-3 53 0,-19 153 327,-1 19 294,19-256-1069,0 1 0,1-1 1,-1 0-1,1 1 0,0-1 1,0 0-1,0 0 0,0 0 0,1 0 1,-1 0-1,1 0 0,0 0 0,1-1 1,4 8-1,-5-9-285,0-1-1,0 1 1,1 0 0,-1 0 0,0-1-1,1 0 1,-1 1 0,1-1 0,0 0 0,-1 0-1,1 0 1,0-1 0,0 1 0,-1 0-1,1-1 1,0 0 0,0 0 0,0 0 0,0 0-1,-1 0 1,1-1 0,0 1 0,4-2-1,30-12-7619</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39.250"/>
    </inkml:context>
    <inkml:brush xml:id="br0">
      <inkml:brushProperty name="width" value="0.025" units="cm"/>
      <inkml:brushProperty name="height" value="0.025" units="cm"/>
    </inkml:brush>
  </inkml:definitions>
  <inkml:trace contextRef="#ctx0" brushRef="#br0">259 4 19378,'0'0'3150,"-11"-2"-267,4 1-2715,0 0 1,1 1-1,-1 0 1,0 1-1,0-1 1,1 1-1,-1 0 1,1 1 0,-1 0-1,1 0 1,-1 0-1,1 1 1,0 0-1,0 0 1,0 0-1,1 1 1,-1 0-1,1 0 1,0 0 0,-6 7-1,-1 0-109,0 2-1,1-1 1,1 2-1,0-1 1,1 1-1,-11 23 1,15-28-42,0 2 1,2-1 0,-1 0-1,1 1 1,1-1-1,0 1 1,0 0 0,1 0-1,0 0 1,2 21-1,-1-29-1,1 0 1,0 1-1,-1-1 0,1 0 0,0 1 0,0-1 1,1 0-1,-1 0 0,1 0 0,0 0 0,-1 0 0,1 0 1,1-1-1,-1 1 0,0-1 0,0 1 0,1-1 1,0 0-1,3 3 0,0-2 52,-1-1 0,1 1 0,-1-1 0,1 0 0,0-1 0,-1 0 0,1 1 0,0-2 0,0 1 0,9-1 0,-1 0 91,1-1 0,-1-1 0,1-1 0,-1 0 1,0 0-1,0-1 0,0-1 0,20-10 0,-24 8-118,1 0 0,-1 0 1,-1-1-1,1 0 0,-1-1 0,-1 0 0,0 0 0,0-1 1,-1 0-1,0-1 0,0 1 0,6-16 0,-11 22-36,0 0 0,-1-1-1,1 1 1,-1 0 0,0-1 0,0 1-1,0-1 1,0 1 0,-1-1-1,0 1 1,0-1 0,0 1 0,-1-1-1,1 1 1,-1-1 0,0 1-1,0-1 1,-1 1 0,1 0 0,-1-1-1,0 1 1,0 0 0,0 0 0,-1 1-1,0-1 1,1 0 0,-1 1-1,0-1 1,-1 1 0,1 0 0,-1 0-1,1 1 1,-1-1 0,0 1 0,0-1-1,-5-1 1,2 1-164,0 0 0,-1 0 1,1 1-1,0 0 0,-1 0 0,0 1 0,-15-1 0,22 2 56,-1 0 0,0 0 0,0 0 0,1 0-1,-1 0 1,0 0 0,0 0 0,1 0 0,-1 1-1,0-1 1,1 1 0,-1-1 0,0 1 0,1 0-1,-1 0 1,1 0 0,-1 0 0,1 0-1,-1 0 1,1 0 0,0 0 0,-1 0 0,1 1-1,0-1 1,0 0 0,0 1 0,0-1 0,0 1-1,0-1 1,1 1 0,-1 0 0,0-1 0,1 1-1,-1 0 1,1-1 0,0 1 0,-1 0-1,1 2 1,3 5-7675,9-8-5637</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4.586"/>
    </inkml:context>
    <inkml:brush xml:id="br0">
      <inkml:brushProperty name="width" value="0.025" units="cm"/>
      <inkml:brushProperty name="height" value="0.025" units="cm"/>
    </inkml:brush>
  </inkml:definitions>
  <inkml:trace contextRef="#ctx0" brushRef="#br0">268 37 12844,'0'-1'237,"1"0"0,-1 0 0,1 0 0,-1 0 0,0-1 0,0 1-1,0 0 1,1 0 0,-1 0 0,0 0 0,-1-1 0,1 1 0,0 0 0,0 0 0,0 0-1,-1 0 1,1-1 0,0 1 0,-1 0 0,1 0 0,-1 0 0,0 0 0,1 0 0,-1 0 0,0 0-1,1 0 1,-1 0 0,0 1 0,-1-2 0,0 1-93,-1 0 0,1 1 0,-1-1 0,1 1 0,0 0 0,-1-1 0,1 1 0,-1 0 0,1 1 0,0-1 0,-1 0 0,1 1 1,-1-1-1,-2 2 0,-6 2-70,0 0 1,0 1-1,1 1 1,0 0-1,0 0 1,0 0-1,1 2 1,0-1-1,-12 13 1,5-3 219,1 0 0,1 2 0,-23 35 0,33-48-209,1 0 0,0 1 0,0-1 0,0 1 0,1 0 0,-1 0 0,2 0 0,-1 0 0,1 1 0,0-1 0,1 10 0,0-15-76,0 1 0,1-1 0,0 1 0,-1 0 0,1-1 1,0 1-1,0-1 0,1 0 0,-1 1 0,0-1 0,1 0 0,-1 0 0,1 0 0,0 0 0,0 0 0,0 0 0,0 0 0,0 0 0,0-1 0,0 1 0,1-1 0,-1 0 0,0 0 0,1 0 1,-1 0-1,1 0 0,-1 0 0,1 0 0,0-1 0,-1 0 0,1 1 0,5-1 0,16 2-436,1-1 1,-1-1-1,1-1 0,-1-1 1,28-5-1,-33 2-1334,-1 0 0,0 0 0,0-2 0,20-10 0,13-13-7357</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39.889"/>
    </inkml:context>
    <inkml:brush xml:id="br0">
      <inkml:brushProperty name="width" value="0.025" units="cm"/>
      <inkml:brushProperty name="height" value="0.025" units="cm"/>
    </inkml:brush>
  </inkml:definitions>
  <inkml:trace contextRef="#ctx0" brushRef="#br0">194 116 15951,'0'0'10800,"-12"-6"-9994,5 2-707,5 2-85,0 0 0,-1 1 0,1-1 0,0 1 0,-1-1 1,1 1-1,-1 0 0,1 0 0,-1 0 0,0 1 0,1-1 0,-1 1 1,0-1-1,0 1 0,0 0 0,1 0 0,-1 0 0,0 0 0,0 1 1,1-1-1,-1 1 0,0-1 0,1 1 0,-1 0 0,1 0 0,-1 0 0,1 1 1,-1-1-1,-3 3 0,-4 7 71,-1 0 0,1 0 0,1 1 1,0 0-1,-13 26 0,18-31-25,1-1 0,0 1 0,0 0 0,1 0 0,0 0 0,0 1 0,1-1 0,0 0 0,0 1 0,0-1 0,1 1 0,1-1 0,1 14 0,-1-19-41,0 0 1,0 0-1,0 0 1,0-1 0,0 1-1,0 0 1,0-1 0,1 1-1,-1-1 1,1 0-1,-1 1 1,1-1 0,-1 0-1,1 0 1,0 0 0,0 0-1,-1 0 1,1 0-1,0-1 1,0 1 0,0 0-1,0-1 1,0 0 0,0 1-1,0-1 1,0 0 0,0 0-1,0 0 1,0 0-1,0-1 1,0 1 0,3-1-1,5-1 255,-1 1 0,1-2-1,-1 1 1,0-1 0,14-7 0,-6 1-171,0-1 1,0-1-1,-2 0 0,1-1 1,-2-1-1,1 0 1,13-18-1,-21 23-87,0-1-1,0 0 1,-1-1 0,0 1-1,-1-1 1,0 0 0,0-1-1,-1 1 1,-1-1-1,0 0 1,0 1 0,-1-1-1,2-21 1,-4 31-25,0-1-1,0 0 1,0 0 0,0 1 0,0-1-1,0 0 1,0 0 0,-1 1 0,1-1-1,0 0 1,-1 0 0,0 1-1,1-1 1,-1 1 0,0-1 0,0 0-1,0 1 1,0 0 0,0-1-1,0 1 1,0-1 0,0 1 0,-1 0-1,1 0 1,0 0 0,-1 0 0,1 0-1,-1 0 1,0 0 0,1 0-1,-1 1 1,1-1 0,-1 1 0,0-1-1,0 1 1,1 0 0,-1-1 0,0 1-1,-3 0 1,2 1-53,0-1 1,0 1-1,0 0 1,0 0-1,0 0 1,1 0-1,-1 0 1,0 0-1,1 1 1,-1 0-1,1-1 1,-1 1-1,1 0 1,0 0-1,-1 0 1,1 1-1,0-1 1,1 0-1,-1 1 1,0-1-1,1 1 1,-1 0-1,0 3 1,1-4-324,0 0 1,0 0-1,0 0 1,0-1-1,1 1 1,-1 0-1,1 0 0,0 0 1,0 0-1,-1 0 1,1 0-1,0 1 1,1-1-1,-1 0 1,0 0-1,1 0 1,-1 0-1,1 0 0,-1-1 1,1 1-1,0 0 1,0 0-1,0 0 1,0 0-1,2 2 1,-1-3-131,0 0 1,0 0-1,0 1 1,1-1-1,-1-1 1,0 1-1,1 0 1,-1-1 0,1 1-1,-1-1 1,0 1-1,1-1 1,-1 0-1,1 0 1,-1 0-1,1-1 1,-1 1 0,1-1-1,-1 1 1,1-1-1,2-1 1,30-14-6175</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0.246"/>
    </inkml:context>
    <inkml:brush xml:id="br0">
      <inkml:brushProperty name="width" value="0.025" units="cm"/>
      <inkml:brushProperty name="height" value="0.025" units="cm"/>
    </inkml:brush>
  </inkml:definitions>
  <inkml:trace contextRef="#ctx0" brushRef="#br0">31 173 7559,'50'-134'10707,"-41"96"-2025,-17 94-8139,-25 91 1,17-87-183,-9 71 1,23-114-289,0-4 13,0 0 1,1 0 0,1 0-1,0 0 1,2 14 0,-2-24-24,1-1 1,-1 1 0,1-1-1,0 0 1,-1 1-1,1-1 1,0 0-1,1 0 1,-1 0-1,0 1 1,1-1 0,-1 0-1,1-1 1,-1 1-1,1 0 1,0 0-1,0-1 1,0 1 0,0-1-1,0 0 1,0 1-1,0-1 1,0 0-1,1 0 1,-1 0-1,0-1 1,1 1 0,-1 0-1,0-1 1,1 0-1,-1 0 1,5 1-1,4-2 7,1-1-1,-1 0 1,0 0-1,0-1 1,0 0-1,0-1 1,-1 0-1,1-1 1,-1 0-1,0-1 1,0 0-1,16-13 1,6-7 68,-1-2 1,32-36-1,-60 61-137,5-4-26,-1-1-1,1 0 1,-2 0 0,1-1 0,-1 0 0,0 0 0,-1 0-1,0-1 1,6-17 0,-11 26-100,0 1 0,0-1 0,0 1 0,0 0 0,1-1 0,-1 1 1,0-1-1,0 1 0,0-1 0,-1 1 0,1-1 0,0 1 0,0 0 0,0-1 0,0 1 0,0-1 0,0 1 0,-1-1 0,1 1 0,0 0 0,0-1 0,-1 1 0,1 0 0,0-1 1,0 1-1,-1 0 0,1-1 0,0 1 0,-1 0 0,1 0 0,-1-1 0,1 1 0,0 0 0,-1 0 0,1 0 0,-1-1 0,0 1 0,-18-1-6752,13 1 4777,-22 0-9068</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0.604"/>
    </inkml:context>
    <inkml:brush xml:id="br0">
      <inkml:brushProperty name="width" value="0.025" units="cm"/>
      <inkml:brushProperty name="height" value="0.025" units="cm"/>
    </inkml:brush>
  </inkml:definitions>
  <inkml:trace contextRef="#ctx0" brushRef="#br0">0 0 12684,'0'0'8040,"30"70"-4293,-6-52-704,8-3-545,4-2-1056,1-1-1186,-3 0-256,-6 1-2242,-7-5-4196,-6-2-7271</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1.929"/>
    </inkml:context>
    <inkml:brush xml:id="br0">
      <inkml:brushProperty name="width" value="0.025" units="cm"/>
      <inkml:brushProperty name="height" value="0.025" units="cm"/>
    </inkml:brush>
  </inkml:definitions>
  <inkml:trace contextRef="#ctx0" brushRef="#br0">4 83 8456,'0'0'4345,"4"-11"-1419,-3 8-2398,18-48 2120,-12 34 4874,-24 261-5701,0 35 255,17-279-2061,0 1 0,0-1 0,0 1-1,0 0 1,0-1 0,0 1 0,0-1 0,0 1 0,0 0 0,0-1-1,0 1 1,0-1 0,0 1 0,0 0 0,1-1 0,-1 1 0,0-1 0,0 1-1,1-1 1,-1 1 0,0-1 0,1 1 0,-1-1 0,0 1 0,1-1-1,-1 1 1,1-1 0,-1 0 0,1 1 0,-1-1 0,1 0 0,-1 1-1,1-1 1,-1 0 0,1 0 0,0 1 0,-1-1 0,1 0 0,-1 0-1,1 0 1,0 0 0,-1 0 0,1 0 0,-1 0 0,1 0 0,0 0-1,-1 0 1,1 0 0,-1 0 0,1-1 0,0 1 0,-1 0 0,1 0 0,0-1-1,2-1 88,0 1 0,0-1 0,0 0 0,0 0 0,0-1 0,0 1 0,-1-1 0,4-3 0,31-47 117,-3-2 1,47-101-1,-25 44-167,-55 112-52,-1 0 0,0 0 0,0 0 0,0 0 0,0 0 0,0 0 0,0 1 0,0-1 0,0 0 0,0 0 0,0 0 0,0 0 0,0 0 0,1 0 0,-1 0 0,0 0 0,0 0 0,0 1 0,0-1 0,0 0 0,0 0 0,0 0 0,1 0 0,-1 0 0,0 0 0,0 0 0,0 0 0,0 0 0,0 0 0,1 0 0,-1 0 0,0 0 0,0 0 0,0 0 0,0 0 0,0 0 0,0 0 0,1 0 0,-1 0 0,0 0 0,0-1 0,0 1 0,0 0 0,0 0 0,0 0 0,0 0 0,0 0 0,1 0 0,-1 0 0,0 0 0,0 0 0,0-1 0,0 1 0,0 0 0,0 0 0,0 0 0,0 0 0,0 0 0,0 0 0,0 0 0,0-1 0,2 22 0,-4 29 0,-14 31 0,11-58 0,0 0 0,1 1 0,0 24 0,5-48 0,0 0 0,-1 1 0,1-1 0,0 0 0,0 0 0,-1 1 0,1-1 0,0 0 0,0 0 0,-1 0 0,1 0 0,0 0 0,0 0 0,0 0 0,-1 0 0,1 0 0,0-1 0,0 1 0,-1 0 0,1 0 0,0-1 0,0 1 0,-1 0 0,1-1 0,1 0 0,17-12 0,-1-2 0,0 0 0,-1 0 0,-1-2 0,26-32 0,-26 29 0,87-110 0,-103 130 0,0 0 0,0 0 0,0 0 0,0 0 0,0 0 0,1 0 0,-1-1 0,0 1 0,0 0 0,0 0 0,0 0 0,1 0 0,-1 0 0,0 0 0,0 0 0,0 0 0,1 0 0,-1 0 0,0 0 0,0 0 0,0 0 0,1 0 0,-1 0 0,0 0 0,0 0 0,0 0 0,1 0 0,-1 0 0,0 0 0,0 1 0,0-1 0,0 0 0,1 0 0,-1 0 0,0 0 0,0 0 0,0 0 0,0 1 0,0-1 0,0 0 0,1 0 0,-1 0 0,0 0 0,0 1 0,0-1 0,0 0 0,0 0 0,0 0 0,0 0 0,0 1 0,0-1 0,0 0 0,0 0 0,0 0 0,0 1 0,0-1 0,0 0 0,0 0 0,0 1 0,3 23 0,-3 27 0,-8 18 0,-2 29 0,10-97 1,0-1 0,0 1 0,0-1 0,0 0 0,0 1-1,0-1 1,0 1 0,0-1 0,0 1 0,0-1 0,1 1 0,-1-1 0,0 1 0,0-1 0,0 0 0,1 1 0,-1-1-1,0 1 1,0-1 0,1 0 0,-1 1 0,0-1 0,1 0 0,-1 1 0,1-1 0,-1 0 0,0 0 0,1 1 0,-1-1-1,1 0 1,-1 0 0,0 0 0,1 0 0,0 1 0,20-5 31,17-19-352,-3-5-1881,-4-3-3360,-1-5-4038</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2.829"/>
    </inkml:context>
    <inkml:brush xml:id="br0">
      <inkml:brushProperty name="width" value="0.025" units="cm"/>
      <inkml:brushProperty name="height" value="0.025" units="cm"/>
    </inkml:brush>
  </inkml:definitions>
  <inkml:trace contextRef="#ctx0" brushRef="#br0">157 40 15919,'0'0'8990,"-10"-7"-7026,-34-20-923,42 26-1024,1 0 0,-1 0 0,0 1 0,0-1 0,0 1 0,0-1 0,0 1 0,1 0-1,-1-1 1,0 1 0,0 0 0,0 0 0,0 1 0,0-1 0,0 0 0,0 0 0,0 1-1,0 0 1,1-1 0,-1 1 0,0 0 0,0 0 0,1 0 0,-1 0 0,0 0 0,1 0-1,-1 0 1,1 0 0,-1 1 0,1-1 0,0 1 0,-2 2 0,-3 4-55,1 1 1,0-1 0,0 1-1,-5 16 1,7-17 115,1-5-47,1 0-1,-1 0 1,1 0 0,0 1 0,0-1-1,1 1 1,-1-1 0,1 1 0,-1-1-1,1 1 1,0-1 0,0 1 0,1 3-1,0-6-15,-1 0-1,0 0 1,1-1-1,-1 1 1,0-1-1,1 1 0,-1 0 1,1-1-1,-1 1 1,1-1-1,-1 1 1,1-1-1,0 1 1,-1-1-1,1 1 1,0-1-1,-1 0 0,1 1 1,0-1-1,-1 0 1,1 0-1,1 1 1,28-5 231,-13-4-47,-1 1 0,-1-2 0,1 0 0,20-17 0,-19 14 194,0 0-1,34-16 1,-50 28-382,0-1 0,-1 1 1,1 0-1,0-1 1,0 1-1,0 0 1,0 0-1,0 0 1,-1 0-1,1 0 1,0 0-1,0 0 1,0 0-1,0 0 1,0 1-1,-1-1 0,1 0 1,0 0-1,0 1 1,0-1-1,-1 1 1,1-1-1,0 0 1,0 1-1,-1-1 1,1 1-1,0 0 1,-1-1-1,1 1 1,-1 0-1,1-1 1,-1 1-1,1 0 0,-1-1 1,1 1-1,-1 0 1,0 0-1,0 0 1,1 0-1,11 46 533,-4-13-324,-7-32-220,0-1 0,0 0 0,0 1 0,1-1 0,-1 0 0,0 0 0,0 0 0,1 0 0,-1 0 0,0 0 0,1 0 0,-1-1 0,1 1 0,-1 0 0,1-1 0,-1 1 0,1-1 0,0 0 0,-1 1 0,1-1 0,0 0 0,-1 0 0,1 0 0,0 0 0,-1 0 0,1-1 0,-1 1 0,1 0 0,0-1 0,-1 1 0,1-1 0,-1 1 0,3-3 0,7-1 0,-1-1 0,0-1 0,14-10 0,-20 13 0,3-2 0,2-2 0,0 0 0,0 1 0,1 0 0,0 1 0,0 0 0,0 0 0,1 1 0,0 0 0,-1 1 0,18-3 0,-27 6-13,0 0-1,1 0 1,-1 0-1,0 1 1,0-1-1,1 0 1,-1 1 0,0-1-1,0 0 1,0 1-1,1 0 1,-1-1-1,0 1 1,0 0 0,0 0-1,0-1 1,0 1-1,0 0 1,0 0-1,-1 0 1,1 0 0,0 0-1,0 0 1,-1 0-1,2 3 1,9 37-856,-1-2-170,-9-38 992,-1 1-1,1-1 1,-1 0-1,1 1 1,0-1 0,0 0-1,0 0 1,0 0 0,0 0-1,0 0 1,0 0 0,0 0-1,0 0 1,0 0-1,0 0 1,1 0 0,-1-1-1,0 1 1,1 0 0,-1-1-1,2 1 1,-1-1-549,1 0 0,-1 0 0,0 0 0,1 0 1,-1 0-1,1 0 0,-1-1 0,0 1 0,0-1 0,1 0 1,-1 1-1,0-1 0,0 0 0,0-1 0,0 1 0,0 0 1,0 0-1,0-1 0,0 1 0,0-1 0,-1 0 0,1 0 0,0 1 1,-1-1-1,3-4 0,12-17-12323</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3.170"/>
    </inkml:context>
    <inkml:brush xml:id="br0">
      <inkml:brushProperty name="width" value="0.025" units="cm"/>
      <inkml:brushProperty name="height" value="0.025" units="cm"/>
    </inkml:brush>
  </inkml:definitions>
  <inkml:trace contextRef="#ctx0" brushRef="#br0">1 0 9321,'0'0'1441</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3.559"/>
    </inkml:context>
    <inkml:brush xml:id="br0">
      <inkml:brushProperty name="width" value="0.025" units="cm"/>
      <inkml:brushProperty name="height" value="0.025" units="cm"/>
    </inkml:brush>
  </inkml:definitions>
  <inkml:trace contextRef="#ctx0" brushRef="#br0">204 62 19186,'0'0'2835,"1"-8"208,0-26-545,-1 33-2423,-1 0 0,1 0 0,0 0-1,-1 0 1,1 0 0,0 0 0,-1 1 0,1-1 0,-1 0-1,1 0 1,-1 0 0,0 0 0,1 1 0,-1-1-1,0 0 1,0 1 0,1-1 0,-1 0 0,0 1 0,0-1-1,0 1 1,0 0 0,0-1 0,0 1 0,0 0 0,0-1-1,0 1 1,0 0 0,0 0 0,0 0 0,0 0 0,0 0-1,0 0 1,0 0 0,0 0 0,0 0 0,0 0 0,-1 1-1,-38 9 78,30-5-152,1 1 1,0 0 0,0 1 0,0 0-1,1 1 1,0 0 0,0 0 0,1 0-1,-12 19 1,14-19 25,0 0 0,0 0-1,1 0 1,1 0 0,-1 1-1,1 0 1,1-1 0,-1 1 0,2 0-1,-1 1 1,1-1 0,0 13-1,2-20-17,-1 0 0,1 0-1,-1 0 1,1 0-1,0-1 1,0 1 0,0 0-1,0-1 1,0 1 0,0 0-1,0-1 1,0 0 0,1 1-1,-1-1 1,0 0-1,1 1 1,0-1 0,-1 0-1,1 0 1,0 0 0,-1 0-1,1-1 1,0 1-1,0 0 1,-1-1 0,1 1-1,0-1 1,0 0 0,0 1-1,0-1 1,0 0 0,0 0-1,0 0 1,0-1-1,3 0 1,3 1 38,0-1 1,0 0-1,0-1 1,-1 0-1,1 0 0,0-1 1,10-5-1,-7 2 32,-1-1 1,0 0-1,0-1 0,-1 0 0,0 0 1,0-1-1,9-13 0,-13 16-38,-1-1 0,0 1 1,0-1-1,0 0 0,-1 0 0,0 0 0,0-1 0,-1 1 0,0-1 1,0 1-1,-1-1 0,1-12 0,-2 19-155,0 1 1,1-1-1,-1 0 1,0 1-1,0-1 0,0 0 1,0 0-1,0 1 1,0-1-1,0 0 0,0 1 1,-1-1-1,1 0 1,0 1-1,0-1 0,0 0 1,-1 1-1,1-1 1,0 0-1,-1 1 0,1-1 1,-1 1-1,1-1 1,-1 1-1,1-1 0,-1 1 1,1-1-1,-1 1 1,1-1-1,-1 1 0,0 0 1,1-1-1,-1 1 1,1 0-1,-1-1 0,0 1 1,0 0-1,1 0 1,-1 0-1,0 0 0,1 0 1,-1 0-1,0 0 1,1 0-1,-1 0 0,0 0 1,0 0-1,1 0 0,-1 0 1,0 0-1,1 1 1,-1-1-1,0 1 0,-2 0-546,1 0-1,0 0 0,0 0 0,0 0 0,0 1 0,0-1 0,0 1 1,0 0-1,1-1 0,-1 1 0,0 0 0,1 0 0,0 0 0,-3 4 0,1 8-8237</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3.919"/>
    </inkml:context>
    <inkml:brush xml:id="br0">
      <inkml:brushProperty name="width" value="0.025" units="cm"/>
      <inkml:brushProperty name="height" value="0.025" units="cm"/>
    </inkml:brush>
  </inkml:definitions>
  <inkml:trace contextRef="#ctx0" brushRef="#br0">50 1 13933,'0'0'10399,"-2"13"-8984,-11 80 249,-3 12-764,-2 135 1,21-60-565,17-269 1671,1-70-1846,-10 68-1090,32-131 0,-42 219 916,0 0-1,-1 0 1,1 0 0,1 0 0,-1 0 0,0 1 0,1-1 0,-1 0 0,1 1 0,0-1 0,-1 1 0,1 0 0,1-1 0,-1 1 0,0 0 0,0 0 0,1 0 0,4-2 0,-4 3-5,-1 0 1,0 1 0,1-1 0,-1 1 0,1 0 0,-1 0 0,1 0-1,-1 0 1,0 0 0,1 0 0,-1 1 0,1-1 0,-1 1 0,0-1-1,1 1 1,-1 0 0,0 0 0,4 2 0,-1 0 8,0 1-1,0-1 1,0 1-1,-1 0 1,1 0 0,-1 0-1,0 1 1,0 0 0,-1-1-1,1 1 1,-1 1 0,0-1-1,-1 0 1,1 1 0,-1-1-1,0 1 1,2 10 0,-3-11 79,-1-1 1,0 1-1,-1 0 1,1 0-1,-1 0 1,0 0-1,0-1 1,0 1-1,0 0 1,-1-1-1,0 1 1,0-1-1,0 0 1,-1 0-1,1 0 1,-1 0 0,0 0-1,0 0 1,-1-1-1,1 1 1,-1-1-1,1 0 1,-1 0-1,0 0 1,-7 3-1,1 0 112,-1-1 0,1 0 0,-1-1-1,1 0 1,-1-1 0,0 0 0,0-1-1,-1 0 1,-21 1 0,31-3-330,1 0 0,0 0 0,0 0 0,-1 0-1,1 0 1,0 0 0,0 0 0,-1 0 0,1 0 0,0 0 0,0-1 0,-1 1 0,1-1-1,0 1 1,0-1 0,0 1 0,-1-1 0,1 0 0,0 1 0,0-1 0,0 0 0,0 0-1,1 0 1,-1 0 0,0 0 0,0 0 0,0 0 0,1 0 0,-1 0 0,0 0 0,1 0-1,-1 0 1,1 0 0,0-1 0,-1 1 0,1 0 0,0 0 0,0-1 0,-1 1 0,1 0-1,0-1 1,0 1 0,1 0 0,-1 0 0,0-2 0,1-1-640,0 0 0,1 0 0,-1 0 0,1 0-1,0 1 1,0-1 0,0 1 0,0-1 0,0 1 0,1 0 0,-1 0 0,1 0 0,5-4 0,20-12-9200</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4.651"/>
    </inkml:context>
    <inkml:brush xml:id="br0">
      <inkml:brushProperty name="width" value="0.025" units="cm"/>
      <inkml:brushProperty name="height" value="0.025" units="cm"/>
    </inkml:brush>
  </inkml:definitions>
  <inkml:trace contextRef="#ctx0" brushRef="#br0">110 180 16816,'0'0'6908,"-10"8"-4874,2-2-1792,0 0 1,1 0 0,-1 1-1,2 0 1,-1 0-1,1 1 1,0-1 0,0 1-1,1 1 1,0-1-1,1 1 1,-1 0 0,2 0-1,-1 0 1,2 1-1,-1-1 1,-2 19-1,5-26-234,-1 0 0,1-1-1,0 1 1,0 0-1,0 0 1,0-1-1,0 1 1,0 0-1,1-1 1,-1 1 0,0 0-1,1-1 1,-1 1-1,1 0 1,0-1-1,-1 1 1,1-1-1,0 1 1,0-1 0,0 0-1,0 1 1,0-1-1,1 0 1,-1 0-1,0 1 1,0-1-1,1 0 1,-1 0 0,1-1-1,-1 1 1,1 0-1,-1 0 1,1-1-1,-1 1 1,1-1-1,0 1 1,-1-1 0,1 0-1,0 1 1,0-1-1,-1 0 1,1 0-1,0 0 1,-1-1-1,1 1 1,0 0 0,-1-1-1,1 1 1,0-1-1,-1 1 1,1-1-1,1-1 1,2 0 60,0 0 1,-1-1-1,1 0 1,-1 1-1,0-2 1,0 1-1,0 0 1,0-1-1,-1 0 1,1 0-1,-1 0 1,0 0-1,0 0 1,0-1-1,-1 1 0,0-1 1,0 0-1,0 0 1,0 1-1,1-8 1,1-5 88,0 0 1,-1-1 0,-1 0-1,0-27 1,-1 34-149,-2-21 2,1 31-12,0 1 0,0-1 0,-1 0 0,1 1 0,0-1 0,0 0 0,0 1 0,-1-1-1,1 0 1,0 1 0,-1-1 0,1 0 0,-1 1 0,1-1 0,-1 1 0,1-1 0,-1 1 0,1-1 0,-1 1 0,1-1 0,-1 1 0,1 0 0,-1-1 0,0 1 0,1 0 0,-1-1 0,0 1 0,1 0 0,-1 0 0,0 0 0,0-1 0,1 1 0,-1 0 0,-1 0 0,1 1-12,0 0 0,-1 0 0,1 0 0,0 0 0,0 0 0,0 1 0,0-1 0,0 0 0,0 1 0,0-1 0,0 0 0,1 1 0,-1-1 0,0 1 0,1-1 0,-1 1 0,1-1 0,0 1 0,-1 0-1,1-1 1,0 1 0,0-1 0,0 1 0,0 2 0,0 0 10,0 1 0,-1-1 0,2 0 0,-1 0-1,0 0 1,1 0 0,0 1 0,0-1 0,2 5-1,-1-6 10,0-1 0,1 0 0,0 0 0,-1 0 0,1-1-1,0 1 1,0 0 0,0-1 0,0 0 0,0 0 0,1 0 0,-1 0-1,0 0 1,0-1 0,1 1 0,-1-1 0,0 0 0,4 0 0,7 0 34,-1-1 0,1 0 0,16-3 1,-17 0-34,-1 1 1,0-1-1,-1-1 1,1 0-1,-1-1 1,0 0-1,0-1 1,-1 0-1,0-1 1,15-13-1,-18 14-4,-1 1-1,0-1 0,0-1 1,0 1-1,-1-1 0,0 0 0,-1 0 1,0 0-1,0 0 0,0-1 1,-1 0-1,-1 0 0,0 0 1,3-18-1,-5 26-2,0 1 0,0-1 0,1 0 0,-1 1 0,0-1 0,0 0 0,0 0 0,0 1 0,0-1 0,0 0 0,0 1 0,0-1 0,0 0 0,-1 1 0,1-1 0,0 0 0,0 1 0,-1-1 0,1 0 0,0 1 0,-1-1 0,1 1 0,0-1 0,-1 1 0,1-1 0,-1 1 0,1-1 0,-1 1 0,1-1 0,-1 1 0,0-1 0,0 0 0,-1 2 0,1-1 0,-1 0 0,1 0 0,-1 1 0,1-1 0,0 1 0,-1-1 0,1 1 0,0 0 0,-1 0 0,1-1 0,0 1 0,0 0 0,-2 1 0,-35 39 0,22-18 0,0 1 0,-15 33 0,27-49 0,0 0 0,1 0 0,1 0 0,-1 0 0,1 0 0,0 0 0,1 1 0,0-1 0,1 1 0,-1-1 0,1 1 0,2 10 0,-1-17 0,-1 0 0,1-1 0,-1 1 0,1-1 0,0 1 0,0-1 0,-1 0 0,1 1 0,0-1 0,0 0 0,0 1 0,1-1 0,-1 0 0,0 0 0,0 0 0,1 0 0,-1 0 0,0 0 0,1-1 0,-1 1 0,4 1 0,0-1 0,0 1 0,0-1 0,1 0 0,-1 0 0,1-1 0,9 0 0,-3-1 0,0 0 0,0 0 0,-1-2 0,1 1 0,20-9 0,-19 5 0,0-1 0,-1-1 0,1 0 0,15-13 0,-23 16 0,1 0 0,-1 0 0,0 0 0,-1-1 0,1 0 0,-1 0 0,0 0 0,-1 0 0,0-1 0,5-13 0,-10 17 0,-5 7 0,-6 7 0,6-3 0,0 1 0,1 0 0,1 0 0,0 1 0,0 0 0,0 0 0,-4 15 0,8-21 0,1-1 0,-1 0 0,1 0 0,-1 1 0,1-1 0,0 1 0,0-1 0,1 0 0,-1 1 0,1-1 0,-1 0 0,1 0 0,0 1 0,0-1 0,1 0 0,-1 0 0,0 0 0,1 0 0,0 0 0,0-1 0,0 1 0,0 0 0,0-1 0,1 1 0,-1-1 0,1 0 0,-1 0 0,4 2 0,49 29 2,-38-23-2,0 0 0,0 1 1,27 24-1,-39-30-1,0 0 0,-1 1 0,1 0-1,-1 0 1,0 0 0,-1 0-1,1 1 1,-1-1 0,0 1-1,-1 0 1,0 0 0,0 0 0,0 0-1,0 10 1,1 7 0,-2 0 0,-1 0 1,0 0-1,-5 27 0,3-41 3,0 0-1,0 0 1,-1 0-1,0 0 1,-1 0-1,0-1 1,0 0-1,-1 0 1,0 0-1,-1 0 1,0-1-1,-10 10 1,14-15-2,-1 0 0,0 0 0,0-1 0,0 1 0,0-1 0,-1 0 0,1 0 0,0 0 0,-1 0 0,0-1 0,1 0 0,-1 1 0,0-1 0,0 0 0,1-1 0,-1 1 0,0-1 0,0 0 0,0 0 0,0 0 0,0 0 0,0-1 0,0 1 0,1-1 0,-1 0 0,0 0 0,0-1 0,-5-2 0,3 1 0,0-1 0,0 0 0,0-1 0,1 1 0,0-1 0,0 0 0,0 0 0,0-1 0,1 1 0,0-1 0,0 0 0,1 0 0,-1-1 0,1 1 0,-2-8 0,1 2-13,0-1 1,0 0-1,2-1 1,0 1-1,0 0 1,1-1-1,1 1 1,0-1-1,0 1 0,2-1 1,0 1-1,0 0 1,1 0-1,1 0 1,0 0-1,1 0 0,0 1 1,1 0-1,1 0 1,0 0-1,0 1 1,1 0-1,0 0 1,1 1-1,0 0 0,1 1 1,0 0-1,0 1 1,1-1-1,0 2 1,1 0-1,0 0 1,22-8-1,22-5-2708,1 4-3713,-2 3-3939</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5.692"/>
    </inkml:context>
    <inkml:brush xml:id="br0">
      <inkml:brushProperty name="width" value="0.025" units="cm"/>
      <inkml:brushProperty name="height" value="0.025" units="cm"/>
    </inkml:brush>
  </inkml:definitions>
  <inkml:trace contextRef="#ctx0" brushRef="#br0">1 58 19378,'0'2'1607,"15"60"1057,-4 0 1,8 117-1,-23 128-647,-1-242-1845,3-49 54,1-44 118,1 12-281,10-266 123,-6 249-240,1 1 0,1 0 0,2 0 0,1 1 0,2 0 1,23-48-1,-30 71 31,0 1 1,1-1 0,-1 1 0,2 0 0,-1 0 0,1 1 0,0-1-1,0 1 1,1 1 0,-1-1 0,2 1 0,-1 0 0,0 1 0,1 0-1,0 0 1,0 0 0,0 1 0,0 0 0,0 1 0,1 0 0,-1 0-1,1 1 1,0 0 0,-1 0 0,1 1 0,16 2 0,-24-2 18,0 0 1,0-1-1,0 1 1,0 0-1,0 1 1,0-1-1,0 0 1,0 0-1,0 0 1,0 1-1,0-1 1,0 0-1,0 1 1,0-1-1,0 1 1,-1-1-1,1 1 1,0-1-1,0 1 1,0 0-1,-1-1 1,1 1-1,0 0 1,-1 0-1,1-1 1,-1 1-1,2 2 1,-2-2 15,0 1-1,-1-1 1,1 1 0,0-1-1,0 1 1,-1-1 0,1 1-1,-1-1 1,1 0 0,-1 1-1,0-1 1,1 0 0,-1 1 0,0-1-1,0 0 1,-1 1 0,-5 6 155,-1 0 0,0 0-1,-15 11 1,-161 93-60,343-200-14918,-20 13 5464,-114 59 11345,36-30-1,-47 37 7543,-12 16-4665,-2 2-4513,0-6-901,-2 32 1848,-1-1 0,-12 50 1,8-50-351,1 1 1,-1 51-1,7-86-959,-1 1 0,1-1 0,0 0 0,0 1 0,0-1 0,0 1 0,0-1 0,0 1 0,0-1 0,0 0 0,0 1 0,0-1 0,0 1 0,0-1 0,0 1 0,0-1 0,0 1 0,0-1 0,0 0 0,1 1 0,-1-1 0,0 1 0,0-1 0,1 0 0,-1 1 0,0-1 0,0 0 0,1 1 0,-1-1 0,0 0 0,1 1 0,-1-1 0,0 0 0,1 0 0,-1 1 0,1-1 0,-1 0 0,0 0 0,1 0 0,-1 0 0,1 0 0,-1 0 0,1 1 0,-1-1 0,0 0 0,1 0 0,-1 0 0,1 0 0,-1 0 0,1-1 0,-1 1 0,1 0 0,-1 0 0,0 0 0,1 0 0,-1 0 0,1-1 0,-1 1 0,1 0 0,20-22 0,-13 4 0,0-1 0,-2 0 0,0 0 0,-1 0 0,-1-1 0,0 0 0,-2 0 0,0 0 0,-2 0 0,0 0 0,-1 0 0,-6-30 0,7 48 0,-1 0 0,1-1 0,-1 1 0,0 0 0,0 0 0,0 0 0,0 0 0,0 0 0,0 0 0,-1 1 0,1-1 0,0 0 0,-4-3 0,-6 4 0,4 17 0,6-11-185,0-1-1,1 0 1,0 1 0,0-1 0,0 1-1,0-1 1,1 0 0,-1 1-1,1-1 1,0 0 0,0 1-1,1-1 1,0 0 0,-1 0 0,1 0-1,0 0 1,1 0 0,3 4-1,-2-4-145,0-1 0,0 1 0,0-1 0,0 0 0,0-1-1,1 1 1,0-1 0,-1 0 0,1 0 0,0 0 0,0-1 0,0 1-1,0-1 1,0-1 0,11 1 0,75-1-8461,-41-7 2957</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5.131"/>
    </inkml:context>
    <inkml:brush xml:id="br0">
      <inkml:brushProperty name="width" value="0.025" units="cm"/>
      <inkml:brushProperty name="height" value="0.025" units="cm"/>
    </inkml:brush>
  </inkml:definitions>
  <inkml:trace contextRef="#ctx0" brushRef="#br0">110 28 15054,'0'0'5915,"-10"9"-4719,1 0-909,0 0 1,0 1-1,1 0 1,1 0-1,0 1 1,0 0-1,1 0 1,0 1-1,1-1 0,0 1 1,1 1-1,-3 12 1,-3 48 82,10-68-324,-1 1 0,1 0 0,0-1 0,1 1 0,-1 0 0,1-1 0,0 1-1,0 0 1,1-1 0,3 9 0,-5-13-3,1-1 0,-1 1 0,1 0 0,-1 0 0,1 0 0,-1-1 0,1 1 0,0 0 0,-1-1 0,1 1 0,0 0 0,0-1 0,-1 1 0,1-1-1,0 1 1,0-1 0,0 0 0,0 1 0,0-1 0,-1 0 0,1 1 0,0-1 0,0 0 0,0 0 0,0 0 0,0 0 0,0 0 0,1 0 0,0-1 12,0 0 0,1 0 0,-2 0 0,1 0 0,0 0 0,0 0 0,0 0 0,0-1 0,-1 1 0,1-1 0,2-2 0,29-49 303,-25 36-448,-1-1 1,-1 0-1,-1-1 1,0 1-1,-2-1 0,0 0 1,-1 0-1,0-29 1,-2 49 78,-1-1-1,1 1 1,0-1 0,0 1 0,-1-1 0,1 1 0,0-1-1,-1 0 1,1 1 0,-1-1 0,1 1 0,0-1 0,-1 0 0,1 0-1,-1 1 1,1-1 0,-1 0 0,1 0 0,-1 1 0,1-1-1,-1 0 1,1 0 0,-1 0 0,1 0 0,-1 0 0,0 0 0,1 0-1,-1 0 1,1 0 0,-1 0 0,1 0 0,-1 0 0,1 0-1,-1 0 1,1 0 0,-1-1 0,1 1 0,-1 0 0,1 0 0,-1-1-1,1 1 1,-1 0 0,1-1 0,-1 1 0,1 0 0,0-1-1,-1 1 1,1-1 0,0 1 0,-1-1 0,1 1 0,0-1 0,0 1-1,-1-1 1,1 0 0,-1 4 10,1 0-1,-1-1 1,1 1-1,0 0 1,0 0-1,0 0 1,0-1-1,1 1 1,-1 0-1,1 0 0,-1-1 1,1 1-1,0 0 1,0-1-1,0 1 1,1-1-1,-1 1 1,1-1-1,-1 1 1,1-1-1,3 4 1,-1-3 6,1-1 0,-1 0 0,0 0 0,1 0 0,-1-1 0,1 1 0,-1-1 0,1 0 0,0 0 0,-1-1 0,1 1 0,8-1 0,1 0 52,0-1 0,-1 0 1,1 0-1,-1-1 0,1-1 0,-1 0 0,0-1 0,0-1 0,0 0 0,-1-1 0,1 0 1,-1 0-1,-1-2 0,1 1 0,-1-1 0,-1-1 0,0 0 0,0-1 0,9-10 1,-7-8 87,-12 27-141,0 1 1,0-1-1,0 0 0,0 0 0,0 1 0,0-1 0,0 0 0,-1 1 0,1-1 1,0 0-1,0 1 0,-1-1 0,1 0 0,0 1 0,-1-1 0,1 1 0,0-1 1,-1 0-1,1 1 0,-1-1 0,1 1 0,-1-1 0,0 0 0,-1 1-8,0-1-1,-1 0 1,1 1-1,0 0 0,0 0 1,0-1-1,0 1 1,0 1-1,-1-1 1,1 0-1,0 0 0,0 1 1,0-1-1,0 1 1,0 0-1,0-1 1,0 1-1,0 0 0,0 0 1,0 0-1,-2 3 1,-6 3 27,1 0 0,0 1 0,1 0 1,0 0-1,0 1 0,0 0 0,1 0 0,1 1 1,0 0-1,0 0 0,1 1 0,0 0 0,0 0 1,2 0-1,-1 0 0,1 0 0,1 1 0,0 0 1,1-1-1,0 1 0,1 0 0,1 12 1,-1-21-22,1-1 0,0 0 0,0 1 0,0-1 0,0 0 0,0 0 0,1 1 0,-1-1 0,1 0 0,0 0 0,-1-1 0,1 1 0,0 0 0,0 0 0,0-1 0,0 1 0,0-1 0,0 0 0,1 0 0,-1 0 0,0 0 0,1 0 0,-1 0 0,1 0 0,-1-1 0,4 1 0,9 2-77,0-1-1,0-1 1,18 0 0,-19-1-218,19 1-790,-13 0-1486,0 0 0,1-2 0,34-4-1,-31-4-3270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6.829"/>
    </inkml:context>
    <inkml:brush xml:id="br0">
      <inkml:brushProperty name="width" value="0.025" units="cm"/>
      <inkml:brushProperty name="height" value="0.025" units="cm"/>
    </inkml:brush>
  </inkml:definitions>
  <inkml:trace contextRef="#ctx0" brushRef="#br0">185 475 11435,'0'0'12887,"-8"-7"-10389,3 4-2222,4 1-210,0 1 0,-1 0 1,1-1-1,-1 1 0,1 0 0,-1 0 0,0 0 0,1 0 0,-1 0 0,0 0 1,0 0-1,0 1 0,1-1 0,-1 1 0,0-1 0,0 1 0,0 0 0,0 0 0,0-1 1,0 1-1,0 1 0,0-1 0,0 0 0,0 0 0,0 1 0,0-1 0,0 1 1,1 0-1,-1-1 0,0 1 0,0 0 0,1 0 0,-1 0 0,0 0 0,1 1 0,-2 1 1,-9 8 227,0 2 0,2 0 0,-1 0 0,2 1 0,-11 19 0,15-24-150,0 1-1,1-1 1,1 1 0,-1 0 0,1 0 0,1 0 0,0 0 0,1 1 0,-1 18 0,2-28-144,0 0 1,0 0 0,0 0 0,0 0 0,1 0 0,-1 0-1,0 0 1,1 0 0,-1 1 0,1-1 0,-1 0 0,1-1-1,-1 1 1,1 0 0,0 0 0,-1 0 0,1 0-1,0 0 1,0-1 0,0 1 0,0 0 0,-1-1 0,1 1-1,0 0 1,2 0 0,0 0 0,0 0-1,0-1 1,1 1-1,-1 0 1,0-1-1,0 0 1,0 0-1,1 0 1,3-1-1,1 0 0,0 0-1,-1-1 0,1 0 1,0 0-1,-1-1 0,0 0 1,9-4-1,-8 1 1,0 0 0,0 0 0,-1 0 0,1-1 0,-1 0 0,-1-1 0,1 0 0,-1 0 0,-1 0 0,1 0 0,-2-1 0,1 0 0,-1 0 0,0-1 0,-1 1 0,0-1 0,-1 1 0,0-1 0,0 0 0,-1 0 0,0 0 0,-1 0 0,-1-15 0,1 24 0,0-1 0,0 1 0,-1 0 0,1-1 0,0 1 0,-1-1 0,1 1 0,-1 0 0,1-1 0,-1 1 0,1 0 0,-1 0 0,0 0 0,0-1 0,0 1 0,0 0 0,0 0 0,0 0 0,0 0 0,0 0 0,0 0 0,0 1 0,0-1 0,-1 0 0,1 1 0,0-1 0,0 0 0,-1 1 0,1 0 0,-3-1 0,3 1 0,0 0 0,0 0 0,0 0 0,-1 0 0,1 1 0,0-1 0,0 0 0,0 1 0,0-1 0,0 1 0,0-1 0,0 1 0,0-1 0,0 1 0,0 0 0,0 0 0,0-1 0,1 1 0,-1 0 0,0 0 0,0 0 0,1 0 0,-1 0 0,0 0 0,1 0 0,-1 0 0,1 0 0,0 0 0,-1 0 0,1 0 0,0 1 0,0-1 0,-1 0 0,1 0 0,0 0 0,0 2 0,0-2-21,0 1-1,0 0 1,0-1 0,0 1-1,0 0 1,1-1 0,-1 1 0,0 0-1,1-1 1,-1 1 0,1-1-1,0 1 1,-1-1 0,1 1-1,0-1 1,0 1 0,0-1 0,0 0-1,0 1 1,0-1 0,0 0-1,1 0 1,-1 0 0,0 0-1,3 1 1,0 0-106,0 0 1,0 0-1,0-1 1,1 0-1,-1 0 0,1 0 1,-1 0-1,1-1 0,6 0 1,4 0-258,0-1 1,0-1-1,0 0 1,0-1-1,14-5 1,-11 1 33,-1-1 1,0 0-1,0-1 0,-1-1 1,0 0-1,-1-1 0,0-1 1,-1-1-1,17-17 1,-25 23 546,1 0 1,-1-1-1,-1 1 1,1-1-1,-1-1 1,-1 1-1,0 0 1,0-1-1,0 0 1,-1 0-1,-1 0 1,1-1-1,-1 1 1,-1 0-1,0-1 1,0 0-1,-1 1 1,0-1-1,-1 1 1,-1-11-1,1 18-153,1 1 0,0-1 0,0 0 0,-1 1-1,1-1 1,-1 0 0,1 1 0,-1-1 0,0 1 0,0-1 0,0 1 0,1-1 0,-1 1-1,-1 0 1,1-1 0,0 1 0,0 0 0,0 0 0,-1 0 0,1 0 0,0 0 0,-1 0-1,1 0 1,-1 0 0,0 1 0,1-1 0,-1 1 0,1-1 0,-1 1 0,0-1 0,1 1-1,-1 0 1,0 0 0,1 0 0,-1 0 0,0 0 0,-2 1 0,0 0-3,0 0-1,0 0 1,1 1 0,-1-1 0,1 1 0,0 0 0,-1 0 0,1 0 0,0 1 0,0-1 0,0 1 0,0 0 0,1-1-1,-1 1 1,-2 5 0,-7 14 36,1 1-1,1 0 1,1 0-1,1 1 1,1 0-1,1 0 1,2 1-1,0 0 1,1 0-1,2 0 1,0 0-1,2 0 1,1 0-1,5 25 1,-4-35-77,2 0 0,0-1 0,1 1 0,0-1 0,1-1 0,0 1 0,1-1 0,1-1 0,0 1 0,1-1 0,0-1 0,13 12 0,-9-13 0,-14-10 0,0 0 0,0-1 0,-1 1 0,1 0 0,0 0 0,0-1 0,0 1 0,0 0 0,0-1 0,0 1 0,0 0 0,0 0 0,0-1 0,0 1 0,0 0 0,0 0 0,0-1 0,0 1 0,0 0 0,0-1 0,0 1 0,0 0 0,0 0 0,0-1 0,0 1 0,1 0 0,-1 0 0,0-1 0,0 1 0,0 0 0,0 0 0,1 0 0,-1-1 0,0 1 0,0 0 0,0 0 0,1 0 0,-1-1 0,0 1 0,0 0 0,1 0 0,-1 0 0,0 0 0,0 0 0,1 0 0,-1 0 0,0 0 0,1 0 0,-1 0 0,0 0 0,0 0 0,1 0 0,-1 0 0,0 0 0,0 0 0,1 0 0,-1 0 0,0 0 0,1 0 0,-1 0 0,0 0 0,0 0 0,1 1 0,-1-1 0,0 0 0,0 0 0,0 0 0,1 1 0,-7-25 0,-1 1 0,-16-37 0,-5-13 0,1-18 0,93 123 0,-53-27 0,2-1 0,-1 0 0,0 0 0,1-2 0,0 0 0,-1-1 0,1 0 0,0-1 0,19-2 0,-27 1 0,-1 0 0,1 0 0,0-1 0,-1 0 0,0 0 0,1 0 0,-1-1 0,0 0 0,0 0 0,0 0 0,-1-1 0,1 0 0,-1 0 0,0-1 0,0 1 0,0-1 0,-1 0 0,0 0 0,0-1 0,0 1 0,0-1 0,3-9 0,-2 3 0,-1 0 0,-1-1 0,0 0 0,0 1 0,-1-1 0,-1 0 0,0 0 0,-2-17 0,1 30 0,0 1 0,0-1 0,0 0 0,0 0 0,0 0 0,0 0 0,0 1 0,0-1 0,-1 0 0,1 0 0,0 0 0,0 0 0,0 0 0,0 1 0,0-1 0,0 0 0,-1 0 0,1 0 0,0 0 0,0 0 0,0 0 0,0 0 0,0 1 0,-1-1 0,1 0 0,0 0 0,0 0 0,0 0 0,-1 0 0,1 0 0,0 0 0,0 0 0,0 0 0,0 0 0,-1 0 0,1 0 0,0 0 0,0 0 0,0 0 0,-1 0 0,1-1 0,0 1 0,0 0 0,0 0 0,0 0 0,-1 0 0,1 0 0,0 0 0,0 0 0,0 0 0,0-1 0,0 1 0,0 0 0,-1 0 0,1 0 0,0 0 0,0-1 0,0 1 0,0 0 0,0 0 0,0 0 0,0 0 0,0-1 0,0 1 0,-9 14 0,5-3 0,0 0 0,1 0 0,0 0 0,1 1 0,0-1 0,1 1 0,1-1 0,0 1 0,0-1 0,3 15 0,-3-25 0,1 0 0,0 1 0,-1-1 0,1 0 0,0 0 0,0 1 0,0-1 0,0 0 0,0 0 0,0 0 0,0 0 0,0 0 0,1-1 0,-1 1 0,0 0 0,1 0 0,-1-1 0,0 1 0,1-1 0,-1 1 0,1-1 0,-1 0 0,1 1 0,-1-1 0,1 0 0,-1 0 0,1 0 0,-1 0 0,1 0 0,-1-1 0,1 1 0,-1 0 0,3-1 0,2-1 0,0 1 0,0-1 0,-1 0 0,1-1 0,0 1 0,-1-1 0,7-4 0,7-9 0,-1 0 0,-1 0 0,0-2 0,-1 0 0,-1-1 0,-1 0 0,0-1 0,-2-1 0,0 0 0,-1-1 0,-2 0 0,0 0 0,-1-1 0,-1 0 0,-2-1 0,0 0 0,-1 0 0,-2 0 0,0-32 0,-2 55 0,1 1 0,-1-1 0,0 0 0,0 0 0,0 0 0,0 0 0,0 1 0,0-1 0,0 0 0,0 0 0,0 0 0,0 0 0,-1 1 0,1-1 0,0 0 0,-1 0 0,1 0 0,0 1 0,-1-1 0,1 0 0,-1 1 0,1-1 0,-1 0 0,1 1 0,-2-2 0,-11 14 0,-12 35 0,14-13 0,1 1 0,1 0 0,-7 62 0,14-82 0,1 1 0,1-1 0,0 0 0,1 0 0,0 0 0,1 0 0,1 0 0,1 0 0,0-1 0,1 1 0,10 21 0,-9-27 0,0 0 0,0 0 0,1 0 0,1-1 0,-1 0 0,1-1 0,10 8 0,-13-11 0,0 0 0,1-1 0,0 1 0,0-1 0,0 0 0,0-1 0,1 1 0,-1-1 0,1 0 0,-1-1 0,1 0 0,9 1 0,-15-2 0,-1 0 0,0 0 0,0 0 0,1 0 0,-1 0 0,0 0 0,0-1 0,1 1 0,-1 0 0,0 0 0,0 0 0,0 0 0,1-1 0,-1 1 0,0 0 0,0 0 0,0 0 0,1-1 0,-1 1 0,0 0 0,0 0 0,0-1 0,0 1 0,0 0 0,0 0 0,0-1 0,0 1 0,1 0 0,-1 0 0,0-1 0,0 1 0,0 0 0,0 0 0,0-1 0,-1 1 0,1 0 0,0-1 0,0 1 0,0 0 0,0 0 0,0-1 0,0 1 0,0 0 0,0 0 0,-1-1 0,1 1 0,0 0 0,0 0 0,0 0 0,0-1 0,-1 1 0,-9-15 0,-21-15-167,-2 2-1,-2 1 1,-50-30-1,-6-5 176,80 54 172,-9-9 169,22 11-251,15 3-63,256 5-1988,-125 2-1817,-105-4-5017</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7.185"/>
    </inkml:context>
    <inkml:brush xml:id="br0">
      <inkml:brushProperty name="width" value="0.025" units="cm"/>
      <inkml:brushProperty name="height" value="0.025" units="cm"/>
    </inkml:brush>
  </inkml:definitions>
  <inkml:trace contextRef="#ctx0" brushRef="#br0">0 89 27546,'0'-21'1794,"0"-2"-161,11 6-1344,14 4-1635,3 4-2657,-3 4-3172</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7.917"/>
    </inkml:context>
    <inkml:brush xml:id="br0">
      <inkml:brushProperty name="width" value="0.025" units="cm"/>
      <inkml:brushProperty name="height" value="0.025" units="cm"/>
    </inkml:brush>
  </inkml:definitions>
  <inkml:trace contextRef="#ctx0" brushRef="#br0">132 0 5701,'0'0'14382,"-9"1"-9033,5-1-5126,-1 1-1,1 0 1,0 0 0,0 0-1,0 0 1,-1 1 0,2 0-1,-1 0 1,0 0 0,0 0-1,0 1 1,1-1 0,0 1-1,-1 0 1,1 0 0,0 0-1,0 0 1,0 1 0,1-1-1,-1 1 1,1-1-1,0 1 1,-3 8 0,-2 2-30,1 0 1,1 1-1,0-1 0,-4 19 1,7-25-188,1 0 0,0 0 0,0 0 1,1-1-1,0 1 0,0 0 0,1 0 1,0 0-1,0 0 0,3 7 0,-3-13-4,0 0-1,0 0 1,0-1-1,0 1 0,1 0 1,-1-1-1,0 1 1,1 0-1,-1-1 0,1 0 1,0 1-1,-1-1 0,1 0 1,0 0-1,0 0 1,0 0-1,0 0 0,0 0 1,0-1-1,0 1 1,0-1-1,0 1 0,0-1 1,0 0-1,0 0 0,0 0 1,0 0-1,0 0 1,4-1-1,3 0 72,-1-1-1,0 1 1,1-2-1,-1 1 1,0-1 0,9-5-1,16-11-21,-2 0 0,-1-3-1,0 0 1,-2-2 0,-1-1 0,0-2-1,26-34 1,-34 44-51,-19 17 0,0 0 0,0 0 0,1 0 0,-1 0 0,0 0 0,1 0 0,-1 0 0,0 0 0,0 0 0,1 0 0,-1 0 0,0 0 0,1 0 0,-1 0 0,0 1 0,0-1 0,1 0 0,-1 0 0,0 0 0,0 0 0,1 0 0,-1 1 0,0-1 0,0 0 0,0 0 0,1 0 0,-1 1 0,0-1 0,0 0 0,0 0 0,0 0 0,1 1 0,-1-1 0,0 0 0,0 0 0,0 1 0,0-1 0,0 1 0,1 42 0,-2-24 0,1 1 0,-1-7 0,1-1 0,0 1 0,1 0 0,1-1 0,-1 1 0,5 13 0,-5-24 0,0 0 0,0 0 0,0 0 0,0-1 0,0 1 0,0 0 0,0 0 0,0-1 0,1 1 0,-1 0 0,1-1 0,-1 1 0,1-1 0,0 0 0,0 0 0,-1 0 0,4 2 0,-2-2 0,0-1 0,1 1 0,-1-1 0,0 1 0,0-1 0,0 0 0,1 0 0,-1-1 0,0 1 0,0-1 0,0 0 0,0 1 0,0-1 0,0 0 0,4-3 0,5-2 0,0 0 0,-1-1 0,1 0 0,-2-1 0,1-1 0,16-17 0,-4 1 0,30-40 0,-60 116 0,5-44 0,0 0 0,0 0 0,1 0 0,1 0 0,-1 0 0,1 0 0,1 10 0,-1-16 0,0 0 0,0 0 0,1 0 0,-1 0 0,1 0 0,-1 0 0,0 0 0,1 0 0,0 0 0,-1 0 0,1 0 0,0 0 0,-1-1 0,1 1 0,0 0 0,0 0 0,0-1 0,-1 1 0,1 0 0,0-1 0,1 1 0,1 0 0,-1-1 0,0 1 0,1-1 0,-1 0 0,1 0 0,-1 0 0,0 0 0,1 0 0,-1-1 0,0 1 0,1-1 0,-1 1 0,4-3 0,6-2 0,0-1 0,-1 0 0,0-1 0,-1-1 0,0 1 0,0-2 0,0 1 0,-1-1 0,-1-1 0,1 0 0,-2 0 0,1 0 0,-1-1 0,-1 0 0,0-1 0,0 1 0,5-20 0,-26 84 0,10-40 0,0 0 0,1 0 0,0 1 0,1 0 0,1-1 0,0 1 0,1 0 0,1 0 0,0 0 0,3 20 0,-3-32-40,1 0 0,0 1-1,0-1 1,1 0 0,-1 0 0,0 0-1,1 0 1,-1 0 0,1 0 0,-1 0-1,1 0 1,0-1 0,0 1 0,0-1 0,0 1-1,0-1 1,0 0 0,0 0 0,1 0-1,2 1 1,-1 0-473,1-1 1,-1 0-1,1 0 0,-1 0 0,1-1 0,-1 1 0,1-1 0,0 0 1,-1-1-1,6 0 0,20-8-12187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8.567"/>
    </inkml:context>
    <inkml:brush xml:id="br0">
      <inkml:brushProperty name="width" value="0.025" units="cm"/>
      <inkml:brushProperty name="height" value="0.025" units="cm"/>
    </inkml:brush>
  </inkml:definitions>
  <inkml:trace contextRef="#ctx0" brushRef="#br0">341 0 19923,'0'0'9433,"-11"11"-8851,-49 53 125,2 2 0,4 4 1,-66 106-1,113-161-1014,-8 12-1127,9-24 567,3-16 80,1-11-1354,-3-92-3999,6 103 6019,0-1 0,0 1 0,2 0 0,-1 0-1,2 0 1,7-20 0,-10 31 297,-1 1 0,1-1 0,0 0 0,-1 1-1,1-1 1,0 1 0,0-1 0,0 1 0,0 0 0,0-1 0,0 1-1,1 0 1,-1 0 0,0-1 0,1 1 0,-1 0 0,0 1 0,1-1 0,0 0-1,-1 0 1,1 1 0,-1-1 0,1 0 0,0 1 0,-1 0 0,1-1-1,0 1 1,0 0 0,-1 0 0,1 0 0,0 0 0,-1 0 0,1 1-1,0-1 1,0 0 0,-1 1 0,1-1 0,-1 1 0,1 0 0,0-1-1,-1 1 1,1 0 0,-1 0 0,0 0 0,3 2 0,5 4 234,0 0-1,0 1 1,-1 0 0,0 1 0,7 9 0,41 60 406,-10-12-2140,-12-26-3346,-19-27-792,-4-7-3063</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9.286"/>
    </inkml:context>
    <inkml:brush xml:id="br0">
      <inkml:brushProperty name="width" value="0.025" units="cm"/>
      <inkml:brushProperty name="height" value="0.025" units="cm"/>
    </inkml:brush>
  </inkml:definitions>
  <inkml:trace contextRef="#ctx0" brushRef="#br0">129 0 11627,'0'0'13928,"-9"13"-13053,-7 9-573,-9 9 511,2 2-1,-28 53 0,51-86-789,-1 1 0,1-1 0,-1 1 1,1 0-1,-1-1 0,1 1 0,0-1 0,0 1 0,-1 0 0,1 0 1,0-1-1,0 1 0,0 0 0,-1-1 0,1 1 0,0 0 0,0 0 1,0-1-1,0 1 0,1 0 0,-1-1 0,0 1 0,0 0 0,0 0 1,0-1-1,1 1 0,-1 0 0,0-1 0,1 1 0,-1 0 0,1-1 1,-1 1-1,0-1 0,1 1 0,0 0 0,1-1 38,0 1 0,0-1 0,0 0 0,0 0 1,0 0-1,0 0 0,0 0 0,0 0 0,-1-1 0,1 1 0,0-1 0,4-1 0,55-28 1168,-44 19-1155,0-1 0,-1-1 1,0 0-1,-1-1 0,-1 0 0,-1-1 0,0-1 1,0-1-1,15-26 0,-80 131-74,50-84 0,-7 13-15,1 0 0,0 0-1,1 1 1,1 0-1,1 0 1,1 1 0,-3 21-1,7-38-116,0-1-1,0 1 1,0 0 0,1 0-1,-1 0 1,0 0-1,1 0 1,-1-1-1,1 1 1,0 0 0,-1 0-1,1-1 1,0 1-1,0 0 1,0-1-1,0 1 1,1-1 0,-1 1-1,0-1 1,0 0-1,1 0 1,-1 1 0,1-1-1,-1 0 1,1 0-1,0 0 1,-1-1-1,1 1 1,0 0 0,0-1-1,0 1 1,-1-1-1,1 1 1,0-1-1,0 0 1,0 0 0,0 0-1,0 0 1,0 0-1,-1 0 1,3-1 0,5 0-1037,0 1 0,-1-2 1,1 0-1,-1 0 1,1 0-1,-1-1 1,15-7-1,18-16-8493</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9.659"/>
    </inkml:context>
    <inkml:brush xml:id="br0">
      <inkml:brushProperty name="width" value="0.025" units="cm"/>
      <inkml:brushProperty name="height" value="0.025" units="cm"/>
    </inkml:brush>
  </inkml:definitions>
  <inkml:trace contextRef="#ctx0" brushRef="#br0">47 1 21204,'0'0'8872,"-36"56"-8615,31-18-33,-1 4 128,6 1-96,0-6-159,0-5-33,3-2-96,8-9-609,4-5-1089,-2-6-1761,-3-7-2883</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0.609"/>
    </inkml:context>
    <inkml:brush xml:id="br0">
      <inkml:brushProperty name="width" value="0.025" units="cm"/>
      <inkml:brushProperty name="height" value="0.025" units="cm"/>
    </inkml:brush>
  </inkml:definitions>
  <inkml:trace contextRef="#ctx0" brushRef="#br0">1 46 17264,'1'0'6246,"3"-1"-3651,9-3 191,13-1-1120,7 0-737,15 0-513,6-1-384,2 5-448,-7-3-2211,-14-2-3651,-13-2-7046</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1.561"/>
    </inkml:context>
    <inkml:brush xml:id="br0">
      <inkml:brushProperty name="width" value="0.025" units="cm"/>
      <inkml:brushProperty name="height" value="0.025" units="cm"/>
    </inkml:brush>
  </inkml:definitions>
  <inkml:trace contextRef="#ctx0" brushRef="#br0">1 64 15855,'0'0'1046,"5"-9"113,16-31 517,-21 39-1588,1 0 0,-1 0 0,1 0 0,-1 1 0,1-1 0,-1 0 0,1 0 1,0 0-1,-1 0 0,1 1 0,0-1 0,0 0 0,0 1 0,-1-1 0,1 1 0,0-1 0,0 1 0,0-1 0,0 1 0,0 0 0,1-1 0,-1 1-36,0 0-1,-1 1 1,1-1-1,0 0 1,-1 1-1,1-1 1,0 0-1,-1 1 1,1-1-1,-1 1 0,1-1 1,-1 1-1,1-1 1,-1 1-1,1-1 1,-1 1-1,1 0 1,-1-1-1,0 1 1,1 0-1,-1 0 0,10 37 1524,-7-4-19,-1 1 0,-4 37-1,1-11-2,1-61-1546,0 1-1,0-1 1,1 0 0,-1 1 0,0-1 0,0 0 0,1 1 0,-1-1 0,0 0 0,1 1 0,-1-1 0,1 0 0,-1 0 0,0 1-1,1-1 1,-1 0 0,1 0 0,-1 0 0,0 1 0,1-1 0,-1 0 0,1 0 0,-1 0 0,1 0 0,-1 0 0,1 0-1,-1 0 1,0 0 0,1 0 0,-1 0 0,1 0 0,-1-1 0,1 1 0,-1 0 0,0 0 0,1 0 0,-1 0 0,1-1 0,-1 1-1,0 0 1,1 0 0,-1-1 0,0 1 0,1 0 0,-1-1 0,1 0 0,21-12 249,-3-4-147,0 0 0,-1 0 0,-2-2 0,1 0-1,-2-1 1,-1-1 0,22-40 0,-37 66-136,0-1 0,0 1 0,1-1 0,-1 1 0,1 0-1,1-1 1,-1 1 0,1 4 0,1 9-28,-2-5 80,-1-4-7,1 0-1,1 1 0,-1-1 0,1 0 0,5 16 0,-6-23-1,1 0 1,0 0-1,0 0 1,0 0-1,1 0 0,-1 0 1,0 0-1,1 0 0,-1-1 1,1 1-1,-1 0 1,1-1-1,0 0 0,0 1 1,0-1-1,0 0 0,0 0 1,0 0-1,0 0 1,0 0-1,0 0 0,0-1 1,1 1-1,-1-1 0,0 1 1,0-1-1,1 0 1,3 0-1,4-1 6,0 0 0,0-1 1,0 0-1,0-1 0,0 0 1,-1 0-1,1-1 0,-1 0 0,0-1 1,0 0-1,-1 0 0,15-12 1,-10 6-6,1 0 0,-2-1 1,1-1-1,-2 0 0,0 0 1,16-26-1,-24 35-17,-1 0 0,0 0 0,0-1 0,0 1 0,-1-1 0,1 1 0,-1-1 0,0 0 0,0 1 0,-1-7 0,0 11 0,0 0 0,0-1 0,0 1 0,0 0 0,-1 0 0,1 0 0,0 0 0,0 0 0,-1 0 0,1 0 0,0 0 0,0 0 0,0 0 0,-1 0 0,1 0 0,0 0 0,0 0 0,-1 0 0,1 0 0,0 0 0,0 0 0,0 0 0,-1 0 0,1 0 0,0 0 0,0 1 0,0-1 0,-1 0 0,1 0 0,0 0 0,0 0 0,0 0 0,0 1 0,0-1 0,-1 0 0,1 0 0,0 0 0,0 0 0,0 1 0,0-1 0,0 0 0,0 0 0,0 0 0,0 1 0,0-1 0,0 0 0,-1 0 0,1 1 0,0-1 0,0 0 0,1 1 0,-11 13 0,4 2 0,2-1 0,-1 1 0,2 0 0,0 0 0,1 1 0,1-1 0,0 0 0,3 26 0,-2-40 0,0 0 0,0 0 0,1 0 0,-1 0 0,1 0 0,-1 0 0,1 0 0,0 0 0,0 0 0,-1-1 0,2 1 0,-1 0 0,0 0 0,0-1 0,0 1 0,1-1 0,-1 1 0,1-1 0,-1 1 0,1-1 0,3 2 0,-2-2 0,0 0 0,0 0 0,0 0 0,0 0 0,1 0 0,-1-1 0,0 0 0,0 0 0,1 0 0,-1 0 0,0 0 0,5-1 0,2-1 0,0-1 0,-1 0 0,0 0 0,0-1 0,0 0 0,0-1 0,0 0 0,8-6 0,-6 2 0,0 0 0,-1-1 0,0 0 0,0 0 0,-2-1 0,1 0 0,-1-1 0,-1 0 0,0 0 0,-1 0 0,0-1 0,-1 0 0,6-21 0,-22 87 0,-7 84 0,18-137-52,0 0 0,0 0 0,0-1 1,1 1-1,-1 0 0,0 0 0,0-1 0,1 1 0,-1 0 0,0 0 0,0 0 1,1 0-1,-1-1 0,0 1 0,0 0 0,1 0 0,-1 0 0,0 0 0,1 0 1,-1 0-1,0 0 0,1 0 0,-1 0 0,0 0 0,1 0 0,-1 0 1,0 0-1,1 0 0,-1 0 0,0 0 0,0 0 0,1 0 0,-1 0 0,0 0 1,1 0-1,-1 1 0,0-1 0,0 0 0,1 0 0,-1 0 0,0 1 0,0-1 1,1 0-1,-1 0 0,0 0 0,0 1 0,0-1 0,1 0 0,-1 1 1,0-1-1,0 0 0,0 0 0,0 1 0,0-1 0,0 0 0,0 1 0,0-1 1,1 0-1,-1 1 0,0-1 0,0 0 0,0 1 0,-1-1 0,1 0 0,0 1 1,0-1-1,18-21-7427,0-9-2259</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1.907"/>
    </inkml:context>
    <inkml:brush xml:id="br0">
      <inkml:brushProperty name="width" value="0.025" units="cm"/>
      <inkml:brushProperty name="height" value="0.025" units="cm"/>
    </inkml:brush>
  </inkml:definitions>
  <inkml:trace contextRef="#ctx0" brushRef="#br0">35 0 21300,'0'0'4645,"-35"58"-4165,35-27-480,0 3-288,6 0-1634,5-4-2562,1-5-3396</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2.266"/>
    </inkml:context>
    <inkml:brush xml:id="br0">
      <inkml:brushProperty name="width" value="0.025" units="cm"/>
      <inkml:brushProperty name="height" value="0.025" units="cm"/>
    </inkml:brush>
  </inkml:definitions>
  <inkml:trace contextRef="#ctx0" brushRef="#br0">64 1 18289,'0'0'10117,"9"2"-9327,-6-2-771,-1 0 4,0 1 0,0-1 0,0 0 0,0 1 0,1-1 0,-1 1 1,0-1-1,0 1 0,0 0 0,0 0 0,0 0 0,0 0 1,-1 0-1,1 1 0,0-1 0,0 1 0,-1-1 0,1 1 0,-1-1 1,1 1-1,-1 0 0,0 0 0,0-1 0,0 1 0,0 0 0,0 0 1,0 0-1,0 0 0,-1 1 0,1-1 0,-1 0 0,1 0 1,-1 0-1,0 0 0,0 1 0,0 3 0,-1 1 84,0 0 0,-1 0 1,0 0-1,0 0 0,-1 0 0,1-1 0,-1 1 1,-1-1-1,1 0 0,-1 1 0,0-2 0,-1 1 0,1 0 1,-10 7-1,8-7 2,0 1-1,1-1 1,0 1 0,0 0 0,0 0 0,1 1 0,0 0-1,0 0 1,-2 9 0,5-17-109,1 1 0,0 0 0,0 0 0,0 0 0,0-1 0,0 1 0,0 0 0,0 0 0,0 0 0,0 0 0,0-1 0,1 1 0,-1 0 0,0 0 0,1-1 0,-1 1 0,0 0 0,1 0 0,-1-1 0,1 1 0,-1 0 0,1-1 0,-1 1 0,1 0 0,-1-1 0,1 1 0,0-1 0,-1 1 0,1-1 0,0 0 0,-1 1 0,2 0 0,36 6 0,40-14 0,-58 3-394,0 0 0,-1-2 0,0 0-1,0-1 1,20-11 0,-37 18 27,9-9-3025,-11 2-2768,-5-2-2760</inkml:trace>
  <inkml:trace contextRef="#ctx0" brushRef="#br0" timeOffset="1">1 100 18129,'0'0'9257,"50"-9"-8777,-4 8-416,10 1-160,4 0-1825,-9-2-2051,-7 0-2370,-8-3-7848</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0.282"/>
    </inkml:context>
    <inkml:brush xml:id="br0">
      <inkml:brushProperty name="width" value="0.025" units="cm"/>
      <inkml:brushProperty name="height" value="0.025" units="cm"/>
    </inkml:brush>
  </inkml:definitions>
  <inkml:trace contextRef="#ctx0" brushRef="#br0">91 11 13453,'0'0'5434,"-10"-2"-3346,-4-1-1449,9 1-389,1 1 0,-1 0 0,0 0 0,0 1 0,0-1 0,0 1 0,0 0 0,0 0 0,0 1 0,-5 1 0,10-3-240,-1 1-1,1 0 0,0 0 0,0 0 0,-1 0 0,1 0 1,0 0-1,0 0 0,-1 0 0,1 1 0,0-1 0,0 0 0,0 0 1,-1 0-1,1 0 0,0 0 0,0 0 0,-1 0 0,1 0 1,0 1-1,0-1 0,0 0 0,-1 0 0,1 0 0,0 0 1,0 1-1,0-1 0,0 0 0,0 0 0,-1 0 0,1 1 1,0-1-1,0 0 0,0 0 0,0 1 0,0-1 0,0 0 1,0 0-1,0 1 0,0-1 0,0 0 0,9 9 42,17 2-86,12-3-63,-20-6 10,0 1 0,-1 1 0,0 1 1,0 0-1,0 1 0,-1 1 0,28 16 0,-42-22 81,-1-1-1,0 1 1,0 0 0,1 0-1,-1 0 1,0 0 0,0 0-1,0 0 1,0 0 0,0 1-1,-1-1 1,1 0 0,0 0-1,-1 1 1,1-1 0,0 0-1,-1 1 1,0-1 0,1 1-1,-1-1 1,0 1 0,0-1-1,1 1 1,-1-1-1,-1 2 1,1 0 37,-1-1 0,0 0 1,0 1-1,-1-1 0,1 0 0,0 0 0,-1 0 0,1 0 0,-1 0 1,0 0-1,1-1 0,-1 1 0,-4 2 0,-8 5 338,0 0-1,-1-1 1,-24 9 0,30-13-170,-15 7 110,0-2 0,-36 9 0,61-18-318,-1 0 1,0 0-1,0 0 1,0-1-1,0 1 1,1 0-1,-1 0 1,0 0-1,0 0 1,0 0-1,0-1 1,0 1-1,0 0 1,0 0-1,0 0 1,0 0-1,1-1 1,-1 1-1,0 0 1,0 0-1,0 0 1,0-1-1,0 1 0,0 0 1,0 0-1,0 0 1,0-1-1,0 1 1,0 0-1,-1 0 1,1 0-1,0 0 1,0-1-1,0 1 1,0 0-1,0 0 1,0 0-1,0 0 1,0-1-1,0 1 1,-1 0-1,1 0 1,0 0-1,0 0 0,0 0 1,0-1-1,-1 1 1,1 0-1,0 0 1,0 0-1,0 0 1,0 0-1,-1 0 1,1 0-1,0 0 1,0 0-1,0 0 1,-1 0-1,16-15-1569,62-44-5179,-26 18 400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5.905"/>
    </inkml:context>
    <inkml:brush xml:id="br0">
      <inkml:brushProperty name="width" value="0.025" units="cm"/>
      <inkml:brushProperty name="height" value="0.025" units="cm"/>
    </inkml:brush>
  </inkml:definitions>
  <inkml:trace contextRef="#ctx0" brushRef="#br0">160 65 10154,'0'0'11659,"-11"-3"-10015,8 2-1559,0 0 1,-1 0 0,1 0-1,0 0 1,-1 1-1,1 0 1,-1-1 0,1 1-1,-1 0 1,1 1-1,-1-1 1,1 1-1,-1-1 1,1 1 0,0 0-1,-1 1 1,1-1-1,0 0 1,0 1 0,0 0-1,0 0 1,0-1-1,0 2 1,1-1-1,-1 0 1,1 1 0,-1-1-1,1 1 1,0 0-1,-4 5 1,-1 2 314,0 1 0,0-1 1,1 1-1,-6 15 0,10-21-317,0 0-1,1 0 1,-1-1 0,1 1 0,0 0 0,0 0 0,1 0-1,-1 0 1,1 0 0,0 0 0,1 0 0,-1 0 0,2 8-1,0-11-67,-1 0 0,1-1-1,-1 1 1,1 0-1,0-1 1,0 1 0,0-1-1,0 1 1,0-1 0,0 0-1,0 0 1,0 0 0,0 0-1,1 0 1,-1 0-1,0-1 1,0 1 0,1-1-1,-1 1 1,1-1 0,-1 0-1,0 0 1,1 0-1,2-1 1,62-6 345,-50 2-334,0-1 0,0-1 0,-1 0 0,0-1 0,0-1 0,17-13 0,-23 15-71,0-1 0,0 0 0,-1 0 1,0-1-1,0 0 0,-1 0 0,0-1 0,-1-1 0,10-18 0,-14 12-12,-14 20-61,-17 20 160,18-12 38,1 0 0,0 1-1,1 0 1,-7 14 0,13-22-68,0 0 0,0 0 0,0 1 0,0-1 0,1 0 0,0 1 0,0-1 0,0 1 0,0-1 0,1 1 0,-1 0 0,1-1 0,1 1 0,-1-1 0,1 1 0,1 8 0,0-11-20,-1 0-1,1-1 1,0 1-1,0 0 1,-1-1-1,1 1 1,0-1-1,0 0 1,1 1-1,-1-1 1,0 0-1,0 0 1,1-1 0,-1 1-1,0 0 1,1-1-1,-1 1 1,0-1-1,1 0 1,-1 0-1,1 0 1,2 0-1,57-4-1397,-53 2 790,1 0 0,-1-1-1,0 0 1,0 0 0,15-9 0,-14 6-539,0-1-1,0 0 1,0-1 0,-1 0-1,0 0 1,0-1 0,-1 0-1,0-1 1,-1 1-1,0-2 1,-1 1 0,8-16-1,3-24 294,-11-2 4159,-6 51-3089,0 1 0,0-1 0,0 1 0,0-1 0,0 1 0,0 0 0,0-1 0,0 1 0,0-1 0,0 1 0,0-1 0,0 1 0,0-1 0,0 1 0,-1-1 0,1 1 0,0-1 0,0 1 0,-1 0 0,1-1 0,0 1 0,-1 0 0,1-1 0,0 1 0,-1 0 0,1-1 0,0 1 0,-1 0 0,1-1 0,-1 1 0,1 0 0,-1 0 0,0-1 0,-17 7 2362,-12 19-938,28-23-1578,1-1 0,-1 1-1,1 0 1,0-1-1,-1 1 1,1 0 0,0 0-1,0 0 1,0 0-1,1 0 1,-1 0 0,0 0-1,1 0 1,-1 0-1,1 1 1,0-1 0,0 0-1,0 0 1,0 0-1,0 1 1,0-1 0,0 0-1,1 0 1,1 4-1,0-3-61,0-1 0,0 1 0,0-1 0,0 0 0,1 0-1,-1 0 1,1 0 0,0 0 0,-1-1 0,1 1-1,0-1 1,0 0 0,0 0 0,0 0 0,0 0 0,5 1-1,67 9-533,-61-11 457,1 2 0,0 0 0,-1 1 0,0 0 0,0 1 0,0 0 0,19 10 0,-32-14 119,0 1 0,1-1 0,-1 1 0,0 0 0,0 0 0,0-1 0,0 1 0,-1 0 0,1 0 0,0 0 0,0 0 0,0 0 0,-1 0 0,1 0-1,0 0 1,-1 0 0,1 0 0,-1 0 0,0 0 0,1 1 0,-1-1 0,0 0 0,1 0 0,-1 0 0,0 1 0,0-1 0,0 2 0,-1-1 47,0 1-1,0-1 1,0 1 0,0-1-1,0 1 1,-1-1 0,1 0-1,-1 0 1,0 1 0,1-1-1,-1 0 1,-2 1-1,-8 7 269,-1 0 0,0-1-1,-17 9 1,27-16-321,-12 8 58,0-2 0,0 0 0,-1-1 0,0 0 0,0-1 0,-1-1 0,1-1 0,-35 5 0,51-10-154,0 1 0,0-1 0,-1 1 0,1 0 1,0-1-1,0 1 0,0-1 0,0 1 0,0-1 0,0 1 0,1-1 0,-1 1 1,0-1-1,0 1 0,0 0 0,0-1 0,0 1 0,1-1 0,-1 1 0,0 0 1,0-1-1,1 1 0,-1-1 0,0 1 0,1 0 0,-1 0 0,1-1 0,9-9-1280,1 1-1,1 0 0,-1 0 0,24-12 0,-9 5-795,27-15-3333</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2.967"/>
    </inkml:context>
    <inkml:brush xml:id="br0">
      <inkml:brushProperty name="width" value="0.025" units="cm"/>
      <inkml:brushProperty name="height" value="0.025" units="cm"/>
    </inkml:brush>
  </inkml:definitions>
  <inkml:trace contextRef="#ctx0" brushRef="#br0">85 301 8904,'0'0'9118,"-10"8"-6790,1-1-1725,0 1 0,0 1 0,1-1-1,-10 14 1,16-19-493,-1 0 0,1 1 0,0-1-1,0 1 1,0 0 0,1 0 0,-1-1 0,1 1-1,0 0 1,0 0 0,0 0 0,0 1 0,1-1-1,0 0 1,0 0 0,0 0 0,0 0 0,0 0-1,3 8 1,-2-10-111,0 0 0,0-1 0,1 1 0,-1-1 0,0 1 0,1-1 0,-1 1 0,1-1 0,0 0 0,-1 0 0,1 0 0,0 0 0,0 0 0,0 0 0,0 0 0,-1-1 0,1 1 0,0-1 0,0 1 0,0-1 0,0 0 0,0 0 0,0 0 0,1 0 0,1 0 0,5 0-35,1-1 1,-1 0 0,0 0 0,12-4-1,-10 1-9,0 0-1,-1-1 1,0 0-1,0-1 1,0 0-1,-1-1 1,0 0-1,0-1 0,-1 1 1,12-14-1,-14 14 42,0 0 1,-1 0-1,1-1 0,-2 1 0,1-1 0,-1 0 0,0 0 0,-1-1 0,0 1 1,0-1-1,-1 0 0,0 0 0,2-16 0,-22 61-156,13-23 447,1-1 1,0 1-1,1 0 1,1 0-1,-2 23 0,4-35-231,0 0-1,1 0 1,-1-1-1,0 1 1,0 0-1,1 0 1,-1 0-1,0-1 0,1 1 1,-1 0-1,1-1 1,-1 1-1,1 0 1,0-1-1,-1 1 1,1 0-1,-1-1 1,1 1-1,0-1 1,0 1-1,-1-1 1,1 0-1,0 1 0,0-1 1,-1 0-1,1 1 1,0-1-1,0 0 1,0 0-1,0 0 1,-1 0-1,1 0 1,0 0-1,0 0 1,0 0-1,0 0 0,0 0 1,-1 0-1,1-1 1,0 1-1,0 0 1,0 0-1,-1-1 1,1 1-1,1-1 1,40-17 1594,-22 3-1494,0-2 0,-1 0-1,-1-1 1,-1-1 0,0 0 0,-2-1 0,0-1 0,-1-1 0,-1 0 0,-1 0 0,-1-1 0,-1-1 0,9-33 0,-12 11-136,-10 25-22,3 21 2,0 0 0,0-1 0,-1 1 0,1 0 0,0 0 0,-1-1 0,1 1 0,-1 0 0,1 0 0,0 0-1,-1 0 1,1-1 0,0 1 0,-1 0 0,1 0 0,-1 0 0,1 0 0,0 0 0,-1 0 0,1 0 0,-1 0 0,1 0 0,0 0 0,-1 0 0,1 1 0,-1-1 0,1 0 0,0 0 0,-1 0 0,1 0 0,0 1 0,-1-1-1,1 0 1,0 0 0,-1 1 0,1-1 0,0 0 0,0 0 0,-1 1 0,1-1 0,-1 1 0,-5 6 0,0 1 0,0 0 0,1 1 0,0-1 0,0 1 0,1 0 0,0 0 0,-6 20 0,3-8 0,-5 10 0,3 0 0,0 0 0,2 1 0,1 0 0,2 0 0,0 46 0,4-75 0,-1-1 0,2 1 0,-1-1 0,0 1 0,0 0 0,1-1 0,0 1 0,-1-1 0,1 0 0,0 1 0,0-1 0,0 0 0,1 1 0,-1-1 0,3 4 0,-2-5 0,-1 0 0,0 0 0,1 0 0,-1 0 0,1 0 0,-1-1 0,1 1 0,-1 0 0,1-1 0,-1 0 0,1 1 0,-1-1 0,1 0 0,0 1 0,-1-1 0,1 0 0,0 0 0,2-1 0,1 0 0,1 0 0,-1-1 0,0 0 0,0 0 0,0 0 0,-1 0 0,1-1 0,0 0 0,-1 0 0,0 0 0,0 0 0,0-1 0,6-6 0,-1-3 0,0 0 0,0-1 0,-1 0 0,-1 0 0,-1-1 0,0 0 0,-1 0 0,0 0 0,-1-1 0,-1 0 0,-1 1 0,0-1 0,0-28 0,-6 28 0,-6 17 0,-9 23 0,14-14 0,2 0 0,-1 0 0,2 0 0,-1 0 0,1 1 0,1-1 0,0 1 0,0 13 0,1-21 0,0 0 0,0 0 0,1-1 0,-1 1 0,1 0 0,0 0 0,0-1 0,-1 1 0,2 0 0,-1-1 0,0 1 0,0-1 0,1 0 0,0 1 0,-1-1 0,1 0 0,0 0 0,0 0 0,0 0 0,0 0 0,1 0 0,-1-1 0,0 1 0,1-1 0,-1 1 0,1-1 0,-1 0 0,1 0 0,0 0 0,-1-1 0,1 1 0,0-1 0,0 1 0,0-1 0,2 0 0,8 0-84,-1 0 1,0-1-1,0 0 1,-1-1-1,1-1 1,0 0-1,-1 0 1,1-1-1,18-9 1,-23 9 38,0 1 1,-1-1-1,1-1 1,-1 1-1,0-1 1,0 0 0,0 0-1,-1-1 1,0 1-1,0-1 1,0 0-1,-1-1 1,0 1-1,0-1 1,-1 0 0,4-10-1,-26 35 974,5 3-789,1 1-1,-19 44 1,28-57-118,1 0 0,0 0 0,0 1 0,1-1 1,0 0-1,0 1 0,1 0 0,1-1 0,0 1 0,2 17 0,-2-26-43,0-1 0,0 1 0,1 0 0,-1-1 0,0 1 0,1-1 1,-1 1-1,1 0 0,-1-1 0,1 1 0,-1-1 0,1 1 0,-1-1 0,1 0 0,-1 1 0,1-1 0,0 0 0,-1 1 0,1-1 0,0 0 0,-1 1 1,1-1-1,0 0 0,-1 0 0,1 0 0,0 0 0,-1 0 0,1 0 0,0 0 0,0 0 0,-1 0 0,1 0 0,0 0 0,-1 0 0,1-1 1,0 1-1,-1 0 0,1 0 0,0-1 0,-1 1 0,1 0 0,-1-1 0,2 0 0,26-19-3446,-10-9-3430,-4-8-2958</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3.339"/>
    </inkml:context>
    <inkml:brush xml:id="br0">
      <inkml:brushProperty name="width" value="0.025" units="cm"/>
      <inkml:brushProperty name="height" value="0.025" units="cm"/>
    </inkml:brush>
  </inkml:definitions>
  <inkml:trace contextRef="#ctx0" brushRef="#br0">21 1 19891,'0'0'2231,"-4"10"-512,1-4-1593,0 0-1,1 0 1,0 1-1,0-1 0,1 1 1,0-1-1,0 1 1,0-1-1,1 1 1,0 0-1,0-1 1,0 1-1,1 0 1,0-1-1,1 1 0,-1-1 1,1 0-1,1 1 1,-1-1-1,1 0 1,0 0-1,0 0 1,8 10-1,24 13 36,-28-25-1816,0 0 0,0-1-1,0 0 1,0 0-1,0-1 1,9 2-1,47 3-8241,-20-7 13065,-21 0 2998,-15 8 2479,-6 10-5282,-7 15-808,-5-4-847,9-25-1508,-1 1-1,1 0 1,1 0-1,-1 1 1,1-1-1,-1 0 1,1 8 0,1-11-199,1-1 1,0 0-1,-1 0 0,1 0 1,0 0-1,0 0 1,0 0-1,0-1 1,0 1-1,0 0 1,0 0-1,0-1 1,0 1-1,1-1 1,-1 1-1,0-1 0,0 1 1,0-1-1,1 0 1,-1 1-1,0-1 1,0 0-1,1 0 1,-1 0-1,0 0 1,1 0-1,-1 0 0,0-1 1,0 1-1,1 0 1,1-1-1,44-7-10,-11-7-759,18-5-1352,-53 20 609,-6 2-4137,-5 0 1271,8-1 1942,-7-1-7740</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3.699"/>
    </inkml:context>
    <inkml:brush xml:id="br0">
      <inkml:brushProperty name="width" value="0.025" units="cm"/>
      <inkml:brushProperty name="height" value="0.025" units="cm"/>
    </inkml:brush>
  </inkml:definitions>
  <inkml:trace contextRef="#ctx0" brushRef="#br0">57 0 19538,'0'0'6150,"-16"69"-4804,5-24-514,-1 6-415,3 3-129,3 2-224,4-3-64,2-3-1537,0-11-2307,0-10-2850</inkml:trace>
  <inkml:trace contextRef="#ctx0" brushRef="#br0" timeOffset="1">42 579 21044,'0'0'7783,"-30"54"-4548,30-36-2530,0-2-705,3 0 0,8-5 0,2-2 0,1-9 0,-10 0-4644</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4.971"/>
    </inkml:context>
    <inkml:brush xml:id="br0">
      <inkml:brushProperty name="width" value="0.025" units="cm"/>
      <inkml:brushProperty name="height" value="0.025" units="cm"/>
    </inkml:brush>
  </inkml:definitions>
  <inkml:trace contextRef="#ctx0" brushRef="#br0">335 0 16656,'0'0'875,"-7"17"-709,-21 59 401,4 3 0,2 0 1,5 0-1,3 2 0,-5 99 0,8 437 4082,14-387-4838,-1 61 243,-2 197 757,-31 1-117,-36 132 1971,32 2-1086,-13 317-250,41-900-2599,2-32-6829,1-12 1720</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5.644"/>
    </inkml:context>
    <inkml:brush xml:id="br0">
      <inkml:brushProperty name="width" value="0.025" units="cm"/>
      <inkml:brushProperty name="height" value="0.025" units="cm"/>
    </inkml:brush>
  </inkml:definitions>
  <inkml:trace contextRef="#ctx0" brushRef="#br0">0 517 19122,'0'0'3972,"15"3"-3748,68 5-219,0-3 0,0-3 0,121-14-1,265-53 96,-437 60-59,953-128 3762,7 75-3057,-576 57-714,717-34-209,-451-56 641,-62 6 759,4 47-1484,-380 38-951,-228 4 662,-18 1-501,-22 5-7,23-10 1042,-14 3-349,0-1 0,0 0-1,0-2 1,0 1-1,0-2 1,0 0 0,0-1-1,-18-4 1,16-6-3345,7-4-3502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6.032"/>
    </inkml:context>
    <inkml:brush xml:id="br0">
      <inkml:brushProperty name="width" value="0.025" units="cm"/>
      <inkml:brushProperty name="height" value="0.025" units="cm"/>
    </inkml:brush>
  </inkml:definitions>
  <inkml:trace contextRef="#ctx0" brushRef="#br0">226 59 19635,'8'-3'977,"6"-1"-1015,16-8 1062,0 3 0,1 0 0,0 2 0,0 1 0,47-3 1,-77 9-1014,0 0 0,0 0 1,0 1-1,0-1 0,0 0 1,-1 0-1,1 0 0,0 1 1,0-1-1,0 0 0,0 1 1,-1-1-1,1 1 0,0-1 1,0 1-1,-1-1 0,1 1 1,0 0-1,-1-1 1,1 1-1,-1 0 0,1-1 1,-1 1-1,1 0 0,-1 0 1,1 0-1,-1-1 0,0 1 1,1 1-1,-2 33 443,-2-23-205,-1 0-1,0 0 1,-10 20-1,-38 54 689,-4-3 0,-68 80 0,57-80-824,-84 141 1,143-212-572,-7 15-250,14-11-2568,9-21-2703,17-26-4351</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6.637"/>
    </inkml:context>
    <inkml:brush xml:id="br0">
      <inkml:brushProperty name="width" value="0.025" units="cm"/>
      <inkml:brushProperty name="height" value="0.025" units="cm"/>
    </inkml:brush>
  </inkml:definitions>
  <inkml:trace contextRef="#ctx0" brushRef="#br0">0 855 19987,'0'0'571,"10"-5"-277,15-8 35,0-2 1,-1-1 0,-1-1 0,-1-1-1,38-39 1,96-120 227,35-76-340,-166 215-187,-3 0-1,-1-2 1,-1 0 0,-3-2 0,13-44 0,-42 144 299,3 1 0,2 0 0,3 1 0,2-1 1,7 62-1,-3-95-355,1 0 1,1 0-1,1-1 1,2 1-1,0-1 1,2-1 0,19 41-1,-22-54-367,1 0 0,0 0 0,1 0 0,0-1 0,1 0 1,0-1-1,14 12 0,-15-15-375,0-1 0,0 0 0,0 0 0,0-1 0,1 0 1,0-1-1,-1 1 0,1-2 0,1 1 0,-1-1 0,12 0 0,37 0-9257</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7.356"/>
    </inkml:context>
    <inkml:brush xml:id="br0">
      <inkml:brushProperty name="width" value="0.025" units="cm"/>
      <inkml:brushProperty name="height" value="0.025" units="cm"/>
    </inkml:brush>
  </inkml:definitions>
  <inkml:trace contextRef="#ctx0" brushRef="#br0">43 206 21428,'-5'13'326,"-4"14"-283,2 0-1,0 0 1,2 1 0,-4 47-1,8 22 836,4 1-1,24 144 0,-4-121-762,-8-48-201,-3 0-1,5 109 1,-21-158 228,4-24-119,0 0 1,0 0-1,0 1 1,0-1-1,-1 0 1,1 0-1,0 1 1,0-1-1,0 0 1,0 0-1,-1 1 1,1-1-1,0 0 0,0 0 1,-1 0-1,1 1 1,0-1-1,0 0 1,-1 0-1,1 0 1,0 0-1,0 0 1,-1 0-1,1 1 1,0-1-1,-1 0 1,1 0-1,0 0 1,-1 0-1,1 0 1,0 0-1,0 0 1,-1 0-1,0-1 1,0 0 62,-1 0 0,0-1 0,1 1 0,-1-1 1,1 0-1,0 0 0,-1 1 0,1-1 0,0 0 1,0 0-1,0 0 0,0 0 0,1 0 0,-1-1 1,0 1-1,0-2 0,-5-29 38,1 0 0,1 0 0,2-1 0,2-46 0,1 31-29,2-54-229,6 1 0,4 0 0,4 0 0,4 2-1,5 0 1,54-133 0,-79 232 132,8-23-7,1 1 0,1 0 0,18-27 0,-27 46 0,1 0 0,0 0-1,0 0 1,0 0 0,0 0-1,1 1 1,-1 0 0,1-1-1,0 2 1,0-1 0,0 0-1,0 1 1,1-1 0,-1 1-1,0 0 1,1 1 0,0-1-1,-1 1 1,1 0 0,0 0-1,0 0 1,0 1 0,9 0-1,-11 0-18,0 1 0,0-1 0,0 1 0,0 0 0,0 0 0,0 1 0,0-1 0,-1 0 0,1 1 0,0 0 0,-1-1 0,1 1 0,-1 0 0,1 0 0,-1 1 0,0-1 0,0 0 0,2 4 0,-1-1-5,-1 0-1,1 1 1,-1-1 0,1 1-1,-2 0 1,1-1 0,0 1-1,-1 0 1,0 6 0,0 0 37,-1 1 0,0-1 1,0 0-1,-2 0 0,1 0 1,-2 0-1,1 0 0,-2-1 1,-4 14-1,-6 1 125,-1 0 1,0-1-1,-2 0 0,-31 33 1,7-14-293,-57 47-1,57-62-1679,39-28 1497,0 0-1,0 0 1,0-1-1,0 1 1,0-1-1,-1 1 1,1-1-1,0 0 1,0 0 0,0 0-1,0 0 1,-3-1-1,-12-8-6710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8.148"/>
    </inkml:context>
    <inkml:brush xml:id="br0">
      <inkml:brushProperty name="width" value="0.025" units="cm"/>
      <inkml:brushProperty name="height" value="0.025" units="cm"/>
    </inkml:brush>
  </inkml:definitions>
  <inkml:trace contextRef="#ctx0" brushRef="#br0">408 0 23574,'0'0'3935,"-7"10"-3487,-27 45-281,1 2 1,-45 112-1,51-104-397,-3-2 1,-70 111-1,97-169 27,1-1-1,-1 0 1,-1 1-1,1-1 1,0 0-1,-1 0 1,0-1-1,0 1 1,0-1-1,0 0 1,0 0-1,-1 0 1,0-1-1,1 0 1,-1 1-1,-8 1 1,12-4 14,0 0 0,0 0 0,0 0 1,0-1-1,0 1 0,0 0 0,1-1 0,-1 1 0,0 0 0,0-1 1,0 1-1,0-1 0,1 1 0,-1-1 0,0 0 0,0 1 0,1-1 1,-1 0-1,1 0 0,-1 1 0,0-1 0,1 0 0,0 0 0,-1 0 1,1 0-1,-1 1 0,1-1 0,0 0 0,0 0 0,-1 0 0,1 0 1,0 0-1,0-2 0,-3-39-5604,3 35 4063,-1-46-8605</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8.553"/>
    </inkml:context>
    <inkml:brush xml:id="br0">
      <inkml:brushProperty name="width" value="0.025" units="cm"/>
      <inkml:brushProperty name="height" value="0.025" units="cm"/>
    </inkml:brush>
  </inkml:definitions>
  <inkml:trace contextRef="#ctx0" brushRef="#br0">1 11 14029,'0'0'5221,"54"-11"-2947,-21 22-224,6 8-640,7 4-353,3 2-513,5 2-480,-1 4-480,-3-3-2531,-5-4-3395</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6.264"/>
    </inkml:context>
    <inkml:brush xml:id="br0">
      <inkml:brushProperty name="width" value="0.025" units="cm"/>
      <inkml:brushProperty name="height" value="0.025" units="cm"/>
    </inkml:brush>
  </inkml:definitions>
  <inkml:trace contextRef="#ctx0" brushRef="#br0">40 1 16912,'0'0'7591,"-6"8"-5717,5-6-1768,-27 51 2238,28-52-2306,-1 0 0,0 0 1,1 1-1,-1-1 0,1 1 1,-1-1-1,1 0 0,0 1 0,-1-1 1,1 1-1,0-1 0,0 1 1,0-1-1,0 1 0,0-1 0,1 0 1,-1 1-1,0-1 0,1 1 1,-1-1-1,1 0 0,-1 1 1,1-1-1,0 0 0,-1 1 0,1-1 1,0 0-1,0 0 0,0 0 1,0 0-1,0 0 0,0 0 0,0 0 1,0 0-1,1 0 0,-1 0 1,0-1-1,0 1 0,1 0 1,1 0-1,25 3-45,0-2 0,0 0 0,0-2 0,0-1 0,0-1 1,49-10-1,-37 5-390,-6 0 116,0 2 1,43-1-1,-76 6 288,0 0 0,-1 0 0,1 0 0,0 0 0,-1 0 0,1 1 0,0-1 0,-1 0 0,1 0 0,-1 1 0,1-1 1,-1 0-1,1 0 0,0 1 0,-1-1 0,1 1 0,-1-1 0,0 1 0,1-1 0,-1 1 0,1-1 0,-1 1 0,0-1 0,1 1 0,-1-1 0,0 1 0,1-1 0,-1 1 0,0 0 0,0 0 0,3 27 753,-3-26-714,-1 1 1,1-1 0,0 0-1,0 1 1,1-1 0,-1 0 0,0 0-1,1 1 1,-1-1 0,1 0-1,0 0 1,0 1 0,0-1-1,0 0 1,2 3 0,1-3-12,1 1 0,0-1 0,-1 0 0,1-1 0,0 1 0,0-1 0,0 0 0,0 0 0,0-1 0,1 1 1,7-1-1,61-5-140,-65 4-14,6 0-703,-1-2 0,0 0 1,1 0-1,23-10 0,-32 10-139,0 1 0,0-1 0,-1-1 0,1 1 0,-1-1-1,0 0 1,8-8 0,5-13-5749</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9.860"/>
    </inkml:context>
    <inkml:brush xml:id="br0">
      <inkml:brushProperty name="width" value="0.025" units="cm"/>
      <inkml:brushProperty name="height" value="0.025" units="cm"/>
    </inkml:brush>
  </inkml:definitions>
  <inkml:trace contextRef="#ctx0" brushRef="#br0">1 0 16656,'0'0'4698,"8"11"-3764,4 4-612,0-1 0,1 0 1,0-1-1,2 0 0,-1-1 1,1-1-1,33 19 0,14-3-253,66 34 1732,-111-51-1439,-1 0 0,0 2 0,-1 0 0,0 0-1,20 23 1,20 28-170,-31-33 195,1-1 0,1-1 0,2-1 0,0-2 1,48 33-1,54 20-274,214 146 596,347 370-186,-224-175-523,0 0 0,-359-316 0,4-4 0,144 96 0,-4-12 0,227 142 0,-371-258 0,144 115 0,-194-145 0,-44-29 0,0 0 0,-1 1 0,22 18 0,-27-6-365,-7-22-222,-1-6-84,0-52-11452,1 13-3054</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1.935"/>
    </inkml:context>
    <inkml:brush xml:id="br0">
      <inkml:brushProperty name="width" value="0.025" units="cm"/>
      <inkml:brushProperty name="height" value="0.025" units="cm"/>
    </inkml:brush>
  </inkml:definitions>
  <inkml:trace contextRef="#ctx0" brushRef="#br0">3 157 5830,'-3'-39'4229,"5"27"-3957,-1-1 0,2 1 0,0 0 0,6-17 0,-1 2 2306,-2 14 2769,-1 23-1141,4 11-2895,9 11 783,17 48 1,-20-44-1761,20 37 1,89 188 851,-16-28-530,-21-66-323,106 179 540,-116-223-873,-48-74 0,2 0 0,2-3 0,39 45 0,-35-51 0,-1 1 0,-3 3 0,-1 0 0,27 52 0,-14-17 0,5-3 0,2-1 0,66 70 0,-86-105 0,33 56 0,-38-54 0,48 57 0,-34-48 0,65 106 0,-41-54 0,-23-43 0,67 107 0,-91-135 0,-1 1 0,-2 0 0,16 53 0,-18-54 0,0 0 0,3-1 0,0 0 0,29 37 0,-43-64 0,7 10 0,55 94 0,-39-66 0,-20-35 0,0 0 0,-1 0 0,1 1 0,-2 0 0,1 0 0,3 12 0,6 13-885,-12-32-365,-10-19-667,-3-3-4670,-2-3-4394</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6.645"/>
    </inkml:context>
    <inkml:brush xml:id="br0">
      <inkml:brushProperty name="width" value="0.025" units="cm"/>
      <inkml:brushProperty name="height" value="0.025" units="cm"/>
    </inkml:brush>
  </inkml:definitions>
  <inkml:trace contextRef="#ctx0" brushRef="#br0">0 0 2146,'0'0'641</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7.529"/>
    </inkml:context>
    <inkml:brush xml:id="br0">
      <inkml:brushProperty name="width" value="0.025" units="cm"/>
      <inkml:brushProperty name="height" value="0.025" units="cm"/>
    </inkml:brush>
  </inkml:definitions>
  <inkml:trace contextRef="#ctx0" brushRef="#br0">0 227 7911,'0'0'10330,"9"-5"-9401,0 0-535,0 1 0,0 0 0,0 0 0,1 1-1,0 0 1,-1 1 0,1 0 0,17-1 0,354-28 2374,96-2-2472,-23 34-56,715-23 673,-133-47 689,-818 56-1416,482-11-73,-540 35-149,35 1 702,-199-13-5311,2-5-2076</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9.017"/>
    </inkml:context>
    <inkml:brush xml:id="br0">
      <inkml:brushProperty name="width" value="0.025" units="cm"/>
      <inkml:brushProperty name="height" value="0.025" units="cm"/>
    </inkml:brush>
  </inkml:definitions>
  <inkml:trace contextRef="#ctx0" brushRef="#br0">22 139 18514,'0'0'3021,"3"11"-2156,0 4-601,-1 1 0,0 0 0,-2-1 0,1 1 0,-2 0 0,0-1 0,-1 1-1,-6 24 1,0-6 121,3 0-1,0 1 1,3 0-1,2 57 0,0-90-298,0-1-1,0 1 1,0-1-1,1 1 1,-1-1-1,0 0 1,1 1-1,-1-1 1,1 0-1,0 1 1,-1-1-1,1 0 1,0 0-1,0 1 1,0-1 0,0 0-1,0 0 1,0 0-1,0 0 1,0 0-1,0 0 1,0-1-1,0 1 1,2 1-1,-1-2-26,-1 0 0,0 0 0,0 0 0,0 0 0,0 0 0,0 0 0,0-1 0,0 1 0,0 0 0,0-1 0,0 1 0,0 0 0,0-1 0,0 1 0,0-1 0,0 1 0,0-1 0,0 0 0,-1 0 0,1 1 0,0-1-1,0 0 1,-1 0 0,1 0 0,0 1 0,-1-1 0,1 0 0,-1 0 0,1 0 0,-1 0 0,0 0 0,1-2 0,5-14 91,0 0-1,-2-1 1,0 1-1,-1-1 1,0 0-1,-1-20 1,-1-3-116,-8-65 1,6 93-35,-1 0 0,-1 1 0,0-1 0,0 0 0,-1 1 0,-10-21 0,14 33-7,0-1 1,0 1-1,0 0 0,-1-1 0,1 1 1,0-1-1,0 1 0,-1-1 1,1 1-1,0 0 0,0-1 1,-1 1-1,1-1 0,0 1 1,-1 0-1,1 0 0,-1-1 1,1 1-1,0 0 0,-1-1 1,1 1-1,-1 0 0,1 0 1,-1 0-1,1 0 0,0-1 1,-1 1-1,1 0 0,-1 0 1,1 0-1,-2 0 0,-4 13-152,3 23 35,3-33 127,0 1-1,0 0 0,0 0 0,1-1 1,0 1-1,0 0 0,0 0 0,0-1 1,0 1-1,1-1 0,-1 1 0,1-1 1,0 0-1,0 0 0,1 0 0,-1 0 1,0 0-1,1 0 0,0 0 0,0-1 1,0 0-1,0 1 0,0-1 0,0 0 1,0 0-1,1-1 0,-1 1 0,1-1 1,-1 0-1,1 0 0,0 0 0,-1 0 1,6 0-1,2 0 31,0 0-1,-1 0 1,1-2 0,0 1 0,-1-1-1,1-1 1,-1 0 0,1 0 0,-1-1 0,0-1-1,11-4 1,-6 0 21,0 0 1,-1-1-1,-1 0 0,1-1 1,-1-1-1,-1 0 0,0 0 0,11-15 1,-16 18-26,-1-1 0,0 0 0,0 0 0,-1 0 0,0-1 1,-1 1-1,0-1 0,0-1 0,-1 1 0,0 0 0,-1-1 1,0 1-1,0-17 0,-5 15-29,-4 13 0,-10 19 0,6 1 0,1 0 0,1 1 0,1 0 0,0 0 0,2 1 0,1 0 0,1 0 0,1 0 0,0 0 0,2 1 0,1-1 0,5 44 0,-4-62-106,0 0-1,1 0 1,-1 1 0,1-1 0,0 0-1,1-1 1,-1 1 0,1 0 0,0-1-1,0 1 1,0-1 0,1 0-1,-1 0 1,1 0 0,0 0 0,0-1-1,1 0 1,5 4 0,-3-3-275,0-1-1,0 0 1,1 0 0,-1 0 0,1-1 0,-1 0 0,1-1 0,0 0 0,0 0-1,-1-1 1,15 0 0,-13-3-6548,-7-8-5077</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9.688"/>
    </inkml:context>
    <inkml:brush xml:id="br0">
      <inkml:brushProperty name="width" value="0.025" units="cm"/>
      <inkml:brushProperty name="height" value="0.025" units="cm"/>
    </inkml:brush>
  </inkml:definitions>
  <inkml:trace contextRef="#ctx0" brushRef="#br0">335 87 14157,'4'-9'1853,"0"2"-1186,12-28 1548,-10 6 2809,-7 29-4894,1-1 1,-1 0-1,1 1 0,-1-1 0,0 1 1,1-1-1,-1 1 0,1 0 1,-1-1-1,0 1 0,1 0 1,-1-1-1,0 1 0,1 0 0,-1 0 1,0-1-1,0 1 0,1 0 1,-1 0-1,0 0 0,0 0 0,1 0 1,-1 0-1,0 0 0,0 0 1,1 1-1,-1-1 0,0 0 1,1 0-1,-2 1 0,-26 6 422,13-1-384,0 2 0,1 0 0,0 0 0,0 2 0,1-1 0,-23 23 0,2 3 450,-31 40 1,54-63-465,1 0 0,1 1 0,0 0 0,0 1 0,2 0-1,-1 0 1,2 1 0,0-1 0,1 1 0,0 1 0,-4 29 0,8-42-154,1 0 0,0 0 0,0-1 0,1 1 0,-1 0 0,0 0 0,1 0 0,0 0 0,0 0 0,0 0 0,0-1 0,0 1 0,0 0 0,1-1 0,-1 1 0,1-1 0,0 0 0,-1 1 0,1-1 0,0 0 0,1 0 0,-1 0 0,0 0 0,1 0 0,-1-1 0,1 1 0,-1-1 0,1 0 0,0 0 0,-1 0 0,1 0 0,4 1 0,9 2 0,0-2 0,0 0 0,0 0 0,28-2 0,-30 0 0,26 0-482,-1-1 0,1-2 1,72-15-1,-87 7-4195,-17-1-3229</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0.450"/>
    </inkml:context>
    <inkml:brush xml:id="br0">
      <inkml:brushProperty name="width" value="0.025" units="cm"/>
      <inkml:brushProperty name="height" value="0.025" units="cm"/>
    </inkml:brush>
  </inkml:definitions>
  <inkml:trace contextRef="#ctx0" brushRef="#br0">28 0 18642,'0'0'6310,"-27"61"-5253,27-26-481,0 1-320,2 2-224,8-2-160,7-5-961,1 1-256,-2-5-609,-2 0-1889,-4-2-3749</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0.840"/>
    </inkml:context>
    <inkml:brush xml:id="br0">
      <inkml:brushProperty name="width" value="0.025" units="cm"/>
      <inkml:brushProperty name="height" value="0.025" units="cm"/>
    </inkml:brush>
  </inkml:definitions>
  <inkml:trace contextRef="#ctx0" brushRef="#br0">3 0 9833,'0'86'2955,"-2"-48"-2085,2 0 0,1 0-1,3 0 1,0 0 0,14 48-1,-18-84-817,0 0-1,1 0 0,-1 0 0,1-1 1,-1 1-1,1 0 0,0-1 0,0 1 1,0-1-1,0 1 0,0-1 0,0 1 1,0-1-1,1 0 0,-1 1 0,0-1 1,1 0-1,-1 0 0,1 0 0,-1 0 1,1 0-1,0 0 0,-1-1 0,3 2 1,-4 1-71,1-1 1,-1 1 0,0 0 0,0 0-1,0 0 1,0 0 0,-1 0 0,1 0-1,-1 0 1,1 0 0,-3 4 0,-12 46 692,13-30-3350,2-35-4558</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2.735"/>
    </inkml:context>
    <inkml:brush xml:id="br0">
      <inkml:brushProperty name="width" value="0.025" units="cm"/>
      <inkml:brushProperty name="height" value="0.025" units="cm"/>
    </inkml:brush>
  </inkml:definitions>
  <inkml:trace contextRef="#ctx0" brushRef="#br0">313 0 15887,'0'0'9769,"-59"71"-8584,31-30-160,-3 5-416,1-1-321,1 0-96,4-5-128,2-7 1,2-7 31,6-9-96,3-11-385,1-6-1473,1-9-1825,1-16-2563,-1-9-7143</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3.121"/>
    </inkml:context>
    <inkml:brush xml:id="br0">
      <inkml:brushProperty name="width" value="0.025" units="cm"/>
      <inkml:brushProperty name="height" value="0.025" units="cm"/>
    </inkml:brush>
  </inkml:definitions>
  <inkml:trace contextRef="#ctx0" brushRef="#br0">0 0 16047,'0'0'5670,"76"77"-3909,-42-41-351,6-2 319,1-1-640,5-3-640,1-4-289,3-3-128,-3-8-1890,-5-6-2690,-5-8-5894</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6.653"/>
    </inkml:context>
    <inkml:brush xml:id="br0">
      <inkml:brushProperty name="width" value="0.025" units="cm"/>
      <inkml:brushProperty name="height" value="0.025" units="cm"/>
    </inkml:brush>
  </inkml:definitions>
  <inkml:trace contextRef="#ctx0" brushRef="#br0">1 1 15727,'0'0'10826,"73"31"-10890,-25-13-1986,4-6-1761,0-5-3076</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4.582"/>
    </inkml:context>
    <inkml:brush xml:id="br0">
      <inkml:brushProperty name="width" value="0.025" units="cm"/>
      <inkml:brushProperty name="height" value="0.025" units="cm"/>
    </inkml:brush>
  </inkml:definitions>
  <inkml:trace contextRef="#ctx0" brushRef="#br0">1 113 10282,'0'0'17285,"5"13"-16585,6 33-500,-1 0 0,-2 0 0,1 60 0,-8-101-123,0 18-146,0-19 369,-1-14 599,2-55-560,-2-61-112,-1 111-195,0 1 0,-2-1 0,1 0 0,-2 0 0,-10-27 0,14 42-30,0 0-1,0-1 1,0 1 0,0 0-1,0 0 1,0-1-1,0 1 1,0 0 0,0 0-1,0 0 1,0-1 0,0 1-1,0 0 1,0 0-1,0-1 1,-1 1 0,1 0-1,0 0 1,0 0 0,0 0-1,0-1 1,0 1-1,-1 0 1,1 0 0,0 0-1,0 0 1,0 0 0,0-1-1,-1 1 1,1 0 0,0 0-1,0 0 1,-1 0-1,1 0 1,0 0 0,0 0-1,0 0 1,-1 0 0,1 0-1,0 0 1,0 0-1,-1 0 1,1 0 0,0 0-1,0 0 1,-4 12-52,1 19-28,3-26 74,0 0 1,0 1 0,1-1-1,-1 0 1,1 0 0,0 0-1,1 0 1,-1 0 0,3 5-1,-3-9 5,0 1 0,0-1 0,0 0-1,0 0 1,0 1 0,0-1 0,1 0 0,-1 0-1,0 0 1,1-1 0,-1 1 0,1 0 0,-1-1-1,1 1 1,-1 0 0,1-1 0,0 0 0,-1 1-1,1-1 1,-1 0 0,1 0 0,0 0 0,-1 0 0,1 0-1,0 0 1,-1 0 0,1-1 0,-1 1 0,1-1-1,-1 1 1,1-1 0,-1 1 0,1-1 0,1-1-1,2 0 42,0-1-1,1 0 1,-1 0-1,-1 0 1,1 0-1,0-1 1,-1 0-1,0 0 1,1 0-1,-2 0 1,1-1-1,3-5 1,35-68 859,-11 20-548,-28 92-353,-4 19 0,-1-13 0,6 49 0,-4-79 0,2 0 0,0 0 0,0 0 0,0 0 0,2 0 0,-1-1 0,1 1 0,0-1 0,12 17 0,-15-24-155,0-1-1,0 1 1,1 0 0,-1-1 0,1 0-1,-1 1 1,1-1 0,0 0-1,-1 0 1,1 0 0,0 0-1,0 0 1,0 0 0,0 0 0,0-1-1,0 1 1,0-1 0,0 1-1,0-1 1,0 0 0,0 0-1,0 0 1,0 0 0,1 0 0,-1 0-1,0-1 1,0 1 0,0-1-1,0 1 1,0-1 0,0 0-1,2-1 1,15-21-6539</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5.513"/>
    </inkml:context>
    <inkml:brush xml:id="br0">
      <inkml:brushProperty name="width" value="0.025" units="cm"/>
      <inkml:brushProperty name="height" value="0.025" units="cm"/>
    </inkml:brush>
  </inkml:definitions>
  <inkml:trace contextRef="#ctx0" brushRef="#br0">44 1282 10218,'-18'7'8871,"5"-10"-3452,12 1-5175,0 1-1,-1-1 0,1 0 1,0 1-1,0-1 0,1 0 1,-1 0-1,0 0 1,0 0-1,1 0 0,0 0 1,-1 0-1,1 0 0,0-2 1,-1-13-947,1 0 0,5-33 1,-4 40 1701,14-109-1070,11-160-798,-28 136-642,8-140-1905,-3 261 2447,2 1 0,1-1 0,8-21 1,10-44 78,-22 78 1878,-1 0 1,0 0-1,-1 0 0,-1-13 0,-10-3-110,10 24-897,0-1 0,0 1 0,0-1 0,0 0 0,1 1 0,-1-1 0,0 0 0,1 1 0,-1-1 0,1 0 0,-1 0 0,1-3 0,0 5-152,0-1 0,1 0 0,-1 0 0,0 0 0,1 0-1,-1 1 1,1-1 0,-1 0 0,1 0 0,-1 1-1,1-1 1,-1 0 0,1 1 0,0-1 0,-1 1 0,1-1-1,0 0 1,0 1 0,1-1 0,13-8-4313,4-2-3866</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6.119"/>
    </inkml:context>
    <inkml:brush xml:id="br0">
      <inkml:brushProperty name="width" value="0.025" units="cm"/>
      <inkml:brushProperty name="height" value="0.025" units="cm"/>
    </inkml:brush>
  </inkml:definitions>
  <inkml:trace contextRef="#ctx0" brushRef="#br0">15 86 10922,'0'0'9802,"-14"50"-9386,47-46 0,16-4 449,17 0-352,19-16-385,14-3-64,10-5-96,6 1-1730,3 0-1793,-8 3-449,-14 6-768</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6.493"/>
    </inkml:context>
    <inkml:brush xml:id="br0">
      <inkml:brushProperty name="width" value="0.025" units="cm"/>
      <inkml:brushProperty name="height" value="0.025" units="cm"/>
    </inkml:brush>
  </inkml:definitions>
  <inkml:trace contextRef="#ctx0" brushRef="#br0">0 13 8520,'0'0'13709,"18"33"-13581,2-43-256,-4-6-2306,-1-3-4261</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7.067"/>
    </inkml:context>
    <inkml:brush xml:id="br0">
      <inkml:brushProperty name="width" value="0.025" units="cm"/>
      <inkml:brushProperty name="height" value="0.025" units="cm"/>
    </inkml:brush>
  </inkml:definitions>
  <inkml:trace contextRef="#ctx0" brushRef="#br0">30 73 15310,'0'0'6161,"0"12"-5189,-19 385 3282,15-362-3827,-2 18 2012,6-54-2414,0 1 1,0 0-1,0 0 1,0 0-1,0 0 1,0 0-1,0 0 1,0 0-1,1 0 1,-1 0-1,0 0 1,0 0 0,0 0-1,0 0 1,0 0-1,0 0 1,0 0-1,0 0 1,0 0-1,1 0 1,-1 0-1,0 0 1,0 0-1,0 0 1,0 0-1,0 0 1,0 0-1,0 0 1,0 0 0,1 0-1,-1 0 1,0 0-1,0 0 1,0 0-1,0 0 1,0 0-1,0 0 1,0 0-1,0 0 1,0 0-1,0 0 1,0 1-1,1-1 1,-1 0-1,0 0 1,12-32 584,159-481 47,-171 511-667,1 1 1,-1 0 0,0 0 0,1-1-1,-1 1 1,1 0 0,-1 0 0,1 0 0,0 0-1,-1-1 1,1 1 0,0 0 0,0 0-1,0 0 1,0 1 0,0-1 0,0 0-1,0 0 1,0 0 0,0 1 0,0-1 0,0 0-1,1 1 1,0-1 0,-1 1-21,0 0 1,0 1-1,1-1 1,-1 0-1,0 1 1,0-1-1,0 1 1,0-1-1,0 1 1,0-1-1,0 1 1,0 0-1,0-1 1,0 1-1,-1 0 1,1 0-1,0 0 1,0 0-1,-1 0 1,1 0-1,0 1 1,1 1-2,0 0 0,0 0 1,-1 1-1,1-1 1,-1 0-1,0 1 0,0-1 1,0 1-1,-1-1 1,1 1-1,-1-1 0,0 1 1,0 0-1,0-1 1,0 1-1,-1-1 1,-1 7-1,-1-5 69,0-1 1,0 1-1,0-1 1,-1 0-1,0 0 0,0 0 1,0-1-1,-1 1 1,1-1-1,-1 0 0,-8 4 1,-63 27 503,57-26-408,6-3 368,-8 5-2048,38-16-2711,78-32-9137,-55 22 2269</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7.624"/>
    </inkml:context>
    <inkml:brush xml:id="br0">
      <inkml:brushProperty name="width" value="0.025" units="cm"/>
      <inkml:brushProperty name="height" value="0.025" units="cm"/>
    </inkml:brush>
  </inkml:definitions>
  <inkml:trace contextRef="#ctx0" brushRef="#br0">45 69 15599,'0'0'14008,"-3"11"-12941,-10 38-547,3 1-1,2-1 0,-2 63 0,10-112-519,0 0 1,0 0-1,0 1 1,0-1-1,0 0 0,0 0 1,0 1-1,0-1 0,0 0 1,0 0-1,0 1 1,0-1-1,0 0 0,0 0 1,0 1-1,0-1 0,0 0 1,0 0-1,0 1 1,0-1-1,0 0 0,1 0 1,-1 1-1,0-1 1,0 0-1,0 0 0,0 0 1,0 1-1,1-1 0,-1 0 1,0 0-1,0 0 1,1 0-1,-1 1 0,0-1 1,0 0-1,0 0 0,1 0 1,-1 0-1,0 0 1,1 0-1,9-8 4,8-19-8,-7 3 4,-1 0 0,-1-1 0,-1 0 0,-1-1 0,-2 1 0,0-1 0,2-50 0,-8 76 0,1 0 0,0 0 0,0 0 0,0 0 0,0 0 0,0 1 0,-1-1 0,1 0 0,0 0 0,0 0 0,0 0 0,-1 0 0,1 0 0,0 0 0,0 0 0,0 0 0,0 0 0,-1 0 0,1 0 0,0 0 0,0 0 0,0 0 0,-1 0 0,1 0 0,0 0 0,0 0 0,0 0 0,-1 0 0,1 0 0,0 0 0,0 0 0,0 0 0,0-1 0,-1 1 0,1 0 0,0 0 0,0 0 0,0 0 0,0 0 0,0 0 0,-1-1 0,1 1 0,0 0 0,0 0 0,0 0 0,0-1 0,0 1 0,0 0 0,0 0 0,0 0 0,0 0 0,0-1 0,0 1 0,0 0 0,0 0 0,-9 13 0,5-4 0,1 1 0,0 0 0,1-1 0,0 1 0,0 0 0,0 17 0,2-26 0,0-1 0,0 1 0,0-1 0,0 1 0,0-1 0,0 1 0,0-1 0,0 0 0,0 1 0,0-1 0,0 1 0,1-1 0,-1 0 0,0 1 0,0-1 0,0 0 0,1 1 0,-1-1 0,0 1 0,1-1 0,-1 0 0,0 0 0,1 1 0,-1-1 0,0 0 0,1 0 0,-1 1 0,0-1 0,1 0 0,-1 0 0,1 0 0,-1 0 0,0 1 0,1-1 0,0 0 0,20-4 0,18-17 0,-9-5 0,31-34 0,-10 9 0,-51 51 0,0-1 0,1 1 0,-1-1 0,0 1 0,0 0 0,1-1 0,-1 1 0,0-1 0,1 1 0,-1 0 0,1 0 0,-1-1 0,1 1 0,-1 0 0,0 0 0,1-1 0,-1 1 0,1 0 0,-1 0 0,1 0 0,-1 0 0,1 0 0,-1 0 0,1-1 0,-1 1 0,1 0 0,-1 1 0,1-1 0,-1 0 0,1 0 0,-1 0 0,1 0 0,-1 0 0,1 0 0,-1 1 0,1-1 0,-1 0 0,0 0 0,1 1 0,-1-1 0,1 0 0,-1 1 0,7 27 0,-11 50 0,3-68 0,-3 27 59,1-21-147,1 0 0,1 0 0,0 0 1,1 0-1,1 0 0,0 0 0,1 0 0,7 26 1,9-17-4285,2-16-3593</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1:02.265"/>
    </inkml:context>
    <inkml:brush xml:id="br0">
      <inkml:brushProperty name="width" value="0.025" units="cm"/>
      <inkml:brushProperty name="height" value="0.025" units="cm"/>
    </inkml:brush>
  </inkml:definitions>
  <inkml:trace contextRef="#ctx0" brushRef="#br0">1 96 9065,'0'0'1099,"8"-2"49,269-38 6657,156 23-5302,610 17 407,-806 16-2767,-36-1 13,551-13 556,-681-3-714,446-17 968,-142 4 122,-47 0-937,-74 11 836,-254 3-800,-12-7-10004,8-5 1991</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1:16.105"/>
    </inkml:context>
    <inkml:brush xml:id="br0">
      <inkml:brushProperty name="width" value="0.025" units="cm"/>
      <inkml:brushProperty name="height" value="0.025" units="cm"/>
    </inkml:brush>
  </inkml:definitions>
  <inkml:trace contextRef="#ctx0" brushRef="#br0">1 361 8296,'0'0'555,"7"-6"208,8-2-691,-1 0 0,1 2 0,0 0 0,1 0-1,0 2 1,0-1 0,0 2 0,23-2-1,202-25 306,284-40 981,-371 47-789,215-3-1,-1147 17 46,466 4-395,271 4-77,28 0-57,24 1-50,57 0-25,742-17 231,-765 15-242,-1-1 1,-83 2 6,-140 9-64,-182 33 0,136-13 46,117-15 6,-89 8-25,250-26 6,103-21 0,-55 7 21,564-74 20,-294 45-16,-323 43-14,-31 4 13,0 0 0,0-2 0,0 0-1,0-1 1,21-8 0,-38 12 6,-1-1 0,1 1 0,0 0 0,0-1 0,0 1 0,0 0 0,0 0 0,-1-1 0,1 1 0,0 0 0,0-1 0,0 1 0,-1 0 0,1 0 0,0-1 0,0 1 0,-1 0 0,1 0-1,0 0 1,-1 0 0,1-1 0,0 1 0,0 0 0,-1 0 0,1 0 0,0 0 0,-1 0 0,1 0 0,0 0 0,-1 0 0,1 0 0,0 0 0,-1 0 0,1 0 0,-1 0 0,1 0 0,0 0 0,0 0 0,-1 0 0,1 0 0,0 1 0,-1-1 0,1 0 0,-1 0 0,-98 0-6,-192 23 0,-96 44-336,-56 7-5677,291-60 639</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1:41.532"/>
    </inkml:context>
    <inkml:brush xml:id="br0">
      <inkml:brushProperty name="width" value="0.025" units="cm"/>
      <inkml:brushProperty name="height" value="0.025" units="cm"/>
    </inkml:brush>
  </inkml:definitions>
  <inkml:trace contextRef="#ctx0" brushRef="#br0">1 23 8168,'0'0'3160,"9"-3"-2786,11-2 31,0 0 0,1 1 0,0 2 0,35-1 1,99 7 433,-42 1-661,971 5 1311,-1068-9-1476,-1 0-1,0 1 1,0 0 0,0 2-1,0-1 1,0 2 0,23 10-1,-150-11 981,-13 5-895,-150 29-1,-79 7-62,102-38 86,-109 8 73,944-60-1431,-374 30 910,-164 13 104,-17 1 96,1-1 0,-1-2 0,54-12-1,-82 16 134,0 0 0,0 0-1,0-1 1,-1 1 0,1 0-1,0 0 1,0 0 0,0 0-1,0 0 1,0 0-1,0 0 1,0 0 0,0 0-1,0 0 1,0 0 0,0 0-1,0 0 1,0 0 0,0 0-1,0 0 1,0 0-1,0-1 1,0 1 0,-1 0-1,1 0 1,0 0 0,0 0-1,0 0 1,0 0 0,0 0-1,0 0 1,0 0-1,0 0 1,0 0 0,0-1-1,0 1 1,1 0 0,-1 0-1,0 0 1,0 0 0,0 0-1,0 0 1,0 0-1,0 0 1,0 0 0,0 0-1,0 0 1,0 0 0,0 0-1,0-1 1,0 1 0,0 0-1,0 0 1,0 0 0,0 0-1,0 0 1,1 0-1,-1 0 1,0 0 0,0 0-1,0 0 1,0 0 0,0 0-1,-12-4 114,-15-1-70,-55 1-147,-139 11-1,-79 28 153,170-17 126,-62-9 824,191-9-1132,4 0-187,248-5-1073,413-64 0,-632 65 1151,28-7-370,-59 11 608,-1 0 0,0 0-1,0 0 1,0 0-1,0 0 1,1 0-1,-1 0 1,0 0 0,0 0-1,0 0 1,0 0-1,1 0 1,-1 0-1,0 0 1,0 0 0,0 0-1,0-1 1,1 1-1,-1 0 1,0 0 0,0 0-1,0 0 1,0 0-1,0 0 1,1 0-1,-1-1 1,0 1 0,0 0-1,0 0 1,0 0-1,0 0 1,0 0-1,0-1 1,0 1 0,1 0-1,-1 0 1,0 0-1,0 0 1,0-1 0,0 1-1,0 0 1,0 0-1,0 0 1,0 0-1,0-1 1,0 1 0,0 0-1,0 0 1,0 0-1,0-1 1,0 1-1,-1 0 1,-11-5 121,-18-1 3,-58-5 238,-1 4 0,0 3 0,0 4 0,1 4 0,-1 5 0,-134 28 0,160-20-52,-67 14 222,141-32-912,1 0 0,0 1 0,19 1 1,-19 1-1107,0-2 1,0 0-1,20-2 1,-10-6-4863</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1:49.239"/>
    </inkml:context>
    <inkml:brush xml:id="br0">
      <inkml:brushProperty name="width" value="0.025" units="cm"/>
      <inkml:brushProperty name="height" value="0.025" units="cm"/>
    </inkml:brush>
  </inkml:definitions>
  <inkml:trace contextRef="#ctx0" brushRef="#br0">85 211 8072,'-44'6'5818,"287"2"-3415,-96-8-2438,0-6 0,-1-7 1,220-48-1,-297 45 115,-162 21 1457,-30 13-1045,-587 114 586,478-78-128,378-63-1767,1-5 1,175-41-1,-320 54 806,190-40-1254,-158 32 900,-1-2 1,0-2 0,48-24 0,-57 18 312,-24 18 69,1 1 0,-1 0 1,0-1-1,0 1 1,0 0-1,0-1 0,0 1 1,0 0-1,0-1 0,0 1 1,0 0-1,0-1 0,0 1 1,0 0-1,0-1 1,0 1-1,0 0 0,0-1 1,0 1-1,-1 0 0,1-1 1,0 1-1,0 0 1,0-1-1,-1 1 0,1 0 1,0 0-1,0-1 0,-1 1 1,1 0-1,0 0 0,0 0 1,-1-1-1,1 1 1,0 0-1,-1 0 0,1 0 1,0 0-1,-1-1 0,-6-1 163,1 1 0,-1-1-1,0 1 1,1 1 0,-1-1-1,-7 1 1,-56 2 652,-136 20 0,-66 33-91,42-7-402,482-119-2278,-81 18 664,-68 26 330,115-33-822,-216 60 1775,0-1-1,0 1 0,0-1 1,0 1-1,0-1 0,0 0 1,0 0-1,0 0 0,-1 0 1,1 0-1,0 0 0,-1-1 1,3-1-1,-4 2 36,-1 1 0,1-1 1,0 1-1,-1-1 0,1 1 0,0 0 0,-1-1 0,1 1 1,-1-1-1,1 1 0,0 0 0,-1-1 0,1 1 0,-1 0 1,1-1-1,-1 1 0,0 0 0,1 0 0,-1 0 0,1-1 1,-1 1-1,1 0 0,-1 0 0,1 0 0,-1 0 0,0 0 0,1 0 1,-1 0-1,-62-3 1533,-34 7-795,0 5 0,1 4-1,-135 35 1,168-34-683,27-7-745,-46 15 0,158-60-4792,-23 7 1291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7.013"/>
    </inkml:context>
    <inkml:brush xml:id="br0">
      <inkml:brushProperty name="width" value="0.025" units="cm"/>
      <inkml:brushProperty name="height" value="0.025" units="cm"/>
    </inkml:brush>
  </inkml:definitions>
  <inkml:trace contextRef="#ctx0" brushRef="#br0">285 0 1057,'0'0'18973,"-8"10"-17228,-23 35-544,28-38-1122,0-1 0,1 1 0,0-1 0,1 1-1,-1 0 1,1 0 0,1 0 0,-1 0 0,1 0-1,0 0 1,1-1 0,1 13 0,0 5-52,4 38 24,2 0 0,29 105-1,-2-11 1827,-33-147-1581,0-1 1,-1 1-1,0 0 1,0 0-1,-1 0 1,-1 0-1,1 0 1,-5 17-1,4-22-122,-1 0 0,0-1 0,0 1 0,0 0 0,0-1 0,-1 1 0,1-1 0,-1 0 0,0 0-1,0 0 1,0 0 0,0 0 0,-1-1 0,1 1 0,-1-1 0,0 0 0,0 0 0,1 0 0,-1-1-1,-6 2 1,2 0-147,-1 0 0,0-1 0,0 0-1,1 0 1,-1-1 0,0 0 0,0 0 0,0-1-1,-1-1 1,1 1 0,1-2 0,-1 1 0,-17-6-1,20 5-25,-1-1 0,1-1 0,0 1 0,0-1-1,0 0 1,0 0 0,1-1 0,0 0 0,0 0-1,0 0 1,0 0 0,1-1 0,0 0 0,0 0 0,0 0-1,1 0 1,-5-14 0,4 12-3,1 0 1,0 0-1,1 0 1,0 0-1,0-1 1,1 1-1,0-1 1,0 0-1,1 1 1,0-1-1,1 1 0,-1-1 1,2 1-1,-1-1 1,1 1-1,1 0 1,-1-1-1,1 1 1,1 0-1,0 1 0,0-1 1,0 1-1,1 0 1,0 0-1,0 0 1,1 0-1,0 1 1,0 0-1,0 0 0,12-7 1,0 2-267,2 1 1,-1 0-1,1 1 1,1 1-1,27-6 0,114-19-3454,-39 9-1493,-29 0-1651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1:58.699"/>
    </inkml:context>
    <inkml:brush xml:id="br0">
      <inkml:brushProperty name="width" value="0.025" units="cm"/>
      <inkml:brushProperty name="height" value="0.025" units="cm"/>
    </inkml:brush>
  </inkml:definitions>
  <inkml:trace contextRef="#ctx0" brushRef="#br0">1 45 11403,'0'0'2520,"8"-3"-1736,18-6-83,0 1-1,1 2 0,0 1 1,0 0-1,28 0 0,152 2 1010,-142 3-1568,3 3-186,0 3-1,92 20 1,-159-26 38,63 5-4200,-37-8-1320</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1:59.729"/>
    </inkml:context>
    <inkml:brush xml:id="br0">
      <inkml:brushProperty name="width" value="0.025" units="cm"/>
      <inkml:brushProperty name="height" value="0.025" units="cm"/>
    </inkml:brush>
  </inkml:definitions>
  <inkml:trace contextRef="#ctx0" brushRef="#br0">43 1 9417,'0'0'4110,"2"9"-3464,0 24 155,-1 1 0,-2-1 0,-1 0-1,-11 56 1,-2 32 267,7 96 270,7-171 2598,-5-117-3427,5-106 0,2 150-735,2 1 0,1-1 0,1 1 0,1 0 0,2 0 0,0 1 0,15-30 0,-21 51 200,1-1 0,-1 1 0,1 0 0,0 0 0,0 0 0,1 0-1,-1 1 1,1 0 0,0-1 0,0 1 0,0 0 0,0 1 0,1-1 0,-1 1 0,1 0 0,-1 0-1,1 0 1,0 0 0,0 1 0,0 0 0,0 0 0,0 0 0,0 1 0,0 0 0,0 0 0,0 0-1,0 0 1,8 3 0,-5-2 13,-1 1 0,1 0 0,-1 1 0,0-1 0,1 1 0,-2 1 0,1-1 0,0 1 0,-1 1 0,1-1 0,-1 1 0,-1 0 0,1 0 0,-1 1 0,1 0 0,-2 0 0,1 0 0,4 8 0,-7-12 5,-1 1 0,0-1 0,0 0 0,0 1 0,0-1 1,0 1-1,0-1 0,-1 1 0,1-1 0,-1 1 0,0-1 0,1 1 0,-1 0 0,-1-1 0,1 1 0,0-1 0,-1 1 0,1-1 0,-1 1 0,0-1 0,1 1 0,-3 3 0,0-2 58,1-1 1,-1 0-1,0 0 1,0-1 0,0 1-1,0 0 1,-1-1-1,1 0 1,0 0 0,-1 0-1,0 0 1,1-1-1,-6 2 1,-8 2 213,-1 0 0,1-2 0,-1 0 0,0-1 0,-23-1 0,32-1-202,1 0-1,0-1 1,-1 0-1,1-1 1,0 0-1,-14-4 1,20 5-87,-1 0 0,1 0 0,0 0 0,-1-1 1,1 1-1,0 0 0,0-1 0,0 1 0,0-1 0,0 0 0,1 0 1,-1 0-1,0 0 0,1 0 0,-1 0 0,1 0 0,0 0 1,0 0-1,0-1 0,0 1 0,0 0 0,0-1 0,0 1 0,1-1 1,0 1-1,-1-5 0,1 6-147,1-1 0,-1 1 1,1-1-1,0 1 0,-1-1 0,1 1 1,0 0-1,0-1 0,0 1 1,0 0-1,0 0 0,0 0 0,0 0 1,0-1-1,0 1 0,0 1 0,1-1 1,-1 0-1,0 0 0,1 0 0,-1 1 1,1-1-1,-1 1 0,1-1 0,-1 1 1,3-1-1,52-9-5070,-41 8 2859,28-6-5529</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01.023"/>
    </inkml:context>
    <inkml:brush xml:id="br0">
      <inkml:brushProperty name="width" value="0.025" units="cm"/>
      <inkml:brushProperty name="height" value="0.025" units="cm"/>
    </inkml:brush>
  </inkml:definitions>
  <inkml:trace contextRef="#ctx0" brushRef="#br0">1 1 10634,'0'0'2071,"9"0"209,196 15 1841,-78-3-3945,83 2-21,-210-14-157,1 0-1,0 0 0,0 0 1,0 0-1,0 0 1,0 0-1,0 0 1,0 0-1,-1 0 1,1 0-1,0 1 1,0-1-1,0 0 1,0 1-1,-1-1 0,1 0 1,0 1-1,0-1 1,0 1-1,-1-1 1,1 1-1,0 0 1,0 1-1,-18 7 166,-47 7 552,58-14-566,-43 8 493,-101 26 1298,133-31-1787,-1 2 0,1 0 0,1 0-1,-1 2 1,2 0 0,-18 12 0,31-19-195,0-1 0,1 0 0,-1 1 0,1 0 1,-1-1-1,1 1 0,-1 0 0,1-1 0,0 1 0,0 0 1,0 0-1,0 0 0,0 0 0,1 0 0,-1 0 1,1 0-1,-1 0 0,1 0 0,-1 5 0,1-6-153,1 0-1,-1 1 0,0-1 0,1 0 1,-1 0-1,1 0 0,0 0 1,-1 1-1,1-1 0,0 0 1,-1 0-1,1 0 0,0 0 1,0-1-1,0 1 0,0 0 1,0 0-1,0 0 0,0-1 1,0 1-1,0-1 0,0 1 1,1-1-1,-1 1 0,0-1 0,0 1 1,0-1-1,1 0 0,-1 0 1,0 0-1,1 0 0,-1 0 1,2 0-1,26 0-5671</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01.707"/>
    </inkml:context>
    <inkml:brush xml:id="br0">
      <inkml:brushProperty name="width" value="0.025" units="cm"/>
      <inkml:brushProperty name="height" value="0.025" units="cm"/>
    </inkml:brush>
  </inkml:definitions>
  <inkml:trace contextRef="#ctx0" brushRef="#br0">1 11 7944,'0'0'5749,"8"-3"-4313,-3 1-1312,-3 1-21,0 0-1,0 0 0,1 1 1,-1-1-1,0 1 0,0-1 1,0 1-1,0 0 0,0 0 1,0 0-1,3 0 0,-4 0-47,0 1 0,0 0 0,0-1 0,0 1-1,0 0 1,0 0 0,-1-1 0,1 1 0,0 0-1,0 0 1,-1 0 0,1 0 0,0 0 0,-1 0-1,1 0 1,-1 0 0,0 1 0,1-1-1,-1 0 1,0 0 0,1 0 0,-1 0 0,0 0-1,0 1 1,0-1 0,0 0 0,0 0 0,-1 3-1,0 38 668,-3 0-1,-12 63 0,8-61-1905,2 0 0,-1 49 0</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02.081"/>
    </inkml:context>
    <inkml:brush xml:id="br0">
      <inkml:brushProperty name="width" value="0.025" units="cm"/>
      <inkml:brushProperty name="height" value="0.025" units="cm"/>
    </inkml:brush>
  </inkml:definitions>
  <inkml:trace contextRef="#ctx0" brushRef="#br0">11 147 7335,'0'0'3769,"-2"-8"-1532,-6-29-369,8 35-1780,0 0 0,-1 1 1,1-1-1,1 0 0,-1 0 0,0 0 0,0 1 0,1-1 0,-1 0 1,1 0-1,-1 1 0,1-1 0,0 0 0,0 1 0,0-1 1,0 1-1,0-1 0,0 1 0,0-1 0,0 1 0,0 0 0,1 0 1,-1-1-1,0 1 0,1 0 0,2-1 0,45-19 923,-41 18-793,30-7 58,-1 2 0,1 1 0,0 2 0,1 2 0,-1 1 0,75 7 0,-102-4-251,0 1 0,0 1 0,0-1-1,0 2 1,0-1 0,-1 2 0,12 5-1,-20-9-2,1 1 0,-1-1 0,1 1 0,-1 0 0,1 0 0,-1 0 0,0 0 0,0 0 0,0 1 0,0-1-1,-1 1 1,1-1 0,2 6 0,-4-6 27,1 0-1,-1 0 0,0 0 1,0 0-1,1 0 0,-1 0 1,-1 0-1,1 0 1,0 1-1,-1-1 0,1 0 1,-1 0-1,1 0 0,-1 0 1,0 0-1,0-1 1,0 1-1,0 0 0,0 0 1,0 0-1,-1-1 0,-1 3 1,-3 3 124,-1-1 0,0 1 0,-1-1-1,0-1 1,1 1 0,-2-1 0,1-1 0,-1 0 0,1 0 0,-15 5 0,-14 1-98,-47 9 0,65-15-109,17-4-106,-13 2-759,15-2 782,1 0-1,-1 0 1,0 0-1,0 0 1,0 0 0,0 0-1,1 0 1,-1 0-1,0-1 1,0 1 0,0 0-1,0 0 1,1 0-1,-1 0 1,0 0 0,0 0-1,0-1 1,0 1-1,0 0 1,0 0 0,0 0-1,1 0 1,-1-1-1,0 1 1,0 0 0,0 0-1,0 0 1,0-1-1,0 1 1,0 0 0,0 0-1,0 0 1,0-1-1,0 1 1,0 0 0,0 0-1,0 0 1,0 0-1,0-1 1,0 1 0,-1 0-1,1 0 1,0 0-1,0-1 1,0 1 0,0 0-1,0 0 1,0 0-1,0 0 1,-1 0 0,1-1-1,0 1 1,0 0-1,0 0 1,0 0 0,0 0-1,-1 0 1,1 0-1,0 0 1,0 0 0,0 0-1,-1 0 1,1-1-1,0 1 1,0 0 0,0 0-1,0 0 1,-1 0-1,1 0 1,19-18-11777</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06.583"/>
    </inkml:context>
    <inkml:brush xml:id="br0">
      <inkml:brushProperty name="width" value="0.025" units="cm"/>
      <inkml:brushProperty name="height" value="0.025" units="cm"/>
    </inkml:brush>
  </inkml:definitions>
  <inkml:trace contextRef="#ctx0" brushRef="#br0">695 61 6406,'-12'-4'342,"-22"-9"458,-1 2-1,0 2 1,-1 1 0,1 2 0,-45-3 0,68 9-715,0 0-1,0 0 1,0 1 0,0 1 0,0 0-1,0 0 1,0 1 0,1 1-1,-1 0 1,1 1 0,0 0 0,0 0-1,1 1 1,0 1 0,0 0-1,0 0 1,1 1 0,0 0 0,0 0-1,1 1 1,0 1 0,-10 15-1,-9 21-39,3 1-1,2 2 1,2 0-1,2 1 1,2 1-1,2 0 1,3 1-1,2 0 1,2 1-1,3 0 1,2 55-1,2-91-28,1 1 1,0-1-1,2 0 0,0-1 0,1 1 0,1 0 1,0-1-1,1 0 0,1 0 0,0-1 0,1 0 1,1 0-1,0-1 0,1 0 0,1 0 0,0-1 1,1-1-1,0 0 0,1 0 0,0-2 0,1 1 1,0-2-1,0 0 0,1 0 0,1-1 0,-1-1 0,1-1 1,0 0-1,27 5 0,-10-7 5,0-1-1,0-1 0,0-2 1,0-1-1,1-2 1,-1-1-1,-1-2 1,1-1-1,-1-1 1,0-2-1,31-14 1,4-7-462,0-3 1,-2-2-1,110-84 1,-139 93 427,-1-1 0,-2-2 0,0-2 0,-3-1 0,0-1-1,30-47 1,-49 64 87,-1-1-1,0 1 1,-1-1 0,-1-1-1,-1 0 1,-1 0-1,-1 0 1,0-1-1,-1 0 1,-2 1-1,0-1 1,0-1-1,-2 1 1,-1 0-1,0 0 1,-6-27-1,4 35 31,-1 0-1,0 0 0,0 0 0,-1 1 0,-1 0 0,0 0 0,0 0 1,-1 0-1,-1 1 0,0 0 0,0 1 0,-1 0 0,0 0 1,0 1-1,-1 0 0,0 0 0,-1 1 0,1 1 0,-1 0 0,-1 0 1,1 1-1,-1 0 0,0 1 0,0 1 0,-14-3 0,-5 0-40,0 2-1,-1 1 0,1 2 0,-1 1 1,1 1-1,-1 1 0,1 2 0,0 2 1,-31 9-1,-7 5-164,-117 53 1,27 12-4490,104-50 59</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10.126"/>
    </inkml:context>
    <inkml:brush xml:id="br0">
      <inkml:brushProperty name="width" value="0.025" units="cm"/>
      <inkml:brushProperty name="height" value="0.025" units="cm"/>
    </inkml:brush>
  </inkml:definitions>
  <inkml:trace contextRef="#ctx0" brushRef="#br0">0 124 9225,'0'0'1980,"8"1"-1227,133 5 1834,261-24 0,-241 7-2385,197-7-50,455-43-48,-779 53-109,-34 7 7,0 1 0,0-1 0,-1 1 0,1-1 0,0 1 0,-1-1 0,1 1 0,-1 0 0,1-1 0,-1 1 0,1 0 0,0-1 0,-1 1 0,1 0 0,-1 0 0,0-1 0,1 1 0,-1 0 0,1 0 0,-1 0 0,1 0 0,-1-1 0,1 1 0,-1 0 0,0 0 0,1 0 0,-1 0 0,0 1 0,-73-9 36,-667 14 11,0 53 724,615-44-661,1275-38-1041,-1096 21 853,240-17-19,-269 12 145,-25 3 89,-17 1 62,-477-9 574,341 14-568,-8 3-62,-194 30-1,138 4-3961,181-33-940,12-5-3379</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20.529"/>
    </inkml:context>
    <inkml:brush xml:id="br0">
      <inkml:brushProperty name="width" value="0.025" units="cm"/>
      <inkml:brushProperty name="height" value="0.025" units="cm"/>
    </inkml:brush>
  </inkml:definitions>
  <inkml:trace contextRef="#ctx0" brushRef="#br0">554 107 4708,'0'0'2702,"-11"-6"-1298,1 1-1008,1 1-1,-1 0 1,0 0 0,-1 1 0,1 0 0,-1 1 0,1 0 0,-1 1-1,0 0 1,1 1 0,-1 0 0,-21 3 0,16-1-232,1 1 1,-1 1 0,1 0-1,0 1 1,0 1-1,1 0 1,-1 1-1,2 1 1,-1 0-1,1 1 1,0 0 0,0 1-1,2 0 1,-1 1-1,1 1 1,0-1-1,2 2 1,-1 0 0,1 0-1,1 0 1,0 1-1,-8 21 1,-1 13-93,3 0 1,-17 95-1,5 105 191,21-170-55,4-1-1,14 137 1,-8-180-77,1 1-1,2-1 1,1-1 0,2 0-1,1 0 1,2-1 0,1-1 0,31 48-1,-35-63-123,2-1-1,0 0 0,1-2 0,0 1 0,1-1 1,0-1-1,1-1 0,1 0 0,0-1 1,30 12-1,-37-17-2,0-1 0,0 0-1,1-1 1,0 0 0,0-1 0,-1 0 0,1 0 0,1-1 0,-1-1-1,0 0 1,0-1 0,0 0 0,0 0 0,0-1 0,0-1-1,-1 0 1,1 0 0,-1-1 0,0 0 0,11-7 0,1-4 110,-1-1-1,-1-1 1,-1 0 0,0-2 0,28-37-1,69-115 1359,-106 155-1379,37-59 242,-5-2 1,-2-2-1,40-115 0,-63 143-122,-3 0 0,-2-1-1,-2-1 1,-2 0-1,-3 0 1,-2-100 0,-5 133-123,0 0 0,-1-1 0,-1 1 1,-1 0-1,-1 1 0,0-1 1,-2 1-1,0 0 0,-1 1 1,-1 0-1,-1 1 0,-24-31 1,23 34-61,-1 1 1,0 0-1,-1 2 1,0-1 0,-1 2-1,0 0 1,-1 0 0,0 2-1,0 0 1,-1 1 0,0 0-1,0 1 1,-1 2-1,-31-6 1,26 7-27,-1 1 0,1 1 1,-1 1-1,1 2 0,-1 0 0,1 1 0,0 1 1,0 2-1,1 0 0,-28 11 0,19-3-321,0 2 0,1 1 0,1 1 0,0 1 0,1 2 0,-33 33 0,25-20-1853,-33 43 0,8 5-4658,24-22-2743</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5:53.920"/>
    </inkml:context>
    <inkml:brush xml:id="br0">
      <inkml:brushProperty name="width" value="0.025" units="cm"/>
      <inkml:brushProperty name="height" value="0.025" units="cm"/>
    </inkml:brush>
  </inkml:definitions>
  <inkml:trace contextRef="#ctx0" brushRef="#br0">1708 322 8296,'-257'-54'831,"54"10"-643,172 38-115,0 2 0,0 1-1,0 1 1,0 2-1,-1 2 1,1 0 0,0 2-1,1 1 1,-1 2-1,1 1 1,0 1 0,1 2-1,0 0 1,-28 17 0,-24 17 23,2 4 0,2 3 0,3 3 0,-79 76 0,122-99-77,1 1 0,2 1 0,1 1 0,1 2 1,3 1-1,1 0 0,2 2 0,1 0 0,2 2 0,2 0 0,-16 74 1,28-100-34,0 1 0,1 0 0,1-1 0,0 1 0,2 0 0,0 0 0,0 0 0,2 0 0,0-1 0,1 1 0,0-1 0,1 0 0,1 0 0,1-1 0,0 1 0,1-1 1,13 17-1,68 96 47,5-5 1,138 142 0,-171-202-26,3-3 1,3-2-1,2-4 1,2-2-1,137 73 0,-139-90 7,1-4 0,1-3 0,2-4 0,1-2 0,0-3 0,144 15 0,488-17 191,-484-18-156,-18-5 32,374-60-1,191-102 12,-586 116 62,-4-7 0,-2-8 0,-3-8 0,317-189-1,-455 242-128,-1-2 0,-2-1 0,0-2 0,-1-1-1,34-40 1,-51 50 24,-1-1 0,-1 0 0,-1-1 0,0-1-1,-2 0 1,0 0 0,-1-1 0,-1 0 0,-2 0-1,0-1 1,3-24 0,-5 15 37,-2 0 0,-1 0 0,-1 0 0,-2 0 0,-1 0 0,-1 1 0,-2-1 0,-1 1-1,-22-59 1,14 55 158,-2 1 1,-1 1-1,-1 0 0,-2 2 0,-1 0 0,-2 1 0,-1 2 0,-32-30 0,-20-10-100,-4 3-1,-2 4 1,-3 3-1,-2 4 1,-2 4 0,-3 4-1,-2 4 1,-1 5-1,-2 3 1,-1 5-1,-152-25 1,-81 10-1125,-1 15-1,-358 14 1,480 24 493,-336 57 0,-195 97 126,574-115-2741,-290 123 1,307-104-673</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56:35.512"/>
    </inkml:context>
    <inkml:brush xml:id="br0">
      <inkml:brushProperty name="width" value="0.025" units="cm"/>
      <inkml:brushProperty name="height" value="0.025" units="cm"/>
    </inkml:brush>
  </inkml:definitions>
  <inkml:trace contextRef="#ctx0" brushRef="#br0">356 52 3171,'0'0'742,"-4"-9"731,3 7-1331,0-1-1,0 1 0,0-1 1,-1 1-1,1 0 1,-1 0-1,1-1 0,-1 1 1,0 0-1,0 0 0,0 0 1,0 1-1,0-1 0,0 0 1,0 1-1,-1-1 0,1 1 1,-1 0-1,1 0 1,-1 0-1,1 0 0,-1 0 1,0 1-1,1-1 0,-1 1 1,0 0-1,0-1 0,1 1 1,-1 1-1,0-1 0,1 0 1,-1 1-1,0-1 1,1 1-1,-1 0 0,0 0 1,1 0-1,-1 0 0,1 0 1,0 0-1,-1 1 0,1-1 1,0 1-1,0 0 0,0-1 1,0 1-1,-2 3 1,-8 7 26,0 0 0,1 2 0,0-1 0,2 2 0,-1-1 0,2 1 0,0 0 0,-12 32 0,-35 140 81,47-152-174,-18 80 134,5 1 0,5 0 1,5 2-1,6 179 0,6-278-173,1-1-1,1 1 1,1 0-1,1-1 1,0 0-1,1 0 1,1 0-1,1-1 1,0 0-1,12 17 1,-16-28-30,-1 0 0,1-1 1,1 0-1,-1 1 0,1-1 1,0-1-1,0 1 0,0-1 1,1 0-1,-1 0 0,1 0 1,0-1-1,0 0 1,1 0-1,-1 0 0,1-1 1,-1 0-1,1 0 0,0-1 1,-1 0-1,1 0 0,0-1 1,0 0-1,0 0 0,0 0 1,-1-1-1,1 0 0,0 0 1,0-1-1,11-4 0,-6 1 26,-2-1 0,1 0 0,-1-1 0,0 0-1,0-1 1,-1 0 0,0 0 0,0-1-1,-1-1 1,0 1 0,11-19 0,6-11 92,33-75 0,-24 31 89,-4-2 0,-3-2 0,-5 0 0,-3-1 0,-4-1 0,-4-1 0,-4 1 0,-6-126 0,-1 206-167,0-1 0,-2 1 0,1 0 0,-1-1 0,0 1 0,-1 0 0,0 0 0,0 0 0,-1 1 1,-1-1-1,1 1 0,-1 0 0,-6-8 0,6 10-3,-1 1-1,0-1 1,0 1 0,0 0 0,0 1-1,-1-1 1,0 1 0,0 1 0,0-1-1,0 1 1,0 1 0,-1-1 0,1 1 0,-1 0-1,0 1 1,-7-1 0,12 2-159,-81-4 544,81 4-607,0 0 1,-1 0 0,1 0-1,0 0 1,0 1-1,0 0 1,-1-1 0,1 1-1,0 0 1,0 1 0,0-1-1,0 0 1,1 1 0,-1 0-1,0 0 1,1 0 0,-1 0-1,1 0 1,-1 0 0,1 0-1,0 1 1,-2 2 0,2 1-4413</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9.064"/>
    </inkml:context>
    <inkml:brush xml:id="br0">
      <inkml:brushProperty name="width" value="0.025" units="cm"/>
      <inkml:brushProperty name="height" value="0.025" units="cm"/>
    </inkml:brush>
  </inkml:definitions>
  <inkml:trace contextRef="#ctx0" brushRef="#br0">27 36 14478,'0'0'6897,"-3"11"-6555,-19 179 1670,21-179 1976,3-60-3634,1-8-136,-1 40-340,2 15-237,-2 5 354,1-1 0,-1 1 0,1-1 0,0 0 0,0 1 1,0-1-1,0 0 0,0-1 0,0 1 0,1-1 1,-1 1-1,0-1 0,1 0 0,-1 0 0,1 0 0,-1-1 1,1 1-1,0-1 0,-1 0 0,1 0 0,-1 0 0,7-2 1,1 1 22,-1 0 1,0-1 0,0 0 0,0-1 0,-1 0 0,20-9 0,-18 6 5,0-1 1,0 0-1,-1-1 0,13-12 0,-20 17-6,0 0-1,0 1 1,-1-1-1,0 0 1,1 0-1,-1-1 1,0 1-1,0 0 1,0-1-1,-1 1 1,1-1-1,-1 1 1,0-1-1,0 0 1,0 0-1,-1 0 1,1 1-1,-1-9 1,0 12-20,-1-1 0,1 1 0,0 0 0,-1-1 0,1 1 0,-1-1 0,1 1 0,0-1 0,-1 1 1,1 0-1,-1-1 0,1 1 0,-1 0 0,1 0 0,-1-1 0,0 1 0,1 0 0,-1 0 0,1 0 0,-1 0 0,1 0 1,-1 0-1,0 0 0,1 0 0,-1 0 0,1 0 0,-1 0 0,0 0 0,1 0 0,-1 0 0,1 0 0,-1 0 0,1 1 1,-1-1-1,1 0 0,-1 1 0,1-1 0,-1 0 0,1 1 0,-1-1 0,1 0 0,-1 1 0,1-1 0,0 1 0,-1 0 1,-23 17-103,18-11 99,2 0 1,-1 0-1,1 0 1,0 1 0,0 0-1,1 0 1,0 0-1,0 0 1,1 1 0,0-1-1,1 1 1,-1 14-1,2-20 2,0 0-1,0 1 0,0-1 1,1 0-1,-1 0 1,1 0-1,0 0 0,0 0 1,0 0-1,0 0 0,1 0 1,-1 0-1,1 0 0,-1-1 1,1 1-1,0-1 0,0 1 1,0-1-1,1 0 0,-1 1 1,1-1-1,-1 0 0,1-1 1,-1 1-1,1 0 1,0-1-1,0 0 0,0 1 1,0-1-1,0 0 0,0-1 1,0 1-1,0 0 0,1-1 1,-1 0-1,4 0 0,9 1-601,-1 0 0,0-2 0,1 0 0,-1 0 0,0-1 0,20-6-1,-25 4-660,0 1 0,0-2 0,0 1 0,-1-1 0,1-1 0,-1 0 0,-1 0 0,1 0 0,14-16 0,10-15-8006</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53.096"/>
    </inkml:context>
    <inkml:brush xml:id="br0">
      <inkml:brushProperty name="width" value="0.025" units="cm"/>
      <inkml:brushProperty name="height" value="0.025" units="cm"/>
    </inkml:brush>
  </inkml:definitions>
  <inkml:trace contextRef="#ctx0" brushRef="#br0">4590 269 4708,'0'0'5707,"-10"-8"-5269,0 1-241,-1 0-1,0 1 1,0 0 0,-1 0 0,0 1-1,-18-5 1,-48-9 947,0 4 1,-115-9-1,-424-25-1130,-102-4 4,-132 8 1658,706 36-1576,-230 15-1,308 0-92,1 3 0,0 3 0,1 3 0,1 2-1,-112 48 1,-243 152 39,319-155 150,3 4 1,-90 80 0,172-134-184,0 2-1,1 0 1,1 1 0,0 0 0,-12 20 0,21-29-10,1-1 0,1 0-1,-1 1 1,1-1 0,-1 1 0,2-1 0,-1 1-1,1 0 1,0 0 0,0 0 0,0 0-1,1 0 1,0 0 0,0 0 0,1 0 0,-1 0-1,1 0 1,1 0 0,-1 0 0,1 0 0,4 9-1,3 0 3,0 1 0,2-1 0,0-1 0,0 0 0,1 0 0,1-1 0,24 19 0,4-1 23,65 38 0,-51-39-53,1-3 0,2-3-1,0-2 1,1-3 0,2-2-1,-1-3 1,93 10-1,444-1 65,-491-23-3,799 22 28,-628-4 329,488-32-1,-445-7-204,56-5 767,-301 16-633,0-3 1,142-44 0,-171 41-166,-2-2 0,0-2 0,-1-1 1,-1-3-1,71-52 0,-108 72-139,0 0 1,0-1 0,0 1-1,-1-1 1,1 0 0,-1-1-1,-1 1 1,1-1 0,-1 1-1,0-1 1,0 0 0,0 0-1,-1-1 1,0 1 0,0 0-1,-1-1 1,0 1 0,0-1-1,0 0 1,-1-8-1,-2 1 0,1 1 0,-2-1-1,0 1 1,-1 0-1,0 0 1,-1 0-1,0 1 1,-15-24 0,3 5 9,-115-183-60,113 187 109,-2 1 1,-1 0-1,-1 2 1,-1 0 0,-40-28-1,12 16 178,-1 3-1,-1 2 0,-2 2 1,-76-27-1,90 41-300,-1 2 1,0 2-1,-1 2 0,0 1 0,0 3 1,-81 0-1,102 7-365,0 0 0,1 2 0,-1 0-1,1 2 1,0 0 0,-24 12 0,2 2-3553,-75 47-1,48-21-5766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59.374"/>
    </inkml:context>
    <inkml:brush xml:id="br0">
      <inkml:brushProperty name="width" value="0.025" units="cm"/>
      <inkml:brushProperty name="height" value="0.025" units="cm"/>
    </inkml:brush>
  </inkml:definitions>
  <inkml:trace contextRef="#ctx0" brushRef="#br0">165 1154 3683,'-12'5'2072,"-20"9"-991,-40 18 925,25-13 2140,46-19-2977,27-2-508,0-2 1,-1-1-1,1-1 0,-1-1 0,0-1 0,41-20 0,-11 6-319,657-269 626,20-8-756,306-90-139,-750 282 25,-132 51 580,-223 67-379,64-11-343,-214 52-6329,119-34 1905</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2:59.810"/>
    </inkml:context>
    <inkml:brush xml:id="br0">
      <inkml:brushProperty name="width" value="0.025" units="cm"/>
      <inkml:brushProperty name="height" value="0.025" units="cm"/>
    </inkml:brush>
  </inkml:definitions>
  <inkml:trace contextRef="#ctx0" brushRef="#br0">494 0 7719,'0'0'3823,"-2"12"-3151,-4 6-369,-1 0-1,0-1 0,-2 0 0,1-1 1,-2 1-1,0-2 0,-17 20 1,-17 14 709,-2-3 1,-2-2-1,-2-2 1,-1-2-1,-103 59 1,154-99-1003,-1 0 0,0 1-1,0-1 1,1 0 0,-1 0 0,0 1 0,0-1 0,1 1 0,-1-1 0,0 0 0,1 1 0,-1-1 0,1 1 0,-1 0 0,0-1 0,1 1 0,-1-1 0,1 1 0,0 0 0,-1-1 0,1 1 0,-1 0 0,1 0 0,-1 1-1,22-4 34,37-15 34,707-214 313,-570 190-1376,-65 15-2502,22-3-5432</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0.743"/>
    </inkml:context>
    <inkml:brush xml:id="br0">
      <inkml:brushProperty name="width" value="0.025" units="cm"/>
      <inkml:brushProperty name="height" value="0.025" units="cm"/>
    </inkml:brush>
  </inkml:definitions>
  <inkml:trace contextRef="#ctx0" brushRef="#br0">277 2 9737,'0'0'11093,"-10"-1"-10308,-6 2-683,-1 0-1,0 2 0,1 0 1,-1 1-1,1 0 1,0 1-1,1 1 1,-1 1-1,1 0 0,0 1 1,1 1-1,0 0 1,0 0-1,-13 13 1,26-20-95,-1-1-1,0 1 1,1-1 0,-1 1 0,1-1 0,-1 1 0,1 0 0,0 0 0,0 0 0,0-1 0,0 1 0,0 0 0,0 1 0,0-1 0,1 0 0,-1 0 0,1 0 0,-1 0 0,1 0 0,0 1 0,0-1 0,0 0 0,0 0 0,1 4-1,0-4 1,1 0-1,-1 0 1,0 0-1,1 0 1,0 0-1,-1 0 1,1-1-1,0 1 1,0-1-1,0 1 1,0-1-1,0 0 0,1 0 1,-1 1-1,0-2 1,1 1-1,-1 0 1,0 0-1,1-1 1,2 1-1,9 2 3,0 1 0,0 0 0,0 1 0,-1 0 0,24 14 0,-34-17-1,-1-1-1,1 1 0,-1-1 1,0 1-1,1 0 0,-1 0 0,0 0 1,0 0-1,0 0 0,-1 0 1,1 0-1,0 1 0,-1-1 0,1 1 1,-1-1-1,0 1 0,0 0 1,0-1-1,0 1 0,-1 0 0,1 0 1,-1 0-1,0-1 0,1 1 1,-1 0-1,0 0 0,-1 0 0,1 0 1,0 0-1,-1-1 0,0 1 0,0 0 1,0 0-1,0-1 0,0 1 1,0-1-1,-3 5 0,-1-1 200,1-1 0,-1 1 0,-1-1 0,1 0-1,-1-1 1,1 1 0,-1-1 0,-1 0 0,1-1 0,0 0 0,-1 0 0,0 0-1,1 0 1,-1-1 0,0-1 0,-1 1 0,1-1 0,0 0 0,0 0-1,0-1 1,-1 0 0,1-1 0,-7 0 0,13 1-229,0 0 0,1-1 1,-1 1-1,1 0 0,-1 0 0,1 0 0,-1 0 1,1 0-1,-1-1 0,1 1 0,-1 0 1,1-1-1,-1 1 0,1 0 0,-1-1 1,1 1-1,-1 0 0,1-1 0,0 1 1,-1-1-1,1 1 0,0-1 0,-1 1 0,1-1 1,0 1-1,0-1 0,-1 1 0,1-1 1,0 1-1,0-1 0,0-1 0,13-11-2573,26-3-1907,28-7-3538,-28 10 1570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1.207"/>
    </inkml:context>
    <inkml:brush xml:id="br0">
      <inkml:brushProperty name="width" value="0.025" units="cm"/>
      <inkml:brushProperty name="height" value="0.025" units="cm"/>
    </inkml:brush>
  </inkml:definitions>
  <inkml:trace contextRef="#ctx0" brushRef="#br0">7 0 4292,'0'0'16336,"0"8"-15189,-7 102 1651,8-109-2787,-1 0 0,0 0 1,0 0-1,0 0 0,0 0 1,1 0-1,-1 0 0,0 0 1,1 0-1,-1 0 0,1 0 1,-1 0-1,1 0 1,0 0-1,-1 0 0,1-1 1,0 1-1,0 0 0,-1 0 1,1-1-1,0 1 0,0-1 1,0 1-1,0-1 0,2 2 1,33 3 232,-24-6-150,0 0 1,0-1 0,24-7 0,-15 1-28,1-2-1,-2-1 1,35-23 0,33-16 82,-84 105 1415,-4-54-1553,0 0 0,0-1 0,1 1 0,-1 0 0,0-1 0,0 1 0,1-1 0,-1 1 0,0 0-1,1-1 1,-1 1 0,0-1 0,1 1 0,-1-1 0,1 1 0,-1-1 0,1 1 0,-1-1 0,1 1 0,-1-1-1,1 0 1,-1 1 0,1-1 0,0 0 0,-1 0 0,1 1 0,0-1 0,0 0 0,27 0 321,24-14 258,-22 1-389,-17 6-196,-1 1-1,1 1 0,1 0 1,-1 0-1,1 2 0,0-1 0,-1 2 1,29-2-1,-41 4-10,0 0 1,0 0-1,0 1 0,-1-1 1,1 0-1,0 0 0,0 1 1,0-1-1,0 1 0,-1-1 1,1 0-1,0 1 0,0 0 1,-1-1-1,1 1 0,0-1 1,-1 1-1,1 0 0,-1 0 1,1-1-1,-1 1 0,1 0 1,-1 0-1,1-1 0,-1 1 1,0 0-1,1 2 0,4 32 365,-6-33-315,1 1 1,0 0-1,0 0 1,0-1-1,0 1 1,1 0-1,-1-1 0,1 1 1,-1 0-1,1-1 1,0 1-1,0-1 1,0 1-1,0-1 1,1 1-1,-1-1 1,1 0-1,-1 1 1,1-1-1,0 0 1,0 0-1,3 2 1,2-2 12,-1 0 0,1-1 0,0 0 1,0-1-1,0 1 0,0-1 1,-1-1-1,1 1 0,0-1 0,11-3 1,-12 3-642,0-1-1,0 0 1,0 0 0,0 0 0,-1-1-1,11-6 1,-16 9 225,1-1 0,0 1 0,-1-1 0,1 1 0,-1-1 0,1 0 0,-1 1 0,1-1 0,-1 1 0,1-1 0,-1 0 0,0 0 0,1 1 0,-1-1 0,0 0 0,1 1 0,-1-1 0,0 0 0,0 0 0,0 0 0,0 1 0,0-1 0,0 0 0,0 0 0,0 0 0,0 1 0,0-2 0,-4-13-10280</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1.645"/>
    </inkml:context>
    <inkml:brush xml:id="br0">
      <inkml:brushProperty name="width" value="0.025" units="cm"/>
      <inkml:brushProperty name="height" value="0.025" units="cm"/>
    </inkml:brush>
  </inkml:definitions>
  <inkml:trace contextRef="#ctx0" brushRef="#br0">1 17 14253,'0'0'6887,"52"-17"-6951,-26 17-1281,2 4-3076,3 1-8070</inkml:trace>
  <inkml:trace contextRef="#ctx0" brushRef="#br0" timeOffset="1">335 143 15983,'0'0'5926,"-31"55"-4645,25-41-352,5-1-737,1-1-192,0-1-961,11-5-961,3-5-1313,-1-1-3876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2.006"/>
    </inkml:context>
    <inkml:brush xml:id="br0">
      <inkml:brushProperty name="width" value="0.025" units="cm"/>
      <inkml:brushProperty name="height" value="0.025" units="cm"/>
    </inkml:brush>
  </inkml:definitions>
  <inkml:trace contextRef="#ctx0" brushRef="#br0">1 0 10314,'0'0'8648,"8"4"-7676,-5-2-856,0-1-30,-1 0-1,0 0 1,0 0-1,1 0 0,-1 1 1,0-1-1,0 1 1,0-1-1,0 1 1,-1 0-1,1 0 1,0 0-1,-1 0 0,1 0 1,-1 0-1,0 0 1,0 0-1,1 0 1,-2 1-1,1-1 1,0 1-1,0-1 0,-1 0 1,1 1-1,-1-1 1,0 5-1,0 42 1508,-3 0-1,-18 92 1,17-123-1550,1 0-1,1 0 1,0 1 0,3 31 0,-1-48-173,1-1 1,-1 1-1,1-1 1,0 0-1,-1 0 1,1 1-1,0-1 1,0 0-1,0 0 1,0 0 0,0 0-1,0 0 1,0 0-1,1 0 1,-1 0-1,0 0 1,0-1-1,1 1 1,-1 0 0,0-1-1,1 1 1,-1-1-1,1 0 1,-1 1-1,1-1 1,-1 0-1,1 0 1,-1 0-1,3 0 1,46-4-6483,-24-7 906</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2.462"/>
    </inkml:context>
    <inkml:brush xml:id="br0">
      <inkml:brushProperty name="width" value="0.025" units="cm"/>
      <inkml:brushProperty name="height" value="0.025" units="cm"/>
    </inkml:brush>
  </inkml:definitions>
  <inkml:trace contextRef="#ctx0" brushRef="#br0">153 10 14606,'0'0'2776,"-11"2"-358,1 1-2017,-1 0 1,2 0-1,-1 1 0,0 0 1,1 1-1,-15 9 0,19-11-190,1 0 0,-1 1 0,1-1 1,0 1-1,0-1 0,1 1 0,-1 1 0,1-1 0,0 0 0,0 1 0,0 0 0,1-1 0,-1 1 1,1 0-1,1 0 0,-1 0 0,-1 10 0,3-14-198,-1 0 1,1-1-1,0 1 0,1 0 1,-1 0-1,0 0 0,0-1 1,0 1-1,0 0 0,1 0 1,-1 0-1,0-1 0,1 1 1,-1 0-1,0 0 0,1-1 1,-1 1-1,1 0 0,-1-1 1,1 1-1,0-1 0,-1 1 1,1-1-1,-1 1 0,1-1 1,0 1-1,0-1 0,1 1 0,30 5 294,33-12 121,-50 1-444,-1 0 0,-1 0-1,23-13 1,-24 11-148,-1 2-1,1-1 1,0 1-1,0 1 1,16-4-1,-27 9 158,0 0-1,-1-1 1,1 1 0,0 0-1,-1 0 1,1 0-1,-1 0 1,1 0-1,-1 0 1,1-1-1,-1 1 1,0 0 0,1 0-1,-1 0 1,0 0-1,0 1 1,1-1-1,-1 0 1,0 0-1,0 0 1,0 0-1,-1 0 1,1 0 0,0 0-1,0 0 1,0 0-1,-1 0 1,1 0-1,-1 1 1,-6 36 679,6-35-574,0 1-1,0-1 1,0 1 0,1 0-1,-1-1 1,1 1 0,0-1-1,0 1 1,0 0 0,2 3 0,-2-6-61,0-1 1,0 1 0,0-1 0,0 1-1,1-1 1,-1 1 0,0-1 0,1 1-1,-1-1 1,0 0 0,1 1 0,-1-1-1,0 1 1,1-1 0,-1 0 0,1 0-1,-1 1 1,1-1 0,-1 0 0,1 0-1,-1 1 1,1-1 0,-1 0 0,1 0-1,-1 0 1,1 0 0,0 0 0,24-9 1011,-22 7-1018,1-1 0,-1 1-1,0-1 1,-1 0 0,1 0-1,0 0 1,-1 0-1,1-1 1,-1 1 0,0-1-1,-1 1 1,1-1 0,0 0-1,-1 1 1,0-1-1,0 0 1,1-7 0,0-6 127,-1 0 1,-1-34-1,-1 19 214,5 31-403,-1 0 0,1 0 1,0 0-1,0 0 0,1 1 0,-1 0 0,0 0 1,0 0-1,6 1 0,-4-1-99,27 0-1032,53-2-6569,-43-5 930</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3.284"/>
    </inkml:context>
    <inkml:brush xml:id="br0">
      <inkml:brushProperty name="width" value="0.025" units="cm"/>
      <inkml:brushProperty name="height" value="0.025" units="cm"/>
    </inkml:brush>
  </inkml:definitions>
  <inkml:trace contextRef="#ctx0" brushRef="#br0">0 22 12204,'0'0'7324,"5"12"-6652,5 20-203,-1 0 0,-2 1 0,-1 0 0,-1 1 0,-1 39 0,-17 132 1083,11-175-835,0-10 599,3-27 436,5-30-406,8-20-1321,3 0 0,2 2 0,3 0 0,2 1 0,54-89 0,-72 136-100,-1 0-1,1 0 1,0 1-1,1 0 1,12-9 0,-18 13 61,0 1 1,1 0-1,-1 0 1,0 0 0,1 0-1,-1 0 1,0 1-1,1-1 1,0 0 0,-1 1-1,1-1 1,-1 1 0,1-1-1,-1 1 1,1 0-1,0 0 1,-1-1 0,1 1-1,0 0 1,-1 1-1,1-1 1,0 0 0,-1 0-1,1 1 1,-1-1 0,1 1-1,0-1 1,-1 1-1,1 0 1,-1-1 0,0 1-1,1 0 1,-1 0 0,0 0-1,1 0 1,-1 1-1,2 1 1,-2-1 6,0 0 0,1-1-1,-1 1 1,0 1 0,0-1 0,-1 0 0,1 0-1,0 0 1,-1 0 0,1 0 0,-1 1 0,0-1 0,0 0-1,0 1 1,0-1 0,0 0 0,0 0 0,0 1-1,-1-1 1,-1 4 0,0-2 9,0 0 1,0 0-1,0-1 1,-1 1-1,1-1 0,-1 1 1,0-1-1,0 0 1,0 0-1,-5 3 0,-7 5 74,-1-1-1,-1-1 0,-31 13 1,46-21-66,-11 4 513,-4 2-2579,32-6-2177,1-5 2119,0 0 0,0-1 0,0 0 0,-1-1 0,25-14 0,-30 15 855,25-14-4037</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3.869"/>
    </inkml:context>
    <inkml:brush xml:id="br0">
      <inkml:brushProperty name="width" value="0.025" units="cm"/>
      <inkml:brushProperty name="height" value="0.025" units="cm"/>
    </inkml:brush>
  </inkml:definitions>
  <inkml:trace contextRef="#ctx0" brushRef="#br0">27 21 6118,'0'0'12086,"-1"9"-10292,-8 27-343,5-27-1037,1 0-1,1 0 0,0 0 0,0 0 1,0 0-1,2 1 0,-1-1 0,1 1 0,1 12 1,0-21-380,0 0 0,0 0 1,0 0-1,0 0 0,0-1 1,0 1-1,0 0 0,0-1 1,1 1-1,-1-1 0,0 1 1,0-1-1,1 1 1,-1-1-1,0 0 0,0 0 1,1 0-1,-1 1 0,0-1 1,1-1-1,-1 1 0,2 0 1,31-4 824,-28 2-827,-1-1 1,0 0-1,0 0 1,0 0-1,0 0 0,0-1 1,-1 0-1,0 0 0,0 0 1,0 0-1,0-1 1,0 0-1,-1 0 0,0 0 1,0 0-1,-1 0 0,1 0 1,-1-1-1,0 1 1,0-1-1,-1 0 0,0 1 1,0-1-1,0 0 0,-1 0 1,1 0-1,-1 0 1,-1 1-1,1-1 0,-3-7 1,1 5-871,1 11-1806,12 13-499,-1-9 2341,1-2-1,0 1 1,0-1 0,0-1 0,1 0-1,0-1 1,0 0 0,0-1 0,17 2-1,5-2-2395,1 0 0,36-5 0,-49-4 3502,-20 7 96,-1-1 0,0 0 1,0 1-1,0-1 1,0 0-1,0 0 1,0 0-1,0 0 1,-1 0-1,1 0 1,0 0-1,-1 0 1,1 0-1,0 0 1,-1-1-1,1 1 0,-1 0 1,1-2-1,-1 2-77,0 0 0,0 0 0,0 0 0,0 1 0,0-1 0,0 0-1,0 0 1,-1 0 0,1 0 0,0 0 0,0 1 0,-1-1 0,1 0-1,-1 0 1,1 0 0,-1 1 0,1-1 0,-1 0 0,1 0 0,-1 1-1,1-1 1,-1 1 0,0-1 0,-1 0 0,-20-6 803,18 7-999,1 0-1,-1 0 1,0 0 0,1 1 0,-1-1 0,1 1 0,-1 0 0,1 0 0,-1 0 0,1 1 0,0-1 0,0 1 0,-1 0 0,-4 3 0,7-3-101,-1-1 0,1 1 0,-1-1 0,1 1 1,-1-1-1,1 1 0,0 0 0,0-1 0,0 1 0,0 0 1,0 0-1,0 0 0,1 0 0,-1 0 0,0 0 1,1 0-1,0 0 0,-1 0 0,1 0 0,0 0 1,0 0-1,0 1 0,1-1 0,-1 0 0,0 0 0,1 0 1,1 3-1,-1-3-13,0-1 0,1 1 0,-1-1 0,0 0 0,1 0 0,0 0 0,-1 0 0,1 0 0,0 0 0,-1 0 0,1 0 0,0-1 0,0 1 0,0-1 0,0 1 0,0-1 0,0 0 0,-1 0 0,1 1 0,0-2 0,3 1 0,43-3 267,-45 1-276,0 1 1,1-1-1,-1 1 1,0-1-1,1 0 1,-1-1-1,0 1 0,-1 0 1,1-1-1,0 1 1,-1-1-1,1 0 1,-1 0-1,0 0 1,0 0-1,0-1 1,0 1-1,-1 0 1,1-1-1,-1 1 1,0-1-1,0 0 1,0 1-1,-1-1 1,1 0-1,-1 0 1,0 1-1,0-1 0,0 0 1,-1-4-1,1 7-14,-1 1-1,1-1 0,0 0 1,0 0-1,-1 1 0,1-1 1,-1 0-1,1 1 0,0-1 1,-1 0-1,1 1 0,-1-1 1,0 1-1,1-1 0,-1 1 1,1-1-1,-1 1 0,0-1 0,1 1 1,-1 0-1,0-1 0,0 1 1,1 0-1,-1 0 0,0 0 1,0-1-1,1 1 0,-1 0 1,0 0-1,0 0 0,0 0 1,1 0-1,-1 0 0,0 0 1,0 1-1,1-1 0,-1 0 0,0 0 1,0 1-1,1-1 0,-1 0 1,0 1-1,1-1 0,-2 1 1,-1 1-10,0-1-1,0 0 1,0 1 0,0-1-1,1 1 1,-1 0 0,0 0 0,1 0-1,-4 5 1,5-6-3,0 1-1,0 0 1,0-1-1,0 1 1,1 0-1,-1-1 1,0 1-1,1 0 1,0 0-1,-1 0 1,1 0-1,0 0 1,0 2-1,0-3-60,0-1-1,0 1 1,1 0-1,-1-1 0,0 1 1,1 0-1,-1-1 1,0 1-1,1-1 1,-1 1-1,1-1 0,-1 1 1,0-1-1,1 1 1,0-1-1,-1 1 0,1-1 1,-1 1-1,1-1 1,-1 0-1,1 1 1,0-1-1,-1 0 0,2 0 1,2 1-338,0 0-1,0-1 1,-1 0 0,1 0-1,0 0 1,0-1 0,0 1-1,0-1 1,0 0 0,-1 0-1,7-2 1,20-12-5482</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9.856"/>
    </inkml:context>
    <inkml:brush xml:id="br0">
      <inkml:brushProperty name="width" value="0.025" units="cm"/>
      <inkml:brushProperty name="height" value="0.025" units="cm"/>
    </inkml:brush>
  </inkml:definitions>
  <inkml:trace contextRef="#ctx0" brushRef="#br0">79 1 14125,'0'0'5099,"-9"9"-4496,2-2-424,1-1 1,0 1 0,1-1 0,0 2-1,0-1 1,0 0 0,1 1 0,0 0-1,1 0 1,0 0 0,0 1-1,0-1 1,1 1 0,-1 13 0,0 6 96,1 1 0,2-1 1,1 1-1,1-1 1,1 1-1,2-1 1,0 0-1,17 47 0,-22-75-244,0 0-1,0 1 0,0-1 1,0 0-1,0 0 1,0 0-1,1 1 0,-1-1 1,0 0-1,0 0 1,0 0-1,0 1 0,0-1 1,0 0-1,0 0 0,0 0 1,1 1-1,-1-1 1,0 0-1,0 0 0,0 0 1,0 0-1,1 0 0,-1 1 1,0-1-1,0 0 1,0 0-1,1 0 0,-1 0 1,0 0-1,0 0 1,0 0-1,1 0 0,-1 0 1,0 0-1,0 0 0,1 0 1,-1 0-1,0 0 1,0 0-1,0 0 0,1 0 1,-1 0-1,0 0 0,7-11 747,0-17-186,-3-4-399,-1-58 0,-3 88-190,-1 24-57,0-16 3,1 0 0,0 0 0,0 0 0,0 0 0,1 0 0,0 0 0,2 8 0,-2-11 40,0-1 0,1 0 0,-1 0-1,0 0 1,1-1 0,-1 1 0,1 0 0,-1-1-1,1 1 1,0 0 0,0-1 0,0 0 0,0 1-1,0-1 1,0 0 0,0 0 0,0 0 0,0-1-1,0 1 1,1 0 0,-1-1 0,0 1 0,1-1-1,2 0 1,3 1 45,0-1-1,1 0 0,-1 0 1,0-1-1,0 0 0,0 0 1,-1-1-1,1 0 1,0 0-1,0-1 0,-1 0 1,12-7-1,-16 8-17,1 0 1,-1 0-1,0-1 0,0 1 1,0-1-1,0 0 0,0 1 1,0-1-1,-1-1 1,1 1-1,-1 0 0,0-1 1,0 1-1,0-1 0,-1 0 1,1 1-1,-1-1 0,0 0 1,0 0-1,0 0 0,-1 0 1,1 0-1,-1 0 0,0 0 1,0 0-1,0 0 0,-2-5 1,2 9-20,0 0 0,0-1 0,0 1 0,0-1 0,-1 1 1,1-1-1,0 1 0,0 0 0,-1-1 0,1 1 0,0-1 0,0 1 0,-1 0 1,1-1-1,-1 1 0,1 0 0,0 0 0,-1-1 0,1 1 0,-1 0 0,1 0 1,0-1-1,-1 1 0,1 0 0,-1 0 0,1 0 0,-1 0 0,1 0 0,-1 0 1,1 0-1,-1 0 0,1 0 0,-1 0 0,1 0 0,-1 0 0,1 0 0,0 0 1,-1 0-1,1 0 0,-1 1 0,1-1 0,-1 0 0,1 0 0,0 1 0,-1-1 1,1 0-1,-1 1 0,-19 14-51,16-11 70,1 1 1,-1 0 0,1 0-1,0 0 1,1 1 0,-1-1-1,1 1 1,0-1 0,1 1-1,-1 0 1,1-1 0,0 1 0,0 0-1,1 0 1,0 9 0,1-13-13,0 0 1,0-1 0,0 1 0,1 0 0,-1-1 0,0 1 0,1-1 0,-1 0 0,1 1 0,0-1 0,-1 0 0,1 0 0,0 0 0,0 0 0,0 0 0,0 0 0,0-1 0,-1 1-1,1-1 1,1 1 0,-1-1 0,0 0 0,0 0 0,0 0 0,0 0 0,0 0 0,3 0 0,60-4 177,-53 1-155,-1 0 1,0-1-1,1 0 0,10-6 1,-14 5-12,1 1 0,0 1 1,1-1-1,-1 2 0,0-1 0,17-1 1,-25 4-19,1 0 0,-1 1 0,0-1 1,0 1-1,0-1 0,0 1 0,0-1 1,-1 1-1,1 0 0,0 0 1,0-1-1,0 1 0,0 0 0,-1 0 1,1 0-1,0 0 0,-1 0 0,1 0 1,-1 0-1,1 0 0,-1 0 0,0 0 1,1 0-1,-1 0 0,0 0 0,0 0 1,1 1-1,-1-1 0,0 0 0,0 0 1,-1 2-1,2 48 597,-1-37-344,0-11-216,0 1 0,0-1-1,0 0 1,1 0 0,-1 0 0,1 0 0,0 0 0,0 0 0,0 0-1,0 0 1,0 0 0,1-1 0,-1 1 0,1 0 0,0-1 0,-1 1-1,1-1 1,0 1 0,1-1 0,-1 0 0,5 4 0,-4-5-2,0 0 0,0 0 1,0-1-1,0 1 0,1-1 0,-1 1 1,0-1-1,0 0 0,0 0 0,0 0 1,1-1-1,-1 1 0,0-1 1,0 0-1,0 1 0,0-1 0,0-1 1,0 1-1,-1 0 0,1-1 0,0 1 1,2-3-1,7-3 20,-1-1 0,0 0 1,-1 0-1,0-1 0,0 0 1,16-20-1,-22 22-32,1 1 1,-1-1-1,-1 0 1,1-1-1,-1 1 0,0 0 1,-1-1-1,0 0 1,0 1-1,-1-1 0,1 0 1,-1-14-1,3 20-854,-1 1 0,1 0-1,0 0 1,0 1 0,0-1-1,0 1 1,0 0 0,-1 0-1,1 0 1,4 1 0,0-1-827,21 0-3214,5-4-2023</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4.561"/>
    </inkml:context>
    <inkml:brush xml:id="br0">
      <inkml:brushProperty name="width" value="0.025" units="cm"/>
      <inkml:brushProperty name="height" value="0.025" units="cm"/>
    </inkml:brush>
  </inkml:definitions>
  <inkml:trace contextRef="#ctx0" brushRef="#br0">143 166 12364,'0'0'6582,"-8"-1"-5584,-4-2-707,-38-7 1113,48 10-1382,0 0-1,0 0 1,0 0-1,-1 0 1,1 0-1,0 0 1,0 1-1,0-1 1,0 1-1,0-1 0,0 1 1,0 0-1,0 0 1,0 0-1,0 0 1,0 0-1,0 1 1,1-1-1,-1 0 1,0 1-1,-1 2 1,0 1 55,-1 0 1,1 1 0,0-1 0,1 1 0,-1 0 0,1 0 0,0 0 0,1 0 0,-1 0-1,1 1 1,0 5 0,1-9-51,0-1 0,0 0-1,0 0 1,0 0 0,0 0-1,1 0 1,-1 0 0,1 0-1,0 0 1,-1 0 0,1 0-1,0 0 1,0 0 0,0 0-1,0 0 1,1 0 0,-1-1-1,0 1 1,1-1 0,-1 1-1,1-1 1,0 1 0,-1-1 0,1 0-1,0 0 1,0 0 0,0 0-1,0 0 1,0 0 0,0 0-1,0-1 1,0 1 0,0-1-1,0 0 1,3 1 0,8-1 15,0 1-1,0-2 1,0 0 0,0 0 0,0-2 0,0 1 0,0-2-1,-1 0 1,1 0 0,-1-1 0,0 0 0,-1-1-1,1-1 1,-1 0 0,0 0 0,10-10 0,-12 10-7,0-1 0,0 0 1,-1 0-1,0-1 0,0 0 0,-1 0 0,0-1 1,-1 0-1,0 0 0,0 0 0,-1-1 1,-1 0-1,0 0 0,0 0 0,-1-1 1,-1 1-1,3-24 0,-5 34-28,0 0-1,1 0 1,-1 0-1,0 1 1,0-1-1,0 0 1,0 0 0,0 0-1,0 0 1,0 0-1,0 1 1,-1-1-1,1 0 1,0 0 0,0 0-1,-1 1 1,1-1-1,0 0 1,-1 0-1,1 1 1,-1-1 0,1 0-1,-1 1 1,1-1-1,-1 0 1,0 1 0,1-1-1,-1 1 1,0-1-1,1 1 1,-1-1-1,0 1 1,0 0 0,0-1-1,1 1 1,-1 0-1,0-1 1,0 1-1,0 0 1,0 0 0,1 0-1,-1 0 1,0 0-1,0 0 1,0 0-1,0 0 1,1 0 0,-1 0-1,0 1 1,0-1-1,0 0 1,0 1 0,1-1-1,-1 0 1,0 1-1,0-1 1,0 2-1,-5 1 25,1 0 0,0 0 0,0 1 0,0 0 0,0 0 0,-7 8 0,2 1 78,0 1 0,1 0-1,0 1 1,-7 19 0,13-28-62,0-1 1,1 1-1,0 0 1,1 0-1,-1 1 0,1-1 1,0 0-1,1 0 0,-1 1 1,1-1-1,1 0 0,-1 0 1,1 1-1,2 9 0,-2-13-23,1-1-1,-1-1 0,0 1 1,1 0-1,-1 0 0,1 0 1,0-1-1,-1 1 0,1-1 1,0 1-1,0-1 0,0 0 1,0 0-1,0 0 0,1 0 1,-1 0-1,0 0 0,0 0 1,0-1-1,1 1 0,-1-1 1,0 0-1,4 0 1,60 0 500,-57-1-477,5-1-14,-1 0-1,1 0 1,0-2 0,-1 1-1,0-2 1,0 0 0,0 0-1,-1-2 1,0 1 0,0-1-1,-1-1 1,1 0 0,-2-1-1,1 0 1,-1-1 0,12-14-1,-46 68-145,23-41 137,0 0-1,0 1 1,0-1-1,0 0 1,0 1-1,1-1 1,0 0-1,-1 8 1,2-10-17,-1 0 1,0 0-1,0 0 1,1 0-1,-1 0 1,0 0 0,1 1-1,-1-1 1,1 0-1,0 0 1,-1 0-1,1-1 1,0 1-1,-1 0 1,1 0-1,0 0 1,0 0 0,0-1-1,0 1 1,0 0-1,0-1 1,0 1-1,0-1 1,0 1-1,0-1 1,0 1-1,2-1 1,5 2 41,-1-1 0,1 0 0,0 0 0,0-1-1,0 0 1,0 0 0,0 0 0,-1-1 0,1-1 0,0 0 0,0 0 0,-1 0 0,0-1 0,1 0-1,-1 0 1,0 0 0,0-1 0,-1-1 0,1 1 0,-1-1 0,0 0 0,0 0 0,0-1 0,7-9-1,-11 11-37,-4 7-41,1 0-1,-1-1 0,1 1 1,0 0-1,0 0 0,0 0 1,0 0-1,0 0 1,1 0-1,-1 0 0,1 0 1,0 0-1,0 0 1,0 0-1,0 0 0,0 0 1,1 0-1,-1 1 1,1-1-1,0-1 0,0 1 1,0 0-1,1 0 0,-1 0 1,0 0-1,1-1 1,0 1-1,0-1 0,0 1 1,0-1-1,0 0 1,0 0-1,0 0 0,1 0 1,-1 0-1,1 0 1,3 1-1,1 1-676,1 0 1,0-1-1,-1 0 0,1 0 1,13 2-1,39 2-9441,-20-7-3742</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4.960"/>
    </inkml:context>
    <inkml:brush xml:id="br0">
      <inkml:brushProperty name="width" value="0.025" units="cm"/>
      <inkml:brushProperty name="height" value="0.025" units="cm"/>
    </inkml:brush>
  </inkml:definitions>
  <inkml:trace contextRef="#ctx0" brushRef="#br0">161 16 12107,'0'0'7901,"-8"-3"-6315,0 0-1281,0 1 1,0 0 0,0 0-1,0 1 1,-1 0 0,1 0-1,-1 1 1,-12 1-1,18-1-273,0 0-1,0 0 1,0 1-1,0 0 0,0-1 1,1 1-1,-1 0 0,0 1 1,0-1-1,1 0 0,-1 1 1,1-1-1,-1 1 0,1 0 1,0 0-1,0 0 1,0 0-1,0 0 0,0 0 1,0 1-1,0-1 0,1 1 1,-1-1-1,1 1 0,0-1 1,0 1-1,0 0 1,0 0-1,0 0 0,1 0 1,-1-1-1,1 1 0,-1 4 1,1-5-34,1 0 0,-1 0 0,0 0 0,1 0 0,-1 0-1,1-1 1,-1 1 0,1 0 0,0 0 0,0 0 0,0-1 0,0 1 0,0 0 0,0-1 0,0 1 0,0-1 0,1 0 0,-1 1 0,1-1 0,-1 0 0,1 0 0,-1 0 0,1 0 0,0 0 0,0 0 0,-1 0 0,1 0 0,0-1 0,0 1 0,0-1 0,0 1 0,0-1 0,3 0-1,10 2-409,0 0 0,1-2 0,19 0 0,-20-1-497,-10 1 382,-1 0-1,1 0 0,0-1 1,-1 0-1,1 0 1,0 0-1,-1-1 0,1 1 1,-1-1-1,0 0 1,8-4-1,18-16-6028</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5.334"/>
    </inkml:context>
    <inkml:brush xml:id="br0">
      <inkml:brushProperty name="width" value="0.025" units="cm"/>
      <inkml:brushProperty name="height" value="0.025" units="cm"/>
    </inkml:brush>
  </inkml:definitions>
  <inkml:trace contextRef="#ctx0" brushRef="#br0">85 0 9097,'0'0'11381,"-9"9"-10484,2-3-642,0 0 0,1 1 1,0 0-1,1 0 0,-1 1 0,1-1 1,1 1-1,-1 0 0,1 0 0,1 1 1,0-1-1,0 1 0,0 0 0,1 0 1,-1 15-1,1-12-183,1 0 0,0 0 0,1 0 0,1 0 0,0 0 0,0 0 0,1 0 0,1 0 0,0-1 0,0 1 1,1-1-1,1 0 0,8 15 0,-11-36 197,0 1 1,-1-1-1,0 0 1,0 1 0,-1-15-1,-7-2-376,6 23-62,7 5 88,3 1 134,1 0-6,0-1-1,1 0 1,-1 0 0,1-1-1,-1-1 1,1 0 0,-1 0-1,1-1 1,-1 0-1,1-1 1,-1 0 0,0-1-1,0 0 1,0-1 0,0 0-1,0 0 1,-1-1 0,0 0-1,0-1 1,0 0 0,-1 0-1,9-9 1,-16 14-36,-8 31-262,3-18 393,1 1 0,0-1 0,1 1-1,-1 22 1,2-33-110,1 0-1,0 0 0,0 0 1,0 0-1,1 0 0,-1 0 1,0 0-1,1 0 0,-1 0 1,1 0-1,0 0 0,0 0 1,0 0-1,0 0 0,0 0 0,0 0 1,0-1-1,0 1 0,1 0 1,-1-1-1,1 1 0,-1-1 1,1 0-1,0 1 0,-1-1 1,1 0-1,0 0 0,0 0 1,0 0-1,0-1 0,0 1 1,0 0-1,0-1 0,0 1 1,0-1-1,3 0 0,-1 1-64,-1-1 1,0 1-1,0-1 0,1 0 1,-1 0-1,0-1 0,0 1 1,1-1-1,-1 1 0,0-1 1,0 0-1,0 0 0,0-1 1,0 1-1,0-1 0,0 1 1,-1-1-1,1 0 0,0 0 1,-1 0-1,3-3 0,-2 1-564,0-1 1,-1 0-1,0 0 0,0 0 0,0 0 0,0 0 1,-1-1-1,0 1 0,0 0 0,0-1 0,-1 1 1,0-7-1,1-24-4336,-1 0-2114</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5.723"/>
    </inkml:context>
    <inkml:brush xml:id="br0">
      <inkml:brushProperty name="width" value="0.025" units="cm"/>
      <inkml:brushProperty name="height" value="0.025" units="cm"/>
    </inkml:brush>
  </inkml:definitions>
  <inkml:trace contextRef="#ctx0" brushRef="#br0">0 0 4164,'0'0'18508,"9"9"-18604,-2-1-402,0-1 1,1 0-1,0-1 0,1 0 0,12 7 0,-12-8-1271,1-1-1,0 0 0,0 0 1,12 2-1,15 1-6430,-22-5 7256,3 5 15031,-21 1-10699,-10 14-3201,8-14 1139,4-7-1271,1 1 0,-1 0 0,0 0 0,0-1 0,1 1 0,-1 0 0,1 0 0,-1 0 0,1 0 0,0 0-1,0 0 1,0 0 0,0 0 0,0 0 0,0 0 0,1 0 0,-1 0 0,0-1 0,1 1 0,0 0 0,-1 0 0,1 0 0,0-1 0,0 1 0,0 0 0,0-1 0,0 1 0,1 0 0,-1-1 0,0 0 0,1 1 0,-1-1 0,1 0 0,-1 0 0,1 0 0,0 0 0,-1 0 0,1 0 0,0 0 0,0 0 0,0-1 0,0 1-1,-1-1 1,1 1 0,3-1 0,12 3 96,0-1-1,1-1 0,-1-1 1,23-2-1,-11 1-120,-16 1-253,4 0 694,1 0 1,-1 1-1,0 0 0,0 2 0,25 6 1,-17-8-4695,-9-7-2679</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6.364"/>
    </inkml:context>
    <inkml:brush xml:id="br0">
      <inkml:brushProperty name="width" value="0.025" units="cm"/>
      <inkml:brushProperty name="height" value="0.025" units="cm"/>
    </inkml:brush>
  </inkml:definitions>
  <inkml:trace contextRef="#ctx0" brushRef="#br0">211 12 13036,'0'0'6332,"-8"-2"-5660,0-1-526,1 1 0,0 1 0,-1 0 0,1 0 0,-1 0 0,1 1 0,-1 0 0,0 0 0,1 1-1,-1 0 1,1 1 0,0-1 0,-1 1 0,1 1 0,0-1 0,0 1 0,0 1 0,0-1 0,1 1 0,-9 6 0,11-6-69,0 0 0,0 0 0,0 0 1,0 1-1,1-1 0,0 1 1,0 0-1,0 0 0,0 0 0,-2 6 1,5-10-73,0 1 0,-1-1 1,1 0-1,0 0 1,0 1-1,0-1 1,0 0-1,0 1 0,0-1 1,0 0-1,0 1 1,0-1-1,1 0 1,-1 1-1,1-1 0,-1 0 1,1 0-1,-1 0 1,1 1-1,-1-1 1,1 0-1,0 0 0,0 0 1,0 0-1,0 0 1,0 0-1,0 0 1,0-1-1,0 1 0,0 0 1,0 0-1,0-1 1,0 1-1,0-1 0,1 1 1,-1-1-1,0 1 1,1-1-1,-1 0 1,0 0-1,0 1 0,1-1 1,-1 0-1,0 0 1,1 0-1,1-1 1,20 2-1170,0 0 1,0-2-1,28-3 1,26-13-6414,-31 2-1455</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6.768"/>
    </inkml:context>
    <inkml:brush xml:id="br0">
      <inkml:brushProperty name="width" value="0.025" units="cm"/>
      <inkml:brushProperty name="height" value="0.025" units="cm"/>
    </inkml:brush>
  </inkml:definitions>
  <inkml:trace contextRef="#ctx0" brushRef="#br0">117 1 11115,'0'0'5236,"-11"4"-3778,6-3-1387,-52 22 1120,54-22-1047,0 0 0,1 1 0,-1-1 0,0 1 0,1 0 0,-1 0 0,1 0 0,-1 0 0,1 0 0,0 0 0,0 1 0,0-1 0,0 1 0,0 0 0,1-1 0,-1 1 0,1 0 0,-2 6 0,3-8-132,1-1 1,-1 1-1,1-1 0,-1 1 0,1-1 0,0 1 1,-1-1-1,1 1 0,0-1 0,0 0 0,-1 1 0,1-1 1,0 0-1,0 0 0,-1 0 0,1 1 0,0-1 0,0 0 1,0 0-1,-1 0 0,1 0 0,0 0 0,0 0 1,0-1-1,0 1 0,28-2 138,-28 2-142,31-4 45,0-3-1,-1 0 0,35-14 0,-40 12-217,0 1 1,1 1-1,0 1 0,0 1 1,32-1-1,-58 7 241,-1-1 0,0 1-1,1-1 1,-1 1 0,0-1 0,0 1-1,0-1 1,1 1 0,-1-1 0,0 1-1,0 0 1,0-1 0,0 1 0,0-1-1,0 1 1,0 0 0,0-1 0,0 1-1,0-1 1,0 1 0,0 0 0,-1-1-1,1 1 1,0-1 0,0 1 0,-1-1-1,1 1 1,0-1 0,-1 2 0,0-2-26,1 1 0,0-1 0,-1 1 0,1-1 1,-1 1-1,1-1 0,0 1 0,0 0 0,-1-1 0,1 1 0,0 0 1,0-1-1,0 1 0,0 0 0,0-1 0,0 1 0,0 0 1,0 0-1,0-1 0,0 1 0,0 0 0,0-1 0,0 1 1,1 0-1,-1-1 0,0 1 0,0-1 0,1 1 0,-1 0 1,0-1-1,1 1 0,-1-1 0,1 1 0,-1-1 0,1 1 1,118-9-1620,-39-3-7132,-61 8 5283,12-2-6170</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7.252"/>
    </inkml:context>
    <inkml:brush xml:id="br0">
      <inkml:brushProperty name="width" value="0.025" units="cm"/>
      <inkml:brushProperty name="height" value="0.025" units="cm"/>
    </inkml:brush>
  </inkml:definitions>
  <inkml:trace contextRef="#ctx0" brushRef="#br0">163 163 11627,'0'0'5237,"-11"-2"-3652,0-1-1270,0 1 1,1 1-1,-1 0 0,0 0 0,0 1 0,-13 2 0,22-2-218,-1 0 1,0 0 0,0 1-1,0 0 1,1-1-1,-1 1 1,0 0 0,1 0-1,-1 1 1,1-1-1,-1 0 1,1 1 0,0 0-1,-1-1 1,1 1-1,0 0 1,0 0 0,0 0-1,1 1 1,-1-1-1,0 0 1,1 1 0,-1-1-1,1 1 1,0-1-1,0 1 1,0-1 0,0 1-1,1 0 1,-1 0-1,1-1 1,-1 1 0,1 0-1,0 4 1,0-6-65,1 0 0,-1 0 0,1 0 0,-1 0 0,1 0 0,0-1 0,-1 1 0,1 0 0,0 0 0,0-1 0,-1 1 0,1 0 0,0-1 0,0 1 0,0-1 0,0 1 0,0-1 0,0 0 0,0 1 0,0-1 0,-1 0 0,1 0 0,0 0 0,0 1 0,1-1 0,-1 0 0,0 0 0,0 0 0,0-1 0,0 1 0,1 0 1,38-4 911,-18-2-943,0-2 0,0 0-1,0-2 1,-1 0 0,-1-2 0,0 0 0,0-1 0,-1-1 0,-1 0 0,19-21 0,-31 30-18,-1 0-1,0 0 1,0 0-1,0-1 1,-1 0-1,1 0 1,-2 0 0,1 0-1,-1-1 1,0 1-1,0-1 1,2-9-1,-5 16 15,0-1-1,0 1 0,1 0 0,-1 0 0,0 0 0,0 0 1,0 0-1,0-1 0,0 1 0,0 0 0,0 0 0,0 0 1,-1 0-1,1 0 0,0-1 0,0 1 0,0 0 0,0 0 1,0 0-1,0 0 0,0 0 0,0-1 0,0 1 0,0 0 1,0 0-1,0 0 0,-1 0 0,1 0 0,0 0 0,0 0 1,0 0-1,0-1 0,0 1 0,0 0 0,-1 0 0,1 0 1,0 0-1,0 0 0,0 0 0,0 0 0,0 0 0,-1 0 1,1 0-1,0 0 0,0 0 0,0 0 0,0 0 0,0 0 1,-1 0-1,1 0 0,0 0 0,0 0 0,0 0 0,-1 1 1,-10 6 63,-9 11 178,14-12-150,1 1 0,0 0 1,1-1-1,0 2 1,0-1-1,0 0 1,1 1-1,0-1 0,1 1 1,-1 0-1,1 0 1,1 0-1,0 0 0,0 1 1,0 9-1,2-16-66,-1 0 0,1 0-1,0 0 1,-1 0 0,1 0-1,0 0 1,0 0-1,1 0 1,-1 0 0,0 0-1,1-1 1,-1 1 0,1-1-1,-1 1 1,1-1 0,0 1-1,-1-1 1,1 0-1,0 0 1,0 0 0,0 0-1,0 0 1,0 0 0,0-1-1,0 1 1,0-1 0,1 1-1,-1-1 1,3 0 0,10 2 69,0 0 1,0-2 0,15 0 0,-26-1-71,3 1 5,0 0-1,1-1 1,-1 0-1,0-1 1,0 1-1,0-1 0,0-1 1,0 0-1,-1 1 1,1-2-1,-1 1 1,0-1-1,0 0 0,0 0 1,0-1-1,-1 0 1,1 0-1,-1 0 1,-1-1-1,7-7 1,-12 18-67,0 1 0,0-1 0,1 1 0,0-1 1,0 1-1,1 7 0,-1-10 56,1 1 0,-1-1-1,0 0 1,1 0 0,0 0-1,0 0 1,0 0 0,0 0 0,0 0-1,1 0 1,-1-1 0,1 1 0,-1 0-1,1-1 1,4 5 0,-1-4-94,1-1 1,0 1 0,0-1 0,0 0-1,0 0 1,0 0 0,8 0-1,16-3-3622,-28 1 3074,0-1 0,-1 1 0,1-1 0,-1 0 0,1 0-1,0 1 1,-1-1 0,1 0 0,-1 0 0,0 0 0,1 0 0,-1-1 0,2-1-1,11-18-11533</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7.901"/>
    </inkml:context>
    <inkml:brush xml:id="br0">
      <inkml:brushProperty name="width" value="0.025" units="cm"/>
      <inkml:brushProperty name="height" value="0.025" units="cm"/>
    </inkml:brush>
  </inkml:definitions>
  <inkml:trace contextRef="#ctx0" brushRef="#br0">1 0 10410,'0'0'15310,"5"11"-15016,8 16-242,-2 2 1,-1 0-1,-1 0 1,-1 1-1,5 44 1,-12-34-90,-1-27 46,0 0 0,1-1 0,0 1 0,1 0 0,1-1 1,4 16-1,-10-99 508,-30-53 167,35 127-590,0-1 0,0 0 0,0 1 0,0-1-1,0 0 1,0 0 0,1 0 0,-1 0 0,1-1 0,-1 1 0,1-1 0,4 2 0,39 18 25,-37-18-86,0 0 1,0 0 0,0-1-1,1-1 1,-1 1 0,0-1 0,1-1-1,-1 0 1,1 0 0,-1-1-1,19-3 1,-23 2-17,1 1 1,-1-1 0,0 0-1,0-1 1,0 1-1,0-1 1,-1 0-1,1 0 1,-1-1-1,1 1 1,-1-1-1,0 0 1,-1 0-1,1 0 1,-1-1 0,1 1-1,-1-1 1,-1 0-1,1 1 1,-1-2-1,3-7 1,-7 10-303,-6 9 157,-7 8 50,11-8 99,1 0 0,-1 0 0,1 0 0,0 1 0,0-1 0,1 1 0,0-1 1,0 1-1,1 0 0,0 0 0,0 0 0,0 0 0,1 0 0,0 0 0,1 0 1,1 11-1,-1-15-71,0 0 0,0 0 0,0 1 0,0-1 1,1-1-1,-1 1 0,1 0 0,0 0 0,0 0 1,0-1-1,0 1 0,0-1 0,0 0 0,1 0 0,-1 0 1,1 0-1,0 0 0,-1 0 0,1 0 0,0-1 1,0 0-1,0 1 0,0-1 0,0 0 0,0-1 1,1 1-1,-1 0 0,0-1 0,0 0 0,1 0 0,-1 0 1,0 0-1,0 0 0,1-1 0,-1 1 0,4-2 1,-5 1-302,-1 1 0,0-1 0,0 1 0,0-1 0,0 1 0,1-1 0,-1 0 0,0 1 1,0-1-1,0 0 0,0 0 0,-1 0 0,1 0 0,0 0 0,0 0 0,0 0 0,-1 0 1,1 0-1,-1 0 0,1-1 0,-1 1 0,1-2 0,0 2 67,7-21-7382</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8.260"/>
    </inkml:context>
    <inkml:brush xml:id="br0">
      <inkml:brushProperty name="width" value="0.025" units="cm"/>
      <inkml:brushProperty name="height" value="0.025" units="cm"/>
    </inkml:brush>
  </inkml:definitions>
  <inkml:trace contextRef="#ctx0" brushRef="#br0">1 0 16752,'0'0'4836,"51"26"-4900,-25-16-2274,-1-1-2274,-1 0-5894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8.633"/>
    </inkml:context>
    <inkml:brush xml:id="br0">
      <inkml:brushProperty name="width" value="0.025" units="cm"/>
      <inkml:brushProperty name="height" value="0.025" units="cm"/>
    </inkml:brush>
  </inkml:definitions>
  <inkml:trace contextRef="#ctx0" brushRef="#br0">74 0 7655,'0'0'8451,"-6"10"-7143,-4 2-939,3-3 230,-1 0-1,2 0 1,-1 1-1,1 0 0,0 0 1,1 0-1,0 1 0,-3 11 1,8-21-567,0 0 0,0 0 0,0 0 0,0 0 0,0-1 0,1 1 0,-1 0 0,0 0 0,0 0 0,1-1 0,-1 1 0,0 0 0,1 0 0,-1-1 0,0 1 0,1 0 0,-1-1 0,1 1 0,0 0 0,-1-1 0,1 1 0,-1-1 0,1 1 0,0-1 0,-1 1 0,1-1 1,0 0-1,0 1 0,-1-1 0,1 0 0,0 1 0,0-1 0,0 0 0,-1 0 0,3 0 0,34 2 538,-28-2-361,33-2-635,0-2 1,-1-1-1,69-19 0,-125 51 2683,14-26-2231,0-1 0,1 1 0,-1 0 0,1 0 0,-1 0 1,1 0-1,-1 0 0,1-1 0,0 1 0,-1 0 1,1 0-1,0 0 0,0 0 0,0 0 0,0 0 0,0 0 1,0 0-1,0 0 0,0 0 0,0 0 0,0 0 0,1 0 1,-1 0-1,0 0 0,1 0 0,-1 0 0,1 0 1,-1 0-1,1 0 0,-1-1 0,1 1 0,-1 0 0,1 0 1,0 0-1,-1-1 0,1 1 0,1 0 0,12 3-377,0-1-1,-1-1 1,2 0-1,-1-1 1,0 0-1,17-2 0,44-8-10848,-44 0-1500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0.216"/>
    </inkml:context>
    <inkml:brush xml:id="br0">
      <inkml:brushProperty name="width" value="0.025" units="cm"/>
      <inkml:brushProperty name="height" value="0.025" units="cm"/>
    </inkml:brush>
  </inkml:definitions>
  <inkml:trace contextRef="#ctx0" brushRef="#br0">147 6 14606,'0'0'3027,"-8"-1"-150,-5-1-1750,0 0 0,0 1 0,-26 2 0,35-1-899,0 0 0,0 1 0,0 0 0,0 0 0,1 0 1,-1 1-1,0-1 0,-7 5 0,10-5-203,-1 0 0,1 0 1,0 0-1,0 0 0,-1 0 0,1 1 1,0-1-1,0 1 0,0-1 0,0 1 0,0-1 1,1 1-1,-1-1 0,0 1 0,1 0 1,-1-1-1,1 1 0,0 0 0,-1-1 1,1 1-1,0 3 0,0-4-45,0 0-1,1 0 0,-1 0 1,0 0-1,1 0 1,-1 0-1,1 0 0,-1 0 1,1 0-1,0-1 1,-1 1-1,1 0 0,0 0 1,-1-1-1,1 1 0,0 0 1,0-1-1,0 1 1,0-1-1,0 1 0,0-1 1,-1 1-1,1-1 1,0 0-1,0 1 0,0-1 1,0 0-1,2 0 1,35 5-621,-31-4 513,40 0-593,44 6 127,-86-7 590,0 1 0,1 1 1,-1-1-1,0 1 0,0 0 1,0 0-1,0 0 0,0 1 0,0 0 1,0 0-1,-1 0 0,0 1 1,5 3-1,-8-6 55,0 1-1,0-1 1,0 0 0,0 0-1,0 1 1,-1-1 0,1 0-1,0 1 1,-1-1 0,1 1 0,0-1-1,-1 1 1,0-1 0,1 1-1,-1-1 1,0 1 0,0 0-1,0-1 1,0 1 0,0-1 0,0 1-1,-1-1 1,1 1 0,0-1-1,-1 1 1,0-1 0,1 1-1,-1-1 1,0 1 0,1-1 0,-1 0-1,0 1 1,0-1 0,0 0-1,0 0 1,0 0 0,0 1-1,-1-1 1,1 0 0,0-1-1,0 1 1,-2 1 0,-6 4 420,-1 0 1,0-1-1,1 0 1,-18 6 0,-4 1-116,-1-1 1,0-2-1,0 0 1,-43 4 0,83-26-6352,13-11-1447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9.066"/>
    </inkml:context>
    <inkml:brush xml:id="br0">
      <inkml:brushProperty name="width" value="0.025" units="cm"/>
      <inkml:brushProperty name="height" value="0.025" units="cm"/>
    </inkml:brush>
  </inkml:definitions>
  <inkml:trace contextRef="#ctx0" brushRef="#br0">89 21 8520,'0'0'15113,"-10"-4"-14862,-34-11 96,43 14-333,0 1 1,0 0-1,0 0 0,-1-1 0,1 1 1,0 0-1,0 0 0,0 0 1,-1 0-1,1 1 0,0-1 1,0 0-1,0 0 0,0 1 1,0-1-1,-1 1 0,1-1 0,0 1 1,0-1-1,0 1 0,0-1 1,0 1-1,0 0 0,0 0 1,1 0-1,-1 0 0,0-1 1,0 1-1,0 2 0,0-2-10,1-1 1,0 1-1,-1 0 1,1 0-1,0 0 0,0-1 1,0 1-1,0 0 0,0 0 1,0 0-1,0 0 0,0-1 1,0 1-1,0 0 1,0 0-1,0 0 0,1-1 1,-1 1-1,0 0 0,0 0 1,1-1-1,-1 1 0,1 0 1,-1-1-1,1 1 1,-1 0-1,1-1 0,-1 1 1,1 0-1,0-1 0,-1 1 1,1-1-1,0 0 0,1 2 1,46 15-1381,17 9-1830,-61-24 3179,-1 0 0,0 0-1,1 0 1,-1 1 0,0-1-1,0 1 1,-1 0 0,1-1 0,-1 1-1,1 0 1,-1 1 0,0-1 0,0 0-1,0 1 1,1 3 0,-3-5 178,1 0 1,-1 1 0,0-1 0,1 0-1,-1 1 1,-1-1 0,1 0-1,0 1 1,0-1 0,-1 0-1,0 1 1,1-1 0,-1 0 0,0 0-1,0 1 1,0-1 0,0 0-1,0 0 1,-1 0 0,1-1-1,-1 1 1,1 0 0,-1 0 0,0-1-1,1 1 1,-1-1 0,0 1-1,0-1 1,0 0 0,0 0 0,-5 2-1,-34 10-299,38-12-267,0-1 0,0 0-1,0 0 1,-1 0 0,1 0 0,0-1-1,0 1 1,0-1 0,0 0 0,-3-1 0,-3-6-8693</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09.608"/>
    </inkml:context>
    <inkml:brush xml:id="br0">
      <inkml:brushProperty name="width" value="0.025" units="cm"/>
      <inkml:brushProperty name="height" value="0.025" units="cm"/>
    </inkml:brush>
  </inkml:definitions>
  <inkml:trace contextRef="#ctx0" brushRef="#br0">1 1 16688,'0'0'3288,"0"9"-2733,0 1-398,0-2-14,0 0-1,0 1 1,1-1 0,0 0 0,3 13-1,-3-19-124,-1 0 1,1 1-1,0-1 0,0 0 0,1 0 0,-1 1 0,0-1 0,1 0 0,-1 0 1,1-1-1,0 1 0,-1 0 0,1 0 0,0-1 0,0 1 0,0-1 0,0 0 1,0 0-1,1 1 0,-1-1 0,0-1 0,1 1 0,-1 0 0,0 0 0,5 0 0,5-1 36,0 1-1,0-2 0,0 0 0,0 0 0,0-1 1,0 0-1,0-1 0,-1-1 0,1 1 0,-1-2 1,0 0-1,0 0 0,-1-1 0,13-9 0,-2 3 3,0 1 1,29-10-1,-50 21-49,0 0 1,1 0 0,-1 0-1,0 0 1,1-1-1,-1 1 1,1 0-1,-1 0 1,0 0 0,1 1-1,-1-1 1,1 0-1,-1 0 1,0 0 0,1 0-1,-1 0 1,1 0-1,-1 0 1,0 1 0,1-1-1,-1 0 1,0 0-1,1 1 1,-1-1 0,0 0-1,0 0 1,1 1-1,-1-1 1,0 0-1,0 1 1,1-1 0,-1 0-1,0 1 1,0 0-1,6 21 430,-6 35 431,-1-43-709,1-12-146,0 0-1,0-1 0,0 1 0,0 0 0,0-1 0,0 1 0,0 0 0,1-1 1,-1 1-1,1 0 0,-1-1 0,1 1 0,-1-1 0,1 1 0,0-1 0,0 1 1,0-1-1,0 0 0,0 1 0,0-1 0,0 0 0,1 0 0,-1 0 0,0 0 1,1 0-1,-1 0 0,2 1 0,1-1 28,0 0 0,-1-1 0,1 1 0,0-1 0,-1 0 0,1 0 0,-1 0 0,1-1 0,0 1 0,-1-1 0,1 0 0,4-1 0,12-6-362,-1 0 0,0-1 0,-1 0 1,0-2-1,0 0 0,19-18 0,-35 28-68,0 0 0,-1-1 0,1 1 0,-1-1 0,1 0 0,-1 1-1,1-1 1,-1 0 0,0 0 0,0 0 0,0 0 0,0 0 0,1-3 0,-1-11-4783</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0.012"/>
    </inkml:context>
    <inkml:brush xml:id="br0">
      <inkml:brushProperty name="width" value="0.025" units="cm"/>
      <inkml:brushProperty name="height" value="0.025" units="cm"/>
    </inkml:brush>
  </inkml:definitions>
  <inkml:trace contextRef="#ctx0" brushRef="#br0">0 0 15727,'0'0'6342,"80"9"-10890,-36-4-1923</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0.432"/>
    </inkml:context>
    <inkml:brush xml:id="br0">
      <inkml:brushProperty name="width" value="0.025" units="cm"/>
      <inkml:brushProperty name="height" value="0.025" units="cm"/>
    </inkml:brush>
  </inkml:definitions>
  <inkml:trace contextRef="#ctx0" brushRef="#br0">200 48 13901,'0'0'1762,"-12"-3"-1,-5-1-1080,0 0-1,1 2 0,-2 0 0,-22 0 0,36 2-533,-1 0 0,1 0 1,-1 1-1,1 0 0,-1 0 0,1 0 0,-1 1 0,1-1 1,0 1-1,0 0 0,-5 3 0,7-3-117,0-1 0,0 1-1,0 0 1,1 0 0,-1 0 0,0 0-1,1 0 1,0 0 0,0 1 0,0-1-1,0 0 1,0 0 0,0 1 0,0-1-1,1 1 1,-1-1 0,1 1 0,-1-1-1,1 1 1,0-1 0,0 1 0,1 4-1,0-5-11,0-1-1,0 1 1,0 0-1,0 0 0,0 0 1,0-1-1,0 1 1,0 0-1,1-1 0,-1 1 1,1-1-1,-1 0 1,1 1-1,0-1 0,0 0 1,-1 0-1,1 0 1,0 0-1,0 0 1,0-1-1,0 1 0,0-1 1,0 1-1,0-1 1,0 1-1,0-1 0,0 0 1,0 0-1,3-1 1,7 2 53,-1-1 1,1 0 0,0 0-1,12-4 1,-16 2-43,0 0 0,-1-1 0,1 0 0,-1 0 1,1-1-1,-1 0 0,0 0 0,-1-1 0,11-8 0,-13 10-2,-1 0 0,1-1 0,-1 1 1,0-1-1,0 0 0,0 0 0,0 0 0,-1 0 0,1-1 0,-1 1 1,0 0-1,-1-1 0,1 0 0,-1 1 0,0-1 0,0 0 0,1-5 1,-3 10-32,1-1 0,0 1 0,0 0 0,0-1 0,0 1 0,0 0-1,0-1 1,0 1 0,-1 0 0,1 0 0,0-1 0,0 1 0,0 0 0,-1-1 0,1 1 0,0 0 0,0 0 0,-1 0 0,1-1 0,0 1 0,0 0 0,-1 0 0,1 0 0,0-1 0,-1 1 0,1 0 0,0 0 0,-1 0 0,1 0 0,0 0 0,-1 0 0,1 0 0,0 0 0,-1 0 0,1 0 0,0 0 0,-1 0 0,1 0 0,0 0 0,-1 0 0,1 0 0,0 0 0,-1 1 0,1-1 0,0 0 0,-1 0 0,1 0 0,0 0 0,0 1 0,-1-1 0,1 0 0,0 0 0,0 1 0,-1-1 0,1 0 0,0 0 0,0 1 0,-1 0 0,-16 13 11,13-9 16,2-1 1,-1 1-1,0-1 0,1 1 1,0 0-1,0 0 0,0 0 1,0 0-1,1 0 0,-1 8 1,2-11-11,0-1 0,0 1 0,0-1 0,0 1 0,0-1 0,0 1 0,1-1 0,-1 1 0,1-1 0,-1 1 0,1-1 0,-1 0 1,1 1-1,0-1 0,0 0 0,0 0 0,0 1 0,0-1 0,0 0 0,0 0 0,0 0 0,0 0 0,0 0 0,0-1 0,1 1 0,-1 0 1,0 0-1,1-1 0,-1 1 0,1-1 0,-1 1 0,1-1 0,-1 0 0,0 0 0,1 1 0,-1-1 0,1 0 0,-1 0 0,4-1 0,6 1 133,1 0-1,0-2 0,-1 1 1,1-2-1,-1 1 0,19-8 1,-23 8-391,-1-1 0,0 1 0,-1-1 0,1 0 0,0-1 0,-1 1 0,0-1 0,0 0 0,0 0 0,0-1 0,-1 0 0,1 0 0,5-9-1,-5 0-3271,-5-3-2425</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0.791"/>
    </inkml:context>
    <inkml:brush xml:id="br0">
      <inkml:brushProperty name="width" value="0.025" units="cm"/>
      <inkml:brushProperty name="height" value="0.025" units="cm"/>
    </inkml:brush>
  </inkml:definitions>
  <inkml:trace contextRef="#ctx0" brushRef="#br0">51 0 16944,'0'0'1724,"-4"10"-1558,-7 21 666,2 1 0,1 0 0,1 1 0,2 0 0,2 0 0,0 50 0,3-80-796,0-1 1,0 0-1,0 1 0,0-1 1,0 1-1,1-1 0,-1 0 1,1 1-1,0-1 0,0 0 1,0 1-1,0-1 0,0 0 0,0 0 1,0 0-1,1 0 0,-1 0 1,1 0-1,-1 0 0,1-1 1,0 1-1,0-1 0,0 1 1,0-1-1,0 1 0,0-1 1,0 0-1,0 0 0,0 0 1,1 0-1,-1-1 0,0 1 1,1-1-1,-1 1 0,1-1 1,-1 0-1,0 0 0,1 0 1,4 0-1,0-1 47,0 0 0,1 0 1,-1-1-1,0 0 0,0 0 1,0-1-1,0 1 0,-1-2 1,1 1-1,-1-1 0,0 0 0,9-6 1,-3-1-106,0-1 0,-1 0 0,0 0 1,-1-1-1,0-1 0,-1 0 0,0 0 1,-1-1-1,-1 0 0,0 0 0,-1 0 1,4-19-1,-51 123-1009,36-74 1109,2 0-1,0 0 1,1 0-1,-1 19 1,3-29-182,0 1 0,0 0 0,1-1 0,0 1 0,0 0 0,3 6 1,-3-9-211,0 0 1,1 0-1,-1-1 1,1 1-1,-1-1 1,1 1-1,0-1 1,0 0-1,0 1 1,0-1 0,1 0-1,3 3 1,22 9-6323</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1.195"/>
    </inkml:context>
    <inkml:brush xml:id="br0">
      <inkml:brushProperty name="width" value="0.025" units="cm"/>
      <inkml:brushProperty name="height" value="0.025" units="cm"/>
    </inkml:brush>
  </inkml:definitions>
  <inkml:trace contextRef="#ctx0" brushRef="#br0">154 94 7111,'0'0'6112,"2"-9"-2701,0 4-3259,7-40 3626,-9 43-3663,0 1 0,0 0 0,0-1 0,0 1 0,0 0 0,0-1 0,0 1 0,-1 0 0,1 0 0,0-1 0,-1 1 1,1 0-1,-1 0 0,0 0 0,1 0 0,-1-1 0,0 1 0,0 0 0,0 0 0,0 0 0,0 1 0,0-1 0,0 0 0,0 0 0,0 0 0,0 1 0,0-1 0,0 0 0,0 1 0,-1-1 0,1 1 0,0 0 0,0-1 0,-1 1 0,1 0 0,0 0 1,-2 0-1,-2 0-96,0 0 0,0 0 1,-1 1-1,1 0 1,0 0-1,0 0 1,0 1-1,1-1 1,-1 1-1,0 1 0,1-1 1,-1 0-1,1 1 1,0 0-1,-1 0 1,1 1-1,-4 4 0,3-3-13,0 0-1,1 0 1,-1 1 0,1 0-1,0 0 1,1 0-1,-1 0 1,1 1-1,1-1 1,-1 1-1,1 0 1,-2 9-1,4-14-2,0-1-1,0 1 0,0-1 0,1 1 1,-1-1-1,0 1 0,1-1 0,-1 1 1,1-1-1,-1 1 0,1-1 0,0 0 1,0 1-1,-1-1 0,1 0 0,0 0 1,0 0-1,0 1 0,1-1 0,-1 0 1,0 0-1,0-1 0,0 1 0,1 0 1,-1 0-1,0 0 0,1-1 0,-1 1 1,1-1-1,-1 1 0,1-1 0,-1 0 1,1 1-1,-1-1 0,1 0 0,-1 0 1,3 0-1,13 1-364,-1 0 1,30-3 0,-25 1-829,-1 1-1350,0 0 1,30-6 0,-7-6-4716</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1.600"/>
    </inkml:context>
    <inkml:brush xml:id="br0">
      <inkml:brushProperty name="width" value="0.025" units="cm"/>
      <inkml:brushProperty name="height" value="0.025" units="cm"/>
    </inkml:brush>
  </inkml:definitions>
  <inkml:trace contextRef="#ctx0" brushRef="#br0">32 9 6822,'0'0'15327,"-7"4"-14692,-3 1-556,-5 4 246,42-8-227,20-1-214,21 0 247,-65-1-114,1 1 0,-1-1 0,1 0 0,-1 0 1,0 0-1,1 0 0,-1 0 0,0-1 0,0 1 0,0-1 0,0 0 0,0 0 0,0 0 0,-1-1 0,5-3 0,-7 5 21,2 31-679,-1-29 642,1 0 0,0 0 0,0 0 0,0 0 0,0-1 0,0 1 0,0 0 0,0-1 0,0 1-1,0-1 1,0 0 0,0 0 0,0 0 0,0 0 0,2 0 0,36-3-423,-39 3 354,39-8-2239,-15-1-6367,-20 5 3405</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2.536"/>
    </inkml:context>
    <inkml:brush xml:id="br0">
      <inkml:brushProperty name="width" value="0.025" units="cm"/>
      <inkml:brushProperty name="height" value="0.025" units="cm"/>
    </inkml:brush>
  </inkml:definitions>
  <inkml:trace contextRef="#ctx0" brushRef="#br0">100 0 13229,'0'0'5781,"-10"4"-5610,5-3-98,0 1 0,1 0 0,0 0 0,-1 0 0,1 0 0,0 1 0,0-1 0,0 1 0,0 0 0,1 1 0,-1-1 0,1 1 0,0-1 1,0 1-1,0 0 0,0 0 0,1 0 0,-3 7 0,2-5 88,0-1 1,1 1 0,0 0-1,0 0 1,0 0 0,1 0-1,0 1 1,0-1 0,1 0-1,0 0 1,0 1 0,1 7-1,0-11-122,0 0 0,0 0 0,1 0 0,-1 0 0,1 0 0,-1-1 0,1 1-1,0 0 1,0-1 0,0 0 0,1 1 0,-1-1 0,0 0 0,1 0 0,0 0-1,-1-1 1,1 1 0,0-1 0,0 1 0,0-1 0,0 0 0,0 0-1,0 0 1,0 0 0,5 0 0,36 5 124,-33-5-187,-1 0-1,1 1 1,0 0-1,-1 1 1,16 6-1,-25-8 23,0-1 1,-1 1-1,1 0 0,0 0 0,-1 0 1,1 0-1,0 0 0,-1 0 0,1 0 1,-1 0-1,0 0 0,1 0 0,-1 0 1,0 0-1,0 0 0,1 0 0,-1 0 1,0 0-1,0 0 0,0 1 0,0-1 1,-1 0-1,1 0 0,0 0 1,0 0-1,-1 0 0,1 0 0,0 0 1,-1 0-1,0 1 0,0 0 31,1 0-1,-1 0 1,0 0-1,0 0 1,0 0-1,0 0 1,0 0-1,-1 0 1,1-1-1,-1 1 1,1-1-1,-1 1 1,1-1-1,-4 3 1,4-4 115,2-8-65,0-1-1,0 1 1,1-1-1,0 1 1,0 0 0,1-1-1,0 1 1,0 0-1,1 1 1,7-11 0,-8 17-56,0 0 1,1 0-1,-1 0 1,0 1-1,1-1 1,-1 1-1,0 0 1,1 0-1,-1 0 1,0 1-1,1-1 1,-1 1-1,4 1 1,2 0 15,4-1 0,1 0 1,-1-1-1,0 0 0,0-1 0,16-3 1,-26 4 18,0 0 1,0-1 0,0 0 0,0 1 0,0-1 0,0-1 0,0 1 0,-1 0 0,1-1-1,0 1 1,-1-1 0,1 0 0,-1 0 0,0 0 0,1 0 0,-1 0 0,0 0-1,0-1 1,0 1 0,-1-1 0,1 1 0,-1-1 0,1 0 0,-1 0 0,0 1 0,0-1-1,0 0 1,1-5 0,-2 6 101,-1 8-172,0 0 0,0-1 0,-1 0 0,0 1 0,0-1 0,0 0 0,0 0-1,-5 7 1,4-6 103,-1 0 1,1 1-1,1-1 0,-1 1 0,-2 10 0,5-15-65,-1 0 0,1 0-1,0 0 1,-1 0 0,1 0 0,0 0-1,0 0 1,0 0 0,0 0 0,0 0-1,1 0 1,-1-1 0,1 1 0,-1 0-1,1 0 1,0 0 0,0 0-1,0 0 1,0-1 0,0 1 0,0 0-1,0-1 1,0 1 0,1-1 0,-1 1-1,3 1 1,0-1 32,1 0-1,0-1 1,0 0-1,0 0 1,0 0-1,0 0 1,0-1 0,0 1-1,8-2 1,0 1-16,0-1 1,0 0-1,0-1 0,0-1 1,0 0-1,0-1 1,-1 0-1,0 0 1,18-11-1,-22 11-26,0-1-1,-1 0 1,1 0-1,-1-1 1,-1 0-1,1 0 0,-1-1 1,0 0-1,-1 0 1,1 0-1,-1-1 1,-1 0-1,0 0 1,7-15-1,-11 22-13,1 0 0,-1 0 0,1 0 0,-1 0 0,1 0 0,-1 0 0,0 0 1,0 0-1,1 0 0,-1 0 0,0 0 0,0 0 0,0 0 0,0 0 0,0 0 0,0-1 0,-1 1 0,1 0 0,0 0 0,0 0 0,-1 0 0,1 0 0,-1-1 0,0 2-6,0 0 1,0 0-1,0 0 1,1-1-1,-1 1 1,0 0-1,0 0 1,0 0-1,0 0 1,0 1-1,1-1 0,-1 0 1,0 0-1,0 0 1,0 1-1,0-1 1,1 0-1,-1 1 1,0-1-1,-1 2 1,-41 30-9,40-29 32,0 0 1,0 0-1,0 0 0,1 0 1,-1 0-1,1 0 0,0 1 1,0-1-1,0 1 0,0 0 1,0 0-1,1 0 0,0 0 1,0 0-1,0 0 0,0 0 1,1 0-1,-1 0 0,1 0 1,0 0-1,0 0 0,2 8 1,-1-9-138,0 0 1,1 0 0,-1 0 0,1-1 0,0 1 0,-1 0 0,1-1 0,0 1-1,1-1 1,-1 0 0,0 0 0,1 1 0,-1-2 0,1 1 0,0 0 0,0 0-1,-1-1 1,1 0 0,0 1 0,0-1 0,0 0 0,1 0 0,-1-1-1,0 1 1,0-1 0,0 0 0,0 1 0,1-1 0,3-1 0,13-1-8650,-12-7 1335</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2.895"/>
    </inkml:context>
    <inkml:brush xml:id="br0">
      <inkml:brushProperty name="width" value="0.025" units="cm"/>
      <inkml:brushProperty name="height" value="0.025" units="cm"/>
    </inkml:brush>
  </inkml:definitions>
  <inkml:trace contextRef="#ctx0" brushRef="#br0">0 1 16528,'0'0'5669,"54"25"-5957,-19-5-1762,7-1-1089,2-1-2274,2-3-2082,-4-1 6309</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3.284"/>
    </inkml:context>
    <inkml:brush xml:id="br0">
      <inkml:brushProperty name="width" value="0.025" units="cm"/>
      <inkml:brushProperty name="height" value="0.025" units="cm"/>
    </inkml:brush>
  </inkml:definitions>
  <inkml:trace contextRef="#ctx0" brushRef="#br0">188 298 6662,'0'0'10827,"-9"-1"-9573,-6-1-621,-1 0 0,1 2 0,-20 1 0,28 0-364,0-1 1,1 2-1,-1-1 1,0 1-1,0 0 1,1 0-1,-1 0 1,1 1-1,0 0 1,0 1-1,-8 5 1,13-8-258,0-1 0,0 1 1,1-1-1,-1 1 1,0-1-1,0 1 1,1 0-1,-1-1 1,1 1-1,-1 0 1,1 0-1,-1 0 1,1-1-1,-1 1 1,1 0-1,-1 0 1,1 0-1,0 0 1,0 0-1,-1 0 1,1 0-1,0 1 1,1-1-4,-1-1 0,0 1-1,1 0 1,-1-1 0,1 1 0,-1 0 0,1-1 0,-1 1 0,1 0 0,0-1 0,-1 1 0,1-1 0,0 1-1,-1-1 1,1 0 0,0 1 0,0-1 0,-1 0 0,1 1 0,1-1 0,49 8-122,-43-7-46,16 0-186,-1 1-1,1 2 0,-1 0 1,0 2-1,0 0 0,0 2 1,40 19-1,-61-26 367,-1-1 0,1 1 0,0 0 0,-1 0 0,0 0 0,1 0 1,-1 0-1,0 0 0,1 1 0,-1-1 0,0 0 0,0 1 0,0-1 0,0 1 0,0-1 0,-1 1 0,1-1 0,0 1 0,-1-1 0,1 1 0,-1 0 0,1 1 1,-1-1 78,-1 0 0,1-1 0,-1 1 0,1-1 0,-1 1 0,0-1 0,0 1 1,0-1-1,1 0 0,-1 1 0,-1-1 0,1 0 0,0 0 0,0 1 0,0-1 1,-1 0-1,1 0 0,-3 1 0,-9 5 687,0 0 1,0-2-1,-29 10 1,34-13-842,-5 3 117,-1-1 0,1 0 0,-1-1 0,0-1 0,-23 1 1,36-3-193,1 0 0,-1 0 0,0-1 0,1 1 0,-1 0 0,1-1 0,-1 1 1,1-1-1,-1 1 0,1-1 0,-1 1 0,1-1 0,-1 1 0,1-1 0,0 1 0,-1-1 1,1 0-1,0 1 0,-1-1 0,1 1 0,0-1 0,0 0 0,0 1 0,-1-1 0,1 0 0,0 0 1,0 1-1,0-1 0,0 0 0,0 1 0,0-1 0,1-1 0,2-26-6897,10-5-5082</inkml:trace>
  <inkml:trace contextRef="#ctx0" brushRef="#br0" timeOffset="1">501 0 19667,'0'0'5701,"-3"55"-5124,3-28-449,7 1-96,9 2-1474,-1-1-2786,1-1-4900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0.902"/>
    </inkml:context>
    <inkml:brush xml:id="br0">
      <inkml:brushProperty name="width" value="0.025" units="cm"/>
      <inkml:brushProperty name="height" value="0.025" units="cm"/>
    </inkml:brush>
  </inkml:definitions>
  <inkml:trace contextRef="#ctx0" brushRef="#br0">172 0 14606,'0'0'3875,"-3"13"-2785,-9 36-71,2 0 1,3 1-1,2 0 1,1 1 0,3-1-1,7 59 1,-1-88-1000,0 0 0,2 0 0,1-1 0,0 0 0,1-1 0,1 0 0,18 25 0,-69-96-6691,7 10 4347,-47-60-522,22 38 6386,82 64-1992,62 15-1932,-46-7-575,62 4 1,20-11-6403,-63-1 1456</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3:13.718"/>
    </inkml:context>
    <inkml:brush xml:id="br0">
      <inkml:brushProperty name="width" value="0.025" units="cm"/>
      <inkml:brushProperty name="height" value="0.025" units="cm"/>
    </inkml:brush>
  </inkml:definitions>
  <inkml:trace contextRef="#ctx0" brushRef="#br0">0 6 18610,'0'0'13228,"13"12"-14029,-1-12-1857,-3-8-2531,0-1-3812</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06.262"/>
    </inkml:context>
    <inkml:brush xml:id="br0">
      <inkml:brushProperty name="width" value="0.025" units="cm"/>
      <inkml:brushProperty name="height" value="0.025" units="cm"/>
    </inkml:brush>
  </inkml:definitions>
  <inkml:trace contextRef="#ctx0" brushRef="#br0">144 131 3523,'-9'0'1196,"5"0"-649,-44 3 605,45-3-652,0 0 1,-1 0-1,1 0 1,0 0-1,-1 0 1,1-1-1,0 0 1,-1 0-1,1 0 1,0 0-1,0 0 1,-4-3 2375,202 22 386,645-44-935,-378 1-2231,441 6 657,-1321 18-675,-471 2-177,452 17 608,137-4-36,293-14-443,-41 5 69,47-5-105,0 0 0,-1 0 1,1 0-1,0 1 0,0-1 1,-1 1-1,1-1 0,0 1 0,0-1 1,0 1-1,0 0 0,0-1 1,0 1-1,0 0 0,0 0 0,0 0 1,0 0-1,0 0 0,0 0 1,1 0-1,-1 0 0,0 0 0,1 0 1,-1 0-1,1 1 0,-1-1 1,1 0-1,0 0 0,-1 1 0,1 0 1,0-1 1,1 0 0,-1 0 0,1 0 0,-1 0 0,1 0 0,-1 0 0,1-1 0,0 1 0,-1 0 0,1 0 0,0-1 1,0 1-1,0-1 0,-1 1 0,1 0 0,0-1 0,0 0 0,0 1 0,0-1 0,0 1 0,0-1 0,0 0 0,0 0 0,0 0 0,0 1 0,0-1 1,0 0-1,2 0 0,36 1-21,-33-1 20,222-8 182,260-42 1,-153 11-240,691-15-381,-1009 57 340,-18 1-35,-10 2-16,-30 5 200,-1-2-1,0-2 1,-66 4 0,41-5-10,-1290 88 578,1296-92-526,-261 4 214,243-9-293,1-3 0,-81-16-1,64-4-335,84 23-3504,38 3-13749</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4.618"/>
    </inkml:context>
    <inkml:brush xml:id="br0">
      <inkml:brushProperty name="width" value="0.025" units="cm"/>
      <inkml:brushProperty name="height" value="0.025" units="cm"/>
    </inkml:brush>
  </inkml:definitions>
  <inkml:trace contextRef="#ctx0" brushRef="#br0">0 90 11243,'0'0'3859,"9"1"-2439,87 6 1569,186-11-1,104-35-2208,-340 34-746,-5 0-210,86-11 369,-46-3-3477,-81 18 3200,-1 1 0,1 0 0,0 0 0,0 0 0,0 0 0,0 0 0,0 0 0,0 0 0,0-1 0,0 1 0,0 0 0,-1 0 0,1 0 0,0 0 0,0 0 0,0 0 0,0-1 1,0 1-1,0 0 0,0 0 0,0 0 0,0 0 0,0 0 0,0-1 0,0 1 0,0 0 0,0 0 0,0 0 0,0 0 0,0 0 0,1-1 0,-1 1 0,0 0 0,0 0 0,0 0 0,0 0 0,0 0 1,0 0-1,0-1 0,0 1 0,0 0 0,1 0 0,-1 0 0,0 0 0,0 0 0,0 0 0,0 0 0,0 0 0,0 0 0,1 0 0,-1 0 0,0 0 0,0 0 0,0 0 0,0 0 0,0 0 0,1 0 1,-1 0-1,0 0 0,0 0 0,0 0 0,-16-4-3194</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4.993"/>
    </inkml:context>
    <inkml:brush xml:id="br0">
      <inkml:brushProperty name="width" value="0.025" units="cm"/>
      <inkml:brushProperty name="height" value="0.025" units="cm"/>
    </inkml:brush>
  </inkml:definitions>
  <inkml:trace contextRef="#ctx0" brushRef="#br0">444 74 7976,'-14'-4'2236,"-59"-23"141,-19-13 3660,91 40-5979,-1-1 1,1 1 0,-1 0 0,1-1 0,-1 1 0,1 0 0,-1 0 0,0 0-1,1 0 1,-1 0 0,1 0 0,-1 1 0,1-1 0,-1 0 0,1 1-1,-1-1 1,1 1 0,0 0 0,-1-1 0,1 1 0,0 0 0,-1 0-1,1 0 1,0 0 0,0 0 0,-2 2 0,-31 38-259,20-23 359,-24 25-196,19-23 253,1 0 1,1 1-1,1 1 1,0 0-1,2 1 1,-18 40-1,31-62-211,0 1-1,0-1 0,1 1 0,-1-1 0,0 1 0,1 0 0,-1-1 0,1 1 0,0 0 0,0 0 0,-1-1 0,1 1 0,0 0 0,0 0 0,1-1 0,-1 1 0,0 0 0,0-1 0,1 1 0,-1 0 0,1-1 0,0 1 0,-1 0 0,1-1 0,0 1 0,0-1 0,0 1 1,0-1-1,0 0 0,0 1 0,1-1 0,-1 0 0,0 0 0,1 0 0,-1 0 0,1 0 0,2 1 0,4 1 26,1-1 0,-1 0 0,1-1 0,0 0 0,-1 0 0,14-2 0,-10 1 55,567-1-1377,-479 1-2925</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7.813"/>
    </inkml:context>
    <inkml:brush xml:id="br0">
      <inkml:brushProperty name="width" value="0.025" units="cm"/>
      <inkml:brushProperty name="height" value="0.025" units="cm"/>
    </inkml:brush>
  </inkml:definitions>
  <inkml:trace contextRef="#ctx0" brushRef="#br0">149 1 12043,'0'0'9561,"-5"10"-8968,-8 23-215,1 1 1,1 0-1,2 1 0,1 0 0,2 0 1,-2 63-1,8-96-366,0-1 0,0 0 0,0 0 0,0 1 0,0-1 0,1 0 0,-1 0 0,0 1 1,1-1-1,-1 0 0,1 0 0,0 0 0,-1 0 0,1 0 0,0 0 0,-1 0 0,1 0 0,0 0 0,0 0 0,0 0 1,0-1-1,0 1 0,0 0 0,0-1 0,2 2 0,1-1 22,0 1 0,0-1 0,0 0-1,0 0 1,0-1 0,0 1 0,0-1 0,5 0 0,9-1 99,0-1 1,29-7-1,-45 9-127,11-3 18,-4 0-28,0 1-1,1 0 0,-1 0 1,1 1-1,-1 0 1,1 1-1,-1 0 1,1 1-1,14 2 0,-23-2 21,1-1 0,-1 1-1,1 0 1,-1 0-1,0 0 1,0 1-1,0-1 1,0 0-1,0 0 1,0 1-1,0-1 1,0 0-1,0 1 1,0-1-1,-1 1 1,1-1-1,-1 1 1,1 0 0,-1-1-1,0 1 1,1-1-1,-1 1 1,0 0-1,0-1 1,0 1-1,0 0 1,0-1-1,-1 1 1,1-1-1,0 1 1,-1 0-1,1-1 1,-2 4-1,0 1 144,0-1-1,-1 1 0,1 0 0,-1 0 1,0-1-1,-1 0 0,-6 9 0,0-5 86,-2 0-1,1-1 1,-1 0 0,0 0-1,-1-1 1,0-1-1,0 0 1,0-1 0,0-1-1,-1 0 1,0 0-1,0-2 1,0 0 0,0 0-1,0-1 1,-1-1-1,1 0 1,-22-4 0,33 4-241,-1-1-1,1 0 1,0 0 0,0 0 0,0-1 0,0 1 0,0-1 0,1 1 0,-1-1 0,0 0 0,1 0 0,-1 0 0,1-1 0,0 1 0,-1 0 0,1-1 0,0 0 0,-3-5 0,5 7-121,-1 0 1,1-1-1,-1 1 0,1-1 1,-1 1-1,1-1 0,0 0 1,0 1-1,0-1 0,0 1 1,0-1-1,0 1 0,0-1 1,0 1-1,0-1 0,1 0 1,-1 1-1,1-1 1,-1 1-1,1 0 0,0-1 1,0 1-1,-1-1 0,1 1 1,0 0-1,0 0 0,0-1 1,0 1-1,0 0 0,1 0 1,-1 0-1,0 0 0,0 0 1,1 1-1,-1-1 0,1 0 1,-1 1-1,1-1 0,2 0 1,95-36-11323,-61 21 3491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8.230"/>
    </inkml:context>
    <inkml:brush xml:id="br0">
      <inkml:brushProperty name="width" value="0.025" units="cm"/>
      <inkml:brushProperty name="height" value="0.025" units="cm"/>
    </inkml:brush>
  </inkml:definitions>
  <inkml:trace contextRef="#ctx0" brushRef="#br0">0 131 15214,'0'0'4458,"10"1"-2494,-5-1-1821,3 1 340,0 0 0,0-1-1,1 0 1,-1 0 0,0-1 0,1 0-1,-1 0 1,0-1 0,11-4-1,-15 4-282,16-7 67,0-1 0,18-13 1,-34 21-202,-1 0 0,0 0 0,-1 0 0,1 0 0,0 0 0,0-1 0,-1 1 0,0-1 1,1 0-1,-1 0 0,0 0 0,0 0 0,-1 0 0,1 0 0,0 0 0,-1 0 1,0-1-1,0 1 0,0-1 0,0 1 0,0-5 0,-2 7-32,1 0 1,-1 0-1,0 1 0,1-1 0,-1 0 1,0 0-1,1 1 0,-1-1 0,0 0 0,0 1 1,0-1-1,0 1 0,0-1 0,0 1 1,0-1-1,0 1 0,0-1 0,0 1 0,0 0 1,0 0-1,0 0 0,0 0 0,0 0 1,0 0-1,0 0 0,0 0 0,0 0 1,0 0-1,0 0 0,0 1 0,-2-1 0,-36 9 120,27-2-53,1 1-1,0 0 0,0 0 0,0 1 0,1 1 0,0 0 1,1 0-1,0 1 0,1 0 0,0 0 0,1 1 0,0 0 1,1 0-1,0 1 0,1 0 0,-5 18 0,10-30-100,-1 1 0,1-1-1,0 1 1,0-1 0,0 1-1,0-1 1,0 1 0,0-1-1,1 1 1,-1-1-1,0 1 1,1-1 0,-1 0-1,1 1 1,0-1 0,-1 1-1,1-1 1,0 0 0,0 0-1,0 1 1,0-1 0,0 0-1,0 0 1,0 0 0,0 0-1,0 0 1,2 1 0,1 0-87,1 0 1,-1-1-1,0 1 1,1-1 0,-1 1-1,1-1 1,0-1 0,-1 1-1,6-1 1,10 1-1647,0-2 0,0-1 0,26-5 1,-1-5-4829,-1-5-1927</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8.667"/>
    </inkml:context>
    <inkml:brush xml:id="br0">
      <inkml:brushProperty name="width" value="0.025" units="cm"/>
      <inkml:brushProperty name="height" value="0.025" units="cm"/>
    </inkml:brush>
  </inkml:definitions>
  <inkml:trace contextRef="#ctx0" brushRef="#br0">250 0 12748,'0'0'6817,"-12"2"-4842,-1 0-1570,0 0 0,0 2 0,1-1 0,0 1 0,-1 1-1,1 0 1,1 1 0,-1 0 0,1 1 0,0 0-1,-11 11 1,-31 36 1042,49-49-1357,1-1 0,0 1 0,0 0 0,1 0 0,-1 0-1,1 0 1,0 0 0,0 1 0,0-1 0,1 0 0,-1 8-1,2-12-90,0 0 0,0 0 0,0 0 1,0 0-1,0 0 0,0 0 0,1 0 0,-1 0 0,0 0 0,1 0 0,-1 0 0,0 0 0,1 0 0,-1 0 0,1 0 0,0-1 0,-1 1 0,1 0 0,0 0 0,-1-1 0,1 1 0,0 0 0,0-1 0,0 1 0,1 0 0,31 8-774,37-13-2354,-51 0 1201,-1-1-1,0 0 1,22-10-1,7-5-3500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9.040"/>
    </inkml:context>
    <inkml:brush xml:id="br0">
      <inkml:brushProperty name="width" value="0.025" units="cm"/>
      <inkml:brushProperty name="height" value="0.025" units="cm"/>
    </inkml:brush>
  </inkml:definitions>
  <inkml:trace contextRef="#ctx0" brushRef="#br0">190 4 14157,'0'0'2899,"-11"1"-230,2-1-2261,1 2 0,-1-1 0,0 1 1,1 0-1,-1 1 0,1 0 0,0 0 0,-1 1 0,2 0 0,-1 1 0,0-1 0,1 1 0,0 1 0,0 0 0,-9 9 0,-15 24 1071,30-37-1442,-1 0 0,1 0-1,0 0 1,0 1 0,0-1 0,0 0-1,0 0 1,1 1 0,-1-1 0,1 0-1,-1 1 1,1-1 0,0 1 0,0-1 0,0 0-1,0 1 1,1 4 0,0-7-33,0 1 1,0 0 0,-1 0-1,1 0 1,0 0-1,0-1 1,0 1-1,0 0 1,0-1-1,0 1 1,0 0 0,0-1-1,0 1 1,0-1-1,0 0 1,0 1-1,0-1 1,1 0-1,-1 0 1,0 0 0,0 0-1,0 0 1,2 0-1,32-1 114,-29 0-94,7-1-18,1-1 0,-1-1 0,0 0 0,0 0 0,0-2 1,0 1-1,-1-2 0,0 1 0,0-2 0,-1 0 0,0 0 0,-1-1 1,1 0-1,-2-1 0,1 0 0,-1 0 0,-1-1 0,0-1 0,9-15 1,-72 109 446,53-77-401,-1 1 0,1 0-1,0-1 1,0 1-1,1 0 1,-1 0 0,1 0-1,0 11 1,2-16-45,-1 0 1,1 0-1,-1 0 1,1-1-1,0 1 1,-1 0-1,1 0 1,0-1-1,0 1 1,0 0-1,-1-1 1,1 1-1,0-1 1,0 1 0,0-1-1,0 1 1,0-1-1,0 0 1,0 1-1,0-1 1,0 0-1,0 0 1,0 0-1,1 0 1,-1 0-1,0 0 1,0 0-1,0 0 1,0 0-1,0 0 1,0-1-1,1 0 1,42-7 224,-28 0-224,0-1 1,-1 0-1,-1-1 0,1 0 0,-2-2 0,1 1 0,12-16 1,28-23-347,-86 131 808,32-80-437,-1 1 0,1-1 1,-1 1-1,1 0 1,-1-1-1,1 1 0,0-1 1,-1 1-1,1 0 0,0-1 1,0 1-1,0-1 0,1 1 1,-1 0-1,0-1 1,1 1-1,-1-1 0,1 1 1,-1-1-1,2 4 0,-1-5-5,0 1 0,0 0 0,0 0 0,0 0 0,1-1 0,-1 1 0,0 0-1,0-1 1,1 1 0,-1-1 0,0 1 0,1-1 0,-1 0 0,0 0 0,1 0-1,-1 1 1,0-1 0,1-1 0,1 1 0,5-1 44,-1 0 0,1-1 1,0 0-1,-1 0 0,1-1 1,-1 0-1,8-4 0,91-63 105,-74 47-108,-33 29-129,0 0 0,0-1 1,0 1-1,-1 0 1,-3 10-1,2-11-44,-1 3 168,1 0 1,0 1-1,0-1 0,-2 14 1,4-21-129,1 0 0,0 0 0,0 0 0,0 0 0,0 0-1,0 1 1,0-1 0,0 0 0,0 0 0,0 0 0,0 0 0,0 0 0,1 0 0,-1 1 0,1-1 0,-1 0 0,1 0 0,-1 0 0,1 0 0,-1 0 0,1 0 0,0-1 0,0 1 0,-1 0 0,1 0 0,0 0 0,0-1 0,0 1 0,0 0 0,0-1 0,0 1 0,0-1 0,0 1 0,0-1 0,0 1 0,0-1 0,0 0-1,1 0 1,-1 1 0,0-1 0,0 0 0,0 0 0,1 0 0,4 0-796,0 1 1,0-1-1,0 0 0,-1-1 0,1 0 0,0 1 0,0-2 0,-1 1 0,1-1 1,-1 0-1,1 0 0,-1 0 0,9-6 0,17-13-7078</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9.411"/>
    </inkml:context>
    <inkml:brush xml:id="br0">
      <inkml:brushProperty name="width" value="0.025" units="cm"/>
      <inkml:brushProperty name="height" value="0.025" units="cm"/>
    </inkml:brush>
  </inkml:definitions>
  <inkml:trace contextRef="#ctx0" brushRef="#br0">118 0 15022,'0'0'7901,"-9"5"-5771,6-3-2065,-56 32 2233,55-31-2200,0-1-1,1 1 1,-1 0 0,1 0-1,0 0 1,0 0-1,0 1 1,0-1 0,0 1-1,1 0 1,-1 0 0,1-1-1,0 2 1,-2 5 0,4-9-160,0 0 0,1-1 0,-1 1 1,0 0-1,1 0 0,-1-1 1,0 1-1,1 0 0,-1-1 0,1 1 1,-1-1-1,1 1 0,-1 0 0,1-1 1,0 1-1,-1-1 0,1 1 0,0-1 1,-1 0-1,1 1 0,0-1 0,-1 0 1,1 1-1,0-1 0,0 0 1,-1 0-1,1 0 0,0 1 0,0-1 1,0 0-1,-1 0 0,3-1 0,34 4-1176,-30-3 729,8 1-97,0 0 0,0 1 0,0 1 0,0 0 0,15 6 1,-28-8 722,0-1 1,0 1 0,0-1 0,0 1 0,0 0 0,0 0 0,0 0 0,0 0-1,-1 0 1,1 1 0,0-1 0,-1 0 0,1 1 0,-1-1 0,1 1 0,-1 0-1,0-1 1,0 1 0,0 0 0,0 0 0,0 0 0,0 0 0,0 0 0,0 0-1,-1 0 1,1 0 0,-1 0 0,0 0 0,1 0 0,-1 0 0,0 0 0,0 0-1,-1 0 1,1 1 0,0-1 0,-1 0 0,1 0 0,-1 0 0,1 0 0,-1 0-1,0 0 1,0 0 0,0-1 0,0 1 0,0 0 0,-1 0 0,1-1 0,-2 3-1,-5 6 410,-1-1-1,1 0 0,-1 0 1,-1-1-1,-17 12 0,21-15-310,-1-1 0,1 1-1,-1-2 1,0 1 0,0-1-1,-1 0 1,1-1 0,0 1 0,-1-2-1,-10 3 1,18-5-271,-1 1 0,1 0-1,-1-1 1,1 1 0,-1 0 0,1-1-1,0 1 1,-1-1 0,1 1 0,0 0-1,-1-1 1,1 1 0,0-1 0,-1 1-1,1-1 1,0 1 0,0-1 0,0 1 0,0-1-1,-1 1 1,1-1 0,0 0 0,0 1-1,0-1 1,0 1 0,0-1 0,0 1-1,1-1 1,-1 1 0,0-2 0,2-18-4164,7-11-2417,6-4-3763</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19.817"/>
    </inkml:context>
    <inkml:brush xml:id="br0">
      <inkml:brushProperty name="width" value="0.025" units="cm"/>
      <inkml:brushProperty name="height" value="0.025" units="cm"/>
    </inkml:brush>
  </inkml:definitions>
  <inkml:trace contextRef="#ctx0" brushRef="#br0">58 63 15022,'0'0'5755,"11"1"-3529,-5-1-2266,5 0 703,0 0 0,0 0 0,20-4 0,-29 4-539,1-1 1,0 1-1,0-1 0,0 0 1,-1 0-1,1 0 0,0 0 1,-1-1-1,1 1 0,-1-1 1,1 1-1,-1-1 0,0 0 1,0 0-1,0 0 0,0 0 1,0 0-1,0-1 1,0 1-1,-1-1 0,1 1 1,1-5-1,-3 7-115,0 0 0,0-1 1,0 1-1,0-1 0,0 1 0,0-1 0,0 1 1,0-1-1,0 1 0,0-1 0,0 1 0,0 0 1,0-1-1,0 1 0,0-1 0,-1 1 0,1-1 0,0 1 1,0 0-1,0-1 0,-1 1 0,1 0 0,0-1 1,-1 1-1,1 0 0,0-1 0,-1 1 0,1 0 1,0-1-1,-1 1 0,1 0 0,0 0 0,-1 0 1,1-1-1,-1 1 0,-24-5 129,-23 7 71,41 0-87,0-1-1,0 1 1,1 1-1,-1 0 1,1-1-1,-1 2 1,1-1 0,0 1-1,1 0 1,-11 9-1,14-11-21,-1 1 1,0-1-1,0 1 0,1 0 0,-1 0 0,1 0 0,0 1 0,0-1 0,0 0 0,1 1 0,-1-1 0,1 1 0,0 0 1,0-1-1,0 1 0,0 0 0,1 0 0,-1 0 0,1-1 0,0 1 0,1 4 0,-1-6-96,1 0-1,0-1 1,0 1-1,0-1 0,0 1 1,0-1-1,0 1 1,0-1-1,0 0 0,1 0 1,-1 0-1,0 1 1,1-1-1,-1 0 0,1-1 1,-1 1-1,1 0 1,0 0-1,-1-1 1,1 1-1,0-1 0,0 1 1,-1-1-1,3 0 1,48 6-53,-46-6 34,67-1-2459,-26-11-3535,-6-8-4161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1.262"/>
    </inkml:context>
    <inkml:brush xml:id="br0">
      <inkml:brushProperty name="width" value="0.025" units="cm"/>
      <inkml:brushProperty name="height" value="0.025" units="cm"/>
    </inkml:brush>
  </inkml:definitions>
  <inkml:trace contextRef="#ctx0" brushRef="#br0">160 15 801,'24'-9'8767,"-39"6"-1593,-17 5-2831,6 4-4715,17-1 667,-1 0 1,1 1-1,0 0 1,1 1-1,0 0 1,-13 13-1,17-16-130,1 0-1,-1 1 1,1-1 0,0 1-1,0 0 1,0-1-1,1 2 1,0-1 0,0 0-1,0 0 1,1 1 0,-1-1-1,1 1 1,0 8 0,1-13-146,1 0 1,-1 1 0,1-1 0,-1 0 0,1 1-1,-1-1 1,1 0 0,0 0 0,0 1 0,0-1-1,0 0 1,0 0 0,0 0 0,0 0 0,0 0-1,0 0 1,0 0 0,1-1 0,-1 1 0,0 0-1,1-1 1,-1 1 0,0-1 0,1 1 0,-1-1-1,1 0 1,-1 1 0,0-1 0,1 0 0,-1 0-1,1 0 1,1 0 0,57-1 484,-54 0-428,11 0 2,-1-2 1,0-1 0,0 0 0,0 0 0,26-13-1,-33 14-50,0-2-1,-1 1 1,1-1-1,-1-1 0,0 1 1,0-1-1,0-1 1,-1 0-1,0 0 0,11-15 1,-17 21-18,0 0 1,0 0-1,0 0 1,-1 0-1,1 0 0,0-1 1,-1 1-1,1 0 1,-1-1-1,1 1 1,-1 0-1,1-1 1,-1 1-1,0 0 0,0-1 1,0 1-1,0-1 1,0 1-1,0-1 1,0 1-1,0 0 1,0-1-1,-1 1 0,1-1 1,-1 1-1,1 0 1,-1-1-1,1 1 1,-1 0-1,0 0 1,0-1-1,1 1 0,-1 0 1,0 0-1,0 0 1,0 0-1,0 0 1,0 0-1,-1 0 0,1 1 1,0-1-1,0 0 1,-1 1-1,1-1 1,0 0-1,-1 1 1,1 0-1,0-1 0,-1 1 1,1 0-1,-3-1 1,-11-1 10,1 0 1,-1 0-1,-29 2 0,32 0-41,1 0-27,8-1 5,0 1 1,0 0 0,0 0-1,0-1 1,0 2-1,0-1 1,0 0 0,0 1-1,0-1 1,0 1-1,0 0 1,0 0 0,0 0-1,1 0 1,-5 3-1,7-4-29,0 1-1,0-1 0,0 1 0,0-1 1,0 0-1,0 1 0,0-1 1,0 1-1,0-1 0,0 1 0,0-1 1,0 0-1,0 1 0,0-1 0,0 1 1,1-1-1,-1 0 0,0 1 1,0-1-1,0 1 0,1-1 0,-1 0 1,0 1-1,1-1 0,-1 0 1,0 0-1,1 1 0,-1-1 0,0 0 1,1 0-1,-1 1 0,1-1 0,-1 0 1,0 0-1,1 0 0,-1 0 1,1 1-1,-1-1 0,0 0 0,1 0 1,-1 0-1,1 0 0,-1 0 0,1 0 1,-1 0-1,0 0 0,1-1 1,0 1-1,24 3-1896,-24-3 1957,91 0-8231,-32-1-1271</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0.253"/>
    </inkml:context>
    <inkml:brush xml:id="br0">
      <inkml:brushProperty name="width" value="0.025" units="cm"/>
      <inkml:brushProperty name="height" value="0.025" units="cm"/>
    </inkml:brush>
  </inkml:definitions>
  <inkml:trace contextRef="#ctx0" brushRef="#br0">244 51 16784,'0'0'8360,"-11"-6"-6801,5 2-1436,3 1-32,0 0 0,-1 1 0,1 0 0,-1-1 0,0 1 0,1 1 1,-1-1-1,0 0 0,0 1 0,0 0 0,0 0 0,-1 0 0,1 0 1,0 1-1,0 0 0,-1 0 0,1 0 0,0 0 0,0 1 0,0-1 1,-1 1-1,1 0 0,0 0 0,0 1 0,0-1 0,-6 4 0,1 2-12,0 1 0,0-1 0,0 1-1,1 1 1,1 0 0,-1 0 0,1 0-1,1 1 1,0 0 0,0 0 0,1 1-1,0 0 1,1 0 0,0 0-1,1 0 1,0 0 0,1 1 0,0-1-1,0 17 1,2-27-71,1 1 0,-1-1 0,0 0 0,1 1 0,-1-1 0,1 1 0,-1-1 0,1 1 0,0-1 0,0 0 0,0 0 0,-1 1 0,1-1 0,0 0 0,0 0 0,1 0 0,-1 0 0,0 0 0,0 0 0,0 0-1,1-1 1,-1 1 0,0 0 0,1-1 0,-1 1 0,1-1 0,-1 1 0,1-1 0,-1 1 0,1-1 0,-1 0 0,1 0 0,-1 0 0,1 0 0,-1 0 0,3-1 0,5 1 47,0-1 0,0 0 0,0-1 0,0 1 0,10-5 0,4-3-15,-1-1 0,0 0 1,-1-2-1,0-1 1,34-26-1,-40 26-136,0 1-1,-1-2 1,0 0 0,-2-1-1,1 0 1,-2 0 0,18-31-1,-20 24-10,-15 28-294,-19 37 167,19-32 274,-27 64 126,31-68-156,0-1 0,0 1 0,1 0-1,0 0 1,0-1 0,0 1 0,1 0 0,0 0 0,1 10 0,0-15-38,0 0 0,-1-1 0,1 1 1,0-1-1,0 1 0,0-1 1,0 1-1,0-1 0,0 0 1,0 0-1,0 1 0,1-1 1,-1 0-1,0 0 0,1 0 1,-1 0-1,1-1 0,-1 1 0,1 0 1,-1 0-1,1-1 0,0 1 1,-1-1-1,1 0 0,0 1 1,-1-1-1,1 0 0,0 0 1,0 0-1,-1 0 0,1 0 0,0-1 1,-1 1-1,1 0 0,2-2 1,3 1-623,0 0-1,-1-1 1,0 0 0,1 0 0,-1-1 0,0 0 0,11-6 0,11-18-4304,-2-7-2050</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0.625"/>
    </inkml:context>
    <inkml:brush xml:id="br0">
      <inkml:brushProperty name="width" value="0.025" units="cm"/>
      <inkml:brushProperty name="height" value="0.025" units="cm"/>
    </inkml:brush>
  </inkml:definitions>
  <inkml:trace contextRef="#ctx0" brushRef="#br0">60 0 5573,'0'0'9246,"-2"13"-6358,-19 70 419,11-52-1437,2 0 1,1 0 0,-5 60-1,12-89-1846,0 1-1,1-1 1,-1 1 0,0-1-1,1 1 1,-1-1-1,1 0 1,0 1 0,-1-1-1,1 0 1,0 0-1,1 1 1,-1-1 0,0 0-1,1 0 1,-1 0-1,1 0 1,0 0-1,-1-1 1,1 1 0,0-1-1,0 1 1,0-1-1,0 1 1,0-1 0,0 0-1,1 0 1,-1 0-1,0 0 1,1-1 0,-1 1-1,1 0 1,-1-1-1,0 0 1,1 1 0,-1-1-1,1 0 1,-1-1-1,5 1 1,2-1 22,0 0 0,0-1 0,0 0 0,0 0 0,0-1 0,0 0 0,0-1 0,-1 1 0,13-9 0,-9 3-119,0 0-1,-1 0 0,0-1 0,-1 0 1,0-1-1,-1 0 0,0 0 1,-1-1-1,0 0 0,-1-1 0,0 0 1,-1 0-1,-1 0 0,0-1 0,0 0 1,-2 0-1,1 0 0,-2 0 1,0-1-1,0-21 0,-2 36 74,0 0 0,-1 0-1,1 0 1,0 0 0,0 0-1,0 1 1,0-1 0,-1 0 0,1 0-1,0 0 1,0 0 0,0 0-1,-1 0 1,1 0 0,0 0-1,0 0 1,0 0 0,-1 0 0,1 0-1,0 0 1,0 0 0,0 0-1,-1 0 1,1 0 0,0 0 0,0 0-1,-1 0 1,1 0 0,0 0-1,0 0 1,0 0 0,0-1-1,-1 1 1,1 0 0,0 0 0,0 0-1,0 0 1,0 0 0,-1-1-1,1 1 1,0 0 0,0 0 0,0 0-1,0 0 1,0-1 0,0 1-1,0 0 1,0 0 0,-1 0 0,1-1-1,0 1 1,0 0 0,0 0-1,0 0 1,0-1 0,0 1-1,0 0 1,0 0 0,0-1 0,0 1-1,1 0 1,-13 16 104,2 3 261,0 0 0,1 1 1,1 1-1,1-1 0,1 1 1,1 0-1,0 1 1,-2 41-1,7-59-347,1-1-1,-1 0 1,1 1-1,-1-1 1,1 0 0,0 1-1,0-1 1,1 0-1,-1 0 1,1 0 0,-1 0-1,1 0 1,0 0-1,0 0 1,0-1 0,1 1-1,-1-1 1,1 0-1,-1 1 1,1-1 0,0 0-1,0 0 1,0-1-1,0 1 1,0-1 0,0 1-1,0-1 1,0 0 0,1 0-1,4 0 1,52 6-1669,-5-12-3490,-14-9-2818</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1.702"/>
    </inkml:context>
    <inkml:brush xml:id="br0">
      <inkml:brushProperty name="width" value="0.025" units="cm"/>
      <inkml:brushProperty name="height" value="0.025" units="cm"/>
    </inkml:brush>
  </inkml:definitions>
  <inkml:trace contextRef="#ctx0" brushRef="#br0">220 127 15086,'0'-12'2605,"0"6"-2200,0-5 409,0 0-1,0 1 1,-1-1-1,-4-16 1,5 25-700,0 0 0,0 1 1,-1-1-1,1 0 1,-1 0-1,0 1 1,1-1-1,-1 0 1,0 1-1,0-1 1,0 0-1,0 1 1,0-1-1,0 1 1,-1 0-1,1-1 1,0 1-1,-1 0 0,1 0 1,-1 0-1,1 0 1,-1 0-1,0 0 1,1 0-1,-1 1 1,0-1-1,0 1 1,1-1-1,-1 1 1,0-1-1,0 1 1,0 0-1,1 0 0,-1 0 1,0 0-1,0 0 1,0 1-1,-2-1 1,1 2-76,-1 0 1,0-1-1,1 1 1,-1 1-1,1-1 1,-1 0-1,1 1 1,0 0-1,0 0 1,0 0-1,1 0 1,-1 0-1,1 0 0,-1 1 1,1-1-1,-2 6 1,-27 63 351,19-29 25,1 0 0,3 1-1,1 0 1,2 0 0,2 1 0,3-1-1,4 51 1,-2-74-348,1 0-1,1 0 1,1 0-1,1-1 1,10 26 0,-26-116 749,-5 11-784,-31-148-846,80 238 108,-25-24 730,0 0-1,0-1 1,0 0 0,1-1-1,-1 0 1,1 0-1,1-1 1,-1 0-1,1-1 1,-1 0-1,1-1 1,0 0-1,0-1 1,0 0-1,0-1 1,0 0-1,0 0 1,0-1-1,0-1 1,0 0 0,-1 0-1,1-1 1,0-1-1,-1 0 1,0 0-1,0-1 1,0 0-1,-1 0 1,0-1-1,0-1 1,0 0-1,-1 0 1,1 0-1,-2-1 1,1 0-1,10-17 1,-5-11 460,-11 32-410,-5 23-160,2-12 126,0 0 1,0 0-1,1 0 1,0 0-1,0 0 0,0 0 1,3 9-1,-3-14-31,1 0 1,0 0-1,0 0 0,0-1 1,0 1-1,0 0 0,0 0 1,1-1-1,-1 1 0,1-1 0,-1 1 1,1-1-1,-1 0 0,1 1 1,0-1-1,0 0 0,-1 0 1,1 0-1,0 0 0,0-1 1,0 1-1,0 0 0,0-1 0,0 0 1,0 1-1,0-1 0,0 0 1,4 0-1,19 0-10,0-1 0,1-2 0,-1 0 0,0-2 0,-1 0 0,1-2 0,37-16 0,-18 8 0,-40 13 0,0 1 0,-1 0 0,1-1 0,0 1 0,0 0 0,0 1 0,0-1 0,0 1 0,0 0 0,0 0 0,0 0 0,0 0 0,0 1 0,0 0 0,0-1 0,0 1 0,0 1 0,0-1 0,-1 1 0,1-1 0,0 1 0,-1 0 0,1 0 0,-1 1 0,0-1 0,0 1 0,0 0 0,3 2 0,0 0 0,1 0 0,0-1 0,1 0 0,-1 0 0,1 0 0,-1-1 0,1-1 0,0 1 0,0-1 0,0-1 0,0 1 0,1-1 0,-1-1 0,0 1 0,1-2 0,11-1 0,5 0 0,0-2 0,0-1 0,-1-1 0,28-11 0,-49 16-344,0 0 1,0 0-1,0 0 0,0-1 1,0 1-1,0-1 0,0 0 1,-1 0-1,1 0 0,-1 0 1,3-3-1,-4 3 35,0 1 0,-1 0 0,1-1 0,0 1 0,-1-1 0,1 0-1,-1 1 1,0-1 0,1 1 0,-1-1 0,0 0 0,0 1 0,0-1 0,0 0 0,0 1 0,-1-1 0,1 0-1,0 1 1,-1-1 0,1 1 0,-1-1 0,0 1 0,1-1 0,-2-1 0,-10-17-8115</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2.139"/>
    </inkml:context>
    <inkml:brush xml:id="br0">
      <inkml:brushProperty name="width" value="0.025" units="cm"/>
      <inkml:brushProperty name="height" value="0.025" units="cm"/>
    </inkml:brush>
  </inkml:definitions>
  <inkml:trace contextRef="#ctx0" brushRef="#br0">0 0 16207,'0'0'4068,"53"39"-3587,-19-30-353,9 3-705,2-3-2306,3 0-2786,0 0-3556</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2.548"/>
    </inkml:context>
    <inkml:brush xml:id="br0">
      <inkml:brushProperty name="width" value="0.025" units="cm"/>
      <inkml:brushProperty name="height" value="0.025" units="cm"/>
    </inkml:brush>
  </inkml:definitions>
  <inkml:trace contextRef="#ctx0" brushRef="#br0">41 1 11787,'0'0'11472,"-28"35"-11941,28-33 425,1-1 0,0 0 0,-1 0 0,1 0 0,0 0 1,-1 0-1,1 0 0,0 0 0,0 0 0,0 0 0,0-1 0,0 1 1,0 0-1,0 0 0,0-1 0,0 1 0,0-1 0,1 1 1,-1-1-1,0 1 0,0-1 0,2 0 0,37 11-826,-27-8 485,-8-1 184,12 3 125,-1 0 0,30 15 0,-43-18 274,0-1 0,0 1 0,0-1 0,-1 1-1,1 0 1,-1 0 0,1 0 0,-1 0 0,0 1 0,0-1-1,0 0 1,0 1 0,0 0 0,0-1 0,-1 1 0,1 0-1,-1 0 1,0 0 0,0 0 0,0 0 0,0 0 0,0 6-1,-1-7-14,-1 1-1,0 0 0,0-1 1,0 1-1,0-1 0,0 0 1,-1 1-1,1-1 1,-1 0-1,1 0 0,-1 0 1,0 0-1,0 0 0,0 0 1,0 0-1,0-1 0,0 1 1,0-1-1,-1 1 0,1-1 1,-1 0-1,-2 1 0,-58 22 2052,47-20-2091,0-1 0,0-1 0,0 0 0,-22 0 0,37-2-276,1 0 0,0 0 0,-1 0-1,1 0 1,-1 0 0,1 0 0,-1 0 0,1 0-1,0 0 1,-1 0 0,1-1 0,-1 1 0,1 0 0,0 0-1,-1 0 1,1-1 0,0 1 0,-1 0 0,1 0-1,0-1 1,-1 1 0,1 0 0,0-1 0,-1 1-1,1 0 1,0-1 0,0 1 0,0 0 0,-1-1 0,1 1-1,0-1 1,0 1 0,0 0 0,0-1 0,0 1-1,0-1 1,0 1 0,0-1 0,0 1 0,0 0 0,0-1-1,0 1 1,0-1 0,0 0 0,0-2-1033,0-15-7482</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3.387"/>
    </inkml:context>
    <inkml:brush xml:id="br0">
      <inkml:brushProperty name="width" value="0.025" units="cm"/>
      <inkml:brushProperty name="height" value="0.025" units="cm"/>
    </inkml:brush>
  </inkml:definitions>
  <inkml:trace contextRef="#ctx0" brushRef="#br0">233 72 9801,'0'0'4698,"-7"-9"-2381,2 3-1804,-1-1 1,1 1-1,-2 0 0,1 1 1,-1-1-1,0 1 0,-14-8 1,18 12-372,-1-1 0,1 1 1,0 0-1,-1 0 0,1 0 1,0 0-1,-1 1 0,1-1 0,-1 1 1,1 0-1,-1 0 0,0 0 1,1 1-1,-1-1 0,1 1 0,0 0 1,-1 0-1,1 0 0,0 0 1,-1 1-1,1-1 0,0 1 1,0 0-1,0 0 0,0 0 0,-2 2 1,-1 1-63,0 0 0,1 0 0,-1 1 0,1-1 0,0 1 0,1 0 0,-1 0 0,1 1 0,1 0 1,-1-1-1,1 1 0,0 0 0,1 0 0,-1 1 0,1-1 0,1 1 0,-1 7 0,2-14-73,0 0-1,0 0 1,1 0 0,-1 0-1,1 0 1,-1 0 0,1 0-1,-1 0 1,1 0 0,0 0-1,-1 0 1,1-1 0,0 1-1,0 0 1,0 0 0,-1-1-1,1 1 1,0-1 0,0 1-1,0 0 1,0-1 0,0 0-1,0 1 1,0-1 0,0 0-1,0 1 1,1-1 0,-1 0-1,0 0 1,0 0 0,0 0-1,0 0 1,0 0 0,0 0-1,0 0 1,0-1 0,2 0-1,47-9 440,-26 1-240,-1-2 0,43-27 0,7-4-124,-72 42-93,-1-1-1,1 1 1,-1 0 0,1 0 0,-1-1 0,1 1 0,-1 0 0,1 0-1,-1-1 1,1 1 0,-1 0 0,1 0 0,0 0 0,-1 0 0,1 0-1,-1 0 1,1 0 0,-1 0 0,1 0 0,0 0 0,-1 0 0,1 1-1,-1-1 1,1 0 0,-1 0 0,1 0 0,-1 1 0,1-1 0,-1 0-1,1 1 1,-1-1 0,1 0 0,0 1 0,2 22-78,-16 44 344,9-48-138,3-17-100,0 1-1,1-1 1,-1 0 0,1 0 0,0 1 0,-1-1 0,1 1 0,0-1-1,1 0 1,-1 1 0,0-1 0,1 0 0,-1 1 0,1-1 0,-1 0-1,1 0 1,0 0 0,0 0 0,0 1 0,1-1 0,-1 0 0,3 3-1,-2-4 20,1 0-1,0-1 0,-1 1 0,1 0 0,0-1 0,-1 0 1,1 1-1,0-1 0,0 0 0,-1-1 0,1 1 1,0 0-1,-1-1 0,1 1 0,0-1 0,-1 0 0,1 0 1,-1 0-1,1 0 0,3-3 0,14-7 62,-1 0-1,31-23 0,-3 1-1391,3 6-3491,-45 26 3374,0 0 0,0 0 0,0 0 1,0 0-1,-1 1 0,1 0 0,9 0 0,0 1-2822,7-1-1607</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3.773"/>
    </inkml:context>
    <inkml:brush xml:id="br0">
      <inkml:brushProperty name="width" value="0.025" units="cm"/>
      <inkml:brushProperty name="height" value="0.025" units="cm"/>
    </inkml:brush>
  </inkml:definitions>
  <inkml:trace contextRef="#ctx0" brushRef="#br0">135 206 5317,'0'0'17110,"-13"3"-16342,5 0-622,-1 0 0,0 0 1,1 0-1,0 1 0,0 1 0,0-1 0,-10 9 0,14-10-60,0 0 0,0 0 1,1 1-1,0-1 0,0 1 0,0 0 1,0 0-1,0 0 0,1 0 0,0 1 1,0-1-1,0 0 0,0 1 0,0 0 0,1-1 1,0 1-1,0 0 0,1 0 0,-1 5 1,1-9-77,0-1 1,0 1 0,0 0 0,0 0-1,1-1 1,-1 1 0,0 0 0,0-1-1,1 1 1,-1 0 0,0-1 0,1 1-1,-1 0 1,1-1 0,-1 1-1,1 0 1,-1-1 0,1 1 0,-1-1-1,1 1 1,-1-1 0,1 1 0,0-1-1,-1 0 1,1 1 0,0-1 0,-1 0-1,2 1 1,29 1 226,-20-3-149,-1 0 1,1-1-1,18-7 1,-8 0-48,0-1 0,-1-1 1,-1 0-1,0-2 0,0 0 1,-2-1-1,20-19 0,-24 20 12,0-1-1,-1 0 0,-1-1 1,0 0-1,-1-1 1,0 0-1,-2 0 0,0-1 1,7-20-1,-13 32 112,0-1-1,-1 1 0,0-1 1,0 1-1,0-1 1,-1 1-1,1-10 1,-15 20 573,6 3-721,1 0 0,1 1 1,-1 0-1,2 0 0,-1 0 1,1 1-1,0 0 0,1 0 1,0 0-1,1 1 0,0-1 1,1 1-1,0 0 1,1-1-1,-1 17 0,2-25-108,0 0 0,0 0 0,0 0 1,1-1-1,-1 1 0,0 0 0,1 0 0,-1 0 0,1 0 0,0-1 0,0 1 0,0 0 1,0-1-1,0 1 0,0-1 0,0 1 0,0-1 0,1 1 0,-1-1 0,0 0 0,1 0 0,-1 0 1,1 0-1,-1 0 0,1 0 0,0 0 0,2 1 0,3 0-1397,0 0-1,0-1 1,0 0-1,0 0 1,1 0 0,7-2-1,22 1-12363</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46.733"/>
    </inkml:context>
    <inkml:brush xml:id="br0">
      <inkml:brushProperty name="width" value="0.025" units="cm"/>
      <inkml:brushProperty name="height" value="0.025" units="cm"/>
    </inkml:brush>
  </inkml:definitions>
  <inkml:trace contextRef="#ctx0" brushRef="#br0">0 115 8008,'0'0'7847,"10"0"-7164,-10 0-681,780-50 4609,1147 14-3223,-1894 36-1170,-21 1 57,1-1 0,0 0 0,0 0 0,0-2 0,0 0 0,-1 0 0,1-1 0,-1 0 0,15-7 0,-27 7 847,-10 0-936,-9 1-320,-12 4-261,16-1-1806,0-1-5303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7.472"/>
    </inkml:context>
    <inkml:brush xml:id="br0">
      <inkml:brushProperty name="width" value="0.025" units="cm"/>
      <inkml:brushProperty name="height" value="0.025" units="cm"/>
    </inkml:brush>
  </inkml:definitions>
  <inkml:trace contextRef="#ctx0" brushRef="#br0">221 138 4100,'14'-46'10027,"-11"-3"-5038,-3 46-4857,0 1 0,-1 0 1,1 0-1,0 0 1,-1 1-1,0-1 1,1 0-1,-1 0 1,0 0-1,0 0 0,0 1 1,0-1-1,0 0 1,-1 1-1,1-1 1,0 1-1,-1-1 1,-1 0-1,1 0-49,-1 1 1,1 0-1,-1 0 0,1 1 0,-1-1 1,0 0-1,1 1 0,-1 0 1,0-1-1,0 1 0,1 0 0,-1 1 1,0-1-1,1 0 0,-1 1 1,0-1-1,-3 2 0,0 1-62,0 0 0,-1 0 1,2 0-1,-1 1 0,0-1 0,1 1 0,-1 1 0,1-1 0,0 1 0,1 0 0,-1 0 0,1 0 1,0 1-1,0 0 0,-4 9 0,-3 5 19,1 1-1,1 0 1,-8 29 0,7-3 473,2 0 0,2 0 0,2 0 0,3 89 0,-3 51 1326,3-214 1416,-1-6-3123,4-65-1,2 76-163,0 1 0,2-1 0,0 1 0,1 0 0,1 0 0,2 1 0,17-30 0,-26 48 22,-1 1 1,1-1 0,0 1 0,0 0 0,0 0 0,0-1-1,0 1 1,0 0 0,0 0 0,0 0 0,1 0-1,-1 0 1,0 0 0,1 1 0,-1-1 0,0 0 0,1 1-1,-1-1 1,1 1 0,-1-1 0,1 1 0,-1 0-1,1 0 1,2-1 0,-2 2-30,0 0 0,0 0 1,-1 0-1,1-1 0,0 2 0,-1-1 0,1 0 0,-1 0 0,0 0 0,1 1 1,-1-1-1,0 1 0,0-1 0,0 1 0,0-1 0,0 1 0,1 2 1,2 4-99,0 0 1,-1 0 0,0 1 0,-1 0 0,0-1 0,0 1 0,0 12 0,-6-1 285,16-38 49,-2 7-108,-1 0 1,0-1 0,-1 0 0,0 0-1,-1-1 1,-1 0 0,8-20 0,-14 34-94,-1 0 0,1 0 0,0 0 0,0 0 0,0 0 0,0 0 0,0 0 0,0 0 0,0 0 0,1 0 0,-1 0 0,0 0 0,0 0 0,1 0 1,-1 0-1,1 0 0,-1 0 0,1 0 0,-1-1 0,1 1 0,-1 0 0,1 0 0,0-1 0,-1 1 0,1 0 0,0-1 0,0 2 0,34 10-979,-14-10-308,0 0 0,23-2-1,-30 0 162,60-3-4799,-26-4-1223,-12-2-2100</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8.072"/>
    </inkml:context>
    <inkml:brush xml:id="br0">
      <inkml:brushProperty name="width" value="0.025" units="cm"/>
      <inkml:brushProperty name="height" value="0.025" units="cm"/>
    </inkml:brush>
  </inkml:definitions>
  <inkml:trace contextRef="#ctx0" brushRef="#br0">115 1 11339,'0'0'7527,"-10"4"-6401,-1 1-579,-1 1 0,1 0-1,-20 14 1,28-18-448,0 0 0,1 0 0,-1 1 0,0-1 0,1 1 0,-1-1 0,1 1 0,0 0 0,0 0 1,0 0-1,0 0 0,0 0 0,1 0 0,-1 0 0,1 0 0,0 1 0,0-1 0,0 1 0,1-1 0,-1 1 0,1-1 0,0 1 0,0 3 1,0-7-92,1 1 0,0 0 0,-1-1 0,1 1 0,0-1-1,0 1 1,-1-1 0,1 1 0,0-1 0,0 0 0,0 1 0,-1-1 0,1 0 0,0 0 0,0 1 0,0-1 0,0 0 0,0 0 0,0 0 0,0 0 0,-1 0 0,1 0 0,1-1 0,24-1 210,-26 2-211,15-3-83,1-1-1,-1-1 1,-1 0-1,1-1 1,15-8 0,-15 6-116,0 2 1,0-1 0,1 2 0,19-5-1,-34 10 220,-1 0-1,1 0 1,-1 0 0,1-1-1,0 1 1,-1 0-1,1 0 1,0 0-1,-1 0 1,1 1 0,0-1-1,-1 0 1,1 0-1,0 0 1,-1 0-1,1 1 1,-1-1 0,1 0-1,0 0 1,-1 1-1,1-1 1,-1 1-1,1-1 1,-1 0 0,1 1-1,-1-1 1,1 1-1,-1-1 1,0 1-1,1 0 1,-1-1 0,0 1-1,1-1 1,-1 1-1,0 0 1,0-1-1,1 1 1,-1-1 0,0 1-1,0 1 1,-2 34 933,1-33-913,1 1 0,-1-1 0,1 0 0,0 0 0,0 0 1,0 0-1,0 1 0,0-1 0,2 4 0,0-6 2,1-1-1,0 1 1,-1-1-1,1 0 0,0 0 1,0 0-1,-1 0 0,1 0 1,0 0-1,-1-1 1,1 0-1,0 1 0,-1-1 1,1 0-1,2-2 0,71-37 393,-64 32-483,1 0-1,-1 1 1,2 1-1,-1 0 1,1 0-1,0 1 1,0 1-1,0 1 1,29-4-1,-43 7 45,1 0 1,0 0-1,0 0 0,-1 1 1,1-1-1,0 0 0,0 0 1,-1 1-1,1-1 0,0 1 1,-1-1-1,1 1 0,0-1 0,-1 1 1,1-1-1,-1 1 0,1-1 1,-1 1-1,1 0 0,-1-1 1,0 1-1,1 0 0,-1-1 1,0 1-1,1 0 0,-1 0 0,0-1 1,0 1-1,0 0 0,0 0 1,1 0-1,-1-1 0,0 1 1,0 0-1,-1 0 0,1 0 1,0-1-1,0 1 0,0 0 1,-1 1-1,-9 44 1163,5-25-712,7-20-393,0 0 0,0-1-1,0 1 1,0-1 0,0 0-1,1 0 1,-1 1 0,0-1-1,0-1 1,0 1-1,0 0 1,1 0 0,1-2-1,12-2 134,1-2-1,-1 0 1,-1-1 0,21-12-1,-23 12-288,0 0-1,1 0 1,0 2-1,-1-1 0,2 2 1,23-5-1,-37 9 85,-1 0-1,1 1 1,-1-1-1,1 1 1,0 0-1,-1-1 1,1 1-1,-1-1 1,1 1-1,-1 0 1,0-1-1,1 1 1,-1 0-1,0 0 1,1-1-1,-1 1 1,0 0-1,0 0 1,0-1 0,1 1-1,-1 0 1,0 0-1,0 0 1,0-1-1,0 1 1,-1 0-1,1 0 1,0 0-1,0-1 1,0 1-1,-1 0 1,1 0-1,-1 0 1,-5 34 386,5-33-370,1-1 4,-1 0 0,1-1 0,0 1 0,-1 0 0,1 0 0,0 0 0,0 0 0,0 0 0,0 0 0,-1 0 0,1 0 0,0 0 0,1 0 0,-1 0 0,0 0 0,0 0 0,0 0 0,1 0 0,-1 0 0,0 0 0,1 0 0,-1 0 0,1 0 0,-1-1 0,1 1 0,-1 0 0,1 0 0,0-1 0,-1 1 0,1 0 0,0 0 0,-1-1 0,1 1 0,0-1 0,0 1 0,0-1 0,0 1 0,0-1 0,0 0 0,-1 1 0,3-1 0,2 1-52,0-1 0,0 0-1,1-1 1,-1 1 0,0-1-1,0 0 1,6-2 0,38-14-4647,-18 3-3945,-17 8 2240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1.649"/>
    </inkml:context>
    <inkml:brush xml:id="br0">
      <inkml:brushProperty name="width" value="0.025" units="cm"/>
      <inkml:brushProperty name="height" value="0.025" units="cm"/>
    </inkml:brush>
  </inkml:definitions>
  <inkml:trace contextRef="#ctx0" brushRef="#br0">277 1 16560,'-8'0'1537,"-15"-1"-674,0 2-1,0 0 1,0 2 0,1 0 0,-1 2-1,1 0 1,0 2 0,0 0-1,-30 16 1,39-11-756,21-5-135,30-3 14,-35-4 40,52 1 69,-20-2-480,-1 2 1,1 1 0,0 2 0,-1 1 0,60 17 0,-93-22 392,1 1 1,-1-1 0,1 1 0,0-1-1,-1 1 1,0-1 0,1 1 0,-1 0-1,1-1 1,-1 1 0,0 0 0,0 0-1,1 0 1,-1 0 0,0 0 0,0 0-1,0 1 1,0-1 0,0 0-1,0 1 1,0-1 0,-1 0 0,1 1-1,0-1 1,-1 1 0,1-1 0,-1 3-1,0-1 60,-1-1 0,0 0 0,0 0-1,0 0 1,0 0 0,0 0-1,0 0 1,-1 0 0,1 0 0,-1-1-1,1 1 1,-1 0 0,0-1-1,1 1 1,-1-1 0,-3 2 0,-12 7 546,-1 1-1,-37 14 1,54-25-616,-27 12 211,0-2 0,0-1 0,-1-2 1,-52 8-1,81-15-224,0 0 0,0 0 0,0 0-1,-1 0 1,1 0 0,0 0 0,0 0 0,0 1 0,0-1-1,0 0 1,0 0 0,-1 0 0,1 0 0,0 0 0,0 0-1,0 0 1,0 0 0,-1 0 0,1 0 0,0 0 0,0 0 0,0 0-1,0 0 1,0 0 0,-1 0 0,1 0 0,0 0 0,0 0-1,0 0 1,0 0 0,0 0 0,-1 0 0,1 0 0,0-1-1,0 1 1,0 0 0,0 0 0,0 0 0,0 0 0,-1 0 0,1 0-1,0 0 1,0 0 0,0-1 0,0 1 0,0 0 0,0 0-1,0 0 1,0 0 0,0 0 0,0-1 0,0 1 0,0 0-1,0 0 1,0 0 0,0 0 0,0 0 0,0-1 0,0 1 0,0 0-1,0 0 1,0 0 0,0 0 0,0-1 0,0 1 0,0 0-1,0 0 1,0 0 0,0 0 0,14-12-1347,23-9-1383,67-27-5465,-43 22 261</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8.430"/>
    </inkml:context>
    <inkml:brush xml:id="br0">
      <inkml:brushProperty name="width" value="0.025" units="cm"/>
      <inkml:brushProperty name="height" value="0.025" units="cm"/>
    </inkml:brush>
  </inkml:definitions>
  <inkml:trace contextRef="#ctx0" brushRef="#br0">1 102 4869,'0'0'21321,"8"-1"-20312,6 0-575,90-11 981,-95 10-1377,0 0 0,1 0 1,-1-1-1,0 0 0,0-1 0,-1 0 1,1 0-1,-1-1 0,9-7 1,-15 12-27,-1-1 1,0 0 0,0 0-1,0 0 1,0 0 0,0 0-1,0 0 1,0 0 0,-1 0-1,1-1 1,0 1 0,-1 0 0,1 0-1,0-1 1,-1 1 0,0 0-1,1-1 1,-1 1 0,0 0-1,0-1 1,1 1 0,-1-1-1,-1-2 1,1 3 0,-1 0-1,1 0 1,-1 0-1,1 0 1,-1 0 0,0 0-1,0 1 1,0-1-1,1 0 1,-1 0-1,0 1 1,0-1 0,0 0-1,0 1 1,0-1-1,0 1 1,0-1-1,0 1 1,-1 0 0,1-1-1,0 1 1,0 0-1,0 0 1,0 0-1,0 0 1,-1 0 0,0 0-1,-8 0 71,0 0-1,0 1 0,0 1 1,0 0-1,0 0 1,0 1-1,1 0 0,-1 0 1,1 1-1,-13 8 1,17-10-4,0 2 1,-1-1-1,1 1 1,1-1 0,-1 1-1,0 1 1,1-1-1,0 1 1,0 0-1,0-1 1,1 2-1,-1-1 1,1 0 0,1 1-1,-1-1 1,1 1-1,0 0 1,-2 8-1,4-13-72,0 1 0,0 0 0,0 0-1,0-1 1,0 1 0,0 0-1,1 0 1,-1-1 0,0 1-1,1 0 1,0-1 0,-1 1 0,1-1-1,0 1 1,0-1 0,0 1-1,0-1 1,0 1 0,0-1 0,0 0-1,1 0 1,-1 1 0,0-1-1,1 0 1,-1 0 0,1 0 0,-1-1-1,1 1 1,-1 0 0,1 0-1,0-1 1,-1 1 0,1-1-1,2 1 1,8 1-416,0 1 0,1-2-1,21 1 1,-25-2-244,38 0-3313,-1-4-2179</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29.337"/>
    </inkml:context>
    <inkml:brush xml:id="br0">
      <inkml:brushProperty name="width" value="0.025" units="cm"/>
      <inkml:brushProperty name="height" value="0.025" units="cm"/>
    </inkml:brush>
  </inkml:definitions>
  <inkml:trace contextRef="#ctx0" brushRef="#br0">294 272 15086,'0'0'4965,"-13"-6"-2323,-1 1-2108,0 0 0,0 0-1,-19-3 1,26 7-372,0 0 0,0 1 0,0-1 0,0 1 0,0 1 0,0-1 0,0 1 0,0 1 0,0-1 0,0 1 0,-12 5 0,6-1 137,1 1 0,-1 1 0,-19 16 0,29-22-274,0 0 0,0 1 0,0-1-1,0 1 1,1 0 0,-1 0-1,1 0 1,0 0 0,0 0-1,0 1 1,0-1 0,0 0-1,1 1 1,-1 0 0,1-1-1,0 1 1,0 0 0,0 6 0,1-9-22,1 0 1,-1 0 0,1 0 0,-1-1 0,1 1 0,-1 0-1,1-1 1,0 1 0,-1-1 0,1 1 0,0-1-1,0 1 1,-1-1 0,1 1 0,0-1 0,0 0 0,0 1-1,0-1 1,0 0 0,-1 0 0,1 0 0,0 0 0,0 0-1,0 1 1,0-2 0,0 1 0,0 0 0,-1 0-1,1 0 1,1 0 0,31-6 182,-17 1-126,-1-1 1,-1-1-1,1-1 0,-1 0 1,0-1-1,18-15 0,-24 18-93,-1 0-1,0 0 0,0-1 0,-1 1 1,0-2-1,0 1 0,0-1 1,-1 1-1,-1-1 0,1-1 0,-1 1 1,5-16-1,-9 24 29,0 0 0,0-1 0,0 1 0,0 0 0,0-1 0,0 1 0,0 0-1,0-1 1,0 1 0,0 0 0,-1-1 0,1 1 0,0 0 0,0 0 0,0-1 0,0 1 0,0 0 0,-1 0 0,1-1 0,0 1 0,0 0 0,0 0 0,-1-1 0,1 1 0,0 0 0,0 0 0,-1 0 0,1 0-1,0-1 1,-1 1 0,1 0 0,0 0 0,-1 0 0,1 0 0,0 0 0,0 0 0,-1 0 0,1 0 0,0 0 0,-1 0 0,1 0 0,0 0 0,-1 0 0,1 0 0,0 0 0,-1 0 0,1 0 0,0 0 0,-1 0-1,1 1 1,0-1 0,0 0 0,-1 0 0,1 0 0,0 1 0,-19 8-273,13-4 277,1 0 1,0 1-1,1-1 0,-1 1 0,1 1 0,0-1 0,-5 12 1,7-14 26,0-1 1,1 1 0,-1 0 0,1 0-1,0 0 1,0 0 0,0 0 0,1 0 0,-1 0-1,1 0 1,0 0 0,0 0 0,1 0-1,-1 0 1,1 0 0,1 3 0,-1-5-9,0 0 1,0-1 0,1 1-1,-1-1 1,1 0 0,-1 1-1,1-1 1,0 0-1,-1 0 1,1 0 0,0 0-1,0-1 1,0 1 0,0 0-1,0-1 1,0 1 0,0-1-1,0 0 1,0 1-1,0-1 1,3 0 0,46-3 452,-36-1-405,0 1 1,-1-2 0,0 1 0,0-2 0,0 0-1,0-1 1,-1 0 0,0-1 0,-1-1 0,0 0-1,0 0 1,13-15 0,-12 11 21,0-1 0,-1 0-1,-1-1 1,-1 0 0,0-1-1,-1 0 1,0 0 0,-1-1-1,9-30 1,-11 5 18,-10 28-180,3 14 64,0 0-1,0 0 0,0 0 0,1 0 0,-1 0 0,0 1 0,0-1 0,0 0 0,1 1 0,-1-1 0,0 1 0,0-1 1,1 1-1,-1-1 0,0 1 0,1-1 0,-1 1 0,0-1 0,1 1 0,-1 0 0,1 0 0,-1 0 0,-22 31-6,1 1-1,1 1 0,3 1 0,0 0 0,-14 46 1,25-64 33,1 1 0,1-1 0,0 1 0,2 0 0,0 0 0,1 0 0,0 1 0,2-1 0,0 0 0,1 1 0,1-1 0,1 0 0,0 0 0,12 33 0,-11-40-86,0-1-1,-1 1 1,0 0 0,-1 1 0,0-1 0,0 17 0,-2-27 73,0 0 0,0-1 0,-1 1 0,1-1 0,0 1 0,0-1 0,-1 1 0,1 0 0,0-1 0,-1 1 0,1-1 0,-1 0 1,1 1-1,-1-1 0,1 1 0,0-1 0,-1 0 0,0 1 0,1-1 0,-1 0 0,1 1 0,-1-1 0,1 0 0,-1 0 0,0 0 0,1 1 0,-1-1 1,1 0-1,-1 0 0,0 0 0,1 0 0,-1 0 0,1 0 0,-1 0 0,0 0 0,1 0 0,-1-1 0,1 1 0,-1 0 0,0 0 0,1 0 0,-2-1 0,-26-13 282,20 5-225,1 0 0,0-1 0,0 0 0,1 0 0,1-1 0,-1 1-1,2-1 1,0 0 0,0-1 0,1 1 0,0-1 0,1 1 0,0-1 0,1 0 0,0 0 0,1 1 0,2-14-1,-1 21-56,0 1 0,1-1 0,-1 1-1,1 0 1,0 0 0,0-1-1,0 1 1,0 1 0,0-1 0,1 0-1,0 0 1,-1 1 0,1 0 0,0-1-1,0 1 1,0 0 0,0 0-1,1 1 1,4-3 0,9-3-98,0 0 1,26-5-1,35-5-2150,-16 5-2535,-13-1-1835</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0.736"/>
    </inkml:context>
    <inkml:brush xml:id="br0">
      <inkml:brushProperty name="width" value="0.025" units="cm"/>
      <inkml:brushProperty name="height" value="0.025" units="cm"/>
    </inkml:brush>
  </inkml:definitions>
  <inkml:trace contextRef="#ctx0" brushRef="#br0">278 80 14574,'3'-11'1658,"0"0"1,0 0-1,-2 0 1,1 0-1,-1-12 1,-1 22-629,-8 33-315,-24 92 873,-19 147-1,37-183-1126,7-101-80,-1 0 1,0 0 0,-12-13-1,0 3-539,0 0 0,-2 1 0,0 2 0,-36-26 0,104 51-482,-24-2 699,0-1 0,0 0 0,0-2 0,1-1 1,-1-1-1,0 0 0,0-2 0,0-1 0,-1 0 1,31-13-1,-41 14-29,1-1 1,-1-1 0,0 0 0,0-1 0,-1 0-1,0 0 1,0-1 0,-1 0 0,0-1-1,0 0 1,-1 0 0,0-1 0,-1 0 0,0-1-1,0 0 1,-1 0 0,-1 0 0,0 0-1,0-1 1,3-13 0,-7 18-16,1 1 0,-1-1 0,-1 0 0,1 1 0,-1-1 0,0 0 0,-2-13 0,1 19-22,1-1-1,0 1 1,-1 0-1,1 0 1,-1-1-1,1 1 1,-1 0-1,0 0 1,1 0-1,-1-1 1,0 1-1,0 0 1,0 0-1,0 0 1,0 1-1,0-1 1,0 0-1,0 0 1,0 0 0,0 1-1,-1-1 1,1 1-1,0-1 1,0 1-1,-1-1 1,1 1-1,0 0 1,-1-1-1,1 1 1,0 0-1,-1 0 1,1 0-1,-1 0 1,1 0-1,0 0 1,-1 1-1,1-1 1,0 0-1,0 1 1,-1-1-1,1 1 1,0-1-1,0 1 1,-1 0-1,-1 1 1,-3 1-4,0 1 0,0 1 1,0-1-1,0 1 0,0 0 0,1 0 1,0 1-1,0-1 0,-7 12 0,-34 60-41,43-73 48,1 1 1,0-1-1,0 1 1,0 0-1,0-1 1,1 1-1,0 0 1,0 0 0,0 0-1,0 0 1,1 0-1,0 9 1,1-12 2,0 0 0,0 1 0,-1-1 0,2 0 0,-1 0 0,0 1 0,0-1 1,1 0-1,-1 0 0,1 0 0,0-1 0,-1 1 0,1 0 0,0-1 0,0 1 0,0-1 0,0 1 0,0-1 0,1 0 1,-1 0-1,0 0 0,0 0 0,1 0 0,-1-1 0,1 1 0,3 0 0,29 5-58,-22-5-168,0 1 1,-1 1 0,1 0 0,13 5 0,-24-7 196,1 1 1,-1-1-1,0 0 1,1 0-1,-1 1 1,0-1-1,0 1 1,0 0-1,0 0 1,0-1-1,0 1 1,0 1 0,-1-1-1,1 0 1,-1 0-1,0 0 1,0 1-1,1-1 1,-1 1-1,-1-1 1,1 1-1,0-1 1,-1 1-1,1 5 1,-1 0 94,0 0-1,-1 0 1,-1 0-1,1 0 1,-1 0 0,0 0-1,-1 0 1,0-1-1,0 1 1,-1-1 0,0 0-1,0 0 1,0 0-1,-8 8 1,-16 28 156,104-137-16204,-53 61 8424</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1.107"/>
    </inkml:context>
    <inkml:brush xml:id="br0">
      <inkml:brushProperty name="width" value="0.025" units="cm"/>
      <inkml:brushProperty name="height" value="0.025" units="cm"/>
    </inkml:brush>
  </inkml:definitions>
  <inkml:trace contextRef="#ctx0" brushRef="#br0">0 68 9129,'0'0'10682,"6"8"-8808,-5-7-1855,3 6 403,1 1-1,1-1 1,-1 0 0,1-1 0,10 10 0,-12-14-187,-1 1 1,1-1-1,0 0 0,0 0 0,0 0 1,0-1-1,0 1 0,0-1 0,0 0 1,1 0-1,-1-1 0,0 1 1,1-1-1,-1 0 0,0 0 0,6-1 1,-6 0-125,1 0 0,-1 0 1,1 0-1,-1-1 0,1 1 1,-1-1-1,0-1 0,0 1 1,0 0-1,0-1 0,0 0 1,-1 0-1,1 0 0,-1 0 1,0-1-1,0 1 0,0-1 0,0 0 1,-1 0-1,1 0 0,-1 0 1,0 0-1,0-1 0,0 1 1,-1 0-1,0-1 0,0 1 1,0-1-1,0 0 0,-1 1 1,0-1-1,0 0 0,0-7 1,-1 11-110,1-1 0,-1 1 0,0-1 0,0 1 1,1-1-1,-1 1 0,0 0 0,0-1 0,0 1 1,0 0-1,0 0 0,-1 0 0,1 0 1,0 0-1,0 0 0,-1 0 0,1 0 0,-1 0 1,1 1-1,-1-1 0,1 0 0,-1 1 0,1 0 1,-1-1-1,1 1 0,-1 0 0,0 0 0,1 0 1,-1 0-1,1 0 0,-1 0 0,-1 0 0,-3 0-18,1 1 0,-1-1-1,1 1 1,-1 0-1,1 0 1,-1 1 0,1 0-1,-8 3 1,5 1 19,0-1 0,0 1 0,1 1 0,0-1-1,0 1 1,1 1 0,-7 8 0,10-12 5,0-1 0,1 1-1,0-1 1,0 1-1,0 0 1,0 0 0,0-1-1,1 1 1,0 1 0,-1-1-1,2 0 1,-1 0 0,0 0-1,1 0 1,0 1 0,0-1-1,0 0 1,0 0-1,2 5 1,-1-7-1,0 0-1,1 0 1,-1 0 0,1 0-1,-1 0 1,1 0 0,0-1-1,-1 1 1,1 0-1,0-1 1,0 0 0,0 1-1,0-1 1,0 0 0,1 0-1,-1 0 1,0-1 0,0 1-1,1 0 1,-1-1 0,5 1-1,57 3-584,-53-4 209,9 0-419,56-3-5908,-32-9-1029</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2.010"/>
    </inkml:context>
    <inkml:brush xml:id="br0">
      <inkml:brushProperty name="width" value="0.025" units="cm"/>
      <inkml:brushProperty name="height" value="0.025" units="cm"/>
    </inkml:brush>
  </inkml:definitions>
  <inkml:trace contextRef="#ctx0" brushRef="#br0">19 0 17713,'0'0'6331,"-1"13"-5343,-6 60 636,2-37-1189,1 1 1,2 42-1,3-77-424,-1-1 0,0 0 0,0 0 0,1 0-1,-1 0 1,1 0 0,-1 0 0,1 0 0,0 0-1,-1 0 1,1-1 0,0 1 0,-1 0 0,1 0 0,0 0-1,0-1 1,0 1 0,0 0 0,0-1 0,0 1-1,0-1 1,0 1 0,0-1 0,0 0 0,0 1-1,0-1 1,0 0 0,0 0 0,0 0 0,0 1-1,1-1 1,-1 0 0,0-1 0,0 1 0,0 0-1,2-1 1,43-9 492,-27 0-440,-1-1 1,0-1 0,0-1 0,-1 0-1,-1-1 1,0-1 0,26-31 0,3-2 45,-45 48-110,0 0 0,0 1 1,0-1-1,0 0 0,-1 0 1,1 0-1,0 0 0,0 0 1,0 0-1,0 1 0,0-1 0,0 0 1,0 0-1,0 0 0,0 0 1,0 0-1,0 0 0,0 1 0,0-1 1,0 0-1,1 0 0,-1 0 1,0 0-1,0 0 0,0 0 1,0 0-1,0 1 0,0-1 0,0 0 1,0 0-1,0 0 0,0 0 1,0 0-1,1 0 0,-1 0 0,0 0 1,0 0-1,0 0 0,0 1 1,0-1-1,0 0 0,0 0 1,1 0-1,-1 0 0,0 0 0,0 0 1,0 0-1,0 0 0,0 0 1,0 0-1,1 0 0,-1 0 0,0 0 1,0 0-1,0 0 0,0 0 1,0 0-1,0 0 0,1-1 0,-1 1 1,0 0-1,0 0 0,0 0 1,0 0-1,0 0 0,0 0 1,0 0-1,0 0 0,1 0 0,-3 19 93,-6 22 213,3-26-220,1-4-35,1 1 0,-1-1 0,2 1 0,0 0-1,-1 13 1,3-25-32,1 1 0,-1 0 0,0 0 0,1 0 0,-1 0 0,1-1 0,-1 1 0,1 0 0,0 0 0,-1-1 0,1 1 0,0 0 0,0-1 0,-1 1 0,1-1 0,0 1 0,0-1 0,0 1 0,0-1 0,-1 0 0,1 1 0,0-1 0,0 0 0,0 0 0,0 0 1,0 1-1,0-1 0,0 0 0,0 0 0,0 0 0,0-1 0,0 1 0,0 0 0,0 0 0,0 0 0,-1-1 0,3 0 0,40-10 792,-6-8-652,-1-2 0,-1-1 0,61-51 0,-95 72-155,-1 0-10,1 0-1,-1 1 1,1-1-1,-1 1 1,1-1-1,-1 1 1,1-1-1,0 1 1,-1-1-1,1 1 1,-1-1-1,1 1 1,0 0-1,0 0 1,-1-1-1,1 1 1,0 0-1,-1 0 1,1 0-1,0-1 1,0 1-1,-1 0 1,1 0-1,0 0 1,0 0-1,-1 1 1,1-1-1,0 0 1,0 0-1,1 1 1,-2 0-5,1 0 0,-1 0 1,0 1-1,1-1 0,-1 0 1,0 0-1,0 1 0,0-1 0,0 0 1,0 1-1,0-1 0,0 0 1,0 1-1,0-1 0,-1 2 0,-16 50 53,4-25 46,9-21-69,1 0 0,0 0 1,0 0-1,1 0 0,-1 0 0,1 1 1,1-1-1,-1 8 0,2-14-11,0-1-1,1 1 1,-1-1-1,0 0 0,1 1 1,-1-1-1,1 0 1,-1 0-1,1 1 1,-1-1-1,0 0 1,1 0-1,-1 1 0,1-1 1,-1 0-1,1 0 1,-1 0-1,1 0 1,-1 0-1,1 0 1,0 0-1,-1 0 1,1 0-1,-1 0 0,1 0 1,-1 0-1,1 0 1,-1-1-1,1 1 1,0 0-1,18-5 130,-5-1-878,0-1-1,-1-1 0,0 0 0,0-1 0,11-10 0,28-30-12753,-32 29-1008</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2.443"/>
    </inkml:context>
    <inkml:brush xml:id="br0">
      <inkml:brushProperty name="width" value="0.025" units="cm"/>
      <inkml:brushProperty name="height" value="0.025" units="cm"/>
    </inkml:brush>
  </inkml:definitions>
  <inkml:trace contextRef="#ctx0" brushRef="#br0">134 101 15791,'0'0'5776,"-11"1"-3454,1 0-1900,-1 0-1,1 1 0,0 0 1,0 1-1,-11 4 1,18-6-332,0 0 1,0 0-1,0 0 1,1 1 0,-1-1-1,1 1 1,-1 0 0,1 0-1,-1-1 1,1 2 0,0-1-1,0 0 1,0 0-1,0 1 1,0-1 0,1 1-1,-1-1 1,1 1 0,-1 0-1,1 0 1,0 0-1,0 0 1,1 0 0,-1 0-1,0 0 1,1 4 0,0-6-83,0 0 0,0 0 0,1-1 1,-1 1-1,0 0 0,1 0 0,-1-1 1,1 1-1,-1 0 0,1 0 0,-1-1 1,1 1-1,-1-1 0,1 1 1,0 0-1,-1-1 0,1 1 0,0-1 1,0 1-1,-1-1 0,1 0 0,0 1 1,0-1-1,0 0 0,-1 0 0,1 1 1,0-1-1,0 0 0,0 0 0,0 0 1,1 0-1,33 1 258,-27-1-209,45-1 31,-19 0-55,48 4 1,-78-3 69,-4 0-68,0 1 1,0-1-1,0 0 0,0 0 0,1 0 0,-1 0 0,0 0 0,0 0 1,0 0-1,0 0 0,1 0 0,-1 0 0,0 0 0,0 0 1,0 0-1,0 0 0,1 0 0,-1 0 0,0 0 0,0 0 0,0 0 1,0 0-1,1 0 0,-1 0 0,0 0 0,0 0 0,0 0 0,0 0 1,1 0-1,-1 0 0,0 0 0,0 0 0,0 0 0,0-1 1,0 1-1,0 0 0,1 0 0,-1 0 0,0 0 0,0 0 0,0-1 1,0 1-1,0 0 0,0 0 0,0 0 0,0 0 0,0-1 0,0 1 1,0 0-1,1 0 0,-1 0 0,0 0 0,0-1 0,0 1 1,0 0-1,0 0 0,-1 0 0,1 0 0,0-1 0,0 1 0,0 0 1,0 0-1,0 0 0,0 0 0,0-1 0,0 1 0,0 0 0,0 0 1,-1-14 595,1-101-631,0 114-2,1 1-1,-1-1 1,1 1 0,-1 0-1,1-1 1,-1 1 0,1-1-1,-1 1 1,1 0 0,-1-1-1,1 1 1,0 0 0,-1 0-1,1 0 1,-1-1 0,1 1-1,0 0 1,-1 0 0,1 0-1,0 0 1,-1 0 0,1 0-1,0 0 1,-1 0 0,1 0-1,0 1 1,-1-1 0,1 0-1,-1 0 1,1 0 0,0 1-1,28 7-323,-25-7 209,12 3-963,0 0 0,0-1 0,1-1 0,0-1-1,32-1 1,-43 0 361,0 0 0,0-1-1,0 0 1,0 0 0,0-1-1,0 0 1,0 0 0,0 0-1,-1 0 1,1-1-1,-1 0 1,0 0 0,0-1-1,0 1 1,0-1 0,-1 0-1,1-1 1,-1 1 0,5-7-1,6-17-5152</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2.831"/>
    </inkml:context>
    <inkml:brush xml:id="br0">
      <inkml:brushProperty name="width" value="0.025" units="cm"/>
      <inkml:brushProperty name="height" value="0.025" units="cm"/>
    </inkml:brush>
  </inkml:definitions>
  <inkml:trace contextRef="#ctx0" brushRef="#br0">135 1 12588,'0'0'6582,"-3"10"-4751,-46 106 2743,-7 18-934,50-115-3323,0-1 0,2 1 0,0-1 0,1 1 0,-1 29 0,4-47-307,0-1-1,0 1 0,0-1 0,0 0 1,0 1-1,0-1 0,0 0 1,1 1-1,-1-1 0,0 1 0,0-1 1,0 0-1,0 1 0,0-1 0,0 0 1,1 1-1,-1-1 0,0 0 0,0 1 1,1-1-1,-1 0 0,0 0 1,0 1-1,1-1 0,-1 0 0,0 0 1,1 0-1,-1 1 0,0-1 0,1 0 1,-1 0-1,0 0 0,1 0 0,-1 0 1,0 0-1,1 1 0,-1-1 1,1 0-1,19-6 546,16-16 178,53-51-1229,99-107-1,-186 176-6329,-10 9-2188,5-3 8476,-13 9-11142</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3.176"/>
    </inkml:context>
    <inkml:brush xml:id="br0">
      <inkml:brushProperty name="width" value="0.025" units="cm"/>
      <inkml:brushProperty name="height" value="0.025" units="cm"/>
    </inkml:brush>
  </inkml:definitions>
  <inkml:trace contextRef="#ctx0" brushRef="#br0">20 0 14606,'0'0'5573,"-20"56"-3107,20-40-864,0-2-65,2 0-95,9-3-577,4 0-545,1-5-192,4 1-320,1-5-1890,2-2-1698,-4 0-1281,0-9-2209</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3.973"/>
    </inkml:context>
    <inkml:brush xml:id="br0">
      <inkml:brushProperty name="width" value="0.025" units="cm"/>
      <inkml:brushProperty name="height" value="0.025" units="cm"/>
    </inkml:brush>
  </inkml:definitions>
  <inkml:trace contextRef="#ctx0" brushRef="#br0">0 349 18033,'0'0'7773,"12"3"-6695,-3 0-936,-1-1 1,1 0-1,0-1 1,0 0-1,1 0 0,-1 0 1,0-2-1,0 1 0,0-1 1,0 0-1,0-1 0,0 0 1,0 0-1,17-8 0,-18 6 12,-1 0 0,1-1-1,-1 0 1,12-12 0,-17 16-103,0-1 1,0 0 0,-1-1 0,1 1 0,0 0 0,-1 0-1,0-1 1,1 1 0,-1-1 0,0 1 0,0-1-1,-1 1 1,1-1 0,0 1 0,-1-1 0,0 0-1,1 0 1,-1 1 0,-1-6 0,1 7-44,0 0 0,0 0 0,-1 0 0,1 0 0,0 0-1,-1 1 1,1-1 0,-1 0 0,1 0 0,-1 0 0,0 1 0,1-1 0,-1 0 0,0 0 0,1 1 0,-1-1 0,0 1 0,0-1 0,0 1 0,1-1-1,-1 1 1,0-1 0,0 1 0,-2-1 0,-31-1 36,25 3-34,1 0 1,-1 1-1,1 0 0,-1 0 1,-10 6-1,8-3 14,1 2 0,1-1 0,-1 1 1,1 0-1,0 1 0,-8 9 0,13-13 8,1 0 0,-1 1-1,1-1 1,0 1 0,0 0 0,1 0 0,-1 0-1,1 0 1,0 0 0,0 0 0,1 1 0,0-1-1,0 1 1,-1 8 0,2-13-26,0 0 1,0 1-1,0-1 1,1 0-1,-1 0 1,0 0-1,1 0 0,-1 0 1,1 0-1,-1 0 1,1 0-1,-1 0 0,1 0 1,0 0-1,-1 0 1,1 0-1,0 0 1,0 0-1,0-1 0,-1 1 1,1 0-1,0-1 1,2 2-1,32 7 180,-22-8-105,-1-1-1,1 0 1,22-4-1,-19 0-73,-1-1 0,1 0 1,-1-2-1,0 1 0,-1-2 0,0 0 0,0-1 1,-1 0-1,0-1 0,0 0 0,15-17 0,-6 3-79,0-1-1,-1 0 0,-2-2 0,27-46 0,-40 62 22,1-1-1,-1 0 1,-1 0-1,0 0 0,-1 0 1,0-1-1,-1 0 1,2-20-1,-5 33 48,0 0 1,0-1-1,0 1 1,0-1-1,0 1 0,0 0 1,0-1-1,0 1 1,0 0-1,0-1 1,0 1-1,-1-1 0,1 1 1,0 0-1,0-1 1,0 1-1,-1 0 1,1 0-1,0-1 0,0 1 1,-1 0-1,1-1 1,0 1-1,0 0 0,-1 0 1,1 0-1,0-1 1,-1 1-1,1 0 1,-1 0-1,1 0 0,0 0 1,-1 0-1,1 0 1,0 0-1,-1 0 0,1 0 1,-1 0-1,1 0 1,0 0-1,-1 0 1,1 0-1,0 0 0,-1 0 1,1 0-1,-1 0 1,1 0-1,0 0 0,-1 1 1,1-1-1,0 0 1,-1 0-1,1 0 1,0 1-1,0-1 0,-1 0 1,1 1-1,0-1 1,-1 0-1,-19 16-171,9-4 219,1 1 0,1 0 0,0 0 0,0 1 0,2 0 0,0 0 0,0 1 0,1 0 0,-7 27 0,3 9 296,-8 86 0,9-48-211,11-135-47,-3-61 0,-1 28-32,2 78-49,0 0 1,0 0-1,0 0 0,-1 0 0,1 0 1,0 0-1,0 1 0,0-1 1,1 0-1,-1 0 0,0 0 1,0 0-1,0 0 0,1 0 0,-1 0 1,0 1-1,1-1 0,-1 0 1,1 0-1,-1 1 0,1-1 0,1-1 1,13 10-14,9 6-161,-4-7-992,0-1 0,1 0 0,0-2-1,0 0 1,0-1 0,1-1 0,-1-1-1,0-1 1,1-1 0,35-7 0,-53 8 1234,0-1 1,0 0-1,0 0 0,0 0 1,0-1-1,0 1 1,-1-1-1,1 0 0,-1 0 1,1 0-1,-1-1 1,0 1-1,0-1 0,0 0 1,0 0-1,0 0 0,0 0 1,-1 0-1,3-5 1,-5 7 68,0 0 1,-1 1-1,1-1 1,-1 1-1,1-1 1,-1 1-1,1-1 1,-1 1-1,0-1 0,1 1 1,-1-1-1,1 1 1,-1 0-1,0-1 1,0 1-1,1 0 1,-1 0-1,0 0 1,1-1-1,-1 1 1,0 0-1,0 0 1,1 0-1,-1 0 1,0 0-1,0 0 1,1 0-1,-1 0 0,0 1 1,1-1-1,-1 0 1,0 0-1,-1 1 1,-29 5 123,-9 18 340,38-23-620,0 0 0,0 1 0,0 0 0,1-1 0,-1 1 0,1 0 0,-1 0 0,1 0 0,0 0 0,0 0-1,0 0 1,0 0 0,0 0 0,0 1 0,1-1 0,-1 0 0,0 5 0,3-5-71,0 0 0,1 0 0,-1 0 0,1 0 1,-1 0-1,1 0 0,0-1 0,0 0 0,0 1 0,-1-1 0,1 0 0,0 0 0,1-1 0,-1 1 0,4 0 0,3 2-180,-4-2 221,-1 1 1,1 0-1,-1 0 1,0 1-1,0-1 0,0 1 1,0 0-1,7 6 1,-11-7 140,0-1 1,-1 0-1,1 1 1,0-1-1,0 1 0,-1 0 1,1-1-1,-1 1 1,1-1-1,-1 1 1,0 0-1,0-1 1,0 1-1,0-1 1,0 1-1,0 0 0,0-1 1,0 1-1,-1 0 1,1-1-1,-1 1 1,1-1-1,-1 1 1,1-1-1,-1 1 1,0-1-1,0 1 1,0-1-1,0 0 0,0 1 1,0-1-1,0 0 1,-2 2-1,-1 2 246,4-4-267,-1 1-1,0-1 0,0 0 1,0 1-1,0-1 0,0 0 1,-1 1-1,1-1 0,0 0 0,-1 0 1,1 0-1,0 0 0,-1 0 1,1 0-1,-1-1 0,0 1 1,1 0-1,-1-1 0,1 0 0,-3 1 1,3-26-7438,1 22 4610,0-9-8342</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4.979"/>
    </inkml:context>
    <inkml:brush xml:id="br0">
      <inkml:brushProperty name="width" value="0.025" units="cm"/>
      <inkml:brushProperty name="height" value="0.025" units="cm"/>
    </inkml:brush>
  </inkml:definitions>
  <inkml:trace contextRef="#ctx0" brushRef="#br0">48 0 17585,'0'0'8520,"-2"64"-7623,-9-21-257,1 1-448,0-2-96,2-4-64,3-8-608,4-7-865,1-10-1058,11-13-4547,5-26 1728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0.654"/>
    </inkml:context>
    <inkml:brush xml:id="br0">
      <inkml:brushProperty name="width" value="0.025" units="cm"/>
      <inkml:brushProperty name="height" value="0.025" units="cm"/>
    </inkml:brush>
  </inkml:definitions>
  <inkml:trace contextRef="#ctx0" brushRef="#br0">134 1 17296,'0'0'5947,"-5"12"-4436,-1 8-1128,0 1 1,0 0-1,2 1 0,1-1 1,1 1-1,0-1 0,2 1 0,1 0 1,4 30-1,19 18-236,-1-5-1785,-16-20-2583,-7-45 4134,0 1 0,0-1 1,0 0-1,0 1 0,0-1 0,0 0 1,0 0-1,0 1 0,-1-1 0,1 0 0,0 1 1,0-1-1,0 0 0,0 1 0,0-1 1,0 0-1,-1 0 0,1 1 0,0-1 0,0 0 1,0 0-1,-1 1 0,1-1 0,0 0 1,0 0-1,-1 0 0,1 1 0,0-1 1,0 0-1,-1 0 0,1 0 0,0 0 0,-1 0 1,1 0-1,0 0 0,0 0 0,-1 1 1,-14-6-853,-13-13 792,10 0 619,1-2 0,-15-22 1,26 34 109,0 0 1,1 0 0,1-1 0,-1 0 0,2 0 0,-1 0 0,1 0 0,-3-15-1,6 23-534,0 0 0,0 0 0,0 0-1,1 0 1,-1 0 0,0 0 0,1 0-1,-1 0 1,1 1 0,-1-1 0,1 0-1,-1 0 1,1 0 0,0 1-1,-1-1 1,1 0 0,0 1 0,-1-1-1,1 1 1,0-1 0,0 1 0,0-1-1,0 1 1,-1-1 0,1 1 0,0 0-1,0-1 1,0 1 0,0 0-1,0 0 1,0 0 0,0 0 0,0 0-1,0 0 1,1 0 0,47-1-333,-35 2 410,21-1-350,36 0-2673,-23-4-3273,7-5-8589</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2.008"/>
    </inkml:context>
    <inkml:brush xml:id="br0">
      <inkml:brushProperty name="width" value="0.025" units="cm"/>
      <inkml:brushProperty name="height" value="0.025" units="cm"/>
    </inkml:brush>
  </inkml:definitions>
  <inkml:trace contextRef="#ctx0" brushRef="#br0">288 7 11211,'0'0'7895,"-13"-2"-5391,7 2-2278,-7-2 225,1 0 1,-1 1 0,0 1 0,1 0 0,-1 1-1,0 1 1,0 0 0,-20 5 0,17 0 43,0 0 0,1 1 1,-23 14-1,34-19-431,1-1 0,-1 1 0,1-1 0,0 1 0,0 0 0,0 0 0,0 1 0,0-1 0,1 1 0,-1-1 0,1 1 0,0 0 0,0-1 0,0 1 0,1 0 0,-1 1 1,1-1-1,0 0 0,-1 8 0,3-10-56,-1 0 1,1-1-1,0 1 0,-1 0 1,1 0-1,0-1 1,0 1-1,0-1 1,0 1-1,0-1 1,0 1-1,0-1 1,1 1-1,-1-1 1,0 0-1,1 0 0,-1 0 1,1 0-1,0 0 1,-1 0-1,1 0 1,0 0-1,-1-1 1,1 1-1,0-1 1,0 1-1,0-1 1,-1 0-1,1 0 0,3 0 1,65 5 131,-61-5-121,13 0-294,60-3-1225,-44-8-2131,-36 10 3015,1-1 1,-1 1-1,0-1 0,1 1 0,-1-1 0,0 0 0,0 0 1,0 0-1,-1 0 0,1 0 0,1-2 0,1-7-5827</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5.370"/>
    </inkml:context>
    <inkml:brush xml:id="br0">
      <inkml:brushProperty name="width" value="0.025" units="cm"/>
      <inkml:brushProperty name="height" value="0.025" units="cm"/>
    </inkml:brush>
  </inkml:definitions>
  <inkml:trace contextRef="#ctx0" brushRef="#br0">43 66 11243,'0'0'4740,"3"-51"-1889,-3 40-385,-1 8-480,-7 3-705,1 4-1185,-4 15-128,4 5 32,-2 4-480,7 0-1890,2-5-673,0-4-1153,14-9-1986</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5.818"/>
    </inkml:context>
    <inkml:brush xml:id="br0">
      <inkml:brushProperty name="width" value="0.025" units="cm"/>
      <inkml:brushProperty name="height" value="0.025" units="cm"/>
    </inkml:brush>
  </inkml:definitions>
  <inkml:trace contextRef="#ctx0" brushRef="#br0">121 1 10250,'0'0'3384,"-3"11"-859,-70 132 3577,72-142-6092,1-1 0,0 0-1,-1 1 1,1-1 0,0 1 0,-1-1 0,1 1 0,0-1-1,-1 1 1,1-1 0,0 1 0,0-1 0,0 1-1,0-1 1,-1 1 0,1-1 0,0 1 0,0-1-1,0 1 1,0-1 0,0 1 0,0-1 0,0 1 0,1 0-1,-1-1 1,0 1 0,0-1 0,0 1 0,0-1-1,1 1 1,-1-1 0,0 1 0,0-1 0,1 0-1,-1 1 1,0-1 0,1 1 0,-1-1 0,1 0-1,-1 1 1,1-1 0,-1 0 0,0 1 0,1-1 0,-1 0-1,1 0 1,-1 1 0,1-1 0,-1 0 0,1 0-1,-1 0 1,1 0 0,0 0 0,-1 0 0,1 0-1,-1 0 1,1 0 0,-1 0 0,1 0 0,-1 0-1,2 0 1,37-10 120,-32 8-67,5-2-69,1 2 0,-1-1 0,0 2 1,1-1-1,18 2 0,-29 0 9,0 0 0,-1-1 0,1 1 0,0 1 0,-1-1 0,1 0 0,0 0 0,0 1-1,-1-1 1,1 1 0,0-1 0,-1 1 0,1 0 0,-1-1 0,1 1 0,-1 0 0,1 0 0,-1 0 0,0 0 0,1 1 0,-1-1 0,0 0 0,0 0 0,0 1-1,0-1 1,0 1 0,0-1 0,0 1 0,0-1 0,-1 1 0,1 0 0,-1-1 0,1 1 0,-1 0 0,0-1 0,1 1 0,-1 0 0,0-1 0,0 1 0,0 0-1,0 0 1,-1-1 0,1 1 0,0 0 0,-1-1 0,1 1 0,-1 0 0,1-1 0,-2 3 0,-1 2 276,-1 0 0,1 0 0,-1 0 0,0 0 0,-1-1 1,1 0-1,-1 0 0,0 0 0,0 0 0,-1-1 0,1 0 0,-1 0 0,0-1 0,-11 6 0,-8 2 703,1-1 0,-37 10 0,16-12-550,45-9-673,1 0 0,-1 0 0,0 1-1,0-1 1,1 0 0,-1 0-1,0 1 1,1-1 0,-1 0-1,0 1 1,1-1 0,-1 1 0,1-1-1,0 0 1,-1 1 0,1-1-1,-1 1 1,1-1 0,1 0 0,43-23-9609,-15 9 1442</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6.299"/>
    </inkml:context>
    <inkml:brush xml:id="br0">
      <inkml:brushProperty name="width" value="0.025" units="cm"/>
      <inkml:brushProperty name="height" value="0.025" units="cm"/>
    </inkml:brush>
  </inkml:definitions>
  <inkml:trace contextRef="#ctx0" brushRef="#br0">105 1 13933,'0'0'8931,"-1"8"-7762,-44 211 3836,-7 42-3844,45-147-995,24-164 442,4-49-1475,10-118-1,-31 222 841,0 0 0,1 0 0,-1 0 0,1-1 0,0 1 0,1 0 0,-1-1 0,1 1 0,0-1 0,0 0 0,0 1 0,1-1 0,-1 0 0,1 0 0,0-1 0,0 1 0,0 0-1,1-1 1,-1 0 0,1 0 0,0 0 0,0 0 0,0-1 0,0 1 0,0-1 0,1 0 0,-1 0 0,1-1 0,7 2 0,0-3 44,-1 0 0,0-2 0,0 1 0,1-1 0,-1-1 0,0 0 0,-1 0 0,1-1 0,-1-1 0,1 0 0,-1 0 0,-1-1 0,1 0 1,-1-1-1,16-14 0,-13 11 76,-1-1 0,0 0 1,-1-1-1,0 0 1,0-1-1,-2 0 0,1 0 1,-2-1-1,0 0 0,0-1 1,4-15-1,-9 1 80,-3 29-169,1-1 0,0 1 0,0-1 0,0 1 0,-1-1 0,1 1 0,0-1 0,-1 1 0,1 0 0,0-1 0,-1 1-1,1-1 1,-1 1 0,1 0 0,0-1 0,-1 1 0,1 0 0,-1 0 0,1-1 0,-1 1 0,1 0 0,-1 0 0,1 0 0,-1 0-1,1-1 1,-1 1 0,1 0 0,-2 0 0,-1 1 1,1 0-1,-1-1 0,0 1 1,0 0-1,1 1 1,-1-1-1,1 0 1,-1 1-1,1 0 0,0-1 1,-1 1-1,1 0 1,0 0-1,0 0 0,-2 3 1,-11 12 67,1 1 0,0 0 0,2 0 0,0 1 0,1 1 0,1 0 0,0 1 0,2 0 1,1 0-1,0 1 0,2-1 0,0 1 0,-2 33 0,7-52-66,0 0 0,0 0 0,0 1 1,0-1-1,1 0 0,0 0 0,-1 0 0,1 1 0,0-1 1,0 0-1,1 0 0,-1-1 0,1 1 0,-1 0 0,1 0 1,0-1-1,0 1 0,0-1 0,4 4 0,-2-3 8,-1-1 0,1 0 0,0 0 1,0 0-1,0-1 0,0 1 0,0-1 0,1 0 0,-1 0 0,0 0 0,1-1 0,7 1 0,3-2 29,-1 0-1,0-1 1,0-1-1,0 0 0,-1-1 1,1 0-1,25-12 1,-20 6-11,-1 0 0,0-2 0,28-22 0,-41 30-17,-1 0 1,1 0-1,-1-1 1,1 1-1,-1-1 0,-1 0 1,1 0-1,-1-1 1,0 1-1,0 0 1,0-1-1,-1 0 0,0 0 1,0 0-1,0 0 1,-1 0-1,1-6 1,-2 11-19,0 1 1,0 0 0,0 0 0,0-1 0,0 1 0,0 0 0,0-1 0,0 1 0,0 0 0,-1 0 0,1-1 0,0 1 0,0 0 0,0-1 0,0 1 0,0 0 0,0 0 0,-1-1 0,1 1 0,0 0 0,0 0 0,0 0 0,-1-1 0,1 1 0,0 0 0,0 0 0,-1 0 0,1 0 0,0-1 0,-1 1 0,1 0 0,0 0 0,0 0 0,-1 0 0,1 0 0,0 0 0,-1 0 0,1 0 0,0 0 0,0 0 0,-1 0 0,-17 6-100,-13 14 6,18-7 197,1 1 0,0 0 1,-12 21-1,21-31-75,-1 1-1,2 0 0,-1 0 1,1 0-1,-1 0 0,1 1 1,1-1-1,-1 0 1,1 1-1,0-1 0,0 1 1,1 0-1,-1-1 0,1 1 1,1 5-1,0-9-24,0 0-1,0 0 1,1-1 0,-1 1-1,0 0 1,1-1 0,0 1-1,-1-1 1,1 0-1,0 0 1,-1 1 0,1-1-1,0 0 1,0-1 0,0 1-1,0 0 1,0 0 0,0-1-1,0 1 1,0-1 0,0 0-1,0 1 1,1-1 0,-1 0-1,2-1 1,64 0-51,-59 1 14,-4-1-278,1 1 0,-1-1 0,0 0-1,0 0 1,0 0 0,0-1 0,5-2 0,14-15-8896,-12 0-5167</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7.009"/>
    </inkml:context>
    <inkml:brush xml:id="br0">
      <inkml:brushProperty name="width" value="0.025" units="cm"/>
      <inkml:brushProperty name="height" value="0.025" units="cm"/>
    </inkml:brush>
  </inkml:definitions>
  <inkml:trace contextRef="#ctx0" brushRef="#br0">313 34 16528,'-1'-1'170,"1"-1"0,-1 0 1,1 1-1,-1-1 0,1 0 0,-1 1 1,0-1-1,0 1 0,0-1 1,0 1-1,0 0 0,0-1 0,0 1 1,0 0-1,-1 0 0,1 0 1,0 0-1,-1 0 0,1 0 0,-1 0 1,1 0-1,-1 0 0,1 1 1,-1-1-1,0 1 0,1-1 0,-1 1 1,0 0-1,1 0 0,-1-1 1,0 1-1,-2 0 0,-69 0 733,55 1-219,3-1-414,0 1 0,0 1 0,-23 6 0,32-7-219,0 1 0,0 0 0,0 0 0,0 1 0,0-1 0,1 1 0,-1 0 1,1 1-1,0 0 0,0 0 0,-5 5 0,9-8-54,0-1 1,1 1-1,-1-1 1,0 1-1,1 0 1,-1-1 0,1 1-1,0 0 1,-1 0-1,1-1 1,-1 1-1,1 0 1,0 0-1,0 0 1,-1-1-1,1 1 1,0 0-1,0 0 1,0 0 0,0 0-1,0-1 1,0 1-1,0 0 1,0 0-1,0 0 1,0 0-1,1 0 1,-1-1-1,0 1 1,1 0 0,-1 0-1,0-1 1,1 1-1,-1 0 1,1 0-1,-1-1 1,1 1-1,-1-1 1,1 1-1,0 0 1,-1-1 0,1 1-1,0-1 1,-1 1-1,1-1 1,0 0-1,0 1 1,-1-1-1,3 1 1,46 12-247,-40-11 194,-6-1 33,18 3-158,-1 1-1,-1 1 1,1 1 0,19 9 0,-35-14 164,0-1-1,-1 1 0,1 0 1,-1 1-1,1-1 0,-1 0 1,0 1-1,0 0 1,0 0-1,0 0 0,-1 0 1,1 0-1,-1 0 0,0 1 1,0-1-1,0 1 1,0 0-1,-1 0 0,1-1 1,-1 1-1,0 0 0,0 0 1,0 0-1,-1 0 1,0 0-1,1 0 0,-2 7 1,0-6 140,0-1 0,-1 0 0,0 0 0,0 0 0,0 0 0,0-1 1,-1 1-1,1-1 0,-1 1 0,0-1 0,0 0 0,0 0 0,0 0 0,-1 0 1,1-1-1,-1 1 0,0-1 0,0 0 0,0 0 0,0 0 0,0-1 0,0 1 1,-8 1-1,-5 2 235,0-1 1,0-1 0,-1 0 0,-27 0 0,38-3-304,1 0 0,0 0 0,0-1 0,0 0 0,0 0 0,0 0 0,-11-4 0,16 4-111,0 1 1,0-1 0,0 0-1,0 1 1,0-1-1,0 0 1,0 0-1,0 1 1,0-1-1,0 0 1,0 0 0,1 0-1,-1 0 1,0 0-1,1 0 1,-1 0-1,1-1 1,-1 1-1,0-1 1,1 0-168,0 0 1,0 0-1,0 0 1,1 0-1,-1 0 1,0 0-1,1 0 1,-1 0-1,1 0 0,-1 0 1,1 0-1,0 0 1,0 0-1,0 0 1,2-2-1,2-2-797,-1 1-1,1-1 0,1 1 1,-1 0-1,1 1 0,11-8 1,16-9-4677</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7.809"/>
    </inkml:context>
    <inkml:brush xml:id="br0">
      <inkml:brushProperty name="width" value="0.025" units="cm"/>
      <inkml:brushProperty name="height" value="0.025" units="cm"/>
    </inkml:brush>
  </inkml:definitions>
  <inkml:trace contextRef="#ctx0" brushRef="#br0">191 0 15118,'0'0'6593,"-12"3"-5824,2-1-641,1 0-1,0 1 1,0 0 0,0 1 0,1 0-1,-1 1 1,1-1 0,0 1 0,0 1-1,1 0 1,0 0 0,0 0 0,-7 8-1,8-7-60,0-1-1,1 1 0,-1 1 0,1-1 1,0 1-1,1 0 0,0 0 1,0 0-1,1 0 0,0 1 0,-2 11 1,5-19-65,-1 0 1,1-1-1,0 1 1,0 0-1,0-1 1,0 1-1,0 0 1,0-1-1,0 1 1,0 0-1,0-1 1,1 1-1,-1 0 1,0-1-1,0 1 1,1-1-1,-1 1 1,0 0 0,1-1-1,-1 1 1,0-1-1,1 1 1,-1-1-1,1 1 1,-1-1-1,1 1 1,-1-1-1,1 0 1,-1 1-1,1-1 1,-1 0-1,2 1 1,25-1 177,-19-1-116,0-2 0,0 1-1,-1-1 1,15-8 0,-10 3-32,0 0 0,-1-1 1,0-1-1,18-19 0,-25 25-68,0-1 0,0 0 0,-1 0 0,0 0 1,0 0-1,0-1 0,0 0 0,-1 1 0,0-1 0,0 0 0,-1 0 0,0 0 0,2-12 0,-4 18 24,1 0 1,0-1-1,0 1 0,0 0 1,0 0-1,0-1 1,0 1-1,-1 0 0,1 0 1,0-1-1,0 1 1,0 0-1,0 0 0,-1 0 1,1-1-1,0 1 1,0 0-1,-1 0 0,1 0 1,0 0-1,0 0 0,-1 0 1,1-1-1,0 1 1,0 0-1,-1 0 0,1 0 1,0 0-1,-1 0 1,1 0-1,0 0 0,0 0 1,-1 0-1,1 0 1,0 0-1,0 0 0,-1 0 1,1 1-1,0-1 0,-1 0 1,1 0-1,0 0 1,0 0-1,0 0 0,-1 1 1,1-1-1,0 0 1,0 0-1,-1 0 0,1 0 1,0 1-1,0-1 1,0 1-1,-16 10-263,10-4 259,1 1 0,-1 0 0,1 0 0,0 1 0,1-1 0,0 1 0,0 0 0,1 0 0,1 1 0,-1-1 0,1 1 0,1-1 0,0 1 0,0-1 0,1 11 0,0-19 16,0 0 1,0 0-1,1 0 1,-1 0-1,1 0 1,-1 0-1,1 0 1,-1 0-1,1 0 1,-1 0 0,1 0-1,0 0 1,-1 0-1,1-1 1,0 1-1,0 0 1,0-1-1,-1 1 1,1 0 0,0-1-1,0 1 1,0-1-1,0 0 1,0 1-1,0-1 1,0 0-1,0 1 1,0-1-1,0 0 1,1 0 0,-1 0-1,0 0 1,0 0-1,0 0 1,0 0-1,0 0 1,2-1-1,42-10 343,-17-1-269,-1-2 1,-1-1 0,0-1-1,-1-1 1,-1-1 0,-1-1 0,-1-1-1,36-42 1,-61 71 487,-2 6-441,-1 1 1,2-1-1,0 1 1,-3 28-1,7-43-98,1 0 0,0-1 1,-1 1-1,1-1 0,-1 1 0,1-1 0,0 1 0,-1-1 0,1 1 0,0-1 0,0 0 0,-1 1 0,1-1 0,0 0 0,0 0 1,0 1-1,-1-1 0,1 0 0,0 0 0,0 0 0,0 0 0,0 0 0,-1 0 0,1 0 0,0-1 0,0 1 0,0 0 0,-1 0 1,1-1-1,0 1 0,0 0 0,-1-1 0,3 0 0,28-12 612,7-10-429,-28 16-204,-1 0 1,2 1 0,-1 0-1,1 1 1,-1 0 0,1 0-1,1 1 1,-1 1 0,1 0-1,12-2 1,-23 6 1,0 0-1,-1 0 1,1 0-1,0 0 1,0 0-1,-1 0 1,1 0-1,-1 0 1,1 0 0,-1 0-1,0 1 1,1-1-1,-1 0 1,0 0-1,0 0 1,1 1-1,-1-1 1,0 0-1,0 0 1,-1 0 0,1 1-1,0-1 1,0 0-1,-1 0 1,1 2-1,-6 34 370,5-35-346,0-1 1,1 1 0,-1-1-1,1 0 1,-1 1 0,1-1-1,0 1 1,-1 0 0,1-1 0,0 1-1,0-1 1,0 1 0,0-1-1,0 1 1,1-1 0,-1 1-1,0-1 1,1 1 0,-1-1-1,1 1 1,-1-1 0,1 1 0,0-1-1,0 0 1,1 3 0,1-3 69,-1-1 0,0 1 0,1-1 0,-1 1 0,1-1 0,-1 0 1,1 0-1,-1 0 0,1 0 0,-1 0 0,1 0 0,-1-1 0,0 1 0,1-1 1,4-2-1,17-5 303,-1-2 0,39-20 0,-43 19-418,1 1 0,0 1 0,0 1 0,28-8 0,-48 17 4,1-1-1,-1 0 1,0 0 0,1 1-1,-1-1 1,0 0-1,1 1 1,-1-1 0,0 0-1,0 1 1,1-1 0,-1 0-1,0 1 1,0-1-1,0 1 1,1-1 0,-1 0-1,0 1 1,0-1-1,0 1 1,0-1 0,0 1-1,0-1 1,0 0-1,0 1 1,0-1 0,0 1-1,0-1 1,0 1 0,0-1-1,-1 0 1,1 1-1,0-1 1,0 1 0,0-1-1,0 0 1,-1 1-1,1-1 1,0 1 0,0-1-1,-1 0 1,-7 20 95,-4 0 17,8-16-22,0 1-1,1 0 1,0 0 0,0 1 0,0-1-1,0 1 1,1-1 0,-2 8-1,37-12-1762,-31-1 1551,12 1-2647,0-2 0,0 0-1,19-4 1,-4-2-3463</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8.200"/>
    </inkml:context>
    <inkml:brush xml:id="br0">
      <inkml:brushProperty name="width" value="0.025" units="cm"/>
      <inkml:brushProperty name="height" value="0.025" units="cm"/>
    </inkml:brush>
  </inkml:definitions>
  <inkml:trace contextRef="#ctx0" brushRef="#br0">39 80 13901,'0'0'13149,"10"3"-12338,2 0-579,0 0 0,1-1 0,0 0 0,-1-1 0,20-1 0,-27 0-140,0 0 1,0 0-1,-1-1 0,1 0 0,0 0 0,0 0 0,-1-1 0,1 1 0,-1-1 0,1 0 0,-1 0 0,0-1 0,0 1 0,0-1 0,0 0 0,0 0 1,-1 0-1,1-1 0,-1 1 0,4-7 0,-6 9-71,0 0 1,0 1-1,-1-1 1,1 0-1,-1 0 1,1-1-1,-1 1 1,1 0-1,-1 0 1,1 0-1,-1 0 0,0 0 1,0-1-1,1 1 1,-1 0-1,0 0 1,0 0-1,0 0 1,-1-1-1,1 1 1,0 0-1,0 0 1,-1 0-1,1 0 1,0-1-1,-1 1 0,1 0 1,-2-1-1,0 0-14,1 1-1,-1 0 1,0-1-1,0 1 1,0 0-1,0 0 1,0 0-1,0 1 1,0-1-1,0 0 1,0 1-1,0-1 1,-1 1-1,-2 0 0,-4-1-34,1 1 0,-1 0 0,0 1 0,0 0 0,0 0 0,-16 5 0,14-1 23,1 0 0,0 1 0,0 0 1,0 1-1,1 0 0,-14 13 0,19-16 27,0-1-1,0 2 1,1-1-1,-1 0 0,1 1 1,0 0-1,0 0 1,0 0-1,1 0 1,-1 0-1,1 0 1,1 1-1,-1-1 1,1 1-1,-1 8 1,2-13-17,0 1-1,0-1 1,0 1 0,0-1 0,1 1 0,-1-1 0,1 1 0,-1-1 0,1 1 0,0-1-1,-1 0 1,1 1 0,0-1 0,0 0 0,0 1 0,0-1 0,0 0 0,0 0 0,0 0-1,0 0 1,3 2 0,0-1 18,0 0-1,0 0 1,0-1-1,1 1 0,-1-1 1,0 0-1,9 1 1,7 0-101,1-1 1,33-3-1,-44 1-110,0 0-353,-1 0 1,1 0-1,0-1 0,-1-1 0,1 0 1,9-4-1,-8 1-1758,1 1 1,-1-2-1,-1 0 0,14-11 1,8-10-9666</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38.557"/>
    </inkml:context>
    <inkml:brush xml:id="br0">
      <inkml:brushProperty name="width" value="0.025" units="cm"/>
      <inkml:brushProperty name="height" value="0.025" units="cm"/>
    </inkml:brush>
  </inkml:definitions>
  <inkml:trace contextRef="#ctx0" brushRef="#br0">170 0 20275,'0'0'4036,"-39"56"-1762,21-18-416,-2 6 64,2 1-129,2 0-1184,7-3-609,5-6 0,4-1 0,0-7 0,9-2 0,1-3-1281,-1-5-2339,-3-4-2658,2-2-4163</inkml:trace>
  <inkml:trace contextRef="#ctx0" brushRef="#br0" timeOffset="1">1 697 22037,'0'0'9705,"8"19"-22933</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55.397"/>
    </inkml:context>
    <inkml:brush xml:id="br0">
      <inkml:brushProperty name="width" value="0.025" units="cm"/>
      <inkml:brushProperty name="height" value="0.025" units="cm"/>
    </inkml:brush>
  </inkml:definitions>
  <inkml:trace contextRef="#ctx0" brushRef="#br0">290 56 10474,'0'0'1665,"0"-9"-410,-1-28-219,1 36-1002,-1 1 0,1-1-1,-1 0 1,1 1 0,-1-1 0,1 1 0,-1-1 0,1 1 0,-1-1 0,1 1 0,-1-1 0,0 1 0,1 0 0,-1-1 0,0 1 0,0 0-1,1-1 1,-1 1 0,0 0 0,0 0 0,1 0 0,-1 0 0,0 0 0,0 0 0,1 0 0,-1 0 0,0 0 0,0 0 0,1 0 0,-1 0-1,0 0 1,0 1 0,1-1 0,-1 0 0,0 1 0,1-1 0,-1 0 0,0 1 0,1-1 0,-1 1 0,0-1 0,1 1 0,-1-1 0,0 2-1,-7 4 149,0 1 0,1 1-1,0-1 1,0 1-1,1 0 1,0 1-1,0 0 1,-6 14 0,-36 85 439,42-93-560,-23 61 170,3 1-1,4 1 0,3 1 0,3 1 0,4 1 1,4-1-1,3 138 0,6-195-245,2 0 1,0 0-1,2 0 0,0-1 1,1 0-1,11 25 0,-14-40 11,0 0 0,0-1 0,1 1 0,-1-1 1,1 0-1,1 0 0,-1 0 0,1-1 0,0 1 0,0-1 0,1 0 0,-1-1 0,1 1 0,0-1 0,0 0 0,1-1 0,-1 1 0,1-1 0,0-1 0,0 1 0,0-1 0,0 0 0,8 0 1,-8-2 52,-1 0 1,1-1 0,-1 0 0,1 0 0,-1 0-1,1-1 1,-1 0 0,0-1 0,0 1 0,0-1 0,0 0-1,0-1 1,-1 1 0,1-1 0,-1 0 0,0-1 0,0 1-1,-1-1 1,9-10 0,8-12 273,-2-1 0,28-49 0,-33 52-217,156-309 1658,-149 285-1628,-3-1 0,-2-1 0,-2-1 1,15-106-1,-28 140-115,0-1 0,0 1 1,-2-1-1,0 1 0,-1 0 1,-1-1-1,-1 1 0,-1 0 1,-7-20-1,8 30-24,0-1-1,-1 1 1,0 0-1,0 0 1,0 1-1,-1-1 1,0 1-1,-1 0 1,1 1-1,-1 0 1,-1 0 0,1 0-1,-1 1 1,0 0-1,0 1 1,-1 0-1,1 0 1,-1 0-1,-16-3 1,12 4-139,-1 0-1,1 1 1,-1 1 0,0 0-1,0 1 1,0 1 0,0 0-1,1 0 1,-1 2 0,0-1-1,-22 9 1,28-8-154,-1 1 1,1 0-1,0 1 1,0 0-1,0 0 1,1 0-1,-14 14 0,16-14-271,0 1 0,1-1-1,-1 1 1,1 0-1,0 1 1,1-1 0,0 1-1,0 0 1,0 0 0,-2 13-1,3 2-4984</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56.154"/>
    </inkml:context>
    <inkml:brush xml:id="br0">
      <inkml:brushProperty name="width" value="0.025" units="cm"/>
      <inkml:brushProperty name="height" value="0.025" units="cm"/>
    </inkml:brush>
  </inkml:definitions>
  <inkml:trace contextRef="#ctx0" brushRef="#br0">469 16 11307,'-27'18'532,"1"2"1,1 0 0,0 2 0,2 0 0,1 2-1,1 0 1,1 2 0,-31 50 0,15-12 561,3 2 0,-44 122 0,55-123-606,-24 117 1,40-153-342,2 1 0,2 0 0,0-1 1,2 1-1,1 0 0,8 46 0,-8-68-142,1-1 1,0 1-1,1-1 1,-1 1-1,1-1 0,1 0 1,0 0-1,-1-1 1,2 1-1,-1-1 0,1 0 1,0 0-1,0 0 1,1-1-1,0 1 0,0-1 1,0-1-1,0 1 1,1-1-1,0 0 1,0-1-1,8 4 0,-7-5-4,1 0-1,-1 0 1,0-1-1,1 0 1,0 0-1,-1-1 0,1 0 1,-1 0-1,1-1 1,-1 0-1,1-1 1,-1 0-1,1 0 1,-1-1-1,0 0 1,0 0-1,-1-1 0,1 0 1,12-9-1,6-7 100,-1-2-1,-1 0 1,-1-1-1,-1-2 0,-1 0 1,-1-1-1,-1-1 1,-2-1-1,28-60 0,-22 35 290,-2-1-1,-3-1 1,-2 0-1,15-108 0,-24 108-310,-2 0 0,-3 0 0,-2-1 0,-9-61 0,8 107-88,0 1-1,-1-1 0,-1 1 1,0-1-1,0 1 0,-1 0 1,0 0-1,0 1 0,-1-1 1,0 1-1,-1 0 0,0 0 1,0 1-1,-10-10 1,11 13-100,0 1 1,-1-1 0,1 1 0,-1 0 0,0 0 0,0 1 0,0-1 0,0 1 0,0 1-1,0-1 1,-1 1 0,1 0 0,-1 1 0,1-1 0,0 1 0,-1 0 0,1 1 0,-1 0-1,1 0 1,0 0 0,-1 1 0,-9 3 0,2 1-91,0 1 1,1 0-1,-1 0 1,1 1-1,1 1 1,0 0-1,0 1 0,1 0 1,0 1-1,-12 15 1,11-11-635,0 1 0,1 1 0,1-1 0,0 2 0,1-1 0,1 1 0,-9 29 0,7 11-4921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59.022"/>
    </inkml:context>
    <inkml:brush xml:id="br0">
      <inkml:brushProperty name="width" value="0.025" units="cm"/>
      <inkml:brushProperty name="height" value="0.025" units="cm"/>
    </inkml:brush>
  </inkml:definitions>
  <inkml:trace contextRef="#ctx0" brushRef="#br0">84 1 16848,'0'0'3876,"-18"82"-3748,14-38 0,-4 0-64,2-3-32,3-6-384,0-6-289,-1-5-64,-3-9-448,0-6-1345,-4-7-1858,-2-2-5157</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2.598"/>
    </inkml:context>
    <inkml:brush xml:id="br0">
      <inkml:brushProperty name="width" value="0.025" units="cm"/>
      <inkml:brushProperty name="height" value="0.025" units="cm"/>
    </inkml:brush>
  </inkml:definitions>
  <inkml:trace contextRef="#ctx0" brushRef="#br0">179 190 13773,'0'0'4687,"-1"-9"-2701,0 6-1809,1-1-1,-1 1 1,0 0-1,1 0 1,-2 0-1,1 0 1,0 0-1,0 1 1,-1-1-1,0 0 1,-3-4-1,3 5-8,0 1 0,-1-1-1,1 1 1,0 0 0,-1 0-1,1 0 1,-1 0 0,1 0-1,-1 0 1,0 1 0,1-1-1,-1 1 1,0 0 0,1 0-1,-1 0 1,0 0 0,1 0-1,-1 1 1,-3 0 0,0 0-73,1 1 0,-1 0 0,1 0 1,0 0-1,-1 1 0,1 0 0,1 0 0,-1 0 0,0 0 0,1 1 1,-1 0-1,1 0 0,0 0 0,-4 6 0,5-7-13,0 1 1,0 0-1,0 0 0,0 1 0,1-1 0,0 0 0,0 1 1,0 0-1,0-1 0,1 1 0,0 0 0,0 0 0,0 0 0,1 0 1,-1 0-1,1 8 0,1-12-70,0 1 1,0 0-1,0-1 1,0 1-1,0-1 1,1 1-1,-1-1 1,0 0-1,1 0 1,-1 1-1,1-1 1,-1 0-1,1 0 1,-1 0 0,1 0-1,0-1 1,-1 1-1,1 0 1,0-1-1,0 1 1,0-1-1,0 0 1,-1 0-1,1 1 1,0-1-1,0 0 1,3-1-1,56-1 135,-61 2-142,18-4-25,0 0 0,-1-1 0,0-1 0,0-1 1,-1 0-1,0-1 0,0 0 0,0-2 0,-1 0 0,-1 0 1,0-2-1,0 0 0,12-14 0,-24 24 17,0 0 0,0 0 0,0 0 0,0 0-1,-1 0 1,1 0 0,-1 0 0,1 0 0,-1-1 0,0 1 0,0-1-1,0 1 1,0-1 0,0 1 0,-1-1 0,1-3 0,-3 6 4,0 0 0,0 1 0,0-1 0,-1 0 0,1 1 1,0 0-1,0-1 0,0 1 0,0 0 0,0 0 0,1 0 0,-1 0 1,-2 2-1,-2 1 78,1 1 1,0-1-1,0 1 0,0 0 1,0 0-1,1 0 1,0 0-1,0 1 1,1 0-1,-1 0 1,1 0-1,0 0 1,1 1-1,0-1 0,0 1 1,-2 9-1,4-14-72,0-1 0,1 0 0,-1 1 0,0-1-1,1 0 1,-1 0 0,0 1 0,1-1 0,0 0 0,-1 0-1,1 0 1,0 0 0,-1 0 0,1 0 0,0 0-1,0 0 1,0 0 0,0 0 0,0 0 0,0 0 0,0-1-1,0 1 1,1 0 0,-1-1 0,0 1 0,0-1 0,0 1-1,1-1 1,-1 0 0,0 1 0,1-1 0,1 0 0,52 2 171,-45-3-128,7 0-67,-1-2 0,1 0 0,0-1-1,-1-1 1,0 0 0,0-2 0,0 1 0,-1-2 0,0 0-1,-1-1 1,1 0 0,-2-1 0,1-1 0,-2 0-1,1-1 1,-1 0 0,-1-1 0,-1 0 0,1-1 0,-2 0-1,0-1 1,7-16 0,-15 29 11,0 0-1,0 0 1,0 0 0,-1 0-1,1-1 1,-1 1 0,1 0-1,-1 0 1,0-1 0,0 1 0,0 0-1,0-3 1,0 4 4,-1 1 1,1 0-1,0-1 1,0 1-1,-1 0 1,1-1-1,0 1 1,-1 0-1,1 0 1,0-1-1,-1 1 1,1 0-1,0 0 1,-1-1-1,1 1 1,0 0-1,-1 0 1,1 0-1,-1 0 1,1 0-1,0 0 1,-1 0-1,1 0 1,-1 0-1,1 0 1,0 0-1,-1 0 1,1 0-1,-1 0 1,1 0-1,0 0 1,-1 0-1,1 0 1,-1 0-1,1 1 1,0-1-1,-1 0 1,-4 3 17,0 0 1,0 0 0,0 0 0,0 0-1,1 1 1,-1 0 0,-6 7 0,5-5 22,0 1 1,0 0-1,0 0 1,1 0-1,0 1 1,0-1-1,1 1 1,-1 0-1,2 1 1,0-1-1,0 1 1,0-1-1,1 1 1,-2 18-1,4-25-34,0 0-1,1-1 0,-1 1 1,1 0-1,-1 0 1,1 0-1,-1-1 0,1 1 1,0 0-1,0-1 1,0 1-1,0-1 0,0 1 1,1-1-1,-1 1 1,0-1-1,1 0 0,-1 0 1,1 1-1,-1-1 1,1 0-1,-1-1 0,1 1 1,0 0-1,-1 0 1,1-1-1,0 1 0,0-1 1,0 1-1,-1-1 1,4 1-1,9 1 44,0-1 0,0 0 0,19-1 1,-17-1 2,0 1-37,0-2 0,0 0 0,0 0 0,0-2 0,30-10 0,-37 11-15,0-1 1,0 0-1,0 0 0,0-1 0,-1 0 0,0-1 0,0 0 1,-1 0-1,0-1 0,0 0 0,8-10 0,-14 17 11,0-1 0,-1 0-1,1 1 1,-1-1-1,1 0 1,-1 0-1,1 0 1,-1 1 0,0-1-1,1 0 1,-1 0-1,0 0 1,0 0-1,1 0 1,-1 1 0,0-1-1,0 0 1,0 0-1,0 0 1,0 0-1,0-1 1,-14-2 449,10 4-389,0 1-1,0 0 1,0 0 0,0 0 0,0 0 0,0 1-1,-6 2 1,6-1-58,0 0 0,0 0-1,0 1 1,0-1 0,0 1 0,1 0 0,0 0-1,-1 0 1,2 0 0,-5 6 0,7-8-12,-1 0 1,0-1 0,0 1 0,1 0-1,-1-1 1,1 1 0,0 0 0,-1 0-1,1-1 1,0 1 0,0 0 0,0 0-1,0 0 1,0-1 0,1 1 0,-1 0-1,1 0 1,-1-1 0,1 1 0,-1 0-1,1-1 1,0 1 0,0-1 0,0 1-1,0-1 1,0 1 0,0-1 0,0 1-1,0-1 1,1 0 0,-1 0 0,0 0-1,3 2 1,18 10-666,1 0-1,1-2 1,0 0 0,0-2 0,1 0-1,0-2 1,50 8 0,-20-10-6953</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59.378"/>
    </inkml:context>
    <inkml:brush xml:id="br0">
      <inkml:brushProperty name="width" value="0.025" units="cm"/>
      <inkml:brushProperty name="height" value="0.025" units="cm"/>
    </inkml:brush>
  </inkml:definitions>
  <inkml:trace contextRef="#ctx0" brushRef="#br0">31 1 6470,'-3'9'6694,"-5"22"-5300,1 0-1,2 1 0,-2 53 1,6-80-1375,1 0 0,1 0 0,-1 0 0,1 0 0,0 0 0,0 0 0,0 0 0,0-1 0,1 1 0,0 0 0,3 5 0,-4-9 21,1 0 0,-1 1 0,0-1 1,1 0-1,-1 0 0,1 0 0,0 0 1,-1 0-1,1 0 0,0 0 0,-1-1 1,1 1-1,0 0 0,0-1 0,0 0 0,0 1 1,0-1-1,0 0 0,-1 0 0,1 0 1,0 0-1,0 0 0,0-1 0,0 1 1,0 0-1,0-1 0,-1 0 0,1 1 1,0-1-1,0 0 0,-1 0 0,1 0 1,2-2-1,15-8 427,1-2 0,-2 0 0,0-1 1,19-20-1,35-26 213,-65 52-3255,-6-2-3333,-1-3-2489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4:59.999"/>
    </inkml:context>
    <inkml:brush xml:id="br0">
      <inkml:brushProperty name="width" value="0.025" units="cm"/>
      <inkml:brushProperty name="height" value="0.025" units="cm"/>
    </inkml:brush>
  </inkml:definitions>
  <inkml:trace contextRef="#ctx0" brushRef="#br0">12 81 15887,'0'0'3897,"0"13"-3683,-10 233 36,9-217 7,1-28 122,0-3 101,24-139 1869,-23 127-2213,1-4 93,-2-1-1,-2-35 1,2 53-231,0 1 0,1-1 0,-1 1 0,0 0 0,0-1 0,0 1 0,0 0-1,0-1 1,0 1 0,0-1 0,-1 1 0,1 0 0,0-1 0,0 1 0,0-1 0,0 1 0,0 0 0,-1-1 0,1 1-1,0 0 1,0-1 0,0 1 0,-1 0 0,1-1 0,0 1 0,-1 0 0,1 0 0,0-1 0,-1 1 0,1 0-1,0 0 1,-1 0 0,1-1 0,0 1 0,-1 0 0,1 0 0,0 0 0,-1 0 0,1 0 0,-1 0 0,1 0-1,0 0 1,-1 0 0,1 0 0,-1 0 0,0 0-4,0 1-1,1 0 1,-1-1-1,0 1 1,1 0 0,-1-1-1,0 1 1,1 0-1,0 0 1,-1 0 0,1-1-1,-1 1 1,1 0-1,0 0 1,-1 0 0,1 0-1,0 0 1,0 0-1,0 1 1,-1 1 6,2 31-1,-1-33 1,0 0 0,1-1 0,-1 1 0,0 0 0,0-1 1,1 1-1,-1 0 0,1-1 0,-1 1 0,1-1 0,-1 1 0,1-1 1,-1 1-1,1-1 0,-1 1 0,1-1 0,-1 0 0,1 1 0,0-1 1,-1 0-1,1 1 0,0-1 0,-1 0 0,1 0 0,0 0 1,-1 0-1,1 0 0,0 1 0,-1-1 0,1 0 0,0 0 0,0-1 1,-1 1-1,1 0 0,0 0 0,-1 0 0,1 0 0,0-1 0,-1 1 1,1 0-1,0-1 0,-1 1 0,1 0 0,0-1 0,4-2 25,-1 0-1,1 0 0,-1 0 0,0-1 0,0 0 0,0 1 1,0-1-1,0-1 0,-1 1 0,4-7 0,29-52 402,-34 59-392,14-32 154,-4 13 417,-9 61-479,-3 215 322,0-247-442,0-1 0,1 1 0,0 0 0,-1-1 0,2 1 0,-1-1 0,0 1 0,5 8 0,-6-13-1,1 0 0,0 1-1,0-1 1,0 0 0,0 0 0,0 0 0,0 0-1,0 0 1,0 0 0,0 0 0,0 0-1,1 0 1,-1-1 0,0 1 0,1 0-1,-1-1 1,0 1 0,1-1 0,-1 0 0,1 1-1,-1-1 1,1 0 0,-1 0 0,1 0-1,-1 0 1,0 0 0,1 0 0,-1 0 0,1 0-1,-1-1 1,1 1 0,-1-1 0,0 1-1,1-1 1,-1 1 0,0-1 0,1 0-1,0-1 1,4-1-168,-1 0 0,0-1-1,-1 0 1,1 0 0,-1 0-1,1-1 1,-1 0 0,-1 1 0,1-1-1,-1-1 1,4-6 0,0 0-1826,-1-1 1,-1 0-1,8-26 1,-7 8-3569</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0.823"/>
    </inkml:context>
    <inkml:brush xml:id="br0">
      <inkml:brushProperty name="width" value="0.025" units="cm"/>
      <inkml:brushProperty name="height" value="0.025" units="cm"/>
    </inkml:brush>
  </inkml:definitions>
  <inkml:trace contextRef="#ctx0" brushRef="#br0">69 211 3075,'0'0'15289,"4"-5"-14285,7-13 27,-12 14-44,-10 13-261,4-2-552,0 0 1,0 1-1,1-1 1,1 1-1,-1 0 1,1 0-1,0 1 1,1 0-1,0 0 1,1 0-1,0 0 1,0 0-1,1 1 1,0-1-1,-1 11 1,3-19-172,1 0 1,-1-1 0,1 1 0,-1 0 0,1-1 0,-1 1-1,1 0 1,0-1 0,-1 1 0,1-1 0,0 1 0,-1-1 0,1 1-1,0-1 1,-1 1 0,1-1 0,0 0 0,0 1 0,0-1-1,0 0 1,-1 0 0,1 1 0,0-1 0,0 0 0,0 0 0,0 0-1,0 0 1,-1 0 0,3-1 0,30 0 195,-31 1-177,10-3 34,-1 1 0,0-2 0,1 1 0,-1-1 0,-1-1 0,1 0 0,12-8 0,45-19 67,-67 33-110,0 0 1,-1 0-1,1 0 1,0 0-1,-1 0 0,1 0 1,-1 0-1,0 0 0,1 0 1,-1 0-1,0 1 1,1-1-1,-1 0 0,0 0 1,0 0-1,0 0 0,0 0 1,0 1-1,0-1 0,-1 0 1,1 2-1,0-3 13,-1 10 61,0 0-1,0-1 0,-1 1 1,-1-1-1,-6 18 0,9-26 58,0-10 897,0 3-827,-1-9 15,1-1-1,1 1 1,0 0 0,1 0 0,1-1 0,8-26-1,-11 42-244,0-1-1,1 1 1,-1-1-1,1 1 0,-1-1 1,1 1-1,-1-1 0,1 1 1,-1-1-1,1 1 1,0 0-1,-1-1 0,1 1 1,0 0-1,-1-1 0,1 1 1,0 0-1,-1 0 1,1 0-1,0 0 0,-1 0 1,1 0-1,0 0 0,0 0 1,-1 0-1,1 0 1,0 0-1,-1 0 0,2 1 1,27 8-1011,-5-1-1441,-20-7 2010,0-1-1,-1 0 0,1-1 1,0 1-1,0 0 0,0-1 1,-1 0-1,1 0 0,0 0 1,-1-1-1,1 1 0,-1-1 0,1 1 1,-1-1-1,0 0 0,0-1 1,0 1-1,0-1 0,5-4 1,-3 0-227,0 1 0,-1-1 1,0 0-1,0-1 0,0 1 0,-1-1 1,0 1-1,3-13 0,8-63 1049,-12 32 10042,-2 50-8909,-12 138 388,0 1-594,12-138-1277,0 1 1,0-1-1,0 1 1,0-1-1,0 1 1,0-1-1,0 1 0,1-1 1,-1 1-1,0-1 1,0 1-1,0-1 0,1 1 1,-1-1-1,0 1 1,1-1-1,-1 0 1,0 1-1,1-1 0,-1 0 1,0 1-1,1-1 1,-1 0-1,1 1 0,-1-1 1,1 0-1,-1 0 1,1 1-1,-1-1 1,1 0-1,-1 0 0,1 0 1,-1 0-1,1 0 1,-1 0-1,1 0 0,-1 0 1,1 0-1,-1 0 1,1 0-1,-1 0 1,1 0-1,-1 0 0,1 0 1,-1 0-1,1-1 1,-1 1-1,1 0 0,-1-1 1,27-13 935,-6-5-1013,-1-2-1,-1 0 1,0-1 0,-2-1-1,-1-1 1,24-44 0,-54 88-12758,13-18 10988,-12 18-4082,0 1-507</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1.199"/>
    </inkml:context>
    <inkml:brush xml:id="br0">
      <inkml:brushProperty name="width" value="0.025" units="cm"/>
      <inkml:brushProperty name="height" value="0.025" units="cm"/>
    </inkml:brush>
  </inkml:definitions>
  <inkml:trace contextRef="#ctx0" brushRef="#br0">18 0 545,'-7'18'3875,"-1"0"-992,5-5-545,3 1-897,0-1-191,2 2-129,7-1-449,3 2-415,-2-3-225,1-3-1986,-1-5-5830</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1.713"/>
    </inkml:context>
    <inkml:brush xml:id="br0">
      <inkml:brushProperty name="width" value="0.025" units="cm"/>
      <inkml:brushProperty name="height" value="0.025" units="cm"/>
    </inkml:brush>
  </inkml:definitions>
  <inkml:trace contextRef="#ctx0" brushRef="#br0">26 342 15439,'0'0'3010,"-5"9"-2097,-13 25-502,18-34-405,-1 1 0,1-1 0,0 0 0,0 0 0,0 1 0,0-1-1,0 0 1,-1 1 0,1-1 0,0 0 0,0 0 0,0 1 0,0-1 0,0 0-1,0 1 1,0-1 0,0 0 0,0 1 0,0-1 0,0 0 0,0 1 0,0-1-1,0 0 1,0 1 0,1-1 0,-1 0 0,0 1 0,0-1 0,0 0 0,0 0-1,1 1 1,-1-1 0,0 0 0,0 0 0,0 1 0,1-1 0,-1 0-1,0 0 1,1 0 0,-1 1 0,0-1 0,0 0 0,1 0 0,-1 0 0,0 0-1,1 0 1,-1 0 0,0 0 0,1 0 0,-1 0 0,0 0 0,1 0 0,-1 0-1,0 0 1,1 0 0,-1 0 0,0 0 0,0 0 0,1 0 0,-1 0 0,0 0-1,1 0 1,-1-1 0,21-4 147,-15 1-131,0 0 0,0 0-1,0-1 1,0 0 0,-1 0 0,1 0 0,-1-1-1,-1 0 1,1 0 0,-1 0 0,0 0 0,0-1-1,-1 0 1,0 0 0,0 0 0,0 0 0,-1 0 0,0 0-1,-1-1 1,0 1 0,0 0 0,0-14 0,-3 18 0,-4 9-4,-2 8 32,2 1 115,0 0 0,1 1 0,1 0 0,1 0 0,0 0 0,1 0 0,1 0 0,0 21 0,2-36-155,-1 0 1,0 0 0,0 0 0,0 0 0,1 0 0,-1 0-1,1-1 1,-1 1 0,0 0 0,1 0 0,0-1 0,-1 1-1,1 0 1,-1-1 0,1 1 0,0 0 0,-1-1 0,1 1-1,0-1 1,0 1 0,-1-1 0,1 0 0,0 1 0,0-1-1,0 0 1,0 1 0,-1-1 0,1 0 0,0 0 0,0 0-1,0 0 1,0 0 0,0 0 0,0 0 0,0 0 0,0 0-1,-1 0 1,1 0 0,0-1 0,0 1 0,0 0 0,1-1 0,3-1 64,0 1 0,-1-1 0,1 0 1,-1 0-1,1-1 0,7-4 0,7-10 99,-1 0 0,-1-1 0,0-1 0,-1-1 0,-1 0 0,-1 0 0,-1-2 0,-1 0 0,-1 0 0,0-1 0,-2-1 0,-1 1 0,-1-1 0,-1-1 0,-1 1 0,4-45 0,-12 65 232,-2 10-278,-5 12-80,-7 21-4,3 0 0,1 1 0,2 1 1,1 0-1,3 0 0,-5 78 0,12-117-38,0-1-1,-1 1 1,1-1-1,0 1 1,0-1-1,1 1 1,-1-1-1,0 1 1,0-1-1,1 0 1,-1 1-1,1-1 1,-1 1-1,1-1 1,0 0-1,-1 1 1,1-1-1,0 0 1,0 0-1,0 0 1,0 1-1,0-1 0,0 0 1,0 0-1,1-1 1,-1 1-1,0 0 1,0 0-1,1 0 1,-1-1-1,0 1 1,1-1-1,-1 1 1,1-1-1,-1 0 1,1 1-1,-1-1 1,1 0-1,-1 0 1,3 0-1,-1-1 13,-1 1-1,0-1 0,0 1 1,0-1-1,0 0 1,0 0-1,-1 0 1,1 0-1,0 0 0,0-1 1,-1 1-1,1-1 1,0 1-1,-1-1 0,0 1 1,1-1-1,-1 0 1,0 1-1,0-1 1,0 0-1,0 0 0,0 0 1,0 0-1,0 0 1,-1 0-1,1 0 1,-1 0-1,0 0 0,1-4 1,0 1-7,-1-1 0,1 1 0,-1-1-1,0 1 1,0-1 0,0 1 0,-1-1 0,0 1 0,0-1 0,-1 1 0,1 0 0,-1-1 0,0 1 0,0 0 0,-1 0 0,0 1-1,0-1 1,0 0 0,0 1 0,-1 0 0,-5-6 0,8 10-21,1-1 1,0 1-1,0 0 1,0 0-1,-1 0 1,1 0-1,0 0 1,0 0-1,-1 0 1,1 0-1,0 0 1,0 0-1,0 1 1,-1-1-1,1 0 1,0 0-1,0 0 1,0 0-1,-1 0 0,1 0 1,0 0-1,0 1 1,0-1-1,-1 0 1,1 0-1,0 0 1,0 0-1,0 1 1,0-1-1,0 0 1,-1 0-1,1 0 1,0 1-1,0-1 1,0 0-1,0 0 1,0 0-1,0 1 0,0-1 1,0 0-1,0 0 1,0 1-1,0-1 1,0 0-1,0 0 1,0 0-1,0 1 1,0-1-1,0 0 1,0 0-1,0 1 1,0-1-1,0 0 1,1 0-1,-1 0 1,0 1-1,0-1 0,0 0 1,0 0-1,0 0 1,1 0-1,-1 1 1,0-1-1,0 0 1,1 1 6,-1 0 1,0 1 0,1-1-1,-1 0 1,1 0-1,0 0 1,-1 0 0,1 0-1,0 0 1,-1 0-1,1 0 1,0 0 0,0-1-1,0 1 1,0 0-1,0 0 1,0-1 0,0 1-1,2 0 1,6 2-6,1-1 1,-1 0-1,1-1 1,0 0-1,-1-1 0,1 0 1,18-2-1,-22 2 21,1-1 0,-1 0 0,0-1 0,0 1 0,0-1 0,0 0-1,0-1 1,0 0 0,0 0 0,-1 0 0,1 0 0,8-8-1,-13 10-10,-1 1-1,1-1 0,-1 1 1,1-1-1,-1 1 0,1-1 1,-1 0-1,0 1 0,1-1 0,-1 1 1,0-1-1,1 0 0,-1 1 1,0-1-1,0 0 0,0 0 0,0 1 1,0-1-1,1 0 0,-1 1 1,-1-1-1,1 0 0,0 0 0,0 1 1,0-1-1,0 0 0,0 1 1,-1-1-1,1 0 0,0 1 0,-1-1 1,1 0-1,0 1 0,-1-1 1,1 1-1,-1-1 0,1 1 0,-1-1 1,1 1-1,-1-1 0,1 1 1,-1-1-1,1 1 0,-1-1 0,0 1 1,1 0-1,-1 0 0,0-1 1,1 1-1,-1 0 0,0 0 0,1 0 1,-1 0-1,0-1 0,0 1 1,0 1-1,-1-2 1,0 0 1,0 1-1,0-1 1,-1 1-1,1 0 1,0 0-1,0 0 1,0 0-1,0 0 1,0 0-1,0 1 1,0-1-1,0 1 0,0-1 1,0 1-1,0 0 1,0 0-1,0 0 1,-3 1-1,4 0-558,0-1-1,0 1 1,0-1 0,0 1-1,0-1 1,0 1-1,1 0 1,-1-1-1,0 1 1,1 0 0,-1-1-1,1 4 1</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2.539"/>
    </inkml:context>
    <inkml:brush xml:id="br0">
      <inkml:brushProperty name="width" value="0.025" units="cm"/>
      <inkml:brushProperty name="height" value="0.025" units="cm"/>
    </inkml:brush>
  </inkml:definitions>
  <inkml:trace contextRef="#ctx0" brushRef="#br0">163 86 9929,'0'0'2152,"6"-9"383,0 1-1490,11-19 608,-12-1 3043,-5 27-4535,-1 0-1,0 0 0,0 0 1,1 0-1,-1 0 1,0 0-1,0 1 0,0-1 1,0 0-1,0 0 1,0 1-1,0-1 0,0 1 1,0-1-1,-1 1 1,1 0-1,0-1 0,0 1 1,0 0-1,-1 0 1,1-1-1,0 1 0,0 0 1,0 0-1,-1 1 1,1-1-1,0 0 0,-2 1 1,-38 3 339,32 0-487,0 0 0,0 0-1,1 0 1,0 1 0,0 1 0,0 0 0,-12 11 0,16-14-24,0 1 0,1-1 1,-1 1-1,0 0 0,1 0 0,0 1 0,0-1 1,0 1-1,1 0 0,0-1 0,0 1 0,0 0 1,0 0-1,1 0 0,-2 6 0,3-10-14,1 0 0,-1 0 1,0 0-1,1 0 0,-1 0 0,0 0 0,1-1 0,-1 1 0,1 0 0,0 0 0,-1 0 0,1-1 1,0 1-1,-1 0 0,1-1 0,0 1 0,-1-1 0,1 1 0,0-1 0,0 1 0,0-1 1,0 1-1,0-1 0,-1 0 0,1 1 0,0-1 0,0 0 0,0 0 0,0 0 0,0 0 0,0 0 1,1 0-1,41 0-213,-30-1 219,2 1-65,0 1 0,-1 0 0,1 1 0,23 6 0,-37-8 69,1 0 0,0 0 0,0 1 0,0-1 0,-1 1 0,1 0 0,0-1 0,-1 1 0,1 0 0,0 0 0,-1 0 0,1 0 0,-1 0 0,0 1 0,1-1 0,-1 0 0,0 1 0,0-1 0,1 1 0,-1-1 0,0 1 0,-1-1 0,1 1 0,0 0 0,0-1 0,-1 1 1,1 0-1,-1 0 0,1 0 0,-1-1 0,0 1 0,0 0 0,0 0 0,0 0 0,0 0 0,0-1 0,0 1 0,-1 0 0,1 0 0,-1 0 0,1-1 0,-1 1 0,0 0 0,0-1 0,0 1 0,0 0 0,0-1 0,0 1 0,-2 2 0,-3 3 215,0 0 1,0-1-1,-1 0 1,0 0-1,0 0 0,0-1 1,-1 0-1,1 0 1,-13 4-1,-1 1 354,-1-1 1,-33 9-1,32-16-423,29-13-1994,37-23-3227,-36 29 4353,25-19-3731,5-1-2184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2.896"/>
    </inkml:context>
    <inkml:brush xml:id="br0">
      <inkml:brushProperty name="width" value="0.025" units="cm"/>
      <inkml:brushProperty name="height" value="0.025" units="cm"/>
    </inkml:brush>
  </inkml:definitions>
  <inkml:trace contextRef="#ctx0" brushRef="#br0">23 117 7143,'0'0'16623,"-7"70"-15982,1-38-257,1 0-255,3-2-65,0-5-32,2-5-705,0-7-800,3-7-97,6-6-896,2 0-449,-1-14-897,-2-8-3106</inkml:trace>
  <inkml:trace contextRef="#ctx0" brushRef="#br0" timeOffset="1">56 60 5189,'0'0'9289,"-5"-54"-6086,2 48-961,1 6-352,2 2-1954,0 10-33,0 3-1056,0 2-897,7-2-608,2-2-1090,0 1-351,2-3-2564</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3.240"/>
    </inkml:context>
    <inkml:brush xml:id="br0">
      <inkml:brushProperty name="width" value="0.025" units="cm"/>
      <inkml:brushProperty name="height" value="0.025" units="cm"/>
    </inkml:brush>
  </inkml:definitions>
  <inkml:trace contextRef="#ctx0" brushRef="#br0">0 1 1986,'65'46'2851,"-61"-44"-2422,0 0 0,0 0 1,0-1-1,1 1 1,-1-1-1,1 0 1,-1 0-1,1-1 1,-1 1-1,1-1 1,-1 0-1,1 0 1,-1-1-1,1 1 0,-1-1 1,1 0-1,7-3 1,12-1 1214,-19 5-1381,-1-1 0,0 1 1,0 0-1,1 0 0,-1 1 1,0-1-1,0 1 0,1 0 0,-1 0 1,0 0-1,0 0 0,0 1 1,0 0-1,5 3 0,-8-4-130,1 1 0,0 0 0,-1 0 0,1 0 0,-1 0 0,0 1-1,0-1 1,0 0 0,0 0 0,0 1 0,0-1 0,-1 1 0,1-1 0,-1 0 0,1 1 0,-1-1 0,0 1-1,0-1 1,0 1 0,0-1 0,-1 1 0,1-1 0,-1 1 0,0-1 0,1 1 0,-3 2 0,-1 5 269,-1 0 1,0 0-1,-1 0 1,0-1 0,-1 0-1,0-1 1,0 1 0,0-1-1,-1-1 1,-14 11-1,9-7 282,1 1 0,-23 27 0,35-39-682,0 1-1,0-1 0,-1 0 0,1 0 0,0 1 0,0-1 0,0 0 0,-1 1 1,1-1-1,0 1 0,0-1 0,0 0 0,0 1 0,0-1 0,0 0 1,0 1-1,-1-1 0,1 1 0,0-1 0,1 0 0,-1 1 0,0-1 0,0 1 1,0-1-1,0 0 0,0 1 0,0-1 0,0 1 0,0-1 0,1 0 0,-1 1 1,0-1-1,0 0 0,1 1 0,-1-1 0,0 0 0,0 0 0,1 1 1,-1-1-1,0 0 0,1 0 0,-1 1 0,0-1 0,1 0 0,-1 0 0,0 0 1,1 1-1,30 3 6,34-9-1190,5-16-3627,-26-1-2717,-26 10 91</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3.596"/>
    </inkml:context>
    <inkml:brush xml:id="br0">
      <inkml:brushProperty name="width" value="0.025" units="cm"/>
      <inkml:brushProperty name="height" value="0.025" units="cm"/>
    </inkml:brush>
  </inkml:definitions>
  <inkml:trace contextRef="#ctx0" brushRef="#br0">0 6 13325,'0'0'6502,"57"2"-6342,-33-2-769,0-3-1761,-2-2-3011</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3.985"/>
    </inkml:context>
    <inkml:brush xml:id="br0">
      <inkml:brushProperty name="width" value="0.025" units="cm"/>
      <inkml:brushProperty name="height" value="0.025" units="cm"/>
    </inkml:brush>
  </inkml:definitions>
  <inkml:trace contextRef="#ctx0" brushRef="#br0">82 148 10474,'0'0'8472,"8"-4"-7613,3-1-611,-1 0-1,0-1 0,0 0 0,0 0 1,10-10-1,-17 12 106,1 1 0,-1-1 1,0 1-1,0-1 0,0 0 0,0 0 1,0-1-1,-1 1 0,0 0 0,0-1 1,0 0-1,-1 1 0,0-1 0,1 0 1,-2 0-1,1 0 0,0-7 0,-1 12-307,0-1-1,0 1 0,0-1 0,0 1 0,0-1 0,0 1 1,0-1-1,0 0 0,0 1 0,-1-1 0,1 1 0,0-1 1,0 1-1,0-1 0,-1 1 0,1-1 0,0 1 0,-1-1 1,1 1-1,0 0 0,-1-1 0,1 1 0,-1-1 0,1 1 0,0 0 1,-1-1-1,1 1 0,-1 0 0,1 0 0,-1-1 0,0 1 1,0 0-1,-21 3 366,-18 20-433,27-11 62,0 1 0,0 1 1,2 0-1,0 1 0,0 0 0,-12 26 1,17-30 14,1 0 1,1 1-1,0-1 0,0 1 1,1 0-1,1 1 1,0-1-1,1 0 0,0 1 1,1 19-1,1-26-153,1 0 1,-1 0-1,1-1 1,0 1-1,1 0 0,-1-1 1,1 1-1,1-1 0,-1 0 1,0 0-1,1 0 0,0 0 1,9 7-1,6 10-3663,-2 2-3891,-9-4-6943</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5.147"/>
    </inkml:context>
    <inkml:brush xml:id="br0">
      <inkml:brushProperty name="width" value="0.025" units="cm"/>
      <inkml:brushProperty name="height" value="0.025" units="cm"/>
    </inkml:brush>
  </inkml:definitions>
  <inkml:trace contextRef="#ctx0" brushRef="#br0">337 0 14286,'0'0'11087,"-13"11"-10932,-147 147 310,31-27-172,107-115-372,22-16 1,0 1 0,-1-1 0,1 0 0,0 0 0,0 0-1,-1 0 1,1 0 0,0 0 0,-1 1 0,1-1 0,-1 0-1,1 0 1,0 0 0,-1 0 0,1 0 0,0 0 0,-1 0-1,1 0 1,0-1 0,-1 1 0,1 0 0,0 0 0,-1 0-1,1 0 1,0 0 0,-1 0 0,1-1 0,0 1 0,0 0-1,-1 0 1,1-1 0,-1 1 0,1-3-469,-1 0 0,1-1 1,-1 1-1,1 0 0,0 0 0,0 0 1,0-1-1,1 1 0,-1 0 0,1 0 1,1-5-1,12-40-5656,1-10-1554</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4.372"/>
    </inkml:context>
    <inkml:brush xml:id="br0">
      <inkml:brushProperty name="width" value="0.025" units="cm"/>
      <inkml:brushProperty name="height" value="0.025" units="cm"/>
    </inkml:brush>
  </inkml:definitions>
  <inkml:trace contextRef="#ctx0" brushRef="#br0">1 0 15375,'0'13'1409,"1"9"-841,2 0-1,0 0 1,1 0-1,2 0 1,0-1 0,1 1-1,1-2 1,11 21 0,5-1-70,2-1 0,1-2 0,37 39 0,35 46-397,-86-103-452,-1 0 1,-1 1 0,0 0 0,13 39-1,-21-50-453,0 1 0,-1 0-1,0 1 1,-1-1 0,1 14-1,-5-18-2147,-9-5-1671</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4.730"/>
    </inkml:context>
    <inkml:brush xml:id="br0">
      <inkml:brushProperty name="width" value="0.025" units="cm"/>
      <inkml:brushProperty name="height" value="0.025" units="cm"/>
    </inkml:brush>
  </inkml:definitions>
  <inkml:trace contextRef="#ctx0" brushRef="#br0">0 480 15182,'0'0'7586,"11"0"-6833,34 0-273,-42 0-415,1 0 0,-1-1 0,0 1 0,0-1 0,0 0-1,0 0 1,1 0 0,-1-1 0,-1 1 0,1 0 0,0-1 0,0 0-1,0 0 1,-1 0 0,1 0 0,-1 0 0,0-1 0,0 1 0,0-1-1,0 1 1,0-1 0,0 0 0,-1 0 0,1 0 0,1-5-1,3-5 300,-2-1-1,0-1 0,0 1 0,1-16 1,-4 26-306,5-47 281,-1 1 0,-3-1 0,-8-86 0,6 134-336,0-2 0,-1 0 0,1 0 0,-1 0 0,0 0 0,0 0 0,-1 0 0,-2-7 0,4 72-404,3-48 371,0 0-1,1-1 1,0 0-1,0 0 0,1 0 1,1 0-1,0-1 0,0 0 1,1 0-1,0 0 1,1-1-1,0 0 0,1-1 1,-1 0-1,2 0 1,-1-1-1,1 0 0,0 0 1,13 6-1,-11-8-968,0 0 0,0-1-1,0 0 1,0-1 0,0 0-1,23 2 1,14-4-5909</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5.866"/>
    </inkml:context>
    <inkml:brush xml:id="br0">
      <inkml:brushProperty name="width" value="0.025" units="cm"/>
      <inkml:brushProperty name="height" value="0.025" units="cm"/>
    </inkml:brush>
  </inkml:definitions>
  <inkml:trace contextRef="#ctx0" brushRef="#br0">1 118 6534,'0'0'2723,"0"-9"-257,0-37 438,0 26 4543,5 259-5194,-5-237-2231,0 0 0,0-1 1,0 1-1,1 0 0,-1-1 0,0 1 1,1 0-1,-1-1 0,1 1 0,-1 0 0,1-1 1,0 1-1,0-1 0,-1 1 0,3 1 0,-3-3-5,1 1-1,-1-1 0,1 0 0,-1 0 0,1 0 0,-1 1 1,1-1-1,0 0 0,-1 0 0,1 0 0,-1 0 0,1 0 1,0 0-1,-1 0 0,1 0 0,-1 0 0,1 0 0,0 0 1,-1 0-1,1-1 0,-1 1 0,1 0 0,-1 0 1,1-1-1,-1 1 0,1 0 0,-1-1 0,1 1 0,4-4 105,0-1-1,-1 1 0,1-1 0,-1 1 0,0-1 0,5-9 1,7-10 23,-1-1 0,-1-1 0,-1 0 0,-2-1 0,0 0 0,10-46 1,-30 314 255,9-240-394,0 1 0,-1-1 0,1 1 1,1-1-1,-1 0 0,0 1 0,0-1 0,0 0 0,1 1 1,-1-1-1,1 0 0,-1 0 0,1 1 0,-1-1 0,1 0 1,0 0-1,-1 0 0,1 0 0,1 2 0,-1-3 7,0 0-1,0 1 1,-1-1 0,1 0-1,0 0 1,0 1-1,0-1 1,-1 0 0,1 0-1,0 0 1,0 0-1,0 0 1,0 0 0,-1-1-1,1 1 1,0 0 0,0 0-1,0 0 1,0-1-1,-1 1 1,1 0 0,1-2-1,3-1 77,0 0 0,0-1 1,-1 1-1,1-1 0,-1 0 0,0-1 0,4-4 0,6-11-65,-1 0 0,-1 0 0,0-2-1,-2 1 1,0-1 0,-2 0 0,0-1 0,-2 0-1,-1 0 1,4-32 0,-11 118-196,0-37 177,1 0-1,2 0 0,0 1 1,6 26-1,-6-49-4,-1-1-1,1 0 0,0 0 1,-1 0-1,2 0 0,-1 0 1,0 0-1,0 0 0,1 0 0,0-1 1,0 1-1,-1 0 0,1-1 1,1 0-1,-1 1 0,0-1 1,1 0-1,-1 0 0,1 0 0,-1 0 1,1-1-1,0 1 0,0-1 1,0 0-1,0 1 0,0-1 1,0 0-1,0-1 0,0 1 0,0-1 1,1 1-1,3-1 0,-1-1 14,0 0-1,1 0 1,-1-1-1,0 1 1,0-1-1,0-1 1,0 1-1,0-1 0,-1 0 1,1 0-1,-1-1 1,1 0-1,-1 0 1,-1 0-1,7-7 1,0-2-41,-1-2 0,0 1 0,-1-1-1,-1 0 1,0-1 0,-1 0 0,9-32 0,-22 85-43,1 1 0,1 38 0,4-75 76,0 0-1,0 1 1,0-1 0,0 0 0,0 1-1,0-1 1,0 0 0,0 1 0,1-1 0,-1 0-1,0 0 1,1 1 0,-1-1 0,1 0-1,-1 0 1,1 0 0,0 1 0,0-1-1,-1 0 1,1 0 0,0 0 0,0 0-1,0 0 1,0 0 0,0-1 0,0 1 0,0 0-1,0 0 1,1-1 0,-1 1 0,0-1-1,0 1 1,1-1 0,-1 0 0,0 1-1,0-1 1,1 0 0,-1 0 0,0 0-1,1 0 1,-1 0 0,0 0 0,1 0 0,-1 0-1,0 0 1,1-1 0,-1 1 0,0-1-1,0 1 1,3-2 0,5-1 55,0-1 0,0 0 0,-1 0 0,1-1 0,11-9 0,10-12 9,18-14-40,-45 37-38,0 1 1,0 0-1,1 0 1,-1 0-1,1 0 0,-1 1 1,1 0-1,0-1 1,0 1-1,-1 0 0,7 0 1,-9 1-2,0 1 0,0-1 0,0 0 0,-1 1 0,1-1 0,0 1 0,0-1 0,-1 1 0,1-1 0,0 1 0,-1 0 0,1-1 0,0 1 0,-1 0 0,1 0 0,-1 0-1,1-1 1,-1 1 0,0 0 0,1 0 0,-1 0 0,0 0 0,0-1 0,1 3 0,6 28 19,-6-22 9,0-6-18,-1 0 1,1 0-1,0 0 1,0 0 0,0 0-1,0 0 1,0 0 0,1 0-1,-1-1 1,1 1 0,0 0-1,0-1 1,0 0 0,0 1-1,0-1 1,0 0 0,1 0-1,-1 0 1,4 2 0,-3-3 18,-1-1 0,1 1 0,0-1 0,0 0 0,-1 0 0,1 0 0,0 0 0,0 0 0,0 0 0,-1-1 0,1 0 0,0 1 0,-1-1 0,1 0 1,0 0-1,-1 0 0,1-1 0,-1 1 0,0-1 0,1 1 0,3-4 0,31-27 167,-32 26-188,0 1 0,1 0-1,0 0 1,0 0 0,0 0 0,0 1-1,1 0 1,0 1 0,-1-1 0,1 1-1,1 1 1,-1-1 0,11-1 0,-17 4-4,0 0 0,1 0 0,-1 0 0,0 0 0,0 1 0,1-1 0,-1 0 1,0 1-1,0-1 0,1 1 0,-1-1 0,0 1 0,0 0 0,0-1 0,0 1 0,0 0 0,0 0 0,0 0 1,0 0-1,0 0 0,-1 0 0,1 0 0,0 0 0,0 0 0,-1 0 0,1 0 0,-1 0 0,1 1 0,0 1 1,9 49 38,-10-46-27,1-1-1,0 1 0,0-1 0,0 1 1,0-1-1,1 0 0,3 7 0,-4-11 1,1 0-1,-1 0 0,1 0 1,-1 0-1,1 0 0,-1-1 1,1 1-1,0-1 0,-1 1 1,1-1-1,0 1 0,-1-1 0,1 0 1,0 0-1,0 0 0,-1 0 1,1 0-1,0 0 0,0 0 1,-1-1-1,1 1 0,0-1 1,-1 1-1,1-1 0,0 1 1,1-3-1,45-20-242,-46 22 170,10-6-390,45-29-4679,-51 31 3682,0 0 0,0 0 0,0-1 1,-1 0-1,0 0 0,7-11 1,4-11-6667</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6.224"/>
    </inkml:context>
    <inkml:brush xml:id="br0">
      <inkml:brushProperty name="width" value="0.025" units="cm"/>
      <inkml:brushProperty name="height" value="0.025" units="cm"/>
    </inkml:brush>
  </inkml:definitions>
  <inkml:trace contextRef="#ctx0" brushRef="#br0">21 1 11115,'0'0'7762,"-3"12"-7250,-3 17-124,1-1 1,1 1-1,1 47 0,4-75-383,-1 1 0,1-1 0,-1 1 0,1-1 0,0 1 0,0-1 0,0 0 0,-1 0 0,1 1 0,1-1 0,-1 0 0,0 0 0,0 0 0,0 0 0,0 0 0,1 0 0,-1-1 0,0 1 0,1 0 0,-1-1 0,1 1 0,-1-1 0,1 1 0,-1-1 0,1 0 0,-1 1 0,1-1 0,-1 0 0,1 0 0,2 0 0,61-1 53,-45 0-180,-9 1-23,1 0 1,-1 1-1,0 0 0,0 1 1,0 0-1,0 1 0,14 5 0,-22-7 230,-1 0 0,1 0-1,-1 1 1,0-1 0,0 1-1,0-1 1,0 1 0,0 0-1,0 0 1,0 0 0,0 0-1,-1 0 1,1 0 0,-1 0-1,0 1 1,1-1 0,-1 1 0,0-1-1,0 1 1,-1-1 0,1 1-1,-1-1 1,1 1 0,-1 0-1,0-1 1,0 1 0,0 0-1,0-1 1,0 1 0,-1 0-1,1-1 1,-1 1 0,1-1-1,-1 1 1,0-1 0,-2 5-1,0-3 174,1 0 0,-1 0 0,1-1 0,-1 1 0,0 0 0,0-1 0,-1 0 0,1 0 0,-1 0 0,1 0 0,-1-1 0,0 1 0,0-1 0,0 0 0,-1 0 0,1-1 0,0 1 0,-1-1 0,1 0 0,-1 0 0,1 0 0,-8 0 0,10-1-246,-1 1 0,0-1 0,0 0 0,0 0 0,1 0 0,-1 0 0,0 0 0,0 0 0,1-1 0,-1 0 0,0 1 0,1-1 0,-1 0 0,0 0 0,1 0 0,-1-1 0,1 1 0,0-1 0,-1 1 0,1-1 0,0 0 0,0 0 0,0 0 0,0 0 0,0 0 0,1 0 0,-1-1 0,1 1 0,-1 0 0,1-1 0,0 1 0,0-1 0,0 0 0,0 1 0,0-1 0,1 0 0,-1-4 0,0 6-304,1-1 0,0 1 0,0 0 0,0-1-1,0 1 1,0-1 0,0 1 0,0-1 0,0 1-1,0-1 1,1 1 0,-1 0 0,1-1 0,-1 1 0,1 0-1,-1-1 1,1 1 0,0 0 0,0 0 0,-1 0-1,1-1 1,0 1 0,2-1 0,0 0-829,1 1 0,-1 0 1,0 0-1,1 1 0,-1-1 0,1 1 1,-1 0-1,1 0 0,4 0 1,11 0-5383</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6.661"/>
    </inkml:context>
    <inkml:brush xml:id="br0">
      <inkml:brushProperty name="width" value="0.025" units="cm"/>
      <inkml:brushProperty name="height" value="0.025" units="cm"/>
    </inkml:brush>
  </inkml:definitions>
  <inkml:trace contextRef="#ctx0" brushRef="#br0">64 207 8456,'0'0'7308,"6"-8"-4222,-4 5-2980,3-3 391,-1 0 1,0 0 0,0-1 0,-1 1 0,0-1 0,0 0 0,-1 0 0,0 0 0,0 0-1,0-1 1,1-12 0,-4 20-472,1-1 0,0 1 0,0-1 0,-1 1 0,1-1 0,0 1-1,-1-1 1,1 1 0,0-1 0,-1 1 0,1 0 0,-1-1 0,1 1 0,-1-1-1,1 1 1,-1 0 0,1 0 0,-1-1 0,1 1 0,-1 0 0,1 0 0,-1 0-1,1-1 1,-1 1 0,0 0 0,1 0 0,-1 0 0,1 0 0,-1 0 0,1 0-1,-1 0 1,0 0 0,1 1 0,-1-1 0,1 0 0,-1 0 0,1 0 0,-1 0-1,0 1 1,-26 9 71,20-5-73,0 1-1,1 0 1,0 1-1,0-1 1,-6 10-1,10-14-17,0 0 0,0 0 0,1 0 0,-1 1 0,1-1 0,0 1 0,0-1 0,0 1 0,0-1 0,0 1 0,0-1 0,1 1 0,-1 0 0,1 0 0,0-1 0,0 1 0,0 0 0,0 0 0,0-1 0,1 6 0,4-7 9,-1 0 0,1 0 0,-1 0 0,1-1 0,0 1 0,-1-1 0,1 0 0,-1-1 0,1 1 0,8-3 0,79-18 146,-72 15-163,1 1 1,0 0-1,0 2 0,0 0 0,41 1 0,-61 2 32,1 1 1,-1-1 0,0 1-1,1-1 1,-1 1-1,0 0 1,0 0-1,0-1 1,0 1-1,0 0 1,0 0 0,0 0-1,0 0 1,0 0-1,0 0 1,0 1-1,-1-1 1,1 0-1,0 0 1,-1 0 0,1 1-1,-1-1 1,1 0-1,-1 1 1,0-1-1,0 1 1,1 2-1,-1 4 1770,-1-27-665,0-6-758,-1 0 0,-7-30 0,1 8-200,8 47-220,1-1 0,0 0 0,-1 0 0,1 0 0,-1 1 0,1-1 0,0 0 0,0 1 0,-1-1 0,1 1 0,0-1 0,0 1 0,0-1 1,0 1-1,0-1 0,0 1 0,-1 0 0,1-1 0,0 1 0,0 0 0,0 0 0,0 0 0,0 0 0,0 0 0,0 0 0,0 0 0,0 0 0,2 1 0,43-1-1761,-32 0 781,30-4-3167,-15-2-1763,7-6-8338</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7.873"/>
    </inkml:context>
    <inkml:brush xml:id="br0">
      <inkml:brushProperty name="width" value="0.025" units="cm"/>
      <inkml:brushProperty name="height" value="0.025" units="cm"/>
    </inkml:brush>
  </inkml:definitions>
  <inkml:trace contextRef="#ctx0" brushRef="#br0">27 1 13164,'0'0'3070,"1"8"-1533,31 312 4957,-19 173-2225,-16-466-3533,-1-34 73,-6-43-304,-8-58-390,-19-167-81,37 274-50,0 0 0,0 0 0,0 1 0,0-1 0,-1 0 0,1 0 1,0 0-1,1 0 0,-1 0 0,0 0 0,0 1 0,0-1 0,0 0 0,1 0 0,-1 0 0,0 0 0,1 1 0,-1-1 0,1 0 0,-1 0 1,1 0-1,12 9-192,14 35 113,-23-36 118,0 0-22,0-1-1,0 1 1,1-1 0,0 0-1,1 0 1,-1 0 0,1-1-1,10 8 1,-14-12 1,0 1 0,0-1 0,1 0 0,-1 0 0,1 0 0,-1-1 0,1 1 0,-1-1-1,1 1 1,0-1 0,-1 0 0,1 0 0,0 0 0,-1 0 0,1 0 0,-1-1 0,1 1 0,-1-1 0,1 0 0,-1 1 0,1-1 0,-1-1 0,1 1 0,-1 0 0,0 0-1,0-1 1,0 1 0,0-1 0,3-2 0,4-5 41,0 1 0,-1-1 0,1 0 0,-2-1 0,0 0 0,0 0 0,-1 0 0,0-1 0,0 0 0,-2 0 0,1 0 0,-1-1 0,-1 0 0,0 0 1,-1 0-1,2-24 0,-5 45-66,0 1 1,-1-1-1,0 0 1,0-1-1,-5 11 1,-6 30 39,10-28-14,1-11 1,1 0 1,0 0 0,0 0 0,2 12 0,-1-21-4,0 0-1,0 0 1,1 0 0,-1-1 0,1 1 0,-1 0-1,0 0 1,1-1 0,-1 1 0,1 0 0,-1-1-1,1 1 1,0-1 0,-1 1 0,1-1 0,0 1-1,-1-1 1,1 1 0,0-1 0,0 0 0,-1 1-1,1-1 1,0 0 0,0 1 0,-1-1-1,1 0 1,0 0 0,0 0 0,0 0 0,0 0-1,-1 0 1,1 0 0,0 0 0,0 0 0,0 0-1,0-1 1,-1 1 0,1 0 0,0 0 0,0-1-1,-1 1 1,2-1 0,33-17 157,-22 5-113,0-1 0,18-24 0,-20 23-73,-11 15 19,0 0 1,0-1 0,1 1 0,-1-1-1,0 1 1,1 0 0,-1 0 0,0-1-1,1 1 1,-1 0 0,0-1-1,1 1 1,-1 0 0,0 0 0,1 0-1,-1 0 1,1-1 0,-1 1-1,1 0 1,-1 0 0,0 0 0,1 0-1,-1 0 1,1 0 0,-1 0-1,1 0 1,-1 0 0,1 0 0,-1 0-1,0 0 1,1 0 0,-1 1-1,1-1 1,-1 0 0,0 0 0,1 0-1,-1 1 1,1-1 0,-1 0-1,0 0 1,1 1 0,-1-1 0,0 0-1,1 1 1,-1-1 0,0 0-1,0 1 1,0-1 0,1 1 0,-1-1-1,0 0 1,0 2 0,14 27-40,-10-18 70,-3-8-18,1 0-1,-1 0 0,1 0 0,0 0 0,-1 0 1,2-1-1,-1 1 0,0-1 0,0 1 0,1-1 1,-1 0-1,1 0 0,0 0 0,-1 0 1,1 0-1,0-1 0,0 1 0,0-1 0,1 0 1,-1 0-1,0 0 0,0 0 0,1 0 0,-1-1 1,0 0-1,1 1 0,-1-1 0,0 0 1,1-1-1,4 0 0,6-4 44,0 0 0,0 0 0,-1-2 0,1 1 0,22-18 0,-24 16-39,0 1 0,1 0 0,-1 0 0,23-7 0,-34 13-13,0 1 0,0 0 0,0 0 0,0 0 0,0-1 0,0 1 0,0 0 1,0 0-1,0 0 0,0 1 0,-1-1 0,1 0 0,0 0 0,0 0 0,0 1 0,0-1 0,0 0 0,0 1 0,0-1 0,0 1 0,-1-1 0,1 1 0,0-1 0,0 1 1,0 1-1,11 22-18,-12-22 27,1 0-1,-1 0 0,1 0 1,-1 0-1,1 0 1,-1 0-1,1-1 1,0 1-1,0 0 0,0-1 1,0 1-1,0 0 1,1-1-1,-1 1 1,0-1-1,1 0 0,-1 1 1,1-1-1,-1 0 1,1 0-1,-1 0 1,1 0-1,0 0 0,0-1 1,0 1-1,-1 0 1,1-1-1,0 1 1,4 0-1,1-2 56,1-1 0,-1 1 1,0-1-1,0-1 0,0 1 0,0-1 0,0 0 1,-1-1-1,1 0 0,9-7 0,27-14 16,-34 21-93,-1 1 0,1-1 0,0 1 0,0 1 0,0 0 0,1 0 0,-1 1-1,0 0 1,1 0 0,-1 1 0,0 0 0,13 3 0,-20-3-88,-1 1 0,1 0 0,-1 0 0,0 0 0,1 0 0,-1 1 0,0-1 0,0 0 0,0 0 0,0 1 0,0-1 0,0 1-1,-1-1 1,1 1 0,0-1 0,-1 1 0,1-1 0,-1 1 0,1-1 0,-1 1 0,0 0 0,0-1 0,0 1 0,0 0 0,0-1 0,0 1 0,0 0 0,-1 2 0,1 0-1212,-5-12-10469,1-7 2065</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8.232"/>
    </inkml:context>
    <inkml:brush xml:id="br0">
      <inkml:brushProperty name="width" value="0.025" units="cm"/>
      <inkml:brushProperty name="height" value="0.025" units="cm"/>
    </inkml:brush>
  </inkml:definitions>
  <inkml:trace contextRef="#ctx0" brushRef="#br0">0 0 12460,'0'0'7431,"58"4"-14158,-29-4-5380</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08.605"/>
    </inkml:context>
    <inkml:brush xml:id="br0">
      <inkml:brushProperty name="width" value="0.025" units="cm"/>
      <inkml:brushProperty name="height" value="0.025" units="cm"/>
    </inkml:brush>
  </inkml:definitions>
  <inkml:trace contextRef="#ctx0" brushRef="#br0">154 1 18033,'-8'4'2707,"-9"4"-1278,-56 31 1654,68-36-2930,0 0 0,0 0 0,1 0 0,-1 1 0,1 0-1,-1 0 1,1 0 0,1 1 0,-1-1 0,0 1 0,-3 7 0,7-12-163,0 0 1,0 1-1,0-1 0,0 0 1,0 1-1,0-1 0,0 1 0,0-1 1,0 0-1,0 1 0,0-1 1,0 1-1,0-1 0,0 0 1,0 1-1,1-1 0,-1 0 1,0 1-1,0-1 0,0 0 1,1 1-1,-1-1 0,0 0 1,0 0-1,1 1 0,-1-1 0,0 0 1,1 0-1,-1 1 0,0-1 1,1 0-1,-1 0 0,0 0 1,1 0-1,-1 1 0,0-1 1,1 0-1,0 0 0,25 4-250,25-5-194,-50 1 436,35-4-205,-22 2 186,0 1 1,0 0-1,0 0 0,0 2 0,19 2 0,-32-3 68,0 0 0,0 0 0,0 0 0,0 0 0,0 0 0,0 1 0,0-1-1,0 0 1,0 1 0,0-1 0,0 1 0,0-1 0,0 1 0,0-1-1,0 1 1,-1-1 0,1 1 0,0 0 0,0 0 0,-1-1 0,1 1-1,0 0 1,-1 0 0,1 0 0,-1 0 0,1 0 0,-1 0 0,1-1-1,-1 1 1,0 0 0,1 1 0,-1-1 0,0 0 0,0 0 0,0 0-1,0 0 1,0 0 0,0 0 0,0 0 0,0 0 0,0 0 0,-1 0-1,0 2 1,0 0 230,-1 0 0,1 1 0,-1-1 0,0 0 0,-1 0 0,1-1 0,0 1 0,-1 0 0,0-1 0,1 1 0,-6 2 0,-67 36 2469,62-35-2826,-1-1 1,0 0-1,0-1 0,0-1 1,0 0-1,-1-1 0,-15 1 1,34-13-10235,6-3-53</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12.250"/>
    </inkml:context>
    <inkml:brush xml:id="br0">
      <inkml:brushProperty name="width" value="0.025" units="cm"/>
      <inkml:brushProperty name="height" value="0.025" units="cm"/>
    </inkml:brush>
  </inkml:definitions>
  <inkml:trace contextRef="#ctx0" brushRef="#br0">251 169 8616,'-35'52'1348,"1"2"0,3 1 0,3 1-1,-41 116 1,55-129-1091,3 1 1,1 0-1,3 1 0,1-1 1,2 1-1,3 1 0,6 74 1,-2-95-223,1-1 1,2 0 0,0 0-1,2 0 1,0 0-1,2-1 1,1-1 0,0 0-1,2 0 1,0-1-1,1-1 1,2 0-1,0-1 1,27 25 0,-40-41-27,1 0 1,-1 0 0,1-1 0,0 1 0,0-1 0,0 0 0,0 0-1,0 0 1,0-1 0,0 1 0,1-1 0,-1 0 0,1 0 0,-1-1-1,1 1 1,-1-1 0,1 0 0,-1 0 0,1 0 0,-1-1 0,1 0-1,-1 0 1,0 0 0,1 0 0,-1 0 0,0-1 0,0 0-1,0 0 1,0 0 0,0-1 0,0 1 0,-1-1 0,1 0 0,3-3-1,10-12 225,-1 0 0,-1 0 0,-1-1-1,0-1 1,12-25 0,-15 28 31,75-130 1264,80-188-1,-136 262-1426,-2-1 0,-4-2 0,-3 0-1,20-145 1,-38 199-71,-1 0 0,-1 0 0,-1 0 0,-5-35 0,5 55-56,0 0 0,0 0-1,0 1 1,-1-1 0,1 0 0,-1 0 0,1 0-1,-1 1 1,0-1 0,1 0 0,-1 1 0,0-1-1,0 1 1,0-1 0,0 1 0,-1-1 0,1 1-1,0 0 1,-1 0 0,1-1 0,-1 1 0,1 0-1,-1 0 1,1 0 0,-1 1 0,0-1 0,1 0-1,-1 1 1,0-1 0,0 1 0,1-1 0,-1 1-1,0 0 1,0 0 0,0 0 0,1 0 0,-1 0-1,0 0 1,0 0 0,0 1 0,0-1 0,1 1-1,-1-1 1,0 1 0,-2 1 0,-5 2-341,1 1-1,-1-1 1,1 2 0,0-1 0,1 1-1,-1 0 1,-10 12 0,-88 114-4300,50-61-106</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6.344"/>
    </inkml:context>
    <inkml:brush xml:id="br0">
      <inkml:brushProperty name="width" value="0.025" units="cm"/>
      <inkml:brushProperty name="height" value="0.025" units="cm"/>
    </inkml:brush>
  </inkml:definitions>
  <inkml:trace contextRef="#ctx0" brushRef="#br0">536 0 17264,'0'0'2547,"-10"5"-1784,-7 5-436,0 1 0,1 0 0,0 1 0,0 1 1,-22 24-1,-73 92 495,60-67-762,-18 17 116,-98 125 177,160-189-637,14-14-666,21-19 22,23-25-990,-2-3-1,-2-2 1,-2-2 0,56-80 0,-76 92 2792,-2-1 1,20-44 0,-30 56 2099,-13 34-1030,-18 52-400,10-36-1578,-49 205 1765,52-198-1533,1 0 0,1 0 0,2 0 1,0 1-1,8 52 0,-6-76-434,0-1 0,1 0-1,0 0 1,0 0 0,0 0 0,1 0 0,0 0 0,0-1 0,0 1 0,1-1 0,0 0-1,4 5 1,-7-16-2985,-8-32 1328,-14-5 708,-49-77 1,-3-2 5779,73 121-4461,-1 0-1,1 1 0,0-1 0,-1 0 1,1 1-1,0-1 0,-1 0 1,1 0-1,0 1 0,0-1 0,0 0 1,0 0-1,0 1 0,0-1 1,0 0-1,0 0 0,0 1 0,0-1 1,0 0-1,0 0 0,1 1 1,-1-1-1,0 0 0,0 0 1,1 1-1,-1-1 0,1 0 0,0 0 1,1-1-50,-1 1 1,1 0 0,-1 0 0,1 1 0,0-1 0,-1 0-1,1 0 1,0 1 0,0-1 0,0 1 0,0 0-1,2-1 1,68 3-782,-55-1 1055,65 5-1380,-13-2-1953,1-2-3913,-19-2-5065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5.536"/>
    </inkml:context>
    <inkml:brush xml:id="br0">
      <inkml:brushProperty name="width" value="0.025" units="cm"/>
      <inkml:brushProperty name="height" value="0.025" units="cm"/>
    </inkml:brush>
  </inkml:definitions>
  <inkml:trace contextRef="#ctx0" brushRef="#br0">0 0 12876,'0'0'8744,"15"85"-7366,-2-44-577,7 5-225,6 3-95,5 2-129,2-3-192,5-5-96,4-2-480,-6-8-1058,-5-4-544,-6-11-1441,-6-5-2627</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6.762"/>
    </inkml:context>
    <inkml:brush xml:id="br0">
      <inkml:brushProperty name="width" value="0.025" units="cm"/>
      <inkml:brushProperty name="height" value="0.025" units="cm"/>
    </inkml:brush>
  </inkml:definitions>
  <inkml:trace contextRef="#ctx0" brushRef="#br0">48 1 14318,'0'0'5669,"-46"49"-5701,47-38-1153,14-8-1922,3-3-3107</inkml:trace>
  <inkml:trace contextRef="#ctx0" brushRef="#br0" timeOffset="1">62 160 13581,'0'0'4900,"-51"47"-2946,43-37-416,6-3-97,2-1-384,0-2-705,5-3-255,12-1-65,2 0-897,5-3-1698,-4-11-2594,1-3-9096</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7.241"/>
    </inkml:context>
    <inkml:brush xml:id="br0">
      <inkml:brushProperty name="width" value="0.025" units="cm"/>
      <inkml:brushProperty name="height" value="0.025" units="cm"/>
    </inkml:brush>
  </inkml:definitions>
  <inkml:trace contextRef="#ctx0" brushRef="#br0">42 1 7399,'0'0'9865,"-15"80"-8744,6-36-448,-1 6-353,3-1-256,6-3-64,1-6-544,0-8-1026,7-10-1985,2-10 160,-2-11-2307</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7.693"/>
    </inkml:context>
    <inkml:brush xml:id="br0">
      <inkml:brushProperty name="width" value="0.025" units="cm"/>
      <inkml:brushProperty name="height" value="0.025" units="cm"/>
    </inkml:brush>
  </inkml:definitions>
  <inkml:trace contextRef="#ctx0" brushRef="#br0">5 105 11755,'0'0'2205,"-2"-9"37,1 7-2090,1-1 0,-1 0 0,1 1 0,0-1 0,-1 0 0,1 1 0,0-1 0,1 0 0,-1 1 0,0-1 0,1 0 0,0-2 1,1 2-75,-1 1 1,1 0 0,0 0 0,-1 0 0,1 0-1,0 0 1,0 0 0,0 1 0,1-1 0,-1 1 0,0-1-1,1 1 1,-1 0 0,0 0 0,1 0 0,-1 0-1,4-1 1,22-5 146,1 0 0,0 1 0,0 2 0,0 1 0,0 1 0,33 3 0,-59-1-228,0 0 0,0 0 0,0 1 0,-1-1 0,1 1 0,0-1-1,0 1 1,-1 0 0,1 0 0,0 0 0,-1 1 0,1-1 0,-1 0 0,1 1 0,-1 0 0,0-1 0,0 1 0,0 0 0,0 0-1,3 3 1,-5-3 10,1 0 0,0 0 0,-1 0 0,1 0 0,-1 0 0,1 0 0,-1 0 0,0 0 0,0 0 0,0 0 0,0 0 0,0 0 0,0 0 0,-1 0 0,1 0 0,-1 0 0,1 0 0,-1 0 0,0 0 0,0 0 0,0-1 0,0 1-1,0 0 1,0-1 0,0 1 0,0 0 0,-1-1 0,1 1 0,-3 1 0,-37 29 451,34-28-382,-1 1-1,1 0 1,1 1 0,-1 0 0,-7 9 0,55-11-172,-36-3 113,-1 0 0,1-1 0,-1 2 0,1-1 0,-1 0 0,1 1 0,-1 0 0,0 0 0,0 0 1,0 1-1,0-1 0,0 1 0,-1 0 0,1 0 0,-1 0 0,0 1 0,0-1 0,0 1 0,0-1 0,0 1 0,-1 0 0,0 0 0,0 1 0,0-1 0,0 0 1,-1 1-1,1-1 0,-1 1 0,0-1 0,-1 1 0,1-1 0,-1 1 0,0 0 0,0-1 0,0 1 0,-1 0 0,1-1 0,-1 1 0,0-1 0,-1 1 0,1-1 1,-1 1-1,0-1 0,0 0 0,0 0 0,0 0 0,-1 0 0,0 0 0,0-1 0,-5 7 0,-4-1 291,0 0-1,-1 0 1,0-1-1,0-1 1,-1 0-1,0-1 1,0-1-1,-1 0 1,1 0 0,-1-2-1,0 0 1,0 0-1,0-2 1,0 0-1,0 0 1,-1-2-1,-18-2 1,32 3-336,0-1 0,-1 1-1,1-1 1,0 0 0,0 1 0,0-1-1,0 0 1,0-1 0,1 1 0,-1 0-1,0 0 1,0-1 0,1 1 0,-1-1-1,1 0 1,-1 1 0,1-1 0,0 0 0,0 0-1,-2-3 1,2 4-124,1 0 0,0 0 0,-1 0 0,1 0 0,0 0 0,0 0 0,0 0 0,-1 0-1,1 0 1,0-1 0,1 1 0,-1 0 0,0 0 0,0 0 0,0 0 0,1 0 0,-1 0 0,0 0 0,1 0 0,-1 0 0,1 0 0,-1 0-1,1 0 1,0 0 0,-1 1 0,1-1 0,0 0 0,-1 0 0,1 1 0,0-1 0,0 0 0,0 1 0,0-1 0,0 1 0,0-1 0,0 1-1,0-1 1,0 1 0,0 0 0,1-1 0,44-10-8896,-19 4 453</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8.488"/>
    </inkml:context>
    <inkml:brush xml:id="br0">
      <inkml:brushProperty name="width" value="0.025" units="cm"/>
      <inkml:brushProperty name="height" value="0.025" units="cm"/>
    </inkml:brush>
  </inkml:definitions>
  <inkml:trace contextRef="#ctx0" brushRef="#br0">252 0 13196,'36'88'3290,"-25"-66"-2799,-1 1 0,10 36-1,-14-32-389,-1 0 0,-2 0 0,-1 0 0,-1 0 1,-1 0-1,-2 0 0,0 0 0,-2 0 0,-1 0 0,-1-1 0,-15 43 0,13-49-222,-1-1 0,-1 0-1,0 0 1,-2-1 0,0 0 0,-23 26 0,23-32-505,0 0 0,-1-1 0,0 0 0,-1-1 0,0-1 0,0 0 0,-1-1 0,-32 13 0,-9-4-4760</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8.876"/>
    </inkml:context>
    <inkml:brush xml:id="br0">
      <inkml:brushProperty name="width" value="0.025" units="cm"/>
      <inkml:brushProperty name="height" value="0.025" units="cm"/>
    </inkml:brush>
  </inkml:definitions>
  <inkml:trace contextRef="#ctx0" brushRef="#br0">212 0 10762,'0'0'4613,"-9"10"-4016,-10 15-228,1 0-1,1 2 0,2 0 1,0 1-1,-17 50 1,13-26-305,2 0 0,3 1 0,2 0 0,3 1 0,1 0 0,1 108 0,8-149-226,0 0 0,2 0 0,-1 0 0,1 0 0,1 0 0,0-1 0,1 0-1,1 0 1,0 0 0,0-1 0,1 1 0,0-1 0,11 12 0,-6-10-260,1-1 0,0 0-1,1-1 1,0 0 0,1-1 0,0 0-1,0-1 1,1-1 0,21 8-1,28 5-4381</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9.249"/>
    </inkml:context>
    <inkml:brush xml:id="br0">
      <inkml:brushProperty name="width" value="0.025" units="cm"/>
      <inkml:brushProperty name="height" value="0.025" units="cm"/>
    </inkml:brush>
  </inkml:definitions>
  <inkml:trace contextRef="#ctx0" brushRef="#br0">30 1 20275,'0'0'1730,"-29"56"-2339,37-42-2466,2-2-4292</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59.670"/>
    </inkml:context>
    <inkml:brush xml:id="br0">
      <inkml:brushProperty name="width" value="0.025" units="cm"/>
      <inkml:brushProperty name="height" value="0.025" units="cm"/>
    </inkml:brush>
  </inkml:definitions>
  <inkml:trace contextRef="#ctx0" brushRef="#br0">6 0 15855,'0'0'6854,"-6"14"-8263,20-14-833,1 0-1954,0-13-5317</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0.046"/>
    </inkml:context>
    <inkml:brush xml:id="br0">
      <inkml:brushProperty name="width" value="0.025" units="cm"/>
      <inkml:brushProperty name="height" value="0.025" units="cm"/>
    </inkml:brush>
  </inkml:definitions>
  <inkml:trace contextRef="#ctx0" brushRef="#br0">295 266 12396,'0'0'1633,"4"-10"903,14-33-240,-18 43-2223,0-1 0,1 1 0,-1-1 0,0 1 0,0-1 0,0 1 0,1-1 0,-1 1 0,0-1 0,0 1 0,0-1 0,0 1 0,0-1 0,0 1 0,0-1 0,0 0 0,0 1 0,0-1 0,0 1 0,0-1 0,0 1 0,0-1 0,-1 1 0,1-1 0,0 1 0,0-1 0,-1 1 0,1-1 0,0 1 0,-1-1 0,1 1 0,0-1 0,-1 1 0,1 0 0,-1-1 0,1 1 0,0 0 0,-1-1 0,1 1 0,-1 0 0,1 0 0,-1-1 0,1 1 0,-1 0 0,1 0 0,-1 0 0,0 0 0,1 0 0,-1 0 0,1 0 0,-1 0 0,1 0 0,-1 0 0,1 0 0,-1 0 0,1 0 0,-1 0 0,0 0 0,1 1 0,-1-1 0,1 0 0,-1 0 0,1 1 0,-1-1 0,-34 14 109,3 6 113,0 1 0,-45 39 1,61-46-117,1 0 0,0 1 0,2 1 1,0 0-1,0 1 0,-13 24 1,25-38-159,-1 0 1,1 0 0,-1-1 0,1 1 0,0 0 0,0 1 0,0-1 0,1 0-1,-1 0 1,1 0 0,0 0 0,0 0 0,0 1 0,0 4 0,1-6-13,0-1 1,-1 1-1,1-1 1,0 1-1,0-1 0,0 1 1,0-1-1,0 0 1,0 1-1,0-1 1,1 0-1,-1 0 1,0 0-1,1 0 1,-1 0-1,0 0 0,1 0 1,-1 0-1,1-1 1,1 1-1,9 2-121,1 0 0,-1-2 0,0 1 0,0-2 0,1 1 0,13-3 0,0 2-575,-8-1-716,1 0 0,33-7 1,5-9-4870,-16 2-2531</inkml:trace>
  <inkml:trace contextRef="#ctx0" brushRef="#br0" timeOffset="1">501 0 14798,'0'0'3865,"2"10"-2781,0-4-908,-2-1-43,1-1 1,0 1-1,1-1 1,-1 1-1,1-1 1,0 0-1,0 1 1,0-1-1,1 0 0,0-1 1,-1 1-1,1 0 1,7 6-1,-1-3-39,0 2 0,0-1 0,-1 1 0,0 1 0,-1-1 0,0 1 0,-1 0 0,0 1 0,0 0 0,-1 0 0,0 0 0,3 15 0,-6-17-58,0 1-1,-1-1 0,0 1 1,-1 0-1,0 0 1,-1-1-1,0 1 0,0 0 1,-1-1-1,0 1 1,-1-1-1,0 1 0,0-1 1,-1 0-1,-9 15 1,-26 35-238,-2-3 1,-3-1-1,-81 79 1,78-91-2490,9-10-2274</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0.696"/>
    </inkml:context>
    <inkml:brush xml:id="br0">
      <inkml:brushProperty name="width" value="0.025" units="cm"/>
      <inkml:brushProperty name="height" value="0.025" units="cm"/>
    </inkml:brush>
  </inkml:definitions>
  <inkml:trace contextRef="#ctx0" brushRef="#br0">0 0 20083,'0'0'1794,"58"49"-1218,-9-38-287,14-2-193,8 0-64,8-5-96,-3 1-769,-13-4-1057,-16-1-2306,-24 0-4516</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1.085"/>
    </inkml:context>
    <inkml:brush xml:id="br0">
      <inkml:brushProperty name="width" value="0.025" units="cm"/>
      <inkml:brushProperty name="height" value="0.025" units="cm"/>
    </inkml:brush>
  </inkml:definitions>
  <inkml:trace contextRef="#ctx0" brushRef="#br0">0 14 13901,'0'0'6919,"77"26"-6759,-30-26-128,-1-5-449,2-7-1472,-9 3-1282,-10-5-2787</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5.958"/>
    </inkml:context>
    <inkml:brush xml:id="br0">
      <inkml:brushProperty name="width" value="0.025" units="cm"/>
      <inkml:brushProperty name="height" value="0.025" units="cm"/>
    </inkml:brush>
  </inkml:definitions>
  <inkml:trace contextRef="#ctx0" brushRef="#br0">55 0 17777,'0'0'6144,"9"1"-5044,-6-1-1043,-1 0 0,1 0 0,-1 0 0,1 1 0,-1-1 0,0 1 0,1 0 0,-1-1 0,0 1 0,1 0 0,-1 1 0,0-1 0,0 0 0,0 0 0,0 1 0,3 2 0,-3 0 10,0-1 0,0 1 0,-1 0 0,1-1 0,-1 1 0,0 0 0,0 0-1,0 0 1,0 0 0,-1 0 0,0 0 0,0 0 0,0 5 0,-2 15 249,-1 1 1,-1-1-1,-1 1 0,-1-1 1,-1-1-1,-1 1 0,-18 35 1,13-30-212,2 0 1,1 0 0,1 1-1,-5 31 1,13-59-97,1 0 1,0 0-1,0 0 1,-1 0-1,1-1 0,0 1 1,1 0-1,-1 0 1,0 0-1,0 0 1,1-1-1,-1 1 1,1 0-1,0 0 1,-1-1-1,1 1 0,0-1 1,0 1-1,0 0 1,0-1-1,0 0 1,1 1-1,-1-1 1,0 0-1,1 1 1,-1-1-1,1 0 0,-1 0 1,1 0-1,-1 0 1,1 0-1,0-1 1,0 1-1,2 0 1,5 1 32,1 0 0,0-1 0,0 0 0,0 0 0,13-2 1,-3 1 24,17 1-214,136-4-324,-152 0-1304,0 0 0,0-1-1,27-9 1,-4-7-7786</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1.443"/>
    </inkml:context>
    <inkml:brush xml:id="br0">
      <inkml:brushProperty name="width" value="0.025" units="cm"/>
      <inkml:brushProperty name="height" value="0.025" units="cm"/>
    </inkml:brush>
  </inkml:definitions>
  <inkml:trace contextRef="#ctx0" brushRef="#br0">333 1 15727,'0'0'1121,"-61"64"-192,33-18 96,-2 5 160,-6 9-320,-1 1-481,-1 4-96,5 1-127,3-4-65,7 2-64,11-1-449,8-9-1761,4-6-2370,0-11-8841</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1.940"/>
    </inkml:context>
    <inkml:brush xml:id="br0">
      <inkml:brushProperty name="width" value="0.025" units="cm"/>
      <inkml:brushProperty name="height" value="0.025" units="cm"/>
    </inkml:brush>
  </inkml:definitions>
  <inkml:trace contextRef="#ctx0" brushRef="#br0">288 59 5093,'8'-8'2610,"2"-3"-1496,-7 7-580,0 0 1,0 0 0,1 0-1,0 0 1,0 1 0,0 0 0,0 0-1,9-5 1,-12 7-475,-1 1 1,0 0 0,0 0-1,0 0 1,1 0-1,-1 0 1,0-1-1,0 1 1,1 0-1,-1 0 1,0 0 0,0 0-1,1 0 1,-1 0-1,0 0 1,0 0-1,1 0 1,-1 0-1,0 0 1,0 0 0,1 0-1,-1 0 1,0 0-1,0 0 1,0 0-1,1 0 1,-1 1-1,0-1 1,0 0 0,1 0-1,-1 0 1,0 0-1,0 0 1,0 1-1,1-1 1,-1 0-1,0 0 1,0 0-1,0 0 1,0 1 0,0-1-1,1 0 1,-1 0-1,0 1 1,0-1-1,0 0 1,0 0-1,0 1 1,0-1 0,0 0-1,0 0 1,0 1-1,0-1 1,0 0-1,0 0 1,0 1-1,0-1 1,0 0 0,0 0-1,0 1 1,0-1-1,0 0 1,0 0-1,0 0 1,-1 1-1,1-1 1,0 0 0,0 0-1,-1 1 1,-6 20 716,7-21-743,-20 40 804,-2-2 0,-2 0 0,-54 64 0,34-45-587,7-9-188,3-5-433,-55 94-1,104-154-4895,27-32 1735,0-6-1300,4-10-1736</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2.330"/>
    </inkml:context>
    <inkml:brush xml:id="br0">
      <inkml:brushProperty name="width" value="0.025" units="cm"/>
      <inkml:brushProperty name="height" value="0.025" units="cm"/>
    </inkml:brush>
  </inkml:definitions>
  <inkml:trace contextRef="#ctx0" brushRef="#br0">303 1 11627,'0'0'3865,"-5"11"-2680,-17 34 97,-22 65 0,39-96-1171,1 1 0,0-1 0,1 1 0,1 0 0,0 0 0,1 0 0,0 0 0,2 0 0,-1 0 0,4 16 0,-2-25-122,0-1 0,1 0 0,-1 0 1,1-1-1,0 1 0,0 0 0,0-1 0,1 0 0,0 0 0,-1 0 1,2 0-1,-1-1 0,0 1 0,1-1 0,-1 0 0,1 0 1,5 2-1,-3-1-707,-1 0 0,1 0 1,-1 0-1,0 1 1,0 0-1,-1 0 0,6 8 1,-9-7-3757</inkml:trace>
  <inkml:trace contextRef="#ctx0" brushRef="#br0" timeOffset="1.16">52 299 11755,'0'0'5189,"-51"-43"-2787,51 36-704,2 2-961,24 4-609,13 0-96,6 1 0,12 0-32,7 0 32,3 0-1442,-4 0-2369,-1-3-5510</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2.705"/>
    </inkml:context>
    <inkml:brush xml:id="br0">
      <inkml:brushProperty name="width" value="0.025" units="cm"/>
      <inkml:brushProperty name="height" value="0.025" units="cm"/>
    </inkml:brush>
  </inkml:definitions>
  <inkml:trace contextRef="#ctx0" brushRef="#br0">0 0 14798,'0'0'7719,"44"55"-11658,-38-49-1475</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3.126"/>
    </inkml:context>
    <inkml:brush xml:id="br0">
      <inkml:brushProperty name="width" value="0.025" units="cm"/>
      <inkml:brushProperty name="height" value="0.025" units="cm"/>
    </inkml:brush>
  </inkml:definitions>
  <inkml:trace contextRef="#ctx0" brushRef="#br0">50 1 8200,'0'0'14093,"-49"31"-12812,49-30-800,13-1-994,6 0-1280,1-10-1603,-1-10-3458</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3.497"/>
    </inkml:context>
    <inkml:brush xml:id="br0">
      <inkml:brushProperty name="width" value="0.025" units="cm"/>
      <inkml:brushProperty name="height" value="0.025" units="cm"/>
    </inkml:brush>
  </inkml:definitions>
  <inkml:trace contextRef="#ctx0" brushRef="#br0">144 1 17136,'0'0'6198,"-6"14"-5782,-16 34-363,-56 142 1323,69-163-1107,2 0 0,0 0 0,2 0 0,0 1 0,0 44 0,5-67-265,0-1 0,1 1 0,-1 0 0,1-1 0,0 1 0,1-1 0,-1 1 0,1-1 0,-1 0 0,1 0 0,1 0 0,-1 0 0,0 0 0,1 0 0,0 0 0,0-1 0,0 1 0,0-1 0,1 0 0,-1 0 0,1 0 0,0-1 0,0 1 0,0-1 0,0 0 0,0 0 0,1 0 0,4 1 0,3 1-652,0-1-1,1-1 1,-1 0 0,1-1-1,-1 0 1,1-1-1,0 0 1,-1-1-1,18-3 1,18-11-5331</inkml:trace>
  <inkml:trace contextRef="#ctx0" brushRef="#br0" timeOffset="1">493 129 8232,'0'0'17232,"5"78"-16912,-5-46-191,0 4-65,0 1-32,0-2-161,0-3-1216,0-5-1505,-2-6-1058,-9-11-2754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3.885"/>
    </inkml:context>
    <inkml:brush xml:id="br0">
      <inkml:brushProperty name="width" value="0.025" units="cm"/>
      <inkml:brushProperty name="height" value="0.025" units="cm"/>
    </inkml:brush>
  </inkml:definitions>
  <inkml:trace contextRef="#ctx0" brushRef="#br0">1 34 16400,'0'0'4446,"11"-6"-2839,-3 2-1459,1 0-1,-1 0 0,0 1 1,1 0-1,0 0 0,0 1 1,-1 1-1,1-1 0,1 1 1,-1 1-1,0 0 0,0 0 1,0 1-1,0 0 0,0 0 1,0 1-1,0 0 0,-1 1 1,13 5-1,-12-5-159,-1 1-1,0 1 1,0 0-1,0 0 1,-1 0 0,11 11-1,-17-15 17,0 0 1,0 0-1,0 1 0,0-1 0,0 0 1,0 1-1,0-1 0,0 1 0,-1-1 1,1 1-1,0 0 0,-1-1 0,0 1 1,1 0-1,-1-1 0,0 1 1,0 0-1,0-1 0,0 1 0,0 0 1,0-1-1,0 1 0,-1 0 0,1-1 1,-1 1-1,1-1 0,-1 1 0,0 0 1,1-1-1,-1 1 0,0-1 0,0 0 1,0 1-1,0-1 0,0 0 0,0 0 1,-1 1-1,1-1 0,0 0 0,-1 0 1,1 0-1,-2 0 0,-2 3-4,1 0-1,0-1 1,0 1-1,0 0 0,0 1 1,-4 6-1,8-10-29,-1 0 0,1-1 0,0 1-1,-1 0 1,1 0 0,0 0 0,0 0-1,-1 0 1,1 0 0,0 0 0,0 0-1,0-1 1,0 1 0,0 0 0,0 0-1,0 0 1,1 0 0,-1 0 0,0 0-1,0 0 1,1 0 0,-1-1 0,1 1 0,-1 0-1,0 0 1,1 0 0,0-1 0,-1 1-1,1 0 1,-1 0 0,1-1 0,0 1-1,0-1 1,-1 1 0,1-1 0,0 1-1,0-1 1,0 1 0,-1-1 0,1 0-1,0 1 1,0-1 0,0 0 0,0 0-1,0 1 1,1-1 0,22 6-364,27 11 174,-50-16 222,1 0 0,0 0 0,0 0 0,-1 1 0,1-1 0,-1 0 0,1 1 0,-1-1 0,0 0 1,1 1-1,-1 0 0,0-1 0,0 1 0,0 0 0,0 0 0,0 0 0,0-1 0,-1 1 0,1 0 1,-1 0-1,1 0 0,-1 3 0,0 3 190,-1-1 1,-1 0-1,1 0 0,-1-1 1,0 1-1,0 0 1,-1 0-1,0-1 0,-1 0 1,1 1-1,-1-1 1,0-1-1,0 1 0,-1 0 1,0-1-1,0 0 0,0 0 1,0-1-1,-8 5 1,8-4-13,-1-1 1,-1 1-1,1-1 0,0-1 1,-1 1-1,0-1 1,0 0-1,0-1 1,0 1-1,0-1 1,-1-1-1,1 0 0,0 0 1,-1 0-1,1-1 1,-1 0-1,1 0 1,-12-2-1,18 1-299,1 1 0,-1 0 0,0-1 0,0 1 0,0-1 0,1 1 0,-1-1 0,0 0 0,1 1 0,-1-1 0,1 0 0,-1 1-1,0-1 1,1 0 0,0 1 0,-1-1 0,1 0 0,-1 0 0,1 0 0,0 0 0,0 1 0,-1-1 0,1 0 0,0 0 0,0 0 0,0 0 0,0 0 0,0 0 0,0 0 0,0 1 0,0-1-1,0 0 1,1 0 0,-1 0 0,0 0 0,1 0 0,-1 1 0,0-1 0,1 0 0,-1 0 0,1 0 0,20-32-8392,-3 15 17</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4.244"/>
    </inkml:context>
    <inkml:brush xml:id="br0">
      <inkml:brushProperty name="width" value="0.025" units="cm"/>
      <inkml:brushProperty name="height" value="0.025" units="cm"/>
    </inkml:brush>
  </inkml:definitions>
  <inkml:trace contextRef="#ctx0" brushRef="#br0">18 0 20499,'0'0'8585,"19"47"-27387</inkml:trace>
  <inkml:trace contextRef="#ctx0" brushRef="#br0" timeOffset="1">12 208 15951,'0'0'9481,"-11"16"-9449,20-16-128,3 0-1538,-3 0-1921,-3-6-2595</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4.651"/>
    </inkml:context>
    <inkml:brush xml:id="br0">
      <inkml:brushProperty name="width" value="0.025" units="cm"/>
      <inkml:brushProperty name="height" value="0.025" units="cm"/>
    </inkml:brush>
  </inkml:definitions>
  <inkml:trace contextRef="#ctx0" brushRef="#br0">276 2 13741,'0'0'10324,"-11"-1"-9277,3 1-1008,-1 0 0,1 1 0,0 0 0,0 1-1,-1 0 1,1 0 0,0 0 0,1 1 0,-1 1 0,0-1 0,1 1 0,0 0 0,0 1 0,0 0 0,0 0 0,-6 7 0,11-10-45,-21 16 76,2 2 0,-19 22 1,35-38-18,1 1 0,0 0 1,1 0-1,-1 0 0,1 1 0,0-1 1,0 1-1,1-1 0,0 1 0,0 0 1,0 0-1,0 0 0,1 0 0,0 0 1,1 0-1,-1 7 0,2-11-50,-1 0 1,0-1-1,1 1 0,0 0 1,-1-1-1,1 1 0,0-1 1,0 1-1,0-1 0,0 0 0,0 1 1,0-1-1,0 0 0,0 0 1,1 1-1,-1-1 0,0 0 1,1 0-1,-1-1 0,1 1 1,-1 0-1,1 0 0,0-1 0,-1 1 1,1-1-1,-1 1 0,4-1 1,53 4-213,-49-4 69,95-5-3485,-34-7-3635,-37 3-700</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5.056"/>
    </inkml:context>
    <inkml:brush xml:id="br0">
      <inkml:brushProperty name="width" value="0.025" units="cm"/>
      <inkml:brushProperty name="height" value="0.025" units="cm"/>
    </inkml:brush>
  </inkml:definitions>
  <inkml:trace contextRef="#ctx0" brushRef="#br0">111 0 16752,'0'0'1436,"11"5"1121,-6-3-2294,21 9 1221,0 0 1,-1 2 0,43 29-1,-61-37-1392,0 0-1,-1 1 0,0 0 1,0 0-1,0 0 1,0 1-1,-1 0 1,0 0-1,-1 1 0,0-1 1,0 1-1,0 0 1,-1 0-1,0 0 0,-1 0 1,0 1-1,0-1 1,1 12-1,-3-7-31,-1 0 0,-1 1 0,0-1-1,0-1 1,-1 1 0,-1 0 0,0-1 0,-1 1 0,0-1-1,-1-1 1,0 1 0,-1-1 0,0 0 0,-12 14 0,-11 10-479,-1-1 1,-63 52-1,82-76-1222,-1 1 0,0-2 0,-1 0 0,-22 11 0,-4-5-7108</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6.946"/>
    </inkml:context>
    <inkml:brush xml:id="br0">
      <inkml:brushProperty name="width" value="0.025" units="cm"/>
      <inkml:brushProperty name="height" value="0.025" units="cm"/>
    </inkml:brush>
  </inkml:definitions>
  <inkml:trace contextRef="#ctx0" brushRef="#br0">1 24 17585,'0'0'3267,"55"0"-2563,-6 0-191,11 0-385,9 0-128,2 0-256,4-2-449,-11 0-704,-11-2 160,-11-4-962,-14 0-2145</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6.065"/>
    </inkml:context>
    <inkml:brush xml:id="br0">
      <inkml:brushProperty name="width" value="0.025" units="cm"/>
      <inkml:brushProperty name="height" value="0.025" units="cm"/>
    </inkml:brush>
  </inkml:definitions>
  <inkml:trace contextRef="#ctx0" brushRef="#br0">1440 112 11883,'-16'-7'892,"-52"-18"910,0 4 1,-136-25 0,160 40-1556,-1 2 1,0 1 0,0 3-1,-1 2 1,1 2 0,1 1-1,-1 3 1,1 1 0,-76 28 0,65-15-130,1 2 0,2 3 1,-74 49-1,100-58 56,1 2 0,0 0 0,2 1 0,0 2 0,2 0 0,0 1 0,2 2 0,-20 32 0,31-43-128,0 0 0,2 0 0,-1 1 0,2 0 0,0 1 0,1-1 0,1 1 0,0-1 0,2 1 0,0 0 0,0 0 0,2 0 0,0 0 0,1 0 0,0 0 0,2-1 0,0 1 0,0-1 0,2 0 0,0 0 0,1 0 0,1-1 0,0 0 0,1-1 0,0 0 0,1 0 1,1-1-1,0 0 0,1-1 0,0 0 0,1-1 0,0 0 0,1-1 0,0-1 0,0 0 0,28 11 0,-11-7-3,1-1 1,0-2-1,1-2 0,0-1 1,0-1-1,1-2 0,-1-1 1,1-1-1,0-3 1,50-5-1,-34-2 192,-1-1 1,1-3-1,-2-1 0,0-3 1,-1-2-1,63-33 0,-67 27 98,0-2-1,-1-1 0,-2-3 1,-1-1-1,66-70 0,-87 83-202,-1-2-1,-1-1 1,-1 0-1,-1 0 1,-1-2-1,-1 0 1,-1 0-1,-1-1 0,-1 0 1,-1-1-1,-2 0 1,0 0-1,3-29 1,-9 45-141,1 0 1,-1 1-1,0-1 1,-1 0-1,0 1 1,-1-1-1,1 1 1,-2-1-1,1 1 1,-1 0-1,0 0 1,-1 0-1,0 0 1,0 1-1,-1 0 1,0-1-1,0 2 1,-1-1-1,1 0 1,-1 1-1,-1 0 1,1 1-1,-1-1 1,0 1-1,-1 1 1,1-1-1,-1 1 1,0 1-1,-13-5 1,3 1-437,0 2 1,-1 0 0,0 1-1,1 1 1,-1 1 0,-1 0 0,1 2-1,0 0 1,-37 5 0,34-1-1860,-1 1 1,1 1 0,0 1 0,-34 16 0,21-5-9033</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8.493"/>
    </inkml:context>
    <inkml:brush xml:id="br0">
      <inkml:brushProperty name="width" value="0.025" units="cm"/>
      <inkml:brushProperty name="height" value="0.025" units="cm"/>
    </inkml:brush>
  </inkml:definitions>
  <inkml:trace contextRef="#ctx0" brushRef="#br0">59 50 8488,'0'0'4292,"-54"1"-2530,50 1 896,11-2-2241,20 0 159,11-3-95,13-7-129,11-2-192,6 1-128,2 4-160,-6 1-1409,-10 3-1891,-16 2-2625</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8.884"/>
    </inkml:context>
    <inkml:brush xml:id="br0">
      <inkml:brushProperty name="width" value="0.025" units="cm"/>
      <inkml:brushProperty name="height" value="0.025" units="cm"/>
    </inkml:brush>
  </inkml:definitions>
  <inkml:trace contextRef="#ctx0" brushRef="#br0">0 9 9513,'0'0'7079,"50"24"-6086,-6-24-449,12 0-288,9 0-127,6 0-65,7-2-32,2-5-673,-2 1-1377,-10-2-512,-10-2-2627</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9.332"/>
    </inkml:context>
    <inkml:brush xml:id="br0">
      <inkml:brushProperty name="width" value="0.025" units="cm"/>
      <inkml:brushProperty name="height" value="0.025" units="cm"/>
    </inkml:brush>
  </inkml:definitions>
  <inkml:trace contextRef="#ctx0" brushRef="#br0">1 53 13004,'0'0'2445,"11"-8"-1324,-4 3-986,-2 1-56,1-1 1,0 1-1,0 1 0,0-1 0,0 1 0,0 0 0,1 0 0,0 1 1,-1 0-1,1 0 0,0 1 0,13-2 0,-2 3-15,-1 0 0,1 1 1,0 1-1,-1 1 0,1 1 0,-1 0 0,0 1 1,0 1-1,0 0 0,26 15 0,-36-17-55,-1 0-1,0 0 0,-1 0 0,1 1 1,-1 0-1,0 0 0,0 0 1,0 1-1,-1-1 0,1 1 1,-2 0-1,1 1 0,-1-1 1,1 1-1,-2-1 0,1 1 1,-1 0-1,0 0 0,0 0 1,-1 0-1,0 0 0,-1 0 0,1 1 1,-1-1-1,-1 0 0,1 0 1,-1 0-1,0 1 0,-3 6 1,-1 2 207,-1 1 1,0-2-1,-1 1 1,-1-1 0,0 0-1,-1 0 1,-22 25-1,-90 90 463,92-101-715,-73 75-4176,83-89-181</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09.929"/>
    </inkml:context>
    <inkml:brush xml:id="br0">
      <inkml:brushProperty name="width" value="0.025" units="cm"/>
      <inkml:brushProperty name="height" value="0.025" units="cm"/>
    </inkml:brush>
  </inkml:definitions>
  <inkml:trace contextRef="#ctx0" brushRef="#br0">1 603 13741,'0'0'5216,"13"-9"-4581,121-93 270,228-226 0,-341 307-860,-5 7-5,-1-1 1,0-1 0,-1 0 0,-1-1 0,-1-1 0,17-29 0,-66 100 236,1 27-97,3 2 1,4 1-1,-26 124 0,48-171-1304,1 1 0,2-1 1,2 50-1,1-80-2346,-5-5-1783</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10.335"/>
    </inkml:context>
    <inkml:brush xml:id="br0">
      <inkml:brushProperty name="width" value="0.025" units="cm"/>
      <inkml:brushProperty name="height" value="0.025" units="cm"/>
    </inkml:brush>
  </inkml:definitions>
  <inkml:trace contextRef="#ctx0" brushRef="#br0">0 0 10090,'0'0'11627,"54"4"-11531,-1 3-32,7-4-1217,6-3-1538,-1-1-4003</inkml:trace>
  <inkml:trace contextRef="#ctx0" brushRef="#br0" timeOffset="1">674 77 15118,'0'0'9738,"52"-8"-12557,-39-8-5413</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13.272"/>
    </inkml:context>
    <inkml:brush xml:id="br0">
      <inkml:brushProperty name="width" value="0.025" units="cm"/>
      <inkml:brushProperty name="height" value="0.025" units="cm"/>
    </inkml:brush>
  </inkml:definitions>
  <inkml:trace contextRef="#ctx0" brushRef="#br0">1200 207 3683,'0'0'75,"1"-10"176,-1 7-287,0-1 255,1 1 0,-1-1 0,0 1 0,1-1 0,-2 0 0,1 1 0,0-1 0,-1 1 0,0-1 1,0 1-1,0-1 0,0 1 0,0-1 0,-1 1 0,1 0 0,-1 0 0,0 0 0,0 0 0,0 0 0,-1 0 0,1 0 0,-1 1 0,-5-5 0,-16-6 660,-2 2 0,1 0 0,-2 2-1,1 1 1,-1 1 0,-37-5 0,17 2-112,-3 0-280,-2 1 1,1 4 0,-1 1-1,0 2 1,0 3 0,-87 13-1,111-10-392,1 2-1,0 1 1,0 1-1,0 1 1,1 2-1,1 0 1,0 2-1,0 1 1,1 0-1,1 2 1,1 1-1,0 1 1,1 0-1,-18 23 1,31-33-81,1 2 0,1-1 0,-1 1 0,2 0 1,-1 0-1,1 1 0,1-1 0,0 1 0,0 0 0,1 0 0,1 1 1,0-1-1,-1 20 0,3-17-7,0 0 1,2 1 0,0-1 0,0 0-1,1 0 1,1 0 0,0 0 0,1-1-1,1 0 1,7 15 0,-3-11-3,1-1 1,0 1 0,0-2-1,2 0 1,0 0 0,1-1-1,0-1 1,1 0 0,0-1-1,1-1 1,1 0 0,0-1-1,0-1 1,1-1 0,0 0-1,28 7 1,-14-8 85,1-3-1,0 0 1,0-2 0,1-2-1,-1-1 1,0-1 0,0-2 0,0-1-1,53-16 1,-8-5 153,-1-2 0,126-66 0,-166 75-148,-1-1-1,0-2 1,-2-1 0,37-32-1,-62 47 87,0 0 0,-1-1 0,0 0 0,0 0 0,-1-1 0,0 0 0,-1 0-1,0-1 1,-1 0 0,0 0 0,0 0 0,-1-1 0,-1 1 0,0-1 0,-1 0 0,0 0-1,0 0 1,-1-21 0,-2 29-160,1 0 0,-1 0-1,1 1 1,-1-1 0,0 0 0,-1 1-1,1-1 1,-1 1 0,1-1 0,-1 1 0,0 0-1,0-1 1,-1 1 0,1 0 0,-5-4-1,1 2 26,0 0-1,0 1 1,-1-1-1,1 1 0,-1 1 1,0-1-1,-10-2 1,-10-2 62,0 1 1,0 1-1,-36-2 1,58 7-109,-68-5-1173,-89 5 0,162 1 1165,-27 3-2529,18 4-938,7 7-3294,5 0-3984</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16.229"/>
    </inkml:context>
    <inkml:brush xml:id="br0">
      <inkml:brushProperty name="width" value="0.025" units="cm"/>
      <inkml:brushProperty name="height" value="0.025" units="cm"/>
    </inkml:brush>
  </inkml:definitions>
  <inkml:trace contextRef="#ctx0" brushRef="#br0">328 141 9801,'4'-9'876,"-3"6"-669,4-7 784,-1 0 0,-1 0 0,0-1 0,2-13-1,-4 22-856,-1 0-1,1 0 0,-1 0 0,0 0 0,0 0 0,1 0 1,-2 0-1,1-1 0,0 1 0,0 0 0,-1 0 0,1 0 1,-1 0-1,0 0 0,1 0 0,-1 0 0,0 1 0,0-1 1,0 0-1,0 0 0,-1 1 0,1-1 0,0 0 0,-1 1 0,1-1 1,-1 1-1,0 0 0,1 0 0,-1-1 0,0 1 0,0 0 1,0 1-1,-3-3 0,-4 2-62,0 0 0,0 0 1,0 0-1,0 1 0,0 1 0,0-1 1,0 2-1,0-1 0,0 1 0,0 0 1,1 1-1,-1 0 0,1 0 0,0 1 0,0 0 1,0 1-1,0 0 0,-10 8 0,3-2-3,1 1-1,1 0 0,0 1 1,0 0-1,2 1 0,0 0 1,0 1-1,-11 22 0,18-29-29,0 0 0,1 0-1,0 0 1,0 1 0,1-1-1,0 1 1,0-1 0,1 1 0,0 17-1,1-23-34,1 0 0,-1 1 0,1-1 0,0 1 0,0-1 0,0 0 0,0 0 0,0 1 0,1-1 0,-1 0 0,1 0-1,0 0 1,0-1 0,0 1 0,0 0 0,1-1 0,-1 1 0,1-1 0,-1 0 0,1 0 0,0 0 0,0 0 0,0 0 0,0-1-1,0 1 1,0-1 0,5 2 0,15 2-30,0 0-1,0-1 1,0-1-1,1-1 1,39-2-1,116-20-5850,-140 14 924</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16.616"/>
    </inkml:context>
    <inkml:brush xml:id="br0">
      <inkml:brushProperty name="width" value="0.025" units="cm"/>
      <inkml:brushProperty name="height" value="0.025" units="cm"/>
    </inkml:brush>
  </inkml:definitions>
  <inkml:trace contextRef="#ctx0" brushRef="#br0">0 29 15631,'0'0'2979,"51"1"-2179,-10-1 65,13 0-160,5-3-449,4-2-160,-3 0-64,-7 0-929,-9 0-2498,-13-1-3459</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17.067"/>
    </inkml:context>
    <inkml:brush xml:id="br0">
      <inkml:brushProperty name="width" value="0.025" units="cm"/>
      <inkml:brushProperty name="height" value="0.025" units="cm"/>
    </inkml:brush>
  </inkml:definitions>
  <inkml:trace contextRef="#ctx0" brushRef="#br0">91 38 10090,'0'0'3838,"2"-9"-811,4-19-180,-10 52 95,-10 65-1092,0 50-1500,-1 9-2782,5-120-553,10-27 2732,-1-1-1,1 1 1,-1 0 0,1-1-1,-1 1 1,0 0-1,1-1 1,-1 1 0,0-1-1,1 0 1,-1 1-1,0-1 1,0 1 0,1-1-1,-1 0 1,0 0-1,0 1 1,0-1 0,0 0-1,1 0 1,-1 0-1,0 0 1,0 0 0,0 0-1,0 0 1,1 0-1,-1 0 1,0-1 0,0 1-1,0 0 1,0 0-1,1-1 1,-2 0 0,-13-9-5438</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7.302"/>
    </inkml:context>
    <inkml:brush xml:id="br0">
      <inkml:brushProperty name="width" value="0.025" units="cm"/>
      <inkml:brushProperty name="height" value="0.025" units="cm"/>
    </inkml:brush>
  </inkml:definitions>
  <inkml:trace contextRef="#ctx0" brushRef="#br0">93 1 16239,'0'0'5307,"14"1"-4256,20 3-619,-1 1 0,37 12 0,-59-15-374,0 2 0,0-1 0,0 1 0,-1 1 0,1 0 0,-1 1 0,-1 0 0,1 0 0,-1 1 0,0 0 0,15 16 0,-22-20-53,1 1 1,-1 0 0,0 0-1,0 0 1,0 0-1,-1 1 1,1-1 0,-1 0-1,0 1 1,0-1 0,-1 1-1,0-1 1,1 1 0,-1-1-1,-1 1 1,1-1-1,-1 1 1,1-1 0,-1 0-1,-1 1 1,1-1 0,0 0-1,-1 0 1,0 0 0,0 0-1,0 0 1,-1 0 0,0 0-1,1-1 1,-5 5-1,-8 9 38,0-1 0,-2 0 0,0 0 0,-28 18 0,-103 65-121,82-65-2406,36-24-2999,13-8-6677</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17.426"/>
    </inkml:context>
    <inkml:brush xml:id="br0">
      <inkml:brushProperty name="width" value="0.025" units="cm"/>
      <inkml:brushProperty name="height" value="0.025" units="cm"/>
    </inkml:brush>
  </inkml:definitions>
  <inkml:trace contextRef="#ctx0" brushRef="#br0">31 183 7847,'-2'-8'2472,"-1"2"-1661,1-1 0,1 1 0,-1-1 0,1 0 0,0 0 0,1-11 0,0 15-591,1 0-1,-1 0 1,1 0 0,0 1 0,0-1 0,0 0-1,0 0 1,0 0 0,1 1 0,-1-1 0,1 1-1,0-1 1,0 1 0,-1-1 0,2 1 0,-1 0-1,0 0 1,0 0 0,1 0 0,4-2-1,10-6 69,1 2 0,0 0 0,0 0 0,0 2 0,1 1 0,0 0 0,0 1-1,0 1 1,1 1 0,-1 0 0,1 2 0,28 2 0,-44-1-283,0-1 0,-1 1 0,1 0 0,-1 0 0,1 0 0,-1 0 0,0 1 0,1 0 0,-1-1 0,0 1 0,0 0 0,0 0 0,0 1 0,0-1 0,-1 1 0,1-1 1,-1 1-1,1 0 0,-1 0 0,2 4 0,-2-4 22,-1-1 1,0 1-1,0-1 1,-1 1-1,1 0 1,-1-1-1,1 1 1,-1 0-1,0-1 1,0 1-1,0 0 0,0-1 1,0 1-1,-1 0 1,1-1-1,-1 1 1,1 0-1,-1-1 1,0 1-1,0-1 1,-1 1-1,1-1 1,0 0-1,-1 1 1,1-1-1,-1 0 1,-4 4-1,-4 4 301,-2 0-1,0-1 0,0 0 1,0-1-1,-1 0 1,0-1-1,-1 0 1,-28 9-1,49-18-379,-1 1 0,1 0 1,0 1-1,-1 0 0,1 0 0,-1 0 1,1 1-1,-1 0 0,1 0 0,-1 1 0,1 0 1,-1 0-1,0 0 0,7 5 0,-5-4 22,0 1 0,-1 0-1,1 1 1,-1 0 0,0 0-1,0 0 1,-1 1 0,0 0-1,0 1 1,8 10 0,-12-14 27,0 0 0,0 0 0,-1 0 1,1 0-1,-1 0 0,0 0 0,0 0 1,0 1-1,-1-1 0,1 0 1,-1 0-1,1 1 0,-1-1 0,0 0 1,0 1-1,-1-1 0,1 0 0,-1 1 1,-1 5-1,-1-4 94,1-1 1,-1 1-1,0-1 1,0 0-1,0 0 1,0 0-1,-1 0 1,1 0-1,-1-1 1,0 0-1,-8 5 1,-8 4 564,0-2 0,-1 0 0,-1-1 1,-33 9-1,37-12-484,-1-1 0,1-1 0,-1-1 0,0 0 1,-1-2-1,1 0 0,-20-2 0,35 0-319,0 0 0,0 0 0,0 0 0,1-1 0,-1 0 0,0 1-1,0-1 1,1-1 0,0 1 0,-1 0 0,1-1 0,0 0 0,0 0 0,0 0 0,1 0 0,-1 0 0,1-1 0,-1 1 0,1-1 0,0 1-1,1-1 1,-1 0 0,1 0 0,-2-6 0,1 4-232,0 0 1,1 0-1,0 0 0,0 0 0,0 0 0,1 0 1,0 0-1,0 0 0,0-1 0,1 1 1,0 0-1,0 0 0,1 0 0,0 0 0,0 1 1,3-8-1,14-12-5905</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20.153"/>
    </inkml:context>
    <inkml:brush xml:id="br0">
      <inkml:brushProperty name="width" value="0.025" units="cm"/>
      <inkml:brushProperty name="height" value="0.025" units="cm"/>
    </inkml:brush>
  </inkml:definitions>
  <inkml:trace contextRef="#ctx0" brushRef="#br0">5476 0 4965,'0'0'4762,"8"6"-3908,0-1-610,0 1 1,-1 0 0,0 0-1,0 1 1,-1 0-1,1 1 1,-1-1 0,-1 1-1,0 0 1,0 1 0,0-1-1,-1 1 1,-1 0-1,1 0 1,-1 0 0,2 13-1,-4-17-144,-1 1-1,0-1 1,0 1-1,0-1 0,-1 1 1,1-1-1,-1 0 1,0 1-1,-1-1 1,0 0-1,1 0 0,-2 0 1,1 0-1,0 0 1,-1 0-1,0-1 0,0 1 1,-5 4-1,-4 3 185,0-1 1,0 0-1,-1-1 0,-27 15 0,-11 5 177,-2-3 0,0-3 0,-68 22 0,-176 39 861,165-50-922,-447 92 2362,501-113-2636,-100 26-67,-64 11 10,-165 7-33,-237 38 35,530-76-66,-100 15-13,-298 90 0,330-74 129,-218 32 0,213-48-21,137-25-91,0 2 0,1 3-1,1 1 1,0 3 0,1 2-1,1 2 1,2 2 0,0 1 0,1 3-1,-52 46 1,-281 275 413,363-338-423,-30 33 145,40-42-145,1 1 1,0-1-1,0 0 0,1 0 1,-1 1-1,1-1 0,-1 1 1,1-1-1,0 1 1,1 0-1,-1-1 0,1 1 1,-1 0-1,1 3 0,1-5-40,-1-1-1,1 0 1,-1 1-1,1-1 0,0 0 1,0 0-1,0 0 1,-1 0-1,1 0 1,0 0-1,0 0 0,0 0 1,1 0-1,-1 0 1,0 0-1,0-1 0,0 1 1,1 0-1,-1-1 1,0 1-1,1-1 1,-1 0-1,0 1 0,1-1 1,-1 0-1,0 0 1,1 0-1,-1 0 1,1 0-1,-1 0 0,0 0 1,1 0-1,-1-1 1,2 0-1,2 1-377,-1 0-1,0-1 1,0 1-1,1-1 1,-1-1-1,0 1 1,0 0-1,0-1 1,0 0-1,5-3 1,-7 3-53,1-1 0,-1 0 1,0 1-1,-1-1 0,1 0 1,0 0-1,-1 0 1,1 0-1,-1 0 0,0 0 1,1-7-1,0-21-7118,-3 26 5001</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20.542"/>
    </inkml:context>
    <inkml:brush xml:id="br0">
      <inkml:brushProperty name="width" value="0.025" units="cm"/>
      <inkml:brushProperty name="height" value="0.025" units="cm"/>
    </inkml:brush>
  </inkml:definitions>
  <inkml:trace contextRef="#ctx0" brushRef="#br0">251 9 5221,'-41'-9'8267,"7"15"-4163,28-3-3999,0 1 0,0-1 0,1 1 0,-1 0 0,1 1 0,0-1 0,0 1 0,0 0 0,-4 6 0,-21 23 51,17-21 57,1 0-1,1 1 0,0 1 1,0 0-1,-12 26 0,22-40-183,0 1 0,0 0 0,1-1 0,-1 1-1,0 0 1,1 0 0,0 0 0,-1 0 0,1 0 0,0 0-1,0-1 1,0 1 0,0 0 0,0 0 0,0 0 0,1 0-1,-1 0 1,1 0 0,-1 0 0,1-1 0,0 1-1,0 0 1,0-1 0,0 1 0,0 0 0,0-1 0,0 1-1,0-1 1,0 1 0,1-1 0,-1 0 0,1 0 0,-1 1-1,1-1 1,-1 0 0,1 0 0,3 1 0,-2-1 7,0 0 0,1 0 1,-1 0-1,0-1 0,1 1 0,-1-1 1,1 0-1,-1 0 0,1 0 1,-1 0-1,1-1 0,-1 1 1,1-1-1,-1 0 0,0 0 1,0 0-1,1 0 0,-1-1 0,0 1 1,3-3-1,139-87-1761,-44 34-4911,-72 41 3461,30-17-6322</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25.344"/>
    </inkml:context>
    <inkml:brush xml:id="br0">
      <inkml:brushProperty name="width" value="0.025" units="cm"/>
      <inkml:brushProperty name="height" value="0.025" units="cm"/>
    </inkml:brush>
  </inkml:definitions>
  <inkml:trace contextRef="#ctx0" brushRef="#br0">753 45 8488,'0'0'1335,"-11"-6"-572,-1 0-506,-1 0 1,1 1-1,-1 0 1,0 1-1,0 0 1,0 1-1,0 1 0,-19-2 1,7 6-115,1 0 1,0 2-1,-1 0 0,2 2 1,-1 0-1,1 2 0,0 0 1,0 2-1,1 1 0,0 0 1,1 2-1,0 0 0,1 1 1,1 2-1,-27 26 0,23-20 87,1 1-1,2 2 0,0 0 0,1 0 1,2 2-1,1 0 0,1 1 1,1 1-1,2 0 0,0 1 0,-11 50 1,19-59-200,2 0 0,0 1 0,1-1 1,0 1-1,2-1 0,1 0 1,1 1-1,1-1 0,0 0 0,2-1 1,0 1-1,1-1 0,13 25 0,-14-34-9,0 0-1,1 0 1,0-1-1,1 0 0,0 0 1,0-1-1,1 0 0,0-1 1,1 0-1,0 0 1,0-1-1,1 0 0,-1 0 1,1-2-1,1 1 0,-1-1 1,1-1-1,0 0 1,0-1-1,1 0 0,-1-1 1,0 0-1,22 0 1,-19-3 131,-1 0 0,0 0 0,0-2 0,0 1 0,0-2 1,0 0-1,0-1 0,-1 0 0,24-13 0,-17 6 48,-1-1 0,0-1 0,-1 0-1,-1-1 1,27-31 0,-21 18 64,-1 0 0,-2-2-1,-1 0 1,-2-1 0,0-1 0,-2-1 0,20-65 0,-29 74-189,0-1 0,-2 1 0,-1-1 0,0 0 1,-2 0-1,-1 0 0,-1 0 0,-7-39 0,7 56-144,-1 0 0,1 1 0,-2-1 0,1 1 0,-1-1 0,0 1 0,-1 0 0,0 0 0,0 0 0,0 1 0,-1-1 0,0 1 0,0 0 0,-1 1 0,0-1 0,0 1 0,0 0 0,0 0 0,-1 1 0,0 0 0,1 0 0,-2 1 0,1-1 0,0 2 0,-1-1 0,1 1 0,-1 0 0,0 1 0,0-1 0,-11 1 0,8 0-1113,-1 1 0,1 1 0,-1 0 0,-15 3 0,-4 5-4471</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26.377"/>
    </inkml:context>
    <inkml:brush xml:id="br0">
      <inkml:brushProperty name="width" value="0.025" units="cm"/>
      <inkml:brushProperty name="height" value="0.025" units="cm"/>
    </inkml:brush>
  </inkml:definitions>
  <inkml:trace contextRef="#ctx0" brushRef="#br0">366 48 7239,'0'0'4639,"-4"-8"-3401,4 6-1257,-2-1 200,1-1 1,-1 1-1,0-1 0,0 1 1,0 0-1,-1 0 1,1 0-1,-4-3 1,5 5-129,0 1 1,-1-1-1,1 1 1,0-1-1,0 1 1,0-1-1,-1 1 1,1 0-1,0-1 1,-1 1-1,1 0 1,0 0-1,0 0 1,-1 0-1,1 0 1,0 0-1,-1 0 1,1 1-1,0-1 1,0 0-1,-1 1 1,1-1-1,0 1 1,0-1-1,0 1 1,0 0-1,0-1 1,0 1-1,0 0 1,0 0-1,0 0 1,0 0-1,0 0 1,0 0-1,0 0 1,1 0-1,-2 2 1,-21 26 162,1 1 0,1 1 1,-21 45-1,-41 106-78,63-135-94,1 1-1,3 1 1,2 1-1,2 0 0,2 0 1,-3 56-1,13-104-4,-1 0 0,1 0 0,0-1 0,0 1 0,0 0-1,0 0 1,1 0 0,-1-1 0,0 1 0,1 0 0,-1 0-1,1-1 1,-1 1 0,1 0 0,0-1 0,0 1-1,0 0 1,0-1 0,0 1 0,0-1 0,0 0 0,0 1-1,1-1 1,-1 0 0,1 0 0,-1 0 0,1 0 0,-1 0-1,1 0 1,-1 0 0,1 0 0,0-1 0,-1 1 0,1-1-1,0 1 1,0-1 0,0 0 0,-1 1 0,1-1 0,0 0-1,0 0 1,0 0 0,-1-1 0,3 1 0,4-2 103,1 1 1,-1-1 0,0-1 0,0 0 0,-1 0-1,1 0 1,0-1 0,9-7 0,7-6-18,-2-2 0,0-1 0,-1 0 1,-1-2-1,-1 0 0,-1-1 0,-1-1 1,21-39-1,-6 0 3,-2-2 0,29-91-1,-53 139-112,0 0-1,-1 0 0,-1-1 0,-1 0 1,0 0-1,-2 0 0,0 0 0,-2-23 1,1 40-97,-1 0 1,1 0 0,-1-1 0,0 1 0,1 0 0,-1 0 0,0 0 0,0 0 0,0 0 0,0 0 0,0 0 0,0 0 0,0 0 0,0 0 0,0 1 0,0-1 0,-1 0 0,1 1 0,0-1 0,0 1 0,-1-1 0,1 1 0,0 0 0,-1-1 0,1 1 0,0 0 0,-1 0 0,1 0 0,-2 0 0,-44 3-5424,47-3 5374,-29 6-4679</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27.992"/>
    </inkml:context>
    <inkml:brush xml:id="br0">
      <inkml:brushProperty name="width" value="0.025" units="cm"/>
      <inkml:brushProperty name="height" value="0.025" units="cm"/>
    </inkml:brush>
  </inkml:definitions>
  <inkml:trace contextRef="#ctx0" brushRef="#br0">56 200 9097,'0'0'10201,"9"-5"-9763,-7 4-406,162-73 898,-141 66-820,-1 0 0,1 2-1,0 0 1,0 1-1,0 2 1,25-1 0,-47 4 103,-38 7 1698,-116 36-787,79-20-103,-78 13 0,178-44-1043,-1-1 0,0-1 1,37-20-1,3-2 29,9 0-68,116-35-1,-557 201 1471,319-111-1222,91-25-2893,-18-6-70,1-2 0,43-22 0,4-6-6524</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34.854"/>
    </inkml:context>
    <inkml:brush xml:id="br0">
      <inkml:brushProperty name="width" value="0.025" units="cm"/>
      <inkml:brushProperty name="height" value="0.025" units="cm"/>
    </inkml:brush>
  </inkml:definitions>
  <inkml:trace contextRef="#ctx0" brushRef="#br0">450 98 3491,'0'0'2787,"-3"-9"-2248,2 8-561,-2-9 511,-1 0 0,0 0-1,-1 0 1,-11-16-1,15 24-455,0 1-1,0 0 1,0-1-1,0 1 1,0 0-1,0 0 1,0-1-1,0 1 1,0 0-1,-1 0 1,1 0-1,0 0 1,-1 1-1,1-1 1,-1 0-1,1 0 1,-1 1-1,1-1 1,-1 1 0,0 0-1,1-1 1,-1 1-1,0 0 1,1 0-1,-1 0 1,1 0-1,-1 0 1,0 0-1,1 1 1,-1-1-1,0 0 1,1 1-1,-1 0 1,1-1-1,-1 1 1,1 0-1,-1-1 1,1 1-1,0 0 1,-1 0-1,1 0 1,0 0-1,0 1 1,0-1 0,0 0-1,0 0 1,0 1-1,-2 2 1,-21 29 283,1 2 1,-32 66 0,7-12-45,18-39-197,-2 1 94,2 2 1,3 1-1,-40 110 1,64-153-108,1 0 0,0-1 0,1 1 0,0 0 1,0 0-1,1 0 0,1 0 0,0-1 0,1 1 0,0 0 0,0-1 1,1 1-1,7 16 0,-8-22-30,1 0 0,-1 0-1,1 0 1,0-1 0,0 1 0,1-1 0,-1 0 0,1 0 0,0 0-1,0-1 1,0 0 0,1 1 0,-1-1 0,1 0 0,0-1-1,0 0 1,0 1 0,0-1 0,0-1 0,0 1 0,0-1 0,1 0-1,-1 0 1,0 0 0,1-1 0,-1 0 0,1 0 0,9-2-1,-10 1 65,1-1-1,-1 1 0,1-1 0,-1-1 0,0 1 0,0-1 0,0 0 1,0 0-1,0 0 0,0-1 0,-1 0 0,0 1 0,0-2 0,6-6 0,5-9 556,26-42 0,-36 54-513,27-47 129,-3-2 0,-2-2 0,-3 0 0,33-124 0,-52 166-252,-1-1 1,-1 1-1,-1-1 1,0 0-1,-2 1 1,0-1-1,-1 0 1,0 0-1,-5-20 1,5 36-14,0-1 1,1 1 0,-1-1-1,0 1 1,0 0 0,-1 0 0,1 0-1,0-1 1,-1 1 0,1 1-1,-1-1 1,0 0 0,0 0 0,0 0-1,0 1 1,0-1 0,0 1-1,0 0 1,0-1 0,0 1-1,-1 0 1,1 0 0,0 1 0,-1-1-1,1 0 1,-1 1 0,1-1-1,-1 1 1,-4 0 0,3 1-159,-1-1 0,0 1 0,1 1 0,-1-1 0,1 0 0,-1 1 0,1 0 0,0 0 0,-1 1 0,1-1 0,0 1 0,1 0 0,-1 0 0,-5 5 0,-14 14-2513,-5-2-1110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36.862"/>
    </inkml:context>
    <inkml:brush xml:id="br0">
      <inkml:brushProperty name="width" value="0.025" units="cm"/>
      <inkml:brushProperty name="height" value="0.025" units="cm"/>
    </inkml:brush>
  </inkml:definitions>
  <inkml:trace contextRef="#ctx0" brushRef="#br0">3932 1 5605,'-8'5'1153,"-58"41"-134,-21 15 759,-2-4 0,-101 47 0,-189 41-234,-12-31-1146,-153 54-39,345-94-67,-371 121 291,47-20 334,362-116-851,25-15 4,71-25-5,2 3 1,-111 55 0,131-54 130,13-8 19,1 1 1,0 2-1,1 0 1,2 2-1,-29 26 1,49-39-164,0 0 1,1 1-1,0-1 0,0 1 1,-4 11-1,7-16-93,0 1 1,1 0-1,0 0 0,-1 0 0,1 0 1,1 0-1,-1 0 0,1 0 0,-1 0 1,1 0-1,0 0 0,1 0 0,1 8 1,-2-12-48,0 1 0,0-1 0,0 0 1,0 1-1,1-1 0,-1 0 0,0 1 0,0-1 1,1 0-1,-1 0 0,0 1 0,0-1 0,1 0 1,-1 0-1,0 0 0,1 1 0,-1-1 0,0 0 1,1 0-1,-1 0 0,0 0 0,1 0 0,-1 0 1,0 0-1,1 0 0,-1 0 0,1 0 0,-1 0 1,0 0-1,1 0 0,-1 0 0,0 0 0,1 0 1,-1 0-1,0 0 0,1 0 0,-1 0 1,0-1-1,1 1 0,-1 0 0,14-10-3508,-2-7-1476</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5:37.270"/>
    </inkml:context>
    <inkml:brush xml:id="br0">
      <inkml:brushProperty name="width" value="0.025" units="cm"/>
      <inkml:brushProperty name="height" value="0.025" units="cm"/>
    </inkml:brush>
  </inkml:definitions>
  <inkml:trace contextRef="#ctx0" brushRef="#br0">218 1 6534,'0'0'7207,"-11"0"-6251,7 0-901,1 0-34,1 0-1,-1-1 1,0 1 0,0 1-1,0-1 1,1 0 0,-1 1-1,0-1 1,0 1 0,1 0 0,-1 0-1,1 0 1,-1 0 0,1 0-1,-1 1 1,1-1 0,0 1-1,-1 0 1,1 0 0,0-1-1,0 1 1,0 0 0,0 1-1,1-1 1,-1 0 0,-1 4-1,-24 43 673,2 2 0,-17 54 0,32-77-380,2 1 1,1 0 0,1 1 0,1-1 0,-1 47 0,6-75-309,0-1 0,1 1 0,-1-1 1,1 1-1,-1 0 0,0-1 1,1 1-1,-1-1 0,1 1 1,-1-1-1,1 0 0,-1 1 0,1-1 1,-1 1-1,1-1 0,0 0 1,-1 1-1,1-1 0,0 0 0,-1 0 1,1 0-1,0 1 0,-1-1 1,1 0-1,0 0 0,-1 0 1,1 0-1,0 0 0,-1 0 0,1 0 1,0-1-1,-1 1 0,1 0 1,0 0-1,0-1 0,31-7 50,-2-5-180,-1-2 1,0-1-1,41-30 0,31-30-3027,-82 61 2036,70-54-5242</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22.142"/>
    </inkml:context>
    <inkml:brush xml:id="br0">
      <inkml:brushProperty name="width" value="0.025" units="cm"/>
      <inkml:brushProperty name="height" value="0.025" units="cm"/>
    </inkml:brush>
  </inkml:definitions>
  <inkml:trace contextRef="#ctx0" brushRef="#br0">0 1 448,'0'0'641</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9.652"/>
    </inkml:context>
    <inkml:brush xml:id="br0">
      <inkml:brushProperty name="width" value="0.025" units="cm"/>
      <inkml:brushProperty name="height" value="0.025" units="cm"/>
    </inkml:brush>
  </inkml:definitions>
  <inkml:trace contextRef="#ctx0" brushRef="#br0">240 86 9801,'11'-8'3582,"12"-12"-2117,19-16 1073,-13 15 4841,-70 52-7046,2 2 0,1 2 1,2 1-1,-36 46 1,-26 27-1638,98-109 1233,-1 1 1,1 0 0,-1-1-1,1 1 1,-1-1-1,1 1 1,-1-1 0,0 1-1,1-1 1,-1 1 0,0-1-1,1 1 1,-1-1-1,0 0 1,0 1 0,1-1-1,-1 0 1,0 0-1,0 0 1,0 0 0,-1 1-1,-2-14-2599,10-31-3303,-5 39 5024,8-39-5639</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22.514"/>
    </inkml:context>
    <inkml:brush xml:id="br0">
      <inkml:brushProperty name="width" value="0.025" units="cm"/>
      <inkml:brushProperty name="height" value="0.025" units="cm"/>
    </inkml:brush>
  </inkml:definitions>
  <inkml:trace contextRef="#ctx0" brushRef="#br0">11 70 0,'0'0'1089,"-10"-40"-1057,10 35-32,0 1 0,0-1 32,0 2 64,0 1 64,0-2-128,4 0-64,5 2-1089</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22.900"/>
    </inkml:context>
    <inkml:brush xml:id="br0">
      <inkml:brushProperty name="width" value="0.025" units="cm"/>
      <inkml:brushProperty name="height" value="0.025" units="cm"/>
    </inkml:brush>
  </inkml:definitions>
  <inkml:trace contextRef="#ctx0" brushRef="#br0">6 81 64,'0'0'539,"-1"0"-507,-3-1-21,3 1 37,1-76 219,0 72-940</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24.347"/>
    </inkml:context>
    <inkml:brush xml:id="br0">
      <inkml:brushProperty name="width" value="0.025" units="cm"/>
      <inkml:brushProperty name="height" value="0.025" units="cm"/>
    </inkml:brush>
  </inkml:definitions>
  <inkml:trace contextRef="#ctx0" brushRef="#br0">1799 734 1634,'-5'-3'1080,"1"1"1,0-1 0,-1 0 0,1 0 0,1-1 0,-1 1 0,-6-9 0,7 9-561,1-1 0,0 1 0,0-1 1,1 0-1,-1 1 0,1-1 0,-1 0 0,0-8 1,1 5-284,1-1 1,0 1 0,0-1 0,1 1 0,0-1 0,0 1 0,1-1 0,0 1 0,0 0-1,6-13 1,-2 5-176,0 0-1,-1 0 0,-1-1 1,0 1-1,-1-1 0,-1 0 0,0 0 1,-1 0-1,-1 0 0,-1 0 1,-2-18-1,1 23-23,-1-1 0,0 1 0,-1 0 0,0 0 0,-1 0 1,0 1-1,-1 0 0,0 0 0,0 0 0,-1 0 0,0 1 0,-1 0 0,0 1 0,0 0 0,-19-14 1,3 6-49,0 2-1,-1 0 1,0 2 0,-1 1 0,-53-16 0,-143-21-25,167 38 61,-14-4-30,-1 4 0,0 3 0,-134 4 0,168 9 5,1 2-1,0 1 1,1 2 0,0 1-1,-54 28 1,51-23-5,-14 6 9,-276 134 17,317-152-97,1 1 0,-1 1-1,1 0 1,0 0 0,1 1 0,-13 13 0,18-16-14,-1 0 0,1 0 0,-1 0 0,2 0 0,-1 0 0,0 1 0,1 0 0,0-1 0,1 1 0,-1 0 0,1 0 0,0 0 0,0 11 0,1-16-74,-1 0 1,1 1 0,0-1 0,0 0 0,0 0 0,1 0 0,-1 0 0,0 0 0,0 0 0,1 0 0,-1 0 0,0 0 0,1 0 0,-1 0 0,1 0 0,-1 0 0,1 0 0,-1-1 0,1 1 0,0 0 0,0 0-1,-1 0 1,1-1 0,0 1 0,0 0 0,0-1 0,0 1 0,0-1 0,-1 1 0,3 0 0,18 5-3868</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24.781"/>
    </inkml:context>
    <inkml:brush xml:id="br0">
      <inkml:brushProperty name="width" value="0.025" units="cm"/>
      <inkml:brushProperty name="height" value="0.025" units="cm"/>
    </inkml:brush>
  </inkml:definitions>
  <inkml:trace contextRef="#ctx0" brushRef="#br0">187 1 7815,'0'0'3689,"-3"9"-2578,-10 22-556,-1-1 0,-2 0 1,-35 49-1,25-40-184,-32 66-1,57-104-316,0 0-1,1 1 0,-1-1 1,1 0-1,-1 0 0,1 0 0,-1 1 1,1-1-1,0 0 0,0 1 1,-1-1-1,1 0 0,0 1 1,0-1-1,1 0 0,-1 0 0,0 1 1,0-1-1,1 0 0,-1 1 1,1 0-1,0-1-17,0 0 0,0 0 1,0 0-1,-1-1 0,1 1 0,0 0 0,0-1 1,1 1-1,-1-1 0,0 0 0,0 1 1,0-1-1,0 0 0,0 1 0,0-1 0,1 0 1,-1 0-1,0 0 0,2 0 0,9-1 113,0-1 0,-1 0 1,23-7-1,-20 6-86,201-47 201,92-25-3405,-217 47-393</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26.598"/>
    </inkml:context>
    <inkml:brush xml:id="br0">
      <inkml:brushProperty name="width" value="0.025" units="cm"/>
      <inkml:brushProperty name="height" value="0.025" units="cm"/>
    </inkml:brush>
  </inkml:definitions>
  <inkml:trace contextRef="#ctx0" brushRef="#br0">480 85 2723,'0'0'2407,"0"-9"-122,0 6-2133,-1 0 0,1 0 1,0-1-1,-1 1 0,0 0 0,1 0 1,-1 0-1,-1 0 0,1 0 0,0 0 0,-1 0 1,1 0-1,-1 0 0,0 1 0,0-1 0,0 1 1,0-1-1,-1 1 0,1 0 0,0 0 1,-1 0-1,0 0 0,1 0 0,-1 1 0,0-1 1,0 1-1,0 0 0,0 0 0,0 0 0,0 0 1,-1 0-1,1 1 0,0-1 0,0 1 1,-1 0-1,-4 0 0,-6 0 30,0 1 0,1 1-1,-1 0 1,1 0 0,0 1-1,0 1 1,0 0 0,0 1 0,0 1-1,1-1 1,0 2 0,0 0 0,1 0-1,0 1 1,0 1 0,-14 14 0,7-5 40,0 0 1,2 2-1,0 0 1,1 0 0,1 1-1,1 1 1,1 0-1,-9 26 1,15-32-133,1-1 1,0 1-1,2 0 1,0 1-1,0-1 1,2 1-1,0-1 1,1 1-1,0-1 1,1 1-1,1-1 1,1 1-1,1-1 1,6 19-1,-7-25 4,2 0-1,-1 0 0,2 0 1,-1-1-1,1 1 1,1-1-1,-1-1 1,2 1-1,-1-1 1,1-1-1,0 1 1,1-1-1,-1-1 1,1 1-1,1-1 1,-1-1-1,1 0 1,0 0-1,0-1 1,1-1-1,-1 1 1,13 1-1,-11-3 90,0 0-1,0 0 1,0-1 0,1-1-1,-1 0 1,0 0 0,0-1-1,0-1 1,0 0 0,0-1-1,0 0 1,0-1-1,19-9 1,-18 5 1,1 0-1,-1-1 0,-1 0 1,0-1-1,0-1 1,-1 0-1,-1 0 1,1-1-1,-2 0 1,11-19-1,-3 5-47,-2-2 0,0 0 1,18-55-1,-28 69-107,-1-1 0,0 1 0,-1-1 0,-1 0 0,-1 0 0,0 0 0,0 0 1,-2 0-1,0-1 0,-3-15 0,2 24-155,0 0 0,-1 1-1,1-1 1,-1 1 0,0 0 0,-1-1 0,0 2 0,0-1-1,0 0 1,0 1 0,-1 0 0,0 0 0,0 0 0,-1 0-1,1 1 1,-1 0 0,0 0 0,0 1 0,0 0 0,0 0-1,-1 0 1,1 0 0,-1 1 0,0 0 0,-10-1 0,7 1-176,0 1 1,0 0 0,0 1-1,-1 0 1,1 0 0,0 1-1,0 1 1,0-1 0,0 2-1,0-1 1,0 1 0,1 1 0,-1 0-1,1 0 1,0 1 0,-16 11-1,-18 24-4465,6 5-2616</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35.321"/>
    </inkml:context>
    <inkml:brush xml:id="br0">
      <inkml:brushProperty name="width" value="0.025" units="cm"/>
      <inkml:brushProperty name="height" value="0.025" units="cm"/>
    </inkml:brush>
  </inkml:definitions>
  <inkml:trace contextRef="#ctx0" brushRef="#br0">14 160 5477,'0'0'3545,"-2"-8"-2590,-1-1-593,1 7-164,1-1 0,0 0 0,0 1 0,0-1 0,0 0 0,1 0 0,-1 0 0,1 0 0,0 0 0,0 0 0,0 0 0,0-4 1,2 6-109,1 0 0,-1 0 0,0 0 0,0 1 0,1-1 0,-1 0 0,1 1 0,-1 0 0,1-1 0,-1 1 0,1 0 0,-1 0 0,0 1 0,4 0 0,0-1 108,568 5 1366,-850-28-1223,46 2-426,638-14 256,-333 26-160,-29 4-6,5-1-29,-37 4 121,-15 1 140,-40 4-136,0 2 0,1 1 1,-47 14-1,2 0-53,-34 1-9,-74 17-14,298-45-3511,32-25-2332,-62 12-60</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6:48.781"/>
    </inkml:context>
    <inkml:brush xml:id="br0">
      <inkml:brushProperty name="width" value="0.025" units="cm"/>
      <inkml:brushProperty name="height" value="0.025" units="cm"/>
    </inkml:brush>
  </inkml:definitions>
  <inkml:trace contextRef="#ctx0" brushRef="#br0">336 131 8776,'0'0'5269,"-5"-8"-3502,3 5-1679,1 0 77,-1 0 1,0 0-1,0 0 1,0 1-1,0-1 0,0 0 1,0 1-1,-1 0 1,1-1-1,-1 1 0,0 0 1,0 0-1,0 1 1,0-1-1,0 0 0,0 1 1,0 0-1,0 0 1,0 0-1,-1 0 0,1 0 1,0 1-1,-1-1 1,-3 1-1,0 0 22,-1 0 0,0 0 0,1 1 0,-1 0 0,1 0 0,-1 0 0,1 1 0,-1 1 0,1-1 1,0 1-1,0 0 0,0 1 0,0 0 0,1 0 0,0 0 0,-1 1 0,2 0 0,-1 0 0,0 0 0,1 1 0,0 0 0,1 0 0,-1 0 0,-5 11 0,-3 4-132,1 1-1,1 0 0,1 1 0,1 0 0,1 0 0,1 1 0,1 0 1,1 0-1,1 0 0,2 1 0,0-1 0,1 1 0,2 0 0,6 43 1,0-24 2,2-1 0,3 1 0,1-1 1,2-1-1,1-1 0,3 0 1,30 49-1,-41-78-62,0 1 0,1-1 1,0 0-1,1-1 0,14 13 0,-22-22 7,0 0 0,-1 0 0,1-1 0,0 1 0,1 0 0,-1-1 1,0 0-1,0 1 0,1-1 0,-1 0 0,0 0 0,1-1 0,-1 1 0,1 0 0,0-1 0,-1 1 0,1-1 0,-1 0 0,1 0 0,0 0 0,-1 0 0,1-1 0,-1 1 0,1 0 0,-1-1 0,1 0 0,-1 0 0,1 0 0,-1 0 0,1 0 0,-1 0 0,0-1 0,0 1 0,0-1 0,0 1 0,0-1 0,4-4 0,6-12 147,0 0-1,-1-2 1,-1 1-1,0-2 1,-2 1 0,0-1-1,5-26 1,1 4 231,39-106 379,-22 68-544,-4 0 0,31-156 0,-54 215-102,-2-1-1,0 0 0,-2 1 0,0-1 0,-4-23 1,3 41-93,1 1 0,-1-1 0,0 0 0,0 1-1,-1-1 1,1 1 0,-1-1 0,0 1 0,0 0 0,-1 0 0,1 0 0,-1 0 0,0 0 0,0 0 0,0 1 0,0-1 0,-1 1 0,0 0 0,1 0 0,-1 0 0,0 1 0,0-1 0,-1 1 0,1 0 0,0 0 0,-1 1 0,1-1-1,-1 1 1,0 0 0,-5-1 0,-7 2-34,1 0-1,-1 1 0,1 1 0,-1 0 1,1 1-1,0 1 0,0 0 0,0 1 1,0 1-1,1 1 0,0 0 1,1 1-1,-1 0 0,2 1 0,-1 1 1,1 0-1,0 1 0,1 0 0,1 1 1,0 1-1,0 0 0,1 0 0,1 1 1,-11 20-1,17-27-319,1 0 0,0 1-1,0-1 1,0 1 0,1-1 0,-1 15-1,2-19-221,0 1 0,0-1 0,0 1 0,1-1 0,-1 1 0,1-1 0,0 1 0,0-1 0,0 0 0,0 1 0,0-1 0,1 0 0,0 0 0,0 0 0,0 0 0,4 5-1,16 8-8480</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7:01.009"/>
    </inkml:context>
    <inkml:brush xml:id="br0">
      <inkml:brushProperty name="width" value="0.025" units="cm"/>
      <inkml:brushProperty name="height" value="0.025" units="cm"/>
    </inkml:brush>
  </inkml:definitions>
  <inkml:trace contextRef="#ctx0" brushRef="#br0">10 149 3395,'-1'0'77,"1"0"-1,0 0 1,-1 0-1,1 0 1,0 0-1,-1 0 1,1 0-1,0 0 0,-1 0 1,1 0-1,-1 0 1,1 0-1,0 0 1,-1-1-1,1 1 1,0 0-1,0 0 1,-1 0-1,1-1 1,0 1-1,-1 0 1,1 0-1,0-1 1,0 1-1,0 0 1,-1-1-1,1 1 1,0 0-1,0-1 0,0 1 1,0 0-1,-1-1 1,1 1-1,0 0 1,0-1-1,0 1 1,0-1-1,0 1 1,0 0-1,0-1 1,0 1-1,0 0 1,0-1-1,0 1 1,1 0-1,-1-1 1,0 1-1,0 0 1,0-1-1,1 0 0,-1 0-19,0 0 0,1 0 0,0 0 0,-1 0 0,1 0 0,-1 0-1,1 0 1,0 0 0,0 0 0,0 0 0,0 0 0,0 1 0,-1-1-1,1 0 1,3-1 0,14-2 176,0 0-1,0 2 0,1 0 1,0 1-1,-1 0 1,33 5-1,8-2 255,145-12 1153,-83 2-1331,783-22 1004,-281 43-614,83-2-147,-410-14-485,1167-20 425,-1206 15-387,325-18-8,489-1 165,-730 46-262,20 0 0,1259-13 646,-1616-6-584,29 1 83,-1-2-1,1-1 1,40-9 0,-72 11-139,0 0 1,0 0-1,0 0 1,0 0 0,-1-1-1,1 1 1,0 0 0,0 0-1,0-1 1,-1 1-1,1-1 1,0 1 0,0-1-1,-1 1 1,1-1 0,-1 1-1,1-1 1,0 0-1,-1 1 1,1-1 0,-1 0-1,1-1 1,-1 2-32,-1 0-1,0 0 1,0 0 0,1 1-1,-1-1 1,0 0 0,1 0-1,-1 0 1,0 0 0,1 1-1,-1-1 1,0 0 0,1 1-1,-1-1 1,1 1 0,-1-1 0,1 1-1,-1-1 1,1 1 0,-1-1-1,1 1 1,-1-1 0,1 1-1,-1-1 1,1 1 0,0 0-1,-1-1 1,1 2 0,-26 22-4956,11-18-320</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7:04.133"/>
    </inkml:context>
    <inkml:brush xml:id="br0">
      <inkml:brushProperty name="width" value="0.025" units="cm"/>
      <inkml:brushProperty name="height" value="0.025" units="cm"/>
    </inkml:brush>
  </inkml:definitions>
  <inkml:trace contextRef="#ctx0" brushRef="#br0">0 47 4805,'0'-10'640,"8"0"97,10 2-32,5 2-449,3 0-192,7 4-32,-1-1-32,1 2 0,2 0-32,-4 1-32,4 0-160,-4 0-289,5 0-672,-2 0-1281</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7:06.496"/>
    </inkml:context>
    <inkml:brush xml:id="br0">
      <inkml:brushProperty name="width" value="0.025" units="cm"/>
      <inkml:brushProperty name="height" value="0.025" units="cm"/>
    </inkml:brush>
  </inkml:definitions>
  <inkml:trace contextRef="#ctx0" brushRef="#br0">737 370 4933,'133'-3'1554,"84"3"-1219,-140 0 245,1-2-1,-1-4 0,142-30 0,-84 13 181,204-10 0,136 24-565,-208 8-127,306-27 206,86-1 376,-634 30-549,-16 0-70,0-1 0,0 0 0,0 0 0,16-4 0,-25 4-21,1 0 1,-1 0-1,1 0 0,-1 0 1,1-1-1,-1 1 0,1 0 1,-1 0-1,1-1 0,-1 1 1,1 0-1,-1-1 0,0 1 1,1-1-1,-1 1 0,0 0 1,1-1-1,-1 1 0,0-1 1,1 1-1,-1-1 0,0 1 1,0-1-1,0 1 0,1-1 0,-1 1 1,0-1-1,0 0 0,0 1 1,0-1-1,0 1 0,0-1 1,0 1-1,0-1 0,0 1 1,0-1-1,0 0 0,-1 1 1,1-1-1,0 1 0,0-1 1,0 1-1,-1-1 0,1 1 1,0-1-1,-1 1 0,1 0 1,0-1-1,-1 1 0,1-1 0,-1 1 1,1 0-1,0-1 0,-1 1 1,1 0-1,-2-1 0,-25-22 176,11 16-159,0 0 0,-1 1 0,0 0 0,1 2 0,-2 0 0,1 0 0,-18 0-1,-127 0 47,109 5-41,-131 7 67,-220 39 0,156-14-51,225-28-126,42 0-95,41-1-78,331-24 294,0-33-43,-2 0 21,-350 49-19,155-22 28,-192 26-27,-1 0 0,0-1 0,0 1 0,1 0 0,-1 0-1,0 0 1,0-1 0,1 1 0,-1-1 0,0 1 0,0-1 0,0 1-1,0-1 1,0 0 0,0 1 0,0-1 0,0 0 0,0 0 0,2-2-1,-4 2 7,1 1-1,0-1 1,-1 0 0,1 1-1,-1-1 1,1 0-1,-1 1 1,1-1-1,-1 1 1,0-1-1,1 1 1,-1-1-1,0 1 1,1-1 0,-1 1-1,0-1 1,1 1-1,-1 0 1,0 0-1,0-1 1,-1 1-1,-56-14 126,-87 3-57,-148 8-1,164 4-58,-595 47 41,379-16-32,58-12-5,-305 29 25,586-48-71,-30 4-459,35-5 453,0 0 1,0 0 0,0 0 0,0 0-1,1 0 1,-1 0 0,0 1 0,0-1-1,0 0 1,0 1 0,1-1-1,-1 0 1,0 1 0,0-1 0,1 1-1,-1-1 1,0 1 0,1-1 0,-1 1-1,0 0 1,1-1 0,-1 1-1,1 0 1,-1-1 0,1 1 0,0 0-1,-1 0 1,1 0 0,0-1 0,-1 2-1,2-1-56,0 0 0,-1 0 0,1 0 0,0 0 0,0 0-1,0 0 1,0 0 0,0 0 0,0 0 0,0-1 0,1 1-1,-1 0 1,0-1 0,0 1 0,0-1 0,1 0 0,-1 1-1,0-1 1,3 1 0,32 5 12,-29-6-50,59 7-63,0-2 0,94-7 0,134-26 394,-202 18-3,-66 3 195,-26 7-372,0 0 0,0-1 0,0 1 0,0 0 0,0 0 0,0-1-1,0 1 1,0 0 0,0-1 0,0 1 0,0 0 0,-1 0 0,1-1 0,0 1-1,0 0 1,0-1 0,0 1 0,-1 0 0,1 0 0,0 0 0,0-1 0,0 1-1,-1 0 1,1 0 0,0 0 0,0-1 0,-1 1 0,1 0 0,0 0 0,0 0-1,-1 0 1,1 0 0,0 0 0,-1-1 0,1 1 0,0 0 0,0 0 0,-1 0-1,0 0 1,-49-12 752,-128-6-579,-290 10-1,337 10-144,-81 5 36,0 10 0,-339 71 0,141 13-3477,294-69 701,3-3-443</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0.015"/>
    </inkml:context>
    <inkml:brush xml:id="br0">
      <inkml:brushProperty name="width" value="0.025" units="cm"/>
      <inkml:brushProperty name="height" value="0.025" units="cm"/>
    </inkml:brush>
  </inkml:definitions>
  <inkml:trace contextRef="#ctx0" brushRef="#br0">0 0 13357,'0'0'9352,"5"12"-8636,19 37-368,3 0 0,2-2-1,1-1 1,3-1 0,56 58 0,-78-91-821,-1-1 0,-1 1 0,0 1-1,-1 0 1,10 20 0,-15-26-774,0 1 1,-1-1-1,0 1 0,0 0 1,-1 0-1,0 0 1,1 12-1,-2-4-6841</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0.939"/>
    </inkml:context>
    <inkml:brush xml:id="br0">
      <inkml:brushProperty name="width" value="0.025" units="cm"/>
      <inkml:brushProperty name="height" value="0.025" units="cm"/>
    </inkml:brush>
  </inkml:definitions>
  <inkml:trace contextRef="#ctx0" brushRef="#br0">1 62 8072,'14'0'202,"1731"-1"6618,-1070-9-5867,3356-11 2293,-3142 7-1581,-5-1-3917,-877 14-2927</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2.421"/>
    </inkml:context>
    <inkml:brush xml:id="br0">
      <inkml:brushProperty name="width" value="0.025" units="cm"/>
      <inkml:brushProperty name="height" value="0.025" units="cm"/>
    </inkml:brush>
  </inkml:definitions>
  <inkml:trace contextRef="#ctx0" brushRef="#br0">248 57 6246,'0'0'7671,"-9"-9"-4986,3 4-2382,0 0 0,0 0 0,0 0 0,0 1-1,-1 0 1,0 0 0,0 1 0,0 0 0,-8-3-1,11 5-186,0 0-1,-1 1 1,1-1-1,0 1 1,-1-1-1,1 1 1,0 1-1,-1-1 0,1 1 1,0-1-1,0 1 1,-1 1-1,1-1 1,0 0-1,0 1 1,0 0-1,1 0 1,-1 0-1,0 0 0,1 1 1,-6 4-1,2 0-7,0 0-1,1 0 0,0 0 1,0 1-1,1 0 0,0 0 1,1 1-1,0-1 1,0 1-1,0 0 0,1 0 1,1 0-1,-1 0 0,1 1 1,1-1-1,0 1 0,0 17 1,2-26-94,-1 0 0,0 1 0,0-1 0,0 0 0,1 0 0,-1 0 0,1 0 0,-1 1 0,1-1 0,-1 0 0,1 0 0,0 0 0,-1 0 0,1 0 0,0 0 0,0 0 0,0-1 0,-1 1 0,1 0 0,0 0 0,0-1 0,0 1 0,1 0 0,-1-1 0,0 1-1,0-1 1,0 0 0,0 1 0,0-1 0,1 0 0,-1 0 0,0 1 0,0-1 0,0 0 0,1 0 0,-1 0 0,0-1 0,0 1 0,0 0 0,1 0 0,1-1 0,4 0 65,0-1-1,0 1 1,-1-1-1,1-1 1,0 1-1,6-4 1,7-7 64,0-1-1,36-33 1,3-3 374,-58 50-496,-1 0 1,1 0-1,-1 0 1,1 0-1,-1 0 1,0 0-1,1 0 1,-1 0-1,1 0 1,-1 0-1,0 1 1,1-1-1,-1 0 1,1 0-1,-1 0 1,0 0-1,1 1 1,-1-1-1,1 0 1,-1 0-1,0 1 1,0-1-1,1 0 1,-1 1-1,0-1 1,1 0-1,-1 1 1,0-1-1,0 0 1,0 1-1,1-1 1,-1 1-1,0-1 1,0 0-1,0 1 1,0-1-1,0 1 1,0-1-1,0 0 1,0 1-1,0-1 1,0 1-1,0-1 1,0 1-1,0-1 1,0 1-1,5 38 655,0-9-13,-4-28-605,0 0 0,0 0 0,1 0 1,-1 0-1,1 0 0,0 0 0,0-1 0,-1 1 1,1-1-1,0 1 0,0-1 0,0 0 0,1 1 1,-1-1-1,0 0 0,0-1 0,1 1 1,-1 0-1,0-1 0,1 1 0,-1-1 0,0 1 1,1-1-1,-1 0 0,1 0 0,-1-1 1,1 1-1,3-1 0,5 0 120,1-1 0,-1-1 0,1 0 0,16-6 0,20-13-35,-35 15-137,0 1 0,1 0 0,-1 1 1,1 0-1,0 1 0,1 1 0,27-3 0,-41 6-9,1 0-1,-1 1 1,0-1-1,1 1 1,-1-1 0,0 1-1,0-1 1,1 1-1,-1 0 1,0 0-1,0 0 1,0 0-1,0-1 1,0 1-1,0 1 1,0-1-1,-1 0 1,1 0 0,0 0-1,-1 0 1,1 0-1,0 1 1,-1-1-1,0 0 1,1 1-1,-1-1 1,0 0-1,1 1 1,-1-1-1,0 0 1,0 1 0,0 1-1,0-1 5,0 0 0,0 0 0,0 0-1,0-1 1,1 1 0,-1 0 0,1 0 0,-1 0 0,1-1-1,0 1 1,-1 0 0,1-1 0,0 1 0,0 0 0,1-1-1,-1 0 1,0 1 0,0-1 0,1 0 0,-1 1 0,0-1-1,1 0 1,-1 0 0,1 0 0,0 0 0,-1 0 0,3 0 0,5 0-551,0 0 1,-1-1 0,1 0 0,0 0 0,-1-1 0,1-1 0,-1 1 0,1-1 0,-1 0 0,0-1 0,13-6 0,7-5-5089,47-31 1,-74 45 5553,26-19-5495</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2.795"/>
    </inkml:context>
    <inkml:brush xml:id="br0">
      <inkml:brushProperty name="width" value="0.025" units="cm"/>
      <inkml:brushProperty name="height" value="0.025" units="cm"/>
    </inkml:brush>
  </inkml:definitions>
  <inkml:trace contextRef="#ctx0" brushRef="#br0">85 105 673,'4'-6'15955,"-19"15"-11637,-23 19-2581,29-21-1179,7-5-399,-1-1 0,1 1 0,0 0 0,0 0 1,0 0-1,0 0 0,0 0 0,0 1 0,1-1 0,-1 1 0,1-1 0,-3 6 0,6-8-127,0 1-1,0-1 1,0 1 0,0-1-1,0 0 1,0 1-1,0-1 1,0 0 0,0 0-1,0-1 1,2 1-1,11-3-10,0 0 0,0 0 0,0-2 0,-1 0 0,0 0 0,0-1 0,0-1 0,19-12 0,-12 5-10,-1-1-1,0-1 0,-1-1 0,23-25 1,-29 25 1642,-18 18 585,-26 28-941,27-23-1204,0 0-1,1 0 1,-1 0-1,1 1 1,0-1-1,1 1 1,0 0-1,0 0 1,-1 9-1,2-14-72,1 0 1,0 0-1,0 0 0,0 0 0,0 0 0,1 0 0,-1 0 0,0 0 0,1 0 1,0 0-1,-1 0 0,1 0 0,0 0 0,0 0 0,0-1 0,0 1 1,0 0-1,0 0 0,1-1 0,-1 1 0,1-1 0,-1 1 0,1-1 0,-1 0 1,1 0-1,0 0 0,0 0 0,-1 0 0,1 0 0,0 0 0,0 0 0,0 0 1,0-1-1,0 1 0,4-1 0,17 4-378,0-1 1,0 0-1,34-3 0,-41 0-478,0-1 0,0-1-1,0-1 1,0 0 0,28-10-1,-2-7-8217</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3.930"/>
    </inkml:context>
    <inkml:brush xml:id="br0">
      <inkml:brushProperty name="width" value="0.025" units="cm"/>
      <inkml:brushProperty name="height" value="0.025" units="cm"/>
    </inkml:brush>
  </inkml:definitions>
  <inkml:trace contextRef="#ctx0" brushRef="#br0">1 0 15182,'0'0'9220,"1"13"-7987,0 9-800,-1-8-213,0 0 0,1 0 0,0-1 0,1 1 0,1-1 1,0 1-1,7 17 0,-9-30-186,0 1-1,0-1 1,0 0-1,0 0 1,0-1-1,0 1 1,0 0-1,1 0 1,-1 0-1,0-1 1,1 1-1,-1-1 1,0 1 0,1-1-1,-1 0 1,0 1-1,1-1 1,-1 0-1,1 0 1,-1 0-1,1 0 1,-1 0-1,0 0 1,1 0-1,-1 0 1,1-1 0,-1 1-1,0-1 1,1 1-1,-1-1 1,0 1-1,1-1 1,1-1-1,43-29 602,-44 30-632,37-33 91,-28 23-77,1 0 1,1 1-1,-1 1 1,24-13-1,-35 21-6,0 1 0,0-1 0,0 1-1,0-1 1,0 1 0,0 0 0,0-1 0,0 1 0,0 0-1,1 0 1,-1 0 0,0 0 0,0 0 0,0 0 0,0 0-1,1 1 1,-1-1 0,0 0 0,0 1 0,0-1-1,0 0 1,0 1 0,0-1 0,0 1 0,0 0 0,0-1-1,0 1 1,0 0 0,0 0 0,-1-1 0,1 1-1,0 0 1,0 0 0,-1 0 0,1 0 0,-1 0 0,1 0-1,-1 0 1,1 0 0,-1 0 0,1 0 0,-1 1 0,0-1-1,0 0 1,0 0 0,1 0 0,-1 0 0,-1 2-1,3 11 189,-1-1 0,0 1 0,-3 18-1,2-17-81,0-12-1027,1 35 3571,6-23-5425,-7-14 2391,0-1 0,1 0 1,-1 0-1,1 0 1,-1 1-1,0-1 0,1 0 1,-1 0-1,1 0 0,-1 0 1,0 0-1,1 0 0,-1 0 1,1 0-1,-1 0 1,0 0-1,1 0 0,-1 0 1,1 0-1,-1 0 0,0 0 1,1 0-1,-1-1 1,1 1-1,-1 0 0,0 0 1,1 0-1,-1-1 0,0 1 1,1 0-1,-1 0 1,0-1-1,1 1 0</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4.286"/>
    </inkml:context>
    <inkml:brush xml:id="br0">
      <inkml:brushProperty name="width" value="0.025" units="cm"/>
      <inkml:brushProperty name="height" value="0.025" units="cm"/>
    </inkml:brush>
  </inkml:definitions>
  <inkml:trace contextRef="#ctx0" brushRef="#br0">1 0 17040,'0'0'6161,"2"9"-4357,2 14-842,0 0-1,-2 0 1,-1 1-1,-1-1 1,-4 44-1,-1 23-415,13-52-70,2-21-2437,6-10-6526</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4.737"/>
    </inkml:context>
    <inkml:brush xml:id="br0">
      <inkml:brushProperty name="width" value="0.025" units="cm"/>
      <inkml:brushProperty name="height" value="0.025" units="cm"/>
    </inkml:brush>
  </inkml:definitions>
  <inkml:trace contextRef="#ctx0" brushRef="#br0">0 132 16592,'0'0'10698,"9"0"-9428,6 0-1080,1 0-1,-1-1 1,0-1-1,0 0 1,0-1-1,0-1 1,0-1-1,-1 0 1,1 0-1,-1-1 1,-1-1 0,1-1-1,-1 0 1,-1 0-1,1-1 1,-1-1-1,18-20 1,-29 29-192,0 0 1,-1-1-1,1 1 1,0 0-1,0 0 1,0 0-1,0 0 1,0 0 0,0 0-1,0 0 1,0 0-1,1 0 1,-1 0-1,0 0 1,0 1-1,1-1 1,2 0-1,-4 24-281,-2-1 331,1-11-139,1 1-1,0 0 1,0 0 0,4 13-1,9 8-2850,-11-31 2357,-1 0 1,1 0-1,-1 0 0,1-1 1,0 1-1,-1-1 0,1 1 1,0-1-1,0 0 0,0 0 1,0 0-1,1 0 0,1 1 1,19 0-11342</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5.175"/>
    </inkml:context>
    <inkml:brush xml:id="br0">
      <inkml:brushProperty name="width" value="0.025" units="cm"/>
      <inkml:brushProperty name="height" value="0.025" units="cm"/>
    </inkml:brush>
  </inkml:definitions>
  <inkml:trace contextRef="#ctx0" brushRef="#br0">0 52 17424,'0'0'6150,"59"11"-4324,-10-11-673,7-2-704,6-7-289,-1-4-128,-2 0-128,-11 3-1378,-9 2-992,-13 3-1186,-16 3-2241</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5.531"/>
    </inkml:context>
    <inkml:brush xml:id="br0">
      <inkml:brushProperty name="width" value="0.025" units="cm"/>
      <inkml:brushProperty name="height" value="0.025" units="cm"/>
    </inkml:brush>
  </inkml:definitions>
  <inkml:trace contextRef="#ctx0" brushRef="#br0">1 97 14990,'0'0'6150,"73"2"-4869,-21-13-736,6-2-385,6 1-128,-5-3-641,-3 2-608,-11 2-1922,-8-2-1057,-12 2 128</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5.924"/>
    </inkml:context>
    <inkml:brush xml:id="br0">
      <inkml:brushProperty name="width" value="0.025" units="cm"/>
      <inkml:brushProperty name="height" value="0.025" units="cm"/>
    </inkml:brush>
  </inkml:definitions>
  <inkml:trace contextRef="#ctx0" brushRef="#br0">1 1 11563,'0'0'4804,"66"12"-2465,-35-7-1026,-1 4 192,-4 0-223,-5 4-257,-9 3-129,-11 4-191,-1 8 288,-16 3 128,-9 5-544,-6 4-385,-2 2-128,4-4-64,6-10-2018,7-10-3459,6-14-8296</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6.670"/>
    </inkml:context>
    <inkml:brush xml:id="br0">
      <inkml:brushProperty name="width" value="0.025" units="cm"/>
      <inkml:brushProperty name="height" value="0.025" units="cm"/>
    </inkml:brush>
  </inkml:definitions>
  <inkml:trace contextRef="#ctx0" brushRef="#br0">5 1 16656,'0'0'2733,"0"10"-1025,-1 12-838,-1-7-309,1 0 1,0 0-1,2 0 0,0-1 1,0 1-1,4 17 1,-4-31-531,-1 0 1,1 1 0,0-1-1,-1 0 1,1 0 0,0 1 0,0-1-1,0 0 1,0 0 0,0 0-1,0 0 1,0 0 0,0 0 0,0 0-1,0 0 1,1-1 0,-1 1-1,0 0 1,0-1 0,1 1 0,-1-1-1,1 1 1,1-1 0,0 1 37,0-1 1,0 0-1,1-1 1,-1 1-1,0 0 1,0-1-1,0 0 1,0 0-1,0 0 1,4-2-1,2-1 29,0 0-1,-1-1 0,1-1 0,-1 0 0,14-12 0,-10 3-42,-9 12-49,-1-1 0,1 1 0,-1 0 1,1 0-1,0 0 0,0 1 0,0-1 0,1 1 1,-1-1-1,6-2 0,-7 8-7,-1 1 0,0 0 0,0-1 0,0 1 0,-1-1 1,0 1-1,1 0 0,-1 0 0,-1 6 0,1-3 223,0-3-105,0 1 0,1 0 0,-1-1 0,1 1 0,0 0 0,0-1 0,1 1-1,-1-1 1,1 1 0,0-1 0,4 6 0,-5-9-37,1 0-1,-1 0 1,1 0-1,-1 1 1,1-1 0,0-1-1,-1 1 1,1 0-1,0 0 1,0-1 0,0 1-1,0-1 1,0 1-1,-1-1 1,1 0 0,0 0-1,0 0 1,0 0-1,0 0 1,0 0 0,0-1-1,0 1 1,0-1 0,0 1-1,-1-1 1,1 0-1,0 1 1,0-1 0,-1 0-1,4-2 1,7-4 12,-1 0 1,0-1-1,0 0 1,13-12-1,-15 11-76,0 1-1,1 1 1,0 0-1,1 0 1,14-7-1,-25 14-16,1-1 0,0 1 1,0 0-1,-1-1 0,1 1 0,0 0 1,0 0-1,-1-1 0,1 1 0,0 0 1,0 0-1,0 0 0,-1 0 0,1 0 1,0 0-1,0 0 0,0 1 0,-1-1 0,1 0 1,0 0-1,0 1 0,-1-1 0,1 0 1,0 1-1,0-1 0,-1 0 0,1 1 1,-1-1-1,1 1 0,0 0 0,-1-1 0,1 1 1,-1-1-1,1 1 0,-1 0 0,1 0 1,10 37-126,-2 0-129,-8-37 236,-1 0 1,1 0 0,-1 0-1,1 1 1,0-1 0,-1 0-1,1 0 1,0 0 0,0 0 0,0-1-1,-1 1 1,1 0 0,0 0-1,0 0 1,0-1 0,1 1-1,-1 0 1,0-1 0,0 1-1,0-1 1,0 0 0,0 1 0,3-1-1,1 1-696,-1-1 0,1 0 0,-1 0 0,1 0 0,0 0 0,-1-1 0,1 0 0,-1 0 0,1 0 0,-1-1 0,0 1 0,1-1 0,-1 0 0,0-1 0,0 1 0,6-5 0,13-13-5179</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0.406"/>
    </inkml:context>
    <inkml:brush xml:id="br0">
      <inkml:brushProperty name="width" value="0.025" units="cm"/>
      <inkml:brushProperty name="height" value="0.025" units="cm"/>
    </inkml:brush>
  </inkml:definitions>
  <inkml:trace contextRef="#ctx0" brushRef="#br0">243 72 13164,'11'-8'2061,"-2"1"-1623,46-31 2143,-51 36-2261,0-1 1,1 1-1,-1 0 1,1 0-1,-1 0 1,1 1-1,0 0 1,-1 0-1,1 0 1,0 0-1,0 1 1,8 0 0,-11 1-278,-1-1 1,1 1 0,0 0 0,-1 0-1,0 0 1,1 0 0,-1 0 0,0 0 0,1 0-1,-1 1 1,0-1 0,0 0 0,0 1-1,0-1 1,0 1 0,0-1 0,0 1 0,-1-1-1,1 1 1,-1 0 0,1-1 0,-1 1-1,1 0 1,-1-1 0,0 1 0,0 0 0,0 2-1,1 55 151,-2-50-97,-1 6 24,0 1 0,-1 0 1,-1-1-1,-1 0 0,0 0 1,-1 0-1,-1 0 1,0-1-1,-1 0 0,0-1 1,-2 0-1,-14 18 0,3-7 371,-1-1-1,0-2 1,-1 0 0,-2-1-1,-38 23 1,57-38-438,-1-1 0,0 0 0,0 0 0,-1-1 0,1 0 0,-1 0 1,0 0-1,1-1 0,-1-1 0,0 1 0,0-1 0,0-1 0,-14 0 1,21 0-50,-1 0 1,1-1 0,0 0 0,-1 1-1,1-1 1,0 0 0,0 0 0,-1 0-1,1 0 1,0 0 0,0 0 0,0 0-1,0 0 1,1 0 0,-1 0 0,0 0-1,0-1 1,1 1 0,-1 0 0,0-1-1,1 1 1,-1 0 0,1-1 0,0 1-1,0-1 1,-1 1 0,1-3-1,-1-48-396,1 38 163,3-17-115,0 1 1,2 0 0,1 1 0,13-39 0,-7 28 376,-12 40-32,1 0 0,-1 0 0,1 0 0,-1 0 0,1 0-1,-1 0 1,1 0 0,-1 0 0,0 0 0,1 0 0,-1 0 0,1 0-1,-1 0 1,1 0 0,-1 0 0,0 1 0,1-1 0,-1 0-1,1 0 1,-1 1 0,0-1 0,1 0 0,-1 1 0,0-1 0,1 0-1,-1 1 1,0-1 0,1 0 0,-1 1 0,0-1 0,0 0 0,0 1-1,1-1 1,-1 1 0,0-1 0,0 1 0,0 0 0,17 22-85,-16-20 106,12 14 13,1 1 0,1-2 1,0 0-1,1-1 0,23 18 0,94 54 138,-56-39-95,-74-45-99,1-1 1,-1 1-1,1-1 1,-1 1-1,0 0 1,0 0 0,0 1-1,-1-1 1,5 7-1,-7-9-39,1 0 0,-1 0-1,0 0 1,1 1 0,-1-1-1,0 0 1,0 0 0,0 0-1,0 0 1,0 0 0,0 0-1,0 0 1,0 1 0,0-1-1,0 0 1,-1 0 0,1 0 0,0 0-1,-1 0 1,1 0 0,-1 0-1,1 0 1,-1 0 0,0 0-1,1 0 1,-1 0 0,0-1-1,1 1 1,-1 0 0,0 0-1,0-1 1,0 1 0,0 0-1,0-1 1,0 1 0,0-1 0,0 1-1,0-1 1,0 0 0,-2 1-1,-32 8-4072,-7-6-3341</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7.324"/>
    </inkml:context>
    <inkml:brush xml:id="br0">
      <inkml:brushProperty name="width" value="0.025" units="cm"/>
      <inkml:brushProperty name="height" value="0.025" units="cm"/>
    </inkml:brush>
  </inkml:definitions>
  <inkml:trace contextRef="#ctx0" brushRef="#br0">123 217 5765,'0'0'12946,"-11"4"-10127,3-1-2502,-55 22 3085,61-24-3265,-1 0 0,0 1 0,1-1 0,0 1 0,-1-1 0,1 1 0,0 0 0,0 0 0,0 0 0,0 0 0,0 1 0,0-1 0,1 0 0,-1 1 0,1-1 0,-1 1 0,1 0 0,0-1 0,0 1 0,0 0 0,1 0 0,-1 3 0,1-5-126,0 0 0,1 0-1,-1 0 1,1 0 0,-1 0 0,1 0-1,0 0 1,-1 0 0,1 0 0,0-1 0,0 1-1,0 0 1,0 0 0,-1-1 0,1 1-1,0-1 1,0 1 0,0-1 0,0 1-1,0-1 1,0 0 0,0 1 0,1-1-1,-1 0 1,0 0 0,0 0 0,0 0-1,0 0 1,0 0 0,2 0 0,45 0 212,-35 0-139,38-5 39,-41 3-109,0 0 0,-1 1 0,1 0 0,0 1 0,0 0 0,0 1 0,18 3 0,-26-3 66,-1 0 1,1 0 0,-1 1-1,1-1 1,-1 0-1,0 0 1,1 1 0,-1-1-1,0 1 1,0-1 0,0 1-1,0 0 1,1 2-1,-2-3-15,1 0 0,-1 1 0,1-1 0,0 0 0,-1 0 0,1 0 0,0 0 0,-1 0 0,1 0 0,0 0 0,0 0 0,0 0-1,0 0 1,0-1 0,0 1 0,0 0 0,0-1 0,0 1 0,0 0 0,1-1 0,1 1 0,-2-2-44,0 1 0,0-1 0,0 0 0,0 1 0,0-1 0,0 0 0,-1 0 0,1 0 0,0 0 0,0 0 0,-1 0 0,1 0 0,0 0 0,-1 0 0,1 0 0,-1 0 0,1 0 0,-1 0 0,0-1 0,1 1 0,-1 0 0,0-2 0,7-33 420,-7 33-431,5-68-725,-3 70 255,0 0 0,0 1 1,0-1-1,0 0 1,0 1-1,0 0 1,0-1-1,0 1 0,1 0 1,-1 0-1,0 0 1,3 1-1,10-2-1626,-9-1 1565,0 0 0,1-1 1,-1 0-1,0 0 0,0-1 0,-1 0 1,1 0-1,-1 0 0,0 0 0,0-1 1,0 0-1,-1 0 0,1 0 1,-1-1-1,0 0 0,-1 1 0,4-8 1,20-50-83,-13 4 4392,-14 49 1256,-5 11-1933,-11 24-892,-17 39-1205,27-49-810,1 0 1,0 0-1,1 0 1,1 0-1,1 1 1,0-1-1,0 1 1,2 0-1,1 17 1,0-31-195,-1 1-1,1-1 1,0 1 0,0-1 0,0 0 0,0 1-1,1-1 1,-1 0 0,0 0 0,1 0-1,0 0 1,-1 0 0,1 0 0,0 0-1,0-1 1,0 1 0,0-1 0,0 1-1,1-1 1,-1 0 0,0 0 0,1 0 0,-1 0-1,1 0 1,-1-1 0,1 1 0,-1-1-1,1 1 1,-1-1 0,1 0 0,-1 0-1,5-1 1,1 1 22,-1 0 1,0-1-1,0 0 0,0 0 0,0-1 0,0 0 1,0 0-1,0 0 0,0-1 0,11-7 1,-5 0-7,0-1 0,0-1 1,-1 0-1,-1-1 1,0 0-1,13-21 0,7-17-3240,-24 36-1551,-6 5-1715,-1 3-4374</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7.647"/>
    </inkml:context>
    <inkml:brush xml:id="br0">
      <inkml:brushProperty name="width" value="0.025" units="cm"/>
      <inkml:brushProperty name="height" value="0.025" units="cm"/>
    </inkml:brush>
  </inkml:definitions>
  <inkml:trace contextRef="#ctx0" brushRef="#br0">1 1 15246,'0'0'10699,"58"43"-11020,-26-43-1985,1 0-1570,-5 0-2273,-2 0-3589</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8.547"/>
    </inkml:context>
    <inkml:brush xml:id="br0">
      <inkml:brushProperty name="width" value="0.025" units="cm"/>
      <inkml:brushProperty name="height" value="0.025" units="cm"/>
    </inkml:brush>
  </inkml:definitions>
  <inkml:trace contextRef="#ctx0" brushRef="#br0">65 277 13933,'0'0'8590,"-11"9"-8334,24-9-55,10 3-40,-22-3-134,0 0 0,-1 0 0,1 0 1,-1 0-1,1 0 0,-1 0 0,1 0 0,-1 0 0,1 0 0,-1-1 0,1 1 1,-1 0-1,0 0 0,1-1 0,-1 1 0,1 0 0,-1 0 0,1-1 1,-1 1-1,0-1 0,1 1 0,-1 0 0,0-1 0,1 1 0,-1-1 1,0 1-1,0-1 0,1 1 0,-1 0 0,0-1 0,0 1 0,0-1 0,0 1 1,0-1-1,0 0 0,0 1 0,0-1 0,0 1-18,0-1 1,0 1-1,0 0 0,0 0 0,-1 0 0,1-1 1,0 1-1,0 0 0,0 0 0,-1 0 0,1 0 1,0 0-1,0 0 0,-1-1 0,1 1 0,0 0 1,0 0-1,-1 0 0,1 0 0,0 0 0,0 0 1,-1 0-1,1 0 0,0 0 0,-1 0 0,1 0 1,0 0-1,0 0 0,-1 0 0,1 1 0,0-1 1,0 0-1,-1 0 0,1 0 0,0 0 0,0 0 0,0 0 1,-1 1-1,1-1 0,0 0 0,0 0 0,0 0 1,-1 1-1,1-1 0,0 0 0,0 0 0,-2 1 3030,2-1-2890,1-1-212,-1 1 0,1-1 1,-1 1-1,0-1 1,1 0-1,-1 1 0,0-1 1,1 0-1,-1 1 0,0-1 1,0 0-1,1 1 1,-1-1-1,0 0 0,0 0 1,0 1-1,0-1 0,0 0 1,0 0-1,0 1 1,0-1-1,0 0 0,-1 0 1,1 1-1,0-1 0,0 0 1,-1 0-1,1 1 1,0-1-1,-1 1 0,1-1 1,-1 0-1,1 1 0,-1-1 1,1 1-1,-1-1 1,1 1-1,-1-1 0,0 1 1,1-1-1,-1 1 0,1 0 1,-1-1-1,0 1 1,0 0-1,1-1 0,-1 1 1,0 0-1,1 0 0,-1 0 1,-1 0-1,1 0 176,1-1 0,0 1-1,-1 0 1,1 0 0,0-1 0,-1 1 0,1 0-1,0-1 1,0 1 0,-1 0 0,1-1-1,0 1 1,0 0 0,0-1 0,-1 1-1,1-1 1,0 1 0,0 0 0,0-1-1,0 1 1,0-1 0,0 1 0,0-1-1,0 1 1,0 0 0,0-1 0,0 1-1,0-1 1,0 1 0,0 0 0,0-1-1,0 1 1,1-1 0,-1 1 0,0 0 0,0-1-1,1 0-91,-1 1 0,0-1 0,1 1 0,-1 0 0,0-1 0,0 1 0,1-1 0,-1 1 0,0-1 0,0 1 0,0-1 0,0 1 0,0-1 0,0 0 0,0 1 0,0-1 0,0 1 0,0-1 0,0 1 0,0-1 0,0 1 0,0-1 0,-1 1 0,1-1 0,0 1 0,0-1 0,0 1 0,-1 0 0,1-1 0,0 1 0,-1-1-1,1 1 1,0 0 0,-1-1 0,1 1 0,-1 0 0,1-1 0,0 1 0,-1 0 0,1-1 0,-1 1 0,1 0 0,-1 0 0,1 0 0,-1 0 0,1-1 0,-1 1 0,1 0 0,-1 0 0,1 0 0,-1 0 0,1 0 0,-1 0 0,1 0 0,-1 0 0,1 0 0,-1 1 0,1-1 0,-1 0 0,1 0 0,-1 0 0,1 1 0,-2-1 0,-2 2 60,0 1 1,0-1-1,1 1 0,-1 0 1,0-1-1,1 2 1,0-1-1,0 0 0,0 1 1,0-1-1,0 1 1,1 0-1,-1 0 1,1 0-1,0 0 0,1 0 1,-1 1-1,1-1 1,-1 0-1,1 1 0,1-1 1,-1 1-1,0-1 1,1 1-1,0 0 0,0-1 1,2 8-1,-2-10-71,1-1-1,0 0 1,0 0-1,-1 0 0,1 0 1,0 0-1,0 0 1,0 0-1,0 0 1,0-1-1,0 1 0,0 0 1,0 0-1,0-1 1,1 1-1,-1-1 0,0 1 1,0-1-1,0 0 1,1 1-1,-1-1 1,0 0-1,1 0 0,1 0 1,38 1 181,-34-1-180,6-2-11,0 0 0,0 0 0,0-1 0,0-1 0,-1 0 0,0-1 0,0 0 0,0-1 0,-1 0 0,1-1 0,-1 0 0,-1-1 0,0 0 0,0-1 0,9-9 0,-4 2 0,-1 0 0,-1 0 0,0-1 0,-1-1 0,-1 0 0,0-1 0,-2 0 0,12-32 0,-17 41 2,-3 7-4,0 1 1,1-1-1,-1 0 0,0 0 0,0 0 0,0-1 0,-1 1 0,1 0 0,-1 0 0,0 0 0,0-1 0,0 1 0,0 0 0,-1-6 0,-16 41-243,11-9 274,0 0 1,2 0 0,1 1-1,0 25 1,3-40-22,0 0 0,0 0 1,1 0-1,0-1 0,0 1 1,1 0-1,0-1 0,1 1 0,0-1 1,0 0-1,1 0 0,0 0 0,0 0 1,7 8-1,-10-15-19,-1 0 0,1-1-1,-1 1 1,1 0 0,0-1 0,-1 1 0,1-1 0,0 1-1,0-1 1,-1 1 0,1-1 0,0 0 0,0 1-1,0-1 1,0 0 0,-1 0 0,1 0 0,0 1-1,0-1 1,1 0 0,-2-1-6,0 1 0,1 0 0,-1-1 0,0 1 0,0 0 0,0-1 1,1 1-1,-1-1 0,0 1 0,0 0 0,0-1 0,0 1 0,0 0 0,0-1 0,0 1 0,0-1 0,0 1 0,0-1 0,0 1 0,0 0 0,0-1 0,0 1 0,0 0 0,0-1 1,-1 1-1,1-1 0,0 1 0,0 0 0,0-1 0,-1 1 0,1 0 0,0-1 0,0 1 0,-1 0 0,1 0 0,0-1 0,-1 1 0,1 0 0,0 0 0,-1-1 0,1 1 1,0 0-1,-1 0 0,1 0 0,-1 0 0,-11-11-781,-1 1-1,0 0 1,0 1 0,-25-12 0,26 16 930,1-1-1,0-1 0,0 0 1,1 0-1,-1-1 1,1-1-1,1 1 0,-15-18 1,24 26-96,0 0 0,0-1 0,0 1 0,0 0 0,-1 0 0,1 0 0,0-1 0,0 1 0,0 0 0,0 0 0,0-1 0,0 1 0,0 0 0,0 0 0,0-1 0,0 1 0,0 0 0,0-1 0,0 1 0,0 0 0,0 0 0,0-1 0,0 1 0,0 0 0,0 0 0,0-1 0,0 1 0,0 0 0,1 0 0,-1-1 0,0 1 0,0 0 0,0 0 0,0 0 0,1-1 0,-1 1 0,0 0 0,0 0 0,1 0 0,14-5 368,25 4-598,-35 1 311,-1 0-143,118-4-718,-43-10-5095,-23-5-4235</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9.197"/>
    </inkml:context>
    <inkml:brush xml:id="br0">
      <inkml:brushProperty name="width" value="0.025" units="cm"/>
      <inkml:brushProperty name="height" value="0.025" units="cm"/>
    </inkml:brush>
  </inkml:definitions>
  <inkml:trace contextRef="#ctx0" brushRef="#br0">197 0 11403,'0'0'7671,"-7"0"-5632,-1 1-1343,0 0-1,0 1 0,0-1 1,0 2-1,0-1 0,0 1 1,1 0-1,0 0 0,-12 8 1,-65 47-179,67-45-242,23-9-383,16-2 26,28-1-186,-49-1 241,14 0-97,0 1 0,0 1 1,-1 0-1,29 8 0,-40-9 131,0 0 1,-1 0-1,1 0 0,0 1 0,-1-1 1,1 1-1,-1-1 0,1 1 0,-1 0 0,0 0 1,0 0-1,0 0 0,0 1 0,2 1 0,-3-2 34,-1 0 0,1 0 0,0 0-1,-1 0 1,0 1 0,1-1 0,-1 0-1,0 0 1,0 0 0,0 0 0,0 0-1,0 0 1,-1 0 0,1 1 0,-1-1-1,1 0 1,-1 0 0,0 0 0,0 0-1,0-1 1,0 1 0,-2 3 0,-1 0 111,-1 1 1,0 0-1,0-1 1,-1 0-1,0-1 1,0 1 0,0-1-1,0 0 1,0 0-1,-1-1 1,0 0-1,0 0 1,0 0-1,0-1 1,0 0 0,0-1-1,-1 0 1,-13 1-1,21-2-171,-1 0 0,1 0 0,-1 0 0,1 0 0,0 0-1,-1 0 1,1 0 0,0 0 0,-1-1 0,1 1 0,0 0 0,-1 0 0,1 0-1,0 0 1,-1-1 0,1 1 0,0 0 0,0 0 0,-1-1 0,1 1-1,0 0 1,0-1 0,-1 1 0,1 0 0,0-1 0,0 1 0,0 0-1,0-1 1,-1 1 0,1 0 0,0-1 0,0 1 0,0 0 0,0-1-1,2-19-1360,14-17-2602,39-39-5296,-20 30 1857</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19.881"/>
    </inkml:context>
    <inkml:brush xml:id="br0">
      <inkml:brushProperty name="width" value="0.025" units="cm"/>
      <inkml:brushProperty name="height" value="0.025" units="cm"/>
    </inkml:brush>
  </inkml:definitions>
  <inkml:trace contextRef="#ctx0" brushRef="#br0">106 1 15022,'0'0'3790,"-7"9"-1457,3-4-2184,-14 19 2399,-30 51-1,44-67-2300,0 0-1,0-1 0,1 1 0,0 0 0,0 1 1,1-1-1,0 0 0,1 1 0,0-1 0,0 1 1,0 0-1,1-1 0,2 12 0,-1-18-232,-1 0 0,1 0-1,0 0 1,0 0 0,0-1 0,1 1-1,-1 0 1,0-1 0,1 1-1,-1-1 1,1 0 0,-1 1 0,1-1-1,0 0 1,0 0 0,-1 0-1,1 0 1,0 0 0,0 0 0,0-1-1,0 1 1,0-1 0,0 1-1,0-1 1,3 1 0,63 1-89,-47-2-330,-15 0 290,32 5-676,-37-5 805,0 0 0,-1 0 0,1 1 0,0-1 0,0 0-1,0 1 1,-1-1 0,1 1 0,0-1 0,-1 0 0,1 1 0,0 0 0,-1-1 0,1 1 0,-1-1 0,1 1-1,-1 0 1,1-1 0,-1 1 0,1 0 0,-1-1 0,0 1 0,1 0 0,-1 0 0,0 0 0,1-1-1,-1 1 1,0 0 0,0 0 0,0 0 0,0 0 0,0-1 0,0 1 0,0 0 0,0 0 0,0 0 0,-1-1-1,1 1 1,0 0 0,-1 1 0,-1-67 2474,4 23-2448,-3 32-36,1 0-1,1 0 1,0 0 0,3-12 0,-4 21-13,0 1 1,1 0-1,-1 0 0,0 0 1,0-1-1,1 1 1,-1 0-1,0 0 1,1 0-1,-1 0 1,0 0-1,0 0 1,1 0-1,-1 0 1,0 0-1,1 0 1,-1 0-1,0 0 1,1 0-1,-1 0 1,0 0-1,1 0 1,-1 0-1,0 0 1,0 0-1,1 0 1,-1 1-1,0-1 1,1 0-1,-1 0 1,0 0-1,0 0 1,1 1-1,-1-1 0,0 0 1,0 0-1,0 1 1,1-1-1,-1 0 1,0 0-1,0 1 1,0-1-1,0 0 1,0 1-1,1-1 1,11 15-43,-11-14 34,5 5 17,0-1-1,1 0 0,0 0 1,0 0-1,0-1 0,0 0 1,0-1-1,1 1 0,0-1 1,0-1-1,0 1 0,0-2 1,9 2-1,-13-2 19,0 0 1,0 0-1,1-1 0,-1 1 0,0-1 1,0 0-1,0-1 0,0 1 0,0-1 1,0 1-1,0-1 0,0-1 0,0 1 1,0 0-1,0-1 0,0 0 0,-1 0 1,1 0-1,-1 0 0,1-1 0,-1 1 1,0-1-1,0 0 0,0 0 0,-1 0 1,1 0-1,4-7 0,-2-13 175,-5 23-190,0-1-1,0 1 0,0 0 0,0 0 0,0-1 0,0 1 0,-1 0 0,1-1 0,0 1 0,0 0 0,0-1 0,-1 1 0,1 0 0,0 0 0,0 0 0,0-1 0,-1 1 0,1 0 0,0 0 0,-1 0 0,1-1 1,0 1-1,0 0 0,-1 0 0,1 0 0,0 0 0,-1 0 0,1 0 0,0 0 0,-1 0 0,1 0 0,0 0 0,-1 0 0,0 0 0,-1 0 4,0 1 0,0 0 0,1-1 0,-1 1 0,0 0 0,0 0 0,0 1 0,1-1 0,-1 0 0,0 0 0,1 1 0,0-1 0,-1 1 0,1-1 0,0 1 0,-1 0 0,1-1 0,-1 3 0,0 0 27,0 0-1,0 0 1,0 0-1,1 0 0,-1 1 1,1-1-1,0 0 1,0 1-1,1-1 1,-1 0-1,1 1 1,0 7-1,1-11-32,0 0 0,0 0 0,0-1 0,0 1 0,0 0 0,0-1 0,0 1 0,0-1 0,0 1 0,0-1 0,1 1 0,-1-1 0,0 0 0,0 1 0,0-1 0,0 0 0,1 0 0,-1 0 0,0 0 0,0 0 0,0 0 0,1-1 0,1 1 0,30-6 0,-24 2 0,0 0 0,0 0 0,-1-1 0,0-1 0,15-11 0,-16 10 0,1 1 0,1 0 0,-1 1 0,1-1 0,11-4 0,-19 13 0,0 0 0,0-1 0,-1 1 0,0 0 0,1 0 0,-1 0 0,0-1 0,0 1 0,-1 4 0,0-2-87,0 0 0,1 0 0,0 0 0,0 0 0,0 0 0,0 0 0,1 0 0,-1 0 1,1 0-1,1 0 0,-1 0 0,1 0 0,2 4 0,-2-6-49,0 0 0,1-1 1,-1 1-1,1-1 0,-1 0 0,1 0 1,0 0-1,0 0 0,0 0 0,0-1 1,0 0-1,0 1 0,0-1 0,1 0 1,-1 0-1,0-1 0,1 1 0,-1-1 1,1 1-1,4-1 0,47-2-10306,-31-7 1089</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0.273"/>
    </inkml:context>
    <inkml:brush xml:id="br0">
      <inkml:brushProperty name="width" value="0.025" units="cm"/>
      <inkml:brushProperty name="height" value="0.025" units="cm"/>
    </inkml:brush>
  </inkml:definitions>
  <inkml:trace contextRef="#ctx0" brushRef="#br0">138 1 16335,'0'0'7624,"-9"3"-3946,0 0-3044,-2 1-185,1-1 1,-1 1 0,0 1-1,1 0 1,0 1-1,0 0 1,1 0 0,-1 1-1,-11 11 1,20-17-455,1-1-1,-1 1 1,1 0-1,-1 0 1,0-1 0,1 1-1,-1 0 1,1 0 0,0 0-1,-1 0 1,1 0-1,0 0 1,0 0 0,-1 0-1,1 0 1,0 0-1,0 0 1,0 0 0,0 0-1,0 0 1,1 0 0,-1 0-1,0 0 1,0 0-1,0-1 1,2 3 0,-1-2-23,0 1 0,0-1 1,1 0-1,-1 0 0,0 1 1,1-1-1,-1 0 0,1 0 1,0-1-1,-1 1 0,1 0 1,0 0-1,2 0 0,57 8-1178,-59-9 1151,88 0-4654,-81 0 3427,-1-2 0,1 1 0,-1-2 0,16-4-1,15-12-6046</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2.096"/>
    </inkml:context>
    <inkml:brush xml:id="br0">
      <inkml:brushProperty name="width" value="0.025" units="cm"/>
      <inkml:brushProperty name="height" value="0.025" units="cm"/>
    </inkml:brush>
  </inkml:definitions>
  <inkml:trace contextRef="#ctx0" brushRef="#br0">104 0 16111,'0'0'3257,"-9"3"-337,4-1-2568,-1 0 1,1 0 0,0 0 0,0 1-1,0 0 1,1 0 0,-1 0 0,1 0-1,-1 1 1,1-1 0,0 1 0,1 0-1,-1 1 1,1-1 0,-1 1 0,1-1-1,1 1 1,-1 0 0,1 0 0,-1 0-1,2 0 1,-1 1 0,0-1 0,1 1-1,-1 8 1,1-5-297,0 1 0,0 0 0,1 0 0,0 0 0,1-1 0,0 1 0,1 0 1,0-1-1,0 1 0,1-1 0,1 0 0,-1 1 0,1-1 0,1-1 0,8 13 0,-13-20-56,0-1 0,0 0 0,0 0 0,0 0 1,0 0-1,0 1 0,0-1 0,0 0 0,1 0 0,-1 0 0,0 0 1,0 0-1,0 1 0,0-1 0,1 0 0,-1 0 0,0 0 0,0 0 1,0 0-1,0 0 0,1 0 0,-1 0 0,0 0 0,0 0 0,0 0 0,1 0 1,-1 0-1,0 0 0,0 0 0,0 0 0,1 0 0,-1 0 0,0 0 1,0 0-1,0 0 0,1 0 0,-1 0 0,0 0 0,0 0 0,0 0 1,0 0-1,1-1 0,-1 1 0,0 0 0,0 0 0,0 0 0,0 0 1,0 0-1,1-1 0,-1 1 0,0 0 0,0 0 0,0 0 0,0 0 0,0-1 1,5-17-16,-3-21-15,-2-8-221,0 47 160,0 3 61,0 0-1,0 0 1,1 0 0,-1 1 0,1-1-1,0 0 1,-1 0 0,3 5 0,0-5 44,0-1 1,-1 1 0,1-1-1,0 1 1,0-1 0,0 0 0,1 0-1,-1-1 1,0 1 0,1-1-1,-1 1 1,1-1 0,-1 0-1,1-1 1,0 1 0,-1 0 0,1-1-1,0 0 1,3 0 0,7 0 42,0 0 0,0-1 1,25-5-1,-32 4-44,0 0 0,0 0 0,0-1-1,0 0 1,-1-1 0,1 1 0,10-9 0,-14 10-5,0-1-1,-1 1 1,1 0-1,-1-1 1,1 1-1,-1-1 1,0 0-1,0 0 1,0 0-1,0 0 0,-1 0 1,1 0-1,-1 0 1,0 0-1,0-1 1,0 1-1,0-1 1,0-4-1,-1 7-10,0 1-1,0 0 1,0 0-1,0-1 1,0 1-1,-1 0 1,1 0-1,0-1 1,0 1-1,0 0 1,0 0-1,-1-1 1,1 1-1,0 0 1,0 0-1,-1 0 1,1 0-1,0-1 1,0 1 0,-1 0-1,1 0 1,0 0-1,0 0 1,-1 0-1,1 0 1,0 0-1,-1 0 1,1 0-1,0 0 1,-1 0-1,1 0 1,0 0-1,0 0 1,-1 0-1,1 0 1,0 0-1,-1 0 1,1 0-1,0 0 1,0 0-1,-1 0 1,1 1-1,0-1 1,0 0-1,-1 0 1,1 0-1,0 0 1,0 1-1,0-1 1,-1 0-1,1 0 1,0 1-1,0-1 1,0 0-1,0 0 1,0 1-1,-1-1 1,1 0-1,0 0 1,0 1-1,-14 18 89,13-18-78,1-1 1,0 1-1,-1 0 0,1 0 0,0 0 0,0 0 0,0 0 0,0 0 0,0 0 1,0 0-1,0 0 0,0 0 0,0 0 0,1 0 0,-1 0 0,0-1 0,1 1 1,-1 0-1,0 0 0,1 0 0,-1 0 0,1 0 0,-1-1 0,1 1 0,0 0 1,-1-1-1,1 1 0,0 0 0,-1-1 0,1 1 0,1 0 0,0 0 8,1-1 0,-1 1 0,1-1 0,-1 1 0,1-1 0,-1 0 0,1 0 0,-1 0 0,1 0 0,-1-1 0,5 0 0,6-2-314,-1-1-1,0 0 1,20-11-1,-45 68-63,12-51 391,0 0 0,1-1 1,-1 1-1,1 0 0,-1 0 0,1 0 0,0 0 0,0-1 0,0 1 1,0 0-1,0 0 0,1 0 0,-1 0 0,0-1 0,1 1 0,-1 0 0,1 0 1,0-1-1,-1 1 0,1 0 0,0-1 0,0 1 0,0-1 0,0 1 1,1-1-1,-1 1 0,0-1 0,1 0 0,-1 0 0,1 0 0,-1 1 0,1-1 1,1 0-1,2 1-7,0-1 0,0 0 1,1 0-1,-1 0 0,0-1 0,1 0 1,-1 0-1,0 0 0,1-1 0,-1 1 1,6-3-1,-4 1-55,0 0 0,0-1 0,0 0 0,0 0 0,-1-1 1,1 0-1,7-6 0,34-17 22,-47 27 183,-7 7 64,5-15 5,1-1-239,0 6-1,-1 0 1,1 0 0,0 0 0,1 1 0,-1-1-1,0 0 1,1 0 0,-1 1 0,1-1-1,2-4 1,-2 6-3,0 0 0,0 0 0,1 0-1,-1 0 1,0 0 0,1 1 0,-1-1-1,1 0 1,0 0 0,-1 1 0,1-1 0,-1 1-1,1 0 1,0-1 0,-1 1 0,1 0-1,0 0 1,-1 0 0,1 0 0,2 1 0,-5-1-12,-18 0 22,15 2 21,14 2-15,22 10-14,-27-11 0,1 0 0,-1-1 0,0 1 0,1-1 0,0-1 0,10 3 0,-16-55 0,0 50 0,0 0 0,0-1 0,-1 1 0,1 0 0,0-1 0,-1 1 0,1 0 0,-1 0 0,0-1 0,1 1 0,-1 0 0,0 0 0,0 0 0,0 0 0,0 0 0,0 0 0,0 0 0,0 0 0,-2-1 0,2 2 0,1 0 0,-1 0 0,0 0 0,0 0 0,1 1 0,-1-1 0,0 0 0,0 0 0,1 0 0,-1 1 0,0-1 0,1 0 0,-1 1 0,0-1 0,1 1 0,-1-1 0,0 1 0,1-1 0,-1 1 0,1-1 0,-1 1 0,1-1 0,-1 1 0,0 1 0,-1 2 0,-1 0 0,1 0 0,0 0 0,0 1 0,1-1 0,-1 0 0,1 1 0,0 0 0,0-1 0,0 7 0,1-6 0,1-1 0,-1 1 0,1-1 0,0 0 0,1 1 0,-1-1 0,1 0 0,0 0 0,0 0 0,4 7 0,-3-7 0,0 1 0,-1-1 0,0 1 0,1 0 0,-2 0 0,1 0 0,-1 0 0,1 0 0,-1 0 0,0 10 0,12-151 0,-12 137 0,0 1 0,0-1 0,0 0 0,0 0 0,0 0 0,0 0 0,1 0 0,-1 0 0,0 0 0,1 0 0,-1-1 0,0 1 0,1 0 0,-1-1 0,1 1 0,-1-1 0,1 0 0,-1 1 0,1-1 0,-1 0 0,1 0 0,1 0 0,44 0 0,-35-1 0,-5 0-7,0 0 1,-1 0-1,1 0 1,0-1-1,-1 0 1,1-1-1,-1 1 1,7-5-1,-11 6 6,1 0 0,-1 0 0,1-1-1,-1 1 1,0-1 0,0 0 0,1 1 0,-1-1-1,0 0 1,0-1 0,-1 1 0,1 0 0,0 0-1,-1-1 1,0 1 0,1-1 0,-1 1-1,0-1 1,0 0 0,0 1 0,0-6 0,-1 7 3,-1 0 0,0 0 0,0 0 0,0 0 0,0 0 1,0 0-1,0 0 0,0 0 0,0 1 0,0-1 1,-1 0-1,1 1 0,0-1 0,0 1 0,0 0 0,-1-1 1,1 1-1,0 0 0,-1 0 0,1 0 0,0 0 0,-1 0 1,1 0-1,0 0 0,-1 0 0,-1 1 0,-38 2 25,38-2-27,-1 1 0,0-1 0,0 1 0,1 0 0,-1 0 0,1 0 0,-1 0 0,1 1 0,0 0 0,0-1 0,0 1 0,0 0 0,1 0 0,-1 1 0,1-1 0,0 0 0,0 1 0,0 0 0,0-1 0,1 1 0,-1 0 0,1 0 0,0 0 0,0 0 0,1 0 0,-1 0 0,1 0 0,0 0 0,0 0 0,0 0 0,0 0 0,1 0 0,-1 0 0,1 0 0,0 0 0,1 0 0,-1 0 0,1-1 0,-1 1 0,1 0 0,0-1 0,0 1 0,1-1 0,-1 0 0,1 0 0,0 0 0,-1 0 0,2 0 0,-1-1 0,6 5 0,6 1-295,0-1 0,0 0 0,0-1 0,1-1 0,31 7 0,-30-9-707,1-1 0,-1 0-1,1-1 1,0-1 0,24-3 0,-12-5-9664</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2.796"/>
    </inkml:context>
    <inkml:brush xml:id="br0">
      <inkml:brushProperty name="width" value="0.025" units="cm"/>
      <inkml:brushProperty name="height" value="0.025" units="cm"/>
    </inkml:brush>
  </inkml:definitions>
  <inkml:trace contextRef="#ctx0" brushRef="#br0">1 16 10442,'7'9'13561,"-2"26"-7556,3 6-4399,-6-39-1574,0 0 1,0 0-1,0 0 1,1-1-1,-1 1 0,0-1 1,1 1-1,-1-1 1,1 0-1,0 0 0,-1 0 1,1-1-1,0 1 1,-1 0-1,1-1 1,0 0-1,0 0 0,-1 0 1,1 0-1,5-1 1,4 0 85,-1 0 0,0-1 0,20-6 0,-11 0-118,-1-1 0,0-1 0,-1-1 0,0 0 0,19-16 0,9-5 0,-47 63 0,1-29 0,-2 4 0,1 0 0,0 0 0,1 0 0,-1 0 0,1 1 0,1 10 0,0-16 0,-1 1 0,1-1 0,0 1 0,-1-1 0,1 1 0,0-1 0,0 0 0,0 1 0,0-1 0,0 0 0,0 1 0,0-1 0,0 0 0,1 0 0,-1 0 0,0 0 0,1 0 0,-1-1 0,1 1 0,-1 0 0,1-1 0,-1 1 0,1-1 0,-1 1 0,1-1 0,0 0 0,-1 1 0,1-1 0,0 0 0,1 0 0,8 0 0,-1 0 0,1-1 0,0 0 0,-1 0 0,0-1 0,1-1 0,-1 1 0,19-9 0,2-4 0,40-25 0,-65 37 0,-5 2-26,-1 1 0,0 0 0,1-1 1,-1 1-1,0 0 0,1 0 0,-1 0 0,1-1 0,-1 1 0,0 0 1,1 0-1,-1 0 0,1 0 0,-1 0 0,1 0 0,-1-1 1,1 1-1,-1 0 0,0 0 0,1 1 0,-1-1 0,1 0 0,-1 0 1,1 0-1,-1 0 0,1 0 0,-1 0 0,0 1 0,1-1 0,-1 0 1,1 0-1,-1 0 0,0 1 0,1-1 0,-1 0 0,0 1 0,1-1 1,-1 0-1,0 1 0,1-1 0,-1 0 0,0 1 0,0-1 0,0 1 1,1-1-1,-1 1 0,0-1 0,0 0 0,0 1 0,0-1 1,0 1-1,0-1 0,0 1 0,0-1 0,0 1 0,0-1 0,0 1 1,0-1-1,0 0 0,0 1 0,-1 0 0,-4 44-3029,1-20 1462,4-23 1315,0-1 1,0 1-1,0-1 1,0 1 0,0-1-1,0 1 1,0-1-1,0 0 1,1 1-1,-1-1 1,1 1-1,-1-1 1,1 0 0,-1 1-1,1-1 1,0 0-1,0 0 1,0 1-1,0-1 1,0 0-1,0 0 1,0 0 0,0 0-1,0 0 1,0 0-1,0-1 1,1 1-1,-1 0 1,0-1-1,0 1 1,1 0 0,-1-1-1,1 0 1,1 1-1,19 1-6117</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3.587"/>
    </inkml:context>
    <inkml:brush xml:id="br0">
      <inkml:brushProperty name="width" value="0.025" units="cm"/>
      <inkml:brushProperty name="height" value="0.025" units="cm"/>
    </inkml:brush>
  </inkml:definitions>
  <inkml:trace contextRef="#ctx0" brushRef="#br0">77 198 10090,'0'0'17040,"-10"-4"-15839,-32-8-342,40 12-816,1 0 0,0 1 0,0-1 0,0 0 0,0 1 0,0-1 0,0 1 0,0-1 0,0 1-1,0 0 1,0-1 0,0 1 0,0 0 0,0 0 0,1 0 0,-1 0 0,0-1 0,0 1 0,1 0 0,-1 0 0,1 0 0,-1 1-1,1-1 1,-1 0 0,1 0 0,0 0 0,-1 0 0,1 0 0,0 0 0,0 1 0,0-1 0,0 0 0,0 1 0,0 1 10,-1-1 0,1 1 0,0-1 1,0 0-1,0 1 0,0-1 0,0 1 1,1-1-1,-1 0 0,1 1 0,0-1 1,-1 0-1,1 1 0,2 2 0,0-3-34,-1 0-1,1-1 1,0 1-1,0-1 0,0 0 1,0 0-1,0 0 0,0 0 1,0 0-1,0-1 0,0 1 1,0-1-1,0 0 1,0 0-1,0 0 0,0 0 1,1-1-1,-1 1 0,0-1 1,5-2-1,3 0-13,0-1 0,0 0 0,0-1 0,12-7 0,-8 2-205,-1-1-1,23-21 0,7-6 104,-43 38 93,-1-1-1,1 0 1,0 1-1,-1-1 0,1 0 1,0 1-1,0-1 1,0 1-1,0 0 1,-1-1-1,1 1 1,0-1-1,0 1 1,0 0-1,0 0 0,0 0 1,0 0-1,0-1 1,0 1-1,0 0 1,0 1-1,0-1 1,0 0-1,0 0 1,0 0-1,0 0 1,0 1-1,-1-1 0,3 1 1,-2 1-2,0-1 0,0 0 0,0 1 0,0-1 1,0 1-1,0-1 0,-1 1 0,1 0 0,0-1 0,-1 1 1,1 0-1,-1 0 0,0-1 0,1 4 0,-1 3 69,1 0 1,-1-1-1,0 1 0,-1 0 0,0 0 1,-2 9-1,2-16-52,0 0 0,1 0 0,-1 0 0,1 0 0,-1 0 0,1 0 0,0 0 0,0 0 0,-1 0 0,1 1 0,0-1 0,0 0 0,0 0 0,0 0 0,0 0 0,0 1 0,0-1 0,1 0 0,-1 0 0,0 0 0,1 0 0,-1 0 0,1 0 0,-1 0 0,1 1 0,0-2 0,-1 1 0,1 0 0,0 0 0,-1 0 0,1 0 0,0 0 0,0 0 0,0-1 0,0 1 0,0 0 0,0-1 0,0 1 0,0-1 0,0 1 0,0-1 0,0 0 0,0 1 0,1-1 0,-1 0 0,0 0 0,0 0 0,0 0 0,0 0 0,1 0 0,-1 0-1,0 0 1,0 0 0,0 0 0,0-1 0,2 1 0,5-1 1,0-1 0,1 0 0,-1 0 0,0 0 0,0-1 0,14-7 0,-14 5 1,0-1-1,0 0 1,0 0 0,0-1-1,-1 0 1,0-1 0,8-10-1,-13 15-2,0 0-1,1-1 0,-1 1 1,-1 0-1,1 0 0,0-1 1,-1 1-1,0-1 0,0 0 1,0 1-1,0-1 1,0 0-1,-1 1 0,0-1 1,1 0-1,-1 0 0,-1 1 1,1-1-1,-1 0 0,1 0 1,-1 1-1,0-1 0,-2-4 1,-4 1 54,3 11 56,4-3-114,0 0 0,0 0 0,0 0 0,1 0 0,-1 0 0,0 0 0,1-1 0,-1 1 0,1 0 0,-1 0 0,1 0 0,-1 0 0,1-1 0,-1 1 0,1 0 0,0 0 0,0-1 0,-1 1 0,1 0 0,0-1 0,0 1 0,0-1 0,-1 1 0,1-1 0,0 0 0,0 1 0,2-1 0,8 3-6,0 0 0,0-1 0,0 0 0,1-1 0,-1-1 0,0 0 0,1 0 0,-1-1 0,1 0 0,-1-1 0,0 0 0,0-1 0,0-1 0,0 1 0,-1-2 0,1 1 0,-1-1 0,0-1 0,0 0 0,-1-1 0,0 1 0,0-2 0,0 1 0,12-16 0,-21 23 0,1-1 0,0 0 0,-1 1 0,1-1 0,0 0 0,-1 0 0,1 0 0,-1 0 0,1 0 0,-1 1 0,0-1 0,1 0 0,-1 0 0,0 0 0,0 0 0,0 0 0,1 0 0,-1 0 0,0 0 0,0 0 0,-1-2 0,1 2 0,-1 1 0,1 0 0,-1-1 0,1 1 0,-1-1 0,0 1 0,1 0 0,-1-1 0,0 1 0,1 0 0,-1 0 0,1 0 0,-1-1 0,0 1 0,0 0 0,1 0 0,-1 0 0,0 0 0,1 0 0,-1 0 0,0 0 0,-1 1 0,-3 0 0,0 0 0,0 0 0,0 0 0,1 1 0,-1 0 0,0 0 0,-6 4 0,4-1 0,1 0 0,-1 1 0,1-1 0,0 2 0,0-1 0,0 1 0,1-1 0,-6 12 0,10-16 0,0 0 0,0 0 0,0 0 0,0 0 0,0 0 0,1 0 0,-1 1 0,1-1 0,0 0 0,-1 0 0,1 0 0,0 1 0,1-1 0,-1 0 0,0 0 0,0 0 0,1 1 0,-1-1 0,1 0 0,0 0 0,0 0 0,0 0 0,0 0 0,0 0 0,0 0 0,0 0 0,1-1 0,-1 1 0,1 0 0,-1-1 0,1 1 0,-1-1 0,1 0 0,0 1 0,0-1 0,0 0 0,4 2 0,8 3-36,2 0-1,-1-1 1,1-1 0,-1 0-1,1-1 1,0-1 0,0-1 0,1 0-1,21-1 1,-36 0-124,11-2-2643,-8-4-3058,-3-6-6637</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4.110"/>
    </inkml:context>
    <inkml:brush xml:id="br0">
      <inkml:brushProperty name="width" value="0.025" units="cm"/>
      <inkml:brushProperty name="height" value="0.025" units="cm"/>
    </inkml:brush>
  </inkml:definitions>
  <inkml:trace contextRef="#ctx0" brushRef="#br0">208 14 16143,'0'0'11948,"-11"-4"-10913,7 3-1006,1-1 0,-1 1 0,0 0 0,1 0-1,-1 0 1,0 0 0,0 1 0,1-1 0,-1 1-1,0 0 1,0 0 0,0 0 0,1 1 0,-1 0 0,0-1-1,0 1 1,1 0 0,-1 1 0,1-1 0,-1 1 0,1-1-1,-1 1 1,1 0 0,0 1 0,0-1 0,0 0 0,0 1-1,1 0 1,-1-1 0,1 1 0,-1 0 0,1 0 0,0 1-1,-2 3 1,3-5-30,1-1 0,-1 1 0,1-1 0,-1 1 0,1 0 0,0-1 0,0 1 0,0-1-1,0 1 1,0 0 0,0-1 0,0 1 0,1-1 0,-1 1 0,1-1 0,-1 1 0,1-1 0,-1 1 0,1-1 0,0 1-1,0-1 1,0 0 0,0 1 0,0-1 0,0 0 0,0 0 0,0 0 0,0 0 0,0 0 0,1 0 0,-1 0 0,0 0-1,1 0 1,2 1 0,9 5-212,1-1-1,-1 0 1,18 4-1,3 3-490,-30-12 723,0 1 0,-1 0 0,1 0-1,-1 0 1,0 1 0,1-1 0,-1 1 0,0 0 0,-1 0-1,1 0 1,0 0 0,3 6 0,-6-8 59,0 1 0,1-1 0,-1 1 0,0-1 0,0 0 0,0 1 0,0-1 0,0 1 0,0-1 0,0 1 0,0-1 0,-1 0 0,1 1 0,-1-1 0,1 1 0,-1-1 0,1 0 0,-1 0 0,0 1 0,1-1 0,-1 0 0,0 0 0,0 0 0,0 0 0,0 0 0,0 0 0,0 0-1,0 0 1,-1 0 0,1 0 0,0 0 0,0-1 0,-1 1 0,1-1 0,0 1 0,-1-1 0,-2 1 0,-23 12-94,-69 29 205,62-32-3598,0-4-3562,2-3-7234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1.181"/>
    </inkml:context>
    <inkml:brush xml:id="br0">
      <inkml:brushProperty name="width" value="0.025" units="cm"/>
      <inkml:brushProperty name="height" value="0.025" units="cm"/>
    </inkml:brush>
  </inkml:definitions>
  <inkml:trace contextRef="#ctx0" brushRef="#br0">111 219 16047,'0'0'3897,"-11"0"-2338,9 1-1538,-7-1 214,1 1 0,-1 0 0,1 1 1,-15 4-1,21-5-179,0 0-1,-1 0 1,1 0 0,0 0 0,0 0 0,0 0 0,0 0-1,0 1 1,0-1 0,0 1 0,1 0 0,-1-1-1,0 1 1,1 0 0,-1 0 0,1 0 0,0 0 0,0 0-1,0 0 1,0 0 0,0 1 0,0-1 0,0 0 0,1 1-1,-1-1 1,1 0 0,-1 4 0,2-5-15,0-1 1,0 1-1,-1 0 1,1 0-1,0-1 1,0 1-1,0-1 1,0 1-1,0-1 1,0 1-1,0-1 1,0 0 0,0 1-1,0-1 1,0 0-1,0 0 1,0 0-1,0 1 1,0-1-1,0 0 1,0-1-1,0 1 1,0 0-1,2 0 1,29-3 511,65-23 61,-76 19-618,-1 1-1,1 1 1,0 1-1,0 0 1,33 0-1,-53 4 1,0 0-1,0 0 1,0 0-1,0 0 1,0 0-1,0 1 1,0-1 0,0 0-1,-1 0 1,1 1-1,0-1 1,0 1-1,0-1 1,0 1 0,-1-1-1,1 1 1,0-1-1,0 1 1,-1 0-1,1-1 1,0 1-1,-1 0 1,1 0 0,-1-1-1,1 1 1,0 1-1,4 27 536,1 1 216,-6-29-731,1 0-1,-1 0 0,1 0 1,0 0-1,-1 0 1,1 0-1,0-1 1,0 1-1,-1 0 0,1 0 1,0-1-1,0 1 1,0-1-1,0 1 0,0-1 1,0 1-1,0-1 1,0 1-1,0-1 0,1 0 1,-1 0-1,0 1 1,0-1-1,0 0 0,2 0 1,7-1-110,0 0 0,0-1 1,0 0-1,-1 0 1,1-1-1,0-1 0,-1 1 1,0-1-1,0-1 0,0 0 1,0 0-1,11-10 0,1-1-1934,-1-1-1,-1-1 1,30-35-1,-30 28-1111,-2 0-1,18-31 0,-7 0-4503</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1.352"/>
    </inkml:context>
    <inkml:brush xml:id="br0">
      <inkml:brushProperty name="width" value="0.025" units="cm"/>
      <inkml:brushProperty name="height" value="0.025" units="cm"/>
    </inkml:brush>
  </inkml:definitions>
  <inkml:trace contextRef="#ctx0" brushRef="#br0">1 1 11787,'0'0'5600,"10"6"-3870,-2-1-1402,-1 0 0,0 1 0,1-1 0,-2 2 0,1-1 0,-1 1 0,0 0 1,-1 0-1,1 0 0,-1 1 0,-1 0 0,8 17 0,3 12 225,1 3-138,25 44 0,-36-75-508,0 0 1,1 0 0,0-1 0,0 0 0,1-1-1,0 1 1,0-1 0,0 0 0,1-1 0,15 10-1,-21-15-44,0 0 0,0 0-1,1 0 1,-1 0-1,0 0 1,1 0 0,-1-1-1,0 1 1,1-1-1,-1 0 1,1 0-1,-1 1 1,1-2 0,-1 1-1,1 0 1,-1 0-1,0-1 1,1 1 0,-1-1-1,0 0 1,1 0-1,2-1 1,-2 0-448,-1 0 1,0 0-1,1 0 1,-1 0-1,0 0 1,0 0-1,0-1 1,0 1-1,-1-1 1,1 0-1,1-3 1,11-29-11038</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6.070"/>
    </inkml:context>
    <inkml:brush xml:id="br0">
      <inkml:brushProperty name="width" value="0.025" units="cm"/>
      <inkml:brushProperty name="height" value="0.025" units="cm"/>
    </inkml:brush>
  </inkml:definitions>
  <inkml:trace contextRef="#ctx0" brushRef="#br0">55 20 11147,'19'-19'8587,"-17"38"-3829,-1-3-5211,0 31 1692,-2-16-620,2-1 0,1 1 0,1-1 1,2 0-1,13 44 0,-18-71-581,1 0-1,0 0 1,1-1 0,-1 1 0,0 0-1,1-1 1,-1 1 0,1-1 0,0 1-1,0-1 1,0 0 0,0 0 0,5 3-1,-27-34-2845,-92-107-507,115 133 5430,10 5-1278,25 7-944,-21-5 305,8 1-996,-1-2 0,33 1 0,13-10-9198,-41-3 205</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6.431"/>
    </inkml:context>
    <inkml:brush xml:id="br0">
      <inkml:brushProperty name="width" value="0.025" units="cm"/>
      <inkml:brushProperty name="height" value="0.025" units="cm"/>
    </inkml:brush>
  </inkml:definitions>
  <inkml:trace contextRef="#ctx0" brushRef="#br0">76 0 11115,'0'0'8824,"-10"4"-6950,5-2-1587,-1 1 0,1-1 0,-1 1 0,1 0 0,0 1 0,0-1 0,-5 5 0,8-5-133,0-1 1,1 0-1,-1 0 1,0 1-1,1-1 1,0 1-1,-1 0 1,1-1 0,0 1-1,0 0 1,0 0-1,1-1 1,-1 1-1,1 0 1,0 0-1,-1 0 1,1 0-1,0 0 1,1 0 0,-1 0-1,1 4 1,0-5-119,1 1 1,-1-1 0,0 0-1,1 0 1,-1 0-1,1 1 1,-1-2 0,1 1-1,0 0 1,0 0 0,0 0-1,0-1 1,0 1 0,0-1-1,1 0 1,-1 0-1,0 0 1,1 0 0,-1 0-1,1 0 1,-1 0 0,1-1-1,-1 1 1,1-1-1,0 0 1,2 0 0,9 2 159,0-2-1,0 0 1,21-2 0,-28 1-156,0-1 1,-1 0-1,1 0 1,-1-1-1,1 0 1,-1 0-1,0 0 0,11-8 1,-15 10-7,0 0 0,-1-1 0,1 1-1,0 0 1,-1-1 0,1 1 0,-1-1 0,1 1 0,-1-1 0,0 0 0,1 1 0,-1-1-1,0 0 1,0 0 0,-1 0 0,1 0 0,0 0 0,0 0 0,-1 0 0,0 0 0,1 0-1,-1 0 1,0-1 0,0 1 0,0 0 0,0 0 0,0 0 0,-1 0 0,1 0 0,-1 0-1,1 0 1,-1 0 0,-1-3 0,0 2 4,-1 1 0,0-1 0,1 1 0,-1-1 0,0 1 0,0 0 0,-1 0-1,1 0 1,0 1 0,-1-1 0,1 1 0,-1 0 0,1-1 0,-1 2 0,1-1 0,-5 0 0,-1-1-66,0 1 0,1 1 0,-1-1 0,1 1 0,-1 1 0,-8 0 0,16 0-103,0-1 1,0 0 0,0 1 0,1-1-1,-1 1 1,0-1 0,0 1 0,1-1-1,-1 1 1,0-1 0,1 1-1,-1-1 1,1 1 0,-1 0 0,1-1-1,-1 1 1,1 0 0,-1 0 0,1-1-1,0 1 1,-1 0 0,1 0 0,0 0-1,0 0 1,0-1 0,0 1 0,-1 0-1,1 0 1,0 0 0,0 0 0,1-1-1,-1 1 1,0 0 0,0 0 0,0 0-1,0 0 1,1-1 0,-1 1 0,0 0-1,1 0 1,-1 0 0,1-1 0,-1 1-1,1 0 1,-1-1 0,1 1 0,0-1-1,-1 1 1,1 0 0,-1-1 0,1 1-1,0-1 1,0 1 0,-1-1-1,1 0 1,0 1 0,0-1 0,0 0-1,0 1 1,49 10-7274,-17-9 923</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6.944"/>
    </inkml:context>
    <inkml:brush xml:id="br0">
      <inkml:brushProperty name="width" value="0.025" units="cm"/>
      <inkml:brushProperty name="height" value="0.025" units="cm"/>
    </inkml:brush>
  </inkml:definitions>
  <inkml:trace contextRef="#ctx0" brushRef="#br0">38 0 13901,'0'0'11814,"-6"11"-10864,1 2-520,-1-1 0,2 1-1,-1 0 1,2 0 0,-3 18-1,5-28-382,0-1 0,1 1-1,0 0 1,-1-1-1,1 1 1,0 0 0,0 0-1,1-1 1,-1 1-1,0 0 1,1-1-1,0 1 1,-1 0 0,1-1-1,0 1 1,1-1-1,-1 1 1,0-1 0,1 0-1,-1 1 1,1-1-1,0 0 1,-1 0-1,1 0 1,0 0 0,0 0-1,1-1 1,-1 1-1,0-1 1,1 1 0,-1-1-1,0 0 1,1 0-1,0 0 1,-1 0-1,1 0 1,-1-1 0,1 1-1,3-1 1,0 1-17,-1-1 0,1 0 1,0-1-1,-1 1 1,1-1-1,0 0 0,-1-1 1,1 0-1,-1 1 0,0-2 1,0 1-1,0 0 0,0-1 1,0 0-1,0 0 1,0-1-1,-1 1 0,0-1 1,6-6-1,0-2-8,0 0-1,0-1 1,-1 0-1,-1-1 1,0 0-1,7-19 1,-16 43 77,0-1 1,1 1 0,0-1-1,0 1 1,3 12 0,-3-21-93,1 0 0,-1 0 0,1 0 0,-1 0 0,1 0 0,-1-1 0,1 1 0,-1 0 0,1 0 0,0-1 0,-1 1 0,1-1 0,0 1 0,0 0 0,-1-1 0,1 1 0,0-1 0,0 0 0,0 1 0,0-1 0,0 0 0,0 1 0,-1-1 0,1 0 0,0 0 0,0 0 0,2 0 0,31 1 94,-26-1-94,5-1-7,0-1 0,0 0 0,0-1 0,0-1 0,0 0 0,-1 0 0,0-1 0,23-14 0,22-7 0,-56 25 0,-1 1 0,1 0 0,-1 0 0,0 0 0,1 0 0,-1 0 0,1 0 0,-1 0 0,1 1 0,-1-1 0,1 0 0,-1 0 0,0 0 0,1 0 0,-1 1 0,1-1 0,-1 0 0,0 0 0,1 1 0,-1-1 0,1 0 0,-1 0 0,0 1 0,0-1 0,1 0 0,-1 1 0,0-1 0,0 1 0,1-1 0,-1 0 0,0 1 0,0-1 0,0 1 0,0-1 0,1 1 0,-1-1 0,0 1 0,0-1 0,0 0 0,0 1 0,0-1 0,0 1 0,0-1 0,0 1 0,-1 0 0,1 38 0,2-1 0,0-37 0,0 0 0,-1 0 0,1 0 0,0 0 0,0-1 0,0 1 0,0 0 0,0-1 0,0 0 0,0 1 0,0-1 0,0 0 0,0 0 0,0 0 0,3-1 0,33-3 0,-11-3-3590,-24 6 2715,0 0-1,0 0 1,0 0 0,0-1-1,-1 1 1,1-1 0,-1 0 0,1 1-1,-1-1 1,0 0 0,1-1-1,1-2 1,-1-2-9684</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7.596"/>
    </inkml:context>
    <inkml:brush xml:id="br0">
      <inkml:brushProperty name="width" value="0.025" units="cm"/>
      <inkml:brushProperty name="height" value="0.025" units="cm"/>
    </inkml:brush>
  </inkml:definitions>
  <inkml:trace contextRef="#ctx0" brushRef="#br0">98 112 13965,'0'0'13816,"-10"1"-13699,4 0-24,0 0 0,-1 0-1,1 0 1,0 1-1,-12 5 1,16-6 53,-1 0 1,1 1-1,-1-1 0,1 1 1,-1 0-1,1 0 1,0 0-1,0 0 1,0 0-1,0 0 0,0 0 1,1 1-1,-1-1 1,0 1-1,1-1 0,0 1 1,0 0-1,0-1 1,0 1-1,-1 3 0,3-5-128,0 0 0,-1-1-1,1 1 1,0 0-1,-1-1 1,1 1-1,0 0 1,0-1 0,0 1-1,0-1 1,0 0-1,0 1 1,-1-1-1,1 1 1,0-1 0,0 0-1,0 0 1,0 0-1,0 0 1,0 0-1,0 0 1,0 0 0,0 0-1,0 0 1,0 0-1,0 0 1,0-1-1,2 1 1,2-1 38,24 0-264,1-2 0,45-11 0,-46 8-31,1 1 1,47-2-1,-73 10 1274,-5-14-57,-4-44-978,8 55 0,-1-1 0,0 0 0,0 1 0,1-1 0,-1 1 0,0 0 0,0 0 0,1-1 0,-1 2 0,0-1 0,4 1 0,-5-1 0,33 2 0,-6 0 0,0-1 0,47-5 0,-69 4 0,0-1 0,0 0 0,1 0 0,-1-1 0,-1 0 0,1 0 0,0 0 0,0-1 0,-1 0 0,1 0 0,-1 0 0,0-1 0,0 1 0,0-1 0,-1 0 0,1-1 0,6-8 0,-10 12 0,-1 1 0,0-1 0,1 1 0,-1-1 0,1 1 0,-1-1 0,0 1 0,1-1 0,-1 1 0,0-1 0,0 0 0,1 1 0,-1-1 0,0 1 0,0-1 0,0 0 0,0 1 0,0-1 0,0 0 0,0 1 0,0-1 0,0 1 0,0-1 0,0 0 0,0 1 0,0-1 0,0 0 0,-1 1 0,1-1 0,0 1 0,-1-1 0,1 1 0,-1-2 0,-21-1 0,16 3 0,-1 1 0,1 1 0,-1-1 0,1 1 0,-12 5 0,9-1 0,0 0 0,1 0 0,0 1 0,1 0 0,-1 1 0,-11 15 0,16-19 0,0 0 0,1 0 0,-1 1 0,1-1 0,0 0 0,0 1 0,0-1 0,1 1 0,-1 0 0,1 0 0,1-1 0,-1 1 0,0 0 0,1 0 0,0 0 0,1 9 0,0-11 0,0-1 0,0 0 0,0 0 0,1 0 0,-1 0 0,0 0 0,1 0 0,-1 0 0,1 0 0,-1-1 0,1 1 0,0 0 0,0-1 0,0 0 0,0 1 0,0-1 0,0 0 0,0 0 0,1 0 0,-1 0 0,0-1 0,0 1 0,1 0 0,2-1 0,62 7 0,-58-7 0,1 0 5,8 1-791,1-1 0,-1-1 0,20-3 0,12-12-6453</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8.125"/>
    </inkml:context>
    <inkml:brush xml:id="br0">
      <inkml:brushProperty name="width" value="0.025" units="cm"/>
      <inkml:brushProperty name="height" value="0.025" units="cm"/>
    </inkml:brush>
  </inkml:definitions>
  <inkml:trace contextRef="#ctx0" brushRef="#br0">205 13 18065,'0'0'6604,"-8"-3"-4021,3 1-2456,-1 0 0,1 1-1,-1 0 1,0 0 0,1 0-1,-1 0 1,0 1 0,1 0-1,-1 0 1,0 1 0,0-1-1,1 1 1,-1 0 0,1 1-1,-1 0 1,1 0 0,-1 0-1,1 0 1,0 1 0,0 0-1,-6 4 1,3-1-80,0 0 1,1 1-1,0 0 0,0 0 0,0 1 1,-6 10-1,11-16-26,1 1 1,-1-1-1,1 1 0,0-1 1,0 1-1,0 0 0,0-1 1,0 1-1,1 0 0,-1 0 1,1 5-1,0-7-16,0 1 0,0-1 0,1 0 0,-1 1 0,0-1-1,1 0 1,0 1 0,-1-1 0,1 0 0,0 0 0,-1 1 0,1-1 0,0 0 0,0 0 0,0 0 0,0 0 0,0 0 0,0 0 0,1 0-1,-1 0 1,0-1 0,0 1 0,1 0 0,1 0 0,9 3-297,0 1 1,0-2-1,0 0 0,1 0 0,-1-1 0,17 0 1,78-3-10926,-105 1 10906,37-3-8860</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8.517"/>
    </inkml:context>
    <inkml:brush xml:id="br0">
      <inkml:brushProperty name="width" value="0.025" units="cm"/>
      <inkml:brushProperty name="height" value="0.025" units="cm"/>
    </inkml:brush>
  </inkml:definitions>
  <inkml:trace contextRef="#ctx0" brushRef="#br0">199 0 15535,'-10'0'3769,"-2"1"-3069,-1 0 1,1 0-1,0 2 0,0-1 1,0 2-1,0-1 1,-12 7-1,19-8-522,0 0-1,0 1 1,0-1-1,0 1 1,1 0-1,-1 1 1,1-1-1,0 1 1,0 0-1,0 0 1,0 0-1,1 0 1,-1 1-1,1-1 1,0 1 0,1 0-1,-1 0 1,1 0-1,0 0 1,-2 8-1,4-12-168,0 1 0,0-1 1,0 0-1,0 1 0,1-1 0,-1 0 0,0 0 0,1 1 0,-1-1 1,1 0-1,-1 0 0,1 1 0,0-1 0,-1 0 0,1 0 1,0 0-1,0 0 0,0 0 0,0 0 0,0 0 0,0 0 0,0-1 1,0 1-1,0 0 0,0-1 0,0 1 0,1 0 0,-1-1 0,0 1 1,0-1-1,1 0 0,-1 1 0,0-1 0,1 0 0,-1 0 1,0 0-1,1 0 0,-1 0 0,2 0 0,65-2 203,-57 1-133,18-3-304,-1-1 0,1-2 0,-1-1 0,0-1 0,-1-1 0,-1-2 1,38-21-1,-64 33 252,1-1 0,-1 1 0,1-1 0,-1 1 0,1 0 0,-1-1 1,1 1-1,-1 0 0,1-1 0,-1 1 0,1 0 0,-1 0 0,1 0 0,0-1 1,-1 1-1,1 0 0,-1 0 0,1 0 0,0 0 0,-1 0 0,1 0 0,-1 0 1,1 0-1,0 0 0,-1 1 0,1-1 0,-1 0 0,1 0 0,0 0 1,-1 1-1,1-1 0,-1 0 0,1 1 0,0-1 0,1 22 958,-2-21-921,-1 0 1,1 1-1,0-1 0,0 1 1,-1-1-1,1 0 0,0 1 1,0-1-1,0 1 0,1-1 0,-1 1 1,0-1-1,1 0 0,-1 1 1,0-1-1,1 0 0,0 1 0,-1-1 1,1 0-1,0 1 0,-1-1 1,1 0-1,0 0 0,0 0 1,0 0-1,0 0 0,0 0 0,0 0 1,1 0-1,-1 0 0,0-1 1,0 1-1,1 0 0,-1-1 1,0 1-1,3 0 0,14-1-363,-1 0 0,1-1 1,0-1-1,-1 0 0,18-6 0,84-28-8462,-85 21 3561,-15-1-1633,-9 3-1457</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8.997"/>
    </inkml:context>
    <inkml:brush xml:id="br0">
      <inkml:brushProperty name="width" value="0.025" units="cm"/>
      <inkml:brushProperty name="height" value="0.025" units="cm"/>
    </inkml:brush>
  </inkml:definitions>
  <inkml:trace contextRef="#ctx0" brushRef="#br0">96 1 8264,'0'0'8926,"-5"9"-4778,1-4-3714,-13 24 2170,0 0 0,-17 45 0,30-65-2433,1 0 0,0 1 0,1-1 0,-1 1 0,2-1 0,0 1 0,0 0 0,0-1-1,1 1 1,1 0 0,0 0 0,0-1 0,1 1 0,3 12 0,12 63-241,-15-132 29,2 0-1,2 0 0,2 1 1,26-85-1,-33 128 33,-1 1 0,1 0 0,0 0 0,0 0-1,0 0 1,0 0 0,0 0 0,0 0 0,0 0 0,1 0 0,-1 0-1,0 1 1,1-1 0,0 1 0,-1-1 0,1 1 0,0-1-1,0 1 1,0 0 0,0 0 0,0 0 0,0 0 0,0 0 0,0 1-1,0-1 1,0 1 0,1-1 0,-1 1 0,0 0 0,0-1-1,1 1 1,-1 1 0,0-1 0,0 0 0,1 0 0,-1 1 0,0-1-1,0 1 1,0 0 0,0 0 0,0-1 0,4 3 0,2 2-5,1-1 0,-1 1 0,0 0 0,0 0-1,0 1 1,-1 0 0,0 1 0,0-1 0,5 9 0,-11-14 21,0 0 0,0 0 0,0 0 0,0 0 0,-1 0 0,1 0 0,0 0 0,-1 0 0,1 1 0,-1-1-1,1 0 1,-1 0 0,0 1 0,0-1 0,1 0 0,-1 0 0,0 1 0,0-1 0,0 0 0,0 1 0,0-1 0,-1 0-1,1 1 1,0-1 0,-1 0 0,1 0 0,-1 0 0,1 1 0,-1-1 0,0 2 0,-2-1 34,1 0 0,-1 1 0,0-1 0,1 0 0,-1 0 0,0-1 0,0 1 0,-1-1 0,1 1 1,0-1-1,-5 1 0,-8 2 139,-1 0 1,1-2 0,-31 2 0,43-5-300,-1 1 1,1-1-1,0 0 1,0 0-1,0 0 0,0 0 1,-7-4-1,10 5 64,0-1 1,0 1-1,1 0 1,-1-1-1,0 1 0,0-1 1,1 1-1,-1 0 0,0-1 1,1 0-1,-1 1 0,0-1 1,1 1-1,-1-1 1,1 0-1,-1 0 0,1 1 1,0-1-1,-1 0 0,1 0 1,0 1-1,-1-1 1,1 0-1,0 0 0,0 0 1,0 0-1,-1 1 0,1-1 1,0 0-1,0 0 0,1 0 1,-1 0-1,0 1 1,0-1-1,0 0 0,0 0 1,1 0-1,-1 0 0,0 1 1,1-1-1,-1 0 0,1 0 1,-1 1-1,1-1 1,-1 0-1,1 1 0,0-2 1,2 1-986,0-1 0,0 1 0,0-1 0,0 1 0,0 0 0,0 0 0,0 1 1,0-1-1,1 1 0,-1-1 0,6 1 0,-6 0 146,17 0-5800</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29.402"/>
    </inkml:context>
    <inkml:brush xml:id="br0">
      <inkml:brushProperty name="width" value="0.025" units="cm"/>
      <inkml:brushProperty name="height" value="0.025" units="cm"/>
    </inkml:brush>
  </inkml:definitions>
  <inkml:trace contextRef="#ctx0" brushRef="#br0">0 126 14061,'0'0'17382,"10"-1"-16715,3 0-530,-2 0-90,0 1 0,-1-2 1,1 0-1,-1 0 0,0-1 1,0 0-1,0-1 0,0 0 0,0 0 1,13-9-1,-22 12-47,36-32 0,-36 32 0,0-1 0,1 1 0,-1-1 0,0 1 0,0-1 0,0 1 0,0-1 0,0 0 0,0 1 0,-1-1 0,1 0 0,0 0 0,-1 0 0,1 0 0,-1 1 0,0-1 0,0 0 0,0 0 0,0 0 0,0 0 0,0 0 0,0 0 0,-1-1 0,0 2 0,0 0 0,0 0 0,0 1 0,0-1 0,0 0 0,0 1 0,0-1 0,0 1 0,0-1 0,0 1 0,0 0 0,0 0 0,-1-1 0,1 1 0,0 0 0,0 0 0,0 0 0,0 0 0,-1 0 0,-1 1 0,-25 2 0,22 0 0,0-1 0,-1 1 0,1 0 0,1 1 0,-1-1 0,0 1 0,1 0 0,0 1 0,0-1 0,0 1 0,1 0 0,-1 0 0,1 1 0,0-1 0,-4 10 0,4-8 0,0 1 0,0 1 0,0-1 0,1 0 0,1 1 0,-1 0 0,2 0 0,-1-1 0,1 1 0,0 0 0,1 11 0,0-18 0,1 1 0,-1-1 0,1 0 0,0 0 0,0 1 0,0-1 0,0 0 0,0 0 0,0 0 0,0 0 0,1 0 0,-1 0 0,0-1 0,1 1 0,0 0 0,0-1 0,-1 1 0,1-1 0,0 0 0,0 1 0,0-1 0,0 0 0,0 0 0,1 0 0,-1-1 0,0 1 0,0 0 0,5 0 0,6 1 0,1 0 0,0-1 0,23-1 0,-24 0 0,-2 0-408,1 0-1,-1-2 1,0 1-1,12-4 1,-15 3-435,0-1 0,-1 0 0,1 0 0,-1-1 0,0 1 0,10-8-1,20-21-8733</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0.183"/>
    </inkml:context>
    <inkml:brush xml:id="br0">
      <inkml:brushProperty name="width" value="0.025" units="cm"/>
      <inkml:brushProperty name="height" value="0.025" units="cm"/>
    </inkml:brush>
  </inkml:definitions>
  <inkml:trace contextRef="#ctx0" brushRef="#br0">45 1 17649,'0'0'4927,"1"10"-2626,4 84 251,-5-1-1,-14 122 1,2-288-2350,3 35-531,2 0 0,-1-40 0,10 79 325,1 0-1,0 0 0,-1 0 0,1 1 0,-1-1 0,1 1 0,-1-1 1,0 1-1,0 0 0,3 3 0,3 2 38,0-1-1,1 0 1,0 0 0,0-1 0,0 0-1,0-1 1,1 0 0,0-1 0,0 1-1,0-2 1,0 0 0,0 0 0,1 0-1,-1-1 1,0-1 0,20-1 0,-24 0-16,0 0 1,1 0 0,-1 0 0,0-1 0,0 0-1,1 0 1,-1 0 0,-1-1 0,1 0 0,0 0-1,-1-1 1,0 0 0,1 0 0,-1 0 0,-1 0-1,1-1 1,-1 1 0,0-1 0,0 0 0,0-1 0,-1 1-1,1-1 1,-1 0 0,-1 1 0,1-1 0,-1 0-1,0-1 1,2-7 0,-3-6-18,-8 23 0,-12 30 0,11-12 0,0 0 0,1 1 0,2 0 0,0 0 0,1 0 0,1 1 0,1-1 0,1 32 0,2-53-45,-1 0-1,1 0 1,-1 1-1,1-1 1,-1 0-1,1 0 1,0 0-1,-1 0 1,1 0-1,0 0 1,0 0-1,0 0 1,0 0-1,0 0 1,0-1-1,0 1 1,0 0 0,0-1-1,1 1 1,-1 0-1,0-1 1,0 0-1,0 1 1,1-1-1,-1 0 1,0 1-1,1-1 1,-1 0-1,0 0 1,1 0-1,-1 0 1,0 0-1,0-1 1,1 1 0,-1 0-1,0-1 1,0 1-1,1-1 1,-1 1-1,0-1 1,0 1-1,0-1 1,0 0-1,0 1 1,0-1-1,0 0 1,0 0-1,0 0 1,0 0-1,0 0 1,0 0-1,-1 0 1,1 0 0,0 0-1,0-2 1,1-16-5721,-2-7-3507</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0.587"/>
    </inkml:context>
    <inkml:brush xml:id="br0">
      <inkml:brushProperty name="width" value="0.025" units="cm"/>
      <inkml:brushProperty name="height" value="0.025" units="cm"/>
    </inkml:brush>
  </inkml:definitions>
  <inkml:trace contextRef="#ctx0" brushRef="#br0">1 17 20531,'0'0'11659,"54"-17"-12587,-43 19-674,-3 2-1761,-4-1-1506</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1.741"/>
    </inkml:context>
    <inkml:brush xml:id="br0">
      <inkml:brushProperty name="width" value="0.025" units="cm"/>
      <inkml:brushProperty name="height" value="0.025" units="cm"/>
    </inkml:brush>
  </inkml:definitions>
  <inkml:trace contextRef="#ctx0" brushRef="#br0">197 1 14446,'0'0'1409,"-25"57"-96,8-15 97,0 8 95,2 10 161,-3 6-481,2 10-353,-1 4-607,4 5-129,-1-2-128,4 2-1057,-1-6-1153,-2-7-2563,2-7-9641</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2.264"/>
    </inkml:context>
    <inkml:brush xml:id="br0">
      <inkml:brushProperty name="width" value="0.025" units="cm"/>
      <inkml:brushProperty name="height" value="0.025" units="cm"/>
    </inkml:brush>
  </inkml:definitions>
  <inkml:trace contextRef="#ctx0" brushRef="#br0">79 0 4869,'0'0'24818,"-4"13"-24007,-17 61-357,4 0 0,3 1-1,3 0 1,-1 130 0,14-172-454,-2-31 0,0-1 0,0 0 0,0 0 0,0 0 0,0 0 0,0 0 0,1 0 0,-1 0 0,0 0 0,1 0 0,-1 0 0,0 0 0,1 0 0,-1 0 0,1-1 0,0 1 0,-1 0 0,1 0 0,0 0 0,-1 0 0,1-1 0,0 1 0,0 0 0,0-1 0,0 1 0,1 0 0,1-39 0,-4-52-67,-1 43-22,7-68-1,-5 123 101,0 0-1,1-1 1,0 1-1,0 0 1,0 0-1,1-1 0,1 1 1,-1-1-1,1 0 1,7 14-1,-8-17-3,0 0-1,1 0 1,-1 1-1,1-2 1,0 1-1,0 0 1,0-1 0,0 1-1,1-1 1,-1 0-1,1 0 1,0 0-1,0-1 1,0 1-1,0-1 1,0 0-1,1 0 1,-1 0-1,8 1 1,-7-3-7,1-1 0,-1 0 0,0 0 0,0 0 0,0 0 0,0-1 0,0 0 0,0 0 0,0 0 0,0-1 0,-1 0 0,1 0 0,-1 0 0,0 0 0,0 0 0,0-1 0,0 0 0,-1 0 0,1 0 0,-1 0 0,5-9 0,6-9 0,-1 0 0,-1-1 0,10-25 0,-24 52 0,-4 8 0,1 0 0,1 0 0,0 0 0,0 0 0,1 1 0,1-1 0,-1 18 0,10-25 0,0 0 0,0-1 0,1-1 0,-1 1 0,1-1 0,0 0 0,8 1 0,-15-2 0,0-1 0,0 1 0,0-1 0,0 1 0,0 0 0,-1-1 0,1 1 0,-1 0 0,1 0 0,-1-1 0,0 1 0,1 0 0,-1 0 0,0 0 0,0 0 0,0-1 0,0 1 0,-1 0 0,1 0 0,-1 0 0,0 2 0,1 0 0,-1 0 0,1 0 0,0 0 0,0 1 0,0-1 0,0 0 0,1 0 0,0 0 0,0 0 0,1 5 0,-1-8 0,-1 0 0,0 0 0,1 0 0,-1-1 0,0 1 0,1 0 0,-1 0 0,1-1 0,-1 1 0,1 0 0,-1-1 0,1 1 0,0-1 0,-1 1 0,1 0 0,0-1 0,-1 0 0,1 1 0,0-1 0,0 1 0,0-1 0,-1 0 0,1 0 0,0 1 0,0-1 0,0 0 0,0 0 0,-1 0 0,1 0 0,0 0 0,0 0 0,0 0 0,0 0 0,-1 0 0,2-1 0,0 0 0,0-1 0,0 0 0,0 1 0,-1-1 0,1 0 0,-1 0 0,1 0 0,-1 0 0,0 0 0,0-1 0,0 1 0,1-3 0,19-71 0,-18 59 0,1 0 0,1 1 0,10-23 0,-13 34 0,-1 1 0,2 0 0,-1-1 0,0 1 0,1 0 0,0 0 0,0 0 0,0 1 0,1-1 0,-1 1 0,1 0 0,0 0 0,-1 0 0,1 0 0,1 0 0,-1 1 0,5-2 0,-8 3 0,0 1 0,0 0 0,0-1 0,0 1 0,1 0 0,-1 0 0,0 0 0,0 0 0,0 0 0,0 0 0,1 0 0,-1 0 0,0 1 0,0-1 0,0 0 0,0 1 0,0-1 0,0 0 0,0 1 0,0 0 0,0-1 0,0 1 0,0 0 0,0-1 0,0 1 0,0 0 0,0 0 0,0 1 0,1 1 0,0 0 0,-1 0 0,1 0 0,-1 0 0,0 1 0,0-1 0,0 0 0,0 1 0,0 6 0,0-2 0,-1 1 0,1 0 0,-2 0 0,1 0 0,-2 0 0,1-1 0,-4 14 0,-6-1 0,8-15 0,0-1 0,0 1 0,1-1 0,-1 1 0,1 0 0,0 0 0,1 0 0,-1 0 0,1 1 0,0-1 0,1 0 0,0 7 0,0-12 0,1 0 0,0-1 0,0 1 0,-1-1 0,1 1 0,0-1 0,0 1 0,0-1 0,0 0 0,0 1 0,-1-1 0,1 0 0,0 0 0,0 0 0,0 0 0,0 0 0,0 0 0,0 0 0,0 0 0,0 0 0,0 0 0,0 0 0,0-1 0,-1 1 0,3-1 0,24-7 0,-20 1 0,1 0 0,-1 0 0,1 0 0,-2-1 0,1 0 0,-1-1 0,-1 1 0,0-1 0,8-17 0,-10 20 0,1-1 0,-2 0 0,1 0 0,-1 0 0,0 0 0,-1 0 0,1 0 0,-1 0 0,-1-1 0,0 1 0,0-13 0,1 24 0,1-1 0,0 1 0,0-1 0,0 1 0,0-1 0,0 0 0,1 0 0,0 0 0,0 0 0,0 0 0,0-1 0,0 1 0,0-1 0,0 0 0,1 0 0,-1 0 0,1 0 0,0-1 0,-1 1 0,1-1 0,0 0 0,0 0 0,0-1 0,0 1 0,0-1 0,0 1 0,0-1 0,0-1 0,0 1 0,0 0 0,7-3 0,-7 3 0,1-1 0,-1 0 0,0 1 0,0-2 0,0 1 0,0 0 0,0-1 0,0 0 0,-1 0 0,1 0 0,0 0 0,-1 0 0,0-1 0,1 0 0,-1 1 0,0-1 0,0 0 0,-1-1 0,1 1 0,-1 0 0,1-1 0,-1 0 0,0 1 0,-1-1 0,1 0 0,-1 0 0,1 0 0,-1 0 0,0 0 0,0-5 0,-1 8 0,0 0 0,1 0 0,-1 0 0,0 0 0,0 1 0,0-1 0,0 0 0,0 0 0,-1 0 0,1 0 0,0 0 0,0 1 0,0-1 0,-1 0 0,1 0 0,-1 0 0,1 1 0,0-1 0,-1 0 0,1 0 0,-1 1 0,0-1 0,1 0 0,-1 1 0,1-1 0,-1 1 0,0-1 0,0 0 0,-1 1 0,1 0 0,0 0 0,-1 0 0,1 0 0,0 1 0,-1-1 0,1 0 0,0 1 0,0-1 0,-1 1 0,1-1 0,0 1 0,0-1 0,0 1 0,0 0 0,-2 1 0,-4 4 0,0 0 0,1 0 0,-1 1 0,-7 10 0,10-12 0,0 0 0,1 1 0,-1-1 0,1 1 0,1 0 0,-1 0 0,1-1 0,0 2 0,0-1 0,1 0 0,0 0 0,0 0 0,0 1 0,1-1 0,0 1 0,0-1 0,1 7 0,0-11 0,0-1 0,0 0 0,0 0 0,0 1 0,1-1 0,-1 0 0,0 0 0,0 0 0,1 0 0,-1-1 0,1 1 0,-1 0 0,1 0 0,-1-1 0,1 1 0,-1-1 0,1 1 0,-1-1 0,1 0 0,0 0 0,-1 0 0,1 0 0,2 0 0,43-2 0,-47 2 0,13-3 0,-1 0 0,1-1 0,-1 0 0,-1-1 0,1 0 0,-1-1 0,1-1 0,13-9 0,-8 5 0,0 0 0,24-9 0,-41 22 0,0-1 0,1 1 0,-1-1 0,0 1 0,0-1 0,0 1 0,0-1 0,-1 1 0,1-1 0,0 1 0,-1-1 0,1 1 0,-1-1 0,-1 3 0,0 0 0,0 0 0,0 0 0,1 1 0,-1-1 0,1 0 0,0 1 0,0-1 0,0 1 0,1-1 0,0 7 0,0-10 0,0-1 0,0 1 0,1 0 0,-1 0 0,0 0 0,1 0 0,-1-1 0,1 1 0,-1 0 0,1 0 0,-1-1 0,1 1 0,0 0 0,-1-1 0,1 1 0,0-1 0,-1 1 0,1-1 0,0 1 0,1 0 0,30 4 0,-17-7 0,0-1 0,1 0 0,-1-1 0,0-1 0,-1 0 0,1-1 0,-1 0 0,0-1 0,-1-1 0,21-15 0,-24 17 0,-10 6 0,1 0 0,-1 0 0,0 0 0,0 0 0,1 0 0,-1 0 0,0 0 0,0 1 0,0-1 0,1 0 0,-1 0 0,0 0 0,0 0 0,0 1 0,0-1 0,1 0 0,-1 0 0,0 0 0,0 1 0,0-1 0,0 0 0,0 0 0,0 0 0,0 1 0,1-1 0,-1 0 0,0 0 0,0 1 0,0-1 0,0 0 0,0 0 0,0 1 0,0-1 0,0 0 0,0 0 0,0 1 0,-1-1 0,1 0 0,0 0 0,0 1 0,0-1 0,0 0 0,0 0 0,0 0 0,0 1 0,-1-1 0,1 0 0,0 0 0,0 0 0,0 0 0,0 1 0,-1-1 0,-4 19 0,4-17 0,0 0-322,1 0-1,-1 1 1,1-1 0,-1 0-1,1 0 1,0 1 0,0-1-1,0 0 1,0 1 0,0-1-1,0 0 1,1 1-1,-1-1 1,2 4 0,-1-5 8,0 0 1,0 0 0,-1 0 0,1-1-1,0 1 1,0 0 0,0 0-1,0-1 1,0 1 0,0-1 0,0 1-1,1-1 1,-1 1 0,0-1-1,0 0 1,0 0 0,0 1 0,1-1-1,-1 0 1,0 0 0,0 0-1,0 0 1,1-1 0,-1 1 0,0 0-1,0 0 1,0-1 0,0 1-1,0 0 1,2-2 0,11-4-11437</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2.653"/>
    </inkml:context>
    <inkml:brush xml:id="br0">
      <inkml:brushProperty name="width" value="0.025" units="cm"/>
      <inkml:brushProperty name="height" value="0.025" units="cm"/>
    </inkml:brush>
  </inkml:definitions>
  <inkml:trace contextRef="#ctx0" brushRef="#br0">87 90 16688,'1'0'3801,"4"0"3711,2 0-3756,-3 0-3634,0 0 1,0-1-1,0 0 0,0 1 0,0-1 1,-1-1-1,8-2 0,-9 3-121,1 0 0,-1 0 0,1 0 1,-1-1-1,0 0 0,1 1 0,-1-1 0,0 0 0,0 0 0,0 0 1,-1 0-1,1 0 0,0 0 0,-1-1 0,1 1 0,-1-1 0,0 1 1,0-1-1,0 1 0,0-1 0,0 0 0,-1 0 0,1 1 0,-1-1 1,1 0-1,-1 0 0,-1-5 0,1 7-1,-1 0 0,0 0 0,0 0 0,0 0 0,0 0 0,0 0 0,0 0 0,0 0 0,0 0 0,0 1 0,0-1 0,0 0 0,-1 1 0,1-1 0,0 1 0,-1-1 0,1 1 0,0 0 0,0 0 0,-1-1 0,1 1 0,-1 0 0,1 0 0,0 0 0,-1 0 0,1 1 0,0-1 0,-1 0 0,-1 1 0,-42 9 0,38-6 0,0 1 0,0 0 0,0 0 0,0 0 0,1 1 0,0 0 0,0 0 0,1 0 0,-8 11 0,10-12 0,0 0 0,0 0 0,0 0 0,1 0 0,0 1 0,0-1 0,0 1 0,1-1 0,-1 1 0,1 0 0,1 0 0,-1-1 0,1 1 0,1 10 0,-1-14-9,1 0 1,0 1-1,0-1 1,0 0-1,0 0 0,1 0 1,-1 0-1,0 0 1,1 0-1,0 0 0,-1 0 1,1-1-1,0 1 1,0-1-1,0 1 0,0-1 1,0 0-1,0 0 1,0 0-1,0 0 0,0 0 1,1 0-1,-1 0 1,0-1-1,1 1 0,-1-1 1,4 0-1,9 2-391,0 0-1,0-2 0,16 0 1,-22 0-31,-2-1-794,0 0 0,0 0 0,0 0 0,0 0 1,0-1-1,0-1 0,0 1 0,6-4 0,24-12-6265</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3.073"/>
    </inkml:context>
    <inkml:brush xml:id="br0">
      <inkml:brushProperty name="width" value="0.025" units="cm"/>
      <inkml:brushProperty name="height" value="0.025" units="cm"/>
    </inkml:brush>
  </inkml:definitions>
  <inkml:trace contextRef="#ctx0" brushRef="#br0">157 15 13677,'0'0'14013,"-9"-2"-11317,-2-1-2346,-1 0 0,0 1 1,0 0-1,-21 1 0,31 0-331,-1 1-1,1 0 1,-1 0-1,0 0 1,1 0-1,-1 0 1,1 1-1,-1-1 1,1 1-1,-1 0 1,1 0-1,-1 0 1,1 0-1,0 0 1,-1 0-1,1 1 1,0-1 0,0 1-1,0-1 1,0 1-1,0 0 1,0 0-1,1 0 1,-1 0-1,0 0 1,1 0-1,0 0 1,0 1-1,-1-1 1,1 1-1,0-1 1,1 0-1,-2 5 1,2-6-18,0 0 0,1 0 0,-1 0-1,0 0 1,1 1 0,-1-1 0,1 0 0,-1 0 0,1 0 0,-1 0 0,1 0-1,0 0 1,0-1 0,-1 1 0,1 0 0,0 0 0,0 0 0,0-1-1,0 1 1,0 0 0,0-1 0,0 1 0,0-1 0,0 1 0,0-1 0,0 0-1,0 1 1,0-1 0,0 0 0,3 0 0,41 7-74,-36-6 7,155 13-3473,-159-11 5634,-12 2-1109,-10 1-517,-30 7-380,21-7-179,1 1-1,-43 19 1,135-50-15343,-35 5 5044</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3.431"/>
    </inkml:context>
    <inkml:brush xml:id="br0">
      <inkml:brushProperty name="width" value="0.025" units="cm"/>
      <inkml:brushProperty name="height" value="0.025" units="cm"/>
    </inkml:brush>
  </inkml:definitions>
  <inkml:trace contextRef="#ctx0" brushRef="#br0">76 0 12908,'0'0'18935,"-10"5"-18422,8-3-453,-38 21 229,39-22-289,-1 0-1,1 0 1,0 0 0,-1 1 0,1-1-1,0 0 1,0 0 0,0 1 0,-1-1-1,1 1 1,1-1 0,-1 1 0,0-1-1,0 1 1,1 0 0,-1-1-1,0 1 1,1 0 0,0-1 0,-1 1-1,1 0 1,0 0 0,0-1 0,0 1-1,0 0 1,0 0 0,1 2 0,2-2-183,0 0 1,0 1-1,0-1 1,1-1 0,-1 1-1,0 0 1,1-1-1,0 0 1,-1 1 0,1-1-1,0-1 1,7 2-1,-1 0-317,44 9-1767,-41-10 2172,0 1 1,0 1-1,0 0 1,0 0-1,-1 2 1,1-1-1,-1 2 0,15 8 1,-27-14 176,1 0-1,-1 1 1,1-1 0,0 1-1,-1-1 1,1 1 0,-1-1 0,1 1-1,-1 0 1,1-1 0,-1 1-1,0-1 1,1 1 0,-1 0 0,0-1-1,1 1 1,-1 0 0,0 0-1,0-1 1,0 1 0,0 0-1,0 0 1,0-1 0,0 1 0,0 0-1,0 0 1,0-1 0,0 1-1,0 0 1,0 0 0,-1-1-1,1 1 1,0 0 0,-1-1 0,1 1-1,0 0 1,-1-1 0,1 1-1,-1-1 1,1 1 0,-1 0 0,1-1-1,-1 1 1,1-1 0,-1 0-1,1 1 1,-1-1 0,0 1-1,1-1 1,-1 0 0,-1 1 0,-37 18 1546,37-19-1606,-21 8 5,-1-1-1,0-1 1,0-1 0,0-2-1,-49 2 1,73-5-58,-1 0 1,1 0-1,0 0 0,-1 0 0,1 0 1,-1 0-1,1 0 0,-1 0 0,1 0 1,-1 0-1,1 0 0,-1 0 0,1 0 1,0 0-1,-1-1 0,1 1 1,-1 0-1,1 0 0,-1-1 0,1 1 1,0 0-1,-1-1 0,1 1 0,0 0 1,-1-1-1,1 1 0,0 0 1,0-1-1,-1 1 0,1-1 0,0 1 1,0 0-1,0-1 0,-1 1 0,1-1 1,0 1-1,0-1 0,7-21-2978,22-19-5573,-2 9-1721</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33.823"/>
    </inkml:context>
    <inkml:brush xml:id="br0">
      <inkml:brushProperty name="width" value="0.025" units="cm"/>
      <inkml:brushProperty name="height" value="0.025" units="cm"/>
    </inkml:brush>
  </inkml:definitions>
  <inkml:trace contextRef="#ctx0" brushRef="#br0">13 0 22229,'0'0'10538,"-5"68"-10538,2-39 0,1 0 0,0 3 0,2 0 0,0-2-3075,0-3-7111</inkml:trace>
  <inkml:trace contextRef="#ctx0" brushRef="#br0" timeOffset="1">1 514 20435,'0'0'12332,"30"49"-12748</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6.854"/>
    </inkml:context>
    <inkml:brush xml:id="br0">
      <inkml:brushProperty name="width" value="0.025" units="cm"/>
      <inkml:brushProperty name="height" value="0.025" units="cm"/>
    </inkml:brush>
  </inkml:definitions>
  <inkml:trace contextRef="#ctx0" brushRef="#br0">1 41 10890,'0'0'10698,"60"-41"-8359,-43 41-578,-2 1-319,-5 21-642,-5 9-575,-5 14-97,0 5-64,-5 4-513,-6-2-1344,1-6-1282,2-8-737,-2-9 705,3-10-1217,-4-12-5733</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7.228"/>
    </inkml:context>
    <inkml:brush xml:id="br0">
      <inkml:brushProperty name="width" value="0.025" units="cm"/>
      <inkml:brushProperty name="height" value="0.025" units="cm"/>
    </inkml:brush>
  </inkml:definitions>
  <inkml:trace contextRef="#ctx0" brushRef="#br0">0 85 18642,'0'0'5333,"14"-9"-4143,3-2-761,1 2-1,1 0 0,-1 1 1,2 0-1,-1 2 1,1 0-1,25-3 0,-16 5-305,-1 0 0,1 3 1,0 0-1,30 4 0,-51-2-122,-1 0 1,0 0-1,0 1 1,0 0 0,0 1-1,0 0 1,0 0-1,-1 0 1,10 7-1,-13-8 2,1 1 0,-1 0 0,0 0 0,-1 0 0,1 1 0,0-1 0,-1 1 0,0-1 0,0 1-1,0 0 1,0 0 0,0 0 0,-1 0 0,0 0 0,0 0 0,0 0 0,0 8 0,0 1 84,-1 1 1,-1 0 0,0-1-1,-1 1 1,-1-1 0,0 1-1,-1-1 1,0 0 0,-1 0 0,0-1-1,-1 0 1,-1 0 0,0 0-1,0 0 1,-1-1 0,-1 0-1,0-1 1,0 0 0,-16 12-1,14-12 5,0 0-1,-1-2 1,0 1-1,0-2 1,-1 1-1,0-2 1,-1 0-1,1 0 0,-1-2 1,0 1-1,0-2 1,-1 0-1,1 0 1,-1-2-1,1 1 1,-1-2-1,0 0 1,-17-3-1,30 3-234,-1 0 0,1-1 0,0 1 0,0-1-1,0 0 1,0 0 0,0 0 0,0 0 0,0 0 0,0 0 0,0 0 0,0 0-1,0-1 1,1 1 0,-1-1 0,1 0 0,-1 1 0,1-1 0,0 0 0,-1 0 0,1 0-1,0 0 1,0 0 0,0 0 0,0 0 0,1 0 0,-1 0 0,1 0 0,-1 0-1,1-1 1,0 1 0,0 0 0,0-3 0,0 0-280,0 1 0,1 0 1,0 0-1,0-1 0,0 1 0,0 0 0,1 0 0,-1 0 1,1 0-1,0 0 0,1 1 0,-1-1 0,0 0 0,1 1 1,0 0-1,4-4 0,20-13-5513,2 2-3748</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7.584"/>
    </inkml:context>
    <inkml:brush xml:id="br0">
      <inkml:brushProperty name="width" value="0.025" units="cm"/>
      <inkml:brushProperty name="height" value="0.025" units="cm"/>
    </inkml:brush>
  </inkml:definitions>
  <inkml:trace contextRef="#ctx0" brushRef="#br0">76 52 20595,'0'0'8238,"0"9"-7763,-4 37-365,-3 0 1,-1 0-1,-2-1 1,-21 58-1,22-76-54,2 11 533,7-37-568,0 0 0,0-1 0,0 1 0,1-1 0,-1 1 0,0-1 1,0 1-1,0 0 0,0-1 0,0 1 0,1-1 0,-1 1 0,0-1 0,1 1 0,-1-1 0,0 1 0,1-1 0,-1 1 0,0-1 0,1 0 0,-1 1 0,1-1 0,-1 0 0,1 1 0,-1-1 0,1 0 0,-1 1 0,1-1 0,-1 0 0,1 0 1,-1 0-1,1 1 0,0-1 0,-1 0 0,1 0 0,-1 0 0,1 0 0,-1 0 0,1 0 0,0 0 0,-1 0 0,1 0 0,-1-1 0,1 1 0,-1 0 0,1 0 0,-1 0 0,1-1 0,0 1 0,-1 0 0,0-1 0,1 1 0,-1 0 1,1-1-1,-1 1 0,1-1 0,15-10 104,0 0 0,-1-1 0,0-1 0,-1-1 0,0 0 0,22-31 0,-13 18-77,20-23-197,2-2-913,71-103-1,-116 154 708,6-9-1429,-7 5-3086,-3 4-1787</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7.945"/>
    </inkml:context>
    <inkml:brush xml:id="br0">
      <inkml:brushProperty name="width" value="0.025" units="cm"/>
      <inkml:brushProperty name="height" value="0.025" units="cm"/>
    </inkml:brush>
  </inkml:definitions>
  <inkml:trace contextRef="#ctx0" brushRef="#br0">5 0 18321,'0'0'2947,"-5"48"769,5-27-289,10-7-1377,8 0-513,5-5-992,4 0-449,2 3-545,-3-2-2369,0-1-4325,-3 1-7751</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8.443"/>
    </inkml:context>
    <inkml:brush xml:id="br0">
      <inkml:brushProperty name="width" value="0.025" units="cm"/>
      <inkml:brushProperty name="height" value="0.025" units="cm"/>
    </inkml:brush>
  </inkml:definitions>
  <inkml:trace contextRef="#ctx0" brushRef="#br0">187 84 14189,'6'-8'2445,"-2"3"-1896,19-30 1907,-12 3 2280,-11 32-4667,0 0 0,0 0 0,0 0 0,0-1 0,-1 1-1,1 0 1,0 0 0,0 0 0,0-1 0,0 1 0,-1 0 0,1 0 0,0 0 0,0 0 0,0 0-1,-1-1 1,1 1 0,0 0 0,0 0 0,-1 0 0,1 0 0,0 0 0,0 0 0,-1 0 0,1 0-1,0 0 1,0 0 0,-1 0 0,1 0 0,0 0 0,0 0 0,-1 0 0,1 0 0,0 0-1,0 0 1,-1 0 0,1 0 0,0 1 0,0-1 0,-1 0 0,1 0 0,0 0 0,0 0 0,0 0-1,0 1 1,-1-1 0,1 0 0,0 0 0,0 0 0,0 1 0,0-1 0,0 0 0,-1 1 0,-14 9 0,1 6-32,1 0 0,0 1 0,2 1 0,-19 34 0,-27 81 360,50-114-300,-40 122 517,43-128-592,1 0 1,1 0-1,0 0 0,1 0 1,1 0-1,0 0 0,0 0 1,2 0-1,2 14 0,-3-24-35,0 0 0,1 1 0,-1-1-1,1 0 1,-1 0 0,1 0 0,0-1-1,0 1 1,1 0 0,-1-1 0,1 0 0,-1 1-1,1-1 1,-1 0 0,1 0 0,0 0-1,0-1 1,0 1 0,0-1 0,1 0-1,-1 1 1,0-1 0,6 0 0,7 2-747,0 0 0,0-2 0,27 0 0,-36-1 226,51-4-4276,3-14-2493</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3.735"/>
    </inkml:context>
    <inkml:brush xml:id="br0">
      <inkml:brushProperty name="width" value="0.025" units="cm"/>
      <inkml:brushProperty name="height" value="0.025" units="cm"/>
    </inkml:brush>
  </inkml:definitions>
  <inkml:trace contextRef="#ctx0" brushRef="#br0">269 42 10442,'1'-1'265,"0"-1"0,0 1 1,0 0-1,0 0 0,-1-1 0,1 1 0,-1-1 1,1 1-1,-1 0 0,1-1 0,-1 1 0,0-1 1,0 1-1,0-1 0,0 1 0,0-1 1,0 1-1,0-1 0,0 1 0,0-1 0,-1 1 1,1-1-1,-2-1 0,1 2-124,0 0 0,0 1-1,0-1 1,0 1 0,0-1 0,-1 1 0,1-1-1,0 1 1,0 0 0,-1-1 0,1 1 0,0 0-1,-1 0 1,1 0 0,0 0 0,0 0 0,-1 0-1,1 1 1,0-1 0,-3 1 0,-4 1 7,0 1-1,0 0 1,0 0 0,0 0 0,0 1 0,-13 10-1,2 2-8,1 1 1,1 1-1,1 1 0,0 0 0,-12 22 0,19-26 41,0-1 0,1 1 0,1 1 1,1-1-1,0 1 0,1 1 0,1-1 0,-3 21 0,6-34-148,1 0 0,-1 0 0,1-1 0,0 1 0,0 0 0,1 0 0,-1 0 0,0 0 0,1 0 0,0-1 0,0 1 0,0 0 0,0 0 0,0-1 0,0 1 0,1-1 0,-1 1 0,1-1 0,0 0-1,0 1 1,-1-1 0,1 0 0,1 0 0,-1 0 0,0-1 0,0 1 0,1 0 0,-1-1 0,1 0 0,0 1 0,-1-1 0,1 0 0,0 0 0,-1-1 0,1 1 0,0-1 0,0 1 0,5-1 0,4 1 76,-1-1 0,1 0 1,-1-1-1,1 0 0,-1-1 0,1 0 0,-1-1 1,19-7-1,-19 5-56,0 0 0,-1-1 1,0 0-1,0-1 0,0 0 0,-1 0 1,0-1-1,-1 0 0,1-1 1,11-15-1,-16 17 4,1 1 0,-1-1 0,-1 0 0,1 0 1,-1 0-1,0-1 0,-1 1 0,0-1 0,0 1 0,0-1 0,-1 0 0,0 0 1,-1 0-1,0 1 0,0-1 0,-1 0 0,-1-8 0,1 12-37,-1 0-1,0 0 0,0 0 1,0 1-1,0-1 1,0 0-1,-1 1 0,0 0 1,0-1-1,0 1 0,0 0 1,0 0-1,0 1 1,-1-1-1,0 1 0,1 0 1,-1 0-1,0 0 0,0 0 1,0 1-1,0-1 1,-6 0-1,7 1-185,-1 0 0,1 0 1,-1 1-1,1 0 0,-1 0 0,0 0 0,1 0 1,-1 0-1,0 1 0,1-1 0,-1 1 1,-3 1-1,5-1-222,0 0 0,0 0 1,0 1-1,0-1 1,0 0-1,0 1 0,0 0 1,0-1-1,0 1 0,1 0 1,-1 0-1,1 0 0,-1 0 1,1 0-1,0 0 0,0 0 1,0 0-1,0 0 1,-1 3-1,1 6-5291,1-4-3171</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8.830"/>
    </inkml:context>
    <inkml:brush xml:id="br0">
      <inkml:brushProperty name="width" value="0.025" units="cm"/>
      <inkml:brushProperty name="height" value="0.025" units="cm"/>
    </inkml:brush>
  </inkml:definitions>
  <inkml:trace contextRef="#ctx0" brushRef="#br0">39 8 12075,'0'0'16726,"-4"12"-15584,-2 7-792,0-5-161,1 0 0,1 0 0,0 1 1,1 0-1,0-1 0,1 1 0,1 18 0,1-33-183,1 1-1,0 0 1,-1-1-1,1 1 0,0-1 1,-1 1-1,1-1 1,0 0-1,0 1 1,0-1-1,0 0 1,-1 1-1,1-1 1,0 0-1,0 0 1,0 0-1,0 0 1,0 0-1,0 0 1,0 0-1,-1 0 1,1 0-1,0 0 1,0 0-1,0-1 1,0 1-1,0 0 0,0 0 1,-1-1-1,1 1 1,1-2-1,28-10 124,-3-4-184,-1-2 0,27-24 0,-30 23-122,0 1 1,46-27 0,-69 45 175,1-1 0,-1 1-1,1-1 1,0 1-1,-1 0 1,1-1-1,0 1 1,0-1-1,-1 1 1,1 0 0,0 0-1,0 0 1,-1-1-1,1 1 1,0 0-1,0 0 1,0 0 0,-1 0-1,1 0 1,0 0-1,0 0 1,0 1-1,-1-1 1,1 0-1,0 0 1,0 1 0,-1-1-1,1 0 1,0 1-1,0-1 1,-1 1-1,1-1 1,-1 1 0,1-1-1,0 1 1,0 2 19,0-1 0,0 0 1,-1 0-1,1 1 1,-1-1-1,0 0 0,1 1 1,-1-1-1,0 1 0,0-1 1,-2 5-1,-16 64 294,14-60-376,1-3-112,0 1 0,0 0 0,1-1-1,0 1 1,-2 16 0,5-25 38,-1 1 1,0-1 0,0 0-1,0 0 1,0 0 0,0 1-1,1-1 1,-1 0 0,0 0-1,0 0 1,0 1 0,1-1-1,-1 0 1,0 0 0,0 0-1,1 0 1,-1 0 0,0 0-1,0 0 1,0 0 0,1 0-1,-1 0 1,0 0 0,0 1-1,1-1 1,-1-1 0,0 1-1,1 0 1,-1 0 0,0 0-1,0 0 1,0 0 0,1 0-1,-1 0 1,0 0 0,0 0-1,1 0 1,-1 0 0,0-1-1,0 1 1,0 0 0,1 0-1,-1 0 1,0 0 0,0-1-1,0 1 1,0 0 0,1 0-1,-1 0 1,0-1 0,0 1-1,0 0 1,0 0 0,0-1-1,13-11-5136,5-13-5852</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39:49.222"/>
    </inkml:context>
    <inkml:brush xml:id="br0">
      <inkml:brushProperty name="width" value="0.025" units="cm"/>
      <inkml:brushProperty name="height" value="0.025" units="cm"/>
    </inkml:brush>
  </inkml:definitions>
  <inkml:trace contextRef="#ctx0" brushRef="#br0">221 1 19859,'0'0'7623,"-7"49"-5349,7-18-416,5 10-705,-1 5-1153,-3 6 0,-1 4 0,0 4 0,-15 2 0,-9 1 0,-8-1 0,-4 0 0,-1-6 0,-1-8 0,-3-12-7911</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29.098"/>
    </inkml:context>
    <inkml:brush xml:id="br0">
      <inkml:brushProperty name="width" value="0.025" units="cm"/>
      <inkml:brushProperty name="height" value="0.025" units="cm"/>
    </inkml:brush>
  </inkml:definitions>
  <inkml:trace contextRef="#ctx0" brushRef="#br0">1 25 4548,'0'0'8734,"11"-4"-8227,29-3 58,1 1-1,0 1 1,49 2-1,296 17-276,-196-7-6138,-203-8-503</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33.695"/>
    </inkml:context>
    <inkml:brush xml:id="br0">
      <inkml:brushProperty name="width" value="0.025" units="cm"/>
      <inkml:brushProperty name="height" value="0.025" units="cm"/>
    </inkml:brush>
  </inkml:definitions>
  <inkml:trace contextRef="#ctx0" brushRef="#br0">0 75 7911,'0'0'3881,"11"-1"-2685,433-41 2445,-281 25-3513,-119 12-2,-9 0-91,0 2-1,0 1 1,0 2 0,45 5-1,-46 8 35,-29-10-5113,-13-3 810</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40.696"/>
    </inkml:context>
    <inkml:brush xml:id="br0">
      <inkml:brushProperty name="width" value="0.025" units="cm"/>
      <inkml:brushProperty name="height" value="0.025" units="cm"/>
    </inkml:brush>
  </inkml:definitions>
  <inkml:trace contextRef="#ctx0" brushRef="#br0">4 5 5605,'-1'0'6022,"1"-1"-4901,0-2-256,3 3-257,-1-1-255,0 1-97,-2 2-352,0 6-705,-3-4-1473,-4-4-2082</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43.472"/>
    </inkml:context>
    <inkml:brush xml:id="br0">
      <inkml:brushProperty name="width" value="0.025" units="cm"/>
      <inkml:brushProperty name="height" value="0.025" units="cm"/>
    </inkml:brush>
  </inkml:definitions>
  <inkml:trace contextRef="#ctx0" brushRef="#br0">0 3 3748,'0'-2'10698,"3"2"-10666,-1 2-32,1 4-705,-1-1-1345,1-3-160</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43.982"/>
    </inkml:context>
    <inkml:brush xml:id="br0">
      <inkml:brushProperty name="width" value="0.025" units="cm"/>
      <inkml:brushProperty name="height" value="0.025" units="cm"/>
    </inkml:brush>
  </inkml:definitions>
  <inkml:trace contextRef="#ctx0" brushRef="#br0">10 2 6790,'0'0'8296,"-9"-1"-8648,9 12-1282,0-4-1633</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6.331"/>
    </inkml:context>
    <inkml:brush xml:id="br0">
      <inkml:brushProperty name="width" value="0.025" units="cm"/>
      <inkml:brushProperty name="height" value="0.025" units="cm"/>
    </inkml:brush>
  </inkml:definitions>
  <inkml:trace contextRef="#ctx0" brushRef="#br0">42 613 11050,'0'0'3919,"-7"-13"-2547,6 12-1359,-3-5 63,0 0 0,0-1-1,1 0 1,-1 0 0,1 0 0,1 0 0,-1 0-1,1-1 1,1 1 0,-1-1 0,1 1-1,1-1 1,-1 1 0,1-1 0,1 0 0,-1 1-1,3-10 1,5-9-55,2 1 0,1-1 1,1 2-1,0 0 0,2 0 0,1 1 0,1 1 0,1 1 0,1 0 1,0 1-1,2 1 0,0 1 0,1 1 0,1 0 0,1 2 0,0 0 1,0 2-1,2 1 0,0 0 0,0 2 0,1 1 0,0 1 1,0 1-1,1 2 0,40-4 0,-57 9-32,0 0-1,0 0 1,0 1 0,-1 1-1,1 0 1,0 0 0,-1 1-1,0 0 1,14 6 0,-1 3 54,-1 1-1,27 20 1,33 20 27,-68-46-6,-1-2-1,1 1 0,1-2 1,-1 0-1,1 0 0,-1-1 0,1-1 1,0 0-1,0-1 0,0 0 1,0-2-1,28-2 0,3-6 318,-1-2 0,73-27 1,-84 25-324,1 2 1,1 1-1,-1 1 0,1 2 1,57-4-1,-89 9-59,0 1 0,0-1 0,0 0 0,0 1-1,0-2 1,-1 1 0,1 0 0,-1 0 0,1-1 0,-1 1 0,0-1-1,0 0 1,2-4 0,19-18-244,-22 24 227,0 1 1,0-1 0,0 0-1,1 1 1,-1-1 0,0 1-1,0-1 1,1 1 0,-1-1-1,0 1 1,0 0 0,1 0-1,-1-1 1,0 1 0,1 0-1,-1 0 1,0 1 0,1-1-1,-1 0 1,0 0 0,1 0-1,-1 1 1,0-1 0,0 1-1,0-1 1,1 1 0,-1 0-1,0-1 1,0 1 0,0 0-1,0 0 1,0 0 0,0 0-1,0-1 1,0 1 0,0 1-1,-1-1 1,1 0 0,0 0-1,0 2 1,4 6 52,0 1 0,-1-1 1,0 1-1,2 13 0,2 0 270,-7-20-297,1 1-1,0-1 1,0 1 0,0-1-1,0 1 1,1-1 0,-1 0-1,1 0 1,0-1 0,0 1-1,0 0 1,0-1 0,0 0-1,1 1 1,-1-1-1,1-1 1,-1 1 0,1 0-1,0-1 1,-1 0 0,1 0-1,0 0 1,0 0 0,0-1-1,0 0 1,0 1 0,6-2-1,12-1 45,-1 0-1,-1-2 1,1-1-1,25-8 1,29-6 106,-70 18-108,1 0 1,0 0-1,1 1 1,-1-1-1,0 1 1,0 1-1,0-1 0,0 1 1,0 0-1,0 1 1,-1-1-1,1 1 0,0 0 1,-1 1-1,1 0 1,-1-1-1,7 6 1,-9-6-91,0 0 1,0-1-1,0 1 1,0-1-1,0 0 0,1 0 1,-1 0-1,0 0 1,1 0-1,-1-1 1,0 0-1,1 1 1,-1-1-1,1-1 1,-1 1-1,0 0 1,1-1-1,-1 0 1,6-1-1,-4 0-528,-1 0-1,1 0 1,0 0-1,-1-1 1,1 0-1,-1 0 1,5-4-1,19-20-8026</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6.954"/>
    </inkml:context>
    <inkml:brush xml:id="br0">
      <inkml:brushProperty name="width" value="0.025" units="cm"/>
      <inkml:brushProperty name="height" value="0.025" units="cm"/>
    </inkml:brush>
  </inkml:definitions>
  <inkml:trace contextRef="#ctx0" brushRef="#br0">295 52 9545,'0'0'5605,"1"-8"-4329,1 1-1124,-2-18 1173,-1 24-1241,1 0 0,-1 0 1,0 0-1,0 0 0,0 1 0,0-1 1,0 0-1,0 1 0,0-1 1,0 0-1,0 1 0,-1-1 0,1 1 1,0 0-1,0-1 0,0 1 0,-1 0 1,1 0-1,0 0 0,0 0 0,0 0 1,-1 0-1,1 0 0,0 0 0,-2 1 1,-8 0 109,1 2 1,-1-1 0,1 1 0,0 1 0,0-1-1,0 2 1,1-1 0,-1 2 0,1-1-1,0 1 1,-10 9 0,1 0 208,1 0-1,1 1 1,0 0 0,-17 25-1,29-36-342,0 1 0,0 0 0,0 0 0,0 0-1,1 1 1,0-1 0,0 1 0,1 0 0,0-1-1,0 1 1,1 0 0,-1 0 0,2 0 0,-1 11-1,1-16-68,0-1 0,0 0-1,1 1 1,-1-1-1,0 0 1,1 0 0,-1 1-1,1-1 1,0 0-1,-1 0 1,1 0 0,0 0-1,0 0 1,-1 0-1,1 0 1,0 0 0,0 0-1,0 0 1,0 0-1,1 0 1,-1-1 0,0 1-1,1 0 1,2 1-71,0-1 1,0 0-1,0 0 1,0 0-1,0 0 1,0-1 0,0 0-1,4 0 1,5 0-477,0-2 0,1 0 0,-1 0 0,16-6-1,-2-2-1726,0-2 0,47-28 0,-9 0-3904</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7.333"/>
    </inkml:context>
    <inkml:brush xml:id="br0">
      <inkml:brushProperty name="width" value="0.025" units="cm"/>
      <inkml:brushProperty name="height" value="0.025" units="cm"/>
    </inkml:brush>
  </inkml:definitions>
  <inkml:trace contextRef="#ctx0" brushRef="#br0">132 23 11179,'0'0'3123,"-11"10"-1106,6-5-1848,-12 10 661,1 1 0,0 1 0,-14 20 0,26-32-739,0 1 0,0 0 0,0 0 0,1 0 0,0 1 0,0-1 0,1 1 0,0 0-1,0 0 1,0-1 0,1 1 0,0 0 0,0 1 0,1-1 0,0 0 0,1 12 0,0-18-96,-1 0 1,0 1 0,1-1 0,-1 0 0,1 1 0,0-1 0,-1 0 0,1 1 0,0-1 0,0 0 0,0 0 0,0 0-1,0 0 1,0 0 0,0 0 0,0 0 0,0 0 0,0 0 0,0-1 0,1 1 0,-1 0 0,0-1 0,3 2 0,0-1 46,0-1 0,0 1 0,0-1 0,0 1 0,0-1 0,0 0 0,0-1 0,6 0 1,1-1 183,-1 0 0,1-1 0,-1 0 1,0-1-1,18-9 0,-11 2 34,0-1-1,0 0 1,-1-1-1,22-23 1,-33 31-86,0-1 0,-1 1 0,0-1 0,0 0 0,0 0 0,-1-1 0,0 1-1,0-1 1,0 0 0,-1 1 0,0-1 0,0 0 0,-1 0 0,0 0 0,0-1 0,-1-10 0,0 16-145,0 0-1,0 1 1,-1-1 0,1 0 0,-1 1-1,0-1 1,1 1 0,-1-1-1,0 1 1,0-1 0,0 1-1,0-1 1,0 1 0,0 0-1,0 0 1,-1-1 0,1 1-1,0 0 1,-1 0 0,1 0-1,-1 0 1,-2-1 0,0 1 34,0-1-1,0 1 1,0-1 0,0 1 0,-1 0 0,1 1 0,0-1-1,-1 1 1,-5 0 0,6 0-135,0 0 0,0 1 0,0 0-1,1-1 1,-1 1 0,0 1 0,0-1 0,1 0 0,-1 1-1,-4 2 1,7-3-72,-1 0 0,1 0-1,0 0 1,0 0 0,0 0 0,-1 0-1,1 1 1,0-1 0,1 0 0,-1 0-1,0 1 1,0-1 0,0 1 0,1-1-1,-1 1 1,1-1 0,-1 1 0,1-1-1,0 1 1,0-1 0,-1 1 0,1-1-1,0 1 1,1 2 0,-1-3-24,1 0 0,-1 0 0,1 0-1,0-1 1,-1 1 0,1 0 0,0 0 0,0-1 0,0 1 0,-1 0 0,1-1 0,0 1-1,0-1 1,0 1 0,0-1 0,0 0 0,0 1 0,0-1 0,0 0 0,0 0 0,0 0-1,0 0 1,0 1 0,0-2 0,0 1 0,0 0 0,2 0 0,32-2-3544,3-7-1525,5-9-3833</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4.123"/>
    </inkml:context>
    <inkml:brush xml:id="br0">
      <inkml:brushProperty name="width" value="0.025" units="cm"/>
      <inkml:brushProperty name="height" value="0.025" units="cm"/>
    </inkml:brush>
  </inkml:definitions>
  <inkml:trace contextRef="#ctx0" brushRef="#br0">354 1 10218,'0'0'10335,"-11"8"-9583,-40 30 738,-102 57-1,105-74-1129,31-14-60,0 1 0,1 1-1,-17 10 1,33-19-294,0 0-1,-1 1 1,1-1 0,-1 0-1,1 0 1,0 0 0,-1 1-1,1-1 1,-1 0 0,1 0-1,0 1 1,-1-1-1,1 0 1,0 1 0,0-1-1,-1 0 1,1 1 0,0-1-1,0 1 1,0-1 0,-1 0-1,1 1 1,0-1 0,0 1-1,0-1 1,0 0 0,0 1-1,0-1 1,0 1-1,0-1 1,0 1 0,0-1-1,0 1 1,0-1 0,0 0-1,0 1 1,0-1 0,0 1-1,1-1 1,-1 1 0,0-1-1,0 0 1,0 1-1,1-1 1,-1 0 0,0 1-1,1-1 1,-1 0 0,0 1-1,1-1 1,-1 0 0,0 0-1,1 1 1,-1-1 0,0 0-1,1 0 1,-1 0-1,1 1 1,-1-1 0,0 0-1,1 0 1,-1 0 0,1 0-1,-1 0 1,1 0 0,0 0-1,34 6-8,-31-5 45,39 4-54,100 15-2560,-50 1-3680,-61-10 583</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7.723"/>
    </inkml:context>
    <inkml:brush xml:id="br0">
      <inkml:brushProperty name="width" value="0.025" units="cm"/>
      <inkml:brushProperty name="height" value="0.025" units="cm"/>
    </inkml:brush>
  </inkml:definitions>
  <inkml:trace contextRef="#ctx0" brushRef="#br0">149 1 13997,'0'0'2808,"-8"1"-560,-1 2-1968,0 0 1,0 0-1,0 1 0,1 0 1,-1 0-1,1 1 1,0 0-1,0 0 1,0 1-1,1 0 0,0 1 1,0 0-1,1 0 1,0 0-1,0 1 0,-9 15 1,14-22-284,1 0 0,0-1 0,0 1 0,-1 0 0,1-1 0,0 1 0,0 0 0,0 0 0,0-1 0,0 1 0,0 0 0,0-1-1,0 1 1,0 0 0,1 0 0,-1-1 0,0 1 0,0 0 0,1-1 0,-1 1 0,0 0 0,1-1 0,-1 1 0,0-1 0,1 1 0,-1-1 0,1 1 0,-1-1 0,1 1 0,-1-1 0,1 1 0,0-1 0,-1 1 0,1-1 0,-1 0 0,1 1 0,0-1 0,-1 0 0,1 0 0,0 0 0,0 1 0,-1-1 0,1 0 0,0 0 0,-1 0 0,1 0 0,0 0-1,0 0 1,0-1 0,48 0-202,-40 0 188,47-5-108,-38 3-133,0 1-1,1 1 1,23 2 0,-41-1 257,0 0 0,1 0 0,-1 0 0,0 0 0,1 1 1,-1-1-1,0 0 0,0 1 0,1-1 0,-1 1 0,0 0 0,0-1 1,0 1-1,0 0 0,0 0 0,0 0 0,0-1 0,0 1 0,0 0 1,0 0-1,-1 1 0,1-1 0,0 0 0,-1 0 0,1 0 1,0 0-1,-1 0 0,0 1 0,1-1 0,-1 0 0,0 1 0,1-1 1,-1 0-1,0 0 0,0 1 0,0-1 0,0 0 0,0 1 0,-1-1 1,1 0-1,0 1 0,-1-1 0,1 0 0,0 0 0,-2 2 0,1 3 129,-2-1-1,1 1 0,0-1 0,-1 1 0,0-1 0,0 0 0,-1 0 1,-7 8-1,-63 52 2585,66-59-2386,-1 0 0,1 0 1,-1-1-1,0 0 0,-1 0 1,1-1-1,-15 4 0,23-8-405,1 0 0,0 0 0,-1 0 0,1 1 0,0-1 0,-1 0 0,1 0 0,0 0 0,-1 0 0,1 0 0,-1 0 0,1 0 0,0 0 0,-1 0 0,1 0 0,0 0 0,-1 0-1,1 0 1,0-1 0,-1 1 0,1 0 0,0 0 0,-1 0 0,1 0 0,0-1 0,-1 1 0,1 0 0,0 0 0,-1 0 0,1-1 0,0 1 0,0 0 0,0-1 0,-1 1 0,1 0 0,0-1 0,0 1 0,3-16-3401,18-15-5144,-5 10-884</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8.311"/>
    </inkml:context>
    <inkml:brush xml:id="br0">
      <inkml:brushProperty name="width" value="0.025" units="cm"/>
      <inkml:brushProperty name="height" value="0.025" units="cm"/>
    </inkml:brush>
  </inkml:definitions>
  <inkml:trace contextRef="#ctx0" brushRef="#br0">0 0 10570,'0'0'12908,"0"12"-12054,1-3-741,4 73 1090,-4-75-1065,0 0-1,0 0 1,1 0 0,0 0-1,0 0 1,0 0-1,1-1 1,0 1 0,1-1-1,4 8 1,-7-13-96,1 0 0,-1 0 0,0 0 0,0 0 1,1 0-1,-1-1 0,1 1 0,-1 0 0,1-1 0,-1 1 1,1-1-1,-1 1 0,1-1 0,-1 0 0,1 0 1,-1 1-1,1-1 0,0 0 0,-1 0 0,1-1 0,-1 1 1,1 0-1,-1-1 0,1 1 0,-1 0 0,1-1 1,-1 0-1,1 1 0,-1-1 0,1 0 0,-1 0 0,0 0 1,0 0-1,1 0 0,-1 0 0,2-2 0,6-6 199,0 0 1,0 0-1,11-16 0,-13 17-268,23-36 204,15-16 46,-48 93 87,-6 3-115,6-26-179,0 0 0,1 0 1,0 0-1,0 0 0,1 0 0,0 0 1,1 0-1,0 1 0,2 10 1,-1-20-17,-1-1 1,1 1 0,0 0 0,0 0-1,-1 0 1,1 0 0,0-1-1,0 1 1,0 0 0,0-1-1,0 1 1,0-1 0,0 1-1,0-1 1,0 1 0,0-1 0,0 0-1,0 1 1,1-1 0,-1 0-1,0 0 1,0 0 0,0 0-1,0 0 1,0 0 0,1 0 0,-1 0-1,0-1 1,0 1 0,0 0-1,0-1 1,2 0 0,35-13 88,-26 6-475,27-21-3045,-21 6-6205,-15 11 1217</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8.686"/>
    </inkml:context>
    <inkml:brush xml:id="br0">
      <inkml:brushProperty name="width" value="0.025" units="cm"/>
      <inkml:brushProperty name="height" value="0.025" units="cm"/>
    </inkml:brush>
  </inkml:definitions>
  <inkml:trace contextRef="#ctx0" brushRef="#br0">103 1 18481,'0'0'6556,"-7"12"-6092,-11 20-230,1 2-1,-21 58 0,39-92-234,-1 1 0,0 0 0,0 0 0,1-1 0,-1 1 0,0 0 0,1 0 0,-1-1 0,1 1 0,-1-1 0,1 1 0,-1 0 0,1-1 0,-1 1 0,1-1 0,0 1 0,-1-1 0,1 1 0,0-1 0,-1 0 0,1 1 0,0-1 0,0 0 0,-1 0 0,1 1 0,0-1 0,0 0 0,-1 0 0,1 0 0,0 0 0,0 0 0,0 0 0,-1 0 0,1 0 0,0 0 0,0-1 0,1 1 0,48-2 181,-33 1-226,-16 0 49,0 1 0,0 0 1,0 0-1,1 0 0,-1 1 0,0-1 0,0 0 1,1 0-1,-1 1 0,0-1 0,0 0 0,0 1 1,0-1-1,0 1 0,1 0 0,-1-1 0,0 1 1,0 0-1,-1-1 0,1 1 0,0 0 0,0 0 1,0 0-1,0 0 0,-1 0 0,1 0 1,0 0-1,-1 0 0,1 0 0,-1 1 0,1-1 1,-1 0-1,0 0 0,1 0 0,-1 0 0,0 1 1,0-1-1,0 0 0,0 0 0,0 1 0,0-1 1,0 0-1,0 0 0,-1 2 0,0 1 157,0 0-1,0 0 0,0 0 1,-1 0-1,0-1 1,1 1-1,-1 0 0,0-1 1,-1 0-1,1 1 0,-1-1 1,1 0-1,-5 4 0,-56 30 1494,10-7-2014,59-30-7762,24-6-228,-12-5-783</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9.074"/>
    </inkml:context>
    <inkml:brush xml:id="br0">
      <inkml:brushProperty name="width" value="0.025" units="cm"/>
      <inkml:brushProperty name="height" value="0.025" units="cm"/>
    </inkml:brush>
  </inkml:definitions>
  <inkml:trace contextRef="#ctx0" brushRef="#br0">0 0 6054,'0'0'-96</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9.557"/>
    </inkml:context>
    <inkml:brush xml:id="br0">
      <inkml:brushProperty name="width" value="0.025" units="cm"/>
      <inkml:brushProperty name="height" value="0.025" units="cm"/>
    </inkml:brush>
  </inkml:definitions>
  <inkml:trace contextRef="#ctx0" brushRef="#br0">79 98 5189,'0'0'5226,"-3"-9"-2813,1-5-1708,-8-31 1039,0 16 2523,5 28-137,1 11-3350,-1 12-864,3 8 440,1 0 0,2 0-1,1 0 1,1 0 0,1 0 0,2-1 0,1 1 0,13 34 0,34 77 412,-60-152-693,0 0-1,0 0 1,-1 1-1,-14-17 0,-6-8-392,9 11-12,13 18 311,0 0-1,0-1 0,0 0 0,1 0 1,0 0-1,0-1 0,1 1 0,-4-13 1,43 18-1503,68 4-10628,-77-4 6550</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59.916"/>
    </inkml:context>
    <inkml:brush xml:id="br0">
      <inkml:brushProperty name="width" value="0.025" units="cm"/>
      <inkml:brushProperty name="height" value="0.025" units="cm"/>
    </inkml:brush>
  </inkml:definitions>
  <inkml:trace contextRef="#ctx0" brushRef="#br0">57 1 8072,'0'0'11573,"-6"9"-10553,-1 1-659,1-1 0,0 1 1,1 0-1,0 0 0,1 1 0,0 0 1,1-1-1,0 1 0,1 0 0,0 1 0,-1 16 1,3-27-360,0-1 0,0 0 0,0 1 0,0-1 0,0 0 0,0 0 0,0 1 0,0-1 0,0 0 0,0 0 0,0 1 0,1-1 1,-1 0-1,0 0 0,0 1 0,0-1 0,0 0 0,1 0 0,-1 1 0,0-1 0,0 0 0,0 0 0,1 0 0,-1 0 0,0 1 0,0-1 0,1 0 1,-1 0-1,0 0 0,0 0 0,1 0 0,-1 0 0,0 0 0,1 0 0,-1 0 0,0 1 0,0-1 0,1-1 0,16-2 338,12-13 574,-11-1-610,-1 0 1,-1-2-1,18-24 0,-29 36-122,-4 5 47,-10 55 221,7-46-437,0-1 0,0 1 0,1-1 0,0 1 0,1 0 0,-1-1-1,1 1 1,2 12 0,-2-19-14,1 1 1,-1 0-1,1-1 0,0 1 0,-1-1 0,1 1 0,0-1 1,0 0-1,-1 1 0,1-1 0,0 0 0,0 0 0,-1 1 1,1-1-1,0 0 0,0 0 0,0 0 0,0 0 0,-1 0 0,1 0 1,0 0-1,0 0 0,0 0 0,1-1 0,23-4 150,-9-3-777,-1-1-1,0-1 0,20-15 0,-11 2-3738,-5 0-3826,-14 14 2267</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0.710"/>
    </inkml:context>
    <inkml:brush xml:id="br0">
      <inkml:brushProperty name="width" value="0.025" units="cm"/>
      <inkml:brushProperty name="height" value="0.025" units="cm"/>
    </inkml:brush>
  </inkml:definitions>
  <inkml:trace contextRef="#ctx0" brushRef="#br0">22 1 10922,'0'0'10747,"2"14"-9557,13 53 167,3 0 0,3-2 0,41 88 0,-26-65-1233,-36-87-134,1 0 1,-1 0-1,1 0 1,-1 1-1,1-1 1,-1 0-1,0 0 0,1 0 1,-1 1-1,0-1 1,0 0-1,0 0 1,0 1-1,0-1 1,0 0-1,0 0 0,-1 1 1,1 0-1,-1-1-11,1-1-1,-1 0 1,1 0-1,-1 0 1,1 1-1,-1-1 1,1 0-1,-1 0 1,1 0-1,-1 0 1,1 0-1,-1 0 1,1 0 0,-1 0-1,1 0 1,-1 0-1,1 0 1,-1 0-1,0 0 1,1 0-1,-1 0 1,1-1-1,-1 1 1,1 0-1,0 0 1,-1-1-1,0 1 1,-4-3-69,0 0-1,1 0 1,-1 0 0,1-1 0,0 0-1,-7-7 1,-8-14 92,2 0-1,0-2 1,2 0-1,1 0 1,1-2-1,-15-50 1,27 78 14,1 0 1,0 0 0,-1 0-1,1-1 1,0 1-1,0 0 1,-1 0 0,1 0-1,0-1 1,0 1-1,1 0 1,-1 0-1,0 0 1,0 0 0,0-1-1,1 1 1,-1 0-1,1 0 1,-1 0 0,1 0-1,-1 0 1,1 0-1,-1 0 1,1 0 0,0 0-1,0 0 1,0 0-1,-1 0 1,1 0-1,0 1 1,0-1 0,0 0-1,0 1 1,0-1-1,0 1 1,1-1 0,-1 1-1,0-1 1,0 1-1,0 0 1,2-1-1,6 0-68,0 0 0,0 1-1,0 0 1,16 2 0,-4 0-9,85 2-3895,-53-4-1052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23.211"/>
    </inkml:context>
    <inkml:brush xml:id="br0">
      <inkml:brushProperty name="width" value="0.025" units="cm"/>
      <inkml:brushProperty name="height" value="0.025" units="cm"/>
    </inkml:brush>
  </inkml:definitions>
  <inkml:trace contextRef="#ctx0" brushRef="#br0">92 88 1794,'0'0'4633,"-10"-2"-3538,-2-1-2080,-49-10 8909,53 8-3612,41 6-3365,170 9-114,372-32 0,704-18 192,-1013 61-185,14-1-405,-216-19-381,0-3-1,-1-3 1,107-22-1,-161 23-392,-17 0-983,-26-2-3516,23 4 1893,-16-3-7443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24.897"/>
    </inkml:context>
    <inkml:brush xml:id="br0">
      <inkml:brushProperty name="width" value="0.025" units="cm"/>
      <inkml:brushProperty name="height" value="0.025" units="cm"/>
    </inkml:brush>
  </inkml:definitions>
  <inkml:trace contextRef="#ctx0" brushRef="#br0">0 175 6150,'0'0'5082,"10"-4"-3758,34-12-175,0 2 1,1 2-1,0 2 0,52-5 1,203-7-420,-98 10-337,70-16 232,227-14 816,226 44 1063,-644-1-2349,151 17 900,15 1-477,-223-18-552,-12-1-8,1 1 1,0-2-1,-1 0 1,1 0-1,-1-1 1,19-5-1,-79 6-8143,32 2 1393</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31.109"/>
    </inkml:context>
    <inkml:brush xml:id="br0">
      <inkml:brushProperty name="width" value="0.025" units="cm"/>
      <inkml:brushProperty name="height" value="0.025" units="cm"/>
    </inkml:brush>
  </inkml:definitions>
  <inkml:trace contextRef="#ctx0" brushRef="#br0">11 89 10122,'0'0'1430,"3"-10"305,2-2-772,10-29 1015,-9 16 5267,-7 47-5857,2 73 2008,0-50-3042,2 0 0,18 88-1,-17-118-204,0 0 221,-1 0 0,0 1 0,1 17 0,-4-33-258,0-11 598,0-17-496,-6-123 85,5 136-284,-2 0 0,0 1 1,0-1-1,-2 1 0,1 0 1,-2 0-1,0 0 1,-8-12-1,14 25-16,0 1 0,0-1 0,0 1 1,0-1-1,-1 1 0,1 0 0,0-1 0,0 1 0,0-1 0,-1 1 1,1 0-1,0-1 0,-1 1 0,1 0 0,0-1 0,0 1 1,-1 0-1,1-1 0,-1 1 0,1 0 0,0 0 0,-1 0 0,1-1 1,-1 1-1,1 0 0,0 0 0,-1 0 0,1 0 0,-1 0 0,1 0 1,-1 0-1,1 0 0,-1 0 0,1 0 0,-1 0 0,-5 17-99,6 39-109,0-47 191,-13 260 456,13-268-437,0-1 0,0 1 0,0-1 0,0 1 0,0 0 0,0-1 0,0 1 0,0 0 0,0-1 0,0 1 0,0-1 0,0 1 0,1 0 0,-1-1 0,0 1 0,0-1 0,1 1 0,-1-1 0,1 1 0,-1-1 0,0 1 0,1-1 0,-1 1 0,1-1 0,-1 0 0,1 1 0,-1-1 0,1 1 0,-1-1 0,1 0 0,-1 0 0,1 1 0,0-1-1,-1 0 1,1 0 0,-1 0 0,1 0 0,0 0 0,-1 0 0,1 0 0,0 0 0,-1 0 0,1 0 0,-1 0 0,1 0 0,0 0 0,0 0 0,1-1-48,0 0 0,1 0 0,-1 0 0,0 0 0,0 0 0,0 0 0,0 0 0,0 0 0,0-1-1,0 1 1,2-3 0,-2 1-464,0 1 0,0-1 0,-1 0 0,1 0 0,0 0 0,-1 0 0,0 0 0,0 0 0,0-1 0,1-4 0,-1-11-6632</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4.634"/>
    </inkml:context>
    <inkml:brush xml:id="br0">
      <inkml:brushProperty name="width" value="0.025" units="cm"/>
      <inkml:brushProperty name="height" value="0.025" units="cm"/>
    </inkml:brush>
  </inkml:definitions>
  <inkml:trace contextRef="#ctx0" brushRef="#br0">413 74 7271,'0'0'2536,"9"-9"-150,-3 2-1470,29-32 1208,-8 20 4103,-35 39-3744,-20 20-2286,-2-2 0,-1-1 0,-1-1 0,-3-1 0,0-2 0,-3-2 0,0-1 0,-2-2 0,-75 39 0,107-63-177,0 0 0,0 0 0,-1-1 1,-12 3-1,21-6-19,0 0 0,-1 0 0,1 0 0,0 0 1,0 0-1,0 0 0,0 0 0,-1 0 0,1 0 0,0 0 0,0 0 0,0 0 1,-1 0-1,1 0 0,0 0 0,0 0 0,0 0 0,0 0 0,-1 0 1,1 0-1,0 0 0,0-1 0,0 1 0,0 0 0,0 0 0,-1 0 0,1 0 1,0 0-1,0 0 0,0 0 0,0-1 0,0 1 0,0 0 0,0 0 0,-1 0 1,1 0-1,0-1 0,0 1 0,0 0 0,0 0 0,0 0 0,0 0 0,0-1 1,0 1-1,0 0 0,0 0 0,0 0 0,0-1 0,0 1 0,0 0 1,5-15-167,12-11-422,41-46-1599,115-113 0,-153 172 2781,-20 13-577,0 0-1,1 0 0,-1 0 0,1 0 0,-1 0 1,0 0-1,1 0 0,-1 0 0,1 0 0,-1 1 1,0-1-1,1 0 0,-1 0 0,0 0 0,1 0 1,-1 0-1,0 1 0,1-1 0,-1 0 0,0 0 1,1 1-1,-1-1 0,0 0 0,1 1 0,-1-1 1,0 0-1,0 0 0,1 2 0,4 35 644,-4-21-537,0 5 129,2 0 0,0-1 0,1 1 0,1-1 0,13 32 1,-16-46-361,1 0 0,0 0 0,1 0 0,-1-1 0,1 1 0,0-1 0,0 0 1,1 0-1,-1 0 0,1 0 0,0-1 0,1 0 0,-1 0 0,1-1 0,-1 1 0,1-1 1,0 0-1,0-1 0,1 1 0,-1-1 0,11 2 0,17-2-4527</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36.730"/>
    </inkml:context>
    <inkml:brush xml:id="br0">
      <inkml:brushProperty name="width" value="0.025" units="cm"/>
      <inkml:brushProperty name="height" value="0.025" units="cm"/>
    </inkml:brush>
  </inkml:definitions>
  <inkml:trace contextRef="#ctx0" brushRef="#br0">0 77 12716,'0'0'14825,"8"-3"-14206,30-8-140,1 1 0,1 3 1,46-4-1,23-4-314,-74 10-140,38-10 94,-72 15 164,-38 2 267,-96 30-425,92-21-114,0-1 1,0-2-1,-1-1 0,-43 0 0,155-12-41,-1-2 0,106-26-1,-152 28 21,-4 0-82,-21 4 208,-31 7-23,-79 37-56,-33 9 706,497-143-2937,-470 89 3454,74 5-1088,-46 9 0,36 3-3036,54-14 1786,-2-1 94</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50.249"/>
    </inkml:context>
    <inkml:brush xml:id="br0">
      <inkml:brushProperty name="width" value="0.025" units="cm"/>
      <inkml:brushProperty name="height" value="0.025" units="cm"/>
    </inkml:brush>
  </inkml:definitions>
  <inkml:trace contextRef="#ctx0" brushRef="#br0">927 24 3107,'-12'0'2562,"-20"1"-1577,-1 1 0,1 1 0,-56 14 0,-26 19 261,-100 27 2862,199-59-4012,0 1-1,0 0 1,1 1-1,-1 1 0,2 0 1,-1 1-1,1 0 1,0 2-1,1-1 0,0 1 1,0 1-1,-15 19 0,-5 8 104,2 3 0,-39 69 0,57-91-189,2 0 0,0 1 1,1 0-1,1 0 0,0 1 0,2 0 1,1 0-1,0 1 0,2-1 1,0 1-1,2 0 0,1 36 0,1-52-24,0-1-1,1 0 0,0 1 0,0-1 0,0 0 1,0 0-1,1 0 0,0-1 0,0 1 0,0-1 1,1 1-1,0-1 0,-1 0 0,1-1 1,6 5-1,11 8 112,45 27 0,-25-17-39,-11-5-46,1-2 0,39 18 0,-53-30-7,0 0 0,1-1 0,0-1-1,0-1 1,0 0 0,23 0 0,16-3 184,1-2 1,0-3-1,-1-3 1,0-1-1,70-22 1,-78 20-97,1 2 1,0 2-1,1 2 1,0 3-1,81 7 0,-84-4-20,0-2-1,0-3 1,0-1-1,-1-2 0,49-14 1,-85 18-33,96-13 256,0 4 0,167 6 0,-216 5-281,-30-1 136,0-2 0,35-8 0,-35 6-67,-1 0 0,38 0-1,-35 5-46,4 2 11,0-2 0,0-2 0,0-1 1,-1-1-1,0-2 0,54-16 0,-15-1-30,-47 15 11,0 0 0,25-13 0,-40 16 7,-1 0 1,0-1-1,0 0 0,-1 0 1,0-1-1,0 0 1,0-1-1,10-13 0,-10 11 127,0-1-1,0 0 1,-1-1-1,-1 0 1,0 0-1,0 0 1,-1-1-1,-1 0 1,0 1-1,-1-2 1,0 1-1,-1 0 1,-1-1-1,0 1 1,-1-14-1,0 21-149,0 0 0,0 0 0,-1 0-1,1 0 1,-2 0 0,1 0 0,0 0-1,-1 1 1,0-1 0,-1 0 0,1 1-1,-1 0 1,0 0 0,-1-1 0,1 2-1,-1-1 1,0 0 0,0 1 0,0 0 0,-1 0-1,1 0 1,-6-3 0,-47-34 577,-1 3 1,-122-60-1,78 45-653,63 33 6,-2 1 0,0 1 0,-1 3 0,0 1 0,-1 3 0,-1 1 1,1 2-1,-48-2 0,-643-6 294,709 16-202,-64 5-373,0 3 1,-144 34-1,160-27-2210,71-14 1570,-2-1-64,3-19-17741</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10.069"/>
    </inkml:context>
    <inkml:brush xml:id="br0">
      <inkml:brushProperty name="width" value="0.025" units="cm"/>
      <inkml:brushProperty name="height" value="0.025" units="cm"/>
    </inkml:brush>
  </inkml:definitions>
  <inkml:trace contextRef="#ctx0" brushRef="#br0">722 49 10666,'-12'-3'1255,"-12"-2"-1065,-1 1 0,1 1 0,-1 1 1,1 1-1,-1 2 0,0 0 1,1 1-1,-1 2 0,1 0 0,0 2 1,1 0-1,-1 2 0,-30 14 0,38-14-96,0 1-1,0 1 1,1 1-1,0 0 1,0 0-1,2 2 0,-1-1 1,2 2-1,0 0 1,0 0-1,1 1 1,1 1-1,-8 17 0,-5 10 3,2 2 1,2 1-1,3 0 0,1 1 0,2 1 0,3 0 0,1 1 0,3 0 0,-1 52 0,7-64-32,1-1 0,1 1 0,3-1 1,0 1-1,3-1 0,1-1 0,1 0 0,2 0 0,2-1 0,18 35 0,-21-49-36,1-1 1,0 0-1,1-1 0,2-1 0,-1 0 1,2 0-1,0-2 0,1 0 1,1-1-1,0 0 0,1-2 0,0 0 1,1-1-1,0-1 0,0-1 1,1-1-1,1-1 0,-1-1 1,32 6-1,16-1-8,-1-2 0,1-3 1,0-3-1,78-7 0,-124 0 11,-1 0 0,1-2-1,-1 0 1,0-2 0,-1 0-1,0-1 1,0-1 0,-1-1-1,0-1 1,31-25 0,10-14 171,91-99 0,-149 147-202,24-25 23,-2-1 0,-2-1 0,0-1-1,18-34 1,-31 46-11,-1 0 0,-1-1-1,0 1 1,-2-2 0,0 1-1,-1-1 1,-1 0-1,2-37 1,-5 42 34,-1 0 0,0 0 0,-1-1 0,-1 1 0,0 0 0,-2 0 0,1 0-1,-2 1 1,0 0 0,-1-1 0,-1 2 0,0-1 0,-1 1 0,0 0 0,-1 0 0,-1 1 0,0 1 0,-1-1-1,-18-15 1,-39-29 715,-137-89 0,169 124-666,0 2 1,-1 2 0,0 0-1,-2 3 1,0 1 0,-1 2-1,0 2 1,0 2 0,-1 1-1,0 2 1,-67 1 0,98 4-58,-23-1 3,0 2 0,-49 8 0,70-7-46,1 1 0,-1 1 0,1 0 0,0 0 0,0 1 0,1 0 0,0 1 0,0 0 0,0 1 0,-14 12 0,-4 8 33,2 1-1,1 0 0,-38 59 1,-49 105-15,93-154-22,2 1 0,1 0 0,2 1 0,-8 43 1,15-52-14,2 0 0,1 0 0,1 0 0,1 0 0,2 1 0,5 37 1,-1-53 7,0 0 0,1 0 1,1 0-1,0-1 0,1 0 0,1 0 1,0-1-1,12 16 0,12 13-127,44 46 0,-54-65 105,1-1-1,1-1 1,0-1 0,49 31-1,-57-43 29,-1-1 0,2 0 0,-1-1-1,1-1 1,0-1 0,0 0 0,0-2-1,1 0 1,0 0 0,22-1 0,-18-1 1,1-1 1,-1-2 0,0 0 0,0-1 0,0-1 0,0-1-1,-1-1 1,1-1 0,-1-1 0,-1 0 0,0-2 0,29-18 0,-9-1 18,-2-1 0,-1-1 0,-1-2 0,-2-2 1,50-65-1,-26 19 29,84-154-1,-124 202-11,-2-1 0,-1-1-1,-2-1 1,-1 0 0,-1 0-1,-3-1 1,-1 0-1,-1-1 1,-2 1 0,-2-67-1,-4 91-5,0-1-1,-1 0 0,-1 1 1,0 0-1,0-1 1,-1 2-1,-1-1 0,0 1 1,-1-1-1,0 2 1,-1-1-1,-1 1 0,1 0 1,-2 1-1,1 0 1,-2 1-1,1-1 0,-15-8 1,-2 0 70,0 1 0,0 1 1,-2 1-1,0 2 0,-1 1 0,-58-15 1,42 16 128,0 2 1,-1 2 0,-66-2 0,87 9-191,0 1 1,0 2 0,0 0 0,1 1-1,-1 2 1,1 0 0,-43 19 0,54-20-81,0 2 0,1 0 0,0 0 1,0 1-1,1 1 0,0 0 0,0 1 1,1 0-1,0 1 0,1 0 0,0 1 0,1 0 1,0 0-1,1 1 0,0 0 0,1 1 1,1 0-1,0 0 0,-8 28 0,3 3-132,1 0 1,3 1-1,1 0 0,3 0 1,4 87-1,2-113 161,1 0-1,1 0 1,1-1 0,0 0 0,2 0 0,0-1-1,1 1 1,1-2 0,0 0 0,1 0-1,1 0 1,1-2 0,0 0 0,1 0 0,1-1-1,0-1 1,1 0 0,0-1 0,21 11-1,-18-15 14,1 0 0,0-2 0,0 0 0,0-1 0,1-2-1,0 0 1,0-1 0,0 0 0,0-2 0,28-3-1,-8-2 14,0-1-1,0-2 0,-1-2 0,50-19 0,-78 25-5,13-5 8,0 0-1,-1-2 1,0 0 0,-1-2 0,22-16-1,-43 25 8,-1 1 0,0-1 0,-1 1 0,1-1-1,-1 1 1,1-1 0,-1 0 0,0 1 0,-1-1-1,0-7 1,0-2 40,-3-60-13,-3 0 0,-18-74 1,17 105-41,3 11 30,-2 1-1,-1 1 0,-2-1 0,0 1 1,-17-30-1,18 42-10,-1 1 0,0 1-1,-1 0 1,-1 0 0,0 1 0,-1 1-1,-1 0 1,0 0 0,-27-17 0,6 7-21,0 2-1,-1 1 1,-1 2 0,-1 2 0,-1 1 0,0 2 0,0 2 0,-1 1 0,-1 3 0,-80-6 0,111 13-30,0 1-1,0 1 1,1 0-1,-1 0 1,1 1-1,-1 0 1,1 1-1,0 0 1,0 0-1,0 1 1,1 0-1,0 0 1,0 1-1,0 0 1,1 1-1,-1-1 1,2 1-1,-8 10 1,-1 2-228,1 1 0,1 0 0,0 1 0,2 1 0,0 0 0,-9 29 0,8 2-1221,14-25-807,-2-27 2052,0-1-1,0 1 0,1 0 1,-1-1-1,0 1 1,1 0-1,-1-1 1,0 1-1,1-1 1,-1 1-1,1 0 1,-1-1-1,1 1 0,-1-1 1,1 1-1,0-1 1,-1 0-1,1 1 1,0-1-1,-1 0 1,1 1-1,0-1 1,-1 0-1,1 0 1,0 1-1,1-1 0,14 0-4319</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14.145"/>
    </inkml:context>
    <inkml:brush xml:id="br0">
      <inkml:brushProperty name="width" value="0.025" units="cm"/>
      <inkml:brushProperty name="height" value="0.025" units="cm"/>
    </inkml:brush>
  </inkml:definitions>
  <inkml:trace contextRef="#ctx0" brushRef="#br0">27 152 9065,'0'0'2786,"8"-6"-2706,4-2 135,1 1 0,0 0 0,0 1 0,0 0 0,1 1 0,0 1 0,0 0 0,0 1 0,1 0 0,16 0 0,4 2 79,0 1-1,0 1 1,0 2 0,0 2-1,66 17 1,-73-13-202,0-1 1,0-2-1,1 0 1,-1-2-1,1-2 0,0 0 1,0-2-1,1-1 1,-2-1-1,1-2 0,0-1 1,-1-1-1,1-1 1,-2-2-1,28-12 1,-31 10-24,1 1 0,0 1 1,0 1-1,0 1 1,1 1-1,0 2 0,0 0 1,31 1-1,247-5 97,-294 10-126,1 0 0,-1 0 1,0 1-1,0 0 1,-1 1-1,1 0 0,-1 0 1,1 1-1,-1 1 1,-1-1-1,1 2 1,8 6-1,-4-2 10,1-2 0,0 0 0,27 12 1,-25-16-30,1-1 1,-1-1-1,1 0 1,0-1-1,32-1 1,44 6 46,-75-5-14,0 0-1,0-2 0,0 0 1,1-1-1,-1 0 1,0-2-1,0 0 0,0-1 1,-1-1-1,1 0 0,-1-2 1,19-9-1,-10 7-36,0 1 0,0 1-1,28-3 1,39-11 60,-85 15 631,-18 0-156,-18-1-157,-507-32 310,327 35-612,-19-2-60,-229 25 1,381-13-7,0-3-1,0-4 1,1-2 0,-80-15 0,119 13-35,-1 3 1,0 1 0,-58 5 0,-105 25 41,186-26-56,0 0 1,0 0-1,-20 9 0,28-10 14,1 0 0,0 0 0,0 1-1,0-1 1,0 1 0,0 0-1,1 0 1,-1 0 0,1 1-1,0-1 1,0 1 0,0 0-1,-4 6 1,7-9-17,-1 0 1,1 0-1,0 0 0,0-1 1,-1 1-1,1 0 1,0 0-1,0 0 0,0 0 1,0 0-1,0 0 0,0 0 1,0 0-1,0 0 1,1-1-1,-1 1 0,0 0 1,1 0-1,-1 0 0,0 0 1,1 0-1,-1-1 1,1 1-1,-1 0 0,1 0 1,-1-1-1,1 1 0,0 0 1,-1-1-1,1 1 0,0-1 1,0 1-1,-1-1 1,1 1-1,0-1 0,0 1 1,0-1-1,0 0 0,-1 1 1,3-1-1,44 13 14,-33-11-20,217 44-26,-50-11 18,108 18-226,-227-45 173,1-4 1,105-4 0,-142-3 92,-1-1 0,0-1 1,0-1-1,0-1 0,24-11 0,116-61 20,-127 58-22,1 1 0,0 2 0,2 2-1,-1 1 1,75-15 0,-41 23 25,97 3-1,-139 4-22,-31 0-17,0 0-1,0 0 1,-1 0-1,1 0 1,0 0-1,0 1 1,0-1-1,0 0 1,0 1-1,0-1 1,0 0-1,-1 1 1,1-1-1,0 1 0,0 0 1,0-1-1,-1 1 1,1 0-1,0-1 1,-1 1-1,1 0 1,-1 0-1,1-1 1,-1 1-1,1 0 1,-1 0-1,0 0 1,1 0-1,-1 0 0,0 0 1,0-1-1,1 1 1,-1 0-1,0 0 1,0 0-1,0 0 1,0 0-1,0 0 1,0 0-1,-1 0 1,1 0-1,0 0 1,0 0-1,-1 0 0,1 0 1,-1-1-1,1 1 1,-2 2-1,0 3-369,0 0-1,0-1 0,-1 1 0,0 0 0,-1-1 0,-3 6 0,-16 7-5399,-6-4-4715</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7.491"/>
    </inkml:context>
    <inkml:brush xml:id="br0">
      <inkml:brushProperty name="width" value="0.025" units="cm"/>
      <inkml:brushProperty name="height" value="0.025" units="cm"/>
    </inkml:brush>
  </inkml:definitions>
  <inkml:trace contextRef="#ctx0" brushRef="#br0">27 0 6438,'0'0'4132,"-5"13"-3107,0-3-790,3-7-169,0 1 1,0-1-1,0 1 0,0 0 1,1-1-1,0 1 0,0 0 1,0 0-1,0 0 0,0 0 1,1 0-1,0 0 0,0 1 1,0-1-1,0 0 0,1 0 1,0 0-1,-1 0 0,1 0 1,2 4-1,4 7 220,0-1 0,1 0-1,0 0 1,1-1 0,1 0-1,0-1 1,1 0 0,0 0-1,1-1 1,0-1 0,0 0 0,17 10-1,-12-11-206,1 0 1,0-1-1,0-1 0,1-1 0,0 0 0,1-2 0,-1 0 0,1-1 1,31 1-1,55-5 156,-1-6 0,190-34 1,-165 19-229,150-6 0,-233 26 85,0 3 0,0 1-1,-1 3 1,1 1 0,70 20-1,-74-15 976,1-2-1,0-2 0,0-2 1,1-2-1,-1-2 0,71-6 1,11-14-2654,-6-11-4040,-113 27-410</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7.847"/>
    </inkml:context>
    <inkml:brush xml:id="br0">
      <inkml:brushProperty name="width" value="0.025" units="cm"/>
      <inkml:brushProperty name="height" value="0.025" units="cm"/>
    </inkml:brush>
  </inkml:definitions>
  <inkml:trace contextRef="#ctx0" brushRef="#br0">1 191 13837,'12'-2'1628,"55"-17"222,-2-3-1,0-3 0,87-47 0,-56 26-934,-81 41-845,-22 13-1202,-23 12-3881,13-16 155</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8.488"/>
    </inkml:context>
    <inkml:brush xml:id="br0">
      <inkml:brushProperty name="width" value="0.025" units="cm"/>
      <inkml:brushProperty name="height" value="0.025" units="cm"/>
    </inkml:brush>
  </inkml:definitions>
  <inkml:trace contextRef="#ctx0" brushRef="#br0">0 520 12908,'0'0'7394,"6"-9"-6017,26-33-668,2 2 0,47-43 0,9-10-273,-26 15 386,61-97 0,-126 223 240,-7-7-914,1-3 49,-4 60-1,11-87-167,0-1-1,0 1 1,1 0-1,1 0 1,-1 0-1,2-1 1,0 1-1,0-1 0,1 1 1,5 11-1,21 44-1089,-28-62 403,-1 1 0,0 0-1,-1-1 1,1 1 0,-1 0 0,1 0 0,-2 7 0,1-11 465,-1 0-1,1 0 0,0-1 0,-1 1 0,1-1 0,-1 1 1,1 0-1,-1-1 0,1 1 0,-1-1 0,1 1 1,-1-1-1,1 1 0,-1-1 0,0 1 0,1-1 1,-1 0-1,0 1 0,0-1 0,1 0 0,-1 0 0,0 1 1,1-1-1,-1 0 0,0 0 0,0 0 0,0 0 1,1 0-1,-1 0 0,0 0 0,0 0 0,-1-1 1,-27-6-6176,7-7 1276</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8.906"/>
    </inkml:context>
    <inkml:brush xml:id="br0">
      <inkml:brushProperty name="width" value="0.025" units="cm"/>
      <inkml:brushProperty name="height" value="0.025" units="cm"/>
    </inkml:brush>
  </inkml:definitions>
  <inkml:trace contextRef="#ctx0" brushRef="#br0">79 113 4068,'0'0'8744,"-56"-55"-5221,43 45-992,6 2-193,4 5 609,5 3-2627,19 0-192,7 0 417,11 0-1,8 0-255,8 0-193,1 0-256,0-1-2499,-7-12-2114,-5-10-11049</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15.468"/>
    </inkml:context>
    <inkml:brush xml:id="br0">
      <inkml:brushProperty name="width" value="0.025" units="cm"/>
      <inkml:brushProperty name="height" value="0.025" units="cm"/>
    </inkml:brush>
  </inkml:definitions>
  <inkml:trace contextRef="#ctx0" brushRef="#br0">1043 96 10282,'0'0'171,"-5"-10"-2680,2 4 2216,-24-40-627,25 43 1019,-1 0 0,1 1-1,-1-1 1,1 1 0,-1 0 0,0-1 0,0 1 0,0 0 0,0 1 0,0-1 0,0 0 0,-1 1 0,1 0 0,0 0 0,-1 0 0,-4-1 0,-4 2 233,0 0 1,0 0-1,0 2 0,1-1 0,-1 1 0,1 1 0,-1 0 1,-14 6-1,-88 45 511,66-29-587,6-3 294,1 1 0,1 2 0,1 1 0,-55 50 0,70-52-223,0 0 1,2 2 0,1 0-1,1 1 1,1 2 0,1 0-1,-14 34 1,18-33-275,1 1 1,2 0-1,1 1 0,2 0 1,1 0-1,1 1 1,2 0-1,1 0 0,2 1 1,5 58-1,-2-82-48,0 1 0,0-1 1,1 0-1,0 0 0,1 0 0,0 0 0,1 0 0,0-1 1,0 0-1,1 0 0,0-1 0,1 1 0,0-1 0,0-1 1,0 1-1,1-1 0,0 0 0,1-1 0,0 0 0,0-1 0,0 1 1,0-2-1,1 1 0,15 4 0,-10-5-14,2 0 1,-1 0-1,0-2 0,0 0 1,1-1-1,-1-1 0,1 0 0,-1-1 1,1-1-1,-1 0 0,0-2 0,0 0 1,0 0-1,0-1 0,17-9 0,21-15-8,0-1 0,-3-3-1,63-52 1,128-133 54,-216 194-28,87-91 57,-97 97-57,-1-1-1,0 0 1,-2-1-1,17-32 1,-28 47 6,1 0-1,-1 0 1,0-1 0,-1 1-1,1 0 1,-1-1 0,0 1-1,0-1 1,-1 1 0,0-1-1,0 1 1,0-1 0,-1 0-1,1 1 1,-1-1 0,-1 1-1,-1-7 1,0 5 35,-1 1 0,0-1 0,0 1 0,0 0 0,-1 0 0,0 0 0,0 1 0,0-1 1,0 1-1,-1 0 0,-9-5 0,-10-5 126,-1 1 0,0 1 0,-2 2 0,1 1 1,-39-10-1,2 5-90,-1 2 0,0 4 0,-1 2 0,1 4 1,-1 2-1,-81 9 0,111-3-270,0 2 1,1 1-1,0 2 0,-45 19 1,-130 73-5412,83-33-3763</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27.744"/>
    </inkml:context>
    <inkml:brush xml:id="br0">
      <inkml:brushProperty name="width" value="0.025" units="cm"/>
      <inkml:brushProperty name="height" value="0.025" units="cm"/>
    </inkml:brush>
  </inkml:definitions>
  <inkml:trace contextRef="#ctx0" brushRef="#br0">283 89 224,'0'0'3465,"-8"4"-3321,3-1-155,0 0-1,0 0 1,0 0-1,1 1 1,-1 0-1,1 0 1,0 0-1,0 0 1,1 1 0,-1-1-1,1 1 1,0 0-1,-4 7 1,0 2 102,-8 17 208,15-31-278,7-6-34,0-1 16,-1 0 0,-1 0 0,1-1 0,-1 1 0,0-1 0,-1 0 0,1-1 0,-2 1 0,1-1 0,-1 0 0,-1 0 1,3-15-1,-5 24 194,0 0-161,-1 0-1,1 1 0,-1-1 1,1 1-1,-1-1 1,1 0-1,-1 1 1,1-1-1,-1 0 1,1 0-1,-1 1 1,0-1-1,1 0 1,-1 0-1,1 0 0,-1 0 1,0 0-1,1 0 1,-1 0-1,0 0 1,1 0-1,-1 0 1,1 0-1,-1 0 1,0 0-1,1-1 0,-1 1 1,1 0-1,-1 0 1,0-1-1,1 1 1,-1 0-1,1-1 1,-1 1-1,1-1 1,-1 1-1,1 0 1,0-1-1,-1 1 0,1-1 1,0 1-1,-1-1 1,1 0-1,0 1 1,-1-1-1,1 1 1,0-2-1,-1-34-528,0 8 1830,-1 27-1209,-1 0 0,0 1 0,1-1 0,-1 1 0,0 0-1,0 0 1,0 0 0,1 0 0,-1 0 0,0 1 0,0-1-1,1 1 1,-1 0 0,0 0 0,1 0 0,-1 0 0,-4 3-1,-7 13 71,0 0 0,1 1 0,1 1 0,0 0 0,2 1 0,0 0 0,1 1 0,2-1 0,0 2 0,-6 30 0,6-12 111,1 1-1,3 0 1,1 0 0,6 74-1,-3-106-284,1 0-1,-1 1 1,1-1-1,1 0 1,0-1-1,0 1 1,1-1-1,0 1 1,0-1-1,1 0 1,0 0-1,1-1 1,10 12-1,-14-16-17,1-1 0,1 1 1,-1-1-1,0 1 0,0-1 0,1 0 0,0-1 0,-1 1 0,1 0 0,0-1 0,0 0 0,-1 0 0,1 0 0,0 0 0,0-1 0,0 0 0,0 1 0,0-1 0,0-1 0,0 1 0,0-1 0,0 1 0,0-1 0,0 0 0,0 0 0,0-1 0,-1 1 0,1-1 0,0 0 0,-1 0 0,0 0 0,1-1 0,3-3 0,11-9 19,-1-1 0,0 0 1,-1-2-1,-1 0 0,-1 0 0,0-1 0,-1-1 0,-2-1 1,17-36-1,-16 27-4,-1 0 0,-1-1 0,-2 0 1,-1-1-1,-1 0 0,2-48 0,-7 76 5,-1 0 1,0-1-1,0 1 0,0 0 0,0 0 0,0-1 0,-1 1 0,0 0 0,0 0 0,0 0 0,0 0 0,-1 0 0,0 0 1,0 0-1,0 0 0,0 1 0,0-1 0,-1 1 0,1-1 0,-1 1 0,0 0 0,0 0 0,0 0 0,-1 1 0,1-1 1,-1 1-1,1-1 0,-1 1 0,0 1 0,0-1 0,0 0 0,0 1 0,0 0 0,-5-1 0,-25-7 41,-1 1 0,1 2-1,-1 2 1,0 1 0,-56 2 0,85 2-64,0 1 0,1-1 0,-1 1 1,0 0-1,0 0 0,1 1 1,-1-1-1,1 1 0,0 0 0,0 1 1,0-1-1,0 1 0,1 0 0,0 1 1,-6 6-1,7-9-146,1 1 0,0-1 0,0 1 1,0-1-1,0 1 0,1 0 0,-1 0 0,1-1 0,0 1 0,0 0 1,0 0-1,0 1 0,0-1 0,1 0 0,-1 0 0,1 0 0,0 0 1,0 1-1,0-1 0,0 0 0,1 0 0,-1 0 0,1 1 0,0-1 1,0 0-1,0 0 0,0 0 0,0 0 0,4 4 0,3 4-3220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5.163"/>
    </inkml:context>
    <inkml:brush xml:id="br0">
      <inkml:brushProperty name="width" value="0.025" units="cm"/>
      <inkml:brushProperty name="height" value="0.025" units="cm"/>
    </inkml:brush>
  </inkml:definitions>
  <inkml:trace contextRef="#ctx0" brushRef="#br0">0 166 10122,'0'0'-4004,"10"-54"1153,-2 27 2178,-3-1 1314,-2-1 128,-3 2-3075</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59.385"/>
    </inkml:context>
    <inkml:brush xml:id="br0">
      <inkml:brushProperty name="width" value="0.025" units="cm"/>
      <inkml:brushProperty name="height" value="0.025" units="cm"/>
    </inkml:brush>
  </inkml:definitions>
  <inkml:trace contextRef="#ctx0" brushRef="#br0">530 103 3940,'-52'-12'1217,"1"-1"-769,8 1-288,-1 2-63,6-1-97,4 1 32,1 1-32,1-1 192,2 2 416,1 2 33,-4 5 32,5 1-449,-2 0-384,4 0-2082,-1 0-3172</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00.446"/>
    </inkml:context>
    <inkml:brush xml:id="br0">
      <inkml:brushProperty name="width" value="0.025" units="cm"/>
      <inkml:brushProperty name="height" value="0.025" units="cm"/>
    </inkml:brush>
  </inkml:definitions>
  <inkml:trace contextRef="#ctx0" brushRef="#br0">170 35 4452,'0'0'1143,"-9"2"90,-11 3-1646,-36 10 4691,51-13-2987,8-2-216,36-4-179,231-28 492,1 12-1,325 18 1,-263 29-1197,109 2-56,415-13 217,-730-14-181,-126-2-107,-5 0 16,-391 27-1995,171-8 601,-580 46 1121,51-3 172,569-50 451,-284-16 0,442 3-304,0-2 0,0-2 0,1 0 0,-50-17 0,74 22-124,1 0 1,0 0 0,-1 0-1,1 0 1,0 0 0,0 0 0,-1 0-1,1 0 1,0-1 0,-1 1-1,1 0 1,0 0 0,0 0-1,-1 0 1,1 0 0,0 0 0,0-1-1,-1 1 1,1 0 0,0 0-1,0 0 1,-1-1 0,1 1 0,0 0-1,0 0 1,0-1 0,0 1-1,-1 0 1,1 0 0,0-1 0,0 1-1,0 0 1,0-1 0,0 1-1,0 0 1,0 0 0,0-1 0,0 1-1,0 0 1,0-1 0,0 1-1,0 0 1,0-1 0,0 1-1,16-6 204,25 1 75,-41 5-281,642-14 142,-279 11-76,1390-114-71,-1722 114 12,-9 1 23,0 0 0,0-2 1,32-9-1,-54 13-14,0 0-1,-1 0 1,1-1-1,0 1 1,0 0-1,0 0 0,-1 0 1,1-1-1,0 1 1,0 0-1,0 0 1,0 0-1,-1-1 1,1 1-1,0 0 1,0 0-1,0-1 1,0 1-1,0 0 1,0 0-1,0-1 1,0 1-1,0 0 1,0 0-1,0-1 1,0 1-1,0 0 1,0-1-1,0 1 1,0 0-1,0 0 0,0-1 1,0 1-1,0 0 1,0 0-1,0-1 1,0 1-1,1 0 1,-1 0-1,0-1 1,0 1-1,0 0 1,0 0-1,1 0 1,-1-1-1,0 1 1,0 0-1,0 0 1,1 0-1,-1 0 1,0 0-1,0-1 1,1 1-1,-27-5 105,-169-11-1042,-299 15 0,441 2 716,-690 50-1419,467-27 1675,193-17-329,-230 22 968,231-17-2413,-139 37 0,176-35-2178</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04.769"/>
    </inkml:context>
    <inkml:brush xml:id="br0">
      <inkml:brushProperty name="width" value="0.025" units="cm"/>
      <inkml:brushProperty name="height" value="0.025" units="cm"/>
    </inkml:brush>
  </inkml:definitions>
  <inkml:trace contextRef="#ctx0" brushRef="#br0">18 44 3844,'0'0'6422,"-3"-2"-6374,-9-8-27,9 8-42,4 2-209,-1 0 225,1 0 0,-1 0-1,1 1 1,-1-1 0,0 0-1,1 0 1,-1 0 0,1 0-1,-1 0 1,1 0 0,-1 0-1,1 0 1,-1 0 0,1 0-1,-1 0 1,1 0 0,-1 0-1,1 0 1,-1 0 0,1-1 0,-1 1-1,1 0 1,-1 0 0,0 0-1,1-1 1,-1 1 0,1 0-1,-1-1 1,0 1 0,1 0-1,-1-1 1,0 1 0,0-1-1,1 1 1,-1 0 0,0-1-1,0 1 1,1-1 0,-1 1-1,0-1 1,4-21 447,-4 21-447,34 4-2766,-27-3 449,0 0-838</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05.222"/>
    </inkml:context>
    <inkml:brush xml:id="br0">
      <inkml:brushProperty name="width" value="0.025" units="cm"/>
      <inkml:brushProperty name="height" value="0.025" units="cm"/>
    </inkml:brush>
  </inkml:definitions>
  <inkml:trace contextRef="#ctx0" brushRef="#br0">77 110 4965,'0'0'3107,"10"-63"-2082,-10 48-353,0 2-191,0 4 63,-7 3-256,-1 3-191,-4 3-33,-2 0-64,1 0-385,-2 1-928,-3-1-2178</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3.042"/>
    </inkml:context>
    <inkml:brush xml:id="br0">
      <inkml:brushProperty name="width" value="0.025" units="cm"/>
      <inkml:brushProperty name="height" value="0.025" units="cm"/>
    </inkml:brush>
  </inkml:definitions>
  <inkml:trace contextRef="#ctx0" brushRef="#br0">9 1 13613,'0'0'5771,"1"8"-4842,3 39-255,-2-1 0,-2 1 1,-7 55-1,-1 27 173,21 570 2978,-9-595-3678,3 80 776,17 369 316,-25-97 94,-3-40-55,12-323-1186,-4-58-73,-1 0-1,-2 1 0,-5 55 0,0-79-304,-1-17-637,-1-21-3217,3-10-3814,-1-10-4559</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4.287"/>
    </inkml:context>
    <inkml:brush xml:id="br0">
      <inkml:brushProperty name="width" value="0.025" units="cm"/>
      <inkml:brushProperty name="height" value="0.025" units="cm"/>
    </inkml:brush>
  </inkml:definitions>
  <inkml:trace contextRef="#ctx0" brushRef="#br0">1 172 13357,'0'0'2087,"11"0"-1478,392-6 3305,29-1-3440,710-39 1197,-982 36-961,772-16 2620,-270 13-2564,-3-31-346,-614 39-138,137-9 802,-160 21-4846,4 1-6740,-13-8 4614</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4.673"/>
    </inkml:context>
    <inkml:brush xml:id="br0">
      <inkml:brushProperty name="width" value="0.025" units="cm"/>
      <inkml:brushProperty name="height" value="0.025" units="cm"/>
    </inkml:brush>
  </inkml:definitions>
  <inkml:trace contextRef="#ctx0" brushRef="#br0">91 11 3395,'0'0'19277,"13"-3"-18860,24-1-150,0 1 0,0 2 0,52 6 0,-54-4-220,-9 0-44,-17-2 3,0 1-1,0 0 1,0 1 0,0 0-1,0 1 1,0 0 0,9 3-1,-18-5 18,1 0 0,-1 1 0,1-1 0,-1 0 0,1 1-1,-1-1 1,1 1 0,-1-1 0,1 1 0,-1-1 0,0 1 0,1-1-1,-1 1 1,0 0 0,1-1 0,-1 1 0,0-1 0,0 1 0,0 0-1,0-1 1,1 1 0,-1 0 0,0-1 0,0 1 0,0 0 0,0-1-1,0 1 1,-1-1 0,1 1 0,0 0 0,0-1 0,0 1 0,-1 0-1,1-1 1,0 1 0,0-1 0,-1 1 0,1-1 0,-1 1 0,1-1-1,0 1 1,-1-1 0,1 1 0,-1-1 0,1 1 0,-1-1 0,1 0-1,-1 1 1,0-1 0,1 0 0,-2 1 0,-28 20 1599,30-21-1614,-152 71 3581,111-54-3144,0 2 1,1 1-1,-41 29 0,75-45-482,0 1 0,0 0 0,0 1 0,0 0 0,-6 8 0,-4 19-3798,17-23-3478,13-8-6871</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5.513"/>
    </inkml:context>
    <inkml:brush xml:id="br0">
      <inkml:brushProperty name="width" value="0.025" units="cm"/>
      <inkml:brushProperty name="height" value="0.025" units="cm"/>
    </inkml:brush>
  </inkml:definitions>
  <inkml:trace contextRef="#ctx0" brushRef="#br0">0 413 15727,'0'0'8664,"2"-5"-8386,11-16 47,1 2 1,0-1 0,1 2-1,25-25 1,11-12 10,-5-2-110,-15 17 17,3 1 1,48-44-1,-82 82-242,1 0 0,0 0 0,1 0 0,-1 0 0,0 0 0,0 0 0,0 0 1,1 0-1,-1 1 0,0-1 0,1 1 0,-1-1 0,0 1 0,1-1 0,-1 1 0,1 0 1,-1-1-1,1 1 0,-1 0 0,1 0 0,-1 0 0,0 0 0,1 1 0,-1-1 0,1 0 0,-1 0 1,1 1-1,-1-1 0,0 1 0,1 0 0,-1-1 0,0 1 0,1 0 0,-1 0 0,0-1 0,0 1 1,0 0-1,0 0 0,0 0 0,0 1 0,0-1 0,0 0 0,0 0 0,0 0 0,0 3 1,5 8 44,0 0 1,-1 1 0,-1-1 0,4 19 0,0-4 9,-7-24-139,2 9 168,2-1 0,0 1 0,0-1 0,11 18 0,-13-26-216,-1 0 0,1 0 0,-1 0 0,1-1 1,0 1-1,0-1 0,0 0 0,4 3 0,-4-4-329,0 0 1,1 1 0,-1-1 0,0 0 0,1 0-1,-1-1 1,0 1 0,1-1 0,-1 0-1,5 0 1,12-2-5728</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6.384"/>
    </inkml:context>
    <inkml:brush xml:id="br0">
      <inkml:brushProperty name="width" value="0.025" units="cm"/>
      <inkml:brushProperty name="height" value="0.025" units="cm"/>
    </inkml:brush>
  </inkml:definitions>
  <inkml:trace contextRef="#ctx0" brushRef="#br0">38 1 14510,'0'0'3854,"0"12"-3213,3 151 2442,1-41-2145,-13 141 0,8-255-652,2-5-119,-1 0-1,0 0 1,-1 1 0,1-1-1,-1 0 1,1 0 0,-1 0 0,0 0-1,0 0 1,0 0 0,-1 0-1,1 0 1,-1 0 0,-2 4 0,3-7-111,1 0 0,0 0 1,-1 0-1,1 0 1,-1 0-1,1 0 1,0 0-1,-1 0 0,1 0 1,0-1-1,-1 1 1,1 0-1,0 0 0,-1 0 1,1 0-1,0-1 1,-1 1-1,1 0 1,0 0-1,-1-1 0,1 1 1,0 0-1,0-1 1,-1 1-1,1 0 0,0-1 1,0 1-1,0 0 1,0-1-1,0 1 0,-1 0 1,1-1-1,0 1 1,0-1-1,0 1 1,0-1-1,-3-19 440,2 16-394,-2-29-158,1 0 1,1 0 0,2-1-1,1 1 1,2 0-1,1 0 1,1 0-1,2 1 1,2 0-1,0 0 1,3 1 0,16-30-1,-26 55 45,0 1 1,1-1-1,0 1 0,0 0 0,0 0 0,1 1 1,-1-1-1,1 1 0,0 0 0,1 1 0,-1-1 0,1 1 1,-1 0-1,1 0 0,0 1 0,0 0 0,0 0 1,0 0-1,1 0 0,-1 1 0,0 0 0,1 1 1,-1-1-1,0 1 0,1 1 0,-1-1 0,1 1 1,-1 0-1,0 0 0,0 1 0,1 0 0,-1 0 1,0 1-1,-1-1 0,1 1 0,0 0 0,-1 1 1,0-1-1,1 1 0,7 8 0,-12-11 10,1 1 0,-1-1 0,0 1 0,1 0 0,-1-1 0,0 1 0,0 0 0,0 0 0,0 0 0,0 0 0,0 0 0,-1 0 0,1 0 0,-1 0 0,1 0 0,-1 0 0,0 0 0,0 0 0,0 0 0,0 1 0,0-1 0,-1 3 0,0-2 34,0 0 0,-1 0 0,1 0 0,-1-1 0,0 1 0,0 0 0,0-1 1,0 1-1,0-1 0,-1 1 0,1-1 0,-1 0 0,-2 2 0,-7 3 251,-1 1-1,0-2 1,0 0-1,0 0 0,-20 5 1,16-6-97,0-1-1,-1 0 1,0-1 0,-17 0 0,41-23-4036,17-9-3267,10-9-3945</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8.053"/>
    </inkml:context>
    <inkml:brush xml:id="br0">
      <inkml:brushProperty name="width" value="0.025" units="cm"/>
      <inkml:brushProperty name="height" value="0.025" units="cm"/>
    </inkml:brush>
  </inkml:definitions>
  <inkml:trace contextRef="#ctx0" brushRef="#br0">0 1 15022,'0'0'8002,"11"11"-5994,14 19-1099,-1 1 0,39 67 1,-34-43-821,-16-27-123,1-1 0,1-1 0,1 0 0,29 33 1,-45-59-28,0 0 0,0 0 0,0 0 0,0 0 0,1 0 0,-1 0 0,0 0 1,0 0-1,0 0 0,0 0 0,0 0 0,1 0 0,-1 0 0,0 0 1,0 0-1,0 0 0,0 0 0,0 0 0,0 1 0,1-1 0,-1 0 1,0 0-1,0 0 0,0 0 0,0 0 0,0 0 0,0 0 0,0 1 1,0-1-1,0 0 0,0 0 0,1 0 0,-1 0 0,0 0 0,0 0 1,0 1-1,0-1 0,0 0 0,0 0 0,0 0 0,0 0 0,0 0 1,0 1-1,0-1 0,0 0 0,0 0 0,0 0 0,0 0 0,0 0 1,-1 1-1,1-1 0,0 0 0,0 0 0,0 0 0,0 0 0,0 0 1,0 0-1,0 0 0,0 1 0,0-1 0,0 0 0,-1 0 0,1 0 0,0 0 1,0 0-1,0 0 0,0 0 0,0 0 0,-1 0 0,-10-3-5295,8 2 5006,-19-8-6537</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5.536"/>
    </inkml:context>
    <inkml:brush xml:id="br0">
      <inkml:brushProperty name="width" value="0.025" units="cm"/>
      <inkml:brushProperty name="height" value="0.025" units="cm"/>
    </inkml:brush>
  </inkml:definitions>
  <inkml:trace contextRef="#ctx0" brushRef="#br0">413 1 13677,'0'0'9678,"-14"12"-8754,-51 40-684,-113 68 0,144-101-215,17-11 18,2 1 0,-1 1 0,1 0 0,1 1 0,-24 22 0,37-33-41,1 1-1,-1-1 1,1 1-1,-1-1 1,1 1-1,-1 0 1,1-1-1,0 1 0,-1 0 1,1-1-1,0 1 1,-1 0-1,1-1 1,0 1-1,0 0 1,-1-1-1,1 1 1,0 0-1,0 0 1,0-1-1,0 1 0,0 0 1,0 0-1,0-1 1,1 1-1,-1 0 1,0 0-1,0-1 1,0 1-1,1 0 1,-1-1-1,0 1 1,1 0-1,-1-1 0,1 1 1,-1 0-1,1-1 1,-1 1-1,1-1 1,-1 1-1,1-1 1,-1 1-1,1-1 1,0 0-1,-1 1 0,1-1 1,0 0-1,0 1 1,40 10 91,-35-10-60,239 31-78,-140-23-2617,-54-7-1261,-10-1-2323</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2:18.441"/>
    </inkml:context>
    <inkml:brush xml:id="br0">
      <inkml:brushProperty name="width" value="0.025" units="cm"/>
      <inkml:brushProperty name="height" value="0.025" units="cm"/>
    </inkml:brush>
  </inkml:definitions>
  <inkml:trace contextRef="#ctx0" brushRef="#br0">0 230 14350,'0'0'11979,"71"-23"-10538,-17 10-192,11-6-544,6-2-513,4-6-128,-4 0-64,-1-2-1441,-6-5-3171,-15-2-3268</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35.999"/>
    </inkml:context>
    <inkml:brush xml:id="br0">
      <inkml:brushProperty name="width" value="0.025" units="cm"/>
      <inkml:brushProperty name="height" value="0.025" units="cm"/>
    </inkml:brush>
  </inkml:definitions>
  <inkml:trace contextRef="#ctx0" brushRef="#br0">0 426 12524,'0'0'5552,"9"-5"-4057,6-4-881,0-1 1,-1 0 0,-1-1-1,1 0 1,-2-1 0,20-24-1,69-99 2616,-75 98-2493,11-19 28,-23 33-38,1 1 0,20-24 0,-35 46-725,1-1 0,-1 1-1,0 0 1,0 0-1,1 0 1,-1 0-1,0-1 1,0 1 0,1 0-1,-1 0 1,0 0-1,1 0 1,-1 0-1,0 0 1,1 0 0,-1 0-1,0 0 1,1 0-1,-1 0 1,0 0-1,0 0 1,1 0-1,-1 0 1,0 0 0,1 0-1,-1 0 1,0 0-1,1 0 1,-1 0-1,0 1 1,0-1 0,1 0-1,-1 0 1,0 0-1,0 1 1,1-1-1,-1 0 1,0 0 0,0 0-1,0 1 1,0-1-1,1 0 1,-1 1-1,0-1 1,0 0 0,0 0-1,0 1 1,0-1-1,0 0 1,0 1-1,1-1 1,-1 0-1,0 1 1,0-1 0,0 0-1,0 0 1,-1 1-1,1-1 1,0 0-1,0 1 1,0 0 0,2 21-62,-12 207 331,4-148-227,5-70-235,-1 55 626,2-65-523,0 1 1,0-1-1,0 1 0,0-1 1,0 1-1,0-1 1,0 1-1,1-1 0,-1 1 1,1-1-1,-1 1 0,1-1 1,-1 1-1,1-1 0,0 0 1,0 1-1,0-1 1,-1 0-1,1 0 0,1 0 1,-1 0-1,0 0 0,0 0 1,0 0-1,0 0 0,1 0 1,-1 0-1,0 0 1,1-1-1,-1 1 0,1-1 1,2 1-1,-3-1-101,-1 0 0,1 0 1,0 0-1,-1 0 0,1-1 0,0 1 0,-1 0 0,1 0 1,0-1-1,-1 1 0,1 0 0,-1-1 0,1 1 1,-1-1-1,1 1 0,-1-1 0,1 1 0,-1-1 0,1 1 1,-1-1-1,1 0 0,-1 1 0,0-1 0,0 0 1,1 1-1,-1-1 0,0 0 0,0 1 0,0-1 1,1 0-1,-1 1 0,0-1 0,0-1 0,-2-28-6283,-7 3 2</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36.387"/>
    </inkml:context>
    <inkml:brush xml:id="br0">
      <inkml:brushProperty name="width" value="0.025" units="cm"/>
      <inkml:brushProperty name="height" value="0.025" units="cm"/>
    </inkml:brush>
  </inkml:definitions>
  <inkml:trace contextRef="#ctx0" brushRef="#br0">0 2 12780,'0'0'13165,"90"37"-12333,-34-37-511,6 0-225,-2-16-2434,-5-7-4837</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3:38.623"/>
    </inkml:context>
    <inkml:brush xml:id="br0">
      <inkml:brushProperty name="width" value="0.025" units="cm"/>
      <inkml:brushProperty name="height" value="0.025" units="cm"/>
    </inkml:brush>
  </inkml:definitions>
  <inkml:trace contextRef="#ctx0" brushRef="#br0">83 97 13421,'0'0'9892,"10"1"-9033,16 2-458,-1-2-1,1-1 0,-1-1 1,1-1-1,33-7 0,23-16-194,33-7-139,-129 34 784,-13 4 70,-1-1 0,-42 1 0,-49-9-513,50-1-169,-72 7 0,194 7-1296,11-10 899,1-3-1,101-19 1,-314 35 1183,84 1-599,32-5-164,-1-3 0,-38 4 0,70-10-319,1-1 1,-1 1 0,1 0 0,0 0 0,-1 0 0,1 0-1,-1 0 1,1-1 0,0 1 0,-1 0 0,1 0 0,0-1-1,-1 1 1,1 0 0,0-1 0,0 1 0,-1 0-1,1-1 1,0 1 0,0 0 0,-1-1 0,1 1 0,0-1-1,0 1 1,0 0 0,0-1 0,0 1 0,-1-1 0,1 1-1,0-1 1,0 1 0,0 0 0,0-1 0,0 1-1,0-1 1,1 1 0,-1-1 0,0 1 0,0 0 0,0-1-1,0 1 1,0-1 0,1 1 0,-1 0 0,0-1-1,9-25-4011,-8 23 3220,17-36-9417</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10.337"/>
    </inkml:context>
    <inkml:brush xml:id="br0">
      <inkml:brushProperty name="width" value="0.025" units="cm"/>
      <inkml:brushProperty name="height" value="0.025" units="cm"/>
    </inkml:brush>
  </inkml:definitions>
  <inkml:trace contextRef="#ctx0" brushRef="#br0">51 404 5669,'0'0'12690,"-8"6"-10464,-26 18-587,26-18-438,26-27 358,33-44 178,-3-2 1,-3-2 0,70-148-1,-112 324-1160,-5-86-1029,1 0 0,2 1 0,0-1 0,1 0 0,1 0 0,1 0 0,1-1 0,8 23 0,-24-47-6495,-7-13 3550,9 8 1046,-14-7-2544,-1-2-833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10.708"/>
    </inkml:context>
    <inkml:brush xml:id="br0">
      <inkml:brushProperty name="width" value="0.025" units="cm"/>
      <inkml:brushProperty name="height" value="0.025" units="cm"/>
    </inkml:brush>
  </inkml:definitions>
  <inkml:trace contextRef="#ctx0" brushRef="#br0">47 77 1249,'-20'-11'5317,"7"4"-672,3 2-289,6 5 897,5 0-4421,19 0 354,6 0 319,11 0-416,6 0-480,1-6-353,0-5-224,-6 2-384,-10 0-1602,-11-1-1634,-13 2-1857</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11.141"/>
    </inkml:context>
    <inkml:brush xml:id="br0">
      <inkml:brushProperty name="width" value="0.025" units="cm"/>
      <inkml:brushProperty name="height" value="0.025" units="cm"/>
    </inkml:brush>
  </inkml:definitions>
  <inkml:trace contextRef="#ctx0" brushRef="#br0">0 414 9961,'0'0'11649,"11"1"-10320,0-2-1042,0 0 1,0-1-1,0 0 1,0-1-1,-1 0 0,1 0 1,-1-1-1,0-1 1,0 0-1,15-10 0,103-77 1242,-101 71-1313,156-142 360,-93 78-880,-72 76-1680</inkml:trace>
  <inkml:trace contextRef="#ctx0" brushRef="#br0" timeOffset="1">399 302 13293,'0'0'2210,"-14"65"-64,7-20-353,1 8-607,1 2-642,1 3-384,-1-4-160,5-9-897,0-8-736,0-11 832,0-11 481,0-6-1058</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11.516"/>
    </inkml:context>
    <inkml:brush xml:id="br0">
      <inkml:brushProperty name="width" value="0.025" units="cm"/>
      <inkml:brushProperty name="height" value="0.025" units="cm"/>
    </inkml:brush>
  </inkml:definitions>
  <inkml:trace contextRef="#ctx0" brushRef="#br0">51 179 13997,'0'0'3390,"1"-12"-785,0 6-2262,0-1-1,0 1 1,0 0 0,1-1-1,0 1 1,0 0-1,1 0 1,0 0 0,0 0-1,0 1 1,1-1-1,-1 1 1,1 0 0,1 0-1,-1 0 1,8-6-1,2 1 149,0 1-1,1 0 0,23-9 0,-32 15-485,1 0-1,1 0 1,-1 1 0,0 0 0,1 1-1,-1 0 1,0 0 0,1 0 0,0 1-1,8 1 1,-16-1-12,1 0 0,0 1 1,-1-1-1,1 0 0,-1 1 0,1-1 0,-1 1 1,1-1-1,-1 1 0,1-1 0,-1 1 0,1-1 0,-1 1 1,0-1-1,1 1 0,-1 0 0,0-1 0,1 1 1,-1 0-1,0-1 0,0 1 0,0 0 0,0-1 1,1 1-1,-1 0 0,0-1 0,0 1 0,0 0 1,-1-1-1,1 1 0,0 0 0,0 0 0,0-1 1,0 1-1,-1 1 0,-8 24 311,-6 0 467,-2-1-1,0 0 1,-2-1 0,-36 35 0,60-63-786,-1 1 1,0 0-1,0 1 1,1-1-1,0 1 0,-1 0 1,1 0-1,0 0 0,0 1 1,10-2-1,52-3-384,-66 6 370,1 0 0,0 0 1,0 0-1,-1 0 0,1 0 1,0 1-1,-1-1 0,1 1 1,0-1-1,-1 1 0,1 0 1,0-1-1,-1 1 0,1 0 1,-1 0-1,0 0 0,1 0 1,-1 0-1,0 0 0,1 1 1,-1-1-1,0 0 0,0 1 1,0-1-1,0 1 0,0-1 1,-1 1-1,1-1 0,0 1 1,-1 0-1,1-1 0,-1 1 1,1 0-1,-1-1 0,0 1 1,0 0-1,0 0 1,0-1-1,0 1 0,0 0 1,0 0-1,-1-1 0,1 1 1,-1 2-1,0 2 120,-1 1 1,0 0-1,0-1 1,0 0-1,-1 1 1,0-1-1,0 0 1,-1 0 0,1-1-1,-7 8 1,-2-2 70,0 0 0,0 0 0,-1-1 0,-1-1 0,0 0 0,-23 10 0,27-15-95,0 1-1,0-2 1,-1 0 0,1 0 0,-1-1-1,0 0 1,0 0 0,0-2 0,1 1-1,-21-3 1,30 2-176,-1 0-1,0-1 1,1 1 0,-1-1-1,0 0 1,1 1 0,-1-1-1,1 0 1,-1 0 0,1 0-1,0 0 1,-1 0 0,1 0-1,0 0 1,0-1 0,-1 1-1,1 0 1,0-1 0,0 1-1,1 0 1,-1-1 0,0 0-1,0 1 1,1-1 0,-1-1-1,0-1-598,0 0 0,0 1 0,1-1 0,0 0 0,0 1 0,0-1 0,0 0 0,0 1 0,1-1 0,-1 0 0,2-3 0,13-22-13481</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14.585"/>
    </inkml:context>
    <inkml:brush xml:id="br0">
      <inkml:brushProperty name="width" value="0.025" units="cm"/>
      <inkml:brushProperty name="height" value="0.025" units="cm"/>
    </inkml:brush>
  </inkml:definitions>
  <inkml:trace contextRef="#ctx0" brushRef="#br0">8 1 11403,'0'0'10474,"-3"8"-8889,2-4-1461,0-1-1,0 1 0,1-1 1,-1 1-1,1 0 1,-1-1-1,1 1 1,0 0-1,1-1 0,-1 1 1,0-1-1,1 1 1,0 0-1,0-1 1,0 1-1,0-1 0,1 0 1,-1 1-1,1-1 1,0 0-1,0 0 1,0 0-1,1 0 0,2 2 1,123 145 2476,-107-130-2367,0-1-1,1 0 1,0-2 0,48 28-1,29 10 257,171 125-1,-15 1-39,-120-86-435,73 61 292,-94-62-285,160 101 1,-145-104 241,-80-53-255,2-3 1,85 44-1,-115-67-1,0 1-1,-1 0 1,-1 2 0,0 0-1,24 26 1,-18-17 8,50 37-1,13 7 1,9 6 17,-85-66-30,0-1 1,1-1-1,0 0 1,0 0-1,0-2 1,24 6-1,-21-5 15,-1 0 1,1 1-1,-1 1 0,0 0 0,-1 1 0,1 1 0,23 18 0,-23-15 1,1-1 0,0-1 0,1-1 1,0 0-1,23 8 0,-33-14-18,-1 0 0,1 0 0,-1 1 0,0-1 0,0 1 0,-1 1 0,1-1 0,-1 1 0,0 0 0,0 0 0,0 0 0,-1 1 0,5 7 0,9 10 0,-26-27-3267,-4-1-5541,-10-1-5158</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31.309"/>
    </inkml:context>
    <inkml:brush xml:id="br0">
      <inkml:brushProperty name="width" value="0.025" units="cm"/>
      <inkml:brushProperty name="height" value="0.025" units="cm"/>
    </inkml:brush>
  </inkml:definitions>
  <inkml:trace contextRef="#ctx0" brushRef="#br0">55 176 897,'-10'0'1052,"-21"-1"4059,30 1-4992,0 0 0,1 0 0,-1 0 0,0-1 1,1 1-1,-1 0 0,0 0 0,1-1 0,-1 1 0,1-1 0,-1 1 1,1 0-1,-1-1 0,1 1 0,-1-1 0,1 1 0,-1-1 1,1 1-1,0-1 0,-1 0 0,1 1 0,0-1 0,-1 1 1,1-1-1,0 0 0,0 1 0,0-1 0,0 0 0,-1 1 1,1-1-1,0 0 0,0 1 0,0-1 0,0 0 0,1 1 1,-1-1-1,0 0 0,0 0 0,1-1-48,1 1 0,-1-1 0,0 1 1,0 0-1,1-1 0,-1 1 0,1 0 0,-1 0 0,1 0 0,-1 0 1,1 0-1,0 1 0,-1-1 0,1 0 0,0 1 0,0-1 0,-1 1 1,1 0-1,0-1 0,3 1 0,39-4 1147,1059-23 2877,-548 14-3407,483-18 823,135-17 1019,-1150 47-2517,-15 2 11,1-1 1,-1-1-1,1 0 1,-1 0-1,1 0 1,-1-1-1,9-3 1,-44 5-2562,9-2-5016</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5.955"/>
    </inkml:context>
    <inkml:brush xml:id="br0">
      <inkml:brushProperty name="width" value="0.025" units="cm"/>
      <inkml:brushProperty name="height" value="0.025" units="cm"/>
    </inkml:brush>
  </inkml:definitions>
  <inkml:trace contextRef="#ctx0" brushRef="#br0">169 1 13453,'0'0'11664,"-1"11"-10735,-1-1-878,-1 0 0,0 0 0,-1 0 0,0-1 0,0 1 1,-1-1-1,-1 0 0,1 0 0,-1-1 0,-1 1 0,1-1 0,-2-1 0,-11 11 0,15-14-53,3-2 6,-1 0-1,0 0 0,1 0 0,-1-1 0,0 1 1,-1 0-1,1-1 0,0 1 0,0-1 0,-1 0 1,1 0-1,0 0 0,-1 0 0,1 0 0,-1 0 1,0-1-1,1 1 0,-1-1 0,1 1 0,-1-1 0,0 0 1,1 0-1,-5-1 0,7 1-260,-1 0 0,0 0 0,1 0 0,-1 1 0,1-1 0,-1 0 0,0 1 0,1-1 0,-1 0 0,1 1 0,-1-1 0,1 0 1,-1 1-1,1-1 0,-1 1 0,1-1 0,0 1 0,-1-1 0,1 1 0,0-1 0,-1 1 0,1 0 0,0-1 0,-1 2 0,-4 5-4748,0-3-2106</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17.452"/>
    </inkml:context>
    <inkml:brush xml:id="br0">
      <inkml:brushProperty name="width" value="0.025" units="cm"/>
      <inkml:brushProperty name="height" value="0.025" units="cm"/>
    </inkml:brush>
  </inkml:definitions>
  <inkml:trace contextRef="#ctx0" brushRef="#br0">39 418 4228,'-2'-1'380,"0"1"1,0-1-1,0 1 0,0-1 1,0 0-1,0 1 0,0-1 1,0 0-1,0 0 0,1-1 1,-1 1-1,0 0 0,1-1 1,-1 1-1,1-1 0,-1 1 1,1-1-1,0 1 0,0-1 1,-1 0-1,1 0 0,0-2 1,1 2-227,1 0 0,-1 0 1,1 0-1,0-1 1,0 2-1,0-1 0,0 0 1,0 0-1,1 0 1,-1 0-1,1 1 1,-1-1-1,1 0 0,-1 1 1,1 0-1,0-1 1,0 1-1,0 0 1,0 0-1,0 0 0,3-1 1,55-34 231,26-15-136,109-48 0,-163 86-249,0 1-1,1 1 1,1 2 0,-1 2-1,1 1 1,1 1 0,44 0-1,-45 7 132,0 2 0,-1 1 0,0 1 0,0 2 0,43 16 0,-58-19-5,12 3 111,1-1 0,1-1 0,-1-2 0,1-2 0,-1-1 0,1-1 0,0-1 0,-1-2 0,1-1 0,-1-2 0,48-15 0,-23 5-39,2 2 1,0 2 0,0 3-1,116-2 1,-83 12 558,-35 1-366,91-9-1,-128 5-349,0-1-1,0-2 1,-1 0 0,0 0 0,0-2-1,0 0 1,-1-2 0,28-16-1,-29 16 115</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32.035"/>
    </inkml:context>
    <inkml:brush xml:id="br0">
      <inkml:brushProperty name="width" value="0.025" units="cm"/>
      <inkml:brushProperty name="height" value="0.025" units="cm"/>
    </inkml:brush>
  </inkml:definitions>
  <inkml:trace contextRef="#ctx0" brushRef="#br0">438 163 11915,'0'0'1917,"-4"-10"-156,1 5-1518,2 1-113,0 1-1,0 0 1,0 0-1,-1 0 1,1 0-1,-1 0 1,0 0 0,0 0-1,0 0 1,0 1-1,0-1 1,-1 1 0,1 0-1,-1-1 1,0 1-1,1 0 1,-1 1-1,0-1 1,0 0 0,0 1-1,0 0 1,-1-1-1,-3 0 1,1 2-28,-1 1 0,0-1 1,1 1-1,-1 0 0,1 1 0,-1-1 1,1 1-1,0 1 0,0-1 0,0 1 0,0 0 1,0 0-1,0 1 0,1 0 0,0 0 1,0 0-1,0 0 0,0 1 0,1 0 0,-1 0 1,1 0-1,-3 7 0,-13 16 149,2 1-1,-28 63 1,38-75-7,-19 45 44,2 1 1,3 0-1,3 2 0,3 1 0,2 0 1,3 0-1,4 1 0,0 93 1,8-146-280,0 1 0,1-1 0,0 0 0,1 0 0,1 0 0,0 0 0,1 0 0,1-1 1,0 0-1,0 0 0,14 19 0,-16-27 3,-1 0 1,1-1-1,0 0 0,0 1 1,1-1-1,-1 0 0,1-1 0,0 1 1,0-1-1,0 0 0,0 0 1,0-1-1,1 0 0,-1 1 1,1-2-1,0 1 0,-1-1 1,1 0-1,0 0 0,0 0 1,0-1-1,0 0 0,0 0 0,0-1 1,0 1-1,-1-1 0,1-1 1,0 1-1,0-1 0,10-5 1,-5 2 208,0-1 1,-1-1 0,0 0-1,0-1 1,0 0 0,-1 0-1,0-1 1,-1 0 0,15-21-1,2-6 534,29-58 0,-26 39-557,-2-1 0,-3-2 0,-2 0 0,-3-2 0,-2 0 0,-3 0 0,-3-1 0,-2-1 0,-4 0 0,-4-115 0,-2 160-181,-1 1 1,0 1-1,-1-1 1,0 0-1,-1 1 1,-1 0-1,-1 0 1,0 0-1,0 1 1,-11-14-1,14 23-115,1 1 0,0-1 0,-1 1-1,0 0 1,0 0 0,0 0 0,-1 1-1,1-1 1,-1 1 0,0 0-1,0 0 1,0 1 0,0 0 0,0 0-1,0 0 1,-1 0 0,1 1 0,-1 0-1,1 0 1,-1 0 0,1 1-1,-1-1 1,0 2 0,1-1 0,-1 0-1,1 1 1,-1 0 0,0 1 0,1-1-1,0 1 1,-10 4 0,8-2-263,1 0 0,0 0 0,1 0 0,-1 0 1,1 1-1,0 0 0,0 0 0,0 0 0,-7 12 0,1-1-2869,1 1 1,-10 24-1,9-13-6326</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46.395"/>
    </inkml:context>
    <inkml:brush xml:id="br0">
      <inkml:brushProperty name="width" value="0.025" units="cm"/>
      <inkml:brushProperty name="height" value="0.025" units="cm"/>
    </inkml:brush>
  </inkml:definitions>
  <inkml:trace contextRef="#ctx0" brushRef="#br0">1 0 5669,'0'0'3684,"7"52"-3972,16-52-2627</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0:46.798"/>
    </inkml:context>
    <inkml:brush xml:id="br0">
      <inkml:brushProperty name="width" value="0.025" units="cm"/>
      <inkml:brushProperty name="height" value="0.025" units="cm"/>
    </inkml:brush>
  </inkml:definitions>
  <inkml:trace contextRef="#ctx0" brushRef="#br0">1 0 6919,'0'0'480</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1.633"/>
    </inkml:context>
    <inkml:brush xml:id="br0">
      <inkml:brushProperty name="width" value="0.025" units="cm"/>
      <inkml:brushProperty name="height" value="0.025" units="cm"/>
    </inkml:brush>
  </inkml:definitions>
  <inkml:trace contextRef="#ctx0" brushRef="#br0">125 241 4612,'0'0'2077,"-9"-7"-657,-51-48 21,53 49-825,1-2 0,-1 1 0,1 0 0,1-1 0,-1 0 0,2-1 0,-9-17 0,13 25-488,0 0 1,-1 0-1,1-1 1,0 1-1,0 0 1,0-1-1,0 1 0,0 0 1,0-1-1,0 1 1,0 0-1,1-1 1,-1 1-1,1 0 1,-1-1-1,1 1 1,-1 0-1,1 0 1,-1 0-1,1 0 1,0 0-1,0-1 1,0 1-1,0 0 1,1-1-1,1 0 23,1-1 1,-1 1-1,1-1 0,0 1 1,0 0-1,0 1 0,0-1 1,4-1-1,9-1 148,1 0 0,33-2 1,10 5 418,68 7-1,2 0 106,-117-7-623,0 0-1,-1-1 1,1-1 0,-1 0 0,0 0 0,1-1-1,13-7 1,14-4 236,-40 16-417,0-1 1,0 1-1,0 0 1,0 0-1,-1 0 1,1 0 0,0 0-1,-1 0 1,1 0-1,-1 0 1,1 0-1,-1 0 1,1 0 0,-1 0-1,0 0 1,0 0-1,1 2 1,13 26-690,-4-25-2689,2-17-3422,-1-10-5017</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2.755"/>
    </inkml:context>
    <inkml:brush xml:id="br0">
      <inkml:brushProperty name="width" value="0.025" units="cm"/>
      <inkml:brushProperty name="height" value="0.025" units="cm"/>
    </inkml:brush>
  </inkml:definitions>
  <inkml:trace contextRef="#ctx0" brushRef="#br0">96 0 13933,'-1'0'204,"-1"1"0,1-1-1,0 0 1,0 1 0,0-1-1,0 1 1,0-1 0,0 1 0,0 0-1,0-1 1,0 1 0,0 0-1,0 0 1,1-1 0,-1 1-1,0 0 1,0 0 0,1 0 0,-1 0-1,1 0 1,-1 0 0,1 0-1,-1 0 1,1 1 0,0-1 0,-1 2-1,-7 37 784,7-30-336,-15 85 1465,-30 214-1553,44-270-1832,2-14-3569,0-32-4861</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3.112"/>
    </inkml:context>
    <inkml:brush xml:id="br0">
      <inkml:brushProperty name="width" value="0.025" units="cm"/>
      <inkml:brushProperty name="height" value="0.025" units="cm"/>
    </inkml:brush>
  </inkml:definitions>
  <inkml:trace contextRef="#ctx0" brushRef="#br0">47 0 11691,'0'0'4911,"-5"10"-3693,0 2-930,0 0 0,0 0 0,1 1 1,1-1-1,0 1 0,0 0 0,0 16 1,-7 280 2940,10-308-3213,0 0 0,0 0-1,0 1 1,0-1 0,0 0-1,0 0 1,0 1-1,0-1 1,0 0 0,1 0-1,-1 0 1,0 1 0,1-1-1,-1 0 1,1 0-1,0 0 1,-1 0 0,1 0-1,0 0 1,0 0 0,-1 0-1,1 0 1,1 1 0,-1-2 0,1 0 1,-1 0 0,0 0 0,0 1 0,0-1 0,0 0 0,0 0 0,1-1 0,-1 1 0,0 0 0,0 0 0,0 0-1,0-1 1,0 1 0,0-1 0,1 1 0,-1-1 0,0 1 0,1-2 0,6-3 157,-1-1 1,1 0-1,-1 0 1,10-13-1,21-26 215,33-53-1,-26 18-1620,-37 63-415,-1-1-1,8-29 1,-7 6-3900</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5.544"/>
    </inkml:context>
    <inkml:brush xml:id="br0">
      <inkml:brushProperty name="width" value="0.025" units="cm"/>
      <inkml:brushProperty name="height" value="0.025" units="cm"/>
    </inkml:brush>
  </inkml:definitions>
  <inkml:trace contextRef="#ctx0" brushRef="#br0">271 507 2915,'-5'-33'1170,"2"-1"1,1 0 0,1 0-1,6-40 1,-2-40 3322,-3 113-4382,1-1 1,-1 1 0,0 0 0,0 0 0,0-1-1,0 1 1,-1 0 0,1-1 0,0 1 0,0 0-1,-1-1 1,1 1 0,-1 0 0,1 0 0,-1 0-1,0 0 1,1-1 0,-1 1 0,0 0 0,0 0-1,0 0 1,0 0 0,0 1 0,0-1 0,0 0-1,0 0 1,0 0 0,0 1 0,0-1 0,0 1 0,-1-1-1,1 1 1,0-1 0,0 1 0,-1 0 0,1-1-1,0 1 1,-1 0 0,1 0 0,-2 0 0,-1 1 24,1-1 0,-1 1 0,1 0 0,0 0 0,-1 1 0,1-1 0,0 1 0,0-1 0,0 1 0,0 0 0,0 0 0,0 0 0,1 1 0,-5 3 0,-12 18 269,1 2 0,1-1 0,1 2-1,1 0 1,1 1 0,2 1-1,-12 38 1,11-22 70,2 0-1,1 1 1,3 0 0,-1 59-1,7-85-386,2 0 1,0 0-1,1 0 0,1-1 1,1 1-1,1 0 0,1-1 1,0 0-1,1-1 0,15 28 1,-15-34-88,1 0 0,0 0 0,1-1 0,0 0 0,1-1 0,0 0 0,1 0 0,0-1 0,0 0 0,1-1 0,0-1 0,0 0 0,1 0 0,0-1 0,22 7 0,-20-9 25,1 0 0,0-1 0,0 0 0,0-1 0,0-1 0,0-1 0,1 0 1,31-5-1,-44 3 54,1 1 1,-1-1 0,0 0 0,0-1 0,0 1-1,0-1 1,-1 1 0,1-1 0,-1 0 0,1-1 0,-1 1-1,0-1 1,-1 1 0,1-1 0,2-4 0,33-67 1141,-31 58-1042,18-47-35,-2-1-1,-4-1 0,-2 0 0,-3-2 0,-4 0 0,-2 0 0,-3-1 1,-3 1-1,-11-102 0,7 151-171,-1 0 0,-1 1 0,0-1 0,-2 1 0,0 0 0,-12-23 0,16 37 28,0-1 0,-1 1 0,0 0 0,0 0 0,0 0 0,0 1 0,0-1 1,-1 1-1,0 0 0,0 0 0,0 0 0,-8-5 0,9 7-9,-1 0 1,1 0-1,0 1 0,-1-1 1,1 1-1,-1 0 0,1-1 1,-1 1-1,1 1 0,-1-1 0,1 1 1,0-1-1,-1 1 0,1 0 1,0 0-1,-1 0 0,1 1 1,0-1-1,0 1 0,-5 3 1,0 1-70,-1 1 0,1 0 1,1 0-1,-1 1 0,1-1 1,1 2-1,0-1 1,0 1-1,-8 16 0,-37 89-2787,24-38-1338,12-28-1397,2-2-5211</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7.771"/>
    </inkml:context>
    <inkml:brush xml:id="br0">
      <inkml:brushProperty name="width" value="0.025" units="cm"/>
      <inkml:brushProperty name="height" value="0.025" units="cm"/>
    </inkml:brush>
  </inkml:definitions>
  <inkml:trace contextRef="#ctx0" brushRef="#br0">179 27 16816,'0'0'3742,"-9"-5"-1745,-32-15-294,40 20-1635,0 0 1,-1-1 0,1 1-1,-1 0 1,1 0-1,-1 0 1,1 0 0,-1 0-1,1 0 1,0 0 0,-1 0-1,1 1 1,-1-1 0,1 1-1,-1-1 1,1 1-1,0-1 1,-1 1 0,1 0-1,0 0 1,0-1 0,0 1-1,-1 0 1,1 0-1,-1 2 1,-21 32 573,19-27-538,-6 12-52,0 0 1,1 1-1,1 0 0,1 0 1,1 1-1,1 0 0,1 0 1,1 0-1,0 32 0,3-53-54,0 0-1,0-1 1,0 1-1,0 0 1,0 0-1,0 0 1,0 0 0,0-1-1,0 1 1,0 0-1,1 0 1,-1 0-1,0-1 1,0 1-1,1 0 1,-1 0-1,1-1 1,-1 1 0,1 0-1,-1-1 1,1 1-1,-1 0 1,1-1-1,0 1 1,-1-1-1,1 1 1,0-1-1,-1 1 1,1-1 0,0 0-1,1 1 1,0-1 1,0 0 1,0 0-1,1 0 1,-1 0-1,0 0 1,0 0-1,0-1 1,0 1-1,0-1 1,1 0-1,2-1 1,5-3-286,-1 0 0,0 0 0,16-13 0,19-26-3145,16-13-4461,-18 31 5490,-41 25 2433,1 0 0,-1 1-1,1-1 1,-1 1 0,1-1 0,-1 1-1,1 0 1,-1 0 0,1-1-1,0 1 1,-1 0 0,1 0 0,-1 1-1,1-1 1,0 0 0,-1 0-1,1 1 1,-1-1 0,1 1-1,-1-1 1,1 1 0,-1 0 0,0 0-1,1-1 1,-1 1 0,0 0-1,0 0 1,3 3 0,19 9 290,-18-12-66,0-1-1,-1 0 0,1 0 1,0 0-1,0 0 0,0-1 1,-1 0-1,1 0 1,0 0-1,-1 0 0,1-1 1,-1 0-1,1 0 0,7-5 1,-5 3 130,-1 1 1,0-2-1,0 1 1,-1 0 0,1-1-1,-1 0 1,0-1-1,0 1 1,5-8-1,-4-6 198,-6 19-686,0-1 0,0 0 0,0 1 0,0-1 0,1 0 0,-1 1 0,0-1 0,0 0 1,1 1-1,-1-1 0,0 1 0,1-1 0,-1 1 0,1-1 0,-1 1 0,1-1 0,-1 1 0,1-1 1,-1 1-1,1 0 0,-1-1 0,1 1 0,-1 0 0,1-1 0,0 1 0,-1 0 0,1 0 1,-1-1-1,1 1 0,0 0 0,-1 0 0,1 0 0,0 0 0,-1 0 0,1 0 0,0 0 1,-1 0-1,1 0 0,0 0 0,-1 1 0,1-1 0,0 0 0,0 1 0,28-3-6975,-11-6 736</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8.143"/>
    </inkml:context>
    <inkml:brush xml:id="br0">
      <inkml:brushProperty name="width" value="0.025" units="cm"/>
      <inkml:brushProperty name="height" value="0.025" units="cm"/>
    </inkml:brush>
  </inkml:definitions>
  <inkml:trace contextRef="#ctx0" brushRef="#br0">52 1 10858,'0'0'7762,"-7"10"-7239,-24 32-95,29-40-402,1 0 0,-1 0 0,1 0 1,0 0-1,0 0 0,0 0 1,0 0-1,0 0 0,1 0 1,-1 1-1,1-1 0,-1 0 1,1 0-1,0 1 0,0-1 1,0 4-1,1 3 274,2-9-224,0 0 1,1 0-1,-1 1 0,1-1 1,-1 1-1,0 0 0,1 0 1,-1 0-1,4 3 0,-4-3-30,0 1 1,0 0-1,0 0 0,-1 0 0,1 1 0,-1-1 1,1 1-1,-1-1 0,0 1 0,0 0 0,0 0 1,0 0-1,-1 0 0,1 0 0,-1 0 0,0 0 1,0 0-1,0 1 0,0-1 0,0 0 0,-1 1 1,1-1-1,-1 1 0,0-1 0,0 1 0,-1-1 1,1 0-1,0 1 0,-1-1 0,0 1 0,0-1 0,0 0 1,0 0-1,-1 0 0,1 0 0,-1 0 0,0 0 1,0 0-1,0 0 0,0 0 0,0-1 0,-1 1 1,1-1-1,-1 0 0,0 0 0,1 0 0,-1 0 1,-4 2-1,7-4-105,0 0 1,0 0 0,-1 0 0,1 0-1,0 1 1,0-1 0,-1 0-1,1 0 1,0 0 0,0 0 0,-1 0-1,1 0 1,0 0 0,0 0-1,-1 0 1,1 0 0,0 0 0,0 0-1,-1 0 1,1 0 0,0 0-1,0-1 1,-1 1 0,1 0-1,0 0 1,0 0 0,-1 0 0,1 0-1,0-1 1,0 1 0,0 0-1,-1 0 1,1 0 0,0 0 0,0-1-1,0 1 1,0 0 0,0 0-1,-1-1 1,1 1 0,-2-16-1922,5-20-1471,6-2-782,4-9-2157</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6.421"/>
    </inkml:context>
    <inkml:brush xml:id="br0">
      <inkml:brushProperty name="width" value="0.025" units="cm"/>
      <inkml:brushProperty name="height" value="0.025" units="cm"/>
    </inkml:brush>
  </inkml:definitions>
  <inkml:trace contextRef="#ctx0" brushRef="#br0">1 435 15759,'0'0'8088,"3"-12"-6113,-2 10-1872,1-5 100,-1 0 0,2 0 0,-1 0 1,1 1-1,0-1 0,0 1 0,1 0 0,0 0 0,0 0 0,0 0 0,1 1 1,8-8-1,150-109 1297,-110 85-1128,-1-1 0,82-82 0,-118 105 11,-29 35-312,-5 9-120,2 2 48,1 0 0,1 1 1,2 1-1,1 0 0,1 0 0,3 1 0,0 0 0,2 1 0,2-1 0,1 1 0,4 47 1,11-18-384,1-34-1731,5-9-4168,-5-15-2130</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8.843"/>
    </inkml:context>
    <inkml:brush xml:id="br0">
      <inkml:brushProperty name="width" value="0.025" units="cm"/>
      <inkml:brushProperty name="height" value="0.025" units="cm"/>
    </inkml:brush>
  </inkml:definitions>
  <inkml:trace contextRef="#ctx0" brushRef="#br0">17 1 9545,'0'0'12850,"-2"10"-12221,-4 39 163,-2 86-1,8-117-668,1 0-1,0 0 1,1-1-1,1 1 1,1 0-1,1-1 1,0 0-1,15 32 1,-18-47-133,-1 1 0,1 0 0,0-1 0,0 1 0,0-1 1,0 1-1,0-1 0,1 0 0,-1 0 0,1 0 0,-1 0 0,1 0 1,0-1-1,5 3 0,-7-4-17,-1 0 1,1 1-1,0-1 0,0 0 1,-1 0-1,1 0 1,0 0-1,-1 0 0,1 0 1,0 0-1,-1 0 1,1-1-1,0 1 0,-1 0 1,1 0-1,0-1 0,-1 1 1,1 0-1,0-1 1,-1 1-1,1 0 0,-1-1 1,1 1-1,0-2 1,0 1-52,0-1 1,0 0 0,0 1-1,0-1 1,-1 0 0,1 0 0,-1 0-1,1 1 1,-1-1 0,0 0-1,1 0 1,-1 0 0,0-3 0,-1-1-138,1 1 0,-1 0 0,0-1 0,-1 1 0,1 0 0,-1 0 0,0 0 0,0 0 0,0 0 0,-1 0 0,0 1 0,0-1 0,-3-4 0,1 3 110,1 0 0,0 0 0,1-1-1,-1 0 1,-3-11 0,8 18 141,-1-1 1,0 0-1,1 1 0,-1-1 1,0 0-1,1 1 1,-1-1-1,1 1 0,-1-1 1,1 1-1,-1-1 1,1 1-1,0 0 0,-1-1 1,1 1-1,0-1 1,-1 1-1,1 0 0,0 0 1,-1 0-1,1-1 1,0 1-1,-1 0 0,2 0 1,29-7 9,-19 4-266,34-18-4856,-4-5-8297,-42 35 23395,2 31-8769,0 2 554,-1-41-1746,-1-1-1,0 0 1,0 1-1,0-1 1,0 1-1,0-1 1,0 0-1,0 1 1,1-1-1,-1 0 1,0 1-1,0-1 1,1 0-1,-1 1 1,0-1-1,0 0 1,1 1-1,-1-1 1,0 0-1,1 0 1,-1 1-1,0-1 1,1 0-1,-1 0 0,1 0 1,-1 0-1,0 0 1,1 1-1,-1-1 1,1 0-1,16-16 1756,-1-13-301,-13 23-1338,0 0 0,0 0 0,1 0 0,-1 0 1,1 1-1,10-10 0,-13 54 661,-1-28-644,-1-5-145,1 0-1,0 0 0,1 0 0,-1 0 1,1 0-1,2 8 0,-2-13-34,-1 0 0,0 0 0,1-1 0,-1 1 0,0 0 0,1-1 0,-1 1 0,1-1 1,-1 1-1,1 0 0,-1-1 0,1 1 0,0-1 0,-1 1 0,1-1 0,-1 0 0,1 1 0,0-1 0,0 0 0,-1 1 0,1-1 0,1 0 0,0 0 41,0 0-1,-1 0 1,1 0-1,0 0 1,0-1-1,0 1 0,-1-1 1,1 1-1,0-1 1,-1 0-1,1 0 1,0 0-1,2-2 0,27-23 460,13-12-388,-42 37-138,0-1 0,1 1 0,-1-1 0,0 1 0,1 0 1,-1 0-1,1 0 0,-1 0 0,1 0 0,-1 1 0,1-1 0,0 1 1,-1 0-1,1 0 0,0 0 0,2 0 0,-4 0 0,0 1 0,0 0 0,0-1 0,0 1 0,0 0 0,0 0 0,0 0 0,0-1 1,-1 1-1,1 0 0,0 0 0,-1 0 0,1 0 0,0 0 0,-1 0 0,1 1 0,-1-1 0,0 0 0,1 0 0,-1 0 0,0 0 0,0 1 0,1 1 0,2 37-217,-2-21-424,4-6-647,2-19-1913,4-23-3658,-11 28 6553,8-24-5767</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9.200"/>
    </inkml:context>
    <inkml:brush xml:id="br0">
      <inkml:brushProperty name="width" value="0.025" units="cm"/>
      <inkml:brushProperty name="height" value="0.025" units="cm"/>
    </inkml:brush>
  </inkml:definitions>
  <inkml:trace contextRef="#ctx0" brushRef="#br0">59 1 9033,'0'0'11280,"-3"11"-10031,-4 15-880,2-1 0,1 1 1,1 0-1,2 1 0,1 33 0,1-43-558,0 0-1,1 1 1,1-1-1,1 0 1,0-1-1,2 1 1,-1-1-1,2 0 1,15 27-1,-23-49-3099,-22-48 3893,0 17 286,16 28-550,1-1-1,0 0 1,0-1-1,1 1 1,1-1-1,-5-14 1,9 25-317,0-1-1,1 0 1,-1 0 0,0 0-1,0 1 1,1-1 0,-1 0-1,1 0 1,-1 1 0,1-1-1,-1 0 1,1 1 0,-1-1-1,1 1 1,-1-1 0,1 0-1,0 1 1,-1 0 0,1-1 0,0 1-1,0-1 1,-1 1 0,1 0-1,0-1 1,0 1 0,0 0-1,-1 0 1,1 0 0,0 0-1,0 0 1,0-1 0,0 1-1,-1 1 1,3-1 0,38-1-336,-33 1 254,61-3-5755,-35-1-3923</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09.809"/>
    </inkml:context>
    <inkml:brush xml:id="br0">
      <inkml:brushProperty name="width" value="0.025" units="cm"/>
      <inkml:brushProperty name="height" value="0.025" units="cm"/>
    </inkml:brush>
  </inkml:definitions>
  <inkml:trace contextRef="#ctx0" brushRef="#br0">110 1 9417,'0'0'8648,"-24"80"-8584,17-35 96,-1 8 97,-1 3-129,-2 0-96,1-2-32,-3-7-96,3-6-65,2-13-95,3-9-1281,0-16-2083</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0.167"/>
    </inkml:context>
    <inkml:brush xml:id="br0">
      <inkml:brushProperty name="width" value="0.025" units="cm"/>
      <inkml:brushProperty name="height" value="0.025" units="cm"/>
    </inkml:brush>
  </inkml:definitions>
  <inkml:trace contextRef="#ctx0" brushRef="#br0">20 0 8712,'0'0'2878,"-2"14"-1037,-6 30-993,3 0 0,2 0 0,1 0 1,3 0-1,1 0 0,10 51 0,-12-93-737,1 1 0,-1-1 1,1 1-1,-1-1 0,1 0 1,0 0-1,0 1 0,0-1 1,0 0-1,0 0 0,1 0 0,-1 0 1,1 0-1,-1 0 0,1-1 1,0 1-1,-1 0 0,1-1 1,0 1-1,0-1 0,0 0 1,0 0-1,3 2 0,-2-3 26,-1 0-1,0 0 0,1 0 1,-1-1-1,1 1 1,-1 0-1,1-1 0,-1 0 1,0 1-1,1-1 0,-1 0 1,0 0-1,0 0 0,0-1 1,0 1-1,0 0 1,0-1-1,0 1 0,0-1 1,0 0-1,-1 0 0,3-2 1,113-131 2217,-14-12-4714,-78 101-1147,-4-3-1692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0.837"/>
    </inkml:context>
    <inkml:brush xml:id="br0">
      <inkml:brushProperty name="width" value="0.025" units="cm"/>
      <inkml:brushProperty name="height" value="0.025" units="cm"/>
    </inkml:brush>
  </inkml:definitions>
  <inkml:trace contextRef="#ctx0" brushRef="#br0">1 5 10762,'0'0'11835,"1"11"-11573,0 32-90,-1-18-9,1-1-1,1 1 1,1-1 0,1 1-1,12 42 1,-15-66-126,-1 1 0,1-1 0,-1 0 0,1 1 0,0-1 1,-1 0-1,1 0 0,0 1 0,0-1 0,0 0 0,0 0 0,0 0 1,0 0-1,0 0 0,0 0 0,0 0 0,0-1 0,0 1 0,1 0 1,-1-1-1,0 1 0,1-1 0,-1 1 0,0-1 0,1 0 0,1 1 1,-1-1 61,0-1 0,0 0 1,0 1-1,-1-1 1,1 0-1,0 0 1,0 0-1,-1 0 1,1 0-1,0 0 1,-1-1-1,1 1 0,-1-1 1,0 1-1,3-4 1,3-4 241,-1 0-1,0-1 1,-1 0 0,0 0 0,4-14 0,-3 1 216,-2 1 0,0-1 1,-2 0-1,-1-45 0,-1 68-548,0-1 0,1 0-1,-1 0 1,0 0 0,0 0-1,0 1 1,0-1 0,0 0-1,-1 0 1,1 0-1,0 1 1,0-1 0,0 0-1,-1 0 1,1 0 0,0 1-1,-1-1 1,1 0 0,-1 1-1,1-1 1,-1 0 0,1 1-1,-1-1 1,1 0 0,-1 1-1,0-1 1,1 1-1,-1-1 1,0 1 0,1 0-1,-1-1 1,-1 0 0,1 2-55,0-1-1,1 0 1,-1 1 0,0-1 0,0 0 0,1 1 0,-1-1 0,0 1 0,1-1 0,-1 1-1,0 0 1,1-1 0,-1 1 0,1 0 0,-1-1 0,1 1 0,-1 0 0,1-1-1,-1 1 1,1 0 0,0 0 0,0 0 0,-1-1 0,1 1 0,0 0 0,0 0 0,0 0-1,0 0 1,0-1 0,0 1 0,0 1 0,0 0-211,-1-1 0,1 1-1,0-1 1,0 1 0,0-1 0,0 0 0,0 1-1,1-1 1,-1 1 0,0-1 0,1 1 0,-1-1 0,0 0-1,1 1 1,0-1 0,-1 0 0,1 1 0,0-1-1,0 0 1,0 0 0,0 0 0,0 0 0,0 0-1,0 0 1,0 0 0,0 0 0,0 0 0,0 0 0,1-1-1,-1 1 1,3 1 0,2-1-984,0 0 1,0 0-1,0 0 1,0-1-1,1 0 1,7-1-1,5 0-2243,15 1-4694</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1.416"/>
    </inkml:context>
    <inkml:brush xml:id="br0">
      <inkml:brushProperty name="width" value="0.025" units="cm"/>
      <inkml:brushProperty name="height" value="0.025" units="cm"/>
    </inkml:brush>
  </inkml:definitions>
  <inkml:trace contextRef="#ctx0" brushRef="#br0">171 144 6086,'0'0'12262,"-10"-2"-10703,7 0-1442,-1 1 1,0 0 0,1 0-1,-1 1 1,0-1 0,0 1-1,0 0 1,0 0 0,0 0-1,1 1 1,-1-1 0,0 1-1,0 0 1,0 0 0,1 0-1,-1 0 1,0 1 0,1 0-1,0-1 1,-1 1 0,1 0-1,0 1 1,0-1 0,-6 6-1,4-3 3,-1 0 0,0 0 0,1 0-1,0 1 1,1 0 0,-1 0 0,1 1 0,0-1-1,0 1 1,1-1 0,0 1 0,0 0-1,1 1 1,0-1 0,-2 10 0,4-16-111,1-1 1,-1 1 0,0-1 0,0 1-1,0-1 1,1 1 0,-1-1-1,0 0 1,1 1 0,-1-1 0,0 1-1,1-1 1,-1 0 0,0 1-1,1-1 1,-1 1 0,1-1 0,-1 0-1,1 0 1,-1 1 0,0-1-1,1 0 1,-1 0 0,1 0 0,0 1-1,-1-1 1,1 0 0,-1 0-1,1 0 1,-1 0 0,1 0 0,-1 0-1,1 0 1,-1 0 0,1 0-1,-1 0 1,1-1 0,0 1-1,23-6 664,-11 0-452,-1-1-1,0 0 0,-1-1 1,0 0-1,0-1 0,12-13 0,-15 13-212,1 1-1,1 0 0,-1 0 0,1 1 0,0 0 1,0 1-1,1 0 0,23-9 0,-33 14-6,0 1 0,0-1-1,0 1 1,0 0 0,0-1-1,0 1 1,1 0 0,-1 0-1,0-1 1,0 1 0,0 0-1,1 0 1,-1 1 0,0-1-1,0 0 1,0 0 0,1 0-1,-1 1 1,0-1 0,0 1-1,0-1 1,0 1 0,0-1-1,0 1 1,0 0 0,0-1 0,0 1-1,0 0 1,0 0 0,0 0-1,0 0 1,-1 0 0,1 0-1,0 0 1,0 2 0,1 2 43,-1 0-1,-1 0 1,1 1 0,-1-1 0,0 0 0,-1 11 0,1 2 51,17-97 3103,-12-4-2904,43 103-1309,-44-20 1022,0 0 0,0 0 0,0 0 0,0-1 1,0 0-1,0 1 0,0-1 0,0-1 0,0 1 0,-1 0 0,1-1 0,-1 0 0,1 0 0,5-4 0,-3 0 17,1 0 0,-1-1 1,0 0-1,-1 0 0,8-12 0,-10 78-381,-9 3 454,3-41-106,1 1 1,1-1-1,0 0 0,5 37 0,-4-59-40,0 1-1,0 0 1,0 0-1,0 0 1,0 0-1,0 0 1,1-1-1,-1 1 1,0 0 0,0 0-1,0 0 1,0 0-1,0 0 1,0 0-1,0-1 1,1 1-1,-1 0 1,0 0 0,0 0-1,0 0 1,0 0-1,1 0 1,-1 0-1,0 0 1,0 0 0,0 0-1,0 0 1,1 0-1,-1 0 1,0 0-1,0 0 1,0 0-1,0 0 1,1 0 0,-1 0-1,0 0 1,0 0-1,0 0 1,0 0-1,0 0 1,1 0 0,-1 0-1,0 1 1,0-1-1,0 0 1,0 0-1,0 0 1,1 0-1,-1 0 1,4-17-2983,-4-45-7874,-4 21-940</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1.820"/>
    </inkml:context>
    <inkml:brush xml:id="br0">
      <inkml:brushProperty name="width" value="0.025" units="cm"/>
      <inkml:brushProperty name="height" value="0.025" units="cm"/>
    </inkml:brush>
  </inkml:definitions>
  <inkml:trace contextRef="#ctx0" brushRef="#br0">0 1 9353,'0'0'6278,"46"58"-8168,-26-51-3171</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2.179"/>
    </inkml:context>
    <inkml:brush xml:id="br0">
      <inkml:brushProperty name="width" value="0.025" units="cm"/>
      <inkml:brushProperty name="height" value="0.025" units="cm"/>
    </inkml:brush>
  </inkml:definitions>
  <inkml:trace contextRef="#ctx0" brushRef="#br0">92 15 12107,'0'0'2424,"-11"12"-16,4-5-2201,-4 4 675,0 1 0,-18 24 1,27-32-726,-1 0 1,0 0-1,1 0 0,0 0 1,0 1-1,0-1 1,1 1-1,0-1 1,-1 1-1,1 0 1,1 0-1,-1-1 0,1 1 1,0 0-1,0 0 1,1 7-1,0-11-163,0 1 0,-1-1 0,1 1-1,0-1 1,0 0 0,0 0 0,0 0-1,0 0 1,0 1 0,0-1 0,0 0 0,1-1-1,-1 1 1,0 0 0,1 0 0,-1-1-1,0 1 1,1 0 0,-1-1 0,1 1-1,-1-1 1,1 0 0,-1 0 0,1 1 0,-1-1-1,1 0 1,0 0 0,-1 0 0,1-1-1,-1 1 1,3-1 0,1 1 8,-1-1 1,1 0-1,0 0 0,-1 0 1,0-1-1,1 1 0,-1-1 0,0 0 1,7-5-1,-4 1 170,0-1-1,0 0 1,-1-1 0,0 1-1,0-1 1,0-1 0,-1 1-1,-1-1 1,0 0 0,0 0-1,0 0 1,-1 0 0,-1-1-1,1 1 1,-2-1 0,1 0-1,-1 0 1,-1-14 0,0 24-162,0 0 1,-1 0-1,1 0 1,0 0-1,0 0 0,-1-1 1,1 1-1,0 0 1,-1 0-1,1 0 0,0 0 1,0 0-1,-1 0 1,1 0-1,0 0 1,-1 0-1,1 0 0,0 1 1,0-1-1,-1 0 1,1 0-1,0 0 1,0 0-1,-1 0 0,1 0 1,0 1-1,0-1 1,-1 0-1,1 0 0,0 0 1,0 1-1,0-1 1,-1 0-1,1 0 1,0 0-1,0 1 0,0-1 1,0 0-1,0 1 1,-1-1-1,1 0 1,0 0-1,0 1 0,0-1 1,0 0-1,0 1 1,-10 14 230,5-4-232,0 1 1,1 1-1,1-1 0,0 0 0,1 1 1,0 0-1,1-1 0,0 1 0,1 0 0,1 14 1,0-25-19,-1-1 0,1 0 0,0 1 1,0-1-1,0 0 0,-1 0 0,1 0 1,0 0-1,1 0 0,-1 0 1,0 0-1,0 0 0,0 0 0,1 0 1,-1 0-1,0-1 0,1 1 0,-1-1 1,0 1-1,1-1 0,-1 1 0,1-1 1,-1 0-1,1 0 0,-1 1 0,1-1 1,-1 0-1,1-1 0,-1 1 1,1 0-1,-1 0 0,1-1 0,1 1 1,4-1-648,0-1 1,0 1 0,0-1 0,0 0 0,11-5 0,15-15-7951,-21 10 1746</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2.536"/>
    </inkml:context>
    <inkml:brush xml:id="br0">
      <inkml:brushProperty name="width" value="0.025" units="cm"/>
      <inkml:brushProperty name="height" value="0.025" units="cm"/>
    </inkml:brush>
  </inkml:definitions>
  <inkml:trace contextRef="#ctx0" brushRef="#br0">55 47 14061,'0'0'7938,"-2"13"-7046,-6 34-72,-2 6 451,2 1 0,-1 106 1,9-159-1273,0 0 0,0 0 0,0 0 0,1 0 0,-1 0 0,0 0 0,0 0 1,1 0-1,-1 0 0,1 0 0,-1 0 0,1 0 0,-1 0 0,1 0 0,0 0 0,-1 0 0,1 0 1,0 0-1,0-1 0,0 1 0,0 0 0,-1-1 0,1 1 0,0-1 0,0 1 0,2 0 0,0 0 13,0-1 0,0 1-1,0-1 1,0 0-1,0 0 1,-1 0-1,1 0 1,0 0-1,0-1 1,3 0 0,5-3 45,0 1 0,0-1 1,0-1-1,12-7 0,7-8-29,-22 14-71,0 0-1,1 1 1,-1 0-1,1 0 1,0 1-1,0 0 1,11-2-1,-19 7 43,-1 0-1,0 0 0,0 0 1,1 0-1,-1 0 1,0 0-1,0 0 0,0 1 1,0-1-1,0 0 0,-1 0 1,1 0-1,0 0 1,0 0-1,-1 0 0,1 0 1,-1 1-1,1-1 1,-1 1-1,-6 10 71,0 0-1,0 0 1,-1-1-1,-1 0 1,0 0-1,0-1 1,-1-1-1,-15 13 1,16-15 65,0 0 1,0 0 0,-1-1-1,0-1 1,0 0 0,0 0-1,-1-1 1,1 0 0,-1-1-1,-17 3 1,27-5-207,0-1 0,0 0 0,0 0 0,0 0 0,0 0-1,0 0 1,0 0 0,0 0 0,1 0 0,-1 0 0,0-1 0,0 1 0,0 0-1,0-1 1,0 1 0,0 0 0,1-1 0,-1 1 0,0-1 0,0 1 0,1-1 0,-1 0-1,0 1 1,1-1 0,-1 0 0,0 1 0,0-2 0,0 0-231,1 0 1,-1 0-1,1 0 1,0 0-1,-1 0 1,1 0-1,0 0 0,0 0 1,0 0-1,0 0 1,1 0-1,-1-2 1,3-5-1585,-1 0 1,1 0-1,0 1 0,8-15 1,11-12-6047</inkml:trace>
  <inkml:trace contextRef="#ctx0" brushRef="#br0" timeOffset="1">311 0 10570,'0'0'13485,"-1"72"-12044,-7-33-96,0 4-704,0-2-513,0 0-64,4-5-128,1-4-865,3-4-672,0-8-641,7-9-801,8-7-737,0-4-2306</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2.909"/>
    </inkml:context>
    <inkml:brush xml:id="br0">
      <inkml:brushProperty name="width" value="0.025" units="cm"/>
      <inkml:brushProperty name="height" value="0.025" units="cm"/>
    </inkml:brush>
  </inkml:definitions>
  <inkml:trace contextRef="#ctx0" brushRef="#br0">0 123 15022,'0'0'5792,"8"4"-5268,-3-2-451,0 1 0,0-1 1,1 0-1,-1-1 0,0 0 1,1 1-1,-1-2 0,1 1 1,-1-1-1,0 1 0,1-2 1,-1 1-1,1 0 0,-1-1 1,1 0-1,-1-1 0,0 1 1,1-1-1,-1 0 0,0 0 1,0 0-1,7-6 0,-7 6 205,-1-2 0,1 1-1,-1 0 1,0-1-1,0 0 1,0 0 0,-1 0-1,0-1 1,1 1-1,-1-1 1,-1 0 0,1 1-1,-1-1 1,0 0-1,0-1 1,0 1 0,-1 0-1,1-1 1,-1 1-1,0-11 1,-1 16-249,0-1-1,0 0 1,0 0-1,0 1 1,-1-1-1,1 0 1,0 1 0,0-1-1,-1 0 1,1 1-1,-1-1 1,1 0 0,0 1-1,-1-1 1,1 1-1,-1-1 1,0 1-1,1-1 1,-1 1 0,1-1-1,-1 1 1,0-1-1,1 1 1,-1 0-1,0-1 1,1 1 0,-1 0-1,0 0 1,1 0-1,-1-1 1,0 1 0,0 0-1,1 0 1,-1 0-1,0 0 1,0 0-1,1 0 1,-1 0 0,0 1-1,-1-1 1,-1 1-26,0-1 1,0 1-1,0 0 1,-1 0-1,1 0 1,0 0-1,1 0 1,-1 1-1,-5 2 0,-1 5 102,0 0-1,0 0 0,1 1 0,0 0 0,1 1 0,0 0 0,0 0 0,1 0 0,1 1 0,0 0 1,0 0-1,2 0 0,-1 0 0,1 1 0,1-1 0,0 1 0,1 20 0,1-31-100,0 0-1,1 0 0,-1 0 1,1-1-1,0 1 0,-1 0 1,1 0-1,0 0 1,0-1-1,0 1 0,1 0 1,-1-1-1,0 1 0,1-1 1,-1 0-1,0 1 0,1-1 1,0 0-1,-1 0 1,1 0-1,0 0 0,-1 0 1,1 0-1,0-1 0,0 1 1,0 0-1,0-1 0,0 0 1,3 1-1,8 1-26,0-1-1,0 0 1,20-2-1,-14 1-170,-4 0-676,-1 0 0,1-1 0,0-1 0,15-4 0,13-9-4810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0.664"/>
    </inkml:context>
    <inkml:brush xml:id="br0">
      <inkml:brushProperty name="width" value="0.025" units="cm"/>
      <inkml:brushProperty name="height" value="0.025" units="cm"/>
    </inkml:brush>
  </inkml:definitions>
  <inkml:trace contextRef="#ctx0" brushRef="#br0">413 8 9353,'19'-8'8347,"-33"16"-3730,0 2-5607,-119 100 4104,-137 105-1274,276-231-7932,19-27 1836,-9 15-344,13-23-5548</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19.709"/>
    </inkml:context>
    <inkml:brush xml:id="br0">
      <inkml:brushProperty name="width" value="0.025" units="cm"/>
      <inkml:brushProperty name="height" value="0.025" units="cm"/>
    </inkml:brush>
  </inkml:definitions>
  <inkml:trace contextRef="#ctx0" brushRef="#br0">0 96 10410,'0'0'8296,"11"-7"-6978,4-2-942,16-10 497,42-18 1,-64 33-816,-1 0 0,1 1 0,0 0 0,0 0 0,0 1 0,0 0 0,0 1 0,1 0 0,-1 1 0,0 0 0,13 1 0,-19 0-31,0 0 0,0 0 0,0 1 0,0-1-1,0 1 1,0 0 0,0 0 0,-1 0 0,1 0 0,-1 0 0,1 1 0,-1-1 0,0 1 0,3 4 0,-2-4-1,-1 0 1,1 1 0,-1-1 0,1 0 0,0-1 0,1 1 0,-1-1 0,0 1 0,1-1-1,5 3 1,0-2 47,0-1 0,0 0-1,0 0 1,0-1 0,1 0-1,-1 0 1,0-1 0,0 0 0,11-3-1,10-2 294,43-14-1,-52 13-294,0 0 0,1 2 1,0 0-1,27-1 0,-48 5-59,1 0 0,-1 0 0,0 0 0,0 1 0,1-1 0,-1 1 0,0-1 0,0 1 0,0-1 0,1 1 1,-1 0-1,0-1 0,0 1 0,0 0 0,0 0 0,1 1 0,-1 0-66,0-1 0,0 0 0,0 0 0,0-1 0,0 1 0,1 0 0,-1 0 0,0-1 1,0 1-1,1 0 0,-1-1 0,0 1 0,1-1 0,-1 0 0,0 1 0,4-1 0,18-2-5376,-13-6-1217</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20.191"/>
    </inkml:context>
    <inkml:brush xml:id="br0">
      <inkml:brushProperty name="width" value="0.025" units="cm"/>
      <inkml:brushProperty name="height" value="0.025" units="cm"/>
    </inkml:brush>
  </inkml:definitions>
  <inkml:trace contextRef="#ctx0" brushRef="#br0">74 1 4869,'0'0'16490,"-3"12"-15396,-9 32-35,-4 8-528,3 1 0,2 1-1,-7 98 1,24-114-1331,-6-38 721,0 1 0,0 0 0,1 0 0,-1-1-1,0 1 1,1 0 0,-1 0 0,0-1 0,1 1 0,-1-1 0,1 1 0,-1 0 0,1-1 0,-1 1 0,1-1 0,0 1 0,-1-1 0,1 0 0,0 1 0,-1-1 0,1 1 0,0-1 0,0 0 0,-1 0 0,1 1 0,0-1 0,0 0 0,-1 0 0,1 0 0,0 0 0,0 0 0,-1 0 0,1 0 0,0 0 0,0 0 0,0 0 0,-1-1 0,1 1 0,0 0 0,-1 0 0,1-1 0,0 1 0,0-1 0,0 0 0,1 0-314,-1-1-1,0 1 1,0-1 0,0 1-1,0-1 1,0 0 0,0 1 0,0-1-1,0 0 1,-1 0 0,1 0 0,-1 1-1,1-1 1,-1 0 0,0 0-1,0 0 1,0 0 0,0-3 0,0 3-9,1-29-7686</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1:20.656"/>
    </inkml:context>
    <inkml:brush xml:id="br0">
      <inkml:brushProperty name="width" value="0.025" units="cm"/>
      <inkml:brushProperty name="height" value="0.025" units="cm"/>
    </inkml:brush>
  </inkml:definitions>
  <inkml:trace contextRef="#ctx0" brushRef="#br0">84 85 8936,'0'0'9732,"2"-10"-8168,-2 7-1461,0 0-1,1 0 0,-1 0 0,1 0 1,0 0-1,0 0 0,0 1 0,0-1 0,1 0 1,-1 0-1,1 1 0,-1-1 0,1 1 0,0 0 1,0-1-1,0 1 0,0 0 0,0 0 1,1 0-1,-1 0 0,1 1 0,-1-1 0,1 1 1,-1-1-1,1 1 0,0 0 0,0 0 0,0 0 1,0 1-1,0-1 0,0 0 0,0 1 1,5 0-1,86-8 1736,-88 8-1798,0 0 0,0 0 0,-1 1-1,1-1 1,0 1 0,0 0 0,0 1 0,-1 0 0,1-1 0,-1 2 0,1-1 0,-1 1 0,8 5 0,-12-7-31,1 1 0,-1-1 1,1 1-1,-1-1 0,0 1 1,0 0-1,0 0 0,0-1 1,0 1-1,0 0 0,0 0 1,-1 0-1,1 0 0,-1 0 1,1 0-1,-1 0 0,0 0 1,0 1-1,0-1 0,0 0 1,0 2-1,-1 1 64,0-1 0,-1 1 0,1-1 0,-1 1 0,0-1 0,0 0 0,-1 0 0,1 0 0,-4 4 1,-5 5 241,0-1 1,0 0 0,-1-1-1,-18 13 1,-11 5 394,39-28-641,33-1-69,-24 0-48,0 0-1,1 0 0,-1 1 0,0 0 0,1 0 0,-1 1 0,0 0 0,0 0 0,0 1 0,6 3 0,-10-4 29,1 0 1,-1 1-1,0-1 1,-1 1-1,1 0 0,0 0 1,-1 0-1,1 0 1,-1 0-1,0 0 0,0 1 1,0-1-1,-1 1 1,1-1-1,-1 1 0,0 0 1,0 0-1,0 0 0,0-1 1,0 8-1,0-4 136,-1 0 0,0 0 1,0 1-1,0-1 0,-1 0 0,0 0 0,0 1 0,-1-1 0,0 0 0,0 0 0,-1-1 1,1 1-1,-2 0 0,1-1 0,-1 0 0,0 1 0,0-1 0,0-1 0,-1 1 0,0-1 1,0 0-1,-1 0 0,1 0 0,-1-1 0,0 0 0,0 0 0,-1 0 0,1-1 0,-1 0 1,1 0-1,-12 2 0,-1 2-41,-1-2 1,1 0-1,-1-1 0,0-1 1,0-1-1,0-1 1,-41-2-1,59 1-168,0 0-1,0-1 1,0 1 0,0 0 0,0-1-1,0 1 1,0-1 0,0 1-1,0-1 1,0 0 0,0 0 0,0 0-1,0 0 1,1 0 0,-1-1-1,0 1 1,1 0 0,-1-1 0,1 1-1,-1-1 1,1 0 0,0 1-1,0-1 1,0 0 0,0 0 0,0 0-1,0 0 1,0 0 0,1 0-1,-1 0 1,1 0 0,-1 0 0,1 0-1,0 0 1,0 0 0,0 0-1,0 0 1,0-4 0,2-1-657,-1 0 0,1 0 1,1-1-1,-1 1 0,1 1 0,0-1 0,1 0 1,0 1-1,7-11 0,17-17-8421</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36.840"/>
    </inkml:context>
    <inkml:brush xml:id="br0">
      <inkml:brushProperty name="width" value="0.025" units="cm"/>
      <inkml:brushProperty name="height" value="0.025" units="cm"/>
    </inkml:brush>
  </inkml:definitions>
  <inkml:trace contextRef="#ctx0" brushRef="#br0">713 86 7847,'0'0'1751,"-10"-7"-544,-4-3-709,0 0 0,-1 2 0,0 0 0,0 1 0,-1 0 0,1 1 0,-2 1 0,1 0 1,-25-3-1,19 6-320,0 0 0,0 1 1,-41 5-1,54-2-147,1-1 0,0 1 0,0 1 0,0-1 0,1 1 0,-1 1 0,1 0 0,-1 0 0,1 0 0,0 1 0,1 0 0,-1 0 0,-8 10 0,-5 8-12,1 1 0,2 0-1,0 2 1,-25 54 0,-37 117 144,56-131-68,3 1 0,-11 73 0,25-103 33,2 1 1,1 0 0,2 0-1,1 0 1,8 54 0,-7-84-59,1 1 0,-1-1 1,1 0-1,1 0 0,-1 0 1,2 0-1,-1-1 0,1 1 1,0-1-1,0 0 1,1 0-1,0 0 0,0 0 1,1-1-1,0 0 0,0 0 1,0-1-1,1 0 0,0 0 1,0 0-1,0-1 0,0 0 1,1 0-1,-1-1 1,1 0-1,0 0 0,0-1 1,1 0-1,-1 0 0,0-1 1,0 0-1,1-1 0,-1 1 1,1-2-1,-1 1 0,0-1 1,1-1-1,10-2 1,2-2 125,-1-1 0,0 0 0,0-2 0,-1 0 0,0-1 0,0-1 0,27-22 0,-11 5 121,-1-2 0,49-55 0,-55 51-132,-1-2-1,-2 0 0,-2-1 1,-1-2-1,-2 0 0,28-81 1,-36 83-43,-2 0 0,-1 0 0,-2-1-1,-2 0 1,-1 0 0,-2 0 0,-1-1 0,-7-48 0,5 80-100,-1-1 0,0 1 0,0 0 0,0 0-1,-1 0 1,-1 0 0,1 0 0,-1 1 0,0-1 0,0 1 0,-1 0 0,1 0-1,-2 1 1,1-1 0,0 1 0,-1 1 0,0-1 0,0 1 0,-1 0 0,1 0-1,-1 0 1,0 1 0,0 0 0,-13-3 0,11 3-196,0 1 1,0 0-1,0 0 1,-1 1-1,1 0 1,-1 1-1,1 0 1,0 1-1,-1 0 1,1 0-1,0 1 1,0 0-1,0 1 1,0 0-1,0 0 1,0 1-1,1 0 1,-1 0-1,-10 9 1,14-10-376,1 1-1,0 0 1,0 1 0,0-1 0,1 0-1,-6 8 1,-2 16-6843,10-15-2435</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6:44.815"/>
    </inkml:context>
    <inkml:brush xml:id="br0">
      <inkml:brushProperty name="width" value="0.025" units="cm"/>
      <inkml:brushProperty name="height" value="0.025" units="cm"/>
    </inkml:brush>
  </inkml:definitions>
  <inkml:trace contextRef="#ctx0" brushRef="#br0">8 16 4676,'0'0'4997,"-7"-15"-4997,9 15 32,8 0-32,-2 0-576,-3-1-2179</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6.991"/>
    </inkml:context>
    <inkml:brush xml:id="br0">
      <inkml:brushProperty name="width" value="0.025" units="cm"/>
      <inkml:brushProperty name="height" value="0.025" units="cm"/>
    </inkml:brush>
  </inkml:definitions>
  <inkml:trace contextRef="#ctx0" brushRef="#br0">1 42 10826,'0'0'15919,"56"-14"-15342,-12 14-321,2-2-160,0-4-32,-4 1-608,-9 1-1987,-13-1-2626,-6-1-5316</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8.684"/>
    </inkml:context>
    <inkml:brush xml:id="br0">
      <inkml:brushProperty name="width" value="0.025" units="cm"/>
      <inkml:brushProperty name="height" value="0.025" units="cm"/>
    </inkml:brush>
  </inkml:definitions>
  <inkml:trace contextRef="#ctx0" brushRef="#br0">172 71 9353,'0'0'4489,"7"-9"-2006,23-28-487,-29 37-1854,-1-1 0,1 1 0,0-1 0,-1 0-1,1 1 1,0-1 0,-1 0 0,1 1 0,-1-1 0,0 0-1,1 0 1,-1 0 0,1 1 0,-1-1 0,0 0-1,0 0 1,0 0 0,1 0 0,-1 0 0,0 0 0,0 1-1,0-1 1,0 0 0,0 0 0,-1 0 0,1-1-1,-1 2-101,0-1 1,0 1-1,0 0 0,0-1 0,1 1 0,-1 0 0,0 0 0,0-1 0,0 1 0,0 0 0,0 0 0,0 0 0,0 0 0,0 1 0,0-1 0,0 0 0,0 0 0,-1 1 0,-44 16-124,29-4 254,1 1 0,0 0 0,0 1-1,-20 26 1,31-35-102,-1 2 0,1-1 0,0 1 0,0 0-1,1 0 1,0 0 0,1 0 0,0 1 0,0-1 0,1 1-1,0 0 1,0 0 0,0 10 0,3-17-77,-1 1-1,1-1 1,0 0 0,0 0-1,0 0 1,0 0-1,0 0 1,0-1 0,1 1-1,-1 0 1,0 0 0,1-1-1,-1 1 1,1-1 0,0 1-1,0-1 1,-1 0-1,1 0 1,0 0 0,0 0-1,0 0 1,0 0 0,0 0-1,1-1 1,-1 1 0,0-1-1,0 1 1,3-1-1,67 8-1955,-69-8 1762,74-1-5642,-43-9 74</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9.103"/>
    </inkml:context>
    <inkml:brush xml:id="br0">
      <inkml:brushProperty name="width" value="0.025" units="cm"/>
      <inkml:brushProperty name="height" value="0.025" units="cm"/>
    </inkml:brush>
  </inkml:definitions>
  <inkml:trace contextRef="#ctx0" brushRef="#br0">187 0 12940,'0'0'4484,"-9"4"-3571,-3 2-582,0 1-1,1 0 1,0 1-1,0 1 1,1 0-1,0 0 1,0 0-1,1 2 1,1-1-1,-15 23 1,14-19-28,0 1 1,-13 32 0,20-42-269,0 0 1,1 0 0,-1 0-1,1 0 1,0 1-1,0-1 1,1 1 0,0-1-1,0 1 1,0-1-1,0 0 1,1 1 0,2 9-1,-1-12-46,-1 0-1,1-1 1,0 1-1,0 0 1,0-1-1,1 1 1,-1-1-1,1 0 1,-1 0-1,1 0 1,0 0-1,-1 0 1,1 0-1,0-1 1,0 1-1,0-1 1,1 0-1,-1 0 0,0 0 1,0-1-1,6 2 1,10 0-1473,0 0 0,29-1 0,-36-1-169,19 0-3328</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9.538"/>
    </inkml:context>
    <inkml:brush xml:id="br0">
      <inkml:brushProperty name="width" value="0.025" units="cm"/>
      <inkml:brushProperty name="height" value="0.025" units="cm"/>
    </inkml:brush>
  </inkml:definitions>
  <inkml:trace contextRef="#ctx0" brushRef="#br0">208 1 15086,'0'0'4004,"-48"51"-2915,28-22-128,-1-1-352,0 0-321,1-2-256,2-2 32,3-4 0,1-5-32,6-5-224,-1-6-1314,4-4-1152,1 0-2147,-1-14-6373</inkml:trace>
  <inkml:trace contextRef="#ctx0" brushRef="#br0" timeOffset="1">3 63 9769,'0'0'10026,"54"29"-8489,-33-16-512,1 1-576,5 0-321,-5 0-64,5-3-1025,-4-4-1505,-3-3-2147,-7-2-4676</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3T10:44:49.881"/>
    </inkml:context>
    <inkml:brush xml:id="br0">
      <inkml:brushProperty name="width" value="0.025" units="cm"/>
      <inkml:brushProperty name="height" value="0.025" units="cm"/>
    </inkml:brush>
  </inkml:definitions>
  <inkml:trace contextRef="#ctx0" brushRef="#br0">173 0 16207,'0'0'4645,"43"66"-2916,-25-35-351,-5 3-738,-4 5-416,-9 3-95,-1 0-33,-25 3 64,-12 0 0,-6 0-448,-7-2-737,3-8-2274,0-10-3492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23.04.2026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A3A7A-04CE-2528-3E2F-C214ECA2C7E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1F5582E-A052-A869-132E-A2CB54895ED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360995E-411E-81A3-1924-DDC39E9A2D8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06822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15880-94B7-A6AD-507C-894DFBE436E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BFE0440-370A-E3A2-46C3-8D6539C01B5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F0A4B6F-7874-BE5E-4C93-89FE92518A8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59430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D2795-23EC-37E0-AEC6-E8A397E69CC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97161F5-E7B9-336F-D3EC-10205885DD0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234FA27-BE96-3EC7-01FC-0FD20D0D217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5666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95F8D-8335-4CCB-9156-3C05926E70F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6B16ABA-8BDA-86B4-99F0-230C8A09431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4F53A77-0FF4-C5C9-A498-7B31FA99CEF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42018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9A4B8-F845-15DE-A454-7D63D2BB1E1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41CCAFB-373D-5761-22D6-ED471605CB0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B0A28C2-CF84-414A-6340-6FD142FB70A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35845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A5191-4271-6160-8FD2-A55F90DDB9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7E7F05-02D0-A8FA-26A9-623F08D14F5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787DEB9-35DE-FFFE-9C44-D9FFFFB79DC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74854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5FBB8-6FF4-98A1-B2B3-15DFCE291E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C4C7E8-DC10-750A-A627-9EF2671B6B99}"/>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98ED1EA-25CE-7721-E0C2-801393AC9B9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5691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6534A-AF7F-DCCF-E588-5BFB1342064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249924-686B-8B62-F6BD-747E25D707F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DCA68AC-B583-3644-FA86-D9C3CE99EB7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48579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D489F-0CF6-7C0E-FCDD-E77DC89B79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CF3EE4C-1A2B-1CEE-A3FD-43034D712D3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7F8D97C-EA58-D953-52C8-F623EA2B1A2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399317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3D30B-A27C-3090-ABB7-DEA9F8D738A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FBCB448-B29E-99EC-5EB2-818E3B38C0A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09E15D5-88B1-40CC-C475-4CD7C0C2D0F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54827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83761-219B-1C7D-22A6-954A6618B4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36AFE14-71F5-5A67-56ED-DEE7F8419F5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CB4D9CD-3A4D-1D52-EA98-732F7D77F60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3084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2D4D9-4776-49B2-C358-EE459E6AE3E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90C888D-E26F-6848-5FCF-F3B5CF79E19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9357582-538E-4A92-8221-F87362107B3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730443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E4E0B-ECF0-1B4B-2FE8-1DA7B691E99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233825-6C59-D13E-A4A1-0EB9C5B05FA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6639E0B-4273-CA43-4F45-0EB6BFB5144B}"/>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34834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34575-7DF8-50DF-370B-FBDE39D2B98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896B5A-35F2-5D3B-64C3-B1F0BDE7FDB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A3D0941-6C97-C95C-0511-AFBDE9A6BC7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280647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E746F-FE59-8CDE-3A31-56A5A1D2650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BC412F7-8E67-D1FC-C71B-296691FEF1B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C39A54D-F7EA-65BF-B52A-240ECE25D45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5522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DF5EB-DB3C-4036-678B-771B8986946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048764F-2F18-326C-65D6-806B9ADAB96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842BEED-7A6A-1E0A-5EE8-86DA530FC24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98132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6E0B3-9DD3-AEA9-940E-5633BAE0267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15421BF-D1B6-1BE6-675E-46F189094EF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362B49D-7B75-B89C-A78F-00B26307C3D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5244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17165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650BA-7307-8BED-DFEA-9B857C4D0E3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EF14CF-A50F-D251-5114-1FC2C4FBAEE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895D51A-4A9E-0EB0-E5F5-25A219A3FB2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93373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EB495-93E1-CBFF-2F11-5B034599DBD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7F23326-4FA3-E138-A740-82A2C94CBCE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212DC97-2D98-9C6D-F453-E0A648E7140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5913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DE512-865A-25C4-8A10-FA081EA2B49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3A1158D-0B2F-C45B-BC44-3A2245E6DA6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44EEF3-513B-F433-D155-8F69697CD588}"/>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64119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C16AC-4B6C-6FA0-16A3-141D064C82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6393224-EB73-0FC1-BFE6-3E22C3AB2D1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FA043CC-B02A-B0E5-1F21-E990C1F5DB48}"/>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4124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A0C53-518C-EE4B-28F6-C49C0052C11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97AF923-664F-16BA-DE7C-0CC0673293C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3755863-679A-A21B-AB92-C2826746AFF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13064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3E609-902D-1555-C5DB-86F4294F646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142103-1679-0FD4-4E86-D464B34B39D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0ED835B-1E8C-16A7-DE58-0A9D2E34779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88702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A96C4-7473-0BFA-9179-C608B4FFE6B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2B7FE02-0E72-8D7D-99DB-27662B8268B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AA0780-193E-BD81-8211-FE14E5A5FE7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09322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23.04.2026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23.04.2026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23.04.2026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23.04.2026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23.04.2026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23.04.2026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23.04.2026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23.04.2026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23.04.2026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23.04.2026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23.04.2026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23.04.2026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customXml" Target="../ink/ink58.xml"/><Relationship Id="rId299" Type="http://schemas.openxmlformats.org/officeDocument/2006/relationships/image" Target="../media/image1364.png"/><Relationship Id="rId21" Type="http://schemas.openxmlformats.org/officeDocument/2006/relationships/customXml" Target="../ink/ink10.xml"/><Relationship Id="rId63" Type="http://schemas.openxmlformats.org/officeDocument/2006/relationships/customXml" Target="../ink/ink31.xml"/><Relationship Id="rId159" Type="http://schemas.openxmlformats.org/officeDocument/2006/relationships/customXml" Target="../ink/ink79.xml"/><Relationship Id="rId324" Type="http://schemas.openxmlformats.org/officeDocument/2006/relationships/customXml" Target="../ink/ink162.xml"/><Relationship Id="rId366" Type="http://schemas.openxmlformats.org/officeDocument/2006/relationships/customXml" Target="../ink/ink183.xml"/><Relationship Id="rId170" Type="http://schemas.openxmlformats.org/officeDocument/2006/relationships/image" Target="../media/image1300.png"/><Relationship Id="rId226" Type="http://schemas.openxmlformats.org/officeDocument/2006/relationships/customXml" Target="../ink/ink113.xml"/><Relationship Id="rId268" Type="http://schemas.openxmlformats.org/officeDocument/2006/relationships/customXml" Target="../ink/ink134.xml"/><Relationship Id="rId32" Type="http://schemas.openxmlformats.org/officeDocument/2006/relationships/image" Target="../media/image1233.png"/><Relationship Id="rId74" Type="http://schemas.openxmlformats.org/officeDocument/2006/relationships/image" Target="../media/image1253.png"/><Relationship Id="rId128" Type="http://schemas.openxmlformats.org/officeDocument/2006/relationships/image" Target="../media/image1279.png"/><Relationship Id="rId335" Type="http://schemas.openxmlformats.org/officeDocument/2006/relationships/image" Target="../media/image1382.png"/><Relationship Id="rId5" Type="http://schemas.openxmlformats.org/officeDocument/2006/relationships/customXml" Target="../ink/ink2.xml"/><Relationship Id="rId181" Type="http://schemas.openxmlformats.org/officeDocument/2006/relationships/customXml" Target="../ink/ink90.xml"/><Relationship Id="rId237" Type="http://schemas.openxmlformats.org/officeDocument/2006/relationships/image" Target="../media/image1333.png"/><Relationship Id="rId279" Type="http://schemas.openxmlformats.org/officeDocument/2006/relationships/image" Target="../media/image1354.png"/><Relationship Id="rId43" Type="http://schemas.openxmlformats.org/officeDocument/2006/relationships/customXml" Target="../ink/ink21.xml"/><Relationship Id="rId139" Type="http://schemas.openxmlformats.org/officeDocument/2006/relationships/customXml" Target="../ink/ink69.xml"/><Relationship Id="rId290" Type="http://schemas.openxmlformats.org/officeDocument/2006/relationships/customXml" Target="../ink/ink145.xml"/><Relationship Id="rId304" Type="http://schemas.openxmlformats.org/officeDocument/2006/relationships/customXml" Target="../ink/ink152.xml"/><Relationship Id="rId346" Type="http://schemas.openxmlformats.org/officeDocument/2006/relationships/customXml" Target="../ink/ink173.xml"/><Relationship Id="rId85" Type="http://schemas.openxmlformats.org/officeDocument/2006/relationships/customXml" Target="../ink/ink42.xml"/><Relationship Id="rId150" Type="http://schemas.openxmlformats.org/officeDocument/2006/relationships/image" Target="../media/image1290.png"/><Relationship Id="rId192" Type="http://schemas.openxmlformats.org/officeDocument/2006/relationships/image" Target="../media/image1311.png"/><Relationship Id="rId206" Type="http://schemas.openxmlformats.org/officeDocument/2006/relationships/image" Target="../media/image1318.png"/><Relationship Id="rId248" Type="http://schemas.openxmlformats.org/officeDocument/2006/relationships/customXml" Target="../ink/ink124.xml"/><Relationship Id="rId12" Type="http://schemas.openxmlformats.org/officeDocument/2006/relationships/image" Target="../media/image1223.png"/><Relationship Id="rId108" Type="http://schemas.openxmlformats.org/officeDocument/2006/relationships/image" Target="../media/image1269.png"/><Relationship Id="rId315" Type="http://schemas.openxmlformats.org/officeDocument/2006/relationships/image" Target="../media/image1372.png"/><Relationship Id="rId357" Type="http://schemas.openxmlformats.org/officeDocument/2006/relationships/image" Target="../media/image1393.png"/><Relationship Id="rId54" Type="http://schemas.openxmlformats.org/officeDocument/2006/relationships/image" Target="../media/image1243.png"/><Relationship Id="rId96" Type="http://schemas.openxmlformats.org/officeDocument/2006/relationships/image" Target="../media/image1263.png"/><Relationship Id="rId161" Type="http://schemas.openxmlformats.org/officeDocument/2006/relationships/customXml" Target="../ink/ink80.xml"/><Relationship Id="rId217" Type="http://schemas.openxmlformats.org/officeDocument/2006/relationships/image" Target="../media/image1323.png"/><Relationship Id="rId259" Type="http://schemas.openxmlformats.org/officeDocument/2006/relationships/image" Target="../media/image1344.png"/><Relationship Id="rId23" Type="http://schemas.openxmlformats.org/officeDocument/2006/relationships/customXml" Target="../ink/ink11.xml"/><Relationship Id="rId119" Type="http://schemas.openxmlformats.org/officeDocument/2006/relationships/customXml" Target="../ink/ink59.xml"/><Relationship Id="rId270" Type="http://schemas.openxmlformats.org/officeDocument/2006/relationships/customXml" Target="../ink/ink135.xml"/><Relationship Id="rId326" Type="http://schemas.openxmlformats.org/officeDocument/2006/relationships/customXml" Target="../ink/ink163.xml"/><Relationship Id="rId65" Type="http://schemas.openxmlformats.org/officeDocument/2006/relationships/customXml" Target="../ink/ink32.xml"/><Relationship Id="rId130" Type="http://schemas.openxmlformats.org/officeDocument/2006/relationships/image" Target="../media/image1280.png"/><Relationship Id="rId368" Type="http://schemas.openxmlformats.org/officeDocument/2006/relationships/customXml" Target="../ink/ink184.xml"/><Relationship Id="rId172" Type="http://schemas.openxmlformats.org/officeDocument/2006/relationships/image" Target="../media/image1301.png"/><Relationship Id="rId228" Type="http://schemas.openxmlformats.org/officeDocument/2006/relationships/customXml" Target="../ink/ink114.xml"/><Relationship Id="rId281" Type="http://schemas.openxmlformats.org/officeDocument/2006/relationships/image" Target="../media/image1355.png"/><Relationship Id="rId337" Type="http://schemas.openxmlformats.org/officeDocument/2006/relationships/image" Target="../media/image1383.png"/><Relationship Id="rId34" Type="http://schemas.openxmlformats.org/officeDocument/2006/relationships/image" Target="../media/image1234.png"/><Relationship Id="rId76" Type="http://schemas.openxmlformats.org/officeDocument/2006/relationships/image" Target="../media/image1254.png"/><Relationship Id="rId141" Type="http://schemas.openxmlformats.org/officeDocument/2006/relationships/customXml" Target="../ink/ink70.xml"/><Relationship Id="rId7" Type="http://schemas.openxmlformats.org/officeDocument/2006/relationships/customXml" Target="../ink/ink3.xml"/><Relationship Id="rId183" Type="http://schemas.openxmlformats.org/officeDocument/2006/relationships/customXml" Target="../ink/ink91.xml"/><Relationship Id="rId239" Type="http://schemas.openxmlformats.org/officeDocument/2006/relationships/image" Target="../media/image1334.png"/><Relationship Id="rId250" Type="http://schemas.openxmlformats.org/officeDocument/2006/relationships/customXml" Target="../ink/ink125.xml"/><Relationship Id="rId292" Type="http://schemas.openxmlformats.org/officeDocument/2006/relationships/customXml" Target="../ink/ink146.xml"/><Relationship Id="rId306" Type="http://schemas.openxmlformats.org/officeDocument/2006/relationships/customXml" Target="../ink/ink153.xml"/><Relationship Id="rId45" Type="http://schemas.openxmlformats.org/officeDocument/2006/relationships/customXml" Target="../ink/ink22.xml"/><Relationship Id="rId87" Type="http://schemas.openxmlformats.org/officeDocument/2006/relationships/customXml" Target="../ink/ink43.xml"/><Relationship Id="rId110" Type="http://schemas.openxmlformats.org/officeDocument/2006/relationships/image" Target="../media/image1270.png"/><Relationship Id="rId348" Type="http://schemas.openxmlformats.org/officeDocument/2006/relationships/customXml" Target="../ink/ink174.xml"/><Relationship Id="rId152" Type="http://schemas.openxmlformats.org/officeDocument/2006/relationships/image" Target="../media/image1291.png"/><Relationship Id="rId194" Type="http://schemas.openxmlformats.org/officeDocument/2006/relationships/image" Target="../media/image1312.png"/><Relationship Id="rId208" Type="http://schemas.openxmlformats.org/officeDocument/2006/relationships/image" Target="../media/image1319.png"/><Relationship Id="rId261" Type="http://schemas.openxmlformats.org/officeDocument/2006/relationships/image" Target="../media/image1345.png"/><Relationship Id="rId14" Type="http://schemas.openxmlformats.org/officeDocument/2006/relationships/image" Target="../media/image1224.png"/><Relationship Id="rId56" Type="http://schemas.openxmlformats.org/officeDocument/2006/relationships/image" Target="../media/image1244.png"/><Relationship Id="rId317" Type="http://schemas.openxmlformats.org/officeDocument/2006/relationships/image" Target="../media/image1373.png"/><Relationship Id="rId359" Type="http://schemas.openxmlformats.org/officeDocument/2006/relationships/image" Target="../media/image1394.png"/><Relationship Id="rId98" Type="http://schemas.openxmlformats.org/officeDocument/2006/relationships/image" Target="../media/image1264.png"/><Relationship Id="rId121" Type="http://schemas.openxmlformats.org/officeDocument/2006/relationships/customXml" Target="../ink/ink60.xml"/><Relationship Id="rId163" Type="http://schemas.openxmlformats.org/officeDocument/2006/relationships/customXml" Target="../ink/ink81.xml"/><Relationship Id="rId219" Type="http://schemas.openxmlformats.org/officeDocument/2006/relationships/image" Target="../media/image1324.png"/><Relationship Id="rId370" Type="http://schemas.openxmlformats.org/officeDocument/2006/relationships/customXml" Target="../ink/ink185.xml"/><Relationship Id="rId230" Type="http://schemas.openxmlformats.org/officeDocument/2006/relationships/customXml" Target="../ink/ink115.xml"/><Relationship Id="rId25" Type="http://schemas.openxmlformats.org/officeDocument/2006/relationships/customXml" Target="../ink/ink12.xml"/><Relationship Id="rId67" Type="http://schemas.openxmlformats.org/officeDocument/2006/relationships/customXml" Target="../ink/ink33.xml"/><Relationship Id="rId272" Type="http://schemas.openxmlformats.org/officeDocument/2006/relationships/customXml" Target="../ink/ink136.xml"/><Relationship Id="rId328" Type="http://schemas.openxmlformats.org/officeDocument/2006/relationships/customXml" Target="../ink/ink164.xml"/><Relationship Id="rId132" Type="http://schemas.openxmlformats.org/officeDocument/2006/relationships/image" Target="../media/image1281.png"/><Relationship Id="rId174" Type="http://schemas.openxmlformats.org/officeDocument/2006/relationships/image" Target="../media/image1302.png"/><Relationship Id="rId241" Type="http://schemas.openxmlformats.org/officeDocument/2006/relationships/image" Target="../media/image1335.png"/><Relationship Id="rId15" Type="http://schemas.openxmlformats.org/officeDocument/2006/relationships/customXml" Target="../ink/ink7.xml"/><Relationship Id="rId36" Type="http://schemas.openxmlformats.org/officeDocument/2006/relationships/image" Target="../media/image1235.png"/><Relationship Id="rId57" Type="http://schemas.openxmlformats.org/officeDocument/2006/relationships/customXml" Target="../ink/ink28.xml"/><Relationship Id="rId262" Type="http://schemas.openxmlformats.org/officeDocument/2006/relationships/customXml" Target="../ink/ink131.xml"/><Relationship Id="rId283" Type="http://schemas.openxmlformats.org/officeDocument/2006/relationships/image" Target="../media/image1356.png"/><Relationship Id="rId318" Type="http://schemas.openxmlformats.org/officeDocument/2006/relationships/customXml" Target="../ink/ink159.xml"/><Relationship Id="rId339" Type="http://schemas.openxmlformats.org/officeDocument/2006/relationships/image" Target="../media/image1384.png"/><Relationship Id="rId78" Type="http://schemas.openxmlformats.org/officeDocument/2006/relationships/image" Target="../media/image1255.png"/><Relationship Id="rId99" Type="http://schemas.openxmlformats.org/officeDocument/2006/relationships/customXml" Target="../ink/ink49.xml"/><Relationship Id="rId101" Type="http://schemas.openxmlformats.org/officeDocument/2006/relationships/customXml" Target="../ink/ink50.xml"/><Relationship Id="rId122" Type="http://schemas.openxmlformats.org/officeDocument/2006/relationships/image" Target="../media/image1276.png"/><Relationship Id="rId143" Type="http://schemas.openxmlformats.org/officeDocument/2006/relationships/customXml" Target="../ink/ink71.xml"/><Relationship Id="rId164" Type="http://schemas.openxmlformats.org/officeDocument/2006/relationships/image" Target="../media/image1297.png"/><Relationship Id="rId185" Type="http://schemas.openxmlformats.org/officeDocument/2006/relationships/customXml" Target="../ink/ink92.xml"/><Relationship Id="rId350" Type="http://schemas.openxmlformats.org/officeDocument/2006/relationships/customXml" Target="../ink/ink175.xml"/><Relationship Id="rId371" Type="http://schemas.openxmlformats.org/officeDocument/2006/relationships/image" Target="../media/image3.png"/><Relationship Id="rId9" Type="http://schemas.openxmlformats.org/officeDocument/2006/relationships/customXml" Target="../ink/ink4.xml"/><Relationship Id="rId210" Type="http://schemas.openxmlformats.org/officeDocument/2006/relationships/customXml" Target="../ink/ink105.xml"/><Relationship Id="rId26" Type="http://schemas.openxmlformats.org/officeDocument/2006/relationships/image" Target="../media/image1230.png"/><Relationship Id="rId231" Type="http://schemas.openxmlformats.org/officeDocument/2006/relationships/image" Target="../media/image1330.png"/><Relationship Id="rId252" Type="http://schemas.openxmlformats.org/officeDocument/2006/relationships/customXml" Target="../ink/ink126.xml"/><Relationship Id="rId273" Type="http://schemas.openxmlformats.org/officeDocument/2006/relationships/image" Target="../media/image1351.png"/><Relationship Id="rId294" Type="http://schemas.openxmlformats.org/officeDocument/2006/relationships/customXml" Target="../ink/ink147.xml"/><Relationship Id="rId308" Type="http://schemas.openxmlformats.org/officeDocument/2006/relationships/customXml" Target="../ink/ink154.xml"/><Relationship Id="rId329" Type="http://schemas.openxmlformats.org/officeDocument/2006/relationships/image" Target="../media/image1379.png"/><Relationship Id="rId47" Type="http://schemas.openxmlformats.org/officeDocument/2006/relationships/customXml" Target="../ink/ink23.xml"/><Relationship Id="rId68" Type="http://schemas.openxmlformats.org/officeDocument/2006/relationships/image" Target="../media/image1250.png"/><Relationship Id="rId89" Type="http://schemas.openxmlformats.org/officeDocument/2006/relationships/customXml" Target="../ink/ink44.xml"/><Relationship Id="rId112" Type="http://schemas.openxmlformats.org/officeDocument/2006/relationships/image" Target="../media/image1271.png"/><Relationship Id="rId133" Type="http://schemas.openxmlformats.org/officeDocument/2006/relationships/customXml" Target="../ink/ink66.xml"/><Relationship Id="rId154" Type="http://schemas.openxmlformats.org/officeDocument/2006/relationships/image" Target="../media/image1292.png"/><Relationship Id="rId175" Type="http://schemas.openxmlformats.org/officeDocument/2006/relationships/customXml" Target="../ink/ink87.xml"/><Relationship Id="rId340" Type="http://schemas.openxmlformats.org/officeDocument/2006/relationships/customXml" Target="../ink/ink170.xml"/><Relationship Id="rId361" Type="http://schemas.openxmlformats.org/officeDocument/2006/relationships/image" Target="../media/image1395.png"/><Relationship Id="rId196" Type="http://schemas.openxmlformats.org/officeDocument/2006/relationships/image" Target="../media/image1313.png"/><Relationship Id="rId200" Type="http://schemas.openxmlformats.org/officeDocument/2006/relationships/image" Target="../media/image1315.png"/><Relationship Id="rId16" Type="http://schemas.openxmlformats.org/officeDocument/2006/relationships/image" Target="../media/image1225.png"/><Relationship Id="rId221" Type="http://schemas.openxmlformats.org/officeDocument/2006/relationships/image" Target="../media/image1325.png"/><Relationship Id="rId242" Type="http://schemas.openxmlformats.org/officeDocument/2006/relationships/customXml" Target="../ink/ink121.xml"/><Relationship Id="rId263" Type="http://schemas.openxmlformats.org/officeDocument/2006/relationships/image" Target="../media/image1346.png"/><Relationship Id="rId284" Type="http://schemas.openxmlformats.org/officeDocument/2006/relationships/customXml" Target="../ink/ink142.xml"/><Relationship Id="rId319" Type="http://schemas.openxmlformats.org/officeDocument/2006/relationships/image" Target="../media/image1374.png"/><Relationship Id="rId37" Type="http://schemas.openxmlformats.org/officeDocument/2006/relationships/customXml" Target="../ink/ink18.xml"/><Relationship Id="rId58" Type="http://schemas.openxmlformats.org/officeDocument/2006/relationships/image" Target="../media/image1245.png"/><Relationship Id="rId79" Type="http://schemas.openxmlformats.org/officeDocument/2006/relationships/customXml" Target="../ink/ink39.xml"/><Relationship Id="rId102" Type="http://schemas.openxmlformats.org/officeDocument/2006/relationships/image" Target="../media/image1266.png"/><Relationship Id="rId123" Type="http://schemas.openxmlformats.org/officeDocument/2006/relationships/customXml" Target="../ink/ink61.xml"/><Relationship Id="rId144" Type="http://schemas.openxmlformats.org/officeDocument/2006/relationships/image" Target="../media/image1287.png"/><Relationship Id="rId330" Type="http://schemas.openxmlformats.org/officeDocument/2006/relationships/customXml" Target="../ink/ink165.xml"/><Relationship Id="rId90" Type="http://schemas.openxmlformats.org/officeDocument/2006/relationships/image" Target="../media/image1260.png"/><Relationship Id="rId165" Type="http://schemas.openxmlformats.org/officeDocument/2006/relationships/customXml" Target="../ink/ink82.xml"/><Relationship Id="rId186" Type="http://schemas.openxmlformats.org/officeDocument/2006/relationships/image" Target="../media/image1308.png"/><Relationship Id="rId351" Type="http://schemas.openxmlformats.org/officeDocument/2006/relationships/image" Target="../media/image1390.png"/><Relationship Id="rId211" Type="http://schemas.openxmlformats.org/officeDocument/2006/relationships/image" Target="../media/image1320.png"/><Relationship Id="rId232" Type="http://schemas.openxmlformats.org/officeDocument/2006/relationships/customXml" Target="../ink/ink116.xml"/><Relationship Id="rId253" Type="http://schemas.openxmlformats.org/officeDocument/2006/relationships/image" Target="../media/image1341.png"/><Relationship Id="rId274" Type="http://schemas.openxmlformats.org/officeDocument/2006/relationships/customXml" Target="../ink/ink137.xml"/><Relationship Id="rId295" Type="http://schemas.openxmlformats.org/officeDocument/2006/relationships/image" Target="../media/image1362.png"/><Relationship Id="rId309" Type="http://schemas.openxmlformats.org/officeDocument/2006/relationships/image" Target="../media/image1369.png"/><Relationship Id="rId27" Type="http://schemas.openxmlformats.org/officeDocument/2006/relationships/customXml" Target="../ink/ink13.xml"/><Relationship Id="rId48" Type="http://schemas.openxmlformats.org/officeDocument/2006/relationships/image" Target="../media/image1240.png"/><Relationship Id="rId69" Type="http://schemas.openxmlformats.org/officeDocument/2006/relationships/customXml" Target="../ink/ink34.xml"/><Relationship Id="rId113" Type="http://schemas.openxmlformats.org/officeDocument/2006/relationships/customXml" Target="../ink/ink56.xml"/><Relationship Id="rId134" Type="http://schemas.openxmlformats.org/officeDocument/2006/relationships/image" Target="../media/image1282.png"/><Relationship Id="rId320" Type="http://schemas.openxmlformats.org/officeDocument/2006/relationships/customXml" Target="../ink/ink160.xml"/><Relationship Id="rId80" Type="http://schemas.openxmlformats.org/officeDocument/2006/relationships/image" Target="../media/image1256.png"/><Relationship Id="rId155" Type="http://schemas.openxmlformats.org/officeDocument/2006/relationships/customXml" Target="../ink/ink77.xml"/><Relationship Id="rId176" Type="http://schemas.openxmlformats.org/officeDocument/2006/relationships/image" Target="../media/image1303.png"/><Relationship Id="rId197" Type="http://schemas.openxmlformats.org/officeDocument/2006/relationships/customXml" Target="../ink/ink98.xml"/><Relationship Id="rId341" Type="http://schemas.openxmlformats.org/officeDocument/2006/relationships/image" Target="../media/image1385.png"/><Relationship Id="rId362" Type="http://schemas.openxmlformats.org/officeDocument/2006/relationships/customXml" Target="../ink/ink181.xml"/><Relationship Id="rId201" Type="http://schemas.openxmlformats.org/officeDocument/2006/relationships/customXml" Target="../ink/ink100.xml"/><Relationship Id="rId222" Type="http://schemas.openxmlformats.org/officeDocument/2006/relationships/customXml" Target="../ink/ink111.xml"/><Relationship Id="rId243" Type="http://schemas.openxmlformats.org/officeDocument/2006/relationships/image" Target="../media/image1336.png"/><Relationship Id="rId264" Type="http://schemas.openxmlformats.org/officeDocument/2006/relationships/customXml" Target="../ink/ink132.xml"/><Relationship Id="rId285" Type="http://schemas.openxmlformats.org/officeDocument/2006/relationships/image" Target="../media/image1357.png"/><Relationship Id="rId17" Type="http://schemas.openxmlformats.org/officeDocument/2006/relationships/customXml" Target="../ink/ink8.xml"/><Relationship Id="rId38" Type="http://schemas.openxmlformats.org/officeDocument/2006/relationships/image" Target="../media/image1236.png"/><Relationship Id="rId59" Type="http://schemas.openxmlformats.org/officeDocument/2006/relationships/customXml" Target="../ink/ink29.xml"/><Relationship Id="rId103" Type="http://schemas.openxmlformats.org/officeDocument/2006/relationships/customXml" Target="../ink/ink51.xml"/><Relationship Id="rId124" Type="http://schemas.openxmlformats.org/officeDocument/2006/relationships/image" Target="../media/image1277.png"/><Relationship Id="rId310" Type="http://schemas.openxmlformats.org/officeDocument/2006/relationships/customXml" Target="../ink/ink155.xml"/><Relationship Id="rId70" Type="http://schemas.openxmlformats.org/officeDocument/2006/relationships/image" Target="../media/image1251.png"/><Relationship Id="rId91" Type="http://schemas.openxmlformats.org/officeDocument/2006/relationships/customXml" Target="../ink/ink45.xml"/><Relationship Id="rId145" Type="http://schemas.openxmlformats.org/officeDocument/2006/relationships/customXml" Target="../ink/ink72.xml"/><Relationship Id="rId166" Type="http://schemas.openxmlformats.org/officeDocument/2006/relationships/image" Target="../media/image1298.png"/><Relationship Id="rId187" Type="http://schemas.openxmlformats.org/officeDocument/2006/relationships/customXml" Target="../ink/ink93.xml"/><Relationship Id="rId331" Type="http://schemas.openxmlformats.org/officeDocument/2006/relationships/image" Target="../media/image1380.png"/><Relationship Id="rId352" Type="http://schemas.openxmlformats.org/officeDocument/2006/relationships/customXml" Target="../ink/ink176.xml"/><Relationship Id="rId1" Type="http://schemas.openxmlformats.org/officeDocument/2006/relationships/slideLayout" Target="../slideLayouts/slideLayout7.xml"/><Relationship Id="rId212" Type="http://schemas.openxmlformats.org/officeDocument/2006/relationships/customXml" Target="../ink/ink106.xml"/><Relationship Id="rId233" Type="http://schemas.openxmlformats.org/officeDocument/2006/relationships/image" Target="../media/image1331.png"/><Relationship Id="rId254" Type="http://schemas.openxmlformats.org/officeDocument/2006/relationships/customXml" Target="../ink/ink127.xml"/><Relationship Id="rId28" Type="http://schemas.openxmlformats.org/officeDocument/2006/relationships/image" Target="../media/image1231.png"/><Relationship Id="rId49" Type="http://schemas.openxmlformats.org/officeDocument/2006/relationships/customXml" Target="../ink/ink24.xml"/><Relationship Id="rId114" Type="http://schemas.openxmlformats.org/officeDocument/2006/relationships/image" Target="../media/image1272.png"/><Relationship Id="rId275" Type="http://schemas.openxmlformats.org/officeDocument/2006/relationships/image" Target="../media/image1352.png"/><Relationship Id="rId296" Type="http://schemas.openxmlformats.org/officeDocument/2006/relationships/customXml" Target="../ink/ink148.xml"/><Relationship Id="rId300" Type="http://schemas.openxmlformats.org/officeDocument/2006/relationships/customXml" Target="../ink/ink150.xml"/><Relationship Id="rId60" Type="http://schemas.openxmlformats.org/officeDocument/2006/relationships/image" Target="../media/image1246.png"/><Relationship Id="rId81" Type="http://schemas.openxmlformats.org/officeDocument/2006/relationships/customXml" Target="../ink/ink40.xml"/><Relationship Id="rId135" Type="http://schemas.openxmlformats.org/officeDocument/2006/relationships/customXml" Target="../ink/ink67.xml"/><Relationship Id="rId156" Type="http://schemas.openxmlformats.org/officeDocument/2006/relationships/image" Target="../media/image1293.png"/><Relationship Id="rId177" Type="http://schemas.openxmlformats.org/officeDocument/2006/relationships/customXml" Target="../ink/ink88.xml"/><Relationship Id="rId198" Type="http://schemas.openxmlformats.org/officeDocument/2006/relationships/image" Target="../media/image1314.png"/><Relationship Id="rId321" Type="http://schemas.openxmlformats.org/officeDocument/2006/relationships/image" Target="../media/image1375.png"/><Relationship Id="rId342" Type="http://schemas.openxmlformats.org/officeDocument/2006/relationships/customXml" Target="../ink/ink171.xml"/><Relationship Id="rId363" Type="http://schemas.openxmlformats.org/officeDocument/2006/relationships/image" Target="../media/image1396.png"/><Relationship Id="rId202" Type="http://schemas.openxmlformats.org/officeDocument/2006/relationships/image" Target="../media/image1316.png"/><Relationship Id="rId223" Type="http://schemas.openxmlformats.org/officeDocument/2006/relationships/image" Target="../media/image1326.png"/><Relationship Id="rId244" Type="http://schemas.openxmlformats.org/officeDocument/2006/relationships/customXml" Target="../ink/ink122.xml"/><Relationship Id="rId18" Type="http://schemas.openxmlformats.org/officeDocument/2006/relationships/image" Target="../media/image1226.png"/><Relationship Id="rId39" Type="http://schemas.openxmlformats.org/officeDocument/2006/relationships/customXml" Target="../ink/ink19.xml"/><Relationship Id="rId265" Type="http://schemas.openxmlformats.org/officeDocument/2006/relationships/image" Target="../media/image1347.png"/><Relationship Id="rId286" Type="http://schemas.openxmlformats.org/officeDocument/2006/relationships/customXml" Target="../ink/ink143.xml"/><Relationship Id="rId50" Type="http://schemas.openxmlformats.org/officeDocument/2006/relationships/image" Target="../media/image1241.png"/><Relationship Id="rId104" Type="http://schemas.openxmlformats.org/officeDocument/2006/relationships/image" Target="../media/image1267.png"/><Relationship Id="rId125" Type="http://schemas.openxmlformats.org/officeDocument/2006/relationships/customXml" Target="../ink/ink62.xml"/><Relationship Id="rId146" Type="http://schemas.openxmlformats.org/officeDocument/2006/relationships/image" Target="../media/image1288.png"/><Relationship Id="rId167" Type="http://schemas.openxmlformats.org/officeDocument/2006/relationships/customXml" Target="../ink/ink83.xml"/><Relationship Id="rId188" Type="http://schemas.openxmlformats.org/officeDocument/2006/relationships/image" Target="../media/image1309.png"/><Relationship Id="rId311" Type="http://schemas.openxmlformats.org/officeDocument/2006/relationships/image" Target="../media/image1370.png"/><Relationship Id="rId332" Type="http://schemas.openxmlformats.org/officeDocument/2006/relationships/customXml" Target="../ink/ink166.xml"/><Relationship Id="rId353" Type="http://schemas.openxmlformats.org/officeDocument/2006/relationships/image" Target="../media/image1391.png"/><Relationship Id="rId71" Type="http://schemas.openxmlformats.org/officeDocument/2006/relationships/customXml" Target="../ink/ink35.xml"/><Relationship Id="rId92" Type="http://schemas.openxmlformats.org/officeDocument/2006/relationships/image" Target="../media/image1261.png"/><Relationship Id="rId213" Type="http://schemas.openxmlformats.org/officeDocument/2006/relationships/image" Target="../media/image1321.png"/><Relationship Id="rId234" Type="http://schemas.openxmlformats.org/officeDocument/2006/relationships/customXml" Target="../ink/ink117.xml"/><Relationship Id="rId2" Type="http://schemas.openxmlformats.org/officeDocument/2006/relationships/notesSlide" Target="../notesSlides/notesSlide1.xml"/><Relationship Id="rId29" Type="http://schemas.openxmlformats.org/officeDocument/2006/relationships/customXml" Target="../ink/ink14.xml"/><Relationship Id="rId255" Type="http://schemas.openxmlformats.org/officeDocument/2006/relationships/image" Target="../media/image1342.png"/><Relationship Id="rId276" Type="http://schemas.openxmlformats.org/officeDocument/2006/relationships/customXml" Target="../ink/ink138.xml"/><Relationship Id="rId297" Type="http://schemas.openxmlformats.org/officeDocument/2006/relationships/image" Target="../media/image1363.png"/><Relationship Id="rId40" Type="http://schemas.openxmlformats.org/officeDocument/2006/relationships/image" Target="../media/image1237.png"/><Relationship Id="rId115" Type="http://schemas.openxmlformats.org/officeDocument/2006/relationships/customXml" Target="../ink/ink57.xml"/><Relationship Id="rId136" Type="http://schemas.openxmlformats.org/officeDocument/2006/relationships/image" Target="../media/image1283.png"/><Relationship Id="rId157" Type="http://schemas.openxmlformats.org/officeDocument/2006/relationships/customXml" Target="../ink/ink78.xml"/><Relationship Id="rId178" Type="http://schemas.openxmlformats.org/officeDocument/2006/relationships/image" Target="../media/image1304.png"/><Relationship Id="rId301" Type="http://schemas.openxmlformats.org/officeDocument/2006/relationships/image" Target="../media/image1365.png"/><Relationship Id="rId322" Type="http://schemas.openxmlformats.org/officeDocument/2006/relationships/customXml" Target="../ink/ink161.xml"/><Relationship Id="rId343" Type="http://schemas.openxmlformats.org/officeDocument/2006/relationships/image" Target="../media/image1386.png"/><Relationship Id="rId364" Type="http://schemas.openxmlformats.org/officeDocument/2006/relationships/customXml" Target="../ink/ink182.xml"/><Relationship Id="rId61" Type="http://schemas.openxmlformats.org/officeDocument/2006/relationships/customXml" Target="../ink/ink30.xml"/><Relationship Id="rId82" Type="http://schemas.openxmlformats.org/officeDocument/2006/relationships/image" Target="../media/image1257.png"/><Relationship Id="rId199" Type="http://schemas.openxmlformats.org/officeDocument/2006/relationships/customXml" Target="../ink/ink99.xml"/><Relationship Id="rId203" Type="http://schemas.openxmlformats.org/officeDocument/2006/relationships/customXml" Target="../ink/ink101.xml"/><Relationship Id="rId19" Type="http://schemas.openxmlformats.org/officeDocument/2006/relationships/customXml" Target="../ink/ink9.xml"/><Relationship Id="rId224" Type="http://schemas.openxmlformats.org/officeDocument/2006/relationships/customXml" Target="../ink/ink112.xml"/><Relationship Id="rId245" Type="http://schemas.openxmlformats.org/officeDocument/2006/relationships/image" Target="../media/image1337.png"/><Relationship Id="rId266" Type="http://schemas.openxmlformats.org/officeDocument/2006/relationships/customXml" Target="../ink/ink133.xml"/><Relationship Id="rId287" Type="http://schemas.openxmlformats.org/officeDocument/2006/relationships/image" Target="../media/image1358.png"/><Relationship Id="rId30" Type="http://schemas.openxmlformats.org/officeDocument/2006/relationships/image" Target="../media/image1232.png"/><Relationship Id="rId105" Type="http://schemas.openxmlformats.org/officeDocument/2006/relationships/customXml" Target="../ink/ink52.xml"/><Relationship Id="rId126" Type="http://schemas.openxmlformats.org/officeDocument/2006/relationships/image" Target="../media/image1278.png"/><Relationship Id="rId147" Type="http://schemas.openxmlformats.org/officeDocument/2006/relationships/customXml" Target="../ink/ink73.xml"/><Relationship Id="rId168" Type="http://schemas.openxmlformats.org/officeDocument/2006/relationships/image" Target="../media/image1299.png"/><Relationship Id="rId312" Type="http://schemas.openxmlformats.org/officeDocument/2006/relationships/customXml" Target="../ink/ink156.xml"/><Relationship Id="rId333" Type="http://schemas.openxmlformats.org/officeDocument/2006/relationships/image" Target="../media/image1381.png"/><Relationship Id="rId354" Type="http://schemas.openxmlformats.org/officeDocument/2006/relationships/customXml" Target="../ink/ink177.xml"/><Relationship Id="rId51" Type="http://schemas.openxmlformats.org/officeDocument/2006/relationships/customXml" Target="../ink/ink25.xml"/><Relationship Id="rId72" Type="http://schemas.openxmlformats.org/officeDocument/2006/relationships/image" Target="../media/image1252.png"/><Relationship Id="rId93" Type="http://schemas.openxmlformats.org/officeDocument/2006/relationships/customXml" Target="../ink/ink46.xml"/><Relationship Id="rId189" Type="http://schemas.openxmlformats.org/officeDocument/2006/relationships/customXml" Target="../ink/ink94.xml"/><Relationship Id="rId3" Type="http://schemas.openxmlformats.org/officeDocument/2006/relationships/customXml" Target="../ink/ink1.xml"/><Relationship Id="rId214" Type="http://schemas.openxmlformats.org/officeDocument/2006/relationships/customXml" Target="../ink/ink107.xml"/><Relationship Id="rId235" Type="http://schemas.openxmlformats.org/officeDocument/2006/relationships/image" Target="../media/image1332.png"/><Relationship Id="rId256" Type="http://schemas.openxmlformats.org/officeDocument/2006/relationships/customXml" Target="../ink/ink128.xml"/><Relationship Id="rId277" Type="http://schemas.openxmlformats.org/officeDocument/2006/relationships/image" Target="../media/image1353.png"/><Relationship Id="rId298" Type="http://schemas.openxmlformats.org/officeDocument/2006/relationships/customXml" Target="../ink/ink149.xml"/><Relationship Id="rId116" Type="http://schemas.openxmlformats.org/officeDocument/2006/relationships/image" Target="../media/image1273.png"/><Relationship Id="rId137" Type="http://schemas.openxmlformats.org/officeDocument/2006/relationships/customXml" Target="../ink/ink68.xml"/><Relationship Id="rId158" Type="http://schemas.openxmlformats.org/officeDocument/2006/relationships/image" Target="../media/image1294.png"/><Relationship Id="rId302" Type="http://schemas.openxmlformats.org/officeDocument/2006/relationships/customXml" Target="../ink/ink151.xml"/><Relationship Id="rId323" Type="http://schemas.openxmlformats.org/officeDocument/2006/relationships/image" Target="../media/image1376.png"/><Relationship Id="rId344" Type="http://schemas.openxmlformats.org/officeDocument/2006/relationships/customXml" Target="../ink/ink172.xml"/><Relationship Id="rId20" Type="http://schemas.openxmlformats.org/officeDocument/2006/relationships/image" Target="../media/image1227.png"/><Relationship Id="rId41" Type="http://schemas.openxmlformats.org/officeDocument/2006/relationships/customXml" Target="../ink/ink20.xml"/><Relationship Id="rId62" Type="http://schemas.openxmlformats.org/officeDocument/2006/relationships/image" Target="../media/image1247.png"/><Relationship Id="rId83" Type="http://schemas.openxmlformats.org/officeDocument/2006/relationships/customXml" Target="../ink/ink41.xml"/><Relationship Id="rId179" Type="http://schemas.openxmlformats.org/officeDocument/2006/relationships/customXml" Target="../ink/ink89.xml"/><Relationship Id="rId365" Type="http://schemas.openxmlformats.org/officeDocument/2006/relationships/image" Target="../media/image1397.png"/><Relationship Id="rId190" Type="http://schemas.openxmlformats.org/officeDocument/2006/relationships/image" Target="../media/image1310.png"/><Relationship Id="rId204" Type="http://schemas.openxmlformats.org/officeDocument/2006/relationships/image" Target="../media/image1317.png"/><Relationship Id="rId225" Type="http://schemas.openxmlformats.org/officeDocument/2006/relationships/image" Target="../media/image1327.png"/><Relationship Id="rId246" Type="http://schemas.openxmlformats.org/officeDocument/2006/relationships/customXml" Target="../ink/ink123.xml"/><Relationship Id="rId267" Type="http://schemas.openxmlformats.org/officeDocument/2006/relationships/image" Target="../media/image1348.png"/><Relationship Id="rId288" Type="http://schemas.openxmlformats.org/officeDocument/2006/relationships/customXml" Target="../ink/ink144.xml"/><Relationship Id="rId106" Type="http://schemas.openxmlformats.org/officeDocument/2006/relationships/image" Target="../media/image1268.png"/><Relationship Id="rId127" Type="http://schemas.openxmlformats.org/officeDocument/2006/relationships/customXml" Target="../ink/ink63.xml"/><Relationship Id="rId313" Type="http://schemas.openxmlformats.org/officeDocument/2006/relationships/image" Target="../media/image1371.png"/><Relationship Id="rId10" Type="http://schemas.openxmlformats.org/officeDocument/2006/relationships/image" Target="../media/image1222.png"/><Relationship Id="rId31" Type="http://schemas.openxmlformats.org/officeDocument/2006/relationships/customXml" Target="../ink/ink15.xml"/><Relationship Id="rId52" Type="http://schemas.openxmlformats.org/officeDocument/2006/relationships/image" Target="../media/image1242.png"/><Relationship Id="rId73" Type="http://schemas.openxmlformats.org/officeDocument/2006/relationships/customXml" Target="../ink/ink36.xml"/><Relationship Id="rId94" Type="http://schemas.openxmlformats.org/officeDocument/2006/relationships/image" Target="../media/image1262.png"/><Relationship Id="rId148" Type="http://schemas.openxmlformats.org/officeDocument/2006/relationships/image" Target="../media/image1289.png"/><Relationship Id="rId169" Type="http://schemas.openxmlformats.org/officeDocument/2006/relationships/customXml" Target="../ink/ink84.xml"/><Relationship Id="rId334" Type="http://schemas.openxmlformats.org/officeDocument/2006/relationships/customXml" Target="../ink/ink167.xml"/><Relationship Id="rId355" Type="http://schemas.openxmlformats.org/officeDocument/2006/relationships/image" Target="../media/image1392.png"/><Relationship Id="rId4" Type="http://schemas.openxmlformats.org/officeDocument/2006/relationships/image" Target="../media/image1219.png"/><Relationship Id="rId180" Type="http://schemas.openxmlformats.org/officeDocument/2006/relationships/image" Target="../media/image1305.png"/><Relationship Id="rId215" Type="http://schemas.openxmlformats.org/officeDocument/2006/relationships/image" Target="../media/image1322.png"/><Relationship Id="rId236" Type="http://schemas.openxmlformats.org/officeDocument/2006/relationships/customXml" Target="../ink/ink118.xml"/><Relationship Id="rId257" Type="http://schemas.openxmlformats.org/officeDocument/2006/relationships/image" Target="../media/image1343.png"/><Relationship Id="rId278" Type="http://schemas.openxmlformats.org/officeDocument/2006/relationships/customXml" Target="../ink/ink139.xml"/><Relationship Id="rId303" Type="http://schemas.openxmlformats.org/officeDocument/2006/relationships/image" Target="../media/image1366.png"/><Relationship Id="rId42" Type="http://schemas.openxmlformats.org/officeDocument/2006/relationships/image" Target="../media/image1238.png"/><Relationship Id="rId84" Type="http://schemas.openxmlformats.org/officeDocument/2006/relationships/image" Target="../media/image933.png"/><Relationship Id="rId138" Type="http://schemas.openxmlformats.org/officeDocument/2006/relationships/image" Target="../media/image1284.png"/><Relationship Id="rId345" Type="http://schemas.openxmlformats.org/officeDocument/2006/relationships/image" Target="../media/image1387.png"/><Relationship Id="rId191" Type="http://schemas.openxmlformats.org/officeDocument/2006/relationships/customXml" Target="../ink/ink95.xml"/><Relationship Id="rId205" Type="http://schemas.openxmlformats.org/officeDocument/2006/relationships/customXml" Target="../ink/ink102.xml"/><Relationship Id="rId247" Type="http://schemas.openxmlformats.org/officeDocument/2006/relationships/image" Target="../media/image1338.png"/><Relationship Id="rId107" Type="http://schemas.openxmlformats.org/officeDocument/2006/relationships/customXml" Target="../ink/ink53.xml"/><Relationship Id="rId289" Type="http://schemas.openxmlformats.org/officeDocument/2006/relationships/image" Target="../media/image1359.png"/><Relationship Id="rId11" Type="http://schemas.openxmlformats.org/officeDocument/2006/relationships/customXml" Target="../ink/ink5.xml"/><Relationship Id="rId53" Type="http://schemas.openxmlformats.org/officeDocument/2006/relationships/customXml" Target="../ink/ink26.xml"/><Relationship Id="rId149" Type="http://schemas.openxmlformats.org/officeDocument/2006/relationships/customXml" Target="../ink/ink74.xml"/><Relationship Id="rId314" Type="http://schemas.openxmlformats.org/officeDocument/2006/relationships/customXml" Target="../ink/ink157.xml"/><Relationship Id="rId356" Type="http://schemas.openxmlformats.org/officeDocument/2006/relationships/customXml" Target="../ink/ink178.xml"/><Relationship Id="rId95" Type="http://schemas.openxmlformats.org/officeDocument/2006/relationships/customXml" Target="../ink/ink47.xml"/><Relationship Id="rId160" Type="http://schemas.openxmlformats.org/officeDocument/2006/relationships/image" Target="../media/image1295.png"/><Relationship Id="rId216" Type="http://schemas.openxmlformats.org/officeDocument/2006/relationships/customXml" Target="../ink/ink108.xml"/><Relationship Id="rId258" Type="http://schemas.openxmlformats.org/officeDocument/2006/relationships/customXml" Target="../ink/ink129.xml"/><Relationship Id="rId22" Type="http://schemas.openxmlformats.org/officeDocument/2006/relationships/image" Target="../media/image1228.png"/><Relationship Id="rId64" Type="http://schemas.openxmlformats.org/officeDocument/2006/relationships/image" Target="../media/image1248.png"/><Relationship Id="rId118" Type="http://schemas.openxmlformats.org/officeDocument/2006/relationships/image" Target="../media/image1274.png"/><Relationship Id="rId325" Type="http://schemas.openxmlformats.org/officeDocument/2006/relationships/image" Target="../media/image1377.png"/><Relationship Id="rId367" Type="http://schemas.openxmlformats.org/officeDocument/2006/relationships/image" Target="../media/image1.png"/><Relationship Id="rId171" Type="http://schemas.openxmlformats.org/officeDocument/2006/relationships/customXml" Target="../ink/ink85.xml"/><Relationship Id="rId227" Type="http://schemas.openxmlformats.org/officeDocument/2006/relationships/image" Target="../media/image1328.png"/><Relationship Id="rId269" Type="http://schemas.openxmlformats.org/officeDocument/2006/relationships/image" Target="../media/image1349.png"/><Relationship Id="rId33" Type="http://schemas.openxmlformats.org/officeDocument/2006/relationships/customXml" Target="../ink/ink16.xml"/><Relationship Id="rId129" Type="http://schemas.openxmlformats.org/officeDocument/2006/relationships/customXml" Target="../ink/ink64.xml"/><Relationship Id="rId280" Type="http://schemas.openxmlformats.org/officeDocument/2006/relationships/customXml" Target="../ink/ink140.xml"/><Relationship Id="rId336" Type="http://schemas.openxmlformats.org/officeDocument/2006/relationships/customXml" Target="../ink/ink168.xml"/><Relationship Id="rId75" Type="http://schemas.openxmlformats.org/officeDocument/2006/relationships/customXml" Target="../ink/ink37.xml"/><Relationship Id="rId140" Type="http://schemas.openxmlformats.org/officeDocument/2006/relationships/image" Target="../media/image1285.png"/><Relationship Id="rId182" Type="http://schemas.openxmlformats.org/officeDocument/2006/relationships/image" Target="../media/image1306.png"/><Relationship Id="rId6" Type="http://schemas.openxmlformats.org/officeDocument/2006/relationships/image" Target="../media/image1220.png"/><Relationship Id="rId238" Type="http://schemas.openxmlformats.org/officeDocument/2006/relationships/customXml" Target="../ink/ink119.xml"/><Relationship Id="rId291" Type="http://schemas.openxmlformats.org/officeDocument/2006/relationships/image" Target="../media/image1360.png"/><Relationship Id="rId305" Type="http://schemas.openxmlformats.org/officeDocument/2006/relationships/image" Target="../media/image1367.png"/><Relationship Id="rId347" Type="http://schemas.openxmlformats.org/officeDocument/2006/relationships/image" Target="../media/image1388.png"/><Relationship Id="rId44" Type="http://schemas.openxmlformats.org/officeDocument/2006/relationships/image" Target="../media/image1239.png"/><Relationship Id="rId86" Type="http://schemas.openxmlformats.org/officeDocument/2006/relationships/image" Target="../media/image1258.png"/><Relationship Id="rId151" Type="http://schemas.openxmlformats.org/officeDocument/2006/relationships/customXml" Target="../ink/ink75.xml"/><Relationship Id="rId193" Type="http://schemas.openxmlformats.org/officeDocument/2006/relationships/customXml" Target="../ink/ink96.xml"/><Relationship Id="rId207" Type="http://schemas.openxmlformats.org/officeDocument/2006/relationships/customXml" Target="../ink/ink103.xml"/><Relationship Id="rId249" Type="http://schemas.openxmlformats.org/officeDocument/2006/relationships/image" Target="../media/image1339.png"/><Relationship Id="rId13" Type="http://schemas.openxmlformats.org/officeDocument/2006/relationships/customXml" Target="../ink/ink6.xml"/><Relationship Id="rId109" Type="http://schemas.openxmlformats.org/officeDocument/2006/relationships/customXml" Target="../ink/ink54.xml"/><Relationship Id="rId260" Type="http://schemas.openxmlformats.org/officeDocument/2006/relationships/customXml" Target="../ink/ink130.xml"/><Relationship Id="rId316" Type="http://schemas.openxmlformats.org/officeDocument/2006/relationships/customXml" Target="../ink/ink158.xml"/><Relationship Id="rId55" Type="http://schemas.openxmlformats.org/officeDocument/2006/relationships/customXml" Target="../ink/ink27.xml"/><Relationship Id="rId97" Type="http://schemas.openxmlformats.org/officeDocument/2006/relationships/customXml" Target="../ink/ink48.xml"/><Relationship Id="rId120" Type="http://schemas.openxmlformats.org/officeDocument/2006/relationships/image" Target="../media/image1275.png"/><Relationship Id="rId358" Type="http://schemas.openxmlformats.org/officeDocument/2006/relationships/customXml" Target="../ink/ink179.xml"/><Relationship Id="rId162" Type="http://schemas.openxmlformats.org/officeDocument/2006/relationships/image" Target="../media/image1296.png"/><Relationship Id="rId218" Type="http://schemas.openxmlformats.org/officeDocument/2006/relationships/customXml" Target="../ink/ink109.xml"/><Relationship Id="rId271" Type="http://schemas.openxmlformats.org/officeDocument/2006/relationships/image" Target="../media/image1350.png"/><Relationship Id="rId24" Type="http://schemas.openxmlformats.org/officeDocument/2006/relationships/image" Target="../media/image1229.png"/><Relationship Id="rId66" Type="http://schemas.openxmlformats.org/officeDocument/2006/relationships/image" Target="../media/image1249.png"/><Relationship Id="rId131" Type="http://schemas.openxmlformats.org/officeDocument/2006/relationships/customXml" Target="../ink/ink65.xml"/><Relationship Id="rId327" Type="http://schemas.openxmlformats.org/officeDocument/2006/relationships/image" Target="../media/image1378.png"/><Relationship Id="rId369" Type="http://schemas.openxmlformats.org/officeDocument/2006/relationships/image" Target="../media/image2.png"/><Relationship Id="rId173" Type="http://schemas.openxmlformats.org/officeDocument/2006/relationships/customXml" Target="../ink/ink86.xml"/><Relationship Id="rId229" Type="http://schemas.openxmlformats.org/officeDocument/2006/relationships/image" Target="../media/image1329.png"/><Relationship Id="rId240" Type="http://schemas.openxmlformats.org/officeDocument/2006/relationships/customXml" Target="../ink/ink120.xml"/><Relationship Id="rId35" Type="http://schemas.openxmlformats.org/officeDocument/2006/relationships/customXml" Target="../ink/ink17.xml"/><Relationship Id="rId77" Type="http://schemas.openxmlformats.org/officeDocument/2006/relationships/customXml" Target="../ink/ink38.xml"/><Relationship Id="rId100" Type="http://schemas.openxmlformats.org/officeDocument/2006/relationships/image" Target="../media/image1265.png"/><Relationship Id="rId282" Type="http://schemas.openxmlformats.org/officeDocument/2006/relationships/customXml" Target="../ink/ink141.xml"/><Relationship Id="rId338" Type="http://schemas.openxmlformats.org/officeDocument/2006/relationships/customXml" Target="../ink/ink169.xml"/><Relationship Id="rId8" Type="http://schemas.openxmlformats.org/officeDocument/2006/relationships/image" Target="../media/image1221.png"/><Relationship Id="rId142" Type="http://schemas.openxmlformats.org/officeDocument/2006/relationships/image" Target="../media/image1286.png"/><Relationship Id="rId184" Type="http://schemas.openxmlformats.org/officeDocument/2006/relationships/image" Target="../media/image1307.png"/><Relationship Id="rId251" Type="http://schemas.openxmlformats.org/officeDocument/2006/relationships/image" Target="../media/image1340.png"/><Relationship Id="rId46" Type="http://schemas.openxmlformats.org/officeDocument/2006/relationships/image" Target="../media/image1187.png"/><Relationship Id="rId293" Type="http://schemas.openxmlformats.org/officeDocument/2006/relationships/image" Target="../media/image1361.png"/><Relationship Id="rId307" Type="http://schemas.openxmlformats.org/officeDocument/2006/relationships/image" Target="../media/image1368.png"/><Relationship Id="rId349" Type="http://schemas.openxmlformats.org/officeDocument/2006/relationships/image" Target="../media/image1389.png"/><Relationship Id="rId88" Type="http://schemas.openxmlformats.org/officeDocument/2006/relationships/image" Target="../media/image1259.png"/><Relationship Id="rId111" Type="http://schemas.openxmlformats.org/officeDocument/2006/relationships/customXml" Target="../ink/ink55.xml"/><Relationship Id="rId153" Type="http://schemas.openxmlformats.org/officeDocument/2006/relationships/customXml" Target="../ink/ink76.xml"/><Relationship Id="rId195" Type="http://schemas.openxmlformats.org/officeDocument/2006/relationships/customXml" Target="../ink/ink97.xml"/><Relationship Id="rId209" Type="http://schemas.openxmlformats.org/officeDocument/2006/relationships/customXml" Target="../ink/ink104.xml"/><Relationship Id="rId360" Type="http://schemas.openxmlformats.org/officeDocument/2006/relationships/customXml" Target="../ink/ink180.xml"/><Relationship Id="rId220" Type="http://schemas.openxmlformats.org/officeDocument/2006/relationships/customXml" Target="../ink/ink110.xml"/></Relationships>
</file>

<file path=ppt/slides/_rels/slide10.xml.rels><?xml version="1.0" encoding="UTF-8" standalone="yes"?>
<Relationships xmlns="http://schemas.openxmlformats.org/package/2006/relationships"><Relationship Id="rId117" Type="http://schemas.openxmlformats.org/officeDocument/2006/relationships/customXml" Target="../ink/ink797.xml"/><Relationship Id="rId299" Type="http://schemas.openxmlformats.org/officeDocument/2006/relationships/customXml" Target="../ink/ink888.xml"/><Relationship Id="rId21" Type="http://schemas.openxmlformats.org/officeDocument/2006/relationships/customXml" Target="../ink/ink749.xml"/><Relationship Id="rId63" Type="http://schemas.openxmlformats.org/officeDocument/2006/relationships/customXml" Target="../ink/ink770.xml"/><Relationship Id="rId159" Type="http://schemas.openxmlformats.org/officeDocument/2006/relationships/customXml" Target="../ink/ink818.xml"/><Relationship Id="rId324" Type="http://schemas.openxmlformats.org/officeDocument/2006/relationships/image" Target="../media/image232.png"/><Relationship Id="rId366" Type="http://schemas.openxmlformats.org/officeDocument/2006/relationships/image" Target="../media/image253.png"/><Relationship Id="rId170" Type="http://schemas.openxmlformats.org/officeDocument/2006/relationships/image" Target="../media/image156.png"/><Relationship Id="rId226" Type="http://schemas.openxmlformats.org/officeDocument/2006/relationships/image" Target="../media/image184.png"/><Relationship Id="rId268" Type="http://schemas.openxmlformats.org/officeDocument/2006/relationships/image" Target="../media/image204.png"/><Relationship Id="rId32" Type="http://schemas.openxmlformats.org/officeDocument/2006/relationships/image" Target="../media/image87.png"/><Relationship Id="rId74" Type="http://schemas.openxmlformats.org/officeDocument/2006/relationships/image" Target="../media/image108.png"/><Relationship Id="rId128" Type="http://schemas.openxmlformats.org/officeDocument/2006/relationships/image" Target="../media/image135.png"/><Relationship Id="rId335" Type="http://schemas.openxmlformats.org/officeDocument/2006/relationships/customXml" Target="../ink/ink906.xml"/><Relationship Id="rId5" Type="http://schemas.openxmlformats.org/officeDocument/2006/relationships/customXml" Target="../ink/ink741.xml"/><Relationship Id="rId181" Type="http://schemas.openxmlformats.org/officeDocument/2006/relationships/customXml" Target="../ink/ink829.xml"/><Relationship Id="rId237" Type="http://schemas.openxmlformats.org/officeDocument/2006/relationships/customXml" Target="../ink/ink857.xml"/><Relationship Id="rId279" Type="http://schemas.openxmlformats.org/officeDocument/2006/relationships/customXml" Target="../ink/ink878.xml"/><Relationship Id="rId43" Type="http://schemas.openxmlformats.org/officeDocument/2006/relationships/customXml" Target="../ink/ink760.xml"/><Relationship Id="rId139" Type="http://schemas.openxmlformats.org/officeDocument/2006/relationships/customXml" Target="../ink/ink808.xml"/><Relationship Id="rId290" Type="http://schemas.openxmlformats.org/officeDocument/2006/relationships/image" Target="../media/image215.png"/><Relationship Id="rId304" Type="http://schemas.openxmlformats.org/officeDocument/2006/relationships/image" Target="../media/image222.png"/><Relationship Id="rId346" Type="http://schemas.openxmlformats.org/officeDocument/2006/relationships/image" Target="../media/image243.png"/><Relationship Id="rId85" Type="http://schemas.openxmlformats.org/officeDocument/2006/relationships/customXml" Target="../ink/ink781.xml"/><Relationship Id="rId150" Type="http://schemas.openxmlformats.org/officeDocument/2006/relationships/image" Target="../media/image146.png"/><Relationship Id="rId192" Type="http://schemas.openxmlformats.org/officeDocument/2006/relationships/image" Target="../media/image167.png"/><Relationship Id="rId206" Type="http://schemas.openxmlformats.org/officeDocument/2006/relationships/image" Target="../media/image174.png"/><Relationship Id="rId248" Type="http://schemas.openxmlformats.org/officeDocument/2006/relationships/image" Target="../media/image195.png"/><Relationship Id="rId12" Type="http://schemas.openxmlformats.org/officeDocument/2006/relationships/image" Target="../media/image77.png"/><Relationship Id="rId108" Type="http://schemas.openxmlformats.org/officeDocument/2006/relationships/image" Target="../media/image125.png"/><Relationship Id="rId315" Type="http://schemas.openxmlformats.org/officeDocument/2006/relationships/customXml" Target="../ink/ink896.xml"/><Relationship Id="rId357" Type="http://schemas.openxmlformats.org/officeDocument/2006/relationships/customXml" Target="../ink/ink917.xml"/><Relationship Id="rId54" Type="http://schemas.openxmlformats.org/officeDocument/2006/relationships/image" Target="../media/image98.png"/><Relationship Id="rId96" Type="http://schemas.openxmlformats.org/officeDocument/2006/relationships/image" Target="../media/image119.png"/><Relationship Id="rId161" Type="http://schemas.openxmlformats.org/officeDocument/2006/relationships/customXml" Target="../ink/ink819.xml"/><Relationship Id="rId217" Type="http://schemas.openxmlformats.org/officeDocument/2006/relationships/customXml" Target="../ink/ink847.xml"/><Relationship Id="rId259" Type="http://schemas.openxmlformats.org/officeDocument/2006/relationships/customXml" Target="../ink/ink868.xml"/><Relationship Id="rId23" Type="http://schemas.openxmlformats.org/officeDocument/2006/relationships/customXml" Target="../ink/ink750.xml"/><Relationship Id="rId119" Type="http://schemas.openxmlformats.org/officeDocument/2006/relationships/customXml" Target="../ink/ink798.xml"/><Relationship Id="rId270" Type="http://schemas.openxmlformats.org/officeDocument/2006/relationships/image" Target="../media/image205.png"/><Relationship Id="rId326" Type="http://schemas.openxmlformats.org/officeDocument/2006/relationships/image" Target="../media/image233.png"/><Relationship Id="rId65" Type="http://schemas.openxmlformats.org/officeDocument/2006/relationships/customXml" Target="../ink/ink771.xml"/><Relationship Id="rId130" Type="http://schemas.openxmlformats.org/officeDocument/2006/relationships/image" Target="../media/image136.png"/><Relationship Id="rId172" Type="http://schemas.openxmlformats.org/officeDocument/2006/relationships/image" Target="../media/image157.png"/><Relationship Id="rId228" Type="http://schemas.openxmlformats.org/officeDocument/2006/relationships/image" Target="../media/image185.png"/><Relationship Id="rId281" Type="http://schemas.openxmlformats.org/officeDocument/2006/relationships/customXml" Target="../ink/ink879.xml"/><Relationship Id="rId337" Type="http://schemas.openxmlformats.org/officeDocument/2006/relationships/customXml" Target="../ink/ink907.xml"/><Relationship Id="rId34" Type="http://schemas.openxmlformats.org/officeDocument/2006/relationships/image" Target="../media/image88.png"/><Relationship Id="rId76" Type="http://schemas.openxmlformats.org/officeDocument/2006/relationships/image" Target="../media/image109.png"/><Relationship Id="rId141" Type="http://schemas.openxmlformats.org/officeDocument/2006/relationships/customXml" Target="../ink/ink809.xml"/><Relationship Id="rId7" Type="http://schemas.openxmlformats.org/officeDocument/2006/relationships/customXml" Target="../ink/ink742.xml"/><Relationship Id="rId183" Type="http://schemas.openxmlformats.org/officeDocument/2006/relationships/customXml" Target="../ink/ink830.xml"/><Relationship Id="rId239" Type="http://schemas.openxmlformats.org/officeDocument/2006/relationships/customXml" Target="../ink/ink858.xml"/><Relationship Id="rId250" Type="http://schemas.openxmlformats.org/officeDocument/2006/relationships/image" Target="../media/image196.png"/><Relationship Id="rId292" Type="http://schemas.openxmlformats.org/officeDocument/2006/relationships/image" Target="../media/image216.png"/><Relationship Id="rId306" Type="http://schemas.openxmlformats.org/officeDocument/2006/relationships/image" Target="../media/image223.png"/><Relationship Id="rId45" Type="http://schemas.openxmlformats.org/officeDocument/2006/relationships/customXml" Target="../ink/ink761.xml"/><Relationship Id="rId87" Type="http://schemas.openxmlformats.org/officeDocument/2006/relationships/customXml" Target="../ink/ink782.xml"/><Relationship Id="rId110" Type="http://schemas.openxmlformats.org/officeDocument/2006/relationships/image" Target="../media/image126.png"/><Relationship Id="rId348" Type="http://schemas.openxmlformats.org/officeDocument/2006/relationships/image" Target="../media/image244.png"/><Relationship Id="rId152" Type="http://schemas.openxmlformats.org/officeDocument/2006/relationships/image" Target="../media/image147.png"/><Relationship Id="rId194" Type="http://schemas.openxmlformats.org/officeDocument/2006/relationships/image" Target="../media/image168.png"/><Relationship Id="rId208" Type="http://schemas.openxmlformats.org/officeDocument/2006/relationships/image" Target="../media/image175.png"/><Relationship Id="rId261" Type="http://schemas.openxmlformats.org/officeDocument/2006/relationships/customXml" Target="../ink/ink869.xml"/><Relationship Id="rId14" Type="http://schemas.openxmlformats.org/officeDocument/2006/relationships/image" Target="../media/image78.png"/><Relationship Id="rId56" Type="http://schemas.openxmlformats.org/officeDocument/2006/relationships/image" Target="../media/image99.png"/><Relationship Id="rId317" Type="http://schemas.openxmlformats.org/officeDocument/2006/relationships/customXml" Target="../ink/ink897.xml"/><Relationship Id="rId359" Type="http://schemas.openxmlformats.org/officeDocument/2006/relationships/customXml" Target="../ink/ink918.xml"/><Relationship Id="rId98" Type="http://schemas.openxmlformats.org/officeDocument/2006/relationships/image" Target="../media/image120.png"/><Relationship Id="rId121" Type="http://schemas.openxmlformats.org/officeDocument/2006/relationships/customXml" Target="../ink/ink799.xml"/><Relationship Id="rId163" Type="http://schemas.openxmlformats.org/officeDocument/2006/relationships/customXml" Target="../ink/ink820.xml"/><Relationship Id="rId219" Type="http://schemas.openxmlformats.org/officeDocument/2006/relationships/customXml" Target="../ink/ink848.xml"/><Relationship Id="rId230" Type="http://schemas.openxmlformats.org/officeDocument/2006/relationships/image" Target="../media/image186.png"/><Relationship Id="rId25" Type="http://schemas.openxmlformats.org/officeDocument/2006/relationships/customXml" Target="../ink/ink751.xml"/><Relationship Id="rId67" Type="http://schemas.openxmlformats.org/officeDocument/2006/relationships/customXml" Target="../ink/ink772.xml"/><Relationship Id="rId272" Type="http://schemas.openxmlformats.org/officeDocument/2006/relationships/image" Target="../media/image206.png"/><Relationship Id="rId328" Type="http://schemas.openxmlformats.org/officeDocument/2006/relationships/image" Target="../media/image234.png"/><Relationship Id="rId132" Type="http://schemas.openxmlformats.org/officeDocument/2006/relationships/image" Target="../media/image137.png"/><Relationship Id="rId174" Type="http://schemas.openxmlformats.org/officeDocument/2006/relationships/image" Target="../media/image158.png"/><Relationship Id="rId220" Type="http://schemas.openxmlformats.org/officeDocument/2006/relationships/image" Target="../media/image181.png"/><Relationship Id="rId241" Type="http://schemas.openxmlformats.org/officeDocument/2006/relationships/customXml" Target="../ink/ink859.xml"/><Relationship Id="rId15" Type="http://schemas.openxmlformats.org/officeDocument/2006/relationships/customXml" Target="../ink/ink746.xml"/><Relationship Id="rId36" Type="http://schemas.openxmlformats.org/officeDocument/2006/relationships/image" Target="../media/image89.png"/><Relationship Id="rId57" Type="http://schemas.openxmlformats.org/officeDocument/2006/relationships/customXml" Target="../ink/ink767.xml"/><Relationship Id="rId262" Type="http://schemas.openxmlformats.org/officeDocument/2006/relationships/image" Target="../media/image38.png"/><Relationship Id="rId283" Type="http://schemas.openxmlformats.org/officeDocument/2006/relationships/customXml" Target="../ink/ink880.xml"/><Relationship Id="rId318" Type="http://schemas.openxmlformats.org/officeDocument/2006/relationships/image" Target="../media/image229.png"/><Relationship Id="rId339" Type="http://schemas.openxmlformats.org/officeDocument/2006/relationships/customXml" Target="../ink/ink908.xml"/><Relationship Id="rId78" Type="http://schemas.openxmlformats.org/officeDocument/2006/relationships/image" Target="../media/image110.png"/><Relationship Id="rId99" Type="http://schemas.openxmlformats.org/officeDocument/2006/relationships/customXml" Target="../ink/ink788.xml"/><Relationship Id="rId101" Type="http://schemas.openxmlformats.org/officeDocument/2006/relationships/customXml" Target="../ink/ink789.xml"/><Relationship Id="rId122" Type="http://schemas.openxmlformats.org/officeDocument/2006/relationships/image" Target="../media/image132.png"/><Relationship Id="rId143" Type="http://schemas.openxmlformats.org/officeDocument/2006/relationships/customXml" Target="../ink/ink810.xml"/><Relationship Id="rId164" Type="http://schemas.openxmlformats.org/officeDocument/2006/relationships/image" Target="../media/image153.png"/><Relationship Id="rId185" Type="http://schemas.openxmlformats.org/officeDocument/2006/relationships/customXml" Target="../ink/ink831.xml"/><Relationship Id="rId350" Type="http://schemas.openxmlformats.org/officeDocument/2006/relationships/image" Target="../media/image245.png"/><Relationship Id="rId9" Type="http://schemas.openxmlformats.org/officeDocument/2006/relationships/customXml" Target="../ink/ink743.xml"/><Relationship Id="rId210" Type="http://schemas.openxmlformats.org/officeDocument/2006/relationships/image" Target="../media/image176.png"/><Relationship Id="rId26" Type="http://schemas.openxmlformats.org/officeDocument/2006/relationships/image" Target="../media/image84.png"/><Relationship Id="rId231" Type="http://schemas.openxmlformats.org/officeDocument/2006/relationships/customXml" Target="../ink/ink854.xml"/><Relationship Id="rId252" Type="http://schemas.openxmlformats.org/officeDocument/2006/relationships/image" Target="../media/image197.png"/><Relationship Id="rId273" Type="http://schemas.openxmlformats.org/officeDocument/2006/relationships/customXml" Target="../ink/ink875.xml"/><Relationship Id="rId294" Type="http://schemas.openxmlformats.org/officeDocument/2006/relationships/image" Target="../media/image217.png"/><Relationship Id="rId308" Type="http://schemas.openxmlformats.org/officeDocument/2006/relationships/image" Target="../media/image224.png"/><Relationship Id="rId329" Type="http://schemas.openxmlformats.org/officeDocument/2006/relationships/customXml" Target="../ink/ink903.xml"/><Relationship Id="rId47" Type="http://schemas.openxmlformats.org/officeDocument/2006/relationships/customXml" Target="../ink/ink762.xml"/><Relationship Id="rId68" Type="http://schemas.openxmlformats.org/officeDocument/2006/relationships/image" Target="../media/image105.png"/><Relationship Id="rId89" Type="http://schemas.openxmlformats.org/officeDocument/2006/relationships/customXml" Target="../ink/ink783.xml"/><Relationship Id="rId112" Type="http://schemas.openxmlformats.org/officeDocument/2006/relationships/image" Target="../media/image127.png"/><Relationship Id="rId133" Type="http://schemas.openxmlformats.org/officeDocument/2006/relationships/customXml" Target="../ink/ink805.xml"/><Relationship Id="rId154" Type="http://schemas.openxmlformats.org/officeDocument/2006/relationships/image" Target="../media/image148.png"/><Relationship Id="rId175" Type="http://schemas.openxmlformats.org/officeDocument/2006/relationships/customXml" Target="../ink/ink826.xml"/><Relationship Id="rId340" Type="http://schemas.openxmlformats.org/officeDocument/2006/relationships/image" Target="../media/image240.png"/><Relationship Id="rId361" Type="http://schemas.openxmlformats.org/officeDocument/2006/relationships/customXml" Target="../ink/ink919.xml"/><Relationship Id="rId196" Type="http://schemas.openxmlformats.org/officeDocument/2006/relationships/image" Target="../media/image169.png"/><Relationship Id="rId200" Type="http://schemas.openxmlformats.org/officeDocument/2006/relationships/image" Target="../media/image171.png"/><Relationship Id="rId16" Type="http://schemas.openxmlformats.org/officeDocument/2006/relationships/image" Target="../media/image79.png"/><Relationship Id="rId221" Type="http://schemas.openxmlformats.org/officeDocument/2006/relationships/customXml" Target="../ink/ink849.xml"/><Relationship Id="rId242" Type="http://schemas.openxmlformats.org/officeDocument/2006/relationships/image" Target="../media/image192.png"/><Relationship Id="rId263" Type="http://schemas.openxmlformats.org/officeDocument/2006/relationships/customXml" Target="../ink/ink870.xml"/><Relationship Id="rId284" Type="http://schemas.openxmlformats.org/officeDocument/2006/relationships/image" Target="../media/image212.png"/><Relationship Id="rId319" Type="http://schemas.openxmlformats.org/officeDocument/2006/relationships/customXml" Target="../ink/ink898.xml"/><Relationship Id="rId37" Type="http://schemas.openxmlformats.org/officeDocument/2006/relationships/customXml" Target="../ink/ink757.xml"/><Relationship Id="rId58" Type="http://schemas.openxmlformats.org/officeDocument/2006/relationships/image" Target="../media/image100.png"/><Relationship Id="rId79" Type="http://schemas.openxmlformats.org/officeDocument/2006/relationships/customXml" Target="../ink/ink778.xml"/><Relationship Id="rId102" Type="http://schemas.openxmlformats.org/officeDocument/2006/relationships/image" Target="../media/image122.png"/><Relationship Id="rId123" Type="http://schemas.openxmlformats.org/officeDocument/2006/relationships/customXml" Target="../ink/ink800.xml"/><Relationship Id="rId144" Type="http://schemas.openxmlformats.org/officeDocument/2006/relationships/image" Target="../media/image143.png"/><Relationship Id="rId330" Type="http://schemas.openxmlformats.org/officeDocument/2006/relationships/image" Target="../media/image235.png"/><Relationship Id="rId90" Type="http://schemas.openxmlformats.org/officeDocument/2006/relationships/image" Target="../media/image116.png"/><Relationship Id="rId165" Type="http://schemas.openxmlformats.org/officeDocument/2006/relationships/customXml" Target="../ink/ink821.xml"/><Relationship Id="rId186" Type="http://schemas.openxmlformats.org/officeDocument/2006/relationships/image" Target="../media/image164.png"/><Relationship Id="rId351" Type="http://schemas.openxmlformats.org/officeDocument/2006/relationships/customXml" Target="../ink/ink914.xml"/><Relationship Id="rId211" Type="http://schemas.openxmlformats.org/officeDocument/2006/relationships/customXml" Target="../ink/ink844.xml"/><Relationship Id="rId232" Type="http://schemas.openxmlformats.org/officeDocument/2006/relationships/image" Target="../media/image187.png"/><Relationship Id="rId253" Type="http://schemas.openxmlformats.org/officeDocument/2006/relationships/customXml" Target="../ink/ink865.xml"/><Relationship Id="rId274" Type="http://schemas.openxmlformats.org/officeDocument/2006/relationships/image" Target="../media/image207.png"/><Relationship Id="rId295" Type="http://schemas.openxmlformats.org/officeDocument/2006/relationships/customXml" Target="../ink/ink886.xml"/><Relationship Id="rId309" Type="http://schemas.openxmlformats.org/officeDocument/2006/relationships/customXml" Target="../ink/ink893.xml"/><Relationship Id="rId27" Type="http://schemas.openxmlformats.org/officeDocument/2006/relationships/customXml" Target="../ink/ink752.xml"/><Relationship Id="rId48" Type="http://schemas.openxmlformats.org/officeDocument/2006/relationships/image" Target="../media/image95.png"/><Relationship Id="rId69" Type="http://schemas.openxmlformats.org/officeDocument/2006/relationships/customXml" Target="../ink/ink773.xml"/><Relationship Id="rId113" Type="http://schemas.openxmlformats.org/officeDocument/2006/relationships/customXml" Target="../ink/ink795.xml"/><Relationship Id="rId134" Type="http://schemas.openxmlformats.org/officeDocument/2006/relationships/image" Target="../media/image138.png"/><Relationship Id="rId320" Type="http://schemas.openxmlformats.org/officeDocument/2006/relationships/image" Target="../media/image230.png"/><Relationship Id="rId80" Type="http://schemas.openxmlformats.org/officeDocument/2006/relationships/image" Target="../media/image111.png"/><Relationship Id="rId155" Type="http://schemas.openxmlformats.org/officeDocument/2006/relationships/customXml" Target="../ink/ink816.xml"/><Relationship Id="rId176" Type="http://schemas.openxmlformats.org/officeDocument/2006/relationships/image" Target="../media/image159.png"/><Relationship Id="rId197" Type="http://schemas.openxmlformats.org/officeDocument/2006/relationships/customXml" Target="../ink/ink837.xml"/><Relationship Id="rId341" Type="http://schemas.openxmlformats.org/officeDocument/2006/relationships/customXml" Target="../ink/ink909.xml"/><Relationship Id="rId362" Type="http://schemas.openxmlformats.org/officeDocument/2006/relationships/image" Target="../media/image251.png"/><Relationship Id="rId201" Type="http://schemas.openxmlformats.org/officeDocument/2006/relationships/customXml" Target="../ink/ink839.xml"/><Relationship Id="rId222" Type="http://schemas.openxmlformats.org/officeDocument/2006/relationships/image" Target="../media/image182.png"/><Relationship Id="rId243" Type="http://schemas.openxmlformats.org/officeDocument/2006/relationships/customXml" Target="../ink/ink860.xml"/><Relationship Id="rId264" Type="http://schemas.openxmlformats.org/officeDocument/2006/relationships/image" Target="../media/image202.png"/><Relationship Id="rId285" Type="http://schemas.openxmlformats.org/officeDocument/2006/relationships/customXml" Target="../ink/ink881.xml"/><Relationship Id="rId17" Type="http://schemas.openxmlformats.org/officeDocument/2006/relationships/customXml" Target="../ink/ink747.xml"/><Relationship Id="rId38" Type="http://schemas.openxmlformats.org/officeDocument/2006/relationships/image" Target="../media/image90.png"/><Relationship Id="rId59" Type="http://schemas.openxmlformats.org/officeDocument/2006/relationships/customXml" Target="../ink/ink768.xml"/><Relationship Id="rId103" Type="http://schemas.openxmlformats.org/officeDocument/2006/relationships/customXml" Target="../ink/ink790.xml"/><Relationship Id="rId124" Type="http://schemas.openxmlformats.org/officeDocument/2006/relationships/image" Target="../media/image133.png"/><Relationship Id="rId310" Type="http://schemas.openxmlformats.org/officeDocument/2006/relationships/image" Target="../media/image225.png"/><Relationship Id="rId70" Type="http://schemas.openxmlformats.org/officeDocument/2006/relationships/image" Target="../media/image106.png"/><Relationship Id="rId91" Type="http://schemas.openxmlformats.org/officeDocument/2006/relationships/customXml" Target="../ink/ink784.xml"/><Relationship Id="rId145" Type="http://schemas.openxmlformats.org/officeDocument/2006/relationships/customXml" Target="../ink/ink811.xml"/><Relationship Id="rId166" Type="http://schemas.openxmlformats.org/officeDocument/2006/relationships/image" Target="../media/image154.png"/><Relationship Id="rId187" Type="http://schemas.openxmlformats.org/officeDocument/2006/relationships/customXml" Target="../ink/ink832.xml"/><Relationship Id="rId331" Type="http://schemas.openxmlformats.org/officeDocument/2006/relationships/customXml" Target="../ink/ink904.xml"/><Relationship Id="rId352" Type="http://schemas.openxmlformats.org/officeDocument/2006/relationships/image" Target="../media/image246.png"/><Relationship Id="rId1" Type="http://schemas.openxmlformats.org/officeDocument/2006/relationships/slideLayout" Target="../slideLayouts/slideLayout7.xml"/><Relationship Id="rId212" Type="http://schemas.openxmlformats.org/officeDocument/2006/relationships/image" Target="../media/image177.png"/><Relationship Id="rId233" Type="http://schemas.openxmlformats.org/officeDocument/2006/relationships/customXml" Target="../ink/ink855.xml"/><Relationship Id="rId254" Type="http://schemas.openxmlformats.org/officeDocument/2006/relationships/image" Target="../media/image198.png"/><Relationship Id="rId28" Type="http://schemas.openxmlformats.org/officeDocument/2006/relationships/image" Target="../media/image85.png"/><Relationship Id="rId49" Type="http://schemas.openxmlformats.org/officeDocument/2006/relationships/customXml" Target="../ink/ink763.xml"/><Relationship Id="rId114" Type="http://schemas.openxmlformats.org/officeDocument/2006/relationships/image" Target="../media/image128.png"/><Relationship Id="rId275" Type="http://schemas.openxmlformats.org/officeDocument/2006/relationships/customXml" Target="../ink/ink876.xml"/><Relationship Id="rId296" Type="http://schemas.openxmlformats.org/officeDocument/2006/relationships/image" Target="../media/image218.png"/><Relationship Id="rId300" Type="http://schemas.openxmlformats.org/officeDocument/2006/relationships/image" Target="../media/image220.png"/><Relationship Id="rId60" Type="http://schemas.openxmlformats.org/officeDocument/2006/relationships/image" Target="../media/image101.png"/><Relationship Id="rId81" Type="http://schemas.openxmlformats.org/officeDocument/2006/relationships/customXml" Target="../ink/ink779.xml"/><Relationship Id="rId135" Type="http://schemas.openxmlformats.org/officeDocument/2006/relationships/customXml" Target="../ink/ink806.xml"/><Relationship Id="rId156" Type="http://schemas.openxmlformats.org/officeDocument/2006/relationships/image" Target="../media/image149.png"/><Relationship Id="rId177" Type="http://schemas.openxmlformats.org/officeDocument/2006/relationships/customXml" Target="../ink/ink827.xml"/><Relationship Id="rId198" Type="http://schemas.openxmlformats.org/officeDocument/2006/relationships/image" Target="../media/image170.png"/><Relationship Id="rId321" Type="http://schemas.openxmlformats.org/officeDocument/2006/relationships/customXml" Target="../ink/ink899.xml"/><Relationship Id="rId342" Type="http://schemas.openxmlformats.org/officeDocument/2006/relationships/image" Target="../media/image241.png"/><Relationship Id="rId363" Type="http://schemas.openxmlformats.org/officeDocument/2006/relationships/customXml" Target="../ink/ink920.xml"/><Relationship Id="rId202" Type="http://schemas.openxmlformats.org/officeDocument/2006/relationships/image" Target="../media/image172.png"/><Relationship Id="rId223" Type="http://schemas.openxmlformats.org/officeDocument/2006/relationships/customXml" Target="../ink/ink850.xml"/><Relationship Id="rId244" Type="http://schemas.openxmlformats.org/officeDocument/2006/relationships/image" Target="../media/image193.png"/><Relationship Id="rId18" Type="http://schemas.openxmlformats.org/officeDocument/2006/relationships/image" Target="../media/image80.png"/><Relationship Id="rId39" Type="http://schemas.openxmlformats.org/officeDocument/2006/relationships/customXml" Target="../ink/ink758.xml"/><Relationship Id="rId265" Type="http://schemas.openxmlformats.org/officeDocument/2006/relationships/customXml" Target="../ink/ink871.xml"/><Relationship Id="rId286" Type="http://schemas.openxmlformats.org/officeDocument/2006/relationships/image" Target="../media/image213.png"/><Relationship Id="rId50" Type="http://schemas.openxmlformats.org/officeDocument/2006/relationships/image" Target="../media/image96.png"/><Relationship Id="rId104" Type="http://schemas.openxmlformats.org/officeDocument/2006/relationships/image" Target="../media/image123.png"/><Relationship Id="rId125" Type="http://schemas.openxmlformats.org/officeDocument/2006/relationships/customXml" Target="../ink/ink801.xml"/><Relationship Id="rId146" Type="http://schemas.openxmlformats.org/officeDocument/2006/relationships/image" Target="../media/image144.png"/><Relationship Id="rId167" Type="http://schemas.openxmlformats.org/officeDocument/2006/relationships/customXml" Target="../ink/ink822.xml"/><Relationship Id="rId188" Type="http://schemas.openxmlformats.org/officeDocument/2006/relationships/image" Target="../media/image165.png"/><Relationship Id="rId311" Type="http://schemas.openxmlformats.org/officeDocument/2006/relationships/customXml" Target="../ink/ink894.xml"/><Relationship Id="rId332" Type="http://schemas.openxmlformats.org/officeDocument/2006/relationships/image" Target="../media/image236.png"/><Relationship Id="rId353" Type="http://schemas.openxmlformats.org/officeDocument/2006/relationships/customXml" Target="../ink/ink915.xml"/><Relationship Id="rId71" Type="http://schemas.openxmlformats.org/officeDocument/2006/relationships/customXml" Target="../ink/ink774.xml"/><Relationship Id="rId92" Type="http://schemas.openxmlformats.org/officeDocument/2006/relationships/image" Target="../media/image117.png"/><Relationship Id="rId213" Type="http://schemas.openxmlformats.org/officeDocument/2006/relationships/customXml" Target="../ink/ink845.xml"/><Relationship Id="rId234" Type="http://schemas.openxmlformats.org/officeDocument/2006/relationships/image" Target="../media/image188.png"/><Relationship Id="rId2" Type="http://schemas.openxmlformats.org/officeDocument/2006/relationships/notesSlide" Target="../notesSlides/notesSlide10.xml"/><Relationship Id="rId29" Type="http://schemas.openxmlformats.org/officeDocument/2006/relationships/customXml" Target="../ink/ink753.xml"/><Relationship Id="rId255" Type="http://schemas.openxmlformats.org/officeDocument/2006/relationships/customXml" Target="../ink/ink866.xml"/><Relationship Id="rId276" Type="http://schemas.openxmlformats.org/officeDocument/2006/relationships/image" Target="../media/image208.png"/><Relationship Id="rId297" Type="http://schemas.openxmlformats.org/officeDocument/2006/relationships/customXml" Target="../ink/ink887.xml"/><Relationship Id="rId40" Type="http://schemas.openxmlformats.org/officeDocument/2006/relationships/image" Target="../media/image91.png"/><Relationship Id="rId115" Type="http://schemas.openxmlformats.org/officeDocument/2006/relationships/customXml" Target="../ink/ink796.xml"/><Relationship Id="rId136" Type="http://schemas.openxmlformats.org/officeDocument/2006/relationships/image" Target="../media/image139.png"/><Relationship Id="rId157" Type="http://schemas.openxmlformats.org/officeDocument/2006/relationships/customXml" Target="../ink/ink817.xml"/><Relationship Id="rId178" Type="http://schemas.openxmlformats.org/officeDocument/2006/relationships/image" Target="../media/image160.png"/><Relationship Id="rId301" Type="http://schemas.openxmlformats.org/officeDocument/2006/relationships/customXml" Target="../ink/ink889.xml"/><Relationship Id="rId322" Type="http://schemas.openxmlformats.org/officeDocument/2006/relationships/image" Target="../media/image231.png"/><Relationship Id="rId343" Type="http://schemas.openxmlformats.org/officeDocument/2006/relationships/customXml" Target="../ink/ink910.xml"/><Relationship Id="rId364" Type="http://schemas.openxmlformats.org/officeDocument/2006/relationships/image" Target="../media/image252.png"/><Relationship Id="rId61" Type="http://schemas.openxmlformats.org/officeDocument/2006/relationships/customXml" Target="../ink/ink769.xml"/><Relationship Id="rId82" Type="http://schemas.openxmlformats.org/officeDocument/2006/relationships/image" Target="../media/image112.png"/><Relationship Id="rId199" Type="http://schemas.openxmlformats.org/officeDocument/2006/relationships/customXml" Target="../ink/ink838.xml"/><Relationship Id="rId203" Type="http://schemas.openxmlformats.org/officeDocument/2006/relationships/customXml" Target="../ink/ink840.xml"/><Relationship Id="rId19" Type="http://schemas.openxmlformats.org/officeDocument/2006/relationships/customXml" Target="../ink/ink748.xml"/><Relationship Id="rId224" Type="http://schemas.openxmlformats.org/officeDocument/2006/relationships/image" Target="../media/image183.png"/><Relationship Id="rId245" Type="http://schemas.openxmlformats.org/officeDocument/2006/relationships/customXml" Target="../ink/ink861.xml"/><Relationship Id="rId266" Type="http://schemas.openxmlformats.org/officeDocument/2006/relationships/image" Target="../media/image203.png"/><Relationship Id="rId287" Type="http://schemas.openxmlformats.org/officeDocument/2006/relationships/customXml" Target="../ink/ink882.xml"/><Relationship Id="rId30" Type="http://schemas.openxmlformats.org/officeDocument/2006/relationships/image" Target="../media/image86.png"/><Relationship Id="rId105" Type="http://schemas.openxmlformats.org/officeDocument/2006/relationships/customXml" Target="../ink/ink791.xml"/><Relationship Id="rId126" Type="http://schemas.openxmlformats.org/officeDocument/2006/relationships/image" Target="../media/image134.png"/><Relationship Id="rId147" Type="http://schemas.openxmlformats.org/officeDocument/2006/relationships/customXml" Target="../ink/ink812.xml"/><Relationship Id="rId168" Type="http://schemas.openxmlformats.org/officeDocument/2006/relationships/image" Target="../media/image155.png"/><Relationship Id="rId312" Type="http://schemas.openxmlformats.org/officeDocument/2006/relationships/image" Target="../media/image226.png"/><Relationship Id="rId333" Type="http://schemas.openxmlformats.org/officeDocument/2006/relationships/customXml" Target="../ink/ink905.xml"/><Relationship Id="rId354" Type="http://schemas.openxmlformats.org/officeDocument/2006/relationships/image" Target="../media/image247.png"/><Relationship Id="rId51" Type="http://schemas.openxmlformats.org/officeDocument/2006/relationships/customXml" Target="../ink/ink764.xml"/><Relationship Id="rId72" Type="http://schemas.openxmlformats.org/officeDocument/2006/relationships/image" Target="../media/image107.png"/><Relationship Id="rId93" Type="http://schemas.openxmlformats.org/officeDocument/2006/relationships/customXml" Target="../ink/ink785.xml"/><Relationship Id="rId189" Type="http://schemas.openxmlformats.org/officeDocument/2006/relationships/customXml" Target="../ink/ink833.xml"/><Relationship Id="rId3" Type="http://schemas.openxmlformats.org/officeDocument/2006/relationships/customXml" Target="../ink/ink740.xml"/><Relationship Id="rId214" Type="http://schemas.openxmlformats.org/officeDocument/2006/relationships/image" Target="../media/image178.png"/><Relationship Id="rId235" Type="http://schemas.openxmlformats.org/officeDocument/2006/relationships/customXml" Target="../ink/ink856.xml"/><Relationship Id="rId256" Type="http://schemas.openxmlformats.org/officeDocument/2006/relationships/image" Target="../media/image199.png"/><Relationship Id="rId277" Type="http://schemas.openxmlformats.org/officeDocument/2006/relationships/customXml" Target="../ink/ink877.xml"/><Relationship Id="rId298" Type="http://schemas.openxmlformats.org/officeDocument/2006/relationships/image" Target="../media/image219.png"/><Relationship Id="rId116" Type="http://schemas.openxmlformats.org/officeDocument/2006/relationships/image" Target="../media/image129.png"/><Relationship Id="rId137" Type="http://schemas.openxmlformats.org/officeDocument/2006/relationships/customXml" Target="../ink/ink807.xml"/><Relationship Id="rId158" Type="http://schemas.openxmlformats.org/officeDocument/2006/relationships/image" Target="../media/image150.png"/><Relationship Id="rId302" Type="http://schemas.openxmlformats.org/officeDocument/2006/relationships/image" Target="../media/image221.png"/><Relationship Id="rId323" Type="http://schemas.openxmlformats.org/officeDocument/2006/relationships/customXml" Target="../ink/ink900.xml"/><Relationship Id="rId344" Type="http://schemas.openxmlformats.org/officeDocument/2006/relationships/image" Target="../media/image242.png"/><Relationship Id="rId20" Type="http://schemas.openxmlformats.org/officeDocument/2006/relationships/image" Target="../media/image81.png"/><Relationship Id="rId41" Type="http://schemas.openxmlformats.org/officeDocument/2006/relationships/customXml" Target="../ink/ink759.xml"/><Relationship Id="rId62" Type="http://schemas.openxmlformats.org/officeDocument/2006/relationships/image" Target="../media/image102.png"/><Relationship Id="rId83" Type="http://schemas.openxmlformats.org/officeDocument/2006/relationships/customXml" Target="../ink/ink780.xml"/><Relationship Id="rId179" Type="http://schemas.openxmlformats.org/officeDocument/2006/relationships/customXml" Target="../ink/ink828.xml"/><Relationship Id="rId365" Type="http://schemas.openxmlformats.org/officeDocument/2006/relationships/customXml" Target="../ink/ink921.xml"/><Relationship Id="rId190" Type="http://schemas.openxmlformats.org/officeDocument/2006/relationships/image" Target="../media/image166.png"/><Relationship Id="rId204" Type="http://schemas.openxmlformats.org/officeDocument/2006/relationships/image" Target="../media/image173.png"/><Relationship Id="rId225" Type="http://schemas.openxmlformats.org/officeDocument/2006/relationships/customXml" Target="../ink/ink851.xml"/><Relationship Id="rId246" Type="http://schemas.openxmlformats.org/officeDocument/2006/relationships/image" Target="../media/image194.png"/><Relationship Id="rId267" Type="http://schemas.openxmlformats.org/officeDocument/2006/relationships/customXml" Target="../ink/ink872.xml"/><Relationship Id="rId288" Type="http://schemas.openxmlformats.org/officeDocument/2006/relationships/image" Target="../media/image214.png"/><Relationship Id="rId106" Type="http://schemas.openxmlformats.org/officeDocument/2006/relationships/image" Target="../media/image124.png"/><Relationship Id="rId127" Type="http://schemas.openxmlformats.org/officeDocument/2006/relationships/customXml" Target="../ink/ink802.xml"/><Relationship Id="rId313" Type="http://schemas.openxmlformats.org/officeDocument/2006/relationships/customXml" Target="../ink/ink895.xml"/><Relationship Id="rId10" Type="http://schemas.openxmlformats.org/officeDocument/2006/relationships/image" Target="../media/image76.png"/><Relationship Id="rId31" Type="http://schemas.openxmlformats.org/officeDocument/2006/relationships/customXml" Target="../ink/ink754.xml"/><Relationship Id="rId52" Type="http://schemas.openxmlformats.org/officeDocument/2006/relationships/image" Target="../media/image97.png"/><Relationship Id="rId73" Type="http://schemas.openxmlformats.org/officeDocument/2006/relationships/customXml" Target="../ink/ink775.xml"/><Relationship Id="rId94" Type="http://schemas.openxmlformats.org/officeDocument/2006/relationships/image" Target="../media/image118.png"/><Relationship Id="rId148" Type="http://schemas.openxmlformats.org/officeDocument/2006/relationships/image" Target="../media/image145.png"/><Relationship Id="rId169" Type="http://schemas.openxmlformats.org/officeDocument/2006/relationships/customXml" Target="../ink/ink823.xml"/><Relationship Id="rId334" Type="http://schemas.openxmlformats.org/officeDocument/2006/relationships/image" Target="../media/image237.png"/><Relationship Id="rId355" Type="http://schemas.openxmlformats.org/officeDocument/2006/relationships/customXml" Target="../ink/ink916.xml"/><Relationship Id="rId4" Type="http://schemas.openxmlformats.org/officeDocument/2006/relationships/image" Target="../media/image73.png"/><Relationship Id="rId180" Type="http://schemas.openxmlformats.org/officeDocument/2006/relationships/image" Target="../media/image161.png"/><Relationship Id="rId215" Type="http://schemas.openxmlformats.org/officeDocument/2006/relationships/customXml" Target="../ink/ink846.xml"/><Relationship Id="rId236" Type="http://schemas.openxmlformats.org/officeDocument/2006/relationships/image" Target="../media/image189.png"/><Relationship Id="rId257" Type="http://schemas.openxmlformats.org/officeDocument/2006/relationships/customXml" Target="../ink/ink867.xml"/><Relationship Id="rId278" Type="http://schemas.openxmlformats.org/officeDocument/2006/relationships/image" Target="../media/image209.png"/><Relationship Id="rId303" Type="http://schemas.openxmlformats.org/officeDocument/2006/relationships/customXml" Target="../ink/ink890.xml"/><Relationship Id="rId42" Type="http://schemas.openxmlformats.org/officeDocument/2006/relationships/image" Target="../media/image92.png"/><Relationship Id="rId84" Type="http://schemas.openxmlformats.org/officeDocument/2006/relationships/image" Target="../media/image113.png"/><Relationship Id="rId138" Type="http://schemas.openxmlformats.org/officeDocument/2006/relationships/image" Target="../media/image140.png"/><Relationship Id="rId345" Type="http://schemas.openxmlformats.org/officeDocument/2006/relationships/customXml" Target="../ink/ink911.xml"/><Relationship Id="rId191" Type="http://schemas.openxmlformats.org/officeDocument/2006/relationships/customXml" Target="../ink/ink834.xml"/><Relationship Id="rId205" Type="http://schemas.openxmlformats.org/officeDocument/2006/relationships/customXml" Target="../ink/ink841.xml"/><Relationship Id="rId247" Type="http://schemas.openxmlformats.org/officeDocument/2006/relationships/customXml" Target="../ink/ink862.xml"/><Relationship Id="rId107" Type="http://schemas.openxmlformats.org/officeDocument/2006/relationships/customXml" Target="../ink/ink792.xml"/><Relationship Id="rId289" Type="http://schemas.openxmlformats.org/officeDocument/2006/relationships/customXml" Target="../ink/ink883.xml"/><Relationship Id="rId11" Type="http://schemas.openxmlformats.org/officeDocument/2006/relationships/customXml" Target="../ink/ink744.xml"/><Relationship Id="rId53" Type="http://schemas.openxmlformats.org/officeDocument/2006/relationships/customXml" Target="../ink/ink765.xml"/><Relationship Id="rId149" Type="http://schemas.openxmlformats.org/officeDocument/2006/relationships/customXml" Target="../ink/ink813.xml"/><Relationship Id="rId314" Type="http://schemas.openxmlformats.org/officeDocument/2006/relationships/image" Target="../media/image227.png"/><Relationship Id="rId356" Type="http://schemas.openxmlformats.org/officeDocument/2006/relationships/image" Target="../media/image248.png"/><Relationship Id="rId95" Type="http://schemas.openxmlformats.org/officeDocument/2006/relationships/customXml" Target="../ink/ink786.xml"/><Relationship Id="rId160" Type="http://schemas.openxmlformats.org/officeDocument/2006/relationships/image" Target="../media/image151.png"/><Relationship Id="rId216" Type="http://schemas.openxmlformats.org/officeDocument/2006/relationships/image" Target="../media/image179.png"/><Relationship Id="rId258" Type="http://schemas.openxmlformats.org/officeDocument/2006/relationships/image" Target="../media/image200.png"/><Relationship Id="rId22" Type="http://schemas.openxmlformats.org/officeDocument/2006/relationships/image" Target="../media/image82.png"/><Relationship Id="rId64" Type="http://schemas.openxmlformats.org/officeDocument/2006/relationships/image" Target="../media/image103.png"/><Relationship Id="rId118" Type="http://schemas.openxmlformats.org/officeDocument/2006/relationships/image" Target="../media/image130.png"/><Relationship Id="rId325" Type="http://schemas.openxmlformats.org/officeDocument/2006/relationships/customXml" Target="../ink/ink901.xml"/><Relationship Id="rId171" Type="http://schemas.openxmlformats.org/officeDocument/2006/relationships/customXml" Target="../ink/ink824.xml"/><Relationship Id="rId227" Type="http://schemas.openxmlformats.org/officeDocument/2006/relationships/customXml" Target="../ink/ink852.xml"/><Relationship Id="rId269" Type="http://schemas.openxmlformats.org/officeDocument/2006/relationships/customXml" Target="../ink/ink873.xml"/><Relationship Id="rId33" Type="http://schemas.openxmlformats.org/officeDocument/2006/relationships/customXml" Target="../ink/ink755.xml"/><Relationship Id="rId129" Type="http://schemas.openxmlformats.org/officeDocument/2006/relationships/customXml" Target="../ink/ink803.xml"/><Relationship Id="rId280" Type="http://schemas.openxmlformats.org/officeDocument/2006/relationships/image" Target="../media/image210.png"/><Relationship Id="rId336" Type="http://schemas.openxmlformats.org/officeDocument/2006/relationships/image" Target="../media/image238.png"/><Relationship Id="rId75" Type="http://schemas.openxmlformats.org/officeDocument/2006/relationships/customXml" Target="../ink/ink776.xml"/><Relationship Id="rId140" Type="http://schemas.openxmlformats.org/officeDocument/2006/relationships/image" Target="../media/image141.png"/><Relationship Id="rId182" Type="http://schemas.openxmlformats.org/officeDocument/2006/relationships/image" Target="../media/image162.png"/><Relationship Id="rId6" Type="http://schemas.openxmlformats.org/officeDocument/2006/relationships/image" Target="../media/image74.png"/><Relationship Id="rId238" Type="http://schemas.openxmlformats.org/officeDocument/2006/relationships/image" Target="../media/image190.png"/><Relationship Id="rId291" Type="http://schemas.openxmlformats.org/officeDocument/2006/relationships/customXml" Target="../ink/ink884.xml"/><Relationship Id="rId305" Type="http://schemas.openxmlformats.org/officeDocument/2006/relationships/customXml" Target="../ink/ink891.xml"/><Relationship Id="rId347" Type="http://schemas.openxmlformats.org/officeDocument/2006/relationships/customXml" Target="../ink/ink912.xml"/><Relationship Id="rId44" Type="http://schemas.openxmlformats.org/officeDocument/2006/relationships/image" Target="../media/image93.png"/><Relationship Id="rId86" Type="http://schemas.openxmlformats.org/officeDocument/2006/relationships/image" Target="../media/image114.png"/><Relationship Id="rId151" Type="http://schemas.openxmlformats.org/officeDocument/2006/relationships/customXml" Target="../ink/ink814.xml"/><Relationship Id="rId193" Type="http://schemas.openxmlformats.org/officeDocument/2006/relationships/customXml" Target="../ink/ink835.xml"/><Relationship Id="rId207" Type="http://schemas.openxmlformats.org/officeDocument/2006/relationships/customXml" Target="../ink/ink842.xml"/><Relationship Id="rId249" Type="http://schemas.openxmlformats.org/officeDocument/2006/relationships/customXml" Target="../ink/ink863.xml"/><Relationship Id="rId13" Type="http://schemas.openxmlformats.org/officeDocument/2006/relationships/customXml" Target="../ink/ink745.xml"/><Relationship Id="rId109" Type="http://schemas.openxmlformats.org/officeDocument/2006/relationships/customXml" Target="../ink/ink793.xml"/><Relationship Id="rId260" Type="http://schemas.openxmlformats.org/officeDocument/2006/relationships/image" Target="../media/image201.png"/><Relationship Id="rId316" Type="http://schemas.openxmlformats.org/officeDocument/2006/relationships/image" Target="../media/image228.png"/><Relationship Id="rId55" Type="http://schemas.openxmlformats.org/officeDocument/2006/relationships/customXml" Target="../ink/ink766.xml"/><Relationship Id="rId97" Type="http://schemas.openxmlformats.org/officeDocument/2006/relationships/customXml" Target="../ink/ink787.xml"/><Relationship Id="rId120" Type="http://schemas.openxmlformats.org/officeDocument/2006/relationships/image" Target="../media/image131.png"/><Relationship Id="rId358" Type="http://schemas.openxmlformats.org/officeDocument/2006/relationships/image" Target="../media/image249.png"/><Relationship Id="rId162" Type="http://schemas.openxmlformats.org/officeDocument/2006/relationships/image" Target="../media/image152.png"/><Relationship Id="rId218" Type="http://schemas.openxmlformats.org/officeDocument/2006/relationships/image" Target="../media/image180.png"/><Relationship Id="rId271" Type="http://schemas.openxmlformats.org/officeDocument/2006/relationships/customXml" Target="../ink/ink874.xml"/><Relationship Id="rId24" Type="http://schemas.openxmlformats.org/officeDocument/2006/relationships/image" Target="../media/image83.png"/><Relationship Id="rId66" Type="http://schemas.openxmlformats.org/officeDocument/2006/relationships/image" Target="../media/image104.png"/><Relationship Id="rId131" Type="http://schemas.openxmlformats.org/officeDocument/2006/relationships/customXml" Target="../ink/ink804.xml"/><Relationship Id="rId327" Type="http://schemas.openxmlformats.org/officeDocument/2006/relationships/customXml" Target="../ink/ink902.xml"/><Relationship Id="rId173" Type="http://schemas.openxmlformats.org/officeDocument/2006/relationships/customXml" Target="../ink/ink825.xml"/><Relationship Id="rId229" Type="http://schemas.openxmlformats.org/officeDocument/2006/relationships/customXml" Target="../ink/ink853.xml"/><Relationship Id="rId240" Type="http://schemas.openxmlformats.org/officeDocument/2006/relationships/image" Target="../media/image191.png"/><Relationship Id="rId35" Type="http://schemas.openxmlformats.org/officeDocument/2006/relationships/customXml" Target="../ink/ink756.xml"/><Relationship Id="rId77" Type="http://schemas.openxmlformats.org/officeDocument/2006/relationships/customXml" Target="../ink/ink777.xml"/><Relationship Id="rId100" Type="http://schemas.openxmlformats.org/officeDocument/2006/relationships/image" Target="../media/image121.png"/><Relationship Id="rId282" Type="http://schemas.openxmlformats.org/officeDocument/2006/relationships/image" Target="../media/image211.png"/><Relationship Id="rId338" Type="http://schemas.openxmlformats.org/officeDocument/2006/relationships/image" Target="../media/image239.png"/><Relationship Id="rId8" Type="http://schemas.openxmlformats.org/officeDocument/2006/relationships/image" Target="../media/image75.png"/><Relationship Id="rId142" Type="http://schemas.openxmlformats.org/officeDocument/2006/relationships/image" Target="../media/image142.png"/><Relationship Id="rId184" Type="http://schemas.openxmlformats.org/officeDocument/2006/relationships/image" Target="../media/image163.png"/><Relationship Id="rId251" Type="http://schemas.openxmlformats.org/officeDocument/2006/relationships/customXml" Target="../ink/ink864.xml"/><Relationship Id="rId46" Type="http://schemas.openxmlformats.org/officeDocument/2006/relationships/image" Target="../media/image94.png"/><Relationship Id="rId293" Type="http://schemas.openxmlformats.org/officeDocument/2006/relationships/customXml" Target="../ink/ink885.xml"/><Relationship Id="rId307" Type="http://schemas.openxmlformats.org/officeDocument/2006/relationships/customXml" Target="../ink/ink892.xml"/><Relationship Id="rId349" Type="http://schemas.openxmlformats.org/officeDocument/2006/relationships/customXml" Target="../ink/ink913.xml"/><Relationship Id="rId88" Type="http://schemas.openxmlformats.org/officeDocument/2006/relationships/image" Target="../media/image115.png"/><Relationship Id="rId111" Type="http://schemas.openxmlformats.org/officeDocument/2006/relationships/customXml" Target="../ink/ink794.xml"/><Relationship Id="rId153" Type="http://schemas.openxmlformats.org/officeDocument/2006/relationships/customXml" Target="../ink/ink815.xml"/><Relationship Id="rId195" Type="http://schemas.openxmlformats.org/officeDocument/2006/relationships/customXml" Target="../ink/ink836.xml"/><Relationship Id="rId209" Type="http://schemas.openxmlformats.org/officeDocument/2006/relationships/customXml" Target="../ink/ink843.xml"/><Relationship Id="rId360" Type="http://schemas.openxmlformats.org/officeDocument/2006/relationships/image" Target="../media/image250.png"/></Relationships>
</file>

<file path=ppt/slides/_rels/slide11.xml.rels><?xml version="1.0" encoding="UTF-8" standalone="yes"?>
<Relationships xmlns="http://schemas.openxmlformats.org/package/2006/relationships"><Relationship Id="rId117" Type="http://schemas.openxmlformats.org/officeDocument/2006/relationships/customXml" Target="../ink/ink980.xml"/><Relationship Id="rId299" Type="http://schemas.openxmlformats.org/officeDocument/2006/relationships/customXml" Target="../ink/ink1071.xml"/><Relationship Id="rId21" Type="http://schemas.openxmlformats.org/officeDocument/2006/relationships/image" Target="../media/image262.png"/><Relationship Id="rId63" Type="http://schemas.openxmlformats.org/officeDocument/2006/relationships/image" Target="../media/image282.png"/><Relationship Id="rId159" Type="http://schemas.openxmlformats.org/officeDocument/2006/relationships/customXml" Target="../ink/ink1001.xml"/><Relationship Id="rId324" Type="http://schemas.openxmlformats.org/officeDocument/2006/relationships/image" Target="../media/image412.png"/><Relationship Id="rId366" Type="http://schemas.openxmlformats.org/officeDocument/2006/relationships/image" Target="../media/image433.png"/><Relationship Id="rId170" Type="http://schemas.openxmlformats.org/officeDocument/2006/relationships/image" Target="../media/image335.png"/><Relationship Id="rId226" Type="http://schemas.openxmlformats.org/officeDocument/2006/relationships/image" Target="../media/image363.png"/><Relationship Id="rId268" Type="http://schemas.openxmlformats.org/officeDocument/2006/relationships/image" Target="../media/image384.png"/><Relationship Id="rId32" Type="http://schemas.openxmlformats.org/officeDocument/2006/relationships/customXml" Target="../ink/ink937.xml"/><Relationship Id="rId74" Type="http://schemas.openxmlformats.org/officeDocument/2006/relationships/customXml" Target="../ink/ink958.xml"/><Relationship Id="rId128" Type="http://schemas.openxmlformats.org/officeDocument/2006/relationships/image" Target="../media/image314.png"/><Relationship Id="rId335" Type="http://schemas.openxmlformats.org/officeDocument/2006/relationships/customXml" Target="../ink/ink1089.xml"/><Relationship Id="rId377" Type="http://schemas.openxmlformats.org/officeDocument/2006/relationships/customXml" Target="../ink/ink1110.xml"/><Relationship Id="rId5" Type="http://schemas.openxmlformats.org/officeDocument/2006/relationships/customXml" Target="../ink/ink923.xml"/><Relationship Id="rId181" Type="http://schemas.openxmlformats.org/officeDocument/2006/relationships/customXml" Target="../ink/ink1012.xml"/><Relationship Id="rId237" Type="http://schemas.openxmlformats.org/officeDocument/2006/relationships/customXml" Target="../ink/ink1040.xml"/><Relationship Id="rId402" Type="http://schemas.openxmlformats.org/officeDocument/2006/relationships/image" Target="../media/image451.png"/><Relationship Id="rId279" Type="http://schemas.openxmlformats.org/officeDocument/2006/relationships/customXml" Target="../ink/ink1061.xml"/><Relationship Id="rId43" Type="http://schemas.openxmlformats.org/officeDocument/2006/relationships/image" Target="../media/image272.png"/><Relationship Id="rId139" Type="http://schemas.openxmlformats.org/officeDocument/2006/relationships/customXml" Target="../ink/ink991.xml"/><Relationship Id="rId290" Type="http://schemas.openxmlformats.org/officeDocument/2006/relationships/image" Target="../media/image395.png"/><Relationship Id="rId304" Type="http://schemas.openxmlformats.org/officeDocument/2006/relationships/image" Target="../media/image402.png"/><Relationship Id="rId346" Type="http://schemas.openxmlformats.org/officeDocument/2006/relationships/image" Target="../media/image423.png"/><Relationship Id="rId388" Type="http://schemas.openxmlformats.org/officeDocument/2006/relationships/image" Target="../media/image444.png"/><Relationship Id="rId85" Type="http://schemas.openxmlformats.org/officeDocument/2006/relationships/image" Target="../media/image293.png"/><Relationship Id="rId150" Type="http://schemas.openxmlformats.org/officeDocument/2006/relationships/image" Target="../media/image325.png"/><Relationship Id="rId192" Type="http://schemas.openxmlformats.org/officeDocument/2006/relationships/image" Target="../media/image346.png"/><Relationship Id="rId206" Type="http://schemas.openxmlformats.org/officeDocument/2006/relationships/image" Target="../media/image353.png"/><Relationship Id="rId413" Type="http://schemas.openxmlformats.org/officeDocument/2006/relationships/customXml" Target="../ink/ink1128.xml"/><Relationship Id="rId248" Type="http://schemas.openxmlformats.org/officeDocument/2006/relationships/image" Target="../media/image374.png"/><Relationship Id="rId12" Type="http://schemas.openxmlformats.org/officeDocument/2006/relationships/customXml" Target="../ink/ink927.xml"/><Relationship Id="rId108" Type="http://schemas.openxmlformats.org/officeDocument/2006/relationships/image" Target="../media/image304.png"/><Relationship Id="rId315" Type="http://schemas.openxmlformats.org/officeDocument/2006/relationships/customXml" Target="../ink/ink1079.xml"/><Relationship Id="rId357" Type="http://schemas.openxmlformats.org/officeDocument/2006/relationships/customXml" Target="../ink/ink1100.xml"/><Relationship Id="rId54" Type="http://schemas.openxmlformats.org/officeDocument/2006/relationships/customXml" Target="../ink/ink948.xml"/><Relationship Id="rId96" Type="http://schemas.openxmlformats.org/officeDocument/2006/relationships/customXml" Target="../ink/ink969.xml"/><Relationship Id="rId161" Type="http://schemas.openxmlformats.org/officeDocument/2006/relationships/customXml" Target="../ink/ink1002.xml"/><Relationship Id="rId217" Type="http://schemas.openxmlformats.org/officeDocument/2006/relationships/customXml" Target="../ink/ink1030.xml"/><Relationship Id="rId399" Type="http://schemas.openxmlformats.org/officeDocument/2006/relationships/customXml" Target="../ink/ink1121.xml"/><Relationship Id="rId259" Type="http://schemas.openxmlformats.org/officeDocument/2006/relationships/customXml" Target="../ink/ink1051.xml"/><Relationship Id="rId424" Type="http://schemas.openxmlformats.org/officeDocument/2006/relationships/image" Target="../media/image462.png"/><Relationship Id="rId23" Type="http://schemas.openxmlformats.org/officeDocument/2006/relationships/image" Target="../media/image263.png"/><Relationship Id="rId119" Type="http://schemas.openxmlformats.org/officeDocument/2006/relationships/customXml" Target="../ink/ink981.xml"/><Relationship Id="rId270" Type="http://schemas.openxmlformats.org/officeDocument/2006/relationships/image" Target="../media/image385.png"/><Relationship Id="rId326" Type="http://schemas.openxmlformats.org/officeDocument/2006/relationships/image" Target="../media/image413.png"/><Relationship Id="rId65" Type="http://schemas.openxmlformats.org/officeDocument/2006/relationships/image" Target="../media/image283.png"/><Relationship Id="rId130" Type="http://schemas.openxmlformats.org/officeDocument/2006/relationships/image" Target="../media/image315.png"/><Relationship Id="rId368" Type="http://schemas.openxmlformats.org/officeDocument/2006/relationships/image" Target="../media/image434.png"/><Relationship Id="rId172" Type="http://schemas.openxmlformats.org/officeDocument/2006/relationships/image" Target="../media/image336.png"/><Relationship Id="rId228" Type="http://schemas.openxmlformats.org/officeDocument/2006/relationships/image" Target="../media/image364.png"/><Relationship Id="rId281" Type="http://schemas.openxmlformats.org/officeDocument/2006/relationships/customXml" Target="../ink/ink1062.xml"/><Relationship Id="rId337" Type="http://schemas.openxmlformats.org/officeDocument/2006/relationships/customXml" Target="../ink/ink1090.xml"/><Relationship Id="rId34" Type="http://schemas.openxmlformats.org/officeDocument/2006/relationships/customXml" Target="../ink/ink938.xml"/><Relationship Id="rId76" Type="http://schemas.openxmlformats.org/officeDocument/2006/relationships/customXml" Target="../ink/ink959.xml"/><Relationship Id="rId141" Type="http://schemas.openxmlformats.org/officeDocument/2006/relationships/customXml" Target="../ink/ink992.xml"/><Relationship Id="rId379" Type="http://schemas.openxmlformats.org/officeDocument/2006/relationships/customXml" Target="../ink/ink1111.xml"/><Relationship Id="rId7" Type="http://schemas.openxmlformats.org/officeDocument/2006/relationships/customXml" Target="../ink/ink924.xml"/><Relationship Id="rId183" Type="http://schemas.openxmlformats.org/officeDocument/2006/relationships/customXml" Target="../ink/ink1013.xml"/><Relationship Id="rId239" Type="http://schemas.openxmlformats.org/officeDocument/2006/relationships/customXml" Target="../ink/ink1041.xml"/><Relationship Id="rId390" Type="http://schemas.openxmlformats.org/officeDocument/2006/relationships/image" Target="../media/image445.png"/><Relationship Id="rId404" Type="http://schemas.openxmlformats.org/officeDocument/2006/relationships/image" Target="../media/image452.png"/><Relationship Id="rId250" Type="http://schemas.openxmlformats.org/officeDocument/2006/relationships/image" Target="../media/image375.png"/><Relationship Id="rId292" Type="http://schemas.openxmlformats.org/officeDocument/2006/relationships/image" Target="../media/image396.png"/><Relationship Id="rId306" Type="http://schemas.openxmlformats.org/officeDocument/2006/relationships/image" Target="../media/image403.png"/><Relationship Id="rId45" Type="http://schemas.openxmlformats.org/officeDocument/2006/relationships/image" Target="../media/image273.png"/><Relationship Id="rId87" Type="http://schemas.openxmlformats.org/officeDocument/2006/relationships/image" Target="../media/image294.png"/><Relationship Id="rId110" Type="http://schemas.openxmlformats.org/officeDocument/2006/relationships/image" Target="../media/image305.png"/><Relationship Id="rId348" Type="http://schemas.openxmlformats.org/officeDocument/2006/relationships/image" Target="../media/image424.png"/><Relationship Id="rId152" Type="http://schemas.openxmlformats.org/officeDocument/2006/relationships/image" Target="../media/image326.png"/><Relationship Id="rId194" Type="http://schemas.openxmlformats.org/officeDocument/2006/relationships/image" Target="../media/image347.png"/><Relationship Id="rId208" Type="http://schemas.openxmlformats.org/officeDocument/2006/relationships/image" Target="../media/image354.png"/><Relationship Id="rId415" Type="http://schemas.openxmlformats.org/officeDocument/2006/relationships/customXml" Target="../ink/ink1129.xml"/><Relationship Id="rId261" Type="http://schemas.openxmlformats.org/officeDocument/2006/relationships/customXml" Target="../ink/ink1052.xml"/><Relationship Id="rId14" Type="http://schemas.openxmlformats.org/officeDocument/2006/relationships/customXml" Target="../ink/ink928.xml"/><Relationship Id="rId56" Type="http://schemas.openxmlformats.org/officeDocument/2006/relationships/customXml" Target="../ink/ink949.xml"/><Relationship Id="rId317" Type="http://schemas.openxmlformats.org/officeDocument/2006/relationships/customXml" Target="../ink/ink1080.xml"/><Relationship Id="rId359" Type="http://schemas.openxmlformats.org/officeDocument/2006/relationships/customXml" Target="../ink/ink1101.xml"/><Relationship Id="rId98" Type="http://schemas.openxmlformats.org/officeDocument/2006/relationships/customXml" Target="../ink/ink970.xml"/><Relationship Id="rId121" Type="http://schemas.openxmlformats.org/officeDocument/2006/relationships/customXml" Target="../ink/ink982.xml"/><Relationship Id="rId163" Type="http://schemas.openxmlformats.org/officeDocument/2006/relationships/customXml" Target="../ink/ink1003.xml"/><Relationship Id="rId219" Type="http://schemas.openxmlformats.org/officeDocument/2006/relationships/customXml" Target="../ink/ink1031.xml"/><Relationship Id="rId370" Type="http://schemas.openxmlformats.org/officeDocument/2006/relationships/image" Target="../media/image435.png"/><Relationship Id="rId230" Type="http://schemas.openxmlformats.org/officeDocument/2006/relationships/image" Target="../media/image365.png"/><Relationship Id="rId25" Type="http://schemas.openxmlformats.org/officeDocument/2006/relationships/image" Target="../media/image38.png"/><Relationship Id="rId67" Type="http://schemas.openxmlformats.org/officeDocument/2006/relationships/image" Target="../media/image284.png"/><Relationship Id="rId272" Type="http://schemas.openxmlformats.org/officeDocument/2006/relationships/image" Target="../media/image386.png"/><Relationship Id="rId328" Type="http://schemas.openxmlformats.org/officeDocument/2006/relationships/image" Target="../media/image414.png"/><Relationship Id="rId132" Type="http://schemas.openxmlformats.org/officeDocument/2006/relationships/image" Target="../media/image316.png"/><Relationship Id="rId174" Type="http://schemas.openxmlformats.org/officeDocument/2006/relationships/image" Target="../media/image337.png"/><Relationship Id="rId381" Type="http://schemas.openxmlformats.org/officeDocument/2006/relationships/customXml" Target="../ink/ink1112.xml"/><Relationship Id="rId241" Type="http://schemas.openxmlformats.org/officeDocument/2006/relationships/customXml" Target="../ink/ink1042.xml"/><Relationship Id="rId36" Type="http://schemas.openxmlformats.org/officeDocument/2006/relationships/customXml" Target="../ink/ink939.xml"/><Relationship Id="rId283" Type="http://schemas.openxmlformats.org/officeDocument/2006/relationships/customXml" Target="../ink/ink1063.xml"/><Relationship Id="rId339" Type="http://schemas.openxmlformats.org/officeDocument/2006/relationships/customXml" Target="../ink/ink1091.xml"/><Relationship Id="rId78" Type="http://schemas.openxmlformats.org/officeDocument/2006/relationships/customXml" Target="../ink/ink960.xml"/><Relationship Id="rId101" Type="http://schemas.openxmlformats.org/officeDocument/2006/relationships/image" Target="../media/image301.png"/><Relationship Id="rId143" Type="http://schemas.openxmlformats.org/officeDocument/2006/relationships/customXml" Target="../ink/ink993.xml"/><Relationship Id="rId185" Type="http://schemas.openxmlformats.org/officeDocument/2006/relationships/customXml" Target="../ink/ink1014.xml"/><Relationship Id="rId350" Type="http://schemas.openxmlformats.org/officeDocument/2006/relationships/image" Target="../media/image425.png"/><Relationship Id="rId406" Type="http://schemas.openxmlformats.org/officeDocument/2006/relationships/image" Target="../media/image453.png"/><Relationship Id="rId9" Type="http://schemas.openxmlformats.org/officeDocument/2006/relationships/customXml" Target="../ink/ink925.xml"/><Relationship Id="rId210" Type="http://schemas.openxmlformats.org/officeDocument/2006/relationships/image" Target="../media/image355.png"/><Relationship Id="rId392" Type="http://schemas.openxmlformats.org/officeDocument/2006/relationships/image" Target="../media/image446.png"/><Relationship Id="rId252" Type="http://schemas.openxmlformats.org/officeDocument/2006/relationships/image" Target="../media/image376.png"/><Relationship Id="rId294" Type="http://schemas.openxmlformats.org/officeDocument/2006/relationships/image" Target="../media/image397.png"/><Relationship Id="rId308" Type="http://schemas.openxmlformats.org/officeDocument/2006/relationships/image" Target="../media/image404.png"/><Relationship Id="rId47" Type="http://schemas.openxmlformats.org/officeDocument/2006/relationships/image" Target="../media/image274.png"/><Relationship Id="rId89" Type="http://schemas.openxmlformats.org/officeDocument/2006/relationships/image" Target="../media/image295.png"/><Relationship Id="rId112" Type="http://schemas.openxmlformats.org/officeDocument/2006/relationships/image" Target="../media/image306.png"/><Relationship Id="rId154" Type="http://schemas.openxmlformats.org/officeDocument/2006/relationships/image" Target="../media/image327.png"/><Relationship Id="rId361" Type="http://schemas.openxmlformats.org/officeDocument/2006/relationships/customXml" Target="../ink/ink1102.xml"/><Relationship Id="rId196" Type="http://schemas.openxmlformats.org/officeDocument/2006/relationships/image" Target="../media/image348.png"/><Relationship Id="rId417" Type="http://schemas.openxmlformats.org/officeDocument/2006/relationships/customXml" Target="../ink/ink1130.xml"/><Relationship Id="rId16" Type="http://schemas.openxmlformats.org/officeDocument/2006/relationships/customXml" Target="../ink/ink929.xml"/><Relationship Id="rId221" Type="http://schemas.openxmlformats.org/officeDocument/2006/relationships/customXml" Target="../ink/ink1032.xml"/><Relationship Id="rId263" Type="http://schemas.openxmlformats.org/officeDocument/2006/relationships/customXml" Target="../ink/ink1053.xml"/><Relationship Id="rId319" Type="http://schemas.openxmlformats.org/officeDocument/2006/relationships/customXml" Target="../ink/ink1081.xml"/><Relationship Id="rId58" Type="http://schemas.openxmlformats.org/officeDocument/2006/relationships/customXml" Target="../ink/ink950.xml"/><Relationship Id="rId123" Type="http://schemas.openxmlformats.org/officeDocument/2006/relationships/customXml" Target="../ink/ink983.xml"/><Relationship Id="rId330" Type="http://schemas.openxmlformats.org/officeDocument/2006/relationships/image" Target="../media/image415.png"/><Relationship Id="rId165" Type="http://schemas.openxmlformats.org/officeDocument/2006/relationships/customXml" Target="../ink/ink1004.xml"/><Relationship Id="rId372" Type="http://schemas.openxmlformats.org/officeDocument/2006/relationships/image" Target="../media/image436.png"/><Relationship Id="rId232" Type="http://schemas.openxmlformats.org/officeDocument/2006/relationships/image" Target="../media/image366.png"/><Relationship Id="rId274" Type="http://schemas.openxmlformats.org/officeDocument/2006/relationships/image" Target="../media/image387.png"/><Relationship Id="rId27" Type="http://schemas.openxmlformats.org/officeDocument/2006/relationships/image" Target="../media/image264.png"/><Relationship Id="rId69" Type="http://schemas.openxmlformats.org/officeDocument/2006/relationships/image" Target="../media/image285.png"/><Relationship Id="rId134" Type="http://schemas.openxmlformats.org/officeDocument/2006/relationships/image" Target="../media/image317.png"/><Relationship Id="rId80" Type="http://schemas.openxmlformats.org/officeDocument/2006/relationships/customXml" Target="../ink/ink961.xml"/><Relationship Id="rId176" Type="http://schemas.openxmlformats.org/officeDocument/2006/relationships/image" Target="../media/image338.png"/><Relationship Id="rId341" Type="http://schemas.openxmlformats.org/officeDocument/2006/relationships/customXml" Target="../ink/ink1092.xml"/><Relationship Id="rId383" Type="http://schemas.openxmlformats.org/officeDocument/2006/relationships/customXml" Target="../ink/ink1113.xml"/><Relationship Id="rId201" Type="http://schemas.openxmlformats.org/officeDocument/2006/relationships/customXml" Target="../ink/ink1022.xml"/><Relationship Id="rId243" Type="http://schemas.openxmlformats.org/officeDocument/2006/relationships/customXml" Target="../ink/ink1043.xml"/><Relationship Id="rId285" Type="http://schemas.openxmlformats.org/officeDocument/2006/relationships/customXml" Target="../ink/ink1064.xml"/><Relationship Id="rId17" Type="http://schemas.openxmlformats.org/officeDocument/2006/relationships/image" Target="../media/image260.png"/><Relationship Id="rId38" Type="http://schemas.openxmlformats.org/officeDocument/2006/relationships/customXml" Target="../ink/ink940.xml"/><Relationship Id="rId59" Type="http://schemas.openxmlformats.org/officeDocument/2006/relationships/image" Target="../media/image280.png"/><Relationship Id="rId103" Type="http://schemas.openxmlformats.org/officeDocument/2006/relationships/image" Target="../media/image302.png"/><Relationship Id="rId124" Type="http://schemas.openxmlformats.org/officeDocument/2006/relationships/image" Target="../media/image312.png"/><Relationship Id="rId310" Type="http://schemas.openxmlformats.org/officeDocument/2006/relationships/image" Target="../media/image405.png"/><Relationship Id="rId70" Type="http://schemas.openxmlformats.org/officeDocument/2006/relationships/customXml" Target="../ink/ink956.xml"/><Relationship Id="rId91" Type="http://schemas.openxmlformats.org/officeDocument/2006/relationships/image" Target="../media/image296.png"/><Relationship Id="rId145" Type="http://schemas.openxmlformats.org/officeDocument/2006/relationships/customXml" Target="../ink/ink994.xml"/><Relationship Id="rId166" Type="http://schemas.openxmlformats.org/officeDocument/2006/relationships/image" Target="../media/image333.png"/><Relationship Id="rId187" Type="http://schemas.openxmlformats.org/officeDocument/2006/relationships/customXml" Target="../ink/ink1015.xml"/><Relationship Id="rId331" Type="http://schemas.openxmlformats.org/officeDocument/2006/relationships/customXml" Target="../ink/ink1087.xml"/><Relationship Id="rId352" Type="http://schemas.openxmlformats.org/officeDocument/2006/relationships/image" Target="../media/image426.png"/><Relationship Id="rId373" Type="http://schemas.openxmlformats.org/officeDocument/2006/relationships/customXml" Target="../ink/ink1108.xml"/><Relationship Id="rId394" Type="http://schemas.openxmlformats.org/officeDocument/2006/relationships/image" Target="../media/image447.png"/><Relationship Id="rId408" Type="http://schemas.openxmlformats.org/officeDocument/2006/relationships/image" Target="../media/image454.png"/><Relationship Id="rId1" Type="http://schemas.openxmlformats.org/officeDocument/2006/relationships/slideLayout" Target="../slideLayouts/slideLayout7.xml"/><Relationship Id="rId212" Type="http://schemas.openxmlformats.org/officeDocument/2006/relationships/image" Target="../media/image356.png"/><Relationship Id="rId233" Type="http://schemas.openxmlformats.org/officeDocument/2006/relationships/customXml" Target="../ink/ink1038.xml"/><Relationship Id="rId254" Type="http://schemas.openxmlformats.org/officeDocument/2006/relationships/image" Target="../media/image377.png"/><Relationship Id="rId28" Type="http://schemas.openxmlformats.org/officeDocument/2006/relationships/customXml" Target="../ink/ink935.xml"/><Relationship Id="rId49" Type="http://schemas.openxmlformats.org/officeDocument/2006/relationships/image" Target="../media/image275.png"/><Relationship Id="rId114" Type="http://schemas.openxmlformats.org/officeDocument/2006/relationships/image" Target="../media/image307.png"/><Relationship Id="rId275" Type="http://schemas.openxmlformats.org/officeDocument/2006/relationships/customXml" Target="../ink/ink1059.xml"/><Relationship Id="rId296" Type="http://schemas.openxmlformats.org/officeDocument/2006/relationships/image" Target="../media/image398.png"/><Relationship Id="rId300" Type="http://schemas.openxmlformats.org/officeDocument/2006/relationships/image" Target="../media/image400.png"/><Relationship Id="rId60" Type="http://schemas.openxmlformats.org/officeDocument/2006/relationships/customXml" Target="../ink/ink951.xml"/><Relationship Id="rId81" Type="http://schemas.openxmlformats.org/officeDocument/2006/relationships/image" Target="../media/image291.png"/><Relationship Id="rId135" Type="http://schemas.openxmlformats.org/officeDocument/2006/relationships/customXml" Target="../ink/ink989.xml"/><Relationship Id="rId156" Type="http://schemas.openxmlformats.org/officeDocument/2006/relationships/image" Target="../media/image328.png"/><Relationship Id="rId177" Type="http://schemas.openxmlformats.org/officeDocument/2006/relationships/customXml" Target="../ink/ink1010.xml"/><Relationship Id="rId198" Type="http://schemas.openxmlformats.org/officeDocument/2006/relationships/image" Target="../media/image349.png"/><Relationship Id="rId321" Type="http://schemas.openxmlformats.org/officeDocument/2006/relationships/customXml" Target="../ink/ink1082.xml"/><Relationship Id="rId342" Type="http://schemas.openxmlformats.org/officeDocument/2006/relationships/image" Target="../media/image421.png"/><Relationship Id="rId363" Type="http://schemas.openxmlformats.org/officeDocument/2006/relationships/customXml" Target="../ink/ink1103.xml"/><Relationship Id="rId384" Type="http://schemas.openxmlformats.org/officeDocument/2006/relationships/image" Target="../media/image442.png"/><Relationship Id="rId419" Type="http://schemas.openxmlformats.org/officeDocument/2006/relationships/customXml" Target="../ink/ink1131.xml"/><Relationship Id="rId202" Type="http://schemas.openxmlformats.org/officeDocument/2006/relationships/image" Target="../media/image351.png"/><Relationship Id="rId223" Type="http://schemas.openxmlformats.org/officeDocument/2006/relationships/customXml" Target="../ink/ink1033.xml"/><Relationship Id="rId244" Type="http://schemas.openxmlformats.org/officeDocument/2006/relationships/image" Target="../media/image372.png"/><Relationship Id="rId18" Type="http://schemas.openxmlformats.org/officeDocument/2006/relationships/customXml" Target="../ink/ink930.xml"/><Relationship Id="rId39" Type="http://schemas.openxmlformats.org/officeDocument/2006/relationships/image" Target="../media/image270.png"/><Relationship Id="rId265" Type="http://schemas.openxmlformats.org/officeDocument/2006/relationships/customXml" Target="../ink/ink1054.xml"/><Relationship Id="rId286" Type="http://schemas.openxmlformats.org/officeDocument/2006/relationships/image" Target="../media/image393.png"/><Relationship Id="rId50" Type="http://schemas.openxmlformats.org/officeDocument/2006/relationships/customXml" Target="../ink/ink946.xml"/><Relationship Id="rId104" Type="http://schemas.openxmlformats.org/officeDocument/2006/relationships/customXml" Target="../ink/ink973.xml"/><Relationship Id="rId125" Type="http://schemas.openxmlformats.org/officeDocument/2006/relationships/customXml" Target="../ink/ink984.xml"/><Relationship Id="rId146" Type="http://schemas.openxmlformats.org/officeDocument/2006/relationships/image" Target="../media/image323.png"/><Relationship Id="rId167" Type="http://schemas.openxmlformats.org/officeDocument/2006/relationships/customXml" Target="../ink/ink1005.xml"/><Relationship Id="rId188" Type="http://schemas.openxmlformats.org/officeDocument/2006/relationships/image" Target="../media/image344.png"/><Relationship Id="rId311" Type="http://schemas.openxmlformats.org/officeDocument/2006/relationships/customXml" Target="../ink/ink1077.xml"/><Relationship Id="rId332" Type="http://schemas.openxmlformats.org/officeDocument/2006/relationships/image" Target="../media/image416.png"/><Relationship Id="rId353" Type="http://schemas.openxmlformats.org/officeDocument/2006/relationships/customXml" Target="../ink/ink1098.xml"/><Relationship Id="rId374" Type="http://schemas.openxmlformats.org/officeDocument/2006/relationships/image" Target="../media/image437.png"/><Relationship Id="rId395" Type="http://schemas.openxmlformats.org/officeDocument/2006/relationships/customXml" Target="../ink/ink1119.xml"/><Relationship Id="rId409" Type="http://schemas.openxmlformats.org/officeDocument/2006/relationships/customXml" Target="../ink/ink1126.xml"/><Relationship Id="rId71" Type="http://schemas.openxmlformats.org/officeDocument/2006/relationships/image" Target="../media/image286.png"/><Relationship Id="rId92" Type="http://schemas.openxmlformats.org/officeDocument/2006/relationships/customXml" Target="../ink/ink967.xml"/><Relationship Id="rId213" Type="http://schemas.openxmlformats.org/officeDocument/2006/relationships/customXml" Target="../ink/ink1028.xml"/><Relationship Id="rId234" Type="http://schemas.openxmlformats.org/officeDocument/2006/relationships/image" Target="../media/image367.png"/><Relationship Id="rId420" Type="http://schemas.openxmlformats.org/officeDocument/2006/relationships/image" Target="../media/image460.png"/><Relationship Id="rId2" Type="http://schemas.openxmlformats.org/officeDocument/2006/relationships/notesSlide" Target="../notesSlides/notesSlide11.xml"/><Relationship Id="rId29" Type="http://schemas.openxmlformats.org/officeDocument/2006/relationships/image" Target="../media/image265.png"/><Relationship Id="rId255" Type="http://schemas.openxmlformats.org/officeDocument/2006/relationships/customXml" Target="../ink/ink1049.xml"/><Relationship Id="rId276" Type="http://schemas.openxmlformats.org/officeDocument/2006/relationships/image" Target="../media/image388.png"/><Relationship Id="rId297" Type="http://schemas.openxmlformats.org/officeDocument/2006/relationships/customXml" Target="../ink/ink1070.xml"/><Relationship Id="rId40" Type="http://schemas.openxmlformats.org/officeDocument/2006/relationships/customXml" Target="../ink/ink941.xml"/><Relationship Id="rId115" Type="http://schemas.openxmlformats.org/officeDocument/2006/relationships/customXml" Target="../ink/ink979.xml"/><Relationship Id="rId136" Type="http://schemas.openxmlformats.org/officeDocument/2006/relationships/image" Target="../media/image318.png"/><Relationship Id="rId157" Type="http://schemas.openxmlformats.org/officeDocument/2006/relationships/customXml" Target="../ink/ink1000.xml"/><Relationship Id="rId178" Type="http://schemas.openxmlformats.org/officeDocument/2006/relationships/image" Target="../media/image339.png"/><Relationship Id="rId301" Type="http://schemas.openxmlformats.org/officeDocument/2006/relationships/customXml" Target="../ink/ink1072.xml"/><Relationship Id="rId322" Type="http://schemas.openxmlformats.org/officeDocument/2006/relationships/image" Target="../media/image411.png"/><Relationship Id="rId343" Type="http://schemas.openxmlformats.org/officeDocument/2006/relationships/customXml" Target="../ink/ink1093.xml"/><Relationship Id="rId364" Type="http://schemas.openxmlformats.org/officeDocument/2006/relationships/image" Target="../media/image432.png"/><Relationship Id="rId61" Type="http://schemas.openxmlformats.org/officeDocument/2006/relationships/image" Target="../media/image281.png"/><Relationship Id="rId82" Type="http://schemas.openxmlformats.org/officeDocument/2006/relationships/customXml" Target="../ink/ink962.xml"/><Relationship Id="rId199" Type="http://schemas.openxmlformats.org/officeDocument/2006/relationships/customXml" Target="../ink/ink1021.xml"/><Relationship Id="rId203" Type="http://schemas.openxmlformats.org/officeDocument/2006/relationships/customXml" Target="../ink/ink1023.xml"/><Relationship Id="rId385" Type="http://schemas.openxmlformats.org/officeDocument/2006/relationships/customXml" Target="../ink/ink1114.xml"/><Relationship Id="rId19" Type="http://schemas.openxmlformats.org/officeDocument/2006/relationships/image" Target="../media/image261.png"/><Relationship Id="rId224" Type="http://schemas.openxmlformats.org/officeDocument/2006/relationships/image" Target="../media/image362.png"/><Relationship Id="rId245" Type="http://schemas.openxmlformats.org/officeDocument/2006/relationships/customXml" Target="../ink/ink1044.xml"/><Relationship Id="rId266" Type="http://schemas.openxmlformats.org/officeDocument/2006/relationships/image" Target="../media/image383.png"/><Relationship Id="rId287" Type="http://schemas.openxmlformats.org/officeDocument/2006/relationships/customXml" Target="../ink/ink1065.xml"/><Relationship Id="rId410" Type="http://schemas.openxmlformats.org/officeDocument/2006/relationships/image" Target="../media/image455.png"/><Relationship Id="rId30" Type="http://schemas.openxmlformats.org/officeDocument/2006/relationships/customXml" Target="../ink/ink936.xml"/><Relationship Id="rId105" Type="http://schemas.openxmlformats.org/officeDocument/2006/relationships/customXml" Target="../ink/ink974.xml"/><Relationship Id="rId126" Type="http://schemas.openxmlformats.org/officeDocument/2006/relationships/image" Target="../media/image313.png"/><Relationship Id="rId147" Type="http://schemas.openxmlformats.org/officeDocument/2006/relationships/customXml" Target="../ink/ink995.xml"/><Relationship Id="rId168" Type="http://schemas.openxmlformats.org/officeDocument/2006/relationships/image" Target="../media/image334.png"/><Relationship Id="rId312" Type="http://schemas.openxmlformats.org/officeDocument/2006/relationships/image" Target="../media/image406.png"/><Relationship Id="rId333" Type="http://schemas.openxmlformats.org/officeDocument/2006/relationships/customXml" Target="../ink/ink1088.xml"/><Relationship Id="rId354" Type="http://schemas.openxmlformats.org/officeDocument/2006/relationships/image" Target="../media/image427.png"/><Relationship Id="rId51" Type="http://schemas.openxmlformats.org/officeDocument/2006/relationships/image" Target="../media/image276.png"/><Relationship Id="rId72" Type="http://schemas.openxmlformats.org/officeDocument/2006/relationships/customXml" Target="../ink/ink957.xml"/><Relationship Id="rId93" Type="http://schemas.openxmlformats.org/officeDocument/2006/relationships/image" Target="../media/image297.png"/><Relationship Id="rId189" Type="http://schemas.openxmlformats.org/officeDocument/2006/relationships/customXml" Target="../ink/ink1016.xml"/><Relationship Id="rId375" Type="http://schemas.openxmlformats.org/officeDocument/2006/relationships/customXml" Target="../ink/ink1109.xml"/><Relationship Id="rId396" Type="http://schemas.openxmlformats.org/officeDocument/2006/relationships/image" Target="../media/image448.png"/><Relationship Id="rId3" Type="http://schemas.openxmlformats.org/officeDocument/2006/relationships/customXml" Target="../ink/ink922.xml"/><Relationship Id="rId214" Type="http://schemas.openxmlformats.org/officeDocument/2006/relationships/image" Target="../media/image357.png"/><Relationship Id="rId235" Type="http://schemas.openxmlformats.org/officeDocument/2006/relationships/customXml" Target="../ink/ink1039.xml"/><Relationship Id="rId256" Type="http://schemas.openxmlformats.org/officeDocument/2006/relationships/image" Target="../media/image378.png"/><Relationship Id="rId277" Type="http://schemas.openxmlformats.org/officeDocument/2006/relationships/customXml" Target="../ink/ink1060.xml"/><Relationship Id="rId298" Type="http://schemas.openxmlformats.org/officeDocument/2006/relationships/image" Target="../media/image399.png"/><Relationship Id="rId400" Type="http://schemas.openxmlformats.org/officeDocument/2006/relationships/image" Target="../media/image450.png"/><Relationship Id="rId421" Type="http://schemas.openxmlformats.org/officeDocument/2006/relationships/customXml" Target="../ink/ink1132.xml"/><Relationship Id="rId116" Type="http://schemas.openxmlformats.org/officeDocument/2006/relationships/image" Target="../media/image308.png"/><Relationship Id="rId137" Type="http://schemas.openxmlformats.org/officeDocument/2006/relationships/customXml" Target="../ink/ink990.xml"/><Relationship Id="rId158" Type="http://schemas.openxmlformats.org/officeDocument/2006/relationships/image" Target="../media/image329.png"/><Relationship Id="rId302" Type="http://schemas.openxmlformats.org/officeDocument/2006/relationships/image" Target="../media/image401.png"/><Relationship Id="rId323" Type="http://schemas.openxmlformats.org/officeDocument/2006/relationships/customXml" Target="../ink/ink1083.xml"/><Relationship Id="rId344" Type="http://schemas.openxmlformats.org/officeDocument/2006/relationships/image" Target="../media/image422.png"/><Relationship Id="rId20" Type="http://schemas.openxmlformats.org/officeDocument/2006/relationships/customXml" Target="../ink/ink931.xml"/><Relationship Id="rId41" Type="http://schemas.openxmlformats.org/officeDocument/2006/relationships/image" Target="../media/image271.png"/><Relationship Id="rId62" Type="http://schemas.openxmlformats.org/officeDocument/2006/relationships/customXml" Target="../ink/ink952.xml"/><Relationship Id="rId83" Type="http://schemas.openxmlformats.org/officeDocument/2006/relationships/image" Target="../media/image292.png"/><Relationship Id="rId179" Type="http://schemas.openxmlformats.org/officeDocument/2006/relationships/customXml" Target="../ink/ink1011.xml"/><Relationship Id="rId365" Type="http://schemas.openxmlformats.org/officeDocument/2006/relationships/customXml" Target="../ink/ink1104.xml"/><Relationship Id="rId386" Type="http://schemas.openxmlformats.org/officeDocument/2006/relationships/image" Target="../media/image443.png"/><Relationship Id="rId190" Type="http://schemas.openxmlformats.org/officeDocument/2006/relationships/image" Target="../media/image345.png"/><Relationship Id="rId204" Type="http://schemas.openxmlformats.org/officeDocument/2006/relationships/image" Target="../media/image352.png"/><Relationship Id="rId225" Type="http://schemas.openxmlformats.org/officeDocument/2006/relationships/customXml" Target="../ink/ink1034.xml"/><Relationship Id="rId246" Type="http://schemas.openxmlformats.org/officeDocument/2006/relationships/image" Target="../media/image373.png"/><Relationship Id="rId267" Type="http://schemas.openxmlformats.org/officeDocument/2006/relationships/customXml" Target="../ink/ink1055.xml"/><Relationship Id="rId288" Type="http://schemas.openxmlformats.org/officeDocument/2006/relationships/image" Target="../media/image394.png"/><Relationship Id="rId411" Type="http://schemas.openxmlformats.org/officeDocument/2006/relationships/customXml" Target="../ink/ink1127.xml"/><Relationship Id="rId106" Type="http://schemas.openxmlformats.org/officeDocument/2006/relationships/image" Target="../media/image303.png"/><Relationship Id="rId127" Type="http://schemas.openxmlformats.org/officeDocument/2006/relationships/customXml" Target="../ink/ink985.xml"/><Relationship Id="rId313" Type="http://schemas.openxmlformats.org/officeDocument/2006/relationships/customXml" Target="../ink/ink1078.xml"/><Relationship Id="rId10" Type="http://schemas.openxmlformats.org/officeDocument/2006/relationships/image" Target="../media/image257.png"/><Relationship Id="rId31" Type="http://schemas.openxmlformats.org/officeDocument/2006/relationships/image" Target="../media/image266.png"/><Relationship Id="rId52" Type="http://schemas.openxmlformats.org/officeDocument/2006/relationships/customXml" Target="../ink/ink947.xml"/><Relationship Id="rId73" Type="http://schemas.openxmlformats.org/officeDocument/2006/relationships/image" Target="../media/image287.png"/><Relationship Id="rId94" Type="http://schemas.openxmlformats.org/officeDocument/2006/relationships/customXml" Target="../ink/ink968.xml"/><Relationship Id="rId148" Type="http://schemas.openxmlformats.org/officeDocument/2006/relationships/image" Target="../media/image324.png"/><Relationship Id="rId169" Type="http://schemas.openxmlformats.org/officeDocument/2006/relationships/customXml" Target="../ink/ink1006.xml"/><Relationship Id="rId334" Type="http://schemas.openxmlformats.org/officeDocument/2006/relationships/image" Target="../media/image417.png"/><Relationship Id="rId355" Type="http://schemas.openxmlformats.org/officeDocument/2006/relationships/customXml" Target="../ink/ink1099.xml"/><Relationship Id="rId376" Type="http://schemas.openxmlformats.org/officeDocument/2006/relationships/image" Target="../media/image438.png"/><Relationship Id="rId397" Type="http://schemas.openxmlformats.org/officeDocument/2006/relationships/customXml" Target="../ink/ink1120.xml"/><Relationship Id="rId4" Type="http://schemas.openxmlformats.org/officeDocument/2006/relationships/image" Target="../media/image254.png"/><Relationship Id="rId180" Type="http://schemas.openxmlformats.org/officeDocument/2006/relationships/image" Target="../media/image340.png"/><Relationship Id="rId215" Type="http://schemas.openxmlformats.org/officeDocument/2006/relationships/customXml" Target="../ink/ink1029.xml"/><Relationship Id="rId236" Type="http://schemas.openxmlformats.org/officeDocument/2006/relationships/image" Target="../media/image368.png"/><Relationship Id="rId257" Type="http://schemas.openxmlformats.org/officeDocument/2006/relationships/customXml" Target="../ink/ink1050.xml"/><Relationship Id="rId278" Type="http://schemas.openxmlformats.org/officeDocument/2006/relationships/image" Target="../media/image389.png"/><Relationship Id="rId401" Type="http://schemas.openxmlformats.org/officeDocument/2006/relationships/customXml" Target="../ink/ink1122.xml"/><Relationship Id="rId422" Type="http://schemas.openxmlformats.org/officeDocument/2006/relationships/image" Target="../media/image461.png"/><Relationship Id="rId303" Type="http://schemas.openxmlformats.org/officeDocument/2006/relationships/customXml" Target="../ink/ink1073.xml"/><Relationship Id="rId42" Type="http://schemas.openxmlformats.org/officeDocument/2006/relationships/customXml" Target="../ink/ink942.xml"/><Relationship Id="rId84" Type="http://schemas.openxmlformats.org/officeDocument/2006/relationships/customXml" Target="../ink/ink963.xml"/><Relationship Id="rId138" Type="http://schemas.openxmlformats.org/officeDocument/2006/relationships/image" Target="../media/image319.png"/><Relationship Id="rId345" Type="http://schemas.openxmlformats.org/officeDocument/2006/relationships/customXml" Target="../ink/ink1094.xml"/><Relationship Id="rId387" Type="http://schemas.openxmlformats.org/officeDocument/2006/relationships/customXml" Target="../ink/ink1115.xml"/><Relationship Id="rId191" Type="http://schemas.openxmlformats.org/officeDocument/2006/relationships/customXml" Target="../ink/ink1017.xml"/><Relationship Id="rId205" Type="http://schemas.openxmlformats.org/officeDocument/2006/relationships/customXml" Target="../ink/ink1024.xml"/><Relationship Id="rId247" Type="http://schemas.openxmlformats.org/officeDocument/2006/relationships/customXml" Target="../ink/ink1045.xml"/><Relationship Id="rId412" Type="http://schemas.openxmlformats.org/officeDocument/2006/relationships/image" Target="../media/image456.png"/><Relationship Id="rId107" Type="http://schemas.openxmlformats.org/officeDocument/2006/relationships/customXml" Target="../ink/ink975.xml"/><Relationship Id="rId289" Type="http://schemas.openxmlformats.org/officeDocument/2006/relationships/customXml" Target="../ink/ink1066.xml"/><Relationship Id="rId11" Type="http://schemas.openxmlformats.org/officeDocument/2006/relationships/customXml" Target="../ink/ink926.xml"/><Relationship Id="rId53" Type="http://schemas.openxmlformats.org/officeDocument/2006/relationships/image" Target="../media/image277.png"/><Relationship Id="rId149" Type="http://schemas.openxmlformats.org/officeDocument/2006/relationships/customXml" Target="../ink/ink996.xml"/><Relationship Id="rId314" Type="http://schemas.openxmlformats.org/officeDocument/2006/relationships/image" Target="../media/image407.png"/><Relationship Id="rId356" Type="http://schemas.openxmlformats.org/officeDocument/2006/relationships/image" Target="../media/image428.png"/><Relationship Id="rId398" Type="http://schemas.openxmlformats.org/officeDocument/2006/relationships/image" Target="../media/image449.png"/><Relationship Id="rId95" Type="http://schemas.openxmlformats.org/officeDocument/2006/relationships/image" Target="../media/image298.png"/><Relationship Id="rId160" Type="http://schemas.openxmlformats.org/officeDocument/2006/relationships/image" Target="../media/image330.png"/><Relationship Id="rId216" Type="http://schemas.openxmlformats.org/officeDocument/2006/relationships/image" Target="../media/image358.png"/><Relationship Id="rId423" Type="http://schemas.openxmlformats.org/officeDocument/2006/relationships/customXml" Target="../ink/ink1133.xml"/><Relationship Id="rId258" Type="http://schemas.openxmlformats.org/officeDocument/2006/relationships/image" Target="../media/image379.png"/><Relationship Id="rId22" Type="http://schemas.openxmlformats.org/officeDocument/2006/relationships/customXml" Target="../ink/ink932.xml"/><Relationship Id="rId64" Type="http://schemas.openxmlformats.org/officeDocument/2006/relationships/customXml" Target="../ink/ink953.xml"/><Relationship Id="rId118" Type="http://schemas.openxmlformats.org/officeDocument/2006/relationships/image" Target="../media/image309.png"/><Relationship Id="rId325" Type="http://schemas.openxmlformats.org/officeDocument/2006/relationships/customXml" Target="../ink/ink1084.xml"/><Relationship Id="rId367" Type="http://schemas.openxmlformats.org/officeDocument/2006/relationships/customXml" Target="../ink/ink1105.xml"/><Relationship Id="rId171" Type="http://schemas.openxmlformats.org/officeDocument/2006/relationships/customXml" Target="../ink/ink1007.xml"/><Relationship Id="rId227" Type="http://schemas.openxmlformats.org/officeDocument/2006/relationships/customXml" Target="../ink/ink1035.xml"/><Relationship Id="rId269" Type="http://schemas.openxmlformats.org/officeDocument/2006/relationships/customXml" Target="../ink/ink1056.xml"/><Relationship Id="rId33" Type="http://schemas.openxmlformats.org/officeDocument/2006/relationships/image" Target="../media/image267.png"/><Relationship Id="rId129" Type="http://schemas.openxmlformats.org/officeDocument/2006/relationships/customXml" Target="../ink/ink986.xml"/><Relationship Id="rId280" Type="http://schemas.openxmlformats.org/officeDocument/2006/relationships/image" Target="../media/image390.png"/><Relationship Id="rId336" Type="http://schemas.openxmlformats.org/officeDocument/2006/relationships/image" Target="../media/image418.png"/><Relationship Id="rId75" Type="http://schemas.openxmlformats.org/officeDocument/2006/relationships/image" Target="../media/image288.png"/><Relationship Id="rId140" Type="http://schemas.openxmlformats.org/officeDocument/2006/relationships/image" Target="../media/image320.png"/><Relationship Id="rId182" Type="http://schemas.openxmlformats.org/officeDocument/2006/relationships/image" Target="../media/image341.png"/><Relationship Id="rId378" Type="http://schemas.openxmlformats.org/officeDocument/2006/relationships/image" Target="../media/image439.png"/><Relationship Id="rId403" Type="http://schemas.openxmlformats.org/officeDocument/2006/relationships/customXml" Target="../ink/ink1123.xml"/><Relationship Id="rId6" Type="http://schemas.openxmlformats.org/officeDocument/2006/relationships/image" Target="../media/image255.png"/><Relationship Id="rId238" Type="http://schemas.openxmlformats.org/officeDocument/2006/relationships/image" Target="../media/image369.png"/><Relationship Id="rId291" Type="http://schemas.openxmlformats.org/officeDocument/2006/relationships/customXml" Target="../ink/ink1067.xml"/><Relationship Id="rId305" Type="http://schemas.openxmlformats.org/officeDocument/2006/relationships/customXml" Target="../ink/ink1074.xml"/><Relationship Id="rId347" Type="http://schemas.openxmlformats.org/officeDocument/2006/relationships/customXml" Target="../ink/ink1095.xml"/><Relationship Id="rId44" Type="http://schemas.openxmlformats.org/officeDocument/2006/relationships/customXml" Target="../ink/ink943.xml"/><Relationship Id="rId86" Type="http://schemas.openxmlformats.org/officeDocument/2006/relationships/customXml" Target="../ink/ink964.xml"/><Relationship Id="rId151" Type="http://schemas.openxmlformats.org/officeDocument/2006/relationships/customXml" Target="../ink/ink997.xml"/><Relationship Id="rId389" Type="http://schemas.openxmlformats.org/officeDocument/2006/relationships/customXml" Target="../ink/ink1116.xml"/><Relationship Id="rId193" Type="http://schemas.openxmlformats.org/officeDocument/2006/relationships/customXml" Target="../ink/ink1018.xml"/><Relationship Id="rId207" Type="http://schemas.openxmlformats.org/officeDocument/2006/relationships/customXml" Target="../ink/ink1025.xml"/><Relationship Id="rId249" Type="http://schemas.openxmlformats.org/officeDocument/2006/relationships/customXml" Target="../ink/ink1046.xml"/><Relationship Id="rId414" Type="http://schemas.openxmlformats.org/officeDocument/2006/relationships/image" Target="../media/image457.png"/><Relationship Id="rId13" Type="http://schemas.openxmlformats.org/officeDocument/2006/relationships/image" Target="../media/image258.png"/><Relationship Id="rId109" Type="http://schemas.openxmlformats.org/officeDocument/2006/relationships/customXml" Target="../ink/ink976.xml"/><Relationship Id="rId260" Type="http://schemas.openxmlformats.org/officeDocument/2006/relationships/image" Target="../media/image380.png"/><Relationship Id="rId316" Type="http://schemas.openxmlformats.org/officeDocument/2006/relationships/image" Target="../media/image408.png"/><Relationship Id="rId55" Type="http://schemas.openxmlformats.org/officeDocument/2006/relationships/image" Target="../media/image278.png"/><Relationship Id="rId97" Type="http://schemas.openxmlformats.org/officeDocument/2006/relationships/image" Target="../media/image299.png"/><Relationship Id="rId120" Type="http://schemas.openxmlformats.org/officeDocument/2006/relationships/image" Target="../media/image310.png"/><Relationship Id="rId358" Type="http://schemas.openxmlformats.org/officeDocument/2006/relationships/image" Target="../media/image429.png"/><Relationship Id="rId162" Type="http://schemas.openxmlformats.org/officeDocument/2006/relationships/image" Target="../media/image331.png"/><Relationship Id="rId218" Type="http://schemas.openxmlformats.org/officeDocument/2006/relationships/image" Target="../media/image359.png"/><Relationship Id="rId271" Type="http://schemas.openxmlformats.org/officeDocument/2006/relationships/customXml" Target="../ink/ink1057.xml"/><Relationship Id="rId24" Type="http://schemas.openxmlformats.org/officeDocument/2006/relationships/customXml" Target="../ink/ink933.xml"/><Relationship Id="rId66" Type="http://schemas.openxmlformats.org/officeDocument/2006/relationships/customXml" Target="../ink/ink954.xml"/><Relationship Id="rId131" Type="http://schemas.openxmlformats.org/officeDocument/2006/relationships/customXml" Target="../ink/ink987.xml"/><Relationship Id="rId327" Type="http://schemas.openxmlformats.org/officeDocument/2006/relationships/customXml" Target="../ink/ink1085.xml"/><Relationship Id="rId369" Type="http://schemas.openxmlformats.org/officeDocument/2006/relationships/customXml" Target="../ink/ink1106.xml"/><Relationship Id="rId173" Type="http://schemas.openxmlformats.org/officeDocument/2006/relationships/customXml" Target="../ink/ink1008.xml"/><Relationship Id="rId229" Type="http://schemas.openxmlformats.org/officeDocument/2006/relationships/customXml" Target="../ink/ink1036.xml"/><Relationship Id="rId380" Type="http://schemas.openxmlformats.org/officeDocument/2006/relationships/image" Target="../media/image440.png"/><Relationship Id="rId240" Type="http://schemas.openxmlformats.org/officeDocument/2006/relationships/image" Target="../media/image370.png"/><Relationship Id="rId35" Type="http://schemas.openxmlformats.org/officeDocument/2006/relationships/image" Target="../media/image268.png"/><Relationship Id="rId77" Type="http://schemas.openxmlformats.org/officeDocument/2006/relationships/image" Target="../media/image289.png"/><Relationship Id="rId100" Type="http://schemas.openxmlformats.org/officeDocument/2006/relationships/customXml" Target="../ink/ink971.xml"/><Relationship Id="rId282" Type="http://schemas.openxmlformats.org/officeDocument/2006/relationships/image" Target="../media/image391.png"/><Relationship Id="rId338" Type="http://schemas.openxmlformats.org/officeDocument/2006/relationships/image" Target="../media/image419.png"/><Relationship Id="rId8" Type="http://schemas.openxmlformats.org/officeDocument/2006/relationships/image" Target="../media/image256.png"/><Relationship Id="rId142" Type="http://schemas.openxmlformats.org/officeDocument/2006/relationships/image" Target="../media/image321.png"/><Relationship Id="rId184" Type="http://schemas.openxmlformats.org/officeDocument/2006/relationships/image" Target="../media/image342.png"/><Relationship Id="rId391" Type="http://schemas.openxmlformats.org/officeDocument/2006/relationships/customXml" Target="../ink/ink1117.xml"/><Relationship Id="rId405" Type="http://schemas.openxmlformats.org/officeDocument/2006/relationships/customXml" Target="../ink/ink1124.xml"/><Relationship Id="rId251" Type="http://schemas.openxmlformats.org/officeDocument/2006/relationships/customXml" Target="../ink/ink1047.xml"/><Relationship Id="rId46" Type="http://schemas.openxmlformats.org/officeDocument/2006/relationships/customXml" Target="../ink/ink944.xml"/><Relationship Id="rId293" Type="http://schemas.openxmlformats.org/officeDocument/2006/relationships/customXml" Target="../ink/ink1068.xml"/><Relationship Id="rId307" Type="http://schemas.openxmlformats.org/officeDocument/2006/relationships/customXml" Target="../ink/ink1075.xml"/><Relationship Id="rId349" Type="http://schemas.openxmlformats.org/officeDocument/2006/relationships/customXml" Target="../ink/ink1096.xml"/><Relationship Id="rId88" Type="http://schemas.openxmlformats.org/officeDocument/2006/relationships/customXml" Target="../ink/ink965.xml"/><Relationship Id="rId111" Type="http://schemas.openxmlformats.org/officeDocument/2006/relationships/customXml" Target="../ink/ink977.xml"/><Relationship Id="rId153" Type="http://schemas.openxmlformats.org/officeDocument/2006/relationships/customXml" Target="../ink/ink998.xml"/><Relationship Id="rId195" Type="http://schemas.openxmlformats.org/officeDocument/2006/relationships/customXml" Target="../ink/ink1019.xml"/><Relationship Id="rId209" Type="http://schemas.openxmlformats.org/officeDocument/2006/relationships/customXml" Target="../ink/ink1026.xml"/><Relationship Id="rId360" Type="http://schemas.openxmlformats.org/officeDocument/2006/relationships/image" Target="../media/image430.png"/><Relationship Id="rId416" Type="http://schemas.openxmlformats.org/officeDocument/2006/relationships/image" Target="../media/image458.png"/><Relationship Id="rId220" Type="http://schemas.openxmlformats.org/officeDocument/2006/relationships/image" Target="../media/image360.png"/><Relationship Id="rId15" Type="http://schemas.openxmlformats.org/officeDocument/2006/relationships/image" Target="../media/image259.png"/><Relationship Id="rId57" Type="http://schemas.openxmlformats.org/officeDocument/2006/relationships/image" Target="../media/image279.png"/><Relationship Id="rId262" Type="http://schemas.openxmlformats.org/officeDocument/2006/relationships/image" Target="../media/image381.png"/><Relationship Id="rId318" Type="http://schemas.openxmlformats.org/officeDocument/2006/relationships/image" Target="../media/image409.png"/><Relationship Id="rId99" Type="http://schemas.openxmlformats.org/officeDocument/2006/relationships/image" Target="../media/image300.png"/><Relationship Id="rId122" Type="http://schemas.openxmlformats.org/officeDocument/2006/relationships/image" Target="../media/image311.png"/><Relationship Id="rId164" Type="http://schemas.openxmlformats.org/officeDocument/2006/relationships/image" Target="../media/image332.png"/><Relationship Id="rId371" Type="http://schemas.openxmlformats.org/officeDocument/2006/relationships/customXml" Target="../ink/ink1107.xml"/><Relationship Id="rId26" Type="http://schemas.openxmlformats.org/officeDocument/2006/relationships/customXml" Target="../ink/ink934.xml"/><Relationship Id="rId231" Type="http://schemas.openxmlformats.org/officeDocument/2006/relationships/customXml" Target="../ink/ink1037.xml"/><Relationship Id="rId273" Type="http://schemas.openxmlformats.org/officeDocument/2006/relationships/customXml" Target="../ink/ink1058.xml"/><Relationship Id="rId329" Type="http://schemas.openxmlformats.org/officeDocument/2006/relationships/customXml" Target="../ink/ink1086.xml"/><Relationship Id="rId68" Type="http://schemas.openxmlformats.org/officeDocument/2006/relationships/customXml" Target="../ink/ink955.xml"/><Relationship Id="rId133" Type="http://schemas.openxmlformats.org/officeDocument/2006/relationships/customXml" Target="../ink/ink988.xml"/><Relationship Id="rId175" Type="http://schemas.openxmlformats.org/officeDocument/2006/relationships/customXml" Target="../ink/ink1009.xml"/><Relationship Id="rId340" Type="http://schemas.openxmlformats.org/officeDocument/2006/relationships/image" Target="../media/image420.png"/><Relationship Id="rId200" Type="http://schemas.openxmlformats.org/officeDocument/2006/relationships/image" Target="../media/image350.png"/><Relationship Id="rId382" Type="http://schemas.openxmlformats.org/officeDocument/2006/relationships/image" Target="../media/image441.png"/><Relationship Id="rId242" Type="http://schemas.openxmlformats.org/officeDocument/2006/relationships/image" Target="../media/image371.png"/><Relationship Id="rId284" Type="http://schemas.openxmlformats.org/officeDocument/2006/relationships/image" Target="../media/image392.png"/><Relationship Id="rId37" Type="http://schemas.openxmlformats.org/officeDocument/2006/relationships/image" Target="../media/image269.png"/><Relationship Id="rId79" Type="http://schemas.openxmlformats.org/officeDocument/2006/relationships/image" Target="../media/image290.png"/><Relationship Id="rId102" Type="http://schemas.openxmlformats.org/officeDocument/2006/relationships/customXml" Target="../ink/ink972.xml"/><Relationship Id="rId144" Type="http://schemas.openxmlformats.org/officeDocument/2006/relationships/image" Target="../media/image322.png"/><Relationship Id="rId90" Type="http://schemas.openxmlformats.org/officeDocument/2006/relationships/customXml" Target="../ink/ink966.xml"/><Relationship Id="rId186" Type="http://schemas.openxmlformats.org/officeDocument/2006/relationships/image" Target="../media/image343.png"/><Relationship Id="rId351" Type="http://schemas.openxmlformats.org/officeDocument/2006/relationships/customXml" Target="../ink/ink1097.xml"/><Relationship Id="rId393" Type="http://schemas.openxmlformats.org/officeDocument/2006/relationships/customXml" Target="../ink/ink1118.xml"/><Relationship Id="rId407" Type="http://schemas.openxmlformats.org/officeDocument/2006/relationships/customXml" Target="../ink/ink1125.xml"/><Relationship Id="rId211" Type="http://schemas.openxmlformats.org/officeDocument/2006/relationships/customXml" Target="../ink/ink1027.xml"/><Relationship Id="rId253" Type="http://schemas.openxmlformats.org/officeDocument/2006/relationships/customXml" Target="../ink/ink1048.xml"/><Relationship Id="rId295" Type="http://schemas.openxmlformats.org/officeDocument/2006/relationships/customXml" Target="../ink/ink1069.xml"/><Relationship Id="rId309" Type="http://schemas.openxmlformats.org/officeDocument/2006/relationships/customXml" Target="../ink/ink1076.xml"/><Relationship Id="rId48" Type="http://schemas.openxmlformats.org/officeDocument/2006/relationships/customXml" Target="../ink/ink945.xml"/><Relationship Id="rId113" Type="http://schemas.openxmlformats.org/officeDocument/2006/relationships/customXml" Target="../ink/ink978.xml"/><Relationship Id="rId320" Type="http://schemas.openxmlformats.org/officeDocument/2006/relationships/image" Target="../media/image410.png"/><Relationship Id="rId155" Type="http://schemas.openxmlformats.org/officeDocument/2006/relationships/customXml" Target="../ink/ink999.xml"/><Relationship Id="rId197" Type="http://schemas.openxmlformats.org/officeDocument/2006/relationships/customXml" Target="../ink/ink1020.xml"/><Relationship Id="rId362" Type="http://schemas.openxmlformats.org/officeDocument/2006/relationships/image" Target="../media/image431.png"/><Relationship Id="rId418" Type="http://schemas.openxmlformats.org/officeDocument/2006/relationships/image" Target="../media/image459.png"/><Relationship Id="rId222" Type="http://schemas.openxmlformats.org/officeDocument/2006/relationships/image" Target="../media/image361.png"/><Relationship Id="rId264" Type="http://schemas.openxmlformats.org/officeDocument/2006/relationships/image" Target="../media/image382.png"/></Relationships>
</file>

<file path=ppt/slides/_rels/slide12.xml.rels><?xml version="1.0" encoding="UTF-8" standalone="yes"?>
<Relationships xmlns="http://schemas.openxmlformats.org/package/2006/relationships"><Relationship Id="rId117" Type="http://schemas.openxmlformats.org/officeDocument/2006/relationships/customXml" Target="../ink/ink1193.xml"/><Relationship Id="rId21" Type="http://schemas.openxmlformats.org/officeDocument/2006/relationships/customXml" Target="../ink/ink1143.xml"/><Relationship Id="rId324" Type="http://schemas.openxmlformats.org/officeDocument/2006/relationships/image" Target="../media/image620.png"/><Relationship Id="rId531" Type="http://schemas.openxmlformats.org/officeDocument/2006/relationships/image" Target="../media/image722.png"/><Relationship Id="rId170" Type="http://schemas.openxmlformats.org/officeDocument/2006/relationships/image" Target="../media/image543.png"/><Relationship Id="rId268" Type="http://schemas.openxmlformats.org/officeDocument/2006/relationships/image" Target="../media/image592.png"/><Relationship Id="rId475" Type="http://schemas.openxmlformats.org/officeDocument/2006/relationships/image" Target="../media/image694.png"/><Relationship Id="rId32" Type="http://schemas.openxmlformats.org/officeDocument/2006/relationships/image" Target="../media/image476.png"/><Relationship Id="rId128" Type="http://schemas.openxmlformats.org/officeDocument/2006/relationships/image" Target="../media/image522.png"/><Relationship Id="rId335" Type="http://schemas.openxmlformats.org/officeDocument/2006/relationships/customXml" Target="../ink/ink1302.xml"/><Relationship Id="rId542" Type="http://schemas.openxmlformats.org/officeDocument/2006/relationships/customXml" Target="../ink/ink1407.xml"/><Relationship Id="rId181" Type="http://schemas.openxmlformats.org/officeDocument/2006/relationships/customXml" Target="../ink/ink1225.xml"/><Relationship Id="rId402" Type="http://schemas.openxmlformats.org/officeDocument/2006/relationships/customXml" Target="../ink/ink1336.xml"/><Relationship Id="rId279" Type="http://schemas.openxmlformats.org/officeDocument/2006/relationships/customXml" Target="../ink/ink1274.xml"/><Relationship Id="rId486" Type="http://schemas.openxmlformats.org/officeDocument/2006/relationships/customXml" Target="../ink/ink1379.xml"/><Relationship Id="rId43" Type="http://schemas.openxmlformats.org/officeDocument/2006/relationships/image" Target="../media/image481.png"/><Relationship Id="rId139" Type="http://schemas.openxmlformats.org/officeDocument/2006/relationships/customXml" Target="../ink/ink1204.xml"/><Relationship Id="rId346" Type="http://schemas.openxmlformats.org/officeDocument/2006/relationships/image" Target="../media/image631.png"/><Relationship Id="rId553" Type="http://schemas.openxmlformats.org/officeDocument/2006/relationships/image" Target="../media/image733.png"/><Relationship Id="rId192" Type="http://schemas.openxmlformats.org/officeDocument/2006/relationships/image" Target="../media/image554.png"/><Relationship Id="rId206" Type="http://schemas.openxmlformats.org/officeDocument/2006/relationships/image" Target="../media/image561.png"/><Relationship Id="rId413" Type="http://schemas.openxmlformats.org/officeDocument/2006/relationships/image" Target="../media/image664.png"/><Relationship Id="rId497" Type="http://schemas.openxmlformats.org/officeDocument/2006/relationships/image" Target="../media/image705.png"/><Relationship Id="rId357" Type="http://schemas.openxmlformats.org/officeDocument/2006/relationships/customXml" Target="../ink/ink1313.xml"/><Relationship Id="rId54" Type="http://schemas.openxmlformats.org/officeDocument/2006/relationships/customXml" Target="../ink/ink1160.xml"/><Relationship Id="rId217" Type="http://schemas.openxmlformats.org/officeDocument/2006/relationships/customXml" Target="../ink/ink1243.xml"/><Relationship Id="rId564" Type="http://schemas.openxmlformats.org/officeDocument/2006/relationships/customXml" Target="../ink/ink1418.xml"/><Relationship Id="rId424" Type="http://schemas.openxmlformats.org/officeDocument/2006/relationships/customXml" Target="../ink/ink1348.xml"/><Relationship Id="rId270" Type="http://schemas.openxmlformats.org/officeDocument/2006/relationships/image" Target="../media/image593.png"/><Relationship Id="rId65" Type="http://schemas.openxmlformats.org/officeDocument/2006/relationships/customXml" Target="../ink/ink1166.xml"/><Relationship Id="rId130" Type="http://schemas.openxmlformats.org/officeDocument/2006/relationships/image" Target="../media/image523.png"/><Relationship Id="rId368" Type="http://schemas.openxmlformats.org/officeDocument/2006/relationships/image" Target="../media/image642.png"/><Relationship Id="rId575" Type="http://schemas.openxmlformats.org/officeDocument/2006/relationships/image" Target="../media/image744.png"/><Relationship Id="rId228" Type="http://schemas.openxmlformats.org/officeDocument/2006/relationships/image" Target="../media/image572.png"/><Relationship Id="rId435" Type="http://schemas.openxmlformats.org/officeDocument/2006/relationships/image" Target="../media/image674.png"/><Relationship Id="rId281" Type="http://schemas.openxmlformats.org/officeDocument/2006/relationships/customXml" Target="../ink/ink1275.xml"/><Relationship Id="rId502" Type="http://schemas.openxmlformats.org/officeDocument/2006/relationships/customXml" Target="../ink/ink1387.xml"/><Relationship Id="rId76" Type="http://schemas.openxmlformats.org/officeDocument/2006/relationships/customXml" Target="../ink/ink1172.xml"/><Relationship Id="rId141" Type="http://schemas.openxmlformats.org/officeDocument/2006/relationships/customXml" Target="../ink/ink1205.xml"/><Relationship Id="rId379" Type="http://schemas.openxmlformats.org/officeDocument/2006/relationships/customXml" Target="../ink/ink1324.xml"/><Relationship Id="rId586" Type="http://schemas.openxmlformats.org/officeDocument/2006/relationships/customXml" Target="../ink/ink1429.xml"/><Relationship Id="rId7" Type="http://schemas.openxmlformats.org/officeDocument/2006/relationships/customXml" Target="../ink/ink1136.xml"/><Relationship Id="rId239" Type="http://schemas.openxmlformats.org/officeDocument/2006/relationships/customXml" Target="../ink/ink1254.xml"/><Relationship Id="rId446" Type="http://schemas.openxmlformats.org/officeDocument/2006/relationships/customXml" Target="../ink/ink1359.xml"/><Relationship Id="rId292" Type="http://schemas.openxmlformats.org/officeDocument/2006/relationships/image" Target="../media/image604.png"/><Relationship Id="rId306" Type="http://schemas.openxmlformats.org/officeDocument/2006/relationships/image" Target="../media/image611.png"/><Relationship Id="rId87" Type="http://schemas.openxmlformats.org/officeDocument/2006/relationships/image" Target="../media/image502.png"/><Relationship Id="rId513" Type="http://schemas.openxmlformats.org/officeDocument/2006/relationships/image" Target="../media/image713.png"/><Relationship Id="rId597" Type="http://schemas.openxmlformats.org/officeDocument/2006/relationships/image" Target="../media/image755.png"/><Relationship Id="rId152" Type="http://schemas.openxmlformats.org/officeDocument/2006/relationships/image" Target="../media/image534.png"/><Relationship Id="rId457" Type="http://schemas.openxmlformats.org/officeDocument/2006/relationships/image" Target="../media/image685.png"/><Relationship Id="rId261" Type="http://schemas.openxmlformats.org/officeDocument/2006/relationships/customXml" Target="../ink/ink1265.xml"/><Relationship Id="rId499" Type="http://schemas.openxmlformats.org/officeDocument/2006/relationships/image" Target="../media/image706.png"/><Relationship Id="rId14" Type="http://schemas.openxmlformats.org/officeDocument/2006/relationships/image" Target="../media/image467.png"/><Relationship Id="rId56" Type="http://schemas.openxmlformats.org/officeDocument/2006/relationships/customXml" Target="../ink/ink1161.xml"/><Relationship Id="rId317" Type="http://schemas.openxmlformats.org/officeDocument/2006/relationships/customXml" Target="../ink/ink1293.xml"/><Relationship Id="rId359" Type="http://schemas.openxmlformats.org/officeDocument/2006/relationships/customXml" Target="../ink/ink1314.xml"/><Relationship Id="rId524" Type="http://schemas.openxmlformats.org/officeDocument/2006/relationships/customXml" Target="../ink/ink1398.xml"/><Relationship Id="rId566" Type="http://schemas.openxmlformats.org/officeDocument/2006/relationships/customXml" Target="../ink/ink1419.xml"/><Relationship Id="rId98" Type="http://schemas.openxmlformats.org/officeDocument/2006/relationships/customXml" Target="../ink/ink1183.xml"/><Relationship Id="rId121" Type="http://schemas.openxmlformats.org/officeDocument/2006/relationships/customXml" Target="../ink/ink1195.xml"/><Relationship Id="rId163" Type="http://schemas.openxmlformats.org/officeDocument/2006/relationships/customXml" Target="../ink/ink1216.xml"/><Relationship Id="rId219" Type="http://schemas.openxmlformats.org/officeDocument/2006/relationships/customXml" Target="../ink/ink1244.xml"/><Relationship Id="rId370" Type="http://schemas.openxmlformats.org/officeDocument/2006/relationships/image" Target="../media/image643.png"/><Relationship Id="rId426" Type="http://schemas.openxmlformats.org/officeDocument/2006/relationships/customXml" Target="../ink/ink1349.xml"/><Relationship Id="rId230" Type="http://schemas.openxmlformats.org/officeDocument/2006/relationships/image" Target="../media/image573.png"/><Relationship Id="rId468" Type="http://schemas.openxmlformats.org/officeDocument/2006/relationships/customXml" Target="../ink/ink1370.xml"/><Relationship Id="rId25" Type="http://schemas.openxmlformats.org/officeDocument/2006/relationships/customXml" Target="../ink/ink1145.xml"/><Relationship Id="rId67" Type="http://schemas.openxmlformats.org/officeDocument/2006/relationships/image" Target="../media/image492.png"/><Relationship Id="rId272" Type="http://schemas.openxmlformats.org/officeDocument/2006/relationships/image" Target="../media/image594.png"/><Relationship Id="rId328" Type="http://schemas.openxmlformats.org/officeDocument/2006/relationships/image" Target="../media/image622.png"/><Relationship Id="rId535" Type="http://schemas.openxmlformats.org/officeDocument/2006/relationships/image" Target="../media/image724.png"/><Relationship Id="rId577" Type="http://schemas.openxmlformats.org/officeDocument/2006/relationships/image" Target="../media/image745.png"/><Relationship Id="rId132" Type="http://schemas.openxmlformats.org/officeDocument/2006/relationships/image" Target="../media/image524.png"/><Relationship Id="rId174" Type="http://schemas.openxmlformats.org/officeDocument/2006/relationships/image" Target="../media/image545.png"/><Relationship Id="rId381" Type="http://schemas.openxmlformats.org/officeDocument/2006/relationships/image" Target="../media/image648.png"/><Relationship Id="rId241" Type="http://schemas.openxmlformats.org/officeDocument/2006/relationships/customXml" Target="../ink/ink1255.xml"/><Relationship Id="rId437" Type="http://schemas.openxmlformats.org/officeDocument/2006/relationships/image" Target="../media/image675.png"/><Relationship Id="rId479" Type="http://schemas.openxmlformats.org/officeDocument/2006/relationships/image" Target="../media/image696.png"/><Relationship Id="rId36" Type="http://schemas.openxmlformats.org/officeDocument/2006/relationships/image" Target="../media/image478.png"/><Relationship Id="rId283" Type="http://schemas.openxmlformats.org/officeDocument/2006/relationships/customXml" Target="../ink/ink1276.xml"/><Relationship Id="rId339" Type="http://schemas.openxmlformats.org/officeDocument/2006/relationships/customXml" Target="../ink/ink1304.xml"/><Relationship Id="rId490" Type="http://schemas.openxmlformats.org/officeDocument/2006/relationships/customXml" Target="../ink/ink1381.xml"/><Relationship Id="rId504" Type="http://schemas.openxmlformats.org/officeDocument/2006/relationships/customXml" Target="../ink/ink1388.xml"/><Relationship Id="rId546" Type="http://schemas.openxmlformats.org/officeDocument/2006/relationships/customXml" Target="../ink/ink1409.xml"/><Relationship Id="rId78" Type="http://schemas.openxmlformats.org/officeDocument/2006/relationships/customXml" Target="../ink/ink1173.xml"/><Relationship Id="rId101" Type="http://schemas.openxmlformats.org/officeDocument/2006/relationships/image" Target="../media/image509.png"/><Relationship Id="rId143" Type="http://schemas.openxmlformats.org/officeDocument/2006/relationships/customXml" Target="../ink/ink1206.xml"/><Relationship Id="rId185" Type="http://schemas.openxmlformats.org/officeDocument/2006/relationships/customXml" Target="../ink/ink1227.xml"/><Relationship Id="rId350" Type="http://schemas.openxmlformats.org/officeDocument/2006/relationships/image" Target="../media/image633.png"/><Relationship Id="rId406" Type="http://schemas.openxmlformats.org/officeDocument/2006/relationships/customXml" Target="../ink/ink1338.xml"/><Relationship Id="rId588" Type="http://schemas.openxmlformats.org/officeDocument/2006/relationships/customXml" Target="../ink/ink1430.xml"/><Relationship Id="rId9" Type="http://schemas.openxmlformats.org/officeDocument/2006/relationships/customXml" Target="../ink/ink1137.xml"/><Relationship Id="rId210" Type="http://schemas.openxmlformats.org/officeDocument/2006/relationships/image" Target="../media/image563.png"/><Relationship Id="rId392" Type="http://schemas.openxmlformats.org/officeDocument/2006/relationships/customXml" Target="../ink/ink1331.xml"/><Relationship Id="rId448" Type="http://schemas.openxmlformats.org/officeDocument/2006/relationships/customXml" Target="../ink/ink1360.xml"/><Relationship Id="rId252" Type="http://schemas.openxmlformats.org/officeDocument/2006/relationships/image" Target="../media/image584.png"/><Relationship Id="rId294" Type="http://schemas.openxmlformats.org/officeDocument/2006/relationships/image" Target="../media/image605.png"/><Relationship Id="rId308" Type="http://schemas.openxmlformats.org/officeDocument/2006/relationships/image" Target="../media/image612.png"/><Relationship Id="rId515" Type="http://schemas.openxmlformats.org/officeDocument/2006/relationships/image" Target="../media/image714.png"/><Relationship Id="rId47" Type="http://schemas.openxmlformats.org/officeDocument/2006/relationships/image" Target="../media/image483.png"/><Relationship Id="rId89" Type="http://schemas.openxmlformats.org/officeDocument/2006/relationships/image" Target="../media/image503.png"/><Relationship Id="rId112" Type="http://schemas.openxmlformats.org/officeDocument/2006/relationships/customXml" Target="../ink/ink1190.xml"/><Relationship Id="rId154" Type="http://schemas.openxmlformats.org/officeDocument/2006/relationships/image" Target="../media/image535.png"/><Relationship Id="rId361" Type="http://schemas.openxmlformats.org/officeDocument/2006/relationships/customXml" Target="../ink/ink1315.xml"/><Relationship Id="rId557" Type="http://schemas.openxmlformats.org/officeDocument/2006/relationships/image" Target="../media/image735.png"/><Relationship Id="rId196" Type="http://schemas.openxmlformats.org/officeDocument/2006/relationships/image" Target="../media/image556.png"/><Relationship Id="rId417" Type="http://schemas.openxmlformats.org/officeDocument/2006/relationships/customXml" Target="../ink/ink1344.xml"/><Relationship Id="rId459" Type="http://schemas.openxmlformats.org/officeDocument/2006/relationships/image" Target="../media/image686.png"/><Relationship Id="rId16" Type="http://schemas.openxmlformats.org/officeDocument/2006/relationships/image" Target="../media/image468.png"/><Relationship Id="rId221" Type="http://schemas.openxmlformats.org/officeDocument/2006/relationships/customXml" Target="../ink/ink1245.xml"/><Relationship Id="rId263" Type="http://schemas.openxmlformats.org/officeDocument/2006/relationships/customXml" Target="../ink/ink1266.xml"/><Relationship Id="rId319" Type="http://schemas.openxmlformats.org/officeDocument/2006/relationships/customXml" Target="../ink/ink1294.xml"/><Relationship Id="rId470" Type="http://schemas.openxmlformats.org/officeDocument/2006/relationships/customXml" Target="../ink/ink1371.xml"/><Relationship Id="rId526" Type="http://schemas.openxmlformats.org/officeDocument/2006/relationships/customXml" Target="../ink/ink1399.xml"/><Relationship Id="rId58" Type="http://schemas.openxmlformats.org/officeDocument/2006/relationships/customXml" Target="../ink/ink1162.xml"/><Relationship Id="rId123" Type="http://schemas.openxmlformats.org/officeDocument/2006/relationships/customXml" Target="../ink/ink1196.xml"/><Relationship Id="rId330" Type="http://schemas.openxmlformats.org/officeDocument/2006/relationships/image" Target="../media/image623.png"/><Relationship Id="rId568" Type="http://schemas.openxmlformats.org/officeDocument/2006/relationships/customXml" Target="../ink/ink1420.xml"/><Relationship Id="rId165" Type="http://schemas.openxmlformats.org/officeDocument/2006/relationships/customXml" Target="../ink/ink1217.xml"/><Relationship Id="rId372" Type="http://schemas.openxmlformats.org/officeDocument/2006/relationships/image" Target="../media/image644.png"/><Relationship Id="rId428" Type="http://schemas.openxmlformats.org/officeDocument/2006/relationships/customXml" Target="../ink/ink1350.xml"/><Relationship Id="rId232" Type="http://schemas.openxmlformats.org/officeDocument/2006/relationships/image" Target="../media/image574.png"/><Relationship Id="rId274" Type="http://schemas.openxmlformats.org/officeDocument/2006/relationships/image" Target="../media/image595.png"/><Relationship Id="rId481" Type="http://schemas.openxmlformats.org/officeDocument/2006/relationships/image" Target="../media/image697.png"/><Relationship Id="rId27" Type="http://schemas.openxmlformats.org/officeDocument/2006/relationships/customXml" Target="../ink/ink1146.xml"/><Relationship Id="rId69" Type="http://schemas.openxmlformats.org/officeDocument/2006/relationships/image" Target="../media/image493.png"/><Relationship Id="rId134" Type="http://schemas.openxmlformats.org/officeDocument/2006/relationships/image" Target="../media/image525.png"/><Relationship Id="rId537" Type="http://schemas.openxmlformats.org/officeDocument/2006/relationships/image" Target="../media/image725.png"/><Relationship Id="rId579" Type="http://schemas.openxmlformats.org/officeDocument/2006/relationships/image" Target="../media/image746.png"/><Relationship Id="rId80" Type="http://schemas.openxmlformats.org/officeDocument/2006/relationships/customXml" Target="../ink/ink1174.xml"/><Relationship Id="rId176" Type="http://schemas.openxmlformats.org/officeDocument/2006/relationships/image" Target="../media/image546.png"/><Relationship Id="rId341" Type="http://schemas.openxmlformats.org/officeDocument/2006/relationships/customXml" Target="../ink/ink1305.xml"/><Relationship Id="rId383" Type="http://schemas.openxmlformats.org/officeDocument/2006/relationships/image" Target="../media/image649.png"/><Relationship Id="rId439" Type="http://schemas.openxmlformats.org/officeDocument/2006/relationships/image" Target="../media/image676.png"/><Relationship Id="rId590" Type="http://schemas.openxmlformats.org/officeDocument/2006/relationships/customXml" Target="../ink/ink1431.xml"/><Relationship Id="rId201" Type="http://schemas.openxmlformats.org/officeDocument/2006/relationships/customXml" Target="../ink/ink1235.xml"/><Relationship Id="rId243" Type="http://schemas.openxmlformats.org/officeDocument/2006/relationships/customXml" Target="../ink/ink1256.xml"/><Relationship Id="rId285" Type="http://schemas.openxmlformats.org/officeDocument/2006/relationships/customXml" Target="../ink/ink1277.xml"/><Relationship Id="rId450" Type="http://schemas.openxmlformats.org/officeDocument/2006/relationships/customXml" Target="../ink/ink1361.xml"/><Relationship Id="rId506" Type="http://schemas.openxmlformats.org/officeDocument/2006/relationships/customXml" Target="../ink/ink1389.xml"/><Relationship Id="rId38" Type="http://schemas.openxmlformats.org/officeDocument/2006/relationships/image" Target="../media/image479.png"/><Relationship Id="rId103" Type="http://schemas.openxmlformats.org/officeDocument/2006/relationships/image" Target="../media/image510.png"/><Relationship Id="rId310" Type="http://schemas.openxmlformats.org/officeDocument/2006/relationships/image" Target="../media/image613.png"/><Relationship Id="rId492" Type="http://schemas.openxmlformats.org/officeDocument/2006/relationships/customXml" Target="../ink/ink1382.xml"/><Relationship Id="rId548" Type="http://schemas.openxmlformats.org/officeDocument/2006/relationships/customXml" Target="../ink/ink1410.xml"/><Relationship Id="rId91" Type="http://schemas.openxmlformats.org/officeDocument/2006/relationships/image" Target="../media/image504.png"/><Relationship Id="rId145" Type="http://schemas.openxmlformats.org/officeDocument/2006/relationships/customXml" Target="../ink/ink1207.xml"/><Relationship Id="rId187" Type="http://schemas.openxmlformats.org/officeDocument/2006/relationships/customXml" Target="../ink/ink1228.xml"/><Relationship Id="rId352" Type="http://schemas.openxmlformats.org/officeDocument/2006/relationships/image" Target="../media/image634.png"/><Relationship Id="rId394" Type="http://schemas.openxmlformats.org/officeDocument/2006/relationships/customXml" Target="../ink/ink1332.xml"/><Relationship Id="rId408" Type="http://schemas.openxmlformats.org/officeDocument/2006/relationships/customXml" Target="../ink/ink1339.xml"/><Relationship Id="rId212" Type="http://schemas.openxmlformats.org/officeDocument/2006/relationships/image" Target="../media/image564.png"/><Relationship Id="rId254" Type="http://schemas.openxmlformats.org/officeDocument/2006/relationships/image" Target="../media/image585.png"/><Relationship Id="rId49" Type="http://schemas.openxmlformats.org/officeDocument/2006/relationships/image" Target="../media/image484.png"/><Relationship Id="rId114" Type="http://schemas.openxmlformats.org/officeDocument/2006/relationships/image" Target="../media/image515.png"/><Relationship Id="rId296" Type="http://schemas.openxmlformats.org/officeDocument/2006/relationships/image" Target="../media/image606.png"/><Relationship Id="rId461" Type="http://schemas.openxmlformats.org/officeDocument/2006/relationships/image" Target="../media/image687.png"/><Relationship Id="rId517" Type="http://schemas.openxmlformats.org/officeDocument/2006/relationships/image" Target="../media/image715.png"/><Relationship Id="rId559" Type="http://schemas.openxmlformats.org/officeDocument/2006/relationships/image" Target="../media/image736.png"/><Relationship Id="rId60" Type="http://schemas.openxmlformats.org/officeDocument/2006/relationships/customXml" Target="../ink/ink1163.xml"/><Relationship Id="rId156" Type="http://schemas.openxmlformats.org/officeDocument/2006/relationships/image" Target="../media/image536.png"/><Relationship Id="rId198" Type="http://schemas.openxmlformats.org/officeDocument/2006/relationships/image" Target="../media/image557.png"/><Relationship Id="rId321" Type="http://schemas.openxmlformats.org/officeDocument/2006/relationships/customXml" Target="../ink/ink1295.xml"/><Relationship Id="rId363" Type="http://schemas.openxmlformats.org/officeDocument/2006/relationships/customXml" Target="../ink/ink1316.xml"/><Relationship Id="rId419" Type="http://schemas.openxmlformats.org/officeDocument/2006/relationships/customXml" Target="../ink/ink1345.xml"/><Relationship Id="rId570" Type="http://schemas.openxmlformats.org/officeDocument/2006/relationships/customXml" Target="../ink/ink1421.xml"/><Relationship Id="rId223" Type="http://schemas.openxmlformats.org/officeDocument/2006/relationships/customXml" Target="../ink/ink1246.xml"/><Relationship Id="rId430" Type="http://schemas.openxmlformats.org/officeDocument/2006/relationships/customXml" Target="../ink/ink1351.xml"/><Relationship Id="rId18" Type="http://schemas.openxmlformats.org/officeDocument/2006/relationships/image" Target="../media/image469.png"/><Relationship Id="rId265" Type="http://schemas.openxmlformats.org/officeDocument/2006/relationships/customXml" Target="../ink/ink1267.xml"/><Relationship Id="rId472" Type="http://schemas.openxmlformats.org/officeDocument/2006/relationships/customXml" Target="../ink/ink1372.xml"/><Relationship Id="rId528" Type="http://schemas.openxmlformats.org/officeDocument/2006/relationships/customXml" Target="../ink/ink1400.xml"/><Relationship Id="rId125" Type="http://schemas.openxmlformats.org/officeDocument/2006/relationships/customXml" Target="../ink/ink1197.xml"/><Relationship Id="rId167" Type="http://schemas.openxmlformats.org/officeDocument/2006/relationships/customXml" Target="../ink/ink1218.xml"/><Relationship Id="rId332" Type="http://schemas.openxmlformats.org/officeDocument/2006/relationships/image" Target="../media/image624.png"/><Relationship Id="rId374" Type="http://schemas.openxmlformats.org/officeDocument/2006/relationships/image" Target="../media/image645.png"/><Relationship Id="rId581" Type="http://schemas.openxmlformats.org/officeDocument/2006/relationships/image" Target="../media/image747.png"/><Relationship Id="rId71" Type="http://schemas.openxmlformats.org/officeDocument/2006/relationships/image" Target="../media/image494.png"/><Relationship Id="rId234" Type="http://schemas.openxmlformats.org/officeDocument/2006/relationships/image" Target="../media/image575.png"/><Relationship Id="rId2" Type="http://schemas.openxmlformats.org/officeDocument/2006/relationships/notesSlide" Target="../notesSlides/notesSlide12.xml"/><Relationship Id="rId29" Type="http://schemas.openxmlformats.org/officeDocument/2006/relationships/customXml" Target="../ink/ink1147.xml"/><Relationship Id="rId276" Type="http://schemas.openxmlformats.org/officeDocument/2006/relationships/image" Target="../media/image596.png"/><Relationship Id="rId441" Type="http://schemas.openxmlformats.org/officeDocument/2006/relationships/image" Target="../media/image677.png"/><Relationship Id="rId483" Type="http://schemas.openxmlformats.org/officeDocument/2006/relationships/image" Target="../media/image698.png"/><Relationship Id="rId539" Type="http://schemas.openxmlformats.org/officeDocument/2006/relationships/image" Target="../media/image726.png"/><Relationship Id="rId40" Type="http://schemas.openxmlformats.org/officeDocument/2006/relationships/customXml" Target="../ink/ink1153.xml"/><Relationship Id="rId136" Type="http://schemas.openxmlformats.org/officeDocument/2006/relationships/image" Target="../media/image526.png"/><Relationship Id="rId178" Type="http://schemas.openxmlformats.org/officeDocument/2006/relationships/image" Target="../media/image547.png"/><Relationship Id="rId301" Type="http://schemas.openxmlformats.org/officeDocument/2006/relationships/customXml" Target="../ink/ink1285.xml"/><Relationship Id="rId343" Type="http://schemas.openxmlformats.org/officeDocument/2006/relationships/customXml" Target="../ink/ink1306.xml"/><Relationship Id="rId550" Type="http://schemas.openxmlformats.org/officeDocument/2006/relationships/customXml" Target="../ink/ink1411.xml"/><Relationship Id="rId82" Type="http://schemas.openxmlformats.org/officeDocument/2006/relationships/customXml" Target="../ink/ink1175.xml"/><Relationship Id="rId203" Type="http://schemas.openxmlformats.org/officeDocument/2006/relationships/customXml" Target="../ink/ink1236.xml"/><Relationship Id="rId385" Type="http://schemas.openxmlformats.org/officeDocument/2006/relationships/image" Target="../media/image650.png"/><Relationship Id="rId592" Type="http://schemas.openxmlformats.org/officeDocument/2006/relationships/customXml" Target="../ink/ink1432.xml"/><Relationship Id="rId245" Type="http://schemas.openxmlformats.org/officeDocument/2006/relationships/customXml" Target="../ink/ink1257.xml"/><Relationship Id="rId287" Type="http://schemas.openxmlformats.org/officeDocument/2006/relationships/customXml" Target="../ink/ink1278.xml"/><Relationship Id="rId410" Type="http://schemas.openxmlformats.org/officeDocument/2006/relationships/customXml" Target="../ink/ink1340.xml"/><Relationship Id="rId452" Type="http://schemas.openxmlformats.org/officeDocument/2006/relationships/customXml" Target="../ink/ink1362.xml"/><Relationship Id="rId494" Type="http://schemas.openxmlformats.org/officeDocument/2006/relationships/customXml" Target="../ink/ink1383.xml"/><Relationship Id="rId508" Type="http://schemas.openxmlformats.org/officeDocument/2006/relationships/customXml" Target="../ink/ink1390.xml"/><Relationship Id="rId105" Type="http://schemas.openxmlformats.org/officeDocument/2006/relationships/image" Target="../media/image511.png"/><Relationship Id="rId147" Type="http://schemas.openxmlformats.org/officeDocument/2006/relationships/customXml" Target="../ink/ink1208.xml"/><Relationship Id="rId312" Type="http://schemas.openxmlformats.org/officeDocument/2006/relationships/image" Target="../media/image614.png"/><Relationship Id="rId354" Type="http://schemas.openxmlformats.org/officeDocument/2006/relationships/image" Target="../media/image635.png"/><Relationship Id="rId51" Type="http://schemas.openxmlformats.org/officeDocument/2006/relationships/image" Target="../media/image485.png"/><Relationship Id="rId93" Type="http://schemas.openxmlformats.org/officeDocument/2006/relationships/image" Target="../media/image505.png"/><Relationship Id="rId189" Type="http://schemas.openxmlformats.org/officeDocument/2006/relationships/customXml" Target="../ink/ink1229.xml"/><Relationship Id="rId396" Type="http://schemas.openxmlformats.org/officeDocument/2006/relationships/customXml" Target="../ink/ink1333.xml"/><Relationship Id="rId561" Type="http://schemas.openxmlformats.org/officeDocument/2006/relationships/image" Target="../media/image737.png"/><Relationship Id="rId214" Type="http://schemas.openxmlformats.org/officeDocument/2006/relationships/image" Target="../media/image565.png"/><Relationship Id="rId256" Type="http://schemas.openxmlformats.org/officeDocument/2006/relationships/image" Target="../media/image586.png"/><Relationship Id="rId298" Type="http://schemas.openxmlformats.org/officeDocument/2006/relationships/image" Target="../media/image607.png"/><Relationship Id="rId421" Type="http://schemas.openxmlformats.org/officeDocument/2006/relationships/customXml" Target="../ink/ink1346.xml"/><Relationship Id="rId463" Type="http://schemas.openxmlformats.org/officeDocument/2006/relationships/image" Target="../media/image688.png"/><Relationship Id="rId519" Type="http://schemas.openxmlformats.org/officeDocument/2006/relationships/image" Target="../media/image716.png"/><Relationship Id="rId116" Type="http://schemas.openxmlformats.org/officeDocument/2006/relationships/image" Target="../media/image516.png"/><Relationship Id="rId158" Type="http://schemas.openxmlformats.org/officeDocument/2006/relationships/image" Target="../media/image537.png"/><Relationship Id="rId323" Type="http://schemas.openxmlformats.org/officeDocument/2006/relationships/customXml" Target="../ink/ink1296.xml"/><Relationship Id="rId530" Type="http://schemas.openxmlformats.org/officeDocument/2006/relationships/customXml" Target="../ink/ink1401.xml"/><Relationship Id="rId20" Type="http://schemas.openxmlformats.org/officeDocument/2006/relationships/image" Target="../media/image470.png"/><Relationship Id="rId62" Type="http://schemas.openxmlformats.org/officeDocument/2006/relationships/customXml" Target="../ink/ink1164.xml"/><Relationship Id="rId365" Type="http://schemas.openxmlformats.org/officeDocument/2006/relationships/customXml" Target="../ink/ink1317.xml"/><Relationship Id="rId572" Type="http://schemas.openxmlformats.org/officeDocument/2006/relationships/customXml" Target="../ink/ink1422.xml"/><Relationship Id="rId225" Type="http://schemas.openxmlformats.org/officeDocument/2006/relationships/customXml" Target="../ink/ink1247.xml"/><Relationship Id="rId267" Type="http://schemas.openxmlformats.org/officeDocument/2006/relationships/customXml" Target="../ink/ink1268.xml"/><Relationship Id="rId432" Type="http://schemas.openxmlformats.org/officeDocument/2006/relationships/customXml" Target="../ink/ink1352.xml"/><Relationship Id="rId474" Type="http://schemas.openxmlformats.org/officeDocument/2006/relationships/customXml" Target="../ink/ink1373.xml"/><Relationship Id="rId127" Type="http://schemas.openxmlformats.org/officeDocument/2006/relationships/customXml" Target="../ink/ink1198.xml"/><Relationship Id="rId31" Type="http://schemas.openxmlformats.org/officeDocument/2006/relationships/customXml" Target="../ink/ink1148.xml"/><Relationship Id="rId73" Type="http://schemas.openxmlformats.org/officeDocument/2006/relationships/image" Target="../media/image495.png"/><Relationship Id="rId169" Type="http://schemas.openxmlformats.org/officeDocument/2006/relationships/customXml" Target="../ink/ink1219.xml"/><Relationship Id="rId334" Type="http://schemas.openxmlformats.org/officeDocument/2006/relationships/image" Target="../media/image625.png"/><Relationship Id="rId376" Type="http://schemas.openxmlformats.org/officeDocument/2006/relationships/image" Target="../media/image646.png"/><Relationship Id="rId541" Type="http://schemas.openxmlformats.org/officeDocument/2006/relationships/image" Target="../media/image727.png"/><Relationship Id="rId583" Type="http://schemas.openxmlformats.org/officeDocument/2006/relationships/image" Target="../media/image748.png"/><Relationship Id="rId4" Type="http://schemas.openxmlformats.org/officeDocument/2006/relationships/image" Target="../media/image463.png"/><Relationship Id="rId180" Type="http://schemas.openxmlformats.org/officeDocument/2006/relationships/image" Target="../media/image548.png"/><Relationship Id="rId236" Type="http://schemas.openxmlformats.org/officeDocument/2006/relationships/image" Target="../media/image576.png"/><Relationship Id="rId278" Type="http://schemas.openxmlformats.org/officeDocument/2006/relationships/image" Target="../media/image597.png"/><Relationship Id="rId401" Type="http://schemas.openxmlformats.org/officeDocument/2006/relationships/image" Target="../media/image658.png"/><Relationship Id="rId443" Type="http://schemas.openxmlformats.org/officeDocument/2006/relationships/image" Target="../media/image678.png"/><Relationship Id="rId303" Type="http://schemas.openxmlformats.org/officeDocument/2006/relationships/customXml" Target="../ink/ink1286.xml"/><Relationship Id="rId485" Type="http://schemas.openxmlformats.org/officeDocument/2006/relationships/image" Target="../media/image699.png"/><Relationship Id="rId42" Type="http://schemas.openxmlformats.org/officeDocument/2006/relationships/customXml" Target="../ink/ink1154.xml"/><Relationship Id="rId84" Type="http://schemas.openxmlformats.org/officeDocument/2006/relationships/customXml" Target="../ink/ink1176.xml"/><Relationship Id="rId138" Type="http://schemas.openxmlformats.org/officeDocument/2006/relationships/image" Target="../media/image527.png"/><Relationship Id="rId345" Type="http://schemas.openxmlformats.org/officeDocument/2006/relationships/customXml" Target="../ink/ink1307.xml"/><Relationship Id="rId387" Type="http://schemas.openxmlformats.org/officeDocument/2006/relationships/image" Target="../media/image651.png"/><Relationship Id="rId510" Type="http://schemas.openxmlformats.org/officeDocument/2006/relationships/customXml" Target="../ink/ink1391.xml"/><Relationship Id="rId552" Type="http://schemas.openxmlformats.org/officeDocument/2006/relationships/customXml" Target="../ink/ink1412.xml"/><Relationship Id="rId594" Type="http://schemas.openxmlformats.org/officeDocument/2006/relationships/customXml" Target="../ink/ink1433.xml"/><Relationship Id="rId191" Type="http://schemas.openxmlformats.org/officeDocument/2006/relationships/customXml" Target="../ink/ink1230.xml"/><Relationship Id="rId205" Type="http://schemas.openxmlformats.org/officeDocument/2006/relationships/customXml" Target="../ink/ink1237.xml"/><Relationship Id="rId247" Type="http://schemas.openxmlformats.org/officeDocument/2006/relationships/customXml" Target="../ink/ink1258.xml"/><Relationship Id="rId412" Type="http://schemas.openxmlformats.org/officeDocument/2006/relationships/customXml" Target="../ink/ink1341.xml"/><Relationship Id="rId107" Type="http://schemas.openxmlformats.org/officeDocument/2006/relationships/image" Target="../media/image512.png"/><Relationship Id="rId289" Type="http://schemas.openxmlformats.org/officeDocument/2006/relationships/customXml" Target="../ink/ink1279.xml"/><Relationship Id="rId454" Type="http://schemas.openxmlformats.org/officeDocument/2006/relationships/customXml" Target="../ink/ink1363.xml"/><Relationship Id="rId496" Type="http://schemas.openxmlformats.org/officeDocument/2006/relationships/customXml" Target="../ink/ink1384.xml"/><Relationship Id="rId11" Type="http://schemas.openxmlformats.org/officeDocument/2006/relationships/customXml" Target="../ink/ink1138.xml"/><Relationship Id="rId53" Type="http://schemas.openxmlformats.org/officeDocument/2006/relationships/image" Target="../media/image486.png"/><Relationship Id="rId149" Type="http://schemas.openxmlformats.org/officeDocument/2006/relationships/customXml" Target="../ink/ink1209.xml"/><Relationship Id="rId314" Type="http://schemas.openxmlformats.org/officeDocument/2006/relationships/image" Target="../media/image615.png"/><Relationship Id="rId356" Type="http://schemas.openxmlformats.org/officeDocument/2006/relationships/image" Target="../media/image636.png"/><Relationship Id="rId398" Type="http://schemas.openxmlformats.org/officeDocument/2006/relationships/customXml" Target="../ink/ink1334.xml"/><Relationship Id="rId521" Type="http://schemas.openxmlformats.org/officeDocument/2006/relationships/image" Target="../media/image717.png"/><Relationship Id="rId563" Type="http://schemas.openxmlformats.org/officeDocument/2006/relationships/image" Target="../media/image738.png"/><Relationship Id="rId95" Type="http://schemas.openxmlformats.org/officeDocument/2006/relationships/image" Target="../media/image506.png"/><Relationship Id="rId160" Type="http://schemas.openxmlformats.org/officeDocument/2006/relationships/image" Target="../media/image538.png"/><Relationship Id="rId216" Type="http://schemas.openxmlformats.org/officeDocument/2006/relationships/image" Target="../media/image566.png"/><Relationship Id="rId423" Type="http://schemas.openxmlformats.org/officeDocument/2006/relationships/customXml" Target="../ink/ink1347.xml"/><Relationship Id="rId258" Type="http://schemas.openxmlformats.org/officeDocument/2006/relationships/image" Target="../media/image587.png"/><Relationship Id="rId465" Type="http://schemas.openxmlformats.org/officeDocument/2006/relationships/image" Target="../media/image689.png"/><Relationship Id="rId22" Type="http://schemas.openxmlformats.org/officeDocument/2006/relationships/image" Target="../media/image471.png"/><Relationship Id="rId64" Type="http://schemas.openxmlformats.org/officeDocument/2006/relationships/image" Target="../media/image491.png"/><Relationship Id="rId118" Type="http://schemas.openxmlformats.org/officeDocument/2006/relationships/image" Target="../media/image517.png"/><Relationship Id="rId325" Type="http://schemas.openxmlformats.org/officeDocument/2006/relationships/customXml" Target="../ink/ink1297.xml"/><Relationship Id="rId367" Type="http://schemas.openxmlformats.org/officeDocument/2006/relationships/customXml" Target="../ink/ink1318.xml"/><Relationship Id="rId532" Type="http://schemas.openxmlformats.org/officeDocument/2006/relationships/customXml" Target="../ink/ink1402.xml"/><Relationship Id="rId574" Type="http://schemas.openxmlformats.org/officeDocument/2006/relationships/customXml" Target="../ink/ink1423.xml"/><Relationship Id="rId171" Type="http://schemas.openxmlformats.org/officeDocument/2006/relationships/customXml" Target="../ink/ink1220.xml"/><Relationship Id="rId227" Type="http://schemas.openxmlformats.org/officeDocument/2006/relationships/customXml" Target="../ink/ink1248.xml"/><Relationship Id="rId269" Type="http://schemas.openxmlformats.org/officeDocument/2006/relationships/customXml" Target="../ink/ink1269.xml"/><Relationship Id="rId434" Type="http://schemas.openxmlformats.org/officeDocument/2006/relationships/customXml" Target="../ink/ink1353.xml"/><Relationship Id="rId476" Type="http://schemas.openxmlformats.org/officeDocument/2006/relationships/customXml" Target="../ink/ink1374.xml"/><Relationship Id="rId33" Type="http://schemas.openxmlformats.org/officeDocument/2006/relationships/customXml" Target="../ink/ink1149.xml"/><Relationship Id="rId129" Type="http://schemas.openxmlformats.org/officeDocument/2006/relationships/customXml" Target="../ink/ink1199.xml"/><Relationship Id="rId280" Type="http://schemas.openxmlformats.org/officeDocument/2006/relationships/image" Target="../media/image598.png"/><Relationship Id="rId336" Type="http://schemas.openxmlformats.org/officeDocument/2006/relationships/image" Target="../media/image626.png"/><Relationship Id="rId501" Type="http://schemas.openxmlformats.org/officeDocument/2006/relationships/image" Target="../media/image707.png"/><Relationship Id="rId543" Type="http://schemas.openxmlformats.org/officeDocument/2006/relationships/image" Target="../media/image728.png"/><Relationship Id="rId75" Type="http://schemas.openxmlformats.org/officeDocument/2006/relationships/image" Target="../media/image496.png"/><Relationship Id="rId140" Type="http://schemas.openxmlformats.org/officeDocument/2006/relationships/image" Target="../media/image528.png"/><Relationship Id="rId182" Type="http://schemas.openxmlformats.org/officeDocument/2006/relationships/image" Target="../media/image549.png"/><Relationship Id="rId378" Type="http://schemas.openxmlformats.org/officeDocument/2006/relationships/image" Target="../media/image647.png"/><Relationship Id="rId403" Type="http://schemas.openxmlformats.org/officeDocument/2006/relationships/image" Target="../media/image659.png"/><Relationship Id="rId585" Type="http://schemas.openxmlformats.org/officeDocument/2006/relationships/image" Target="../media/image749.png"/><Relationship Id="rId6" Type="http://schemas.openxmlformats.org/officeDocument/2006/relationships/image" Target="../media/image464.png"/><Relationship Id="rId238" Type="http://schemas.openxmlformats.org/officeDocument/2006/relationships/image" Target="../media/image577.png"/><Relationship Id="rId445" Type="http://schemas.openxmlformats.org/officeDocument/2006/relationships/image" Target="../media/image679.png"/><Relationship Id="rId487" Type="http://schemas.openxmlformats.org/officeDocument/2006/relationships/image" Target="../media/image700.png"/><Relationship Id="rId291" Type="http://schemas.openxmlformats.org/officeDocument/2006/relationships/customXml" Target="../ink/ink1280.xml"/><Relationship Id="rId305" Type="http://schemas.openxmlformats.org/officeDocument/2006/relationships/customXml" Target="../ink/ink1287.xml"/><Relationship Id="rId347" Type="http://schemas.openxmlformats.org/officeDocument/2006/relationships/customXml" Target="../ink/ink1308.xml"/><Relationship Id="rId512" Type="http://schemas.openxmlformats.org/officeDocument/2006/relationships/customXml" Target="../ink/ink1392.xml"/><Relationship Id="rId44" Type="http://schemas.openxmlformats.org/officeDocument/2006/relationships/customXml" Target="../ink/ink1155.xml"/><Relationship Id="rId86" Type="http://schemas.openxmlformats.org/officeDocument/2006/relationships/customXml" Target="../ink/ink1177.xml"/><Relationship Id="rId151" Type="http://schemas.openxmlformats.org/officeDocument/2006/relationships/customXml" Target="../ink/ink1210.xml"/><Relationship Id="rId389" Type="http://schemas.openxmlformats.org/officeDocument/2006/relationships/image" Target="../media/image652.png"/><Relationship Id="rId554" Type="http://schemas.openxmlformats.org/officeDocument/2006/relationships/customXml" Target="../ink/ink1413.xml"/><Relationship Id="rId596" Type="http://schemas.openxmlformats.org/officeDocument/2006/relationships/customXml" Target="../ink/ink1434.xml"/><Relationship Id="rId193" Type="http://schemas.openxmlformats.org/officeDocument/2006/relationships/customXml" Target="../ink/ink1231.xml"/><Relationship Id="rId207" Type="http://schemas.openxmlformats.org/officeDocument/2006/relationships/customXml" Target="../ink/ink1238.xml"/><Relationship Id="rId249" Type="http://schemas.openxmlformats.org/officeDocument/2006/relationships/customXml" Target="../ink/ink1259.xml"/><Relationship Id="rId414" Type="http://schemas.openxmlformats.org/officeDocument/2006/relationships/customXml" Target="../ink/ink1342.xml"/><Relationship Id="rId456" Type="http://schemas.openxmlformats.org/officeDocument/2006/relationships/customXml" Target="../ink/ink1364.xml"/><Relationship Id="rId498" Type="http://schemas.openxmlformats.org/officeDocument/2006/relationships/customXml" Target="../ink/ink1385.xml"/><Relationship Id="rId13" Type="http://schemas.openxmlformats.org/officeDocument/2006/relationships/customXml" Target="../ink/ink1139.xml"/><Relationship Id="rId109" Type="http://schemas.openxmlformats.org/officeDocument/2006/relationships/image" Target="../media/image513.png"/><Relationship Id="rId260" Type="http://schemas.openxmlformats.org/officeDocument/2006/relationships/image" Target="../media/image588.png"/><Relationship Id="rId316" Type="http://schemas.openxmlformats.org/officeDocument/2006/relationships/image" Target="../media/image616.png"/><Relationship Id="rId523" Type="http://schemas.openxmlformats.org/officeDocument/2006/relationships/image" Target="../media/image718.png"/><Relationship Id="rId55" Type="http://schemas.openxmlformats.org/officeDocument/2006/relationships/image" Target="../media/image487.png"/><Relationship Id="rId97" Type="http://schemas.openxmlformats.org/officeDocument/2006/relationships/image" Target="../media/image507.png"/><Relationship Id="rId120" Type="http://schemas.openxmlformats.org/officeDocument/2006/relationships/image" Target="../media/image518.png"/><Relationship Id="rId358" Type="http://schemas.openxmlformats.org/officeDocument/2006/relationships/image" Target="../media/image637.png"/><Relationship Id="rId565" Type="http://schemas.openxmlformats.org/officeDocument/2006/relationships/image" Target="../media/image739.png"/><Relationship Id="rId162" Type="http://schemas.openxmlformats.org/officeDocument/2006/relationships/image" Target="../media/image539.png"/><Relationship Id="rId218" Type="http://schemas.openxmlformats.org/officeDocument/2006/relationships/image" Target="../media/image567.png"/><Relationship Id="rId425" Type="http://schemas.openxmlformats.org/officeDocument/2006/relationships/image" Target="../media/image669.png"/><Relationship Id="rId467" Type="http://schemas.openxmlformats.org/officeDocument/2006/relationships/image" Target="../media/image690.png"/><Relationship Id="rId271" Type="http://schemas.openxmlformats.org/officeDocument/2006/relationships/customXml" Target="../ink/ink1270.xml"/><Relationship Id="rId24" Type="http://schemas.openxmlformats.org/officeDocument/2006/relationships/image" Target="../media/image472.png"/><Relationship Id="rId66" Type="http://schemas.openxmlformats.org/officeDocument/2006/relationships/customXml" Target="../ink/ink1167.xml"/><Relationship Id="rId131" Type="http://schemas.openxmlformats.org/officeDocument/2006/relationships/customXml" Target="../ink/ink1200.xml"/><Relationship Id="rId327" Type="http://schemas.openxmlformats.org/officeDocument/2006/relationships/customXml" Target="../ink/ink1298.xml"/><Relationship Id="rId369" Type="http://schemas.openxmlformats.org/officeDocument/2006/relationships/customXml" Target="../ink/ink1319.xml"/><Relationship Id="rId534" Type="http://schemas.openxmlformats.org/officeDocument/2006/relationships/customXml" Target="../ink/ink1403.xml"/><Relationship Id="rId576" Type="http://schemas.openxmlformats.org/officeDocument/2006/relationships/customXml" Target="../ink/ink1424.xml"/><Relationship Id="rId173" Type="http://schemas.openxmlformats.org/officeDocument/2006/relationships/customXml" Target="../ink/ink1221.xml"/><Relationship Id="rId229" Type="http://schemas.openxmlformats.org/officeDocument/2006/relationships/customXml" Target="../ink/ink1249.xml"/><Relationship Id="rId380" Type="http://schemas.openxmlformats.org/officeDocument/2006/relationships/customXml" Target="../ink/ink1325.xml"/><Relationship Id="rId436" Type="http://schemas.openxmlformats.org/officeDocument/2006/relationships/customXml" Target="../ink/ink1354.xml"/><Relationship Id="rId240" Type="http://schemas.openxmlformats.org/officeDocument/2006/relationships/image" Target="../media/image578.png"/><Relationship Id="rId478" Type="http://schemas.openxmlformats.org/officeDocument/2006/relationships/customXml" Target="../ink/ink1375.xml"/><Relationship Id="rId35" Type="http://schemas.openxmlformats.org/officeDocument/2006/relationships/customXml" Target="../ink/ink1150.xml"/><Relationship Id="rId77" Type="http://schemas.openxmlformats.org/officeDocument/2006/relationships/image" Target="../media/image497.png"/><Relationship Id="rId100" Type="http://schemas.openxmlformats.org/officeDocument/2006/relationships/customXml" Target="../ink/ink1184.xml"/><Relationship Id="rId282" Type="http://schemas.openxmlformats.org/officeDocument/2006/relationships/image" Target="../media/image599.png"/><Relationship Id="rId338" Type="http://schemas.openxmlformats.org/officeDocument/2006/relationships/image" Target="../media/image627.png"/><Relationship Id="rId503" Type="http://schemas.openxmlformats.org/officeDocument/2006/relationships/image" Target="../media/image708.png"/><Relationship Id="rId545" Type="http://schemas.openxmlformats.org/officeDocument/2006/relationships/image" Target="../media/image729.png"/><Relationship Id="rId587" Type="http://schemas.openxmlformats.org/officeDocument/2006/relationships/image" Target="../media/image750.png"/><Relationship Id="rId8" Type="http://schemas.openxmlformats.org/officeDocument/2006/relationships/image" Target="../media/image465.png"/><Relationship Id="rId142" Type="http://schemas.openxmlformats.org/officeDocument/2006/relationships/image" Target="../media/image529.png"/><Relationship Id="rId184" Type="http://schemas.openxmlformats.org/officeDocument/2006/relationships/image" Target="../media/image550.png"/><Relationship Id="rId391" Type="http://schemas.openxmlformats.org/officeDocument/2006/relationships/image" Target="../media/image653.png"/><Relationship Id="rId405" Type="http://schemas.openxmlformats.org/officeDocument/2006/relationships/image" Target="../media/image660.png"/><Relationship Id="rId447" Type="http://schemas.openxmlformats.org/officeDocument/2006/relationships/image" Target="../media/image680.png"/><Relationship Id="rId251" Type="http://schemas.openxmlformats.org/officeDocument/2006/relationships/customXml" Target="../ink/ink1260.xml"/><Relationship Id="rId489" Type="http://schemas.openxmlformats.org/officeDocument/2006/relationships/image" Target="../media/image701.png"/><Relationship Id="rId46" Type="http://schemas.openxmlformats.org/officeDocument/2006/relationships/customXml" Target="../ink/ink1156.xml"/><Relationship Id="rId293" Type="http://schemas.openxmlformats.org/officeDocument/2006/relationships/customXml" Target="../ink/ink1281.xml"/><Relationship Id="rId307" Type="http://schemas.openxmlformats.org/officeDocument/2006/relationships/customXml" Target="../ink/ink1288.xml"/><Relationship Id="rId349" Type="http://schemas.openxmlformats.org/officeDocument/2006/relationships/customXml" Target="../ink/ink1309.xml"/><Relationship Id="rId514" Type="http://schemas.openxmlformats.org/officeDocument/2006/relationships/customXml" Target="../ink/ink1393.xml"/><Relationship Id="rId556" Type="http://schemas.openxmlformats.org/officeDocument/2006/relationships/customXml" Target="../ink/ink1414.xml"/><Relationship Id="rId88" Type="http://schemas.openxmlformats.org/officeDocument/2006/relationships/customXml" Target="../ink/ink1178.xml"/><Relationship Id="rId111" Type="http://schemas.openxmlformats.org/officeDocument/2006/relationships/image" Target="../media/image514.png"/><Relationship Id="rId153" Type="http://schemas.openxmlformats.org/officeDocument/2006/relationships/customXml" Target="../ink/ink1211.xml"/><Relationship Id="rId195" Type="http://schemas.openxmlformats.org/officeDocument/2006/relationships/customXml" Target="../ink/ink1232.xml"/><Relationship Id="rId209" Type="http://schemas.openxmlformats.org/officeDocument/2006/relationships/customXml" Target="../ink/ink1239.xml"/><Relationship Id="rId360" Type="http://schemas.openxmlformats.org/officeDocument/2006/relationships/image" Target="../media/image638.png"/><Relationship Id="rId416" Type="http://schemas.openxmlformats.org/officeDocument/2006/relationships/customXml" Target="../ink/ink1343.xml"/><Relationship Id="rId220" Type="http://schemas.openxmlformats.org/officeDocument/2006/relationships/image" Target="../media/image568.png"/><Relationship Id="rId458" Type="http://schemas.openxmlformats.org/officeDocument/2006/relationships/customXml" Target="../ink/ink1365.xml"/><Relationship Id="rId15" Type="http://schemas.openxmlformats.org/officeDocument/2006/relationships/customXml" Target="../ink/ink1140.xml"/><Relationship Id="rId57" Type="http://schemas.openxmlformats.org/officeDocument/2006/relationships/image" Target="../media/image488.png"/><Relationship Id="rId262" Type="http://schemas.openxmlformats.org/officeDocument/2006/relationships/image" Target="../media/image589.png"/><Relationship Id="rId318" Type="http://schemas.openxmlformats.org/officeDocument/2006/relationships/image" Target="../media/image617.png"/><Relationship Id="rId525" Type="http://schemas.openxmlformats.org/officeDocument/2006/relationships/image" Target="../media/image719.png"/><Relationship Id="rId567" Type="http://schemas.openxmlformats.org/officeDocument/2006/relationships/image" Target="../media/image740.png"/><Relationship Id="rId99" Type="http://schemas.openxmlformats.org/officeDocument/2006/relationships/image" Target="../media/image508.png"/><Relationship Id="rId122" Type="http://schemas.openxmlformats.org/officeDocument/2006/relationships/image" Target="../media/image519.png"/><Relationship Id="rId164" Type="http://schemas.openxmlformats.org/officeDocument/2006/relationships/image" Target="../media/image540.png"/><Relationship Id="rId371" Type="http://schemas.openxmlformats.org/officeDocument/2006/relationships/customXml" Target="../ink/ink1320.xml"/><Relationship Id="rId427" Type="http://schemas.openxmlformats.org/officeDocument/2006/relationships/image" Target="../media/image670.png"/><Relationship Id="rId469" Type="http://schemas.openxmlformats.org/officeDocument/2006/relationships/image" Target="../media/image691.png"/><Relationship Id="rId26" Type="http://schemas.openxmlformats.org/officeDocument/2006/relationships/image" Target="../media/image473.png"/><Relationship Id="rId231" Type="http://schemas.openxmlformats.org/officeDocument/2006/relationships/customXml" Target="../ink/ink1250.xml"/><Relationship Id="rId273" Type="http://schemas.openxmlformats.org/officeDocument/2006/relationships/customXml" Target="../ink/ink1271.xml"/><Relationship Id="rId329" Type="http://schemas.openxmlformats.org/officeDocument/2006/relationships/customXml" Target="../ink/ink1299.xml"/><Relationship Id="rId480" Type="http://schemas.openxmlformats.org/officeDocument/2006/relationships/customXml" Target="../ink/ink1376.xml"/><Relationship Id="rId536" Type="http://schemas.openxmlformats.org/officeDocument/2006/relationships/customXml" Target="../ink/ink1404.xml"/><Relationship Id="rId68" Type="http://schemas.openxmlformats.org/officeDocument/2006/relationships/customXml" Target="../ink/ink1168.xml"/><Relationship Id="rId133" Type="http://schemas.openxmlformats.org/officeDocument/2006/relationships/customXml" Target="../ink/ink1201.xml"/><Relationship Id="rId175" Type="http://schemas.openxmlformats.org/officeDocument/2006/relationships/customXml" Target="../ink/ink1222.xml"/><Relationship Id="rId340" Type="http://schemas.openxmlformats.org/officeDocument/2006/relationships/image" Target="../media/image628.png"/><Relationship Id="rId578" Type="http://schemas.openxmlformats.org/officeDocument/2006/relationships/customXml" Target="../ink/ink1425.xml"/><Relationship Id="rId200" Type="http://schemas.openxmlformats.org/officeDocument/2006/relationships/image" Target="../media/image558.png"/><Relationship Id="rId382" Type="http://schemas.openxmlformats.org/officeDocument/2006/relationships/customXml" Target="../ink/ink1326.xml"/><Relationship Id="rId438" Type="http://schemas.openxmlformats.org/officeDocument/2006/relationships/customXml" Target="../ink/ink1355.xml"/><Relationship Id="rId242" Type="http://schemas.openxmlformats.org/officeDocument/2006/relationships/image" Target="../media/image579.png"/><Relationship Id="rId284" Type="http://schemas.openxmlformats.org/officeDocument/2006/relationships/image" Target="../media/image600.png"/><Relationship Id="rId491" Type="http://schemas.openxmlformats.org/officeDocument/2006/relationships/image" Target="../media/image702.png"/><Relationship Id="rId505" Type="http://schemas.openxmlformats.org/officeDocument/2006/relationships/image" Target="../media/image709.png"/><Relationship Id="rId37" Type="http://schemas.openxmlformats.org/officeDocument/2006/relationships/customXml" Target="../ink/ink1151.xml"/><Relationship Id="rId79" Type="http://schemas.openxmlformats.org/officeDocument/2006/relationships/image" Target="../media/image498.png"/><Relationship Id="rId102" Type="http://schemas.openxmlformats.org/officeDocument/2006/relationships/customXml" Target="../ink/ink1185.xml"/><Relationship Id="rId144" Type="http://schemas.openxmlformats.org/officeDocument/2006/relationships/image" Target="../media/image530.png"/><Relationship Id="rId547" Type="http://schemas.openxmlformats.org/officeDocument/2006/relationships/image" Target="../media/image730.png"/><Relationship Id="rId589" Type="http://schemas.openxmlformats.org/officeDocument/2006/relationships/image" Target="../media/image751.png"/><Relationship Id="rId90" Type="http://schemas.openxmlformats.org/officeDocument/2006/relationships/customXml" Target="../ink/ink1179.xml"/><Relationship Id="rId186" Type="http://schemas.openxmlformats.org/officeDocument/2006/relationships/image" Target="../media/image551.png"/><Relationship Id="rId351" Type="http://schemas.openxmlformats.org/officeDocument/2006/relationships/customXml" Target="../ink/ink1310.xml"/><Relationship Id="rId393" Type="http://schemas.openxmlformats.org/officeDocument/2006/relationships/image" Target="../media/image654.png"/><Relationship Id="rId407" Type="http://schemas.openxmlformats.org/officeDocument/2006/relationships/image" Target="../media/image661.png"/><Relationship Id="rId449" Type="http://schemas.openxmlformats.org/officeDocument/2006/relationships/image" Target="../media/image681.png"/><Relationship Id="rId211" Type="http://schemas.openxmlformats.org/officeDocument/2006/relationships/customXml" Target="../ink/ink1240.xml"/><Relationship Id="rId253" Type="http://schemas.openxmlformats.org/officeDocument/2006/relationships/customXml" Target="../ink/ink1261.xml"/><Relationship Id="rId295" Type="http://schemas.openxmlformats.org/officeDocument/2006/relationships/customXml" Target="../ink/ink1282.xml"/><Relationship Id="rId309" Type="http://schemas.openxmlformats.org/officeDocument/2006/relationships/customXml" Target="../ink/ink1289.xml"/><Relationship Id="rId460" Type="http://schemas.openxmlformats.org/officeDocument/2006/relationships/customXml" Target="../ink/ink1366.xml"/><Relationship Id="rId516" Type="http://schemas.openxmlformats.org/officeDocument/2006/relationships/customXml" Target="../ink/ink1394.xml"/><Relationship Id="rId48" Type="http://schemas.openxmlformats.org/officeDocument/2006/relationships/customXml" Target="../ink/ink1157.xml"/><Relationship Id="rId113" Type="http://schemas.openxmlformats.org/officeDocument/2006/relationships/customXml" Target="../ink/ink1191.xml"/><Relationship Id="rId320" Type="http://schemas.openxmlformats.org/officeDocument/2006/relationships/image" Target="../media/image618.png"/><Relationship Id="rId558" Type="http://schemas.openxmlformats.org/officeDocument/2006/relationships/customXml" Target="../ink/ink1415.xml"/><Relationship Id="rId155" Type="http://schemas.openxmlformats.org/officeDocument/2006/relationships/customXml" Target="../ink/ink1212.xml"/><Relationship Id="rId197" Type="http://schemas.openxmlformats.org/officeDocument/2006/relationships/customXml" Target="../ink/ink1233.xml"/><Relationship Id="rId362" Type="http://schemas.openxmlformats.org/officeDocument/2006/relationships/image" Target="../media/image639.png"/><Relationship Id="rId418" Type="http://schemas.openxmlformats.org/officeDocument/2006/relationships/image" Target="../media/image666.png"/><Relationship Id="rId222" Type="http://schemas.openxmlformats.org/officeDocument/2006/relationships/image" Target="../media/image569.png"/><Relationship Id="rId264" Type="http://schemas.openxmlformats.org/officeDocument/2006/relationships/image" Target="../media/image590.png"/><Relationship Id="rId471" Type="http://schemas.openxmlformats.org/officeDocument/2006/relationships/image" Target="../media/image692.png"/><Relationship Id="rId17" Type="http://schemas.openxmlformats.org/officeDocument/2006/relationships/customXml" Target="../ink/ink1141.xml"/><Relationship Id="rId59" Type="http://schemas.openxmlformats.org/officeDocument/2006/relationships/image" Target="../media/image489.png"/><Relationship Id="rId124" Type="http://schemas.openxmlformats.org/officeDocument/2006/relationships/image" Target="../media/image520.png"/><Relationship Id="rId527" Type="http://schemas.openxmlformats.org/officeDocument/2006/relationships/image" Target="../media/image720.png"/><Relationship Id="rId569" Type="http://schemas.openxmlformats.org/officeDocument/2006/relationships/image" Target="../media/image741.png"/><Relationship Id="rId70" Type="http://schemas.openxmlformats.org/officeDocument/2006/relationships/customXml" Target="../ink/ink1169.xml"/><Relationship Id="rId166" Type="http://schemas.openxmlformats.org/officeDocument/2006/relationships/image" Target="../media/image541.png"/><Relationship Id="rId331" Type="http://schemas.openxmlformats.org/officeDocument/2006/relationships/customXml" Target="../ink/ink1300.xml"/><Relationship Id="rId373" Type="http://schemas.openxmlformats.org/officeDocument/2006/relationships/customXml" Target="../ink/ink1321.xml"/><Relationship Id="rId429" Type="http://schemas.openxmlformats.org/officeDocument/2006/relationships/image" Target="../media/image671.png"/><Relationship Id="rId580" Type="http://schemas.openxmlformats.org/officeDocument/2006/relationships/customXml" Target="../ink/ink1426.xml"/><Relationship Id="rId1" Type="http://schemas.openxmlformats.org/officeDocument/2006/relationships/slideLayout" Target="../slideLayouts/slideLayout7.xml"/><Relationship Id="rId233" Type="http://schemas.openxmlformats.org/officeDocument/2006/relationships/customXml" Target="../ink/ink1251.xml"/><Relationship Id="rId440" Type="http://schemas.openxmlformats.org/officeDocument/2006/relationships/customXml" Target="../ink/ink1356.xml"/><Relationship Id="rId28" Type="http://schemas.openxmlformats.org/officeDocument/2006/relationships/image" Target="../media/image474.png"/><Relationship Id="rId275" Type="http://schemas.openxmlformats.org/officeDocument/2006/relationships/customXml" Target="../ink/ink1272.xml"/><Relationship Id="rId300" Type="http://schemas.openxmlformats.org/officeDocument/2006/relationships/image" Target="../media/image608.png"/><Relationship Id="rId482" Type="http://schemas.openxmlformats.org/officeDocument/2006/relationships/customXml" Target="../ink/ink1377.xml"/><Relationship Id="rId538" Type="http://schemas.openxmlformats.org/officeDocument/2006/relationships/customXml" Target="../ink/ink1405.xml"/><Relationship Id="rId81" Type="http://schemas.openxmlformats.org/officeDocument/2006/relationships/image" Target="../media/image499.png"/><Relationship Id="rId135" Type="http://schemas.openxmlformats.org/officeDocument/2006/relationships/customXml" Target="../ink/ink1202.xml"/><Relationship Id="rId177" Type="http://schemas.openxmlformats.org/officeDocument/2006/relationships/customXml" Target="../ink/ink1223.xml"/><Relationship Id="rId342" Type="http://schemas.openxmlformats.org/officeDocument/2006/relationships/image" Target="../media/image629.png"/><Relationship Id="rId384" Type="http://schemas.openxmlformats.org/officeDocument/2006/relationships/customXml" Target="../ink/ink1327.xml"/><Relationship Id="rId591" Type="http://schemas.openxmlformats.org/officeDocument/2006/relationships/image" Target="../media/image752.png"/><Relationship Id="rId202" Type="http://schemas.openxmlformats.org/officeDocument/2006/relationships/image" Target="../media/image559.png"/><Relationship Id="rId244" Type="http://schemas.openxmlformats.org/officeDocument/2006/relationships/image" Target="../media/image580.png"/><Relationship Id="rId39" Type="http://schemas.openxmlformats.org/officeDocument/2006/relationships/customXml" Target="../ink/ink1152.xml"/><Relationship Id="rId286" Type="http://schemas.openxmlformats.org/officeDocument/2006/relationships/image" Target="../media/image601.png"/><Relationship Id="rId451" Type="http://schemas.openxmlformats.org/officeDocument/2006/relationships/image" Target="../media/image682.png"/><Relationship Id="rId493" Type="http://schemas.openxmlformats.org/officeDocument/2006/relationships/image" Target="../media/image703.png"/><Relationship Id="rId507" Type="http://schemas.openxmlformats.org/officeDocument/2006/relationships/image" Target="../media/image710.png"/><Relationship Id="rId549" Type="http://schemas.openxmlformats.org/officeDocument/2006/relationships/image" Target="../media/image731.png"/><Relationship Id="rId50" Type="http://schemas.openxmlformats.org/officeDocument/2006/relationships/customXml" Target="../ink/ink1158.xml"/><Relationship Id="rId104" Type="http://schemas.openxmlformats.org/officeDocument/2006/relationships/customXml" Target="../ink/ink1186.xml"/><Relationship Id="rId146" Type="http://schemas.openxmlformats.org/officeDocument/2006/relationships/image" Target="../media/image531.png"/><Relationship Id="rId188" Type="http://schemas.openxmlformats.org/officeDocument/2006/relationships/image" Target="../media/image552.png"/><Relationship Id="rId311" Type="http://schemas.openxmlformats.org/officeDocument/2006/relationships/customXml" Target="../ink/ink1290.xml"/><Relationship Id="rId353" Type="http://schemas.openxmlformats.org/officeDocument/2006/relationships/customXml" Target="../ink/ink1311.xml"/><Relationship Id="rId395" Type="http://schemas.openxmlformats.org/officeDocument/2006/relationships/image" Target="../media/image655.png"/><Relationship Id="rId409" Type="http://schemas.openxmlformats.org/officeDocument/2006/relationships/image" Target="../media/image662.png"/><Relationship Id="rId560" Type="http://schemas.openxmlformats.org/officeDocument/2006/relationships/customXml" Target="../ink/ink1416.xml"/><Relationship Id="rId92" Type="http://schemas.openxmlformats.org/officeDocument/2006/relationships/customXml" Target="../ink/ink1180.xml"/><Relationship Id="rId213" Type="http://schemas.openxmlformats.org/officeDocument/2006/relationships/customXml" Target="../ink/ink1241.xml"/><Relationship Id="rId420" Type="http://schemas.openxmlformats.org/officeDocument/2006/relationships/image" Target="../media/image667.png"/><Relationship Id="rId255" Type="http://schemas.openxmlformats.org/officeDocument/2006/relationships/customXml" Target="../ink/ink1262.xml"/><Relationship Id="rId297" Type="http://schemas.openxmlformats.org/officeDocument/2006/relationships/customXml" Target="../ink/ink1283.xml"/><Relationship Id="rId462" Type="http://schemas.openxmlformats.org/officeDocument/2006/relationships/customXml" Target="../ink/ink1367.xml"/><Relationship Id="rId518" Type="http://schemas.openxmlformats.org/officeDocument/2006/relationships/customXml" Target="../ink/ink1395.xml"/><Relationship Id="rId115" Type="http://schemas.openxmlformats.org/officeDocument/2006/relationships/customXml" Target="../ink/ink1192.xml"/><Relationship Id="rId157" Type="http://schemas.openxmlformats.org/officeDocument/2006/relationships/customXml" Target="../ink/ink1213.xml"/><Relationship Id="rId322" Type="http://schemas.openxmlformats.org/officeDocument/2006/relationships/image" Target="../media/image619.png"/><Relationship Id="rId364" Type="http://schemas.openxmlformats.org/officeDocument/2006/relationships/image" Target="../media/image640.png"/><Relationship Id="rId61" Type="http://schemas.openxmlformats.org/officeDocument/2006/relationships/image" Target="../media/image490.png"/><Relationship Id="rId199" Type="http://schemas.openxmlformats.org/officeDocument/2006/relationships/customXml" Target="../ink/ink1234.xml"/><Relationship Id="rId571" Type="http://schemas.openxmlformats.org/officeDocument/2006/relationships/image" Target="../media/image742.png"/><Relationship Id="rId19" Type="http://schemas.openxmlformats.org/officeDocument/2006/relationships/customXml" Target="../ink/ink1142.xml"/><Relationship Id="rId224" Type="http://schemas.openxmlformats.org/officeDocument/2006/relationships/image" Target="../media/image570.png"/><Relationship Id="rId266" Type="http://schemas.openxmlformats.org/officeDocument/2006/relationships/image" Target="../media/image591.png"/><Relationship Id="rId431" Type="http://schemas.openxmlformats.org/officeDocument/2006/relationships/image" Target="../media/image672.png"/><Relationship Id="rId473" Type="http://schemas.openxmlformats.org/officeDocument/2006/relationships/image" Target="../media/image693.png"/><Relationship Id="rId529" Type="http://schemas.openxmlformats.org/officeDocument/2006/relationships/image" Target="../media/image721.png"/><Relationship Id="rId30" Type="http://schemas.openxmlformats.org/officeDocument/2006/relationships/image" Target="../media/image475.png"/><Relationship Id="rId126" Type="http://schemas.openxmlformats.org/officeDocument/2006/relationships/image" Target="../media/image521.png"/><Relationship Id="rId168" Type="http://schemas.openxmlformats.org/officeDocument/2006/relationships/image" Target="../media/image542.png"/><Relationship Id="rId333" Type="http://schemas.openxmlformats.org/officeDocument/2006/relationships/customXml" Target="../ink/ink1301.xml"/><Relationship Id="rId540" Type="http://schemas.openxmlformats.org/officeDocument/2006/relationships/customXml" Target="../ink/ink1406.xml"/><Relationship Id="rId72" Type="http://schemas.openxmlformats.org/officeDocument/2006/relationships/customXml" Target="../ink/ink1170.xml"/><Relationship Id="rId375" Type="http://schemas.openxmlformats.org/officeDocument/2006/relationships/customXml" Target="../ink/ink1322.xml"/><Relationship Id="rId582" Type="http://schemas.openxmlformats.org/officeDocument/2006/relationships/customXml" Target="../ink/ink1427.xml"/><Relationship Id="rId3" Type="http://schemas.openxmlformats.org/officeDocument/2006/relationships/customXml" Target="../ink/ink1134.xml"/><Relationship Id="rId235" Type="http://schemas.openxmlformats.org/officeDocument/2006/relationships/customXml" Target="../ink/ink1252.xml"/><Relationship Id="rId277" Type="http://schemas.openxmlformats.org/officeDocument/2006/relationships/customXml" Target="../ink/ink1273.xml"/><Relationship Id="rId400" Type="http://schemas.openxmlformats.org/officeDocument/2006/relationships/customXml" Target="../ink/ink1335.xml"/><Relationship Id="rId442" Type="http://schemas.openxmlformats.org/officeDocument/2006/relationships/customXml" Target="../ink/ink1357.xml"/><Relationship Id="rId484" Type="http://schemas.openxmlformats.org/officeDocument/2006/relationships/customXml" Target="../ink/ink1378.xml"/><Relationship Id="rId137" Type="http://schemas.openxmlformats.org/officeDocument/2006/relationships/customXml" Target="../ink/ink1203.xml"/><Relationship Id="rId302" Type="http://schemas.openxmlformats.org/officeDocument/2006/relationships/image" Target="../media/image609.png"/><Relationship Id="rId344" Type="http://schemas.openxmlformats.org/officeDocument/2006/relationships/image" Target="../media/image630.png"/><Relationship Id="rId41" Type="http://schemas.openxmlformats.org/officeDocument/2006/relationships/image" Target="../media/image480.png"/><Relationship Id="rId83" Type="http://schemas.openxmlformats.org/officeDocument/2006/relationships/image" Target="../media/image500.png"/><Relationship Id="rId179" Type="http://schemas.openxmlformats.org/officeDocument/2006/relationships/customXml" Target="../ink/ink1224.xml"/><Relationship Id="rId386" Type="http://schemas.openxmlformats.org/officeDocument/2006/relationships/customXml" Target="../ink/ink1328.xml"/><Relationship Id="rId551" Type="http://schemas.openxmlformats.org/officeDocument/2006/relationships/image" Target="../media/image732.png"/><Relationship Id="rId593" Type="http://schemas.openxmlformats.org/officeDocument/2006/relationships/image" Target="../media/image753.png"/><Relationship Id="rId190" Type="http://schemas.openxmlformats.org/officeDocument/2006/relationships/image" Target="../media/image553.png"/><Relationship Id="rId204" Type="http://schemas.openxmlformats.org/officeDocument/2006/relationships/image" Target="../media/image560.png"/><Relationship Id="rId246" Type="http://schemas.openxmlformats.org/officeDocument/2006/relationships/image" Target="../media/image581.png"/><Relationship Id="rId288" Type="http://schemas.openxmlformats.org/officeDocument/2006/relationships/image" Target="../media/image602.png"/><Relationship Id="rId411" Type="http://schemas.openxmlformats.org/officeDocument/2006/relationships/image" Target="../media/image663.png"/><Relationship Id="rId453" Type="http://schemas.openxmlformats.org/officeDocument/2006/relationships/image" Target="../media/image683.png"/><Relationship Id="rId509" Type="http://schemas.openxmlformats.org/officeDocument/2006/relationships/image" Target="../media/image711.png"/><Relationship Id="rId106" Type="http://schemas.openxmlformats.org/officeDocument/2006/relationships/customXml" Target="../ink/ink1187.xml"/><Relationship Id="rId313" Type="http://schemas.openxmlformats.org/officeDocument/2006/relationships/customXml" Target="../ink/ink1291.xml"/><Relationship Id="rId495" Type="http://schemas.openxmlformats.org/officeDocument/2006/relationships/image" Target="../media/image704.png"/><Relationship Id="rId10" Type="http://schemas.openxmlformats.org/officeDocument/2006/relationships/image" Target="../media/image38.png"/><Relationship Id="rId52" Type="http://schemas.openxmlformats.org/officeDocument/2006/relationships/customXml" Target="../ink/ink1159.xml"/><Relationship Id="rId94" Type="http://schemas.openxmlformats.org/officeDocument/2006/relationships/customXml" Target="../ink/ink1181.xml"/><Relationship Id="rId148" Type="http://schemas.openxmlformats.org/officeDocument/2006/relationships/image" Target="../media/image532.png"/><Relationship Id="rId355" Type="http://schemas.openxmlformats.org/officeDocument/2006/relationships/customXml" Target="../ink/ink1312.xml"/><Relationship Id="rId397" Type="http://schemas.openxmlformats.org/officeDocument/2006/relationships/image" Target="../media/image656.png"/><Relationship Id="rId520" Type="http://schemas.openxmlformats.org/officeDocument/2006/relationships/customXml" Target="../ink/ink1396.xml"/><Relationship Id="rId562" Type="http://schemas.openxmlformats.org/officeDocument/2006/relationships/customXml" Target="../ink/ink1417.xml"/><Relationship Id="rId215" Type="http://schemas.openxmlformats.org/officeDocument/2006/relationships/customXml" Target="../ink/ink1242.xml"/><Relationship Id="rId257" Type="http://schemas.openxmlformats.org/officeDocument/2006/relationships/customXml" Target="../ink/ink1263.xml"/><Relationship Id="rId422" Type="http://schemas.openxmlformats.org/officeDocument/2006/relationships/image" Target="../media/image668.png"/><Relationship Id="rId464" Type="http://schemas.openxmlformats.org/officeDocument/2006/relationships/customXml" Target="../ink/ink1368.xml"/><Relationship Id="rId299" Type="http://schemas.openxmlformats.org/officeDocument/2006/relationships/customXml" Target="../ink/ink1284.xml"/><Relationship Id="rId63" Type="http://schemas.openxmlformats.org/officeDocument/2006/relationships/customXml" Target="../ink/ink1165.xml"/><Relationship Id="rId159" Type="http://schemas.openxmlformats.org/officeDocument/2006/relationships/customXml" Target="../ink/ink1214.xml"/><Relationship Id="rId366" Type="http://schemas.openxmlformats.org/officeDocument/2006/relationships/image" Target="../media/image641.png"/><Relationship Id="rId573" Type="http://schemas.openxmlformats.org/officeDocument/2006/relationships/image" Target="../media/image743.png"/><Relationship Id="rId226" Type="http://schemas.openxmlformats.org/officeDocument/2006/relationships/image" Target="../media/image571.png"/><Relationship Id="rId433" Type="http://schemas.openxmlformats.org/officeDocument/2006/relationships/image" Target="../media/image673.png"/><Relationship Id="rId74" Type="http://schemas.openxmlformats.org/officeDocument/2006/relationships/customXml" Target="../ink/ink1171.xml"/><Relationship Id="rId377" Type="http://schemas.openxmlformats.org/officeDocument/2006/relationships/customXml" Target="../ink/ink1323.xml"/><Relationship Id="rId500" Type="http://schemas.openxmlformats.org/officeDocument/2006/relationships/customXml" Target="../ink/ink1386.xml"/><Relationship Id="rId584" Type="http://schemas.openxmlformats.org/officeDocument/2006/relationships/customXml" Target="../ink/ink1428.xml"/><Relationship Id="rId5" Type="http://schemas.openxmlformats.org/officeDocument/2006/relationships/customXml" Target="../ink/ink1135.xml"/><Relationship Id="rId237" Type="http://schemas.openxmlformats.org/officeDocument/2006/relationships/customXml" Target="../ink/ink1253.xml"/><Relationship Id="rId444" Type="http://schemas.openxmlformats.org/officeDocument/2006/relationships/customXml" Target="../ink/ink1358.xml"/><Relationship Id="rId290" Type="http://schemas.openxmlformats.org/officeDocument/2006/relationships/image" Target="../media/image603.png"/><Relationship Id="rId304" Type="http://schemas.openxmlformats.org/officeDocument/2006/relationships/image" Target="../media/image610.png"/><Relationship Id="rId388" Type="http://schemas.openxmlformats.org/officeDocument/2006/relationships/customXml" Target="../ink/ink1329.xml"/><Relationship Id="rId511" Type="http://schemas.openxmlformats.org/officeDocument/2006/relationships/image" Target="../media/image712.png"/><Relationship Id="rId85" Type="http://schemas.openxmlformats.org/officeDocument/2006/relationships/image" Target="../media/image501.png"/><Relationship Id="rId150" Type="http://schemas.openxmlformats.org/officeDocument/2006/relationships/image" Target="../media/image533.png"/><Relationship Id="rId595" Type="http://schemas.openxmlformats.org/officeDocument/2006/relationships/image" Target="../media/image754.png"/><Relationship Id="rId248" Type="http://schemas.openxmlformats.org/officeDocument/2006/relationships/image" Target="../media/image582.png"/><Relationship Id="rId455" Type="http://schemas.openxmlformats.org/officeDocument/2006/relationships/image" Target="../media/image684.png"/><Relationship Id="rId12" Type="http://schemas.openxmlformats.org/officeDocument/2006/relationships/image" Target="../media/image466.png"/><Relationship Id="rId108" Type="http://schemas.openxmlformats.org/officeDocument/2006/relationships/customXml" Target="../ink/ink1188.xml"/><Relationship Id="rId315" Type="http://schemas.openxmlformats.org/officeDocument/2006/relationships/customXml" Target="../ink/ink1292.xml"/><Relationship Id="rId522" Type="http://schemas.openxmlformats.org/officeDocument/2006/relationships/customXml" Target="../ink/ink1397.xml"/><Relationship Id="rId96" Type="http://schemas.openxmlformats.org/officeDocument/2006/relationships/customXml" Target="../ink/ink1182.xml"/><Relationship Id="rId161" Type="http://schemas.openxmlformats.org/officeDocument/2006/relationships/customXml" Target="../ink/ink1215.xml"/><Relationship Id="rId399" Type="http://schemas.openxmlformats.org/officeDocument/2006/relationships/image" Target="../media/image657.png"/><Relationship Id="rId259" Type="http://schemas.openxmlformats.org/officeDocument/2006/relationships/customXml" Target="../ink/ink1264.xml"/><Relationship Id="rId466" Type="http://schemas.openxmlformats.org/officeDocument/2006/relationships/customXml" Target="../ink/ink1369.xml"/><Relationship Id="rId23" Type="http://schemas.openxmlformats.org/officeDocument/2006/relationships/customXml" Target="../ink/ink1144.xml"/><Relationship Id="rId119" Type="http://schemas.openxmlformats.org/officeDocument/2006/relationships/customXml" Target="../ink/ink1194.xml"/><Relationship Id="rId326" Type="http://schemas.openxmlformats.org/officeDocument/2006/relationships/image" Target="../media/image621.png"/><Relationship Id="rId533" Type="http://schemas.openxmlformats.org/officeDocument/2006/relationships/image" Target="../media/image723.png"/><Relationship Id="rId172" Type="http://schemas.openxmlformats.org/officeDocument/2006/relationships/image" Target="../media/image544.png"/><Relationship Id="rId477" Type="http://schemas.openxmlformats.org/officeDocument/2006/relationships/image" Target="../media/image695.png"/><Relationship Id="rId337" Type="http://schemas.openxmlformats.org/officeDocument/2006/relationships/customXml" Target="../ink/ink1303.xml"/><Relationship Id="rId34" Type="http://schemas.openxmlformats.org/officeDocument/2006/relationships/image" Target="../media/image477.png"/><Relationship Id="rId544" Type="http://schemas.openxmlformats.org/officeDocument/2006/relationships/customXml" Target="../ink/ink1408.xml"/><Relationship Id="rId183" Type="http://schemas.openxmlformats.org/officeDocument/2006/relationships/customXml" Target="../ink/ink1226.xml"/><Relationship Id="rId390" Type="http://schemas.openxmlformats.org/officeDocument/2006/relationships/customXml" Target="../ink/ink1330.xml"/><Relationship Id="rId404" Type="http://schemas.openxmlformats.org/officeDocument/2006/relationships/customXml" Target="../ink/ink1337.xml"/><Relationship Id="rId250" Type="http://schemas.openxmlformats.org/officeDocument/2006/relationships/image" Target="../media/image583.png"/><Relationship Id="rId488" Type="http://schemas.openxmlformats.org/officeDocument/2006/relationships/customXml" Target="../ink/ink1380.xml"/><Relationship Id="rId45" Type="http://schemas.openxmlformats.org/officeDocument/2006/relationships/image" Target="../media/image482.png"/><Relationship Id="rId110" Type="http://schemas.openxmlformats.org/officeDocument/2006/relationships/customXml" Target="../ink/ink1189.xml"/><Relationship Id="rId348" Type="http://schemas.openxmlformats.org/officeDocument/2006/relationships/image" Target="../media/image632.png"/><Relationship Id="rId555" Type="http://schemas.openxmlformats.org/officeDocument/2006/relationships/image" Target="../media/image734.png"/><Relationship Id="rId194" Type="http://schemas.openxmlformats.org/officeDocument/2006/relationships/image" Target="../media/image555.png"/><Relationship Id="rId208" Type="http://schemas.openxmlformats.org/officeDocument/2006/relationships/image" Target="../media/image562.png"/><Relationship Id="rId415" Type="http://schemas.openxmlformats.org/officeDocument/2006/relationships/image" Target="../media/image665.png"/></Relationships>
</file>

<file path=ppt/slides/_rels/slide13.xml.rels><?xml version="1.0" encoding="UTF-8" standalone="yes"?>
<Relationships xmlns="http://schemas.openxmlformats.org/package/2006/relationships"><Relationship Id="rId8" Type="http://schemas.openxmlformats.org/officeDocument/2006/relationships/image" Target="../media/image758.png"/><Relationship Id="rId13" Type="http://schemas.openxmlformats.org/officeDocument/2006/relationships/customXml" Target="../ink/ink1440.xml"/><Relationship Id="rId18" Type="http://schemas.openxmlformats.org/officeDocument/2006/relationships/image" Target="../media/image763.png"/><Relationship Id="rId26" Type="http://schemas.openxmlformats.org/officeDocument/2006/relationships/image" Target="../media/image767.png"/><Relationship Id="rId3" Type="http://schemas.openxmlformats.org/officeDocument/2006/relationships/customXml" Target="../ink/ink1435.xml"/><Relationship Id="rId21" Type="http://schemas.openxmlformats.org/officeDocument/2006/relationships/customXml" Target="../ink/ink1444.xml"/><Relationship Id="rId7" Type="http://schemas.openxmlformats.org/officeDocument/2006/relationships/customXml" Target="../ink/ink1437.xml"/><Relationship Id="rId12" Type="http://schemas.openxmlformats.org/officeDocument/2006/relationships/image" Target="../media/image760.png"/><Relationship Id="rId17" Type="http://schemas.openxmlformats.org/officeDocument/2006/relationships/customXml" Target="../ink/ink1442.xml"/><Relationship Id="rId25" Type="http://schemas.openxmlformats.org/officeDocument/2006/relationships/customXml" Target="../ink/ink1446.xml"/><Relationship Id="rId2" Type="http://schemas.openxmlformats.org/officeDocument/2006/relationships/notesSlide" Target="../notesSlides/notesSlide13.xml"/><Relationship Id="rId16" Type="http://schemas.openxmlformats.org/officeDocument/2006/relationships/image" Target="../media/image762.png"/><Relationship Id="rId20" Type="http://schemas.openxmlformats.org/officeDocument/2006/relationships/image" Target="../media/image764.png"/><Relationship Id="rId1" Type="http://schemas.openxmlformats.org/officeDocument/2006/relationships/slideLayout" Target="../slideLayouts/slideLayout7.xml"/><Relationship Id="rId6" Type="http://schemas.openxmlformats.org/officeDocument/2006/relationships/image" Target="../media/image757.png"/><Relationship Id="rId11" Type="http://schemas.openxmlformats.org/officeDocument/2006/relationships/customXml" Target="../ink/ink1439.xml"/><Relationship Id="rId24" Type="http://schemas.openxmlformats.org/officeDocument/2006/relationships/image" Target="../media/image766.png"/><Relationship Id="rId5" Type="http://schemas.openxmlformats.org/officeDocument/2006/relationships/customXml" Target="../ink/ink1436.xml"/><Relationship Id="rId15" Type="http://schemas.openxmlformats.org/officeDocument/2006/relationships/customXml" Target="../ink/ink1441.xml"/><Relationship Id="rId23" Type="http://schemas.openxmlformats.org/officeDocument/2006/relationships/customXml" Target="../ink/ink1445.xml"/><Relationship Id="rId28" Type="http://schemas.openxmlformats.org/officeDocument/2006/relationships/image" Target="../media/image768.png"/><Relationship Id="rId10" Type="http://schemas.openxmlformats.org/officeDocument/2006/relationships/image" Target="../media/image759.png"/><Relationship Id="rId19" Type="http://schemas.openxmlformats.org/officeDocument/2006/relationships/customXml" Target="../ink/ink1443.xml"/><Relationship Id="rId4" Type="http://schemas.openxmlformats.org/officeDocument/2006/relationships/image" Target="../media/image756.png"/><Relationship Id="rId9" Type="http://schemas.openxmlformats.org/officeDocument/2006/relationships/customXml" Target="../ink/ink1438.xml"/><Relationship Id="rId14" Type="http://schemas.openxmlformats.org/officeDocument/2006/relationships/image" Target="../media/image761.png"/><Relationship Id="rId22" Type="http://schemas.openxmlformats.org/officeDocument/2006/relationships/image" Target="../media/image765.png"/><Relationship Id="rId27" Type="http://schemas.openxmlformats.org/officeDocument/2006/relationships/customXml" Target="../ink/ink1447.xml"/></Relationships>
</file>

<file path=ppt/slides/_rels/slide14.xml.rels><?xml version="1.0" encoding="UTF-8" standalone="yes"?>
<Relationships xmlns="http://schemas.openxmlformats.org/package/2006/relationships"><Relationship Id="rId8" Type="http://schemas.openxmlformats.org/officeDocument/2006/relationships/image" Target="../media/image771.png"/><Relationship Id="rId3" Type="http://schemas.openxmlformats.org/officeDocument/2006/relationships/customXml" Target="../ink/ink1448.xml"/><Relationship Id="rId7" Type="http://schemas.openxmlformats.org/officeDocument/2006/relationships/customXml" Target="../ink/ink1450.xml"/><Relationship Id="rId12" Type="http://schemas.openxmlformats.org/officeDocument/2006/relationships/image" Target="../media/image77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70.png"/><Relationship Id="rId11" Type="http://schemas.openxmlformats.org/officeDocument/2006/relationships/customXml" Target="../ink/ink1452.xml"/><Relationship Id="rId5" Type="http://schemas.openxmlformats.org/officeDocument/2006/relationships/customXml" Target="../ink/ink1449.xml"/><Relationship Id="rId10" Type="http://schemas.openxmlformats.org/officeDocument/2006/relationships/image" Target="../media/image772.png"/><Relationship Id="rId4" Type="http://schemas.openxmlformats.org/officeDocument/2006/relationships/image" Target="../media/image769.png"/><Relationship Id="rId9" Type="http://schemas.openxmlformats.org/officeDocument/2006/relationships/customXml" Target="../ink/ink1451.xml"/></Relationships>
</file>

<file path=ppt/slides/_rels/slide15.xml.rels><?xml version="1.0" encoding="UTF-8" standalone="yes"?>
<Relationships xmlns="http://schemas.openxmlformats.org/package/2006/relationships"><Relationship Id="rId8" Type="http://schemas.openxmlformats.org/officeDocument/2006/relationships/image" Target="../media/image776.png"/><Relationship Id="rId3" Type="http://schemas.openxmlformats.org/officeDocument/2006/relationships/customXml" Target="../ink/ink1453.xml"/><Relationship Id="rId7" Type="http://schemas.openxmlformats.org/officeDocument/2006/relationships/customXml" Target="../ink/ink1455.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75.png"/><Relationship Id="rId5" Type="http://schemas.openxmlformats.org/officeDocument/2006/relationships/customXml" Target="../ink/ink1454.xml"/><Relationship Id="rId10" Type="http://schemas.openxmlformats.org/officeDocument/2006/relationships/image" Target="../media/image777.png"/><Relationship Id="rId4" Type="http://schemas.openxmlformats.org/officeDocument/2006/relationships/image" Target="../media/image774.png"/><Relationship Id="rId9" Type="http://schemas.openxmlformats.org/officeDocument/2006/relationships/customXml" Target="../ink/ink145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3" Type="http://schemas.openxmlformats.org/officeDocument/2006/relationships/customXml" Target="../ink/ink1462.xml"/><Relationship Id="rId18" Type="http://schemas.openxmlformats.org/officeDocument/2006/relationships/image" Target="../media/image785.png"/><Relationship Id="rId26" Type="http://schemas.openxmlformats.org/officeDocument/2006/relationships/image" Target="../media/image789.png"/><Relationship Id="rId39" Type="http://schemas.openxmlformats.org/officeDocument/2006/relationships/customXml" Target="../ink/ink1475.xml"/><Relationship Id="rId21" Type="http://schemas.openxmlformats.org/officeDocument/2006/relationships/customXml" Target="../ink/ink1466.xml"/><Relationship Id="rId34" Type="http://schemas.openxmlformats.org/officeDocument/2006/relationships/image" Target="../media/image793.png"/><Relationship Id="rId42" Type="http://schemas.openxmlformats.org/officeDocument/2006/relationships/image" Target="../media/image797.png"/><Relationship Id="rId47" Type="http://schemas.openxmlformats.org/officeDocument/2006/relationships/customXml" Target="../ink/ink1479.xml"/><Relationship Id="rId50" Type="http://schemas.openxmlformats.org/officeDocument/2006/relationships/image" Target="../media/image801.png"/><Relationship Id="rId7" Type="http://schemas.openxmlformats.org/officeDocument/2006/relationships/customXml" Target="../ink/ink1459.xml"/><Relationship Id="rId2" Type="http://schemas.openxmlformats.org/officeDocument/2006/relationships/notesSlide" Target="../notesSlides/notesSlide17.xml"/><Relationship Id="rId16" Type="http://schemas.openxmlformats.org/officeDocument/2006/relationships/image" Target="../media/image784.png"/><Relationship Id="rId29" Type="http://schemas.openxmlformats.org/officeDocument/2006/relationships/customXml" Target="../ink/ink1470.xml"/><Relationship Id="rId11" Type="http://schemas.openxmlformats.org/officeDocument/2006/relationships/customXml" Target="../ink/ink1461.xml"/><Relationship Id="rId24" Type="http://schemas.openxmlformats.org/officeDocument/2006/relationships/image" Target="../media/image788.png"/><Relationship Id="rId32" Type="http://schemas.openxmlformats.org/officeDocument/2006/relationships/image" Target="../media/image792.png"/><Relationship Id="rId37" Type="http://schemas.openxmlformats.org/officeDocument/2006/relationships/customXml" Target="../ink/ink1474.xml"/><Relationship Id="rId40" Type="http://schemas.openxmlformats.org/officeDocument/2006/relationships/image" Target="../media/image796.png"/><Relationship Id="rId45" Type="http://schemas.openxmlformats.org/officeDocument/2006/relationships/customXml" Target="../ink/ink1478.xml"/><Relationship Id="rId53" Type="http://schemas.openxmlformats.org/officeDocument/2006/relationships/customXml" Target="../ink/ink1482.xml"/><Relationship Id="rId5" Type="http://schemas.openxmlformats.org/officeDocument/2006/relationships/customXml" Target="../ink/ink1458.xml"/><Relationship Id="rId10" Type="http://schemas.openxmlformats.org/officeDocument/2006/relationships/image" Target="../media/image781.png"/><Relationship Id="rId19" Type="http://schemas.openxmlformats.org/officeDocument/2006/relationships/customXml" Target="../ink/ink1465.xml"/><Relationship Id="rId31" Type="http://schemas.openxmlformats.org/officeDocument/2006/relationships/customXml" Target="../ink/ink1471.xml"/><Relationship Id="rId44" Type="http://schemas.openxmlformats.org/officeDocument/2006/relationships/image" Target="../media/image798.png"/><Relationship Id="rId52" Type="http://schemas.openxmlformats.org/officeDocument/2006/relationships/image" Target="../media/image802.png"/><Relationship Id="rId4" Type="http://schemas.openxmlformats.org/officeDocument/2006/relationships/image" Target="../media/image778.png"/><Relationship Id="rId9" Type="http://schemas.openxmlformats.org/officeDocument/2006/relationships/customXml" Target="../ink/ink1460.xml"/><Relationship Id="rId14" Type="http://schemas.openxmlformats.org/officeDocument/2006/relationships/image" Target="../media/image783.png"/><Relationship Id="rId22" Type="http://schemas.openxmlformats.org/officeDocument/2006/relationships/image" Target="../media/image787.png"/><Relationship Id="rId27" Type="http://schemas.openxmlformats.org/officeDocument/2006/relationships/customXml" Target="../ink/ink1469.xml"/><Relationship Id="rId30" Type="http://schemas.openxmlformats.org/officeDocument/2006/relationships/image" Target="../media/image791.png"/><Relationship Id="rId35" Type="http://schemas.openxmlformats.org/officeDocument/2006/relationships/customXml" Target="../ink/ink1473.xml"/><Relationship Id="rId43" Type="http://schemas.openxmlformats.org/officeDocument/2006/relationships/customXml" Target="../ink/ink1477.xml"/><Relationship Id="rId48" Type="http://schemas.openxmlformats.org/officeDocument/2006/relationships/image" Target="../media/image800.png"/><Relationship Id="rId8" Type="http://schemas.openxmlformats.org/officeDocument/2006/relationships/image" Target="../media/image780.png"/><Relationship Id="rId51" Type="http://schemas.openxmlformats.org/officeDocument/2006/relationships/customXml" Target="../ink/ink1481.xml"/><Relationship Id="rId3" Type="http://schemas.openxmlformats.org/officeDocument/2006/relationships/customXml" Target="../ink/ink1457.xml"/><Relationship Id="rId12" Type="http://schemas.openxmlformats.org/officeDocument/2006/relationships/image" Target="../media/image782.png"/><Relationship Id="rId17" Type="http://schemas.openxmlformats.org/officeDocument/2006/relationships/customXml" Target="../ink/ink1464.xml"/><Relationship Id="rId25" Type="http://schemas.openxmlformats.org/officeDocument/2006/relationships/customXml" Target="../ink/ink1468.xml"/><Relationship Id="rId33" Type="http://schemas.openxmlformats.org/officeDocument/2006/relationships/customXml" Target="../ink/ink1472.xml"/><Relationship Id="rId38" Type="http://schemas.openxmlformats.org/officeDocument/2006/relationships/image" Target="../media/image795.png"/><Relationship Id="rId46" Type="http://schemas.openxmlformats.org/officeDocument/2006/relationships/image" Target="../media/image799.png"/><Relationship Id="rId20" Type="http://schemas.openxmlformats.org/officeDocument/2006/relationships/image" Target="../media/image786.png"/><Relationship Id="rId41" Type="http://schemas.openxmlformats.org/officeDocument/2006/relationships/customXml" Target="../ink/ink1476.xml"/><Relationship Id="rId54" Type="http://schemas.openxmlformats.org/officeDocument/2006/relationships/image" Target="../media/image803.png"/><Relationship Id="rId1" Type="http://schemas.openxmlformats.org/officeDocument/2006/relationships/slideLayout" Target="../slideLayouts/slideLayout7.xml"/><Relationship Id="rId6" Type="http://schemas.openxmlformats.org/officeDocument/2006/relationships/image" Target="../media/image779.png"/><Relationship Id="rId15" Type="http://schemas.openxmlformats.org/officeDocument/2006/relationships/customXml" Target="../ink/ink1463.xml"/><Relationship Id="rId23" Type="http://schemas.openxmlformats.org/officeDocument/2006/relationships/customXml" Target="../ink/ink1467.xml"/><Relationship Id="rId28" Type="http://schemas.openxmlformats.org/officeDocument/2006/relationships/image" Target="../media/image790.png"/><Relationship Id="rId36" Type="http://schemas.openxmlformats.org/officeDocument/2006/relationships/image" Target="../media/image794.png"/><Relationship Id="rId49" Type="http://schemas.openxmlformats.org/officeDocument/2006/relationships/customXml" Target="../ink/ink148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6" Type="http://schemas.openxmlformats.org/officeDocument/2006/relationships/image" Target="../media/image815.png"/><Relationship Id="rId117" Type="http://schemas.openxmlformats.org/officeDocument/2006/relationships/customXml" Target="../ink/ink1540.xml"/><Relationship Id="rId21" Type="http://schemas.openxmlformats.org/officeDocument/2006/relationships/customXml" Target="../ink/ink1492.xml"/><Relationship Id="rId42" Type="http://schemas.openxmlformats.org/officeDocument/2006/relationships/image" Target="../media/image823.png"/><Relationship Id="rId47" Type="http://schemas.openxmlformats.org/officeDocument/2006/relationships/customXml" Target="../ink/ink1505.xml"/><Relationship Id="rId63" Type="http://schemas.openxmlformats.org/officeDocument/2006/relationships/customXml" Target="../ink/ink1513.xml"/><Relationship Id="rId68" Type="http://schemas.openxmlformats.org/officeDocument/2006/relationships/image" Target="../media/image836.png"/><Relationship Id="rId84" Type="http://schemas.openxmlformats.org/officeDocument/2006/relationships/image" Target="../media/image844.png"/><Relationship Id="rId89" Type="http://schemas.openxmlformats.org/officeDocument/2006/relationships/customXml" Target="../ink/ink1526.xml"/><Relationship Id="rId112" Type="http://schemas.openxmlformats.org/officeDocument/2006/relationships/image" Target="../media/image858.png"/><Relationship Id="rId16" Type="http://schemas.openxmlformats.org/officeDocument/2006/relationships/image" Target="../media/image810.png"/><Relationship Id="rId107" Type="http://schemas.openxmlformats.org/officeDocument/2006/relationships/customXml" Target="../ink/ink1535.xml"/><Relationship Id="rId11" Type="http://schemas.openxmlformats.org/officeDocument/2006/relationships/customXml" Target="../ink/ink1487.xml"/><Relationship Id="rId32" Type="http://schemas.openxmlformats.org/officeDocument/2006/relationships/image" Target="../media/image818.png"/><Relationship Id="rId37" Type="http://schemas.openxmlformats.org/officeDocument/2006/relationships/customXml" Target="../ink/ink1500.xml"/><Relationship Id="rId53" Type="http://schemas.openxmlformats.org/officeDocument/2006/relationships/customXml" Target="../ink/ink1508.xml"/><Relationship Id="rId58" Type="http://schemas.openxmlformats.org/officeDocument/2006/relationships/image" Target="../media/image831.png"/><Relationship Id="rId74" Type="http://schemas.openxmlformats.org/officeDocument/2006/relationships/image" Target="../media/image839.png"/><Relationship Id="rId79" Type="http://schemas.openxmlformats.org/officeDocument/2006/relationships/customXml" Target="../ink/ink1521.xml"/><Relationship Id="rId102" Type="http://schemas.openxmlformats.org/officeDocument/2006/relationships/image" Target="../media/image853.png"/><Relationship Id="rId5" Type="http://schemas.openxmlformats.org/officeDocument/2006/relationships/customXml" Target="../ink/ink1484.xml"/><Relationship Id="rId90" Type="http://schemas.openxmlformats.org/officeDocument/2006/relationships/image" Target="../media/image847.png"/><Relationship Id="rId95" Type="http://schemas.openxmlformats.org/officeDocument/2006/relationships/customXml" Target="../ink/ink1529.xml"/><Relationship Id="rId22" Type="http://schemas.openxmlformats.org/officeDocument/2006/relationships/image" Target="../media/image813.png"/><Relationship Id="rId27" Type="http://schemas.openxmlformats.org/officeDocument/2006/relationships/customXml" Target="../ink/ink1495.xml"/><Relationship Id="rId43" Type="http://schemas.openxmlformats.org/officeDocument/2006/relationships/customXml" Target="../ink/ink1503.xml"/><Relationship Id="rId48" Type="http://schemas.openxmlformats.org/officeDocument/2006/relationships/image" Target="../media/image826.png"/><Relationship Id="rId64" Type="http://schemas.openxmlformats.org/officeDocument/2006/relationships/image" Target="../media/image834.png"/><Relationship Id="rId69" Type="http://schemas.openxmlformats.org/officeDocument/2006/relationships/customXml" Target="../ink/ink1516.xml"/><Relationship Id="rId113" Type="http://schemas.openxmlformats.org/officeDocument/2006/relationships/customXml" Target="../ink/ink1538.xml"/><Relationship Id="rId118" Type="http://schemas.openxmlformats.org/officeDocument/2006/relationships/image" Target="../media/image861.png"/><Relationship Id="rId80" Type="http://schemas.openxmlformats.org/officeDocument/2006/relationships/image" Target="../media/image842.png"/><Relationship Id="rId85" Type="http://schemas.openxmlformats.org/officeDocument/2006/relationships/customXml" Target="../ink/ink1524.xml"/><Relationship Id="rId12" Type="http://schemas.openxmlformats.org/officeDocument/2006/relationships/image" Target="../media/image808.png"/><Relationship Id="rId17" Type="http://schemas.openxmlformats.org/officeDocument/2006/relationships/customXml" Target="../ink/ink1490.xml"/><Relationship Id="rId33" Type="http://schemas.openxmlformats.org/officeDocument/2006/relationships/customXml" Target="../ink/ink1498.xml"/><Relationship Id="rId38" Type="http://schemas.openxmlformats.org/officeDocument/2006/relationships/image" Target="../media/image821.png"/><Relationship Id="rId59" Type="http://schemas.openxmlformats.org/officeDocument/2006/relationships/customXml" Target="../ink/ink1511.xml"/><Relationship Id="rId103" Type="http://schemas.openxmlformats.org/officeDocument/2006/relationships/customXml" Target="../ink/ink1533.xml"/><Relationship Id="rId108" Type="http://schemas.openxmlformats.org/officeDocument/2006/relationships/image" Target="../media/image856.png"/><Relationship Id="rId54" Type="http://schemas.openxmlformats.org/officeDocument/2006/relationships/image" Target="../media/image829.png"/><Relationship Id="rId70" Type="http://schemas.openxmlformats.org/officeDocument/2006/relationships/image" Target="../media/image837.png"/><Relationship Id="rId75" Type="http://schemas.openxmlformats.org/officeDocument/2006/relationships/customXml" Target="../ink/ink1519.xml"/><Relationship Id="rId91" Type="http://schemas.openxmlformats.org/officeDocument/2006/relationships/customXml" Target="../ink/ink1527.xml"/><Relationship Id="rId96" Type="http://schemas.openxmlformats.org/officeDocument/2006/relationships/image" Target="../media/image850.png"/><Relationship Id="rId1" Type="http://schemas.openxmlformats.org/officeDocument/2006/relationships/slideLayout" Target="../slideLayouts/slideLayout7.xml"/><Relationship Id="rId6" Type="http://schemas.openxmlformats.org/officeDocument/2006/relationships/image" Target="../media/image805.png"/><Relationship Id="rId23" Type="http://schemas.openxmlformats.org/officeDocument/2006/relationships/customXml" Target="../ink/ink1493.xml"/><Relationship Id="rId28" Type="http://schemas.openxmlformats.org/officeDocument/2006/relationships/image" Target="../media/image816.png"/><Relationship Id="rId49" Type="http://schemas.openxmlformats.org/officeDocument/2006/relationships/customXml" Target="../ink/ink1506.xml"/><Relationship Id="rId114" Type="http://schemas.openxmlformats.org/officeDocument/2006/relationships/image" Target="../media/image859.png"/><Relationship Id="rId10" Type="http://schemas.openxmlformats.org/officeDocument/2006/relationships/image" Target="../media/image807.png"/><Relationship Id="rId31" Type="http://schemas.openxmlformats.org/officeDocument/2006/relationships/customXml" Target="../ink/ink1497.xml"/><Relationship Id="rId44" Type="http://schemas.openxmlformats.org/officeDocument/2006/relationships/image" Target="../media/image824.png"/><Relationship Id="rId52" Type="http://schemas.openxmlformats.org/officeDocument/2006/relationships/image" Target="../media/image828.png"/><Relationship Id="rId60" Type="http://schemas.openxmlformats.org/officeDocument/2006/relationships/image" Target="../media/image832.png"/><Relationship Id="rId65" Type="http://schemas.openxmlformats.org/officeDocument/2006/relationships/customXml" Target="../ink/ink1514.xml"/><Relationship Id="rId73" Type="http://schemas.openxmlformats.org/officeDocument/2006/relationships/customXml" Target="../ink/ink1518.xml"/><Relationship Id="rId78" Type="http://schemas.openxmlformats.org/officeDocument/2006/relationships/image" Target="../media/image841.png"/><Relationship Id="rId81" Type="http://schemas.openxmlformats.org/officeDocument/2006/relationships/customXml" Target="../ink/ink1522.xml"/><Relationship Id="rId86" Type="http://schemas.openxmlformats.org/officeDocument/2006/relationships/image" Target="../media/image845.png"/><Relationship Id="rId94" Type="http://schemas.openxmlformats.org/officeDocument/2006/relationships/image" Target="../media/image849.png"/><Relationship Id="rId99" Type="http://schemas.openxmlformats.org/officeDocument/2006/relationships/customXml" Target="../ink/ink1531.xml"/><Relationship Id="rId101" Type="http://schemas.openxmlformats.org/officeDocument/2006/relationships/customXml" Target="../ink/ink1532.xml"/><Relationship Id="rId4" Type="http://schemas.openxmlformats.org/officeDocument/2006/relationships/image" Target="../media/image804.png"/><Relationship Id="rId9" Type="http://schemas.openxmlformats.org/officeDocument/2006/relationships/customXml" Target="../ink/ink1486.xml"/><Relationship Id="rId13" Type="http://schemas.openxmlformats.org/officeDocument/2006/relationships/customXml" Target="../ink/ink1488.xml"/><Relationship Id="rId18" Type="http://schemas.openxmlformats.org/officeDocument/2006/relationships/image" Target="../media/image811.png"/><Relationship Id="rId39" Type="http://schemas.openxmlformats.org/officeDocument/2006/relationships/customXml" Target="../ink/ink1501.xml"/><Relationship Id="rId109" Type="http://schemas.openxmlformats.org/officeDocument/2006/relationships/customXml" Target="../ink/ink1536.xml"/><Relationship Id="rId34" Type="http://schemas.openxmlformats.org/officeDocument/2006/relationships/image" Target="../media/image819.png"/><Relationship Id="rId50" Type="http://schemas.openxmlformats.org/officeDocument/2006/relationships/image" Target="../media/image827.png"/><Relationship Id="rId55" Type="http://schemas.openxmlformats.org/officeDocument/2006/relationships/customXml" Target="../ink/ink1509.xml"/><Relationship Id="rId76" Type="http://schemas.openxmlformats.org/officeDocument/2006/relationships/image" Target="../media/image840.png"/><Relationship Id="rId97" Type="http://schemas.openxmlformats.org/officeDocument/2006/relationships/customXml" Target="../ink/ink1530.xml"/><Relationship Id="rId104" Type="http://schemas.openxmlformats.org/officeDocument/2006/relationships/image" Target="../media/image854.png"/><Relationship Id="rId7" Type="http://schemas.openxmlformats.org/officeDocument/2006/relationships/customXml" Target="../ink/ink1485.xml"/><Relationship Id="rId71" Type="http://schemas.openxmlformats.org/officeDocument/2006/relationships/customXml" Target="../ink/ink1517.xml"/><Relationship Id="rId92" Type="http://schemas.openxmlformats.org/officeDocument/2006/relationships/image" Target="../media/image848.png"/><Relationship Id="rId2" Type="http://schemas.openxmlformats.org/officeDocument/2006/relationships/notesSlide" Target="../notesSlides/notesSlide19.xml"/><Relationship Id="rId29" Type="http://schemas.openxmlformats.org/officeDocument/2006/relationships/customXml" Target="../ink/ink1496.xml"/><Relationship Id="rId24" Type="http://schemas.openxmlformats.org/officeDocument/2006/relationships/image" Target="../media/image814.png"/><Relationship Id="rId40" Type="http://schemas.openxmlformats.org/officeDocument/2006/relationships/image" Target="../media/image822.png"/><Relationship Id="rId45" Type="http://schemas.openxmlformats.org/officeDocument/2006/relationships/customXml" Target="../ink/ink1504.xml"/><Relationship Id="rId66" Type="http://schemas.openxmlformats.org/officeDocument/2006/relationships/image" Target="../media/image835.png"/><Relationship Id="rId87" Type="http://schemas.openxmlformats.org/officeDocument/2006/relationships/customXml" Target="../ink/ink1525.xml"/><Relationship Id="rId110" Type="http://schemas.openxmlformats.org/officeDocument/2006/relationships/image" Target="../media/image857.png"/><Relationship Id="rId115" Type="http://schemas.openxmlformats.org/officeDocument/2006/relationships/customXml" Target="../ink/ink1539.xml"/><Relationship Id="rId61" Type="http://schemas.openxmlformats.org/officeDocument/2006/relationships/customXml" Target="../ink/ink1512.xml"/><Relationship Id="rId82" Type="http://schemas.openxmlformats.org/officeDocument/2006/relationships/image" Target="../media/image843.png"/><Relationship Id="rId19" Type="http://schemas.openxmlformats.org/officeDocument/2006/relationships/customXml" Target="../ink/ink1491.xml"/><Relationship Id="rId14" Type="http://schemas.openxmlformats.org/officeDocument/2006/relationships/image" Target="../media/image809.png"/><Relationship Id="rId30" Type="http://schemas.openxmlformats.org/officeDocument/2006/relationships/image" Target="../media/image817.png"/><Relationship Id="rId35" Type="http://schemas.openxmlformats.org/officeDocument/2006/relationships/customXml" Target="../ink/ink1499.xml"/><Relationship Id="rId56" Type="http://schemas.openxmlformats.org/officeDocument/2006/relationships/image" Target="../media/image830.png"/><Relationship Id="rId77" Type="http://schemas.openxmlformats.org/officeDocument/2006/relationships/customXml" Target="../ink/ink1520.xml"/><Relationship Id="rId100" Type="http://schemas.openxmlformats.org/officeDocument/2006/relationships/image" Target="../media/image852.png"/><Relationship Id="rId105" Type="http://schemas.openxmlformats.org/officeDocument/2006/relationships/customXml" Target="../ink/ink1534.xml"/><Relationship Id="rId8" Type="http://schemas.openxmlformats.org/officeDocument/2006/relationships/image" Target="../media/image806.png"/><Relationship Id="rId51" Type="http://schemas.openxmlformats.org/officeDocument/2006/relationships/customXml" Target="../ink/ink1507.xml"/><Relationship Id="rId72" Type="http://schemas.openxmlformats.org/officeDocument/2006/relationships/image" Target="../media/image838.png"/><Relationship Id="rId93" Type="http://schemas.openxmlformats.org/officeDocument/2006/relationships/customXml" Target="../ink/ink1528.xml"/><Relationship Id="rId98" Type="http://schemas.openxmlformats.org/officeDocument/2006/relationships/image" Target="../media/image851.png"/><Relationship Id="rId3" Type="http://schemas.openxmlformats.org/officeDocument/2006/relationships/customXml" Target="../ink/ink1483.xml"/><Relationship Id="rId25" Type="http://schemas.openxmlformats.org/officeDocument/2006/relationships/customXml" Target="../ink/ink1494.xml"/><Relationship Id="rId46" Type="http://schemas.openxmlformats.org/officeDocument/2006/relationships/image" Target="../media/image825.png"/><Relationship Id="rId67" Type="http://schemas.openxmlformats.org/officeDocument/2006/relationships/customXml" Target="../ink/ink1515.xml"/><Relationship Id="rId116" Type="http://schemas.openxmlformats.org/officeDocument/2006/relationships/image" Target="../media/image860.png"/><Relationship Id="rId20" Type="http://schemas.openxmlformats.org/officeDocument/2006/relationships/image" Target="../media/image812.png"/><Relationship Id="rId41" Type="http://schemas.openxmlformats.org/officeDocument/2006/relationships/customXml" Target="../ink/ink1502.xml"/><Relationship Id="rId62" Type="http://schemas.openxmlformats.org/officeDocument/2006/relationships/image" Target="../media/image833.png"/><Relationship Id="rId83" Type="http://schemas.openxmlformats.org/officeDocument/2006/relationships/customXml" Target="../ink/ink1523.xml"/><Relationship Id="rId88" Type="http://schemas.openxmlformats.org/officeDocument/2006/relationships/image" Target="../media/image846.png"/><Relationship Id="rId111" Type="http://schemas.openxmlformats.org/officeDocument/2006/relationships/customXml" Target="../ink/ink1537.xml"/><Relationship Id="rId15" Type="http://schemas.openxmlformats.org/officeDocument/2006/relationships/customXml" Target="../ink/ink1489.xml"/><Relationship Id="rId36" Type="http://schemas.openxmlformats.org/officeDocument/2006/relationships/image" Target="../media/image820.png"/><Relationship Id="rId57" Type="http://schemas.openxmlformats.org/officeDocument/2006/relationships/customXml" Target="../ink/ink1510.xml"/><Relationship Id="rId106" Type="http://schemas.openxmlformats.org/officeDocument/2006/relationships/image" Target="../media/image855.png"/></Relationships>
</file>

<file path=ppt/slides/_rels/slide2.xml.rels><?xml version="1.0" encoding="UTF-8" standalone="yes"?>
<Relationships xmlns="http://schemas.openxmlformats.org/package/2006/relationships"><Relationship Id="rId13" Type="http://schemas.openxmlformats.org/officeDocument/2006/relationships/customXml" Target="../ink/ink191.xml"/><Relationship Id="rId18" Type="http://schemas.openxmlformats.org/officeDocument/2006/relationships/image" Target="../media/image1405.png"/><Relationship Id="rId26" Type="http://schemas.openxmlformats.org/officeDocument/2006/relationships/image" Target="../media/image1409.png"/><Relationship Id="rId39" Type="http://schemas.openxmlformats.org/officeDocument/2006/relationships/customXml" Target="../ink/ink204.xml"/><Relationship Id="rId21" Type="http://schemas.openxmlformats.org/officeDocument/2006/relationships/customXml" Target="../ink/ink195.xml"/><Relationship Id="rId34" Type="http://schemas.openxmlformats.org/officeDocument/2006/relationships/image" Target="../media/image1412.png"/><Relationship Id="rId42" Type="http://schemas.openxmlformats.org/officeDocument/2006/relationships/customXml" Target="../ink/ink206.xml"/><Relationship Id="rId47" Type="http://schemas.openxmlformats.org/officeDocument/2006/relationships/image" Target="../media/image7.png"/><Relationship Id="rId7" Type="http://schemas.openxmlformats.org/officeDocument/2006/relationships/customXml" Target="../ink/ink188.xml"/><Relationship Id="rId2" Type="http://schemas.openxmlformats.org/officeDocument/2006/relationships/notesSlide" Target="../notesSlides/notesSlide2.xml"/><Relationship Id="rId16" Type="http://schemas.openxmlformats.org/officeDocument/2006/relationships/image" Target="../media/image1404.png"/><Relationship Id="rId29" Type="http://schemas.openxmlformats.org/officeDocument/2006/relationships/customXml" Target="../ink/ink199.xml"/><Relationship Id="rId1" Type="http://schemas.openxmlformats.org/officeDocument/2006/relationships/slideLayout" Target="../slideLayouts/slideLayout7.xml"/><Relationship Id="rId6" Type="http://schemas.openxmlformats.org/officeDocument/2006/relationships/image" Target="../media/image1399.png"/><Relationship Id="rId11" Type="http://schemas.openxmlformats.org/officeDocument/2006/relationships/customXml" Target="../ink/ink190.xml"/><Relationship Id="rId24" Type="http://schemas.openxmlformats.org/officeDocument/2006/relationships/image" Target="../media/image1408.png"/><Relationship Id="rId32" Type="http://schemas.openxmlformats.org/officeDocument/2006/relationships/image" Target="../media/image1411.png"/><Relationship Id="rId37" Type="http://schemas.openxmlformats.org/officeDocument/2006/relationships/customXml" Target="../ink/ink203.xml"/><Relationship Id="rId40" Type="http://schemas.openxmlformats.org/officeDocument/2006/relationships/customXml" Target="../ink/ink205.xml"/><Relationship Id="rId45" Type="http://schemas.openxmlformats.org/officeDocument/2006/relationships/image" Target="../media/image6.png"/><Relationship Id="rId5" Type="http://schemas.openxmlformats.org/officeDocument/2006/relationships/customXml" Target="../ink/ink187.xml"/><Relationship Id="rId15" Type="http://schemas.openxmlformats.org/officeDocument/2006/relationships/customXml" Target="../ink/ink192.xml"/><Relationship Id="rId23" Type="http://schemas.openxmlformats.org/officeDocument/2006/relationships/customXml" Target="../ink/ink196.xml"/><Relationship Id="rId28" Type="http://schemas.openxmlformats.org/officeDocument/2006/relationships/image" Target="../media/image933.png"/><Relationship Id="rId36" Type="http://schemas.openxmlformats.org/officeDocument/2006/relationships/image" Target="../media/image1413.png"/><Relationship Id="rId10" Type="http://schemas.openxmlformats.org/officeDocument/2006/relationships/image" Target="../media/image1401.png"/><Relationship Id="rId19" Type="http://schemas.openxmlformats.org/officeDocument/2006/relationships/customXml" Target="../ink/ink194.xml"/><Relationship Id="rId31" Type="http://schemas.openxmlformats.org/officeDocument/2006/relationships/customXml" Target="../ink/ink200.xml"/><Relationship Id="rId44" Type="http://schemas.openxmlformats.org/officeDocument/2006/relationships/customXml" Target="../ink/ink207.xml"/><Relationship Id="rId4" Type="http://schemas.openxmlformats.org/officeDocument/2006/relationships/image" Target="../media/image1398.png"/><Relationship Id="rId9" Type="http://schemas.openxmlformats.org/officeDocument/2006/relationships/customXml" Target="../ink/ink189.xml"/><Relationship Id="rId14" Type="http://schemas.openxmlformats.org/officeDocument/2006/relationships/image" Target="../media/image1403.png"/><Relationship Id="rId22" Type="http://schemas.openxmlformats.org/officeDocument/2006/relationships/image" Target="../media/image1407.png"/><Relationship Id="rId27" Type="http://schemas.openxmlformats.org/officeDocument/2006/relationships/customXml" Target="../ink/ink198.xml"/><Relationship Id="rId30" Type="http://schemas.openxmlformats.org/officeDocument/2006/relationships/image" Target="../media/image1410.png"/><Relationship Id="rId35" Type="http://schemas.openxmlformats.org/officeDocument/2006/relationships/customXml" Target="../ink/ink202.xml"/><Relationship Id="rId43" Type="http://schemas.openxmlformats.org/officeDocument/2006/relationships/image" Target="../media/image5.png"/><Relationship Id="rId8" Type="http://schemas.openxmlformats.org/officeDocument/2006/relationships/image" Target="../media/image1400.png"/><Relationship Id="rId3" Type="http://schemas.openxmlformats.org/officeDocument/2006/relationships/customXml" Target="../ink/ink186.xml"/><Relationship Id="rId12" Type="http://schemas.openxmlformats.org/officeDocument/2006/relationships/image" Target="../media/image1402.png"/><Relationship Id="rId17" Type="http://schemas.openxmlformats.org/officeDocument/2006/relationships/customXml" Target="../ink/ink193.xml"/><Relationship Id="rId25" Type="http://schemas.openxmlformats.org/officeDocument/2006/relationships/customXml" Target="../ink/ink197.xml"/><Relationship Id="rId33" Type="http://schemas.openxmlformats.org/officeDocument/2006/relationships/customXml" Target="../ink/ink201.xml"/><Relationship Id="rId38" Type="http://schemas.openxmlformats.org/officeDocument/2006/relationships/image" Target="../media/image1414.png"/><Relationship Id="rId46" Type="http://schemas.openxmlformats.org/officeDocument/2006/relationships/customXml" Target="../ink/ink208.xml"/><Relationship Id="rId20" Type="http://schemas.openxmlformats.org/officeDocument/2006/relationships/image" Target="../media/image1406.png"/><Relationship Id="rId41" Type="http://schemas.openxmlformats.org/officeDocument/2006/relationships/image" Target="../media/image4.png"/></Relationships>
</file>

<file path=ppt/slides/_rels/slide20.xml.rels><?xml version="1.0" encoding="UTF-8" standalone="yes"?>
<Relationships xmlns="http://schemas.openxmlformats.org/package/2006/relationships"><Relationship Id="rId117" Type="http://schemas.openxmlformats.org/officeDocument/2006/relationships/image" Target="../media/image916.png"/><Relationship Id="rId671" Type="http://schemas.openxmlformats.org/officeDocument/2006/relationships/customXml" Target="../ink/ink1878.xml"/><Relationship Id="rId21" Type="http://schemas.openxmlformats.org/officeDocument/2006/relationships/image" Target="../media/image869.png"/><Relationship Id="rId324" Type="http://schemas.openxmlformats.org/officeDocument/2006/relationships/customXml" Target="../ink/ink1703.xml"/><Relationship Id="rId531" Type="http://schemas.openxmlformats.org/officeDocument/2006/relationships/customXml" Target="../ink/ink1807.xml"/><Relationship Id="rId629" Type="http://schemas.openxmlformats.org/officeDocument/2006/relationships/image" Target="../media/image1167.png"/><Relationship Id="rId170" Type="http://schemas.openxmlformats.org/officeDocument/2006/relationships/image" Target="../media/image943.png"/><Relationship Id="rId268" Type="http://schemas.openxmlformats.org/officeDocument/2006/relationships/image" Target="../media/image992.png"/><Relationship Id="rId475" Type="http://schemas.openxmlformats.org/officeDocument/2006/relationships/image" Target="../media/image1094.png"/><Relationship Id="rId682" Type="http://schemas.openxmlformats.org/officeDocument/2006/relationships/image" Target="../media/image1194.png"/><Relationship Id="rId32" Type="http://schemas.openxmlformats.org/officeDocument/2006/relationships/customXml" Target="../ink/ink1555.xml"/><Relationship Id="rId128" Type="http://schemas.openxmlformats.org/officeDocument/2006/relationships/customXml" Target="../ink/ink1604.xml"/><Relationship Id="rId335" Type="http://schemas.openxmlformats.org/officeDocument/2006/relationships/image" Target="../media/image1025.png"/><Relationship Id="rId542" Type="http://schemas.openxmlformats.org/officeDocument/2006/relationships/image" Target="../media/image1125.png"/><Relationship Id="rId181" Type="http://schemas.openxmlformats.org/officeDocument/2006/relationships/customXml" Target="../ink/ink1631.xml"/><Relationship Id="rId402" Type="http://schemas.openxmlformats.org/officeDocument/2006/relationships/customXml" Target="../ink/ink1742.xml"/><Relationship Id="rId279" Type="http://schemas.openxmlformats.org/officeDocument/2006/relationships/customXml" Target="../ink/ink1680.xml"/><Relationship Id="rId486" Type="http://schemas.openxmlformats.org/officeDocument/2006/relationships/image" Target="../media/image1099.png"/><Relationship Id="rId693" Type="http://schemas.openxmlformats.org/officeDocument/2006/relationships/customXml" Target="../ink/ink1889.xml"/><Relationship Id="rId707" Type="http://schemas.openxmlformats.org/officeDocument/2006/relationships/customXml" Target="../ink/ink1896.xml"/><Relationship Id="rId43" Type="http://schemas.openxmlformats.org/officeDocument/2006/relationships/image" Target="../media/image880.png"/><Relationship Id="rId139" Type="http://schemas.openxmlformats.org/officeDocument/2006/relationships/image" Target="../media/image927.png"/><Relationship Id="rId346" Type="http://schemas.openxmlformats.org/officeDocument/2006/relationships/customXml" Target="../ink/ink1714.xml"/><Relationship Id="rId553" Type="http://schemas.openxmlformats.org/officeDocument/2006/relationships/customXml" Target="../ink/ink1818.xml"/><Relationship Id="rId192" Type="http://schemas.openxmlformats.org/officeDocument/2006/relationships/image" Target="../media/image954.png"/><Relationship Id="rId206" Type="http://schemas.openxmlformats.org/officeDocument/2006/relationships/image" Target="../media/image961.png"/><Relationship Id="rId413" Type="http://schemas.openxmlformats.org/officeDocument/2006/relationships/image" Target="../media/image1063.png"/><Relationship Id="rId497" Type="http://schemas.openxmlformats.org/officeDocument/2006/relationships/customXml" Target="../ink/ink1790.xml"/><Relationship Id="rId620" Type="http://schemas.openxmlformats.org/officeDocument/2006/relationships/customXml" Target="../ink/ink1852.xml"/><Relationship Id="rId718" Type="http://schemas.openxmlformats.org/officeDocument/2006/relationships/image" Target="../media/image1212.png"/><Relationship Id="rId357" Type="http://schemas.openxmlformats.org/officeDocument/2006/relationships/image" Target="../media/image1035.png"/><Relationship Id="rId54" Type="http://schemas.openxmlformats.org/officeDocument/2006/relationships/customXml" Target="../ink/ink1567.xml"/><Relationship Id="rId217" Type="http://schemas.openxmlformats.org/officeDocument/2006/relationships/customXml" Target="../ink/ink1649.xml"/><Relationship Id="rId564" Type="http://schemas.openxmlformats.org/officeDocument/2006/relationships/image" Target="../media/image1135.png"/><Relationship Id="rId424" Type="http://schemas.openxmlformats.org/officeDocument/2006/relationships/customXml" Target="../ink/ink1753.xml"/><Relationship Id="rId631" Type="http://schemas.openxmlformats.org/officeDocument/2006/relationships/image" Target="../media/image1168.png"/><Relationship Id="rId270" Type="http://schemas.openxmlformats.org/officeDocument/2006/relationships/image" Target="../media/image993.png"/><Relationship Id="rId65" Type="http://schemas.openxmlformats.org/officeDocument/2006/relationships/image" Target="../media/image890.png"/><Relationship Id="rId130" Type="http://schemas.openxmlformats.org/officeDocument/2006/relationships/customXml" Target="../ink/ink1605.xml"/><Relationship Id="rId368" Type="http://schemas.openxmlformats.org/officeDocument/2006/relationships/customXml" Target="../ink/ink1725.xml"/><Relationship Id="rId575" Type="http://schemas.openxmlformats.org/officeDocument/2006/relationships/customXml" Target="../ink/ink1829.xml"/><Relationship Id="rId228" Type="http://schemas.openxmlformats.org/officeDocument/2006/relationships/image" Target="../media/image972.png"/><Relationship Id="rId435" Type="http://schemas.openxmlformats.org/officeDocument/2006/relationships/image" Target="../media/image1074.png"/><Relationship Id="rId642" Type="http://schemas.openxmlformats.org/officeDocument/2006/relationships/customXml" Target="../ink/ink1863.xml"/><Relationship Id="rId281" Type="http://schemas.openxmlformats.org/officeDocument/2006/relationships/customXml" Target="../ink/ink1681.xml"/><Relationship Id="rId502" Type="http://schemas.openxmlformats.org/officeDocument/2006/relationships/image" Target="../media/image1106.png"/><Relationship Id="rId76" Type="http://schemas.openxmlformats.org/officeDocument/2006/relationships/customXml" Target="../ink/ink1578.xml"/><Relationship Id="rId141" Type="http://schemas.openxmlformats.org/officeDocument/2006/relationships/image" Target="../media/image928.png"/><Relationship Id="rId379" Type="http://schemas.openxmlformats.org/officeDocument/2006/relationships/image" Target="../media/image1046.png"/><Relationship Id="rId586" Type="http://schemas.openxmlformats.org/officeDocument/2006/relationships/image" Target="../media/image1146.png"/><Relationship Id="rId7" Type="http://schemas.openxmlformats.org/officeDocument/2006/relationships/image" Target="../media/image863.png"/><Relationship Id="rId239" Type="http://schemas.openxmlformats.org/officeDocument/2006/relationships/customXml" Target="../ink/ink1660.xml"/><Relationship Id="rId446" Type="http://schemas.openxmlformats.org/officeDocument/2006/relationships/customXml" Target="../ink/ink1764.xml"/><Relationship Id="rId653" Type="http://schemas.openxmlformats.org/officeDocument/2006/relationships/image" Target="../media/image1179.png"/><Relationship Id="rId292" Type="http://schemas.openxmlformats.org/officeDocument/2006/relationships/customXml" Target="../ink/ink1687.xml"/><Relationship Id="rId306" Type="http://schemas.openxmlformats.org/officeDocument/2006/relationships/customXml" Target="../ink/ink1694.xml"/><Relationship Id="rId87" Type="http://schemas.openxmlformats.org/officeDocument/2006/relationships/image" Target="../media/image901.png"/><Relationship Id="rId513" Type="http://schemas.openxmlformats.org/officeDocument/2006/relationships/customXml" Target="../ink/ink1798.xml"/><Relationship Id="rId597" Type="http://schemas.openxmlformats.org/officeDocument/2006/relationships/image" Target="../media/image1151.png"/><Relationship Id="rId152" Type="http://schemas.openxmlformats.org/officeDocument/2006/relationships/customXml" Target="../ink/ink1616.xml"/><Relationship Id="rId457" Type="http://schemas.openxmlformats.org/officeDocument/2006/relationships/image" Target="../media/image1085.png"/><Relationship Id="rId664" Type="http://schemas.openxmlformats.org/officeDocument/2006/relationships/image" Target="../media/image1184.png"/><Relationship Id="rId14" Type="http://schemas.openxmlformats.org/officeDocument/2006/relationships/customXml" Target="../ink/ink1546.xml"/><Relationship Id="rId317" Type="http://schemas.openxmlformats.org/officeDocument/2006/relationships/image" Target="../media/image1016.png"/><Relationship Id="rId524" Type="http://schemas.openxmlformats.org/officeDocument/2006/relationships/image" Target="../media/image1116.png"/><Relationship Id="rId98" Type="http://schemas.openxmlformats.org/officeDocument/2006/relationships/customXml" Target="../ink/ink1589.xml"/><Relationship Id="rId163" Type="http://schemas.openxmlformats.org/officeDocument/2006/relationships/customXml" Target="../ink/ink1622.xml"/><Relationship Id="rId370" Type="http://schemas.openxmlformats.org/officeDocument/2006/relationships/customXml" Target="../ink/ink1726.xml"/><Relationship Id="rId230" Type="http://schemas.openxmlformats.org/officeDocument/2006/relationships/image" Target="../media/image973.png"/><Relationship Id="rId468" Type="http://schemas.openxmlformats.org/officeDocument/2006/relationships/customXml" Target="../ink/ink1775.xml"/><Relationship Id="rId675" Type="http://schemas.openxmlformats.org/officeDocument/2006/relationships/customXml" Target="../ink/ink1880.xml"/><Relationship Id="rId25" Type="http://schemas.openxmlformats.org/officeDocument/2006/relationships/image" Target="../media/image871.png"/><Relationship Id="rId328" Type="http://schemas.openxmlformats.org/officeDocument/2006/relationships/customXml" Target="../ink/ink1705.xml"/><Relationship Id="rId535" Type="http://schemas.openxmlformats.org/officeDocument/2006/relationships/customXml" Target="../ink/ink1809.xml"/><Relationship Id="rId174" Type="http://schemas.openxmlformats.org/officeDocument/2006/relationships/image" Target="../media/image945.png"/><Relationship Id="rId381" Type="http://schemas.openxmlformats.org/officeDocument/2006/relationships/image" Target="../media/image1047.png"/><Relationship Id="rId602" Type="http://schemas.openxmlformats.org/officeDocument/2006/relationships/customXml" Target="../ink/ink1843.xml"/><Relationship Id="rId241" Type="http://schemas.openxmlformats.org/officeDocument/2006/relationships/customXml" Target="../ink/ink1661.xml"/><Relationship Id="rId479" Type="http://schemas.openxmlformats.org/officeDocument/2006/relationships/image" Target="../media/image1096.png"/><Relationship Id="rId686" Type="http://schemas.openxmlformats.org/officeDocument/2006/relationships/image" Target="../media/image1196.png"/><Relationship Id="rId36" Type="http://schemas.openxmlformats.org/officeDocument/2006/relationships/customXml" Target="../ink/ink1557.xml"/><Relationship Id="rId339" Type="http://schemas.openxmlformats.org/officeDocument/2006/relationships/image" Target="../media/image1027.png"/><Relationship Id="rId546" Type="http://schemas.openxmlformats.org/officeDocument/2006/relationships/image" Target="../media/image1127.png"/><Relationship Id="rId101" Type="http://schemas.openxmlformats.org/officeDocument/2006/relationships/image" Target="../media/image908.png"/><Relationship Id="rId185" Type="http://schemas.openxmlformats.org/officeDocument/2006/relationships/customXml" Target="../ink/ink1633.xml"/><Relationship Id="rId406" Type="http://schemas.openxmlformats.org/officeDocument/2006/relationships/customXml" Target="../ink/ink1744.xml"/><Relationship Id="rId392" Type="http://schemas.openxmlformats.org/officeDocument/2006/relationships/customXml" Target="../ink/ink1737.xml"/><Relationship Id="rId613" Type="http://schemas.openxmlformats.org/officeDocument/2006/relationships/image" Target="../media/image1159.png"/><Relationship Id="rId697" Type="http://schemas.openxmlformats.org/officeDocument/2006/relationships/customXml" Target="../ink/ink1891.xml"/><Relationship Id="rId252" Type="http://schemas.openxmlformats.org/officeDocument/2006/relationships/image" Target="../media/image984.png"/><Relationship Id="rId47" Type="http://schemas.openxmlformats.org/officeDocument/2006/relationships/customXml" Target="../ink/ink1563.xml"/><Relationship Id="rId112" Type="http://schemas.openxmlformats.org/officeDocument/2006/relationships/customXml" Target="../ink/ink1596.xml"/><Relationship Id="rId557" Type="http://schemas.openxmlformats.org/officeDocument/2006/relationships/customXml" Target="../ink/ink1820.xml"/><Relationship Id="rId196" Type="http://schemas.openxmlformats.org/officeDocument/2006/relationships/image" Target="../media/image956.png"/><Relationship Id="rId417" Type="http://schemas.openxmlformats.org/officeDocument/2006/relationships/image" Target="../media/image1065.png"/><Relationship Id="rId624" Type="http://schemas.openxmlformats.org/officeDocument/2006/relationships/customXml" Target="../ink/ink1854.xml"/><Relationship Id="rId263" Type="http://schemas.openxmlformats.org/officeDocument/2006/relationships/customXml" Target="../ink/ink1672.xml"/><Relationship Id="rId470" Type="http://schemas.openxmlformats.org/officeDocument/2006/relationships/customXml" Target="../ink/ink1776.xml"/><Relationship Id="rId58" Type="http://schemas.openxmlformats.org/officeDocument/2006/relationships/customXml" Target="../ink/ink1569.xml"/><Relationship Id="rId123" Type="http://schemas.openxmlformats.org/officeDocument/2006/relationships/image" Target="../media/image919.png"/><Relationship Id="rId330" Type="http://schemas.openxmlformats.org/officeDocument/2006/relationships/customXml" Target="../ink/ink1706.xml"/><Relationship Id="rId568" Type="http://schemas.openxmlformats.org/officeDocument/2006/relationships/image" Target="../media/image1137.png"/><Relationship Id="rId428" Type="http://schemas.openxmlformats.org/officeDocument/2006/relationships/customXml" Target="../ink/ink1755.xml"/><Relationship Id="rId635" Type="http://schemas.openxmlformats.org/officeDocument/2006/relationships/image" Target="../media/image1170.png"/><Relationship Id="rId274" Type="http://schemas.openxmlformats.org/officeDocument/2006/relationships/image" Target="../media/image995.png"/><Relationship Id="rId481" Type="http://schemas.openxmlformats.org/officeDocument/2006/relationships/customXml" Target="../ink/ink1782.xml"/><Relationship Id="rId702" Type="http://schemas.openxmlformats.org/officeDocument/2006/relationships/image" Target="../media/image1204.png"/><Relationship Id="rId69" Type="http://schemas.openxmlformats.org/officeDocument/2006/relationships/image" Target="../media/image892.png"/><Relationship Id="rId134" Type="http://schemas.openxmlformats.org/officeDocument/2006/relationships/customXml" Target="../ink/ink1607.xml"/><Relationship Id="rId579" Type="http://schemas.openxmlformats.org/officeDocument/2006/relationships/customXml" Target="../ink/ink1831.xml"/><Relationship Id="rId341" Type="http://schemas.openxmlformats.org/officeDocument/2006/relationships/image" Target="../media/image1028.png"/><Relationship Id="rId439" Type="http://schemas.openxmlformats.org/officeDocument/2006/relationships/image" Target="../media/image1076.png"/><Relationship Id="rId646" Type="http://schemas.openxmlformats.org/officeDocument/2006/relationships/customXml" Target="../ink/ink1865.xml"/><Relationship Id="rId201" Type="http://schemas.openxmlformats.org/officeDocument/2006/relationships/customXml" Target="../ink/ink1641.xml"/><Relationship Id="rId285" Type="http://schemas.openxmlformats.org/officeDocument/2006/relationships/image" Target="../media/image1000.png"/><Relationship Id="rId506" Type="http://schemas.openxmlformats.org/officeDocument/2006/relationships/image" Target="../media/image1108.png"/><Relationship Id="rId492" Type="http://schemas.openxmlformats.org/officeDocument/2006/relationships/image" Target="../media/image1102.png"/><Relationship Id="rId713" Type="http://schemas.openxmlformats.org/officeDocument/2006/relationships/customXml" Target="../ink/ink1899.xml"/><Relationship Id="rId145" Type="http://schemas.openxmlformats.org/officeDocument/2006/relationships/image" Target="../media/image930.png"/><Relationship Id="rId352" Type="http://schemas.openxmlformats.org/officeDocument/2006/relationships/customXml" Target="../ink/ink1717.xml"/><Relationship Id="rId212" Type="http://schemas.openxmlformats.org/officeDocument/2006/relationships/image" Target="../media/image964.png"/><Relationship Id="rId657" Type="http://schemas.openxmlformats.org/officeDocument/2006/relationships/image" Target="../media/image1181.png"/><Relationship Id="rId296" Type="http://schemas.openxmlformats.org/officeDocument/2006/relationships/customXml" Target="../ink/ink1689.xml"/><Relationship Id="rId517" Type="http://schemas.openxmlformats.org/officeDocument/2006/relationships/customXml" Target="../ink/ink1800.xml"/><Relationship Id="rId60" Type="http://schemas.openxmlformats.org/officeDocument/2006/relationships/customXml" Target="../ink/ink1570.xml"/><Relationship Id="rId156" Type="http://schemas.openxmlformats.org/officeDocument/2006/relationships/customXml" Target="../ink/ink1618.xml"/><Relationship Id="rId363" Type="http://schemas.openxmlformats.org/officeDocument/2006/relationships/image" Target="../media/image1038.png"/><Relationship Id="rId570" Type="http://schemas.openxmlformats.org/officeDocument/2006/relationships/image" Target="../media/image1138.png"/><Relationship Id="rId223" Type="http://schemas.openxmlformats.org/officeDocument/2006/relationships/customXml" Target="../ink/ink1652.xml"/><Relationship Id="rId430" Type="http://schemas.openxmlformats.org/officeDocument/2006/relationships/customXml" Target="../ink/ink1756.xml"/><Relationship Id="rId668" Type="http://schemas.openxmlformats.org/officeDocument/2006/relationships/image" Target="../media/image1186.png"/><Relationship Id="rId18" Type="http://schemas.openxmlformats.org/officeDocument/2006/relationships/customXml" Target="../ink/ink1548.xml"/><Relationship Id="rId528" Type="http://schemas.openxmlformats.org/officeDocument/2006/relationships/image" Target="../media/image1118.png"/><Relationship Id="rId167" Type="http://schemas.openxmlformats.org/officeDocument/2006/relationships/customXml" Target="../ink/ink1624.xml"/><Relationship Id="rId374" Type="http://schemas.openxmlformats.org/officeDocument/2006/relationships/customXml" Target="../ink/ink1728.xml"/><Relationship Id="rId581" Type="http://schemas.openxmlformats.org/officeDocument/2006/relationships/customXml" Target="../ink/ink1832.xml"/><Relationship Id="rId71" Type="http://schemas.openxmlformats.org/officeDocument/2006/relationships/image" Target="../media/image893.png"/><Relationship Id="rId234" Type="http://schemas.openxmlformats.org/officeDocument/2006/relationships/image" Target="../media/image975.png"/><Relationship Id="rId679" Type="http://schemas.openxmlformats.org/officeDocument/2006/relationships/customXml" Target="../ink/ink1882.xml"/><Relationship Id="rId2" Type="http://schemas.openxmlformats.org/officeDocument/2006/relationships/notesSlide" Target="../notesSlides/notesSlide20.xml"/><Relationship Id="rId29" Type="http://schemas.openxmlformats.org/officeDocument/2006/relationships/image" Target="../media/image873.png"/><Relationship Id="rId441" Type="http://schemas.openxmlformats.org/officeDocument/2006/relationships/image" Target="../media/image1077.png"/><Relationship Id="rId539" Type="http://schemas.openxmlformats.org/officeDocument/2006/relationships/customXml" Target="../ink/ink1811.xml"/><Relationship Id="rId40" Type="http://schemas.openxmlformats.org/officeDocument/2006/relationships/customXml" Target="../ink/ink1559.xml"/><Relationship Id="rId136" Type="http://schemas.openxmlformats.org/officeDocument/2006/relationships/customXml" Target="../ink/ink1608.xml"/><Relationship Id="rId178" Type="http://schemas.openxmlformats.org/officeDocument/2006/relationships/image" Target="../media/image947.png"/><Relationship Id="rId301" Type="http://schemas.openxmlformats.org/officeDocument/2006/relationships/image" Target="../media/image1008.png"/><Relationship Id="rId343" Type="http://schemas.openxmlformats.org/officeDocument/2006/relationships/image" Target="../media/image1029.png"/><Relationship Id="rId550" Type="http://schemas.openxmlformats.org/officeDocument/2006/relationships/image" Target="../media/image1129.png"/><Relationship Id="rId82" Type="http://schemas.openxmlformats.org/officeDocument/2006/relationships/customXml" Target="../ink/ink1581.xml"/><Relationship Id="rId203" Type="http://schemas.openxmlformats.org/officeDocument/2006/relationships/customXml" Target="../ink/ink1642.xml"/><Relationship Id="rId385" Type="http://schemas.openxmlformats.org/officeDocument/2006/relationships/image" Target="../media/image1049.png"/><Relationship Id="rId592" Type="http://schemas.openxmlformats.org/officeDocument/2006/relationships/image" Target="../media/image1149.png"/><Relationship Id="rId606" Type="http://schemas.openxmlformats.org/officeDocument/2006/relationships/customXml" Target="../ink/ink1845.xml"/><Relationship Id="rId648" Type="http://schemas.openxmlformats.org/officeDocument/2006/relationships/customXml" Target="../ink/ink1866.xml"/><Relationship Id="rId245" Type="http://schemas.openxmlformats.org/officeDocument/2006/relationships/customXml" Target="../ink/ink1663.xml"/><Relationship Id="rId287" Type="http://schemas.openxmlformats.org/officeDocument/2006/relationships/image" Target="../media/image1001.png"/><Relationship Id="rId410" Type="http://schemas.openxmlformats.org/officeDocument/2006/relationships/customXml" Target="../ink/ink1746.xml"/><Relationship Id="rId452" Type="http://schemas.openxmlformats.org/officeDocument/2006/relationships/customXml" Target="../ink/ink1767.xml"/><Relationship Id="rId494" Type="http://schemas.openxmlformats.org/officeDocument/2006/relationships/image" Target="../media/image1103.png"/><Relationship Id="rId508" Type="http://schemas.openxmlformats.org/officeDocument/2006/relationships/image" Target="../media/image1109.png"/><Relationship Id="rId715" Type="http://schemas.openxmlformats.org/officeDocument/2006/relationships/customXml" Target="../ink/ink1900.xml"/><Relationship Id="rId105" Type="http://schemas.openxmlformats.org/officeDocument/2006/relationships/image" Target="../media/image910.png"/><Relationship Id="rId147" Type="http://schemas.openxmlformats.org/officeDocument/2006/relationships/image" Target="../media/image931.png"/><Relationship Id="rId312" Type="http://schemas.openxmlformats.org/officeDocument/2006/relationships/customXml" Target="../ink/ink1697.xml"/><Relationship Id="rId354" Type="http://schemas.openxmlformats.org/officeDocument/2006/relationships/customXml" Target="../ink/ink1718.xml"/><Relationship Id="rId51" Type="http://schemas.openxmlformats.org/officeDocument/2006/relationships/customXml" Target="../ink/ink1565.xml"/><Relationship Id="rId93" Type="http://schemas.openxmlformats.org/officeDocument/2006/relationships/image" Target="../media/image904.png"/><Relationship Id="rId189" Type="http://schemas.openxmlformats.org/officeDocument/2006/relationships/customXml" Target="../ink/ink1635.xml"/><Relationship Id="rId396" Type="http://schemas.openxmlformats.org/officeDocument/2006/relationships/customXml" Target="../ink/ink1739.xml"/><Relationship Id="rId561" Type="http://schemas.openxmlformats.org/officeDocument/2006/relationships/customXml" Target="../ink/ink1822.xml"/><Relationship Id="rId617" Type="http://schemas.openxmlformats.org/officeDocument/2006/relationships/image" Target="../media/image1161.png"/><Relationship Id="rId659" Type="http://schemas.openxmlformats.org/officeDocument/2006/relationships/image" Target="../media/image1182.png"/><Relationship Id="rId214" Type="http://schemas.openxmlformats.org/officeDocument/2006/relationships/image" Target="../media/image965.png"/><Relationship Id="rId256" Type="http://schemas.openxmlformats.org/officeDocument/2006/relationships/image" Target="../media/image986.png"/><Relationship Id="rId298" Type="http://schemas.openxmlformats.org/officeDocument/2006/relationships/customXml" Target="../ink/ink1690.xml"/><Relationship Id="rId421" Type="http://schemas.openxmlformats.org/officeDocument/2006/relationships/image" Target="../media/image1067.png"/><Relationship Id="rId463" Type="http://schemas.openxmlformats.org/officeDocument/2006/relationships/image" Target="../media/image1088.png"/><Relationship Id="rId519" Type="http://schemas.openxmlformats.org/officeDocument/2006/relationships/customXml" Target="../ink/ink1801.xml"/><Relationship Id="rId670" Type="http://schemas.openxmlformats.org/officeDocument/2006/relationships/image" Target="../media/image1188.png"/><Relationship Id="rId116" Type="http://schemas.openxmlformats.org/officeDocument/2006/relationships/customXml" Target="../ink/ink1598.xml"/><Relationship Id="rId158" Type="http://schemas.openxmlformats.org/officeDocument/2006/relationships/image" Target="../media/image937.png"/><Relationship Id="rId323" Type="http://schemas.openxmlformats.org/officeDocument/2006/relationships/image" Target="../media/image1019.png"/><Relationship Id="rId530" Type="http://schemas.openxmlformats.org/officeDocument/2006/relationships/image" Target="../media/image1119.png"/><Relationship Id="rId20" Type="http://schemas.openxmlformats.org/officeDocument/2006/relationships/customXml" Target="../ink/ink1549.xml"/><Relationship Id="rId62" Type="http://schemas.openxmlformats.org/officeDocument/2006/relationships/customXml" Target="../ink/ink1571.xml"/><Relationship Id="rId365" Type="http://schemas.openxmlformats.org/officeDocument/2006/relationships/image" Target="../media/image1039.png"/><Relationship Id="rId572" Type="http://schemas.openxmlformats.org/officeDocument/2006/relationships/image" Target="../media/image1139.png"/><Relationship Id="rId628" Type="http://schemas.openxmlformats.org/officeDocument/2006/relationships/customXml" Target="../ink/ink1856.xml"/><Relationship Id="rId225" Type="http://schemas.openxmlformats.org/officeDocument/2006/relationships/customXml" Target="../ink/ink1653.xml"/><Relationship Id="rId267" Type="http://schemas.openxmlformats.org/officeDocument/2006/relationships/customXml" Target="../ink/ink1674.xml"/><Relationship Id="rId432" Type="http://schemas.openxmlformats.org/officeDocument/2006/relationships/customXml" Target="../ink/ink1757.xml"/><Relationship Id="rId474" Type="http://schemas.openxmlformats.org/officeDocument/2006/relationships/customXml" Target="../ink/ink1778.xml"/><Relationship Id="rId127" Type="http://schemas.openxmlformats.org/officeDocument/2006/relationships/image" Target="../media/image921.png"/><Relationship Id="rId681" Type="http://schemas.openxmlformats.org/officeDocument/2006/relationships/customXml" Target="../ink/ink1883.xml"/><Relationship Id="rId31" Type="http://schemas.openxmlformats.org/officeDocument/2006/relationships/image" Target="../media/image874.png"/><Relationship Id="rId73" Type="http://schemas.openxmlformats.org/officeDocument/2006/relationships/image" Target="../media/image894.png"/><Relationship Id="rId169" Type="http://schemas.openxmlformats.org/officeDocument/2006/relationships/customXml" Target="../ink/ink1625.xml"/><Relationship Id="rId334" Type="http://schemas.openxmlformats.org/officeDocument/2006/relationships/customXml" Target="../ink/ink1708.xml"/><Relationship Id="rId376" Type="http://schemas.openxmlformats.org/officeDocument/2006/relationships/customXml" Target="../ink/ink1729.xml"/><Relationship Id="rId541" Type="http://schemas.openxmlformats.org/officeDocument/2006/relationships/customXml" Target="../ink/ink1812.xml"/><Relationship Id="rId583" Type="http://schemas.openxmlformats.org/officeDocument/2006/relationships/customXml" Target="../ink/ink1833.xml"/><Relationship Id="rId639" Type="http://schemas.openxmlformats.org/officeDocument/2006/relationships/image" Target="../media/image1172.png"/><Relationship Id="rId4" Type="http://schemas.openxmlformats.org/officeDocument/2006/relationships/customXml" Target="../ink/ink1541.xml"/><Relationship Id="rId180" Type="http://schemas.openxmlformats.org/officeDocument/2006/relationships/image" Target="../media/image948.png"/><Relationship Id="rId236" Type="http://schemas.openxmlformats.org/officeDocument/2006/relationships/image" Target="../media/image976.png"/><Relationship Id="rId278" Type="http://schemas.openxmlformats.org/officeDocument/2006/relationships/image" Target="../media/image997.png"/><Relationship Id="rId401" Type="http://schemas.openxmlformats.org/officeDocument/2006/relationships/image" Target="../media/image1057.png"/><Relationship Id="rId443" Type="http://schemas.openxmlformats.org/officeDocument/2006/relationships/image" Target="../media/image1078.png"/><Relationship Id="rId650" Type="http://schemas.openxmlformats.org/officeDocument/2006/relationships/customXml" Target="../ink/ink1867.xml"/><Relationship Id="rId303" Type="http://schemas.openxmlformats.org/officeDocument/2006/relationships/image" Target="../media/image1009.png"/><Relationship Id="rId485" Type="http://schemas.openxmlformats.org/officeDocument/2006/relationships/customXml" Target="../ink/ink1784.xml"/><Relationship Id="rId692" Type="http://schemas.openxmlformats.org/officeDocument/2006/relationships/image" Target="../media/image1199.png"/><Relationship Id="rId706" Type="http://schemas.openxmlformats.org/officeDocument/2006/relationships/image" Target="../media/image1206.png"/><Relationship Id="rId42" Type="http://schemas.openxmlformats.org/officeDocument/2006/relationships/customXml" Target="../ink/ink1560.xml"/><Relationship Id="rId84" Type="http://schemas.openxmlformats.org/officeDocument/2006/relationships/customXml" Target="../ink/ink1582.xml"/><Relationship Id="rId138" Type="http://schemas.openxmlformats.org/officeDocument/2006/relationships/customXml" Target="../ink/ink1609.xml"/><Relationship Id="rId345" Type="http://schemas.openxmlformats.org/officeDocument/2006/relationships/image" Target="../media/image1030.png"/><Relationship Id="rId387" Type="http://schemas.openxmlformats.org/officeDocument/2006/relationships/image" Target="../media/image1050.png"/><Relationship Id="rId510" Type="http://schemas.openxmlformats.org/officeDocument/2006/relationships/image" Target="../media/image1110.png"/><Relationship Id="rId552" Type="http://schemas.openxmlformats.org/officeDocument/2006/relationships/image" Target="../media/image1130.png"/><Relationship Id="rId594" Type="http://schemas.openxmlformats.org/officeDocument/2006/relationships/image" Target="../media/image1150.png"/><Relationship Id="rId608" Type="http://schemas.openxmlformats.org/officeDocument/2006/relationships/customXml" Target="../ink/ink1846.xml"/><Relationship Id="rId191" Type="http://schemas.openxmlformats.org/officeDocument/2006/relationships/customXml" Target="../ink/ink1636.xml"/><Relationship Id="rId205" Type="http://schemas.openxmlformats.org/officeDocument/2006/relationships/customXml" Target="../ink/ink1643.xml"/><Relationship Id="rId247" Type="http://schemas.openxmlformats.org/officeDocument/2006/relationships/customXml" Target="../ink/ink1664.xml"/><Relationship Id="rId412" Type="http://schemas.openxmlformats.org/officeDocument/2006/relationships/customXml" Target="../ink/ink1747.xml"/><Relationship Id="rId107" Type="http://schemas.openxmlformats.org/officeDocument/2006/relationships/image" Target="../media/image911.png"/><Relationship Id="rId289" Type="http://schemas.openxmlformats.org/officeDocument/2006/relationships/image" Target="../media/image1002.png"/><Relationship Id="rId454" Type="http://schemas.openxmlformats.org/officeDocument/2006/relationships/customXml" Target="../ink/ink1768.xml"/><Relationship Id="rId496" Type="http://schemas.openxmlformats.org/officeDocument/2006/relationships/image" Target="../media/image1104.png"/><Relationship Id="rId661" Type="http://schemas.openxmlformats.org/officeDocument/2006/relationships/image" Target="../media/image1183.png"/><Relationship Id="rId717" Type="http://schemas.openxmlformats.org/officeDocument/2006/relationships/customXml" Target="../ink/ink1901.xml"/><Relationship Id="rId11" Type="http://schemas.openxmlformats.org/officeDocument/2006/relationships/image" Target="../media/image864.png"/><Relationship Id="rId53" Type="http://schemas.openxmlformats.org/officeDocument/2006/relationships/image" Target="../media/image884.png"/><Relationship Id="rId149" Type="http://schemas.openxmlformats.org/officeDocument/2006/relationships/image" Target="../media/image932.png"/><Relationship Id="rId314" Type="http://schemas.openxmlformats.org/officeDocument/2006/relationships/customXml" Target="../ink/ink1698.xml"/><Relationship Id="rId356" Type="http://schemas.openxmlformats.org/officeDocument/2006/relationships/customXml" Target="../ink/ink1719.xml"/><Relationship Id="rId398" Type="http://schemas.openxmlformats.org/officeDocument/2006/relationships/customXml" Target="../ink/ink1740.xml"/><Relationship Id="rId521" Type="http://schemas.openxmlformats.org/officeDocument/2006/relationships/customXml" Target="../ink/ink1802.xml"/><Relationship Id="rId563" Type="http://schemas.openxmlformats.org/officeDocument/2006/relationships/customXml" Target="../ink/ink1823.xml"/><Relationship Id="rId619" Type="http://schemas.openxmlformats.org/officeDocument/2006/relationships/image" Target="../media/image1162.png"/><Relationship Id="rId95" Type="http://schemas.openxmlformats.org/officeDocument/2006/relationships/image" Target="../media/image905.png"/><Relationship Id="rId160" Type="http://schemas.openxmlformats.org/officeDocument/2006/relationships/image" Target="../media/image938.png"/><Relationship Id="rId216" Type="http://schemas.openxmlformats.org/officeDocument/2006/relationships/image" Target="../media/image966.png"/><Relationship Id="rId423" Type="http://schemas.openxmlformats.org/officeDocument/2006/relationships/image" Target="../media/image1068.png"/><Relationship Id="rId258" Type="http://schemas.openxmlformats.org/officeDocument/2006/relationships/image" Target="../media/image987.png"/><Relationship Id="rId465" Type="http://schemas.openxmlformats.org/officeDocument/2006/relationships/image" Target="../media/image1089.png"/><Relationship Id="rId630" Type="http://schemas.openxmlformats.org/officeDocument/2006/relationships/customXml" Target="../ink/ink1857.xml"/><Relationship Id="rId672" Type="http://schemas.openxmlformats.org/officeDocument/2006/relationships/image" Target="../media/image1189.png"/><Relationship Id="rId22" Type="http://schemas.openxmlformats.org/officeDocument/2006/relationships/customXml" Target="../ink/ink1550.xml"/><Relationship Id="rId64" Type="http://schemas.openxmlformats.org/officeDocument/2006/relationships/customXml" Target="../ink/ink1572.xml"/><Relationship Id="rId118" Type="http://schemas.openxmlformats.org/officeDocument/2006/relationships/customXml" Target="../ink/ink1599.xml"/><Relationship Id="rId325" Type="http://schemas.openxmlformats.org/officeDocument/2006/relationships/image" Target="../media/image1020.png"/><Relationship Id="rId367" Type="http://schemas.openxmlformats.org/officeDocument/2006/relationships/image" Target="../media/image1040.png"/><Relationship Id="rId532" Type="http://schemas.openxmlformats.org/officeDocument/2006/relationships/image" Target="../media/image1120.png"/><Relationship Id="rId574" Type="http://schemas.openxmlformats.org/officeDocument/2006/relationships/image" Target="../media/image1140.png"/><Relationship Id="rId171" Type="http://schemas.openxmlformats.org/officeDocument/2006/relationships/customXml" Target="../ink/ink1626.xml"/><Relationship Id="rId227" Type="http://schemas.openxmlformats.org/officeDocument/2006/relationships/customXml" Target="../ink/ink1654.xml"/><Relationship Id="rId269" Type="http://schemas.openxmlformats.org/officeDocument/2006/relationships/customXml" Target="../ink/ink1675.xml"/><Relationship Id="rId434" Type="http://schemas.openxmlformats.org/officeDocument/2006/relationships/customXml" Target="../ink/ink1758.xml"/><Relationship Id="rId476" Type="http://schemas.openxmlformats.org/officeDocument/2006/relationships/customXml" Target="../ink/ink1779.xml"/><Relationship Id="rId641" Type="http://schemas.openxmlformats.org/officeDocument/2006/relationships/image" Target="../media/image1173.png"/><Relationship Id="rId683" Type="http://schemas.openxmlformats.org/officeDocument/2006/relationships/customXml" Target="../ink/ink1884.xml"/><Relationship Id="rId33" Type="http://schemas.openxmlformats.org/officeDocument/2006/relationships/image" Target="../media/image875.png"/><Relationship Id="rId129" Type="http://schemas.openxmlformats.org/officeDocument/2006/relationships/image" Target="../media/image922.png"/><Relationship Id="rId280" Type="http://schemas.openxmlformats.org/officeDocument/2006/relationships/image" Target="../media/image998.png"/><Relationship Id="rId336" Type="http://schemas.openxmlformats.org/officeDocument/2006/relationships/customXml" Target="../ink/ink1709.xml"/><Relationship Id="rId501" Type="http://schemas.openxmlformats.org/officeDocument/2006/relationships/customXml" Target="../ink/ink1792.xml"/><Relationship Id="rId543" Type="http://schemas.openxmlformats.org/officeDocument/2006/relationships/customXml" Target="../ink/ink1813.xml"/><Relationship Id="rId75" Type="http://schemas.openxmlformats.org/officeDocument/2006/relationships/image" Target="../media/image895.png"/><Relationship Id="rId140" Type="http://schemas.openxmlformats.org/officeDocument/2006/relationships/customXml" Target="../ink/ink1610.xml"/><Relationship Id="rId182" Type="http://schemas.openxmlformats.org/officeDocument/2006/relationships/image" Target="../media/image949.png"/><Relationship Id="rId378" Type="http://schemas.openxmlformats.org/officeDocument/2006/relationships/customXml" Target="../ink/ink1730.xml"/><Relationship Id="rId403" Type="http://schemas.openxmlformats.org/officeDocument/2006/relationships/image" Target="../media/image1058.png"/><Relationship Id="rId585" Type="http://schemas.openxmlformats.org/officeDocument/2006/relationships/customXml" Target="../ink/ink1834.xml"/><Relationship Id="rId6" Type="http://schemas.openxmlformats.org/officeDocument/2006/relationships/customXml" Target="../ink/ink1542.xml"/><Relationship Id="rId238" Type="http://schemas.openxmlformats.org/officeDocument/2006/relationships/image" Target="../media/image977.png"/><Relationship Id="rId445" Type="http://schemas.openxmlformats.org/officeDocument/2006/relationships/image" Target="../media/image1079.png"/><Relationship Id="rId487" Type="http://schemas.openxmlformats.org/officeDocument/2006/relationships/customXml" Target="../ink/ink1785.xml"/><Relationship Id="rId610" Type="http://schemas.openxmlformats.org/officeDocument/2006/relationships/customXml" Target="../ink/ink1847.xml"/><Relationship Id="rId652" Type="http://schemas.openxmlformats.org/officeDocument/2006/relationships/customXml" Target="../ink/ink1868.xml"/><Relationship Id="rId694" Type="http://schemas.openxmlformats.org/officeDocument/2006/relationships/image" Target="../media/image1200.png"/><Relationship Id="rId708" Type="http://schemas.openxmlformats.org/officeDocument/2006/relationships/image" Target="../media/image1207.png"/><Relationship Id="rId291" Type="http://schemas.openxmlformats.org/officeDocument/2006/relationships/image" Target="../media/image1003.png"/><Relationship Id="rId305" Type="http://schemas.openxmlformats.org/officeDocument/2006/relationships/image" Target="../media/image1010.png"/><Relationship Id="rId347" Type="http://schemas.openxmlformats.org/officeDocument/2006/relationships/image" Target="../media/image1031.png"/><Relationship Id="rId512" Type="http://schemas.openxmlformats.org/officeDocument/2006/relationships/image" Target="../media/image1111.png"/><Relationship Id="rId44" Type="http://schemas.openxmlformats.org/officeDocument/2006/relationships/customXml" Target="../ink/ink1561.xml"/><Relationship Id="rId86" Type="http://schemas.openxmlformats.org/officeDocument/2006/relationships/customXml" Target="../ink/ink1583.xml"/><Relationship Id="rId151" Type="http://schemas.openxmlformats.org/officeDocument/2006/relationships/image" Target="../media/image934.png"/><Relationship Id="rId389" Type="http://schemas.openxmlformats.org/officeDocument/2006/relationships/image" Target="../media/image1051.png"/><Relationship Id="rId554" Type="http://schemas.openxmlformats.org/officeDocument/2006/relationships/image" Target="../media/image1131.png"/><Relationship Id="rId596" Type="http://schemas.openxmlformats.org/officeDocument/2006/relationships/customXml" Target="../ink/ink1840.xml"/><Relationship Id="rId193" Type="http://schemas.openxmlformats.org/officeDocument/2006/relationships/customXml" Target="../ink/ink1637.xml"/><Relationship Id="rId207" Type="http://schemas.openxmlformats.org/officeDocument/2006/relationships/customXml" Target="../ink/ink1644.xml"/><Relationship Id="rId249" Type="http://schemas.openxmlformats.org/officeDocument/2006/relationships/customXml" Target="../ink/ink1665.xml"/><Relationship Id="rId414" Type="http://schemas.openxmlformats.org/officeDocument/2006/relationships/customXml" Target="../ink/ink1748.xml"/><Relationship Id="rId456" Type="http://schemas.openxmlformats.org/officeDocument/2006/relationships/customXml" Target="../ink/ink1769.xml"/><Relationship Id="rId498" Type="http://schemas.openxmlformats.org/officeDocument/2006/relationships/image" Target="../media/image1105.png"/><Relationship Id="rId621" Type="http://schemas.openxmlformats.org/officeDocument/2006/relationships/image" Target="../media/image1163.png"/><Relationship Id="rId663" Type="http://schemas.openxmlformats.org/officeDocument/2006/relationships/customXml" Target="../ink/ink1874.xml"/><Relationship Id="rId13" Type="http://schemas.openxmlformats.org/officeDocument/2006/relationships/image" Target="../media/image865.png"/><Relationship Id="rId109" Type="http://schemas.openxmlformats.org/officeDocument/2006/relationships/image" Target="../media/image912.png"/><Relationship Id="rId260" Type="http://schemas.openxmlformats.org/officeDocument/2006/relationships/image" Target="../media/image988.png"/><Relationship Id="rId316" Type="http://schemas.openxmlformats.org/officeDocument/2006/relationships/customXml" Target="../ink/ink1699.xml"/><Relationship Id="rId523" Type="http://schemas.openxmlformats.org/officeDocument/2006/relationships/customXml" Target="../ink/ink1803.xml"/><Relationship Id="rId55" Type="http://schemas.openxmlformats.org/officeDocument/2006/relationships/image" Target="../media/image885.png"/><Relationship Id="rId97" Type="http://schemas.openxmlformats.org/officeDocument/2006/relationships/image" Target="../media/image906.png"/><Relationship Id="rId120" Type="http://schemas.openxmlformats.org/officeDocument/2006/relationships/customXml" Target="../ink/ink1600.xml"/><Relationship Id="rId358" Type="http://schemas.openxmlformats.org/officeDocument/2006/relationships/customXml" Target="../ink/ink1720.xml"/><Relationship Id="rId565" Type="http://schemas.openxmlformats.org/officeDocument/2006/relationships/customXml" Target="../ink/ink1824.xml"/><Relationship Id="rId162" Type="http://schemas.openxmlformats.org/officeDocument/2006/relationships/image" Target="../media/image939.png"/><Relationship Id="rId218" Type="http://schemas.openxmlformats.org/officeDocument/2006/relationships/image" Target="../media/image967.png"/><Relationship Id="rId425" Type="http://schemas.openxmlformats.org/officeDocument/2006/relationships/image" Target="../media/image1069.png"/><Relationship Id="rId467" Type="http://schemas.openxmlformats.org/officeDocument/2006/relationships/image" Target="../media/image1090.png"/><Relationship Id="rId632" Type="http://schemas.openxmlformats.org/officeDocument/2006/relationships/customXml" Target="../ink/ink1858.xml"/><Relationship Id="rId271" Type="http://schemas.openxmlformats.org/officeDocument/2006/relationships/customXml" Target="../ink/ink1676.xml"/><Relationship Id="rId674" Type="http://schemas.openxmlformats.org/officeDocument/2006/relationships/image" Target="../media/image1190.png"/><Relationship Id="rId24" Type="http://schemas.openxmlformats.org/officeDocument/2006/relationships/customXml" Target="../ink/ink1551.xml"/><Relationship Id="rId66" Type="http://schemas.openxmlformats.org/officeDocument/2006/relationships/customXml" Target="../ink/ink1573.xml"/><Relationship Id="rId131" Type="http://schemas.openxmlformats.org/officeDocument/2006/relationships/image" Target="../media/image923.png"/><Relationship Id="rId327" Type="http://schemas.openxmlformats.org/officeDocument/2006/relationships/image" Target="../media/image1021.png"/><Relationship Id="rId369" Type="http://schemas.openxmlformats.org/officeDocument/2006/relationships/image" Target="../media/image1041.png"/><Relationship Id="rId534" Type="http://schemas.openxmlformats.org/officeDocument/2006/relationships/image" Target="../media/image1121.png"/><Relationship Id="rId576" Type="http://schemas.openxmlformats.org/officeDocument/2006/relationships/image" Target="../media/image1141.png"/><Relationship Id="rId173" Type="http://schemas.openxmlformats.org/officeDocument/2006/relationships/customXml" Target="../ink/ink1627.xml"/><Relationship Id="rId229" Type="http://schemas.openxmlformats.org/officeDocument/2006/relationships/customXml" Target="../ink/ink1655.xml"/><Relationship Id="rId380" Type="http://schemas.openxmlformats.org/officeDocument/2006/relationships/customXml" Target="../ink/ink1731.xml"/><Relationship Id="rId436" Type="http://schemas.openxmlformats.org/officeDocument/2006/relationships/customXml" Target="../ink/ink1759.xml"/><Relationship Id="rId601" Type="http://schemas.openxmlformats.org/officeDocument/2006/relationships/image" Target="../media/image1153.png"/><Relationship Id="rId643" Type="http://schemas.openxmlformats.org/officeDocument/2006/relationships/image" Target="../media/image1174.png"/><Relationship Id="rId240" Type="http://schemas.openxmlformats.org/officeDocument/2006/relationships/image" Target="../media/image978.png"/><Relationship Id="rId478" Type="http://schemas.openxmlformats.org/officeDocument/2006/relationships/customXml" Target="../ink/ink1780.xml"/><Relationship Id="rId685" Type="http://schemas.openxmlformats.org/officeDocument/2006/relationships/customXml" Target="../ink/ink1885.xml"/><Relationship Id="rId35" Type="http://schemas.openxmlformats.org/officeDocument/2006/relationships/image" Target="../media/image876.png"/><Relationship Id="rId77" Type="http://schemas.openxmlformats.org/officeDocument/2006/relationships/image" Target="../media/image896.png"/><Relationship Id="rId100" Type="http://schemas.openxmlformats.org/officeDocument/2006/relationships/customXml" Target="../ink/ink1590.xml"/><Relationship Id="rId282" Type="http://schemas.openxmlformats.org/officeDocument/2006/relationships/customXml" Target="../ink/ink1682.xml"/><Relationship Id="rId338" Type="http://schemas.openxmlformats.org/officeDocument/2006/relationships/customXml" Target="../ink/ink1710.xml"/><Relationship Id="rId503" Type="http://schemas.openxmlformats.org/officeDocument/2006/relationships/customXml" Target="../ink/ink1793.xml"/><Relationship Id="rId545" Type="http://schemas.openxmlformats.org/officeDocument/2006/relationships/customXml" Target="../ink/ink1814.xml"/><Relationship Id="rId587" Type="http://schemas.openxmlformats.org/officeDocument/2006/relationships/customXml" Target="../ink/ink1835.xml"/><Relationship Id="rId710" Type="http://schemas.openxmlformats.org/officeDocument/2006/relationships/image" Target="../media/image1208.png"/><Relationship Id="rId8" Type="http://schemas.openxmlformats.org/officeDocument/2006/relationships/customXml" Target="../ink/ink1543.xml"/><Relationship Id="rId142" Type="http://schemas.openxmlformats.org/officeDocument/2006/relationships/customXml" Target="../ink/ink1611.xml"/><Relationship Id="rId184" Type="http://schemas.openxmlformats.org/officeDocument/2006/relationships/image" Target="../media/image950.png"/><Relationship Id="rId391" Type="http://schemas.openxmlformats.org/officeDocument/2006/relationships/image" Target="../media/image1052.png"/><Relationship Id="rId405" Type="http://schemas.openxmlformats.org/officeDocument/2006/relationships/image" Target="../media/image1059.png"/><Relationship Id="rId447" Type="http://schemas.openxmlformats.org/officeDocument/2006/relationships/image" Target="../media/image1080.png"/><Relationship Id="rId612" Type="http://schemas.openxmlformats.org/officeDocument/2006/relationships/customXml" Target="../ink/ink1848.xml"/><Relationship Id="rId251" Type="http://schemas.openxmlformats.org/officeDocument/2006/relationships/customXml" Target="../ink/ink1666.xml"/><Relationship Id="rId489" Type="http://schemas.openxmlformats.org/officeDocument/2006/relationships/customXml" Target="../ink/ink1786.xml"/><Relationship Id="rId654" Type="http://schemas.openxmlformats.org/officeDocument/2006/relationships/customXml" Target="../ink/ink1869.xml"/><Relationship Id="rId696" Type="http://schemas.openxmlformats.org/officeDocument/2006/relationships/image" Target="../media/image1201.png"/><Relationship Id="rId46" Type="http://schemas.openxmlformats.org/officeDocument/2006/relationships/customXml" Target="../ink/ink1562.xml"/><Relationship Id="rId293" Type="http://schemas.openxmlformats.org/officeDocument/2006/relationships/image" Target="../media/image1004.png"/><Relationship Id="rId307" Type="http://schemas.openxmlformats.org/officeDocument/2006/relationships/image" Target="../media/image1011.png"/><Relationship Id="rId349" Type="http://schemas.openxmlformats.org/officeDocument/2006/relationships/image" Target="../media/image1032.png"/><Relationship Id="rId514" Type="http://schemas.openxmlformats.org/officeDocument/2006/relationships/image" Target="../media/image1112.png"/><Relationship Id="rId556" Type="http://schemas.openxmlformats.org/officeDocument/2006/relationships/image" Target="../media/image1132.png"/><Relationship Id="rId88" Type="http://schemas.openxmlformats.org/officeDocument/2006/relationships/customXml" Target="../ink/ink1584.xml"/><Relationship Id="rId111" Type="http://schemas.openxmlformats.org/officeDocument/2006/relationships/image" Target="../media/image913.png"/><Relationship Id="rId153" Type="http://schemas.openxmlformats.org/officeDocument/2006/relationships/image" Target="../media/image935.png"/><Relationship Id="rId195" Type="http://schemas.openxmlformats.org/officeDocument/2006/relationships/customXml" Target="../ink/ink1638.xml"/><Relationship Id="rId209" Type="http://schemas.openxmlformats.org/officeDocument/2006/relationships/customXml" Target="../ink/ink1645.xml"/><Relationship Id="rId360" Type="http://schemas.openxmlformats.org/officeDocument/2006/relationships/customXml" Target="../ink/ink1721.xml"/><Relationship Id="rId416" Type="http://schemas.openxmlformats.org/officeDocument/2006/relationships/customXml" Target="../ink/ink1749.xml"/><Relationship Id="rId598" Type="http://schemas.openxmlformats.org/officeDocument/2006/relationships/customXml" Target="../ink/ink1841.xml"/><Relationship Id="rId220" Type="http://schemas.openxmlformats.org/officeDocument/2006/relationships/image" Target="../media/image968.png"/><Relationship Id="rId458" Type="http://schemas.openxmlformats.org/officeDocument/2006/relationships/customXml" Target="../ink/ink1770.xml"/><Relationship Id="rId623" Type="http://schemas.openxmlformats.org/officeDocument/2006/relationships/image" Target="../media/image1164.png"/><Relationship Id="rId665" Type="http://schemas.openxmlformats.org/officeDocument/2006/relationships/customXml" Target="../ink/ink1875.xml"/><Relationship Id="rId15" Type="http://schemas.openxmlformats.org/officeDocument/2006/relationships/image" Target="../media/image866.png"/><Relationship Id="rId57" Type="http://schemas.openxmlformats.org/officeDocument/2006/relationships/image" Target="../media/image886.png"/><Relationship Id="rId262" Type="http://schemas.openxmlformats.org/officeDocument/2006/relationships/image" Target="../media/image989.png"/><Relationship Id="rId318" Type="http://schemas.openxmlformats.org/officeDocument/2006/relationships/customXml" Target="../ink/ink1700.xml"/><Relationship Id="rId525" Type="http://schemas.openxmlformats.org/officeDocument/2006/relationships/customXml" Target="../ink/ink1804.xml"/><Relationship Id="rId567" Type="http://schemas.openxmlformats.org/officeDocument/2006/relationships/customXml" Target="../ink/ink1825.xml"/><Relationship Id="rId99" Type="http://schemas.openxmlformats.org/officeDocument/2006/relationships/image" Target="../media/image907.png"/><Relationship Id="rId122" Type="http://schemas.openxmlformats.org/officeDocument/2006/relationships/customXml" Target="../ink/ink1601.xml"/><Relationship Id="rId164" Type="http://schemas.openxmlformats.org/officeDocument/2006/relationships/image" Target="../media/image940.png"/><Relationship Id="rId371" Type="http://schemas.openxmlformats.org/officeDocument/2006/relationships/image" Target="../media/image1042.png"/><Relationship Id="rId427" Type="http://schemas.openxmlformats.org/officeDocument/2006/relationships/image" Target="../media/image1070.png"/><Relationship Id="rId469" Type="http://schemas.openxmlformats.org/officeDocument/2006/relationships/image" Target="../media/image1091.png"/><Relationship Id="rId634" Type="http://schemas.openxmlformats.org/officeDocument/2006/relationships/customXml" Target="../ink/ink1859.xml"/><Relationship Id="rId676" Type="http://schemas.openxmlformats.org/officeDocument/2006/relationships/image" Target="../media/image1191.png"/><Relationship Id="rId26" Type="http://schemas.openxmlformats.org/officeDocument/2006/relationships/customXml" Target="../ink/ink1552.xml"/><Relationship Id="rId231" Type="http://schemas.openxmlformats.org/officeDocument/2006/relationships/customXml" Target="../ink/ink1656.xml"/><Relationship Id="rId273" Type="http://schemas.openxmlformats.org/officeDocument/2006/relationships/customXml" Target="../ink/ink1677.xml"/><Relationship Id="rId329" Type="http://schemas.openxmlformats.org/officeDocument/2006/relationships/image" Target="../media/image1022.png"/><Relationship Id="rId480" Type="http://schemas.openxmlformats.org/officeDocument/2006/relationships/customXml" Target="../ink/ink1781.xml"/><Relationship Id="rId536" Type="http://schemas.openxmlformats.org/officeDocument/2006/relationships/image" Target="../media/image1122.png"/><Relationship Id="rId701" Type="http://schemas.openxmlformats.org/officeDocument/2006/relationships/customXml" Target="../ink/ink1893.xml"/><Relationship Id="rId68" Type="http://schemas.openxmlformats.org/officeDocument/2006/relationships/customXml" Target="../ink/ink1574.xml"/><Relationship Id="rId133" Type="http://schemas.openxmlformats.org/officeDocument/2006/relationships/image" Target="../media/image924.png"/><Relationship Id="rId175" Type="http://schemas.openxmlformats.org/officeDocument/2006/relationships/customXml" Target="../ink/ink1628.xml"/><Relationship Id="rId340" Type="http://schemas.openxmlformats.org/officeDocument/2006/relationships/customXml" Target="../ink/ink1711.xml"/><Relationship Id="rId578" Type="http://schemas.openxmlformats.org/officeDocument/2006/relationships/image" Target="../media/image1142.png"/><Relationship Id="rId200" Type="http://schemas.openxmlformats.org/officeDocument/2006/relationships/image" Target="../media/image958.png"/><Relationship Id="rId382" Type="http://schemas.openxmlformats.org/officeDocument/2006/relationships/customXml" Target="../ink/ink1732.xml"/><Relationship Id="rId438" Type="http://schemas.openxmlformats.org/officeDocument/2006/relationships/customXml" Target="../ink/ink1760.xml"/><Relationship Id="rId603" Type="http://schemas.openxmlformats.org/officeDocument/2006/relationships/image" Target="../media/image1154.png"/><Relationship Id="rId645" Type="http://schemas.openxmlformats.org/officeDocument/2006/relationships/image" Target="../media/image1175.png"/><Relationship Id="rId687" Type="http://schemas.openxmlformats.org/officeDocument/2006/relationships/customXml" Target="../ink/ink1886.xml"/><Relationship Id="rId242" Type="http://schemas.openxmlformats.org/officeDocument/2006/relationships/image" Target="../media/image979.png"/><Relationship Id="rId284" Type="http://schemas.openxmlformats.org/officeDocument/2006/relationships/customXml" Target="../ink/ink1683.xml"/><Relationship Id="rId491" Type="http://schemas.openxmlformats.org/officeDocument/2006/relationships/customXml" Target="../ink/ink1787.xml"/><Relationship Id="rId505" Type="http://schemas.openxmlformats.org/officeDocument/2006/relationships/customXml" Target="../ink/ink1794.xml"/><Relationship Id="rId712" Type="http://schemas.openxmlformats.org/officeDocument/2006/relationships/image" Target="../media/image1209.png"/><Relationship Id="rId37" Type="http://schemas.openxmlformats.org/officeDocument/2006/relationships/image" Target="../media/image877.png"/><Relationship Id="rId79" Type="http://schemas.openxmlformats.org/officeDocument/2006/relationships/image" Target="../media/image897.png"/><Relationship Id="rId102" Type="http://schemas.openxmlformats.org/officeDocument/2006/relationships/customXml" Target="../ink/ink1591.xml"/><Relationship Id="rId144" Type="http://schemas.openxmlformats.org/officeDocument/2006/relationships/customXml" Target="../ink/ink1612.xml"/><Relationship Id="rId547" Type="http://schemas.openxmlformats.org/officeDocument/2006/relationships/customXml" Target="../ink/ink1815.xml"/><Relationship Id="rId589" Type="http://schemas.openxmlformats.org/officeDocument/2006/relationships/customXml" Target="../ink/ink1836.xml"/><Relationship Id="rId90" Type="http://schemas.openxmlformats.org/officeDocument/2006/relationships/customXml" Target="../ink/ink1585.xml"/><Relationship Id="rId186" Type="http://schemas.openxmlformats.org/officeDocument/2006/relationships/image" Target="../media/image951.png"/><Relationship Id="rId351" Type="http://schemas.openxmlformats.org/officeDocument/2006/relationships/image" Target="../media/image794.png"/><Relationship Id="rId393" Type="http://schemas.openxmlformats.org/officeDocument/2006/relationships/image" Target="../media/image1053.png"/><Relationship Id="rId407" Type="http://schemas.openxmlformats.org/officeDocument/2006/relationships/image" Target="../media/image1060.png"/><Relationship Id="rId449" Type="http://schemas.openxmlformats.org/officeDocument/2006/relationships/image" Target="../media/image1081.png"/><Relationship Id="rId614" Type="http://schemas.openxmlformats.org/officeDocument/2006/relationships/customXml" Target="../ink/ink1849.xml"/><Relationship Id="rId656" Type="http://schemas.openxmlformats.org/officeDocument/2006/relationships/customXml" Target="../ink/ink1870.xml"/><Relationship Id="rId211" Type="http://schemas.openxmlformats.org/officeDocument/2006/relationships/customXml" Target="../ink/ink1646.xml"/><Relationship Id="rId253" Type="http://schemas.openxmlformats.org/officeDocument/2006/relationships/customXml" Target="../ink/ink1667.xml"/><Relationship Id="rId295" Type="http://schemas.openxmlformats.org/officeDocument/2006/relationships/image" Target="../media/image1005.png"/><Relationship Id="rId309" Type="http://schemas.openxmlformats.org/officeDocument/2006/relationships/image" Target="../media/image1012.png"/><Relationship Id="rId460" Type="http://schemas.openxmlformats.org/officeDocument/2006/relationships/customXml" Target="../ink/ink1771.xml"/><Relationship Id="rId516" Type="http://schemas.openxmlformats.org/officeDocument/2006/relationships/image" Target="../media/image481.png"/><Relationship Id="rId698" Type="http://schemas.openxmlformats.org/officeDocument/2006/relationships/image" Target="../media/image1202.png"/><Relationship Id="rId48" Type="http://schemas.openxmlformats.org/officeDocument/2006/relationships/image" Target="../media/image882.png"/><Relationship Id="rId113" Type="http://schemas.openxmlformats.org/officeDocument/2006/relationships/image" Target="../media/image914.png"/><Relationship Id="rId320" Type="http://schemas.openxmlformats.org/officeDocument/2006/relationships/customXml" Target="../ink/ink1701.xml"/><Relationship Id="rId558" Type="http://schemas.openxmlformats.org/officeDocument/2006/relationships/image" Target="../media/image1133.png"/><Relationship Id="rId155" Type="http://schemas.openxmlformats.org/officeDocument/2006/relationships/image" Target="../media/image936.png"/><Relationship Id="rId197" Type="http://schemas.openxmlformats.org/officeDocument/2006/relationships/customXml" Target="../ink/ink1639.xml"/><Relationship Id="rId362" Type="http://schemas.openxmlformats.org/officeDocument/2006/relationships/customXml" Target="../ink/ink1722.xml"/><Relationship Id="rId418" Type="http://schemas.openxmlformats.org/officeDocument/2006/relationships/customXml" Target="../ink/ink1750.xml"/><Relationship Id="rId625" Type="http://schemas.openxmlformats.org/officeDocument/2006/relationships/image" Target="../media/image1165.png"/><Relationship Id="rId222" Type="http://schemas.openxmlformats.org/officeDocument/2006/relationships/image" Target="../media/image969.png"/><Relationship Id="rId264" Type="http://schemas.openxmlformats.org/officeDocument/2006/relationships/image" Target="../media/image990.png"/><Relationship Id="rId471" Type="http://schemas.openxmlformats.org/officeDocument/2006/relationships/image" Target="../media/image1092.png"/><Relationship Id="rId667" Type="http://schemas.openxmlformats.org/officeDocument/2006/relationships/customXml" Target="../ink/ink1876.xml"/><Relationship Id="rId17" Type="http://schemas.openxmlformats.org/officeDocument/2006/relationships/image" Target="../media/image867.png"/><Relationship Id="rId59" Type="http://schemas.openxmlformats.org/officeDocument/2006/relationships/image" Target="../media/image887.png"/><Relationship Id="rId124" Type="http://schemas.openxmlformats.org/officeDocument/2006/relationships/customXml" Target="../ink/ink1602.xml"/><Relationship Id="rId527" Type="http://schemas.openxmlformats.org/officeDocument/2006/relationships/customXml" Target="../ink/ink1805.xml"/><Relationship Id="rId569" Type="http://schemas.openxmlformats.org/officeDocument/2006/relationships/customXml" Target="../ink/ink1826.xml"/><Relationship Id="rId70" Type="http://schemas.openxmlformats.org/officeDocument/2006/relationships/customXml" Target="../ink/ink1575.xml"/><Relationship Id="rId166" Type="http://schemas.openxmlformats.org/officeDocument/2006/relationships/image" Target="../media/image941.png"/><Relationship Id="rId331" Type="http://schemas.openxmlformats.org/officeDocument/2006/relationships/image" Target="../media/image1023.png"/><Relationship Id="rId373" Type="http://schemas.openxmlformats.org/officeDocument/2006/relationships/image" Target="../media/image1043.png"/><Relationship Id="rId429" Type="http://schemas.openxmlformats.org/officeDocument/2006/relationships/image" Target="../media/image1071.png"/><Relationship Id="rId580" Type="http://schemas.openxmlformats.org/officeDocument/2006/relationships/image" Target="../media/image1143.png"/><Relationship Id="rId636" Type="http://schemas.openxmlformats.org/officeDocument/2006/relationships/customXml" Target="../ink/ink1860.xml"/><Relationship Id="rId1" Type="http://schemas.openxmlformats.org/officeDocument/2006/relationships/slideLayout" Target="../slideLayouts/slideLayout7.xml"/><Relationship Id="rId233" Type="http://schemas.openxmlformats.org/officeDocument/2006/relationships/customXml" Target="../ink/ink1657.xml"/><Relationship Id="rId440" Type="http://schemas.openxmlformats.org/officeDocument/2006/relationships/customXml" Target="../ink/ink1761.xml"/><Relationship Id="rId678" Type="http://schemas.openxmlformats.org/officeDocument/2006/relationships/image" Target="../media/image1192.png"/><Relationship Id="rId28" Type="http://schemas.openxmlformats.org/officeDocument/2006/relationships/customXml" Target="../ink/ink1553.xml"/><Relationship Id="rId275" Type="http://schemas.openxmlformats.org/officeDocument/2006/relationships/customXml" Target="../ink/ink1678.xml"/><Relationship Id="rId300" Type="http://schemas.openxmlformats.org/officeDocument/2006/relationships/customXml" Target="../ink/ink1691.xml"/><Relationship Id="rId482" Type="http://schemas.openxmlformats.org/officeDocument/2006/relationships/image" Target="../media/image1097.png"/><Relationship Id="rId538" Type="http://schemas.openxmlformats.org/officeDocument/2006/relationships/image" Target="../media/image1123.png"/><Relationship Id="rId703" Type="http://schemas.openxmlformats.org/officeDocument/2006/relationships/customXml" Target="../ink/ink1894.xml"/><Relationship Id="rId81" Type="http://schemas.openxmlformats.org/officeDocument/2006/relationships/image" Target="../media/image898.png"/><Relationship Id="rId135" Type="http://schemas.openxmlformats.org/officeDocument/2006/relationships/image" Target="../media/image925.png"/><Relationship Id="rId177" Type="http://schemas.openxmlformats.org/officeDocument/2006/relationships/customXml" Target="../ink/ink1629.xml"/><Relationship Id="rId342" Type="http://schemas.openxmlformats.org/officeDocument/2006/relationships/customXml" Target="../ink/ink1712.xml"/><Relationship Id="rId384" Type="http://schemas.openxmlformats.org/officeDocument/2006/relationships/customXml" Target="../ink/ink1733.xml"/><Relationship Id="rId591" Type="http://schemas.openxmlformats.org/officeDocument/2006/relationships/customXml" Target="../ink/ink1837.xml"/><Relationship Id="rId605" Type="http://schemas.openxmlformats.org/officeDocument/2006/relationships/image" Target="../media/image1155.png"/><Relationship Id="rId202" Type="http://schemas.openxmlformats.org/officeDocument/2006/relationships/image" Target="../media/image959.png"/><Relationship Id="rId244" Type="http://schemas.openxmlformats.org/officeDocument/2006/relationships/image" Target="../media/image980.png"/><Relationship Id="rId647" Type="http://schemas.openxmlformats.org/officeDocument/2006/relationships/image" Target="../media/image1176.png"/><Relationship Id="rId689" Type="http://schemas.openxmlformats.org/officeDocument/2006/relationships/customXml" Target="../ink/ink1887.xml"/><Relationship Id="rId39" Type="http://schemas.openxmlformats.org/officeDocument/2006/relationships/image" Target="../media/image878.png"/><Relationship Id="rId286" Type="http://schemas.openxmlformats.org/officeDocument/2006/relationships/customXml" Target="../ink/ink1684.xml"/><Relationship Id="rId451" Type="http://schemas.openxmlformats.org/officeDocument/2006/relationships/image" Target="../media/image1082.png"/><Relationship Id="rId493" Type="http://schemas.openxmlformats.org/officeDocument/2006/relationships/customXml" Target="../ink/ink1788.xml"/><Relationship Id="rId507" Type="http://schemas.openxmlformats.org/officeDocument/2006/relationships/customXml" Target="../ink/ink1795.xml"/><Relationship Id="rId549" Type="http://schemas.openxmlformats.org/officeDocument/2006/relationships/customXml" Target="../ink/ink1816.xml"/><Relationship Id="rId714" Type="http://schemas.openxmlformats.org/officeDocument/2006/relationships/image" Target="../media/image1210.png"/><Relationship Id="rId50" Type="http://schemas.openxmlformats.org/officeDocument/2006/relationships/image" Target="../media/image883.png"/><Relationship Id="rId104" Type="http://schemas.openxmlformats.org/officeDocument/2006/relationships/customXml" Target="../ink/ink1592.xml"/><Relationship Id="rId146" Type="http://schemas.openxmlformats.org/officeDocument/2006/relationships/customXml" Target="../ink/ink1613.xml"/><Relationship Id="rId188" Type="http://schemas.openxmlformats.org/officeDocument/2006/relationships/image" Target="../media/image952.png"/><Relationship Id="rId311" Type="http://schemas.openxmlformats.org/officeDocument/2006/relationships/image" Target="../media/image1013.png"/><Relationship Id="rId353" Type="http://schemas.openxmlformats.org/officeDocument/2006/relationships/image" Target="../media/image1033.png"/><Relationship Id="rId395" Type="http://schemas.openxmlformats.org/officeDocument/2006/relationships/image" Target="../media/image1054.png"/><Relationship Id="rId409" Type="http://schemas.openxmlformats.org/officeDocument/2006/relationships/image" Target="../media/image1061.png"/><Relationship Id="rId560" Type="http://schemas.openxmlformats.org/officeDocument/2006/relationships/image" Target="../media/image1134.png"/><Relationship Id="rId92" Type="http://schemas.openxmlformats.org/officeDocument/2006/relationships/customXml" Target="../ink/ink1586.xml"/><Relationship Id="rId213" Type="http://schemas.openxmlformats.org/officeDocument/2006/relationships/customXml" Target="../ink/ink1647.xml"/><Relationship Id="rId420" Type="http://schemas.openxmlformats.org/officeDocument/2006/relationships/customXml" Target="../ink/ink1751.xml"/><Relationship Id="rId616" Type="http://schemas.openxmlformats.org/officeDocument/2006/relationships/customXml" Target="../ink/ink1850.xml"/><Relationship Id="rId658" Type="http://schemas.openxmlformats.org/officeDocument/2006/relationships/customXml" Target="../ink/ink1871.xml"/><Relationship Id="rId255" Type="http://schemas.openxmlformats.org/officeDocument/2006/relationships/customXml" Target="../ink/ink1668.xml"/><Relationship Id="rId297" Type="http://schemas.openxmlformats.org/officeDocument/2006/relationships/image" Target="../media/image1006.png"/><Relationship Id="rId462" Type="http://schemas.openxmlformats.org/officeDocument/2006/relationships/customXml" Target="../ink/ink1772.xml"/><Relationship Id="rId518" Type="http://schemas.openxmlformats.org/officeDocument/2006/relationships/image" Target="../media/image1113.png"/><Relationship Id="rId115" Type="http://schemas.openxmlformats.org/officeDocument/2006/relationships/image" Target="../media/image915.png"/><Relationship Id="rId157" Type="http://schemas.openxmlformats.org/officeDocument/2006/relationships/customXml" Target="../ink/ink1619.xml"/><Relationship Id="rId322" Type="http://schemas.openxmlformats.org/officeDocument/2006/relationships/customXml" Target="../ink/ink1702.xml"/><Relationship Id="rId364" Type="http://schemas.openxmlformats.org/officeDocument/2006/relationships/customXml" Target="../ink/ink1723.xml"/><Relationship Id="rId61" Type="http://schemas.openxmlformats.org/officeDocument/2006/relationships/image" Target="../media/image888.png"/><Relationship Id="rId199" Type="http://schemas.openxmlformats.org/officeDocument/2006/relationships/customXml" Target="../ink/ink1640.xml"/><Relationship Id="rId571" Type="http://schemas.openxmlformats.org/officeDocument/2006/relationships/customXml" Target="../ink/ink1827.xml"/><Relationship Id="rId627" Type="http://schemas.openxmlformats.org/officeDocument/2006/relationships/image" Target="../media/image1166.png"/><Relationship Id="rId669" Type="http://schemas.openxmlformats.org/officeDocument/2006/relationships/customXml" Target="../ink/ink1877.xml"/><Relationship Id="rId19" Type="http://schemas.openxmlformats.org/officeDocument/2006/relationships/image" Target="../media/image868.png"/><Relationship Id="rId224" Type="http://schemas.openxmlformats.org/officeDocument/2006/relationships/image" Target="../media/image970.png"/><Relationship Id="rId266" Type="http://schemas.openxmlformats.org/officeDocument/2006/relationships/image" Target="../media/image991.png"/><Relationship Id="rId431" Type="http://schemas.openxmlformats.org/officeDocument/2006/relationships/image" Target="../media/image1072.png"/><Relationship Id="rId473" Type="http://schemas.openxmlformats.org/officeDocument/2006/relationships/image" Target="../media/image1093.png"/><Relationship Id="rId529" Type="http://schemas.openxmlformats.org/officeDocument/2006/relationships/customXml" Target="../ink/ink1806.xml"/><Relationship Id="rId680" Type="http://schemas.openxmlformats.org/officeDocument/2006/relationships/image" Target="../media/image1193.png"/><Relationship Id="rId30" Type="http://schemas.openxmlformats.org/officeDocument/2006/relationships/customXml" Target="../ink/ink1554.xml"/><Relationship Id="rId126" Type="http://schemas.openxmlformats.org/officeDocument/2006/relationships/customXml" Target="../ink/ink1603.xml"/><Relationship Id="rId168" Type="http://schemas.openxmlformats.org/officeDocument/2006/relationships/image" Target="../media/image942.png"/><Relationship Id="rId333" Type="http://schemas.openxmlformats.org/officeDocument/2006/relationships/image" Target="../media/image1024.png"/><Relationship Id="rId540" Type="http://schemas.openxmlformats.org/officeDocument/2006/relationships/image" Target="../media/image1124.png"/><Relationship Id="rId72" Type="http://schemas.openxmlformats.org/officeDocument/2006/relationships/customXml" Target="../ink/ink1576.xml"/><Relationship Id="rId375" Type="http://schemas.openxmlformats.org/officeDocument/2006/relationships/image" Target="../media/image1044.png"/><Relationship Id="rId582" Type="http://schemas.openxmlformats.org/officeDocument/2006/relationships/image" Target="../media/image1144.png"/><Relationship Id="rId638" Type="http://schemas.openxmlformats.org/officeDocument/2006/relationships/customXml" Target="../ink/ink1861.xml"/><Relationship Id="rId3" Type="http://schemas.openxmlformats.org/officeDocument/2006/relationships/image" Target="../media/image3900.png"/><Relationship Id="rId235" Type="http://schemas.openxmlformats.org/officeDocument/2006/relationships/customXml" Target="../ink/ink1658.xml"/><Relationship Id="rId277" Type="http://schemas.openxmlformats.org/officeDocument/2006/relationships/customXml" Target="../ink/ink1679.xml"/><Relationship Id="rId400" Type="http://schemas.openxmlformats.org/officeDocument/2006/relationships/customXml" Target="../ink/ink1741.xml"/><Relationship Id="rId442" Type="http://schemas.openxmlformats.org/officeDocument/2006/relationships/customXml" Target="../ink/ink1762.xml"/><Relationship Id="rId484" Type="http://schemas.openxmlformats.org/officeDocument/2006/relationships/image" Target="../media/image1098.png"/><Relationship Id="rId705" Type="http://schemas.openxmlformats.org/officeDocument/2006/relationships/customXml" Target="../ink/ink1895.xml"/><Relationship Id="rId137" Type="http://schemas.openxmlformats.org/officeDocument/2006/relationships/image" Target="../media/image926.png"/><Relationship Id="rId302" Type="http://schemas.openxmlformats.org/officeDocument/2006/relationships/customXml" Target="../ink/ink1692.xml"/><Relationship Id="rId344" Type="http://schemas.openxmlformats.org/officeDocument/2006/relationships/customXml" Target="../ink/ink1713.xml"/><Relationship Id="rId691" Type="http://schemas.openxmlformats.org/officeDocument/2006/relationships/customXml" Target="../ink/ink1888.xml"/><Relationship Id="rId41" Type="http://schemas.openxmlformats.org/officeDocument/2006/relationships/image" Target="../media/image879.png"/><Relationship Id="rId83" Type="http://schemas.openxmlformats.org/officeDocument/2006/relationships/image" Target="../media/image899.png"/><Relationship Id="rId179" Type="http://schemas.openxmlformats.org/officeDocument/2006/relationships/customXml" Target="../ink/ink1630.xml"/><Relationship Id="rId386" Type="http://schemas.openxmlformats.org/officeDocument/2006/relationships/customXml" Target="../ink/ink1734.xml"/><Relationship Id="rId551" Type="http://schemas.openxmlformats.org/officeDocument/2006/relationships/customXml" Target="../ink/ink1817.xml"/><Relationship Id="rId593" Type="http://schemas.openxmlformats.org/officeDocument/2006/relationships/customXml" Target="../ink/ink1838.xml"/><Relationship Id="rId607" Type="http://schemas.openxmlformats.org/officeDocument/2006/relationships/image" Target="../media/image1156.png"/><Relationship Id="rId649" Type="http://schemas.openxmlformats.org/officeDocument/2006/relationships/image" Target="../media/image1177.png"/><Relationship Id="rId190" Type="http://schemas.openxmlformats.org/officeDocument/2006/relationships/image" Target="../media/image953.png"/><Relationship Id="rId204" Type="http://schemas.openxmlformats.org/officeDocument/2006/relationships/image" Target="../media/image960.png"/><Relationship Id="rId246" Type="http://schemas.openxmlformats.org/officeDocument/2006/relationships/image" Target="../media/image981.png"/><Relationship Id="rId288" Type="http://schemas.openxmlformats.org/officeDocument/2006/relationships/customXml" Target="../ink/ink1685.xml"/><Relationship Id="rId411" Type="http://schemas.openxmlformats.org/officeDocument/2006/relationships/image" Target="../media/image1062.png"/><Relationship Id="rId453" Type="http://schemas.openxmlformats.org/officeDocument/2006/relationships/image" Target="../media/image1083.png"/><Relationship Id="rId509" Type="http://schemas.openxmlformats.org/officeDocument/2006/relationships/customXml" Target="../ink/ink1796.xml"/><Relationship Id="rId660" Type="http://schemas.openxmlformats.org/officeDocument/2006/relationships/customXml" Target="../ink/ink1872.xml"/><Relationship Id="rId106" Type="http://schemas.openxmlformats.org/officeDocument/2006/relationships/customXml" Target="../ink/ink1593.xml"/><Relationship Id="rId313" Type="http://schemas.openxmlformats.org/officeDocument/2006/relationships/image" Target="../media/image1014.png"/><Relationship Id="rId495" Type="http://schemas.openxmlformats.org/officeDocument/2006/relationships/customXml" Target="../ink/ink1789.xml"/><Relationship Id="rId716" Type="http://schemas.openxmlformats.org/officeDocument/2006/relationships/image" Target="../media/image1211.png"/><Relationship Id="rId10" Type="http://schemas.openxmlformats.org/officeDocument/2006/relationships/customXml" Target="../ink/ink1544.xml"/><Relationship Id="rId52" Type="http://schemas.openxmlformats.org/officeDocument/2006/relationships/customXml" Target="../ink/ink1566.xml"/><Relationship Id="rId94" Type="http://schemas.openxmlformats.org/officeDocument/2006/relationships/customXml" Target="../ink/ink1587.xml"/><Relationship Id="rId148" Type="http://schemas.openxmlformats.org/officeDocument/2006/relationships/customXml" Target="../ink/ink1614.xml"/><Relationship Id="rId355" Type="http://schemas.openxmlformats.org/officeDocument/2006/relationships/image" Target="../media/image1034.png"/><Relationship Id="rId397" Type="http://schemas.openxmlformats.org/officeDocument/2006/relationships/image" Target="../media/image1055.png"/><Relationship Id="rId520" Type="http://schemas.openxmlformats.org/officeDocument/2006/relationships/image" Target="../media/image1114.png"/><Relationship Id="rId562" Type="http://schemas.openxmlformats.org/officeDocument/2006/relationships/image" Target="../media/image257.png"/><Relationship Id="rId618" Type="http://schemas.openxmlformats.org/officeDocument/2006/relationships/customXml" Target="../ink/ink1851.xml"/><Relationship Id="rId215" Type="http://schemas.openxmlformats.org/officeDocument/2006/relationships/customXml" Target="../ink/ink1648.xml"/><Relationship Id="rId257" Type="http://schemas.openxmlformats.org/officeDocument/2006/relationships/customXml" Target="../ink/ink1669.xml"/><Relationship Id="rId422" Type="http://schemas.openxmlformats.org/officeDocument/2006/relationships/customXml" Target="../ink/ink1752.xml"/><Relationship Id="rId464" Type="http://schemas.openxmlformats.org/officeDocument/2006/relationships/customXml" Target="../ink/ink1773.xml"/><Relationship Id="rId299" Type="http://schemas.openxmlformats.org/officeDocument/2006/relationships/image" Target="../media/image1007.png"/><Relationship Id="rId63" Type="http://schemas.openxmlformats.org/officeDocument/2006/relationships/image" Target="../media/image889.png"/><Relationship Id="rId159" Type="http://schemas.openxmlformats.org/officeDocument/2006/relationships/customXml" Target="../ink/ink1620.xml"/><Relationship Id="rId366" Type="http://schemas.openxmlformats.org/officeDocument/2006/relationships/customXml" Target="../ink/ink1724.xml"/><Relationship Id="rId573" Type="http://schemas.openxmlformats.org/officeDocument/2006/relationships/customXml" Target="../ink/ink1828.xml"/><Relationship Id="rId226" Type="http://schemas.openxmlformats.org/officeDocument/2006/relationships/image" Target="../media/image971.png"/><Relationship Id="rId433" Type="http://schemas.openxmlformats.org/officeDocument/2006/relationships/image" Target="../media/image1073.png"/><Relationship Id="rId640" Type="http://schemas.openxmlformats.org/officeDocument/2006/relationships/customXml" Target="../ink/ink1862.xml"/><Relationship Id="rId74" Type="http://schemas.openxmlformats.org/officeDocument/2006/relationships/customXml" Target="../ink/ink1577.xml"/><Relationship Id="rId377" Type="http://schemas.openxmlformats.org/officeDocument/2006/relationships/image" Target="../media/image1045.png"/><Relationship Id="rId500" Type="http://schemas.openxmlformats.org/officeDocument/2006/relationships/image" Target="../media/image491.png"/><Relationship Id="rId584" Type="http://schemas.openxmlformats.org/officeDocument/2006/relationships/image" Target="../media/image1145.png"/><Relationship Id="rId5" Type="http://schemas.openxmlformats.org/officeDocument/2006/relationships/image" Target="../media/image862.png"/><Relationship Id="rId237" Type="http://schemas.openxmlformats.org/officeDocument/2006/relationships/customXml" Target="../ink/ink1659.xml"/><Relationship Id="rId444" Type="http://schemas.openxmlformats.org/officeDocument/2006/relationships/customXml" Target="../ink/ink1763.xml"/><Relationship Id="rId651" Type="http://schemas.openxmlformats.org/officeDocument/2006/relationships/image" Target="../media/image1178.png"/><Relationship Id="rId290" Type="http://schemas.openxmlformats.org/officeDocument/2006/relationships/customXml" Target="../ink/ink1686.xml"/><Relationship Id="rId304" Type="http://schemas.openxmlformats.org/officeDocument/2006/relationships/customXml" Target="../ink/ink1693.xml"/><Relationship Id="rId388" Type="http://schemas.openxmlformats.org/officeDocument/2006/relationships/customXml" Target="../ink/ink1735.xml"/><Relationship Id="rId511" Type="http://schemas.openxmlformats.org/officeDocument/2006/relationships/customXml" Target="../ink/ink1797.xml"/><Relationship Id="rId609" Type="http://schemas.openxmlformats.org/officeDocument/2006/relationships/image" Target="../media/image1157.png"/><Relationship Id="rId85" Type="http://schemas.openxmlformats.org/officeDocument/2006/relationships/image" Target="../media/image900.png"/><Relationship Id="rId150" Type="http://schemas.openxmlformats.org/officeDocument/2006/relationships/customXml" Target="../ink/ink1615.xml"/><Relationship Id="rId595" Type="http://schemas.openxmlformats.org/officeDocument/2006/relationships/customXml" Target="../ink/ink1839.xml"/><Relationship Id="rId248" Type="http://schemas.openxmlformats.org/officeDocument/2006/relationships/image" Target="../media/image982.png"/><Relationship Id="rId455" Type="http://schemas.openxmlformats.org/officeDocument/2006/relationships/image" Target="../media/image1084.png"/><Relationship Id="rId662" Type="http://schemas.openxmlformats.org/officeDocument/2006/relationships/customXml" Target="../ink/ink1873.xml"/><Relationship Id="rId12" Type="http://schemas.openxmlformats.org/officeDocument/2006/relationships/customXml" Target="../ink/ink1545.xml"/><Relationship Id="rId108" Type="http://schemas.openxmlformats.org/officeDocument/2006/relationships/customXml" Target="../ink/ink1594.xml"/><Relationship Id="rId315" Type="http://schemas.openxmlformats.org/officeDocument/2006/relationships/image" Target="../media/image1015.png"/><Relationship Id="rId522" Type="http://schemas.openxmlformats.org/officeDocument/2006/relationships/image" Target="../media/image1115.png"/><Relationship Id="rId96" Type="http://schemas.openxmlformats.org/officeDocument/2006/relationships/customXml" Target="../ink/ink1588.xml"/><Relationship Id="rId161" Type="http://schemas.openxmlformats.org/officeDocument/2006/relationships/customXml" Target="../ink/ink1621.xml"/><Relationship Id="rId399" Type="http://schemas.openxmlformats.org/officeDocument/2006/relationships/image" Target="../media/image1056.png"/><Relationship Id="rId259" Type="http://schemas.openxmlformats.org/officeDocument/2006/relationships/customXml" Target="../ink/ink1670.xml"/><Relationship Id="rId466" Type="http://schemas.openxmlformats.org/officeDocument/2006/relationships/customXml" Target="../ink/ink1774.xml"/><Relationship Id="rId673" Type="http://schemas.openxmlformats.org/officeDocument/2006/relationships/customXml" Target="../ink/ink1879.xml"/><Relationship Id="rId23" Type="http://schemas.openxmlformats.org/officeDocument/2006/relationships/image" Target="../media/image870.png"/><Relationship Id="rId119" Type="http://schemas.openxmlformats.org/officeDocument/2006/relationships/image" Target="../media/image917.png"/><Relationship Id="rId326" Type="http://schemas.openxmlformats.org/officeDocument/2006/relationships/customXml" Target="../ink/ink1704.xml"/><Relationship Id="rId533" Type="http://schemas.openxmlformats.org/officeDocument/2006/relationships/customXml" Target="../ink/ink1808.xml"/><Relationship Id="rId172" Type="http://schemas.openxmlformats.org/officeDocument/2006/relationships/image" Target="../media/image944.png"/><Relationship Id="rId477" Type="http://schemas.openxmlformats.org/officeDocument/2006/relationships/image" Target="../media/image1095.png"/><Relationship Id="rId600" Type="http://schemas.openxmlformats.org/officeDocument/2006/relationships/customXml" Target="../ink/ink1842.xml"/><Relationship Id="rId684" Type="http://schemas.openxmlformats.org/officeDocument/2006/relationships/image" Target="../media/image1195.png"/><Relationship Id="rId337" Type="http://schemas.openxmlformats.org/officeDocument/2006/relationships/image" Target="../media/image1026.png"/><Relationship Id="rId34" Type="http://schemas.openxmlformats.org/officeDocument/2006/relationships/customXml" Target="../ink/ink1556.xml"/><Relationship Id="rId544" Type="http://schemas.openxmlformats.org/officeDocument/2006/relationships/image" Target="../media/image1126.png"/><Relationship Id="rId183" Type="http://schemas.openxmlformats.org/officeDocument/2006/relationships/customXml" Target="../ink/ink1632.xml"/><Relationship Id="rId390" Type="http://schemas.openxmlformats.org/officeDocument/2006/relationships/customXml" Target="../ink/ink1736.xml"/><Relationship Id="rId404" Type="http://schemas.openxmlformats.org/officeDocument/2006/relationships/customXml" Target="../ink/ink1743.xml"/><Relationship Id="rId611" Type="http://schemas.openxmlformats.org/officeDocument/2006/relationships/image" Target="../media/image1158.png"/><Relationship Id="rId250" Type="http://schemas.openxmlformats.org/officeDocument/2006/relationships/image" Target="../media/image983.png"/><Relationship Id="rId488" Type="http://schemas.openxmlformats.org/officeDocument/2006/relationships/image" Target="../media/image1100.png"/><Relationship Id="rId695" Type="http://schemas.openxmlformats.org/officeDocument/2006/relationships/customXml" Target="../ink/ink1890.xml"/><Relationship Id="rId709" Type="http://schemas.openxmlformats.org/officeDocument/2006/relationships/customXml" Target="../ink/ink1897.xml"/><Relationship Id="rId45" Type="http://schemas.openxmlformats.org/officeDocument/2006/relationships/image" Target="../media/image881.png"/><Relationship Id="rId110" Type="http://schemas.openxmlformats.org/officeDocument/2006/relationships/customXml" Target="../ink/ink1595.xml"/><Relationship Id="rId348" Type="http://schemas.openxmlformats.org/officeDocument/2006/relationships/customXml" Target="../ink/ink1715.xml"/><Relationship Id="rId555" Type="http://schemas.openxmlformats.org/officeDocument/2006/relationships/customXml" Target="../ink/ink1819.xml"/><Relationship Id="rId194" Type="http://schemas.openxmlformats.org/officeDocument/2006/relationships/image" Target="../media/image955.png"/><Relationship Id="rId208" Type="http://schemas.openxmlformats.org/officeDocument/2006/relationships/image" Target="../media/image962.png"/><Relationship Id="rId415" Type="http://schemas.openxmlformats.org/officeDocument/2006/relationships/image" Target="../media/image1064.png"/><Relationship Id="rId622" Type="http://schemas.openxmlformats.org/officeDocument/2006/relationships/customXml" Target="../ink/ink1853.xml"/><Relationship Id="rId261" Type="http://schemas.openxmlformats.org/officeDocument/2006/relationships/customXml" Target="../ink/ink1671.xml"/><Relationship Id="rId499" Type="http://schemas.openxmlformats.org/officeDocument/2006/relationships/customXml" Target="../ink/ink1791.xml"/><Relationship Id="rId56" Type="http://schemas.openxmlformats.org/officeDocument/2006/relationships/customXml" Target="../ink/ink1568.xml"/><Relationship Id="rId359" Type="http://schemas.openxmlformats.org/officeDocument/2006/relationships/image" Target="../media/image1036.png"/><Relationship Id="rId566" Type="http://schemas.openxmlformats.org/officeDocument/2006/relationships/image" Target="../media/image1136.png"/><Relationship Id="rId121" Type="http://schemas.openxmlformats.org/officeDocument/2006/relationships/image" Target="../media/image918.png"/><Relationship Id="rId219" Type="http://schemas.openxmlformats.org/officeDocument/2006/relationships/customXml" Target="../ink/ink1650.xml"/><Relationship Id="rId426" Type="http://schemas.openxmlformats.org/officeDocument/2006/relationships/customXml" Target="../ink/ink1754.xml"/><Relationship Id="rId633" Type="http://schemas.openxmlformats.org/officeDocument/2006/relationships/image" Target="../media/image1169.png"/><Relationship Id="rId67" Type="http://schemas.openxmlformats.org/officeDocument/2006/relationships/image" Target="../media/image891.png"/><Relationship Id="rId272" Type="http://schemas.openxmlformats.org/officeDocument/2006/relationships/image" Target="../media/image994.png"/><Relationship Id="rId577" Type="http://schemas.openxmlformats.org/officeDocument/2006/relationships/customXml" Target="../ink/ink1830.xml"/><Relationship Id="rId700" Type="http://schemas.openxmlformats.org/officeDocument/2006/relationships/image" Target="../media/image1203.png"/><Relationship Id="rId132" Type="http://schemas.openxmlformats.org/officeDocument/2006/relationships/customXml" Target="../ink/ink1606.xml"/><Relationship Id="rId437" Type="http://schemas.openxmlformats.org/officeDocument/2006/relationships/image" Target="../media/image1075.png"/><Relationship Id="rId644" Type="http://schemas.openxmlformats.org/officeDocument/2006/relationships/customXml" Target="../ink/ink1864.xml"/><Relationship Id="rId283" Type="http://schemas.openxmlformats.org/officeDocument/2006/relationships/image" Target="../media/image999.png"/><Relationship Id="rId490" Type="http://schemas.openxmlformats.org/officeDocument/2006/relationships/image" Target="../media/image1101.png"/><Relationship Id="rId504" Type="http://schemas.openxmlformats.org/officeDocument/2006/relationships/image" Target="../media/image1107.png"/><Relationship Id="rId711" Type="http://schemas.openxmlformats.org/officeDocument/2006/relationships/customXml" Target="../ink/ink1898.xml"/><Relationship Id="rId78" Type="http://schemas.openxmlformats.org/officeDocument/2006/relationships/customXml" Target="../ink/ink1579.xml"/><Relationship Id="rId143" Type="http://schemas.openxmlformats.org/officeDocument/2006/relationships/image" Target="../media/image929.png"/><Relationship Id="rId350" Type="http://schemas.openxmlformats.org/officeDocument/2006/relationships/customXml" Target="../ink/ink1716.xml"/><Relationship Id="rId588" Type="http://schemas.openxmlformats.org/officeDocument/2006/relationships/image" Target="../media/image1147.png"/><Relationship Id="rId9" Type="http://schemas.openxmlformats.org/officeDocument/2006/relationships/image" Target="../media/image38.png"/><Relationship Id="rId210" Type="http://schemas.openxmlformats.org/officeDocument/2006/relationships/image" Target="../media/image963.png"/><Relationship Id="rId448" Type="http://schemas.openxmlformats.org/officeDocument/2006/relationships/customXml" Target="../ink/ink1765.xml"/><Relationship Id="rId655" Type="http://schemas.openxmlformats.org/officeDocument/2006/relationships/image" Target="../media/image1180.png"/><Relationship Id="rId294" Type="http://schemas.openxmlformats.org/officeDocument/2006/relationships/customXml" Target="../ink/ink1688.xml"/><Relationship Id="rId308" Type="http://schemas.openxmlformats.org/officeDocument/2006/relationships/customXml" Target="../ink/ink1695.xml"/><Relationship Id="rId515" Type="http://schemas.openxmlformats.org/officeDocument/2006/relationships/customXml" Target="../ink/ink1799.xml"/><Relationship Id="rId89" Type="http://schemas.openxmlformats.org/officeDocument/2006/relationships/image" Target="../media/image902.png"/><Relationship Id="rId154" Type="http://schemas.openxmlformats.org/officeDocument/2006/relationships/customXml" Target="../ink/ink1617.xml"/><Relationship Id="rId361" Type="http://schemas.openxmlformats.org/officeDocument/2006/relationships/image" Target="../media/image1037.png"/><Relationship Id="rId599" Type="http://schemas.openxmlformats.org/officeDocument/2006/relationships/image" Target="../media/image1152.png"/><Relationship Id="rId459" Type="http://schemas.openxmlformats.org/officeDocument/2006/relationships/image" Target="../media/image1086.png"/><Relationship Id="rId666" Type="http://schemas.openxmlformats.org/officeDocument/2006/relationships/image" Target="../media/image1185.png"/><Relationship Id="rId16" Type="http://schemas.openxmlformats.org/officeDocument/2006/relationships/customXml" Target="../ink/ink1547.xml"/><Relationship Id="rId221" Type="http://schemas.openxmlformats.org/officeDocument/2006/relationships/customXml" Target="../ink/ink1651.xml"/><Relationship Id="rId319" Type="http://schemas.openxmlformats.org/officeDocument/2006/relationships/image" Target="../media/image1017.png"/><Relationship Id="rId526" Type="http://schemas.openxmlformats.org/officeDocument/2006/relationships/image" Target="../media/image1117.png"/><Relationship Id="rId165" Type="http://schemas.openxmlformats.org/officeDocument/2006/relationships/customXml" Target="../ink/ink1623.xml"/><Relationship Id="rId372" Type="http://schemas.openxmlformats.org/officeDocument/2006/relationships/customXml" Target="../ink/ink1727.xml"/><Relationship Id="rId677" Type="http://schemas.openxmlformats.org/officeDocument/2006/relationships/customXml" Target="../ink/ink1881.xml"/><Relationship Id="rId232" Type="http://schemas.openxmlformats.org/officeDocument/2006/relationships/image" Target="../media/image974.png"/><Relationship Id="rId27" Type="http://schemas.openxmlformats.org/officeDocument/2006/relationships/image" Target="../media/image872.png"/><Relationship Id="rId537" Type="http://schemas.openxmlformats.org/officeDocument/2006/relationships/customXml" Target="../ink/ink1810.xml"/><Relationship Id="rId80" Type="http://schemas.openxmlformats.org/officeDocument/2006/relationships/customXml" Target="../ink/ink1580.xml"/><Relationship Id="rId176" Type="http://schemas.openxmlformats.org/officeDocument/2006/relationships/image" Target="../media/image946.png"/><Relationship Id="rId383" Type="http://schemas.openxmlformats.org/officeDocument/2006/relationships/image" Target="../media/image1048.png"/><Relationship Id="rId590" Type="http://schemas.openxmlformats.org/officeDocument/2006/relationships/image" Target="../media/image1148.png"/><Relationship Id="rId604" Type="http://schemas.openxmlformats.org/officeDocument/2006/relationships/customXml" Target="../ink/ink1844.xml"/><Relationship Id="rId243" Type="http://schemas.openxmlformats.org/officeDocument/2006/relationships/customXml" Target="../ink/ink1662.xml"/><Relationship Id="rId450" Type="http://schemas.openxmlformats.org/officeDocument/2006/relationships/customXml" Target="../ink/ink1766.xml"/><Relationship Id="rId688" Type="http://schemas.openxmlformats.org/officeDocument/2006/relationships/image" Target="../media/image1197.png"/><Relationship Id="rId38" Type="http://schemas.openxmlformats.org/officeDocument/2006/relationships/customXml" Target="../ink/ink1558.xml"/><Relationship Id="rId103" Type="http://schemas.openxmlformats.org/officeDocument/2006/relationships/image" Target="../media/image909.png"/><Relationship Id="rId310" Type="http://schemas.openxmlformats.org/officeDocument/2006/relationships/customXml" Target="../ink/ink1696.xml"/><Relationship Id="rId548" Type="http://schemas.openxmlformats.org/officeDocument/2006/relationships/image" Target="../media/image1128.png"/><Relationship Id="rId91" Type="http://schemas.openxmlformats.org/officeDocument/2006/relationships/image" Target="../media/image903.png"/><Relationship Id="rId187" Type="http://schemas.openxmlformats.org/officeDocument/2006/relationships/customXml" Target="../ink/ink1634.xml"/><Relationship Id="rId394" Type="http://schemas.openxmlformats.org/officeDocument/2006/relationships/customXml" Target="../ink/ink1738.xml"/><Relationship Id="rId408" Type="http://schemas.openxmlformats.org/officeDocument/2006/relationships/customXml" Target="../ink/ink1745.xml"/><Relationship Id="rId615" Type="http://schemas.openxmlformats.org/officeDocument/2006/relationships/image" Target="../media/image1160.png"/><Relationship Id="rId254" Type="http://schemas.openxmlformats.org/officeDocument/2006/relationships/image" Target="../media/image985.png"/><Relationship Id="rId699" Type="http://schemas.openxmlformats.org/officeDocument/2006/relationships/customXml" Target="../ink/ink1892.xml"/><Relationship Id="rId49" Type="http://schemas.openxmlformats.org/officeDocument/2006/relationships/customXml" Target="../ink/ink1564.xml"/><Relationship Id="rId114" Type="http://schemas.openxmlformats.org/officeDocument/2006/relationships/customXml" Target="../ink/ink1597.xml"/><Relationship Id="rId461" Type="http://schemas.openxmlformats.org/officeDocument/2006/relationships/image" Target="../media/image1087.png"/><Relationship Id="rId559" Type="http://schemas.openxmlformats.org/officeDocument/2006/relationships/customXml" Target="../ink/ink1821.xml"/><Relationship Id="rId198" Type="http://schemas.openxmlformats.org/officeDocument/2006/relationships/image" Target="../media/image957.png"/><Relationship Id="rId321" Type="http://schemas.openxmlformats.org/officeDocument/2006/relationships/image" Target="../media/image1018.png"/><Relationship Id="rId419" Type="http://schemas.openxmlformats.org/officeDocument/2006/relationships/image" Target="../media/image1066.png"/><Relationship Id="rId626" Type="http://schemas.openxmlformats.org/officeDocument/2006/relationships/customXml" Target="../ink/ink1855.xml"/><Relationship Id="rId265" Type="http://schemas.openxmlformats.org/officeDocument/2006/relationships/customXml" Target="../ink/ink1673.xml"/><Relationship Id="rId472" Type="http://schemas.openxmlformats.org/officeDocument/2006/relationships/customXml" Target="../ink/ink1777.xml"/><Relationship Id="rId125" Type="http://schemas.openxmlformats.org/officeDocument/2006/relationships/image" Target="../media/image920.png"/><Relationship Id="rId332" Type="http://schemas.openxmlformats.org/officeDocument/2006/relationships/customXml" Target="../ink/ink1707.xml"/><Relationship Id="rId637" Type="http://schemas.openxmlformats.org/officeDocument/2006/relationships/image" Target="../media/image1171.png"/><Relationship Id="rId276" Type="http://schemas.openxmlformats.org/officeDocument/2006/relationships/image" Target="../media/image996.png"/><Relationship Id="rId483" Type="http://schemas.openxmlformats.org/officeDocument/2006/relationships/customXml" Target="../ink/ink1783.xml"/><Relationship Id="rId690" Type="http://schemas.openxmlformats.org/officeDocument/2006/relationships/image" Target="../media/image1198.png"/><Relationship Id="rId704" Type="http://schemas.openxmlformats.org/officeDocument/2006/relationships/image" Target="../media/image1205.png"/></Relationships>
</file>

<file path=ppt/slides/_rels/slide21.xml.rels><?xml version="1.0" encoding="UTF-8" standalone="yes"?>
<Relationships xmlns="http://schemas.openxmlformats.org/package/2006/relationships"><Relationship Id="rId13" Type="http://schemas.openxmlformats.org/officeDocument/2006/relationships/customXml" Target="../ink/ink1907.xml"/><Relationship Id="rId18" Type="http://schemas.openxmlformats.org/officeDocument/2006/relationships/image" Target="../media/image1872.png"/><Relationship Id="rId26" Type="http://schemas.openxmlformats.org/officeDocument/2006/relationships/image" Target="../media/image1876.png"/><Relationship Id="rId39" Type="http://schemas.openxmlformats.org/officeDocument/2006/relationships/customXml" Target="../ink/ink1920.xml"/><Relationship Id="rId21" Type="http://schemas.openxmlformats.org/officeDocument/2006/relationships/customXml" Target="../ink/ink1911.xml"/><Relationship Id="rId34" Type="http://schemas.openxmlformats.org/officeDocument/2006/relationships/image" Target="../media/image1880.png"/><Relationship Id="rId42" Type="http://schemas.openxmlformats.org/officeDocument/2006/relationships/customXml" Target="../ink/ink1922.xml"/><Relationship Id="rId47" Type="http://schemas.openxmlformats.org/officeDocument/2006/relationships/image" Target="../media/image1886.png"/><Relationship Id="rId50" Type="http://schemas.openxmlformats.org/officeDocument/2006/relationships/customXml" Target="../ink/ink1926.xml"/><Relationship Id="rId7" Type="http://schemas.openxmlformats.org/officeDocument/2006/relationships/customXml" Target="../ink/ink1904.xml"/><Relationship Id="rId2" Type="http://schemas.openxmlformats.org/officeDocument/2006/relationships/notesSlide" Target="../notesSlides/notesSlide21.xml"/><Relationship Id="rId16" Type="http://schemas.openxmlformats.org/officeDocument/2006/relationships/image" Target="../media/image1218.png"/><Relationship Id="rId29" Type="http://schemas.openxmlformats.org/officeDocument/2006/relationships/customXml" Target="../ink/ink1915.xml"/><Relationship Id="rId11" Type="http://schemas.openxmlformats.org/officeDocument/2006/relationships/customXml" Target="../ink/ink1906.xml"/><Relationship Id="rId24" Type="http://schemas.openxmlformats.org/officeDocument/2006/relationships/image" Target="../media/image1875.png"/><Relationship Id="rId32" Type="http://schemas.openxmlformats.org/officeDocument/2006/relationships/image" Target="../media/image1879.png"/><Relationship Id="rId37" Type="http://schemas.openxmlformats.org/officeDocument/2006/relationships/customXml" Target="../ink/ink1919.xml"/><Relationship Id="rId40" Type="http://schemas.openxmlformats.org/officeDocument/2006/relationships/image" Target="../media/image1883.png"/><Relationship Id="rId45" Type="http://schemas.openxmlformats.org/officeDocument/2006/relationships/image" Target="../media/image1885.png"/><Relationship Id="rId53" Type="http://schemas.openxmlformats.org/officeDocument/2006/relationships/image" Target="../media/image1889.png"/><Relationship Id="rId5" Type="http://schemas.openxmlformats.org/officeDocument/2006/relationships/customXml" Target="../ink/ink1903.xml"/><Relationship Id="rId10" Type="http://schemas.openxmlformats.org/officeDocument/2006/relationships/image" Target="../media/image1216.png"/><Relationship Id="rId19" Type="http://schemas.openxmlformats.org/officeDocument/2006/relationships/customXml" Target="../ink/ink1910.xml"/><Relationship Id="rId31" Type="http://schemas.openxmlformats.org/officeDocument/2006/relationships/customXml" Target="../ink/ink1916.xml"/><Relationship Id="rId44" Type="http://schemas.openxmlformats.org/officeDocument/2006/relationships/customXml" Target="../ink/ink1923.xml"/><Relationship Id="rId52" Type="http://schemas.openxmlformats.org/officeDocument/2006/relationships/customXml" Target="../ink/ink1927.xml"/><Relationship Id="rId4" Type="http://schemas.openxmlformats.org/officeDocument/2006/relationships/image" Target="../media/image1213.png"/><Relationship Id="rId9" Type="http://schemas.openxmlformats.org/officeDocument/2006/relationships/customXml" Target="../ink/ink1905.xml"/><Relationship Id="rId14" Type="http://schemas.openxmlformats.org/officeDocument/2006/relationships/image" Target="../media/image1217.png"/><Relationship Id="rId22" Type="http://schemas.openxmlformats.org/officeDocument/2006/relationships/image" Target="../media/image1874.png"/><Relationship Id="rId27" Type="http://schemas.openxmlformats.org/officeDocument/2006/relationships/customXml" Target="../ink/ink1914.xml"/><Relationship Id="rId30" Type="http://schemas.openxmlformats.org/officeDocument/2006/relationships/image" Target="../media/image1878.png"/><Relationship Id="rId35" Type="http://schemas.openxmlformats.org/officeDocument/2006/relationships/customXml" Target="../ink/ink1918.xml"/><Relationship Id="rId43" Type="http://schemas.openxmlformats.org/officeDocument/2006/relationships/image" Target="../media/image1884.png"/><Relationship Id="rId48" Type="http://schemas.openxmlformats.org/officeDocument/2006/relationships/customXml" Target="../ink/ink1925.xml"/><Relationship Id="rId8" Type="http://schemas.openxmlformats.org/officeDocument/2006/relationships/image" Target="../media/image1215.png"/><Relationship Id="rId51" Type="http://schemas.openxmlformats.org/officeDocument/2006/relationships/image" Target="../media/image1888.png"/><Relationship Id="rId3" Type="http://schemas.openxmlformats.org/officeDocument/2006/relationships/customXml" Target="../ink/ink1902.xml"/><Relationship Id="rId12" Type="http://schemas.openxmlformats.org/officeDocument/2006/relationships/image" Target="../media/image38.png"/><Relationship Id="rId17" Type="http://schemas.openxmlformats.org/officeDocument/2006/relationships/customXml" Target="../ink/ink1909.xml"/><Relationship Id="rId25" Type="http://schemas.openxmlformats.org/officeDocument/2006/relationships/customXml" Target="../ink/ink1913.xml"/><Relationship Id="rId33" Type="http://schemas.openxmlformats.org/officeDocument/2006/relationships/customXml" Target="../ink/ink1917.xml"/><Relationship Id="rId38" Type="http://schemas.openxmlformats.org/officeDocument/2006/relationships/image" Target="../media/image1882.png"/><Relationship Id="rId46" Type="http://schemas.openxmlformats.org/officeDocument/2006/relationships/customXml" Target="../ink/ink1924.xml"/><Relationship Id="rId20" Type="http://schemas.openxmlformats.org/officeDocument/2006/relationships/image" Target="../media/image1873.png"/><Relationship Id="rId41" Type="http://schemas.openxmlformats.org/officeDocument/2006/relationships/customXml" Target="../ink/ink1921.xml"/><Relationship Id="rId1" Type="http://schemas.openxmlformats.org/officeDocument/2006/relationships/slideLayout" Target="../slideLayouts/slideLayout7.xml"/><Relationship Id="rId6" Type="http://schemas.openxmlformats.org/officeDocument/2006/relationships/image" Target="../media/image1214.png"/><Relationship Id="rId15" Type="http://schemas.openxmlformats.org/officeDocument/2006/relationships/customXml" Target="../ink/ink1908.xml"/><Relationship Id="rId23" Type="http://schemas.openxmlformats.org/officeDocument/2006/relationships/customXml" Target="../ink/ink1912.xml"/><Relationship Id="rId28" Type="http://schemas.openxmlformats.org/officeDocument/2006/relationships/image" Target="../media/image1877.png"/><Relationship Id="rId36" Type="http://schemas.openxmlformats.org/officeDocument/2006/relationships/image" Target="../media/image1881.png"/><Relationship Id="rId49" Type="http://schemas.openxmlformats.org/officeDocument/2006/relationships/image" Target="../media/image1887.png"/></Relationships>
</file>

<file path=ppt/slides/_rels/slide22.xml.rels><?xml version="1.0" encoding="UTF-8" standalone="yes"?>
<Relationships xmlns="http://schemas.openxmlformats.org/package/2006/relationships"><Relationship Id="rId13" Type="http://schemas.openxmlformats.org/officeDocument/2006/relationships/customXml" Target="../ink/ink1933.xml"/><Relationship Id="rId18" Type="http://schemas.openxmlformats.org/officeDocument/2006/relationships/image" Target="../media/image1897.png"/><Relationship Id="rId26" Type="http://schemas.openxmlformats.org/officeDocument/2006/relationships/image" Target="../media/image1901.png"/><Relationship Id="rId39" Type="http://schemas.openxmlformats.org/officeDocument/2006/relationships/customXml" Target="../ink/ink1946.xml"/><Relationship Id="rId21" Type="http://schemas.openxmlformats.org/officeDocument/2006/relationships/customXml" Target="../ink/ink1937.xml"/><Relationship Id="rId34" Type="http://schemas.openxmlformats.org/officeDocument/2006/relationships/image" Target="../media/image1904.png"/><Relationship Id="rId42" Type="http://schemas.openxmlformats.org/officeDocument/2006/relationships/image" Target="../media/image1908.png"/><Relationship Id="rId47" Type="http://schemas.openxmlformats.org/officeDocument/2006/relationships/customXml" Target="../ink/ink1950.xml"/><Relationship Id="rId50" Type="http://schemas.openxmlformats.org/officeDocument/2006/relationships/image" Target="../media/image1912.png"/><Relationship Id="rId55" Type="http://schemas.openxmlformats.org/officeDocument/2006/relationships/customXml" Target="../ink/ink1954.xml"/><Relationship Id="rId7" Type="http://schemas.openxmlformats.org/officeDocument/2006/relationships/customXml" Target="../ink/ink1930.xml"/><Relationship Id="rId2" Type="http://schemas.openxmlformats.org/officeDocument/2006/relationships/notesSlide" Target="../notesSlides/notesSlide22.xml"/><Relationship Id="rId16" Type="http://schemas.openxmlformats.org/officeDocument/2006/relationships/image" Target="../media/image1896.png"/><Relationship Id="rId29" Type="http://schemas.openxmlformats.org/officeDocument/2006/relationships/customXml" Target="../ink/ink1941.xml"/><Relationship Id="rId11" Type="http://schemas.openxmlformats.org/officeDocument/2006/relationships/customXml" Target="../ink/ink1932.xml"/><Relationship Id="rId24" Type="http://schemas.openxmlformats.org/officeDocument/2006/relationships/image" Target="../media/image1900.png"/><Relationship Id="rId32" Type="http://schemas.openxmlformats.org/officeDocument/2006/relationships/image" Target="../media/image177.png"/><Relationship Id="rId37" Type="http://schemas.openxmlformats.org/officeDocument/2006/relationships/customXml" Target="../ink/ink1945.xml"/><Relationship Id="rId40" Type="http://schemas.openxmlformats.org/officeDocument/2006/relationships/image" Target="../media/image1907.png"/><Relationship Id="rId45" Type="http://schemas.openxmlformats.org/officeDocument/2006/relationships/customXml" Target="../ink/ink1949.xml"/><Relationship Id="rId53" Type="http://schemas.openxmlformats.org/officeDocument/2006/relationships/customXml" Target="../ink/ink1953.xml"/><Relationship Id="rId58" Type="http://schemas.openxmlformats.org/officeDocument/2006/relationships/image" Target="../media/image1916.png"/><Relationship Id="rId5" Type="http://schemas.openxmlformats.org/officeDocument/2006/relationships/customXml" Target="../ink/ink1929.xml"/><Relationship Id="rId61" Type="http://schemas.openxmlformats.org/officeDocument/2006/relationships/customXml" Target="../ink/ink1957.xml"/><Relationship Id="rId19" Type="http://schemas.openxmlformats.org/officeDocument/2006/relationships/customXml" Target="../ink/ink1936.xml"/><Relationship Id="rId14" Type="http://schemas.openxmlformats.org/officeDocument/2006/relationships/image" Target="../media/image1895.png"/><Relationship Id="rId22" Type="http://schemas.openxmlformats.org/officeDocument/2006/relationships/image" Target="../media/image1899.png"/><Relationship Id="rId27" Type="http://schemas.openxmlformats.org/officeDocument/2006/relationships/customXml" Target="../ink/ink1940.xml"/><Relationship Id="rId30" Type="http://schemas.openxmlformats.org/officeDocument/2006/relationships/image" Target="../media/image1903.png"/><Relationship Id="rId35" Type="http://schemas.openxmlformats.org/officeDocument/2006/relationships/customXml" Target="../ink/ink1944.xml"/><Relationship Id="rId43" Type="http://schemas.openxmlformats.org/officeDocument/2006/relationships/customXml" Target="../ink/ink1948.xml"/><Relationship Id="rId48" Type="http://schemas.openxmlformats.org/officeDocument/2006/relationships/image" Target="../media/image1911.png"/><Relationship Id="rId56" Type="http://schemas.openxmlformats.org/officeDocument/2006/relationships/image" Target="../media/image1915.png"/><Relationship Id="rId8" Type="http://schemas.openxmlformats.org/officeDocument/2006/relationships/image" Target="../media/image1892.png"/><Relationship Id="rId51" Type="http://schemas.openxmlformats.org/officeDocument/2006/relationships/customXml" Target="../ink/ink1952.xml"/><Relationship Id="rId3" Type="http://schemas.openxmlformats.org/officeDocument/2006/relationships/customXml" Target="../ink/ink1928.xml"/><Relationship Id="rId12" Type="http://schemas.openxmlformats.org/officeDocument/2006/relationships/image" Target="../media/image1894.png"/><Relationship Id="rId17" Type="http://schemas.openxmlformats.org/officeDocument/2006/relationships/customXml" Target="../ink/ink1935.xml"/><Relationship Id="rId25" Type="http://schemas.openxmlformats.org/officeDocument/2006/relationships/customXml" Target="../ink/ink1939.xml"/><Relationship Id="rId33" Type="http://schemas.openxmlformats.org/officeDocument/2006/relationships/customXml" Target="../ink/ink1943.xml"/><Relationship Id="rId38" Type="http://schemas.openxmlformats.org/officeDocument/2006/relationships/image" Target="../media/image1906.png"/><Relationship Id="rId46" Type="http://schemas.openxmlformats.org/officeDocument/2006/relationships/image" Target="../media/image1910.png"/><Relationship Id="rId59" Type="http://schemas.openxmlformats.org/officeDocument/2006/relationships/customXml" Target="../ink/ink1956.xml"/><Relationship Id="rId20" Type="http://schemas.openxmlformats.org/officeDocument/2006/relationships/image" Target="../media/image1898.png"/><Relationship Id="rId41" Type="http://schemas.openxmlformats.org/officeDocument/2006/relationships/customXml" Target="../ink/ink1947.xml"/><Relationship Id="rId54" Type="http://schemas.openxmlformats.org/officeDocument/2006/relationships/image" Target="../media/image1914.png"/><Relationship Id="rId62" Type="http://schemas.openxmlformats.org/officeDocument/2006/relationships/image" Target="../media/image1918.png"/><Relationship Id="rId1" Type="http://schemas.openxmlformats.org/officeDocument/2006/relationships/slideLayout" Target="../slideLayouts/slideLayout7.xml"/><Relationship Id="rId6" Type="http://schemas.openxmlformats.org/officeDocument/2006/relationships/image" Target="../media/image1891.png"/><Relationship Id="rId15" Type="http://schemas.openxmlformats.org/officeDocument/2006/relationships/customXml" Target="../ink/ink1934.xml"/><Relationship Id="rId23" Type="http://schemas.openxmlformats.org/officeDocument/2006/relationships/customXml" Target="../ink/ink1938.xml"/><Relationship Id="rId28" Type="http://schemas.openxmlformats.org/officeDocument/2006/relationships/image" Target="../media/image1902.png"/><Relationship Id="rId36" Type="http://schemas.openxmlformats.org/officeDocument/2006/relationships/image" Target="../media/image1905.png"/><Relationship Id="rId49" Type="http://schemas.openxmlformats.org/officeDocument/2006/relationships/customXml" Target="../ink/ink1951.xml"/><Relationship Id="rId57" Type="http://schemas.openxmlformats.org/officeDocument/2006/relationships/customXml" Target="../ink/ink1955.xml"/><Relationship Id="rId10" Type="http://schemas.openxmlformats.org/officeDocument/2006/relationships/image" Target="../media/image1893.png"/><Relationship Id="rId31" Type="http://schemas.openxmlformats.org/officeDocument/2006/relationships/customXml" Target="../ink/ink1942.xml"/><Relationship Id="rId44" Type="http://schemas.openxmlformats.org/officeDocument/2006/relationships/image" Target="../media/image1909.png"/><Relationship Id="rId52" Type="http://schemas.openxmlformats.org/officeDocument/2006/relationships/image" Target="../media/image1913.png"/><Relationship Id="rId60" Type="http://schemas.openxmlformats.org/officeDocument/2006/relationships/image" Target="../media/image1917.png"/><Relationship Id="rId4" Type="http://schemas.openxmlformats.org/officeDocument/2006/relationships/image" Target="../media/image1890.png"/><Relationship Id="rId9" Type="http://schemas.openxmlformats.org/officeDocument/2006/relationships/customXml" Target="../ink/ink1931.xml"/></Relationships>
</file>

<file path=ppt/slides/_rels/slide23.xml.rels><?xml version="1.0" encoding="UTF-8" standalone="yes"?>
<Relationships xmlns="http://schemas.openxmlformats.org/package/2006/relationships"><Relationship Id="rId13" Type="http://schemas.openxmlformats.org/officeDocument/2006/relationships/customXml" Target="../ink/ink1963.xml"/><Relationship Id="rId18" Type="http://schemas.openxmlformats.org/officeDocument/2006/relationships/image" Target="../media/image1926.png"/><Relationship Id="rId26" Type="http://schemas.openxmlformats.org/officeDocument/2006/relationships/image" Target="../media/image1930.png"/><Relationship Id="rId39" Type="http://schemas.openxmlformats.org/officeDocument/2006/relationships/customXml" Target="../ink/ink1976.xml"/><Relationship Id="rId21" Type="http://schemas.openxmlformats.org/officeDocument/2006/relationships/customXml" Target="../ink/ink1967.xml"/><Relationship Id="rId34" Type="http://schemas.openxmlformats.org/officeDocument/2006/relationships/image" Target="../media/image1934.png"/><Relationship Id="rId42" Type="http://schemas.openxmlformats.org/officeDocument/2006/relationships/image" Target="../media/image1938.png"/><Relationship Id="rId7" Type="http://schemas.openxmlformats.org/officeDocument/2006/relationships/customXml" Target="../ink/ink1960.xml"/><Relationship Id="rId2" Type="http://schemas.openxmlformats.org/officeDocument/2006/relationships/notesSlide" Target="../notesSlides/notesSlide23.xml"/><Relationship Id="rId16" Type="http://schemas.openxmlformats.org/officeDocument/2006/relationships/image" Target="../media/image1925.png"/><Relationship Id="rId29" Type="http://schemas.openxmlformats.org/officeDocument/2006/relationships/customXml" Target="../ink/ink1971.xml"/><Relationship Id="rId1" Type="http://schemas.openxmlformats.org/officeDocument/2006/relationships/slideLayout" Target="../slideLayouts/slideLayout7.xml"/><Relationship Id="rId6" Type="http://schemas.openxmlformats.org/officeDocument/2006/relationships/image" Target="../media/image1920.png"/><Relationship Id="rId11" Type="http://schemas.openxmlformats.org/officeDocument/2006/relationships/customXml" Target="../ink/ink1962.xml"/><Relationship Id="rId24" Type="http://schemas.openxmlformats.org/officeDocument/2006/relationships/image" Target="../media/image1929.png"/><Relationship Id="rId32" Type="http://schemas.openxmlformats.org/officeDocument/2006/relationships/image" Target="../media/image1933.png"/><Relationship Id="rId37" Type="http://schemas.openxmlformats.org/officeDocument/2006/relationships/customXml" Target="../ink/ink1975.xml"/><Relationship Id="rId40" Type="http://schemas.openxmlformats.org/officeDocument/2006/relationships/image" Target="../media/image1937.png"/><Relationship Id="rId45" Type="http://schemas.openxmlformats.org/officeDocument/2006/relationships/customXml" Target="../ink/ink1979.xml"/><Relationship Id="rId5" Type="http://schemas.openxmlformats.org/officeDocument/2006/relationships/customXml" Target="../ink/ink1959.xml"/><Relationship Id="rId15" Type="http://schemas.openxmlformats.org/officeDocument/2006/relationships/customXml" Target="../ink/ink1964.xml"/><Relationship Id="rId23" Type="http://schemas.openxmlformats.org/officeDocument/2006/relationships/customXml" Target="../ink/ink1968.xml"/><Relationship Id="rId28" Type="http://schemas.openxmlformats.org/officeDocument/2006/relationships/image" Target="../media/image1931.png"/><Relationship Id="rId36" Type="http://schemas.openxmlformats.org/officeDocument/2006/relationships/image" Target="../media/image1935.png"/><Relationship Id="rId10" Type="http://schemas.openxmlformats.org/officeDocument/2006/relationships/image" Target="../media/image1922.png"/><Relationship Id="rId19" Type="http://schemas.openxmlformats.org/officeDocument/2006/relationships/customXml" Target="../ink/ink1966.xml"/><Relationship Id="rId31" Type="http://schemas.openxmlformats.org/officeDocument/2006/relationships/customXml" Target="../ink/ink1972.xml"/><Relationship Id="rId44" Type="http://schemas.openxmlformats.org/officeDocument/2006/relationships/image" Target="../media/image1939.png"/><Relationship Id="rId4" Type="http://schemas.openxmlformats.org/officeDocument/2006/relationships/image" Target="../media/image1919.png"/><Relationship Id="rId9" Type="http://schemas.openxmlformats.org/officeDocument/2006/relationships/customXml" Target="../ink/ink1961.xml"/><Relationship Id="rId14" Type="http://schemas.openxmlformats.org/officeDocument/2006/relationships/image" Target="../media/image1924.png"/><Relationship Id="rId22" Type="http://schemas.openxmlformats.org/officeDocument/2006/relationships/image" Target="../media/image1928.png"/><Relationship Id="rId27" Type="http://schemas.openxmlformats.org/officeDocument/2006/relationships/customXml" Target="../ink/ink1970.xml"/><Relationship Id="rId30" Type="http://schemas.openxmlformats.org/officeDocument/2006/relationships/image" Target="../media/image1932.png"/><Relationship Id="rId35" Type="http://schemas.openxmlformats.org/officeDocument/2006/relationships/customXml" Target="../ink/ink1974.xml"/><Relationship Id="rId43" Type="http://schemas.openxmlformats.org/officeDocument/2006/relationships/customXml" Target="../ink/ink1978.xml"/><Relationship Id="rId8" Type="http://schemas.openxmlformats.org/officeDocument/2006/relationships/image" Target="../media/image1921.png"/><Relationship Id="rId3" Type="http://schemas.openxmlformats.org/officeDocument/2006/relationships/customXml" Target="../ink/ink1958.xml"/><Relationship Id="rId12" Type="http://schemas.openxmlformats.org/officeDocument/2006/relationships/image" Target="../media/image1923.png"/><Relationship Id="rId17" Type="http://schemas.openxmlformats.org/officeDocument/2006/relationships/customXml" Target="../ink/ink1965.xml"/><Relationship Id="rId25" Type="http://schemas.openxmlformats.org/officeDocument/2006/relationships/customXml" Target="../ink/ink1969.xml"/><Relationship Id="rId33" Type="http://schemas.openxmlformats.org/officeDocument/2006/relationships/customXml" Target="../ink/ink1973.xml"/><Relationship Id="rId38" Type="http://schemas.openxmlformats.org/officeDocument/2006/relationships/image" Target="../media/image1936.png"/><Relationship Id="rId46" Type="http://schemas.openxmlformats.org/officeDocument/2006/relationships/image" Target="../media/image1940.png"/><Relationship Id="rId20" Type="http://schemas.openxmlformats.org/officeDocument/2006/relationships/image" Target="../media/image1927.png"/><Relationship Id="rId41" Type="http://schemas.openxmlformats.org/officeDocument/2006/relationships/customXml" Target="../ink/ink1977.xml"/></Relationships>
</file>

<file path=ppt/slides/_rels/slide24.xml.rels><?xml version="1.0" encoding="UTF-8" standalone="yes"?>
<Relationships xmlns="http://schemas.openxmlformats.org/package/2006/relationships"><Relationship Id="rId117" Type="http://schemas.openxmlformats.org/officeDocument/2006/relationships/customXml" Target="../ink/ink2036.xml"/><Relationship Id="rId299" Type="http://schemas.openxmlformats.org/officeDocument/2006/relationships/image" Target="../media/image2087.png"/><Relationship Id="rId21" Type="http://schemas.openxmlformats.org/officeDocument/2006/relationships/customXml" Target="../ink/ink1988.xml"/><Relationship Id="rId63" Type="http://schemas.openxmlformats.org/officeDocument/2006/relationships/customXml" Target="../ink/ink2009.xml"/><Relationship Id="rId159" Type="http://schemas.openxmlformats.org/officeDocument/2006/relationships/customXml" Target="../ink/ink2057.xml"/><Relationship Id="rId170" Type="http://schemas.openxmlformats.org/officeDocument/2006/relationships/image" Target="../media/image2023.png"/><Relationship Id="rId226" Type="http://schemas.openxmlformats.org/officeDocument/2006/relationships/image" Target="../media/image2051.png"/><Relationship Id="rId268" Type="http://schemas.openxmlformats.org/officeDocument/2006/relationships/customXml" Target="../ink/ink2112.xml"/><Relationship Id="rId32" Type="http://schemas.openxmlformats.org/officeDocument/2006/relationships/image" Target="../media/image1954.png"/><Relationship Id="rId74" Type="http://schemas.openxmlformats.org/officeDocument/2006/relationships/image" Target="../media/image1975.png"/><Relationship Id="rId128" Type="http://schemas.openxmlformats.org/officeDocument/2006/relationships/image" Target="../media/image2002.png"/><Relationship Id="rId5" Type="http://schemas.openxmlformats.org/officeDocument/2006/relationships/customXml" Target="../ink/ink1980.xml"/><Relationship Id="rId181" Type="http://schemas.openxmlformats.org/officeDocument/2006/relationships/customXml" Target="../ink/ink2068.xml"/><Relationship Id="rId237" Type="http://schemas.openxmlformats.org/officeDocument/2006/relationships/customXml" Target="../ink/ink2096.xml"/><Relationship Id="rId279" Type="http://schemas.openxmlformats.org/officeDocument/2006/relationships/image" Target="../media/image2077.png"/><Relationship Id="rId43" Type="http://schemas.openxmlformats.org/officeDocument/2006/relationships/customXml" Target="../ink/ink1999.xml"/><Relationship Id="rId139" Type="http://schemas.openxmlformats.org/officeDocument/2006/relationships/customXml" Target="../ink/ink2047.xml"/><Relationship Id="rId290" Type="http://schemas.openxmlformats.org/officeDocument/2006/relationships/customXml" Target="../ink/ink2123.xml"/><Relationship Id="rId85" Type="http://schemas.openxmlformats.org/officeDocument/2006/relationships/customXml" Target="../ink/ink2020.xml"/><Relationship Id="rId150" Type="http://schemas.openxmlformats.org/officeDocument/2006/relationships/image" Target="../media/image2013.png"/><Relationship Id="rId192" Type="http://schemas.openxmlformats.org/officeDocument/2006/relationships/image" Target="../media/image2034.png"/><Relationship Id="rId206" Type="http://schemas.openxmlformats.org/officeDocument/2006/relationships/image" Target="../media/image2041.png"/><Relationship Id="rId248" Type="http://schemas.openxmlformats.org/officeDocument/2006/relationships/image" Target="../media/image2062.png"/><Relationship Id="rId12" Type="http://schemas.openxmlformats.org/officeDocument/2006/relationships/image" Target="../media/image1945.png"/><Relationship Id="rId108" Type="http://schemas.openxmlformats.org/officeDocument/2006/relationships/image" Target="../media/image1992.png"/><Relationship Id="rId54" Type="http://schemas.openxmlformats.org/officeDocument/2006/relationships/image" Target="../media/image1965.png"/><Relationship Id="rId96" Type="http://schemas.openxmlformats.org/officeDocument/2006/relationships/image" Target="../media/image1986.png"/><Relationship Id="rId161" Type="http://schemas.openxmlformats.org/officeDocument/2006/relationships/customXml" Target="../ink/ink2058.xml"/><Relationship Id="rId217" Type="http://schemas.openxmlformats.org/officeDocument/2006/relationships/customXml" Target="../ink/ink2086.xml"/><Relationship Id="rId6" Type="http://schemas.openxmlformats.org/officeDocument/2006/relationships/image" Target="../media/image1942.png"/><Relationship Id="rId238" Type="http://schemas.openxmlformats.org/officeDocument/2006/relationships/image" Target="../media/image2057.png"/><Relationship Id="rId259" Type="http://schemas.openxmlformats.org/officeDocument/2006/relationships/customXml" Target="../ink/ink2107.xml"/><Relationship Id="rId23" Type="http://schemas.openxmlformats.org/officeDocument/2006/relationships/customXml" Target="../ink/ink1989.xml"/><Relationship Id="rId119" Type="http://schemas.openxmlformats.org/officeDocument/2006/relationships/customXml" Target="../ink/ink2037.xml"/><Relationship Id="rId270" Type="http://schemas.openxmlformats.org/officeDocument/2006/relationships/customXml" Target="../ink/ink2113.xml"/><Relationship Id="rId291" Type="http://schemas.openxmlformats.org/officeDocument/2006/relationships/image" Target="../media/image2083.png"/><Relationship Id="rId44" Type="http://schemas.openxmlformats.org/officeDocument/2006/relationships/image" Target="../media/image1960.png"/><Relationship Id="rId65" Type="http://schemas.openxmlformats.org/officeDocument/2006/relationships/customXml" Target="../ink/ink2010.xml"/><Relationship Id="rId86" Type="http://schemas.openxmlformats.org/officeDocument/2006/relationships/image" Target="../media/image1981.png"/><Relationship Id="rId130" Type="http://schemas.openxmlformats.org/officeDocument/2006/relationships/image" Target="../media/image2003.png"/><Relationship Id="rId151" Type="http://schemas.openxmlformats.org/officeDocument/2006/relationships/customXml" Target="../ink/ink2053.xml"/><Relationship Id="rId172" Type="http://schemas.openxmlformats.org/officeDocument/2006/relationships/image" Target="../media/image2024.png"/><Relationship Id="rId193" Type="http://schemas.openxmlformats.org/officeDocument/2006/relationships/customXml" Target="../ink/ink2074.xml"/><Relationship Id="rId207" Type="http://schemas.openxmlformats.org/officeDocument/2006/relationships/customXml" Target="../ink/ink2081.xml"/><Relationship Id="rId228" Type="http://schemas.openxmlformats.org/officeDocument/2006/relationships/image" Target="../media/image2052.png"/><Relationship Id="rId249" Type="http://schemas.openxmlformats.org/officeDocument/2006/relationships/customXml" Target="../ink/ink2102.xml"/><Relationship Id="rId13" Type="http://schemas.openxmlformats.org/officeDocument/2006/relationships/customXml" Target="../ink/ink1984.xml"/><Relationship Id="rId109" Type="http://schemas.openxmlformats.org/officeDocument/2006/relationships/customXml" Target="../ink/ink2032.xml"/><Relationship Id="rId260" Type="http://schemas.openxmlformats.org/officeDocument/2006/relationships/image" Target="../media/image2068.png"/><Relationship Id="rId281" Type="http://schemas.openxmlformats.org/officeDocument/2006/relationships/image" Target="../media/image2078.png"/><Relationship Id="rId34" Type="http://schemas.openxmlformats.org/officeDocument/2006/relationships/image" Target="../media/image1955.png"/><Relationship Id="rId55" Type="http://schemas.openxmlformats.org/officeDocument/2006/relationships/customXml" Target="../ink/ink2005.xml"/><Relationship Id="rId76" Type="http://schemas.openxmlformats.org/officeDocument/2006/relationships/image" Target="../media/image1976.png"/><Relationship Id="rId97" Type="http://schemas.openxmlformats.org/officeDocument/2006/relationships/customXml" Target="../ink/ink2026.xml"/><Relationship Id="rId120" Type="http://schemas.openxmlformats.org/officeDocument/2006/relationships/image" Target="../media/image1998.png"/><Relationship Id="rId141" Type="http://schemas.openxmlformats.org/officeDocument/2006/relationships/customXml" Target="../ink/ink2048.xml"/><Relationship Id="rId7" Type="http://schemas.openxmlformats.org/officeDocument/2006/relationships/customXml" Target="../ink/ink1981.xml"/><Relationship Id="rId162" Type="http://schemas.openxmlformats.org/officeDocument/2006/relationships/image" Target="../media/image2019.png"/><Relationship Id="rId183" Type="http://schemas.openxmlformats.org/officeDocument/2006/relationships/customXml" Target="../ink/ink2069.xml"/><Relationship Id="rId218" Type="http://schemas.openxmlformats.org/officeDocument/2006/relationships/image" Target="../media/image2047.png"/><Relationship Id="rId239" Type="http://schemas.openxmlformats.org/officeDocument/2006/relationships/customXml" Target="../ink/ink2097.xml"/><Relationship Id="rId250" Type="http://schemas.openxmlformats.org/officeDocument/2006/relationships/image" Target="../media/image2063.png"/><Relationship Id="rId271" Type="http://schemas.openxmlformats.org/officeDocument/2006/relationships/image" Target="../media/image2073.png"/><Relationship Id="rId292" Type="http://schemas.openxmlformats.org/officeDocument/2006/relationships/customXml" Target="../ink/ink2124.xml"/><Relationship Id="rId24" Type="http://schemas.openxmlformats.org/officeDocument/2006/relationships/image" Target="../media/image1950.png"/><Relationship Id="rId45" Type="http://schemas.openxmlformats.org/officeDocument/2006/relationships/customXml" Target="../ink/ink2000.xml"/><Relationship Id="rId66" Type="http://schemas.openxmlformats.org/officeDocument/2006/relationships/image" Target="../media/image1971.png"/><Relationship Id="rId87" Type="http://schemas.openxmlformats.org/officeDocument/2006/relationships/customXml" Target="../ink/ink2021.xml"/><Relationship Id="rId110" Type="http://schemas.openxmlformats.org/officeDocument/2006/relationships/image" Target="../media/image1993.png"/><Relationship Id="rId131" Type="http://schemas.openxmlformats.org/officeDocument/2006/relationships/customXml" Target="../ink/ink2043.xml"/><Relationship Id="rId152" Type="http://schemas.openxmlformats.org/officeDocument/2006/relationships/image" Target="../media/image2014.png"/><Relationship Id="rId173" Type="http://schemas.openxmlformats.org/officeDocument/2006/relationships/customXml" Target="../ink/ink2064.xml"/><Relationship Id="rId194" Type="http://schemas.openxmlformats.org/officeDocument/2006/relationships/image" Target="../media/image2035.png"/><Relationship Id="rId208" Type="http://schemas.openxmlformats.org/officeDocument/2006/relationships/image" Target="../media/image2042.png"/><Relationship Id="rId229" Type="http://schemas.openxmlformats.org/officeDocument/2006/relationships/customXml" Target="../ink/ink2092.xml"/><Relationship Id="rId240" Type="http://schemas.openxmlformats.org/officeDocument/2006/relationships/image" Target="../media/image2058.png"/><Relationship Id="rId261" Type="http://schemas.openxmlformats.org/officeDocument/2006/relationships/customXml" Target="../ink/ink2108.xml"/><Relationship Id="rId14" Type="http://schemas.openxmlformats.org/officeDocument/2006/relationships/image" Target="../media/image1946.png"/><Relationship Id="rId35" Type="http://schemas.openxmlformats.org/officeDocument/2006/relationships/customXml" Target="../ink/ink1995.xml"/><Relationship Id="rId56" Type="http://schemas.openxmlformats.org/officeDocument/2006/relationships/image" Target="../media/image1966.png"/><Relationship Id="rId77" Type="http://schemas.openxmlformats.org/officeDocument/2006/relationships/customXml" Target="../ink/ink2016.xml"/><Relationship Id="rId100" Type="http://schemas.openxmlformats.org/officeDocument/2006/relationships/image" Target="../media/image1988.png"/><Relationship Id="rId282" Type="http://schemas.openxmlformats.org/officeDocument/2006/relationships/customXml" Target="../ink/ink2119.xml"/><Relationship Id="rId8" Type="http://schemas.openxmlformats.org/officeDocument/2006/relationships/image" Target="../media/image1943.png"/><Relationship Id="rId98" Type="http://schemas.openxmlformats.org/officeDocument/2006/relationships/image" Target="../media/image1987.png"/><Relationship Id="rId121" Type="http://schemas.openxmlformats.org/officeDocument/2006/relationships/customXml" Target="../ink/ink2038.xml"/><Relationship Id="rId142" Type="http://schemas.openxmlformats.org/officeDocument/2006/relationships/image" Target="../media/image2009.png"/><Relationship Id="rId163" Type="http://schemas.openxmlformats.org/officeDocument/2006/relationships/customXml" Target="../ink/ink2059.xml"/><Relationship Id="rId184" Type="http://schemas.openxmlformats.org/officeDocument/2006/relationships/image" Target="../media/image2030.png"/><Relationship Id="rId219" Type="http://schemas.openxmlformats.org/officeDocument/2006/relationships/customXml" Target="../ink/ink2087.xml"/><Relationship Id="rId230" Type="http://schemas.openxmlformats.org/officeDocument/2006/relationships/image" Target="../media/image2053.png"/><Relationship Id="rId251" Type="http://schemas.openxmlformats.org/officeDocument/2006/relationships/customXml" Target="../ink/ink2103.xml"/><Relationship Id="rId25" Type="http://schemas.openxmlformats.org/officeDocument/2006/relationships/customXml" Target="../ink/ink1990.xml"/><Relationship Id="rId46" Type="http://schemas.openxmlformats.org/officeDocument/2006/relationships/image" Target="../media/image1961.png"/><Relationship Id="rId67" Type="http://schemas.openxmlformats.org/officeDocument/2006/relationships/customXml" Target="../ink/ink2011.xml"/><Relationship Id="rId272" Type="http://schemas.openxmlformats.org/officeDocument/2006/relationships/customXml" Target="../ink/ink2114.xml"/><Relationship Id="rId293" Type="http://schemas.openxmlformats.org/officeDocument/2006/relationships/image" Target="../media/image2084.png"/><Relationship Id="rId88" Type="http://schemas.openxmlformats.org/officeDocument/2006/relationships/image" Target="../media/image1982.png"/><Relationship Id="rId111" Type="http://schemas.openxmlformats.org/officeDocument/2006/relationships/customXml" Target="../ink/ink2033.xml"/><Relationship Id="rId132" Type="http://schemas.openxmlformats.org/officeDocument/2006/relationships/image" Target="../media/image2004.png"/><Relationship Id="rId153" Type="http://schemas.openxmlformats.org/officeDocument/2006/relationships/customXml" Target="../ink/ink2054.xml"/><Relationship Id="rId174" Type="http://schemas.openxmlformats.org/officeDocument/2006/relationships/image" Target="../media/image2025.png"/><Relationship Id="rId195" Type="http://schemas.openxmlformats.org/officeDocument/2006/relationships/customXml" Target="../ink/ink2075.xml"/><Relationship Id="rId209" Type="http://schemas.openxmlformats.org/officeDocument/2006/relationships/customXml" Target="../ink/ink2082.xml"/><Relationship Id="rId220" Type="http://schemas.openxmlformats.org/officeDocument/2006/relationships/image" Target="../media/image2048.png"/><Relationship Id="rId241" Type="http://schemas.openxmlformats.org/officeDocument/2006/relationships/customXml" Target="../ink/ink2098.xml"/><Relationship Id="rId15" Type="http://schemas.openxmlformats.org/officeDocument/2006/relationships/customXml" Target="../ink/ink1985.xml"/><Relationship Id="rId36" Type="http://schemas.openxmlformats.org/officeDocument/2006/relationships/image" Target="../media/image1956.png"/><Relationship Id="rId57" Type="http://schemas.openxmlformats.org/officeDocument/2006/relationships/customXml" Target="../ink/ink2006.xml"/><Relationship Id="rId262" Type="http://schemas.openxmlformats.org/officeDocument/2006/relationships/customXml" Target="../ink/ink2109.xml"/><Relationship Id="rId283" Type="http://schemas.openxmlformats.org/officeDocument/2006/relationships/image" Target="../media/image2079.png"/><Relationship Id="rId78" Type="http://schemas.openxmlformats.org/officeDocument/2006/relationships/image" Target="../media/image1977.png"/><Relationship Id="rId99" Type="http://schemas.openxmlformats.org/officeDocument/2006/relationships/customXml" Target="../ink/ink2027.xml"/><Relationship Id="rId101" Type="http://schemas.openxmlformats.org/officeDocument/2006/relationships/customXml" Target="../ink/ink2028.xml"/><Relationship Id="rId122" Type="http://schemas.openxmlformats.org/officeDocument/2006/relationships/image" Target="../media/image1999.png"/><Relationship Id="rId143" Type="http://schemas.openxmlformats.org/officeDocument/2006/relationships/customXml" Target="../ink/ink2049.xml"/><Relationship Id="rId164" Type="http://schemas.openxmlformats.org/officeDocument/2006/relationships/image" Target="../media/image2020.png"/><Relationship Id="rId185" Type="http://schemas.openxmlformats.org/officeDocument/2006/relationships/customXml" Target="../ink/ink2070.xml"/><Relationship Id="rId9" Type="http://schemas.openxmlformats.org/officeDocument/2006/relationships/customXml" Target="../ink/ink1982.xml"/><Relationship Id="rId210" Type="http://schemas.openxmlformats.org/officeDocument/2006/relationships/image" Target="../media/image2043.png"/><Relationship Id="rId26" Type="http://schemas.openxmlformats.org/officeDocument/2006/relationships/image" Target="../media/image1951.png"/><Relationship Id="rId231" Type="http://schemas.openxmlformats.org/officeDocument/2006/relationships/customXml" Target="../ink/ink2093.xml"/><Relationship Id="rId252" Type="http://schemas.openxmlformats.org/officeDocument/2006/relationships/image" Target="../media/image2064.png"/><Relationship Id="rId273" Type="http://schemas.openxmlformats.org/officeDocument/2006/relationships/image" Target="../media/image2074.png"/><Relationship Id="rId294" Type="http://schemas.openxmlformats.org/officeDocument/2006/relationships/customXml" Target="../ink/ink2125.xml"/><Relationship Id="rId47" Type="http://schemas.openxmlformats.org/officeDocument/2006/relationships/customXml" Target="../ink/ink2001.xml"/><Relationship Id="rId68" Type="http://schemas.openxmlformats.org/officeDocument/2006/relationships/image" Target="../media/image1972.png"/><Relationship Id="rId89" Type="http://schemas.openxmlformats.org/officeDocument/2006/relationships/customXml" Target="../ink/ink2022.xml"/><Relationship Id="rId112" Type="http://schemas.openxmlformats.org/officeDocument/2006/relationships/image" Target="../media/image1994.png"/><Relationship Id="rId133" Type="http://schemas.openxmlformats.org/officeDocument/2006/relationships/customXml" Target="../ink/ink2044.xml"/><Relationship Id="rId154" Type="http://schemas.openxmlformats.org/officeDocument/2006/relationships/image" Target="../media/image2015.png"/><Relationship Id="rId175" Type="http://schemas.openxmlformats.org/officeDocument/2006/relationships/customXml" Target="../ink/ink2065.xml"/><Relationship Id="rId196" Type="http://schemas.openxmlformats.org/officeDocument/2006/relationships/image" Target="../media/image2036.png"/><Relationship Id="rId200" Type="http://schemas.openxmlformats.org/officeDocument/2006/relationships/image" Target="../media/image2038.png"/><Relationship Id="rId16" Type="http://schemas.openxmlformats.org/officeDocument/2006/relationships/image" Target="../media/image1947.png"/><Relationship Id="rId221" Type="http://schemas.openxmlformats.org/officeDocument/2006/relationships/customXml" Target="../ink/ink2088.xml"/><Relationship Id="rId242" Type="http://schemas.openxmlformats.org/officeDocument/2006/relationships/image" Target="../media/image2059.png"/><Relationship Id="rId263" Type="http://schemas.openxmlformats.org/officeDocument/2006/relationships/image" Target="../media/image2069.png"/><Relationship Id="rId284" Type="http://schemas.openxmlformats.org/officeDocument/2006/relationships/customXml" Target="../ink/ink2120.xml"/><Relationship Id="rId37" Type="http://schemas.openxmlformats.org/officeDocument/2006/relationships/customXml" Target="../ink/ink1996.xml"/><Relationship Id="rId58" Type="http://schemas.openxmlformats.org/officeDocument/2006/relationships/image" Target="../media/image1967.png"/><Relationship Id="rId79" Type="http://schemas.openxmlformats.org/officeDocument/2006/relationships/customXml" Target="../ink/ink2017.xml"/><Relationship Id="rId102" Type="http://schemas.openxmlformats.org/officeDocument/2006/relationships/image" Target="../media/image1989.png"/><Relationship Id="rId123" Type="http://schemas.openxmlformats.org/officeDocument/2006/relationships/customXml" Target="../ink/ink2039.xml"/><Relationship Id="rId144" Type="http://schemas.openxmlformats.org/officeDocument/2006/relationships/image" Target="../media/image2010.png"/><Relationship Id="rId90" Type="http://schemas.openxmlformats.org/officeDocument/2006/relationships/image" Target="../media/image1983.png"/><Relationship Id="rId165" Type="http://schemas.openxmlformats.org/officeDocument/2006/relationships/customXml" Target="../ink/ink2060.xml"/><Relationship Id="rId186" Type="http://schemas.openxmlformats.org/officeDocument/2006/relationships/image" Target="../media/image2031.png"/><Relationship Id="rId211" Type="http://schemas.openxmlformats.org/officeDocument/2006/relationships/customXml" Target="../ink/ink2083.xml"/><Relationship Id="rId232" Type="http://schemas.openxmlformats.org/officeDocument/2006/relationships/image" Target="../media/image2054.png"/><Relationship Id="rId253" Type="http://schemas.openxmlformats.org/officeDocument/2006/relationships/customXml" Target="../ink/ink2104.xml"/><Relationship Id="rId274" Type="http://schemas.openxmlformats.org/officeDocument/2006/relationships/customXml" Target="../ink/ink2115.xml"/><Relationship Id="rId295" Type="http://schemas.openxmlformats.org/officeDocument/2006/relationships/image" Target="../media/image2085.png"/><Relationship Id="rId27" Type="http://schemas.openxmlformats.org/officeDocument/2006/relationships/customXml" Target="../ink/ink1991.xml"/><Relationship Id="rId48" Type="http://schemas.openxmlformats.org/officeDocument/2006/relationships/image" Target="../media/image1962.png"/><Relationship Id="rId69" Type="http://schemas.openxmlformats.org/officeDocument/2006/relationships/customXml" Target="../ink/ink2012.xml"/><Relationship Id="rId113" Type="http://schemas.openxmlformats.org/officeDocument/2006/relationships/customXml" Target="../ink/ink2034.xml"/><Relationship Id="rId134" Type="http://schemas.openxmlformats.org/officeDocument/2006/relationships/image" Target="../media/image2005.png"/><Relationship Id="rId80" Type="http://schemas.openxmlformats.org/officeDocument/2006/relationships/image" Target="../media/image1978.png"/><Relationship Id="rId155" Type="http://schemas.openxmlformats.org/officeDocument/2006/relationships/customXml" Target="../ink/ink2055.xml"/><Relationship Id="rId176" Type="http://schemas.openxmlformats.org/officeDocument/2006/relationships/image" Target="../media/image2026.png"/><Relationship Id="rId197" Type="http://schemas.openxmlformats.org/officeDocument/2006/relationships/customXml" Target="../ink/ink2076.xml"/><Relationship Id="rId201" Type="http://schemas.openxmlformats.org/officeDocument/2006/relationships/customXml" Target="../ink/ink2078.xml"/><Relationship Id="rId222" Type="http://schemas.openxmlformats.org/officeDocument/2006/relationships/image" Target="../media/image2049.png"/><Relationship Id="rId243" Type="http://schemas.openxmlformats.org/officeDocument/2006/relationships/customXml" Target="../ink/ink2099.xml"/><Relationship Id="rId264" Type="http://schemas.openxmlformats.org/officeDocument/2006/relationships/customXml" Target="../ink/ink2110.xml"/><Relationship Id="rId285" Type="http://schemas.openxmlformats.org/officeDocument/2006/relationships/image" Target="../media/image2080.png"/><Relationship Id="rId17" Type="http://schemas.openxmlformats.org/officeDocument/2006/relationships/customXml" Target="../ink/ink1986.xml"/><Relationship Id="rId38" Type="http://schemas.openxmlformats.org/officeDocument/2006/relationships/image" Target="../media/image1957.png"/><Relationship Id="rId59" Type="http://schemas.openxmlformats.org/officeDocument/2006/relationships/customXml" Target="../ink/ink2007.xml"/><Relationship Id="rId103" Type="http://schemas.openxmlformats.org/officeDocument/2006/relationships/customXml" Target="../ink/ink2029.xml"/><Relationship Id="rId124" Type="http://schemas.openxmlformats.org/officeDocument/2006/relationships/image" Target="../media/image2000.png"/><Relationship Id="rId70" Type="http://schemas.openxmlformats.org/officeDocument/2006/relationships/image" Target="../media/image1973.png"/><Relationship Id="rId91" Type="http://schemas.openxmlformats.org/officeDocument/2006/relationships/customXml" Target="../ink/ink2023.xml"/><Relationship Id="rId145" Type="http://schemas.openxmlformats.org/officeDocument/2006/relationships/customXml" Target="../ink/ink2050.xml"/><Relationship Id="rId166" Type="http://schemas.openxmlformats.org/officeDocument/2006/relationships/image" Target="../media/image2021.png"/><Relationship Id="rId187" Type="http://schemas.openxmlformats.org/officeDocument/2006/relationships/customXml" Target="../ink/ink2071.xml"/><Relationship Id="rId1" Type="http://schemas.openxmlformats.org/officeDocument/2006/relationships/slideLayout" Target="../slideLayouts/slideLayout7.xml"/><Relationship Id="rId212" Type="http://schemas.openxmlformats.org/officeDocument/2006/relationships/image" Target="../media/image2044.png"/><Relationship Id="rId233" Type="http://schemas.openxmlformats.org/officeDocument/2006/relationships/customXml" Target="../ink/ink2094.xml"/><Relationship Id="rId254" Type="http://schemas.openxmlformats.org/officeDocument/2006/relationships/image" Target="../media/image2065.png"/><Relationship Id="rId28" Type="http://schemas.openxmlformats.org/officeDocument/2006/relationships/image" Target="../media/image1952.png"/><Relationship Id="rId49" Type="http://schemas.openxmlformats.org/officeDocument/2006/relationships/customXml" Target="../ink/ink2002.xml"/><Relationship Id="rId114" Type="http://schemas.openxmlformats.org/officeDocument/2006/relationships/image" Target="../media/image1995.png"/><Relationship Id="rId275" Type="http://schemas.openxmlformats.org/officeDocument/2006/relationships/image" Target="../media/image2075.png"/><Relationship Id="rId296" Type="http://schemas.openxmlformats.org/officeDocument/2006/relationships/customXml" Target="../ink/ink2126.xml"/><Relationship Id="rId300" Type="http://schemas.openxmlformats.org/officeDocument/2006/relationships/customXml" Target="../ink/ink2128.xml"/><Relationship Id="rId60" Type="http://schemas.openxmlformats.org/officeDocument/2006/relationships/image" Target="../media/image1968.png"/><Relationship Id="rId81" Type="http://schemas.openxmlformats.org/officeDocument/2006/relationships/customXml" Target="../ink/ink2018.xml"/><Relationship Id="rId135" Type="http://schemas.openxmlformats.org/officeDocument/2006/relationships/customXml" Target="../ink/ink2045.xml"/><Relationship Id="rId156" Type="http://schemas.openxmlformats.org/officeDocument/2006/relationships/image" Target="../media/image2016.png"/><Relationship Id="rId177" Type="http://schemas.openxmlformats.org/officeDocument/2006/relationships/customXml" Target="../ink/ink2066.xml"/><Relationship Id="rId198" Type="http://schemas.openxmlformats.org/officeDocument/2006/relationships/image" Target="../media/image2037.png"/><Relationship Id="rId202" Type="http://schemas.openxmlformats.org/officeDocument/2006/relationships/image" Target="../media/image2039.png"/><Relationship Id="rId223" Type="http://schemas.openxmlformats.org/officeDocument/2006/relationships/customXml" Target="../ink/ink2089.xml"/><Relationship Id="rId244" Type="http://schemas.openxmlformats.org/officeDocument/2006/relationships/image" Target="../media/image2060.png"/><Relationship Id="rId18" Type="http://schemas.openxmlformats.org/officeDocument/2006/relationships/image" Target="../media/image1948.png"/><Relationship Id="rId39" Type="http://schemas.openxmlformats.org/officeDocument/2006/relationships/customXml" Target="../ink/ink1997.xml"/><Relationship Id="rId265" Type="http://schemas.openxmlformats.org/officeDocument/2006/relationships/image" Target="../media/image2070.png"/><Relationship Id="rId286" Type="http://schemas.openxmlformats.org/officeDocument/2006/relationships/customXml" Target="../ink/ink2121.xml"/><Relationship Id="rId50" Type="http://schemas.openxmlformats.org/officeDocument/2006/relationships/image" Target="../media/image1963.png"/><Relationship Id="rId104" Type="http://schemas.openxmlformats.org/officeDocument/2006/relationships/image" Target="../media/image1990.png"/><Relationship Id="rId125" Type="http://schemas.openxmlformats.org/officeDocument/2006/relationships/customXml" Target="../ink/ink2040.xml"/><Relationship Id="rId146" Type="http://schemas.openxmlformats.org/officeDocument/2006/relationships/image" Target="../media/image2011.png"/><Relationship Id="rId167" Type="http://schemas.openxmlformats.org/officeDocument/2006/relationships/customXml" Target="../ink/ink2061.xml"/><Relationship Id="rId188" Type="http://schemas.openxmlformats.org/officeDocument/2006/relationships/image" Target="../media/image2032.png"/><Relationship Id="rId71" Type="http://schemas.openxmlformats.org/officeDocument/2006/relationships/customXml" Target="../ink/ink2013.xml"/><Relationship Id="rId92" Type="http://schemas.openxmlformats.org/officeDocument/2006/relationships/image" Target="../media/image1984.png"/><Relationship Id="rId213" Type="http://schemas.openxmlformats.org/officeDocument/2006/relationships/customXml" Target="../ink/ink2084.xml"/><Relationship Id="rId234" Type="http://schemas.openxmlformats.org/officeDocument/2006/relationships/image" Target="../media/image2055.png"/><Relationship Id="rId2" Type="http://schemas.openxmlformats.org/officeDocument/2006/relationships/notesSlide" Target="../notesSlides/notesSlide24.xml"/><Relationship Id="rId29" Type="http://schemas.openxmlformats.org/officeDocument/2006/relationships/customXml" Target="../ink/ink1992.xml"/><Relationship Id="rId255" Type="http://schemas.openxmlformats.org/officeDocument/2006/relationships/customXml" Target="../ink/ink2105.xml"/><Relationship Id="rId276" Type="http://schemas.openxmlformats.org/officeDocument/2006/relationships/customXml" Target="../ink/ink2116.xml"/><Relationship Id="rId297" Type="http://schemas.openxmlformats.org/officeDocument/2006/relationships/image" Target="../media/image2086.png"/><Relationship Id="rId40" Type="http://schemas.openxmlformats.org/officeDocument/2006/relationships/image" Target="../media/image1958.png"/><Relationship Id="rId115" Type="http://schemas.openxmlformats.org/officeDocument/2006/relationships/customXml" Target="../ink/ink2035.xml"/><Relationship Id="rId136" Type="http://schemas.openxmlformats.org/officeDocument/2006/relationships/image" Target="../media/image2006.png"/><Relationship Id="rId157" Type="http://schemas.openxmlformats.org/officeDocument/2006/relationships/customXml" Target="../ink/ink2056.xml"/><Relationship Id="rId178" Type="http://schemas.openxmlformats.org/officeDocument/2006/relationships/image" Target="../media/image2027.png"/><Relationship Id="rId301" Type="http://schemas.openxmlformats.org/officeDocument/2006/relationships/image" Target="../media/image2088.png"/><Relationship Id="rId61" Type="http://schemas.openxmlformats.org/officeDocument/2006/relationships/customXml" Target="../ink/ink2008.xml"/><Relationship Id="rId82" Type="http://schemas.openxmlformats.org/officeDocument/2006/relationships/image" Target="../media/image1979.png"/><Relationship Id="rId199" Type="http://schemas.openxmlformats.org/officeDocument/2006/relationships/customXml" Target="../ink/ink2077.xml"/><Relationship Id="rId203" Type="http://schemas.openxmlformats.org/officeDocument/2006/relationships/customXml" Target="../ink/ink2079.xml"/><Relationship Id="rId19" Type="http://schemas.openxmlformats.org/officeDocument/2006/relationships/customXml" Target="../ink/ink1987.xml"/><Relationship Id="rId224" Type="http://schemas.openxmlformats.org/officeDocument/2006/relationships/image" Target="../media/image2050.png"/><Relationship Id="rId245" Type="http://schemas.openxmlformats.org/officeDocument/2006/relationships/customXml" Target="../ink/ink2100.xml"/><Relationship Id="rId266" Type="http://schemas.openxmlformats.org/officeDocument/2006/relationships/customXml" Target="../ink/ink2111.xml"/><Relationship Id="rId287" Type="http://schemas.openxmlformats.org/officeDocument/2006/relationships/image" Target="../media/image2081.png"/><Relationship Id="rId30" Type="http://schemas.openxmlformats.org/officeDocument/2006/relationships/image" Target="../media/image1953.png"/><Relationship Id="rId105" Type="http://schemas.openxmlformats.org/officeDocument/2006/relationships/customXml" Target="../ink/ink2030.xml"/><Relationship Id="rId126" Type="http://schemas.openxmlformats.org/officeDocument/2006/relationships/image" Target="../media/image2001.png"/><Relationship Id="rId147" Type="http://schemas.openxmlformats.org/officeDocument/2006/relationships/customXml" Target="../ink/ink2051.xml"/><Relationship Id="rId168" Type="http://schemas.openxmlformats.org/officeDocument/2006/relationships/image" Target="../media/image2022.png"/><Relationship Id="rId51" Type="http://schemas.openxmlformats.org/officeDocument/2006/relationships/customXml" Target="../ink/ink2003.xml"/><Relationship Id="rId72" Type="http://schemas.openxmlformats.org/officeDocument/2006/relationships/image" Target="../media/image1974.png"/><Relationship Id="rId93" Type="http://schemas.openxmlformats.org/officeDocument/2006/relationships/customXml" Target="../ink/ink2024.xml"/><Relationship Id="rId189" Type="http://schemas.openxmlformats.org/officeDocument/2006/relationships/customXml" Target="../ink/ink2072.xml"/><Relationship Id="rId3" Type="http://schemas.openxmlformats.org/officeDocument/2006/relationships/image" Target="../media/image2800.png"/><Relationship Id="rId214" Type="http://schemas.openxmlformats.org/officeDocument/2006/relationships/image" Target="../media/image2045.png"/><Relationship Id="rId235" Type="http://schemas.openxmlformats.org/officeDocument/2006/relationships/customXml" Target="../ink/ink2095.xml"/><Relationship Id="rId256" Type="http://schemas.openxmlformats.org/officeDocument/2006/relationships/image" Target="../media/image2066.png"/><Relationship Id="rId277" Type="http://schemas.openxmlformats.org/officeDocument/2006/relationships/image" Target="../media/image2076.png"/><Relationship Id="rId298" Type="http://schemas.openxmlformats.org/officeDocument/2006/relationships/customXml" Target="../ink/ink2127.xml"/><Relationship Id="rId116" Type="http://schemas.openxmlformats.org/officeDocument/2006/relationships/image" Target="../media/image1996.png"/><Relationship Id="rId137" Type="http://schemas.openxmlformats.org/officeDocument/2006/relationships/customXml" Target="../ink/ink2046.xml"/><Relationship Id="rId158" Type="http://schemas.openxmlformats.org/officeDocument/2006/relationships/image" Target="../media/image2017.png"/><Relationship Id="rId20" Type="http://schemas.openxmlformats.org/officeDocument/2006/relationships/image" Target="../media/image1949.png"/><Relationship Id="rId41" Type="http://schemas.openxmlformats.org/officeDocument/2006/relationships/customXml" Target="../ink/ink1998.xml"/><Relationship Id="rId62" Type="http://schemas.openxmlformats.org/officeDocument/2006/relationships/image" Target="../media/image1969.png"/><Relationship Id="rId83" Type="http://schemas.openxmlformats.org/officeDocument/2006/relationships/customXml" Target="../ink/ink2019.xml"/><Relationship Id="rId179" Type="http://schemas.openxmlformats.org/officeDocument/2006/relationships/customXml" Target="../ink/ink2067.xml"/><Relationship Id="rId190" Type="http://schemas.openxmlformats.org/officeDocument/2006/relationships/image" Target="../media/image2033.png"/><Relationship Id="rId204" Type="http://schemas.openxmlformats.org/officeDocument/2006/relationships/image" Target="../media/image2040.png"/><Relationship Id="rId225" Type="http://schemas.openxmlformats.org/officeDocument/2006/relationships/customXml" Target="../ink/ink2090.xml"/><Relationship Id="rId246" Type="http://schemas.openxmlformats.org/officeDocument/2006/relationships/image" Target="../media/image2061.png"/><Relationship Id="rId267" Type="http://schemas.openxmlformats.org/officeDocument/2006/relationships/image" Target="../media/image2071.png"/><Relationship Id="rId288" Type="http://schemas.openxmlformats.org/officeDocument/2006/relationships/customXml" Target="../ink/ink2122.xml"/><Relationship Id="rId106" Type="http://schemas.openxmlformats.org/officeDocument/2006/relationships/image" Target="../media/image1991.png"/><Relationship Id="rId127" Type="http://schemas.openxmlformats.org/officeDocument/2006/relationships/customXml" Target="../ink/ink2041.xml"/><Relationship Id="rId10" Type="http://schemas.openxmlformats.org/officeDocument/2006/relationships/image" Target="../media/image1944.png"/><Relationship Id="rId31" Type="http://schemas.openxmlformats.org/officeDocument/2006/relationships/customXml" Target="../ink/ink1993.xml"/><Relationship Id="rId52" Type="http://schemas.openxmlformats.org/officeDocument/2006/relationships/image" Target="../media/image1964.png"/><Relationship Id="rId73" Type="http://schemas.openxmlformats.org/officeDocument/2006/relationships/customXml" Target="../ink/ink2014.xml"/><Relationship Id="rId94" Type="http://schemas.openxmlformats.org/officeDocument/2006/relationships/image" Target="../media/image1985.png"/><Relationship Id="rId148" Type="http://schemas.openxmlformats.org/officeDocument/2006/relationships/image" Target="../media/image2012.png"/><Relationship Id="rId169" Type="http://schemas.openxmlformats.org/officeDocument/2006/relationships/customXml" Target="../ink/ink2062.xml"/><Relationship Id="rId4" Type="http://schemas.openxmlformats.org/officeDocument/2006/relationships/image" Target="../media/image1941.png"/><Relationship Id="rId180" Type="http://schemas.openxmlformats.org/officeDocument/2006/relationships/image" Target="../media/image2028.png"/><Relationship Id="rId215" Type="http://schemas.openxmlformats.org/officeDocument/2006/relationships/customXml" Target="../ink/ink2085.xml"/><Relationship Id="rId236" Type="http://schemas.openxmlformats.org/officeDocument/2006/relationships/image" Target="../media/image2056.png"/><Relationship Id="rId257" Type="http://schemas.openxmlformats.org/officeDocument/2006/relationships/customXml" Target="../ink/ink2106.xml"/><Relationship Id="rId278" Type="http://schemas.openxmlformats.org/officeDocument/2006/relationships/customXml" Target="../ink/ink2117.xml"/><Relationship Id="rId42" Type="http://schemas.openxmlformats.org/officeDocument/2006/relationships/image" Target="../media/image1959.png"/><Relationship Id="rId84" Type="http://schemas.openxmlformats.org/officeDocument/2006/relationships/image" Target="../media/image1980.png"/><Relationship Id="rId138" Type="http://schemas.openxmlformats.org/officeDocument/2006/relationships/image" Target="../media/image2007.png"/><Relationship Id="rId191" Type="http://schemas.openxmlformats.org/officeDocument/2006/relationships/customXml" Target="../ink/ink2073.xml"/><Relationship Id="rId205" Type="http://schemas.openxmlformats.org/officeDocument/2006/relationships/customXml" Target="../ink/ink2080.xml"/><Relationship Id="rId247" Type="http://schemas.openxmlformats.org/officeDocument/2006/relationships/customXml" Target="../ink/ink2101.xml"/><Relationship Id="rId107" Type="http://schemas.openxmlformats.org/officeDocument/2006/relationships/customXml" Target="../ink/ink2031.xml"/><Relationship Id="rId289" Type="http://schemas.openxmlformats.org/officeDocument/2006/relationships/image" Target="../media/image2082.png"/><Relationship Id="rId11" Type="http://schemas.openxmlformats.org/officeDocument/2006/relationships/customXml" Target="../ink/ink1983.xml"/><Relationship Id="rId53" Type="http://schemas.openxmlformats.org/officeDocument/2006/relationships/customXml" Target="../ink/ink2004.xml"/><Relationship Id="rId149" Type="http://schemas.openxmlformats.org/officeDocument/2006/relationships/customXml" Target="../ink/ink2052.xml"/><Relationship Id="rId95" Type="http://schemas.openxmlformats.org/officeDocument/2006/relationships/customXml" Target="../ink/ink2025.xml"/><Relationship Id="rId160" Type="http://schemas.openxmlformats.org/officeDocument/2006/relationships/image" Target="../media/image2018.png"/><Relationship Id="rId216" Type="http://schemas.openxmlformats.org/officeDocument/2006/relationships/image" Target="../media/image2046.png"/><Relationship Id="rId258" Type="http://schemas.openxmlformats.org/officeDocument/2006/relationships/image" Target="../media/image2067.png"/><Relationship Id="rId22" Type="http://schemas.openxmlformats.org/officeDocument/2006/relationships/image" Target="../media/image38.png"/><Relationship Id="rId64" Type="http://schemas.openxmlformats.org/officeDocument/2006/relationships/image" Target="../media/image1970.png"/><Relationship Id="rId118" Type="http://schemas.openxmlformats.org/officeDocument/2006/relationships/image" Target="../media/image1997.png"/><Relationship Id="rId171" Type="http://schemas.openxmlformats.org/officeDocument/2006/relationships/customXml" Target="../ink/ink2063.xml"/><Relationship Id="rId227" Type="http://schemas.openxmlformats.org/officeDocument/2006/relationships/customXml" Target="../ink/ink2091.xml"/><Relationship Id="rId269" Type="http://schemas.openxmlformats.org/officeDocument/2006/relationships/image" Target="../media/image2072.png"/><Relationship Id="rId33" Type="http://schemas.openxmlformats.org/officeDocument/2006/relationships/customXml" Target="../ink/ink1994.xml"/><Relationship Id="rId129" Type="http://schemas.openxmlformats.org/officeDocument/2006/relationships/customXml" Target="../ink/ink2042.xml"/><Relationship Id="rId280" Type="http://schemas.openxmlformats.org/officeDocument/2006/relationships/customXml" Target="../ink/ink2118.xml"/><Relationship Id="rId75" Type="http://schemas.openxmlformats.org/officeDocument/2006/relationships/customXml" Target="../ink/ink2015.xml"/><Relationship Id="rId140" Type="http://schemas.openxmlformats.org/officeDocument/2006/relationships/image" Target="../media/image2008.png"/><Relationship Id="rId182" Type="http://schemas.openxmlformats.org/officeDocument/2006/relationships/image" Target="../media/image2029.png"/></Relationships>
</file>

<file path=ppt/slides/_rels/slide25.xml.rels><?xml version="1.0" encoding="UTF-8" standalone="yes"?>
<Relationships xmlns="http://schemas.openxmlformats.org/package/2006/relationships"><Relationship Id="rId8" Type="http://schemas.openxmlformats.org/officeDocument/2006/relationships/image" Target="../media/image2091.png"/><Relationship Id="rId13" Type="http://schemas.openxmlformats.org/officeDocument/2006/relationships/customXml" Target="../ink/ink2134.xml"/><Relationship Id="rId18" Type="http://schemas.openxmlformats.org/officeDocument/2006/relationships/image" Target="../media/image2096.png"/><Relationship Id="rId3" Type="http://schemas.openxmlformats.org/officeDocument/2006/relationships/customXml" Target="../ink/ink2129.xml"/><Relationship Id="rId7" Type="http://schemas.openxmlformats.org/officeDocument/2006/relationships/customXml" Target="../ink/ink2131.xml"/><Relationship Id="rId12" Type="http://schemas.openxmlformats.org/officeDocument/2006/relationships/image" Target="../media/image2093.png"/><Relationship Id="rId17" Type="http://schemas.openxmlformats.org/officeDocument/2006/relationships/customXml" Target="../ink/ink2136.xml"/><Relationship Id="rId2" Type="http://schemas.openxmlformats.org/officeDocument/2006/relationships/notesSlide" Target="../notesSlides/notesSlide25.xml"/><Relationship Id="rId16" Type="http://schemas.openxmlformats.org/officeDocument/2006/relationships/image" Target="../media/image2095.png"/><Relationship Id="rId1" Type="http://schemas.openxmlformats.org/officeDocument/2006/relationships/slideLayout" Target="../slideLayouts/slideLayout7.xml"/><Relationship Id="rId6" Type="http://schemas.openxmlformats.org/officeDocument/2006/relationships/image" Target="../media/image2090.png"/><Relationship Id="rId11" Type="http://schemas.openxmlformats.org/officeDocument/2006/relationships/customXml" Target="../ink/ink2133.xml"/><Relationship Id="rId5" Type="http://schemas.openxmlformats.org/officeDocument/2006/relationships/customXml" Target="../ink/ink2130.xml"/><Relationship Id="rId15" Type="http://schemas.openxmlformats.org/officeDocument/2006/relationships/customXml" Target="../ink/ink2135.xml"/><Relationship Id="rId10" Type="http://schemas.openxmlformats.org/officeDocument/2006/relationships/image" Target="../media/image2092.png"/><Relationship Id="rId4" Type="http://schemas.openxmlformats.org/officeDocument/2006/relationships/image" Target="../media/image2089.png"/><Relationship Id="rId9" Type="http://schemas.openxmlformats.org/officeDocument/2006/relationships/customXml" Target="../ink/ink2132.xml"/><Relationship Id="rId14" Type="http://schemas.openxmlformats.org/officeDocument/2006/relationships/image" Target="../media/image2094.png"/></Relationships>
</file>

<file path=ppt/slides/_rels/slide3.xml.rels><?xml version="1.0" encoding="UTF-8" standalone="yes"?>
<Relationships xmlns="http://schemas.openxmlformats.org/package/2006/relationships"><Relationship Id="rId8" Type="http://schemas.openxmlformats.org/officeDocument/2006/relationships/image" Target="../media/image1417.png"/><Relationship Id="rId13" Type="http://schemas.openxmlformats.org/officeDocument/2006/relationships/customXml" Target="../ink/ink214.xml"/><Relationship Id="rId18" Type="http://schemas.openxmlformats.org/officeDocument/2006/relationships/image" Target="../media/image1421.png"/><Relationship Id="rId3" Type="http://schemas.openxmlformats.org/officeDocument/2006/relationships/customXml" Target="../ink/ink209.xml"/><Relationship Id="rId21" Type="http://schemas.openxmlformats.org/officeDocument/2006/relationships/customXml" Target="../ink/ink218.xml"/><Relationship Id="rId7" Type="http://schemas.openxmlformats.org/officeDocument/2006/relationships/customXml" Target="../ink/ink211.xml"/><Relationship Id="rId12" Type="http://schemas.openxmlformats.org/officeDocument/2006/relationships/image" Target="../media/image1419.png"/><Relationship Id="rId17" Type="http://schemas.openxmlformats.org/officeDocument/2006/relationships/customXml" Target="../ink/ink216.xml"/><Relationship Id="rId2" Type="http://schemas.openxmlformats.org/officeDocument/2006/relationships/notesSlide" Target="../notesSlides/notesSlide3.xml"/><Relationship Id="rId16" Type="http://schemas.openxmlformats.org/officeDocument/2006/relationships/image" Target="../media/image1420.png"/><Relationship Id="rId20" Type="http://schemas.openxmlformats.org/officeDocument/2006/relationships/image" Target="../media/image1422.png"/><Relationship Id="rId1" Type="http://schemas.openxmlformats.org/officeDocument/2006/relationships/slideLayout" Target="../slideLayouts/slideLayout7.xml"/><Relationship Id="rId6" Type="http://schemas.openxmlformats.org/officeDocument/2006/relationships/image" Target="../media/image1416.png"/><Relationship Id="rId11" Type="http://schemas.openxmlformats.org/officeDocument/2006/relationships/customXml" Target="../ink/ink213.xml"/><Relationship Id="rId24" Type="http://schemas.openxmlformats.org/officeDocument/2006/relationships/image" Target="../media/image8.png"/><Relationship Id="rId5" Type="http://schemas.openxmlformats.org/officeDocument/2006/relationships/customXml" Target="../ink/ink210.xml"/><Relationship Id="rId15" Type="http://schemas.openxmlformats.org/officeDocument/2006/relationships/customXml" Target="../ink/ink215.xml"/><Relationship Id="rId23" Type="http://schemas.openxmlformats.org/officeDocument/2006/relationships/customXml" Target="../ink/ink219.xml"/><Relationship Id="rId10" Type="http://schemas.openxmlformats.org/officeDocument/2006/relationships/image" Target="../media/image1418.png"/><Relationship Id="rId19" Type="http://schemas.openxmlformats.org/officeDocument/2006/relationships/customXml" Target="../ink/ink217.xml"/><Relationship Id="rId4" Type="http://schemas.openxmlformats.org/officeDocument/2006/relationships/image" Target="../media/image1415.png"/><Relationship Id="rId9" Type="http://schemas.openxmlformats.org/officeDocument/2006/relationships/customXml" Target="../ink/ink212.xml"/><Relationship Id="rId14" Type="http://schemas.openxmlformats.org/officeDocument/2006/relationships/image" Target="../media/image933.png"/><Relationship Id="rId22" Type="http://schemas.openxmlformats.org/officeDocument/2006/relationships/image" Target="../media/image1423.png"/></Relationships>
</file>

<file path=ppt/slides/_rels/slide4.xml.rels><?xml version="1.0" encoding="UTF-8" standalone="yes"?>
<Relationships xmlns="http://schemas.openxmlformats.org/package/2006/relationships"><Relationship Id="rId26" Type="http://schemas.openxmlformats.org/officeDocument/2006/relationships/image" Target="../media/image1435.png"/><Relationship Id="rId117" Type="http://schemas.openxmlformats.org/officeDocument/2006/relationships/customXml" Target="../ink/ink277.xml"/><Relationship Id="rId21" Type="http://schemas.openxmlformats.org/officeDocument/2006/relationships/customXml" Target="../ink/ink229.xml"/><Relationship Id="rId42" Type="http://schemas.openxmlformats.org/officeDocument/2006/relationships/image" Target="../media/image1443.png"/><Relationship Id="rId47" Type="http://schemas.openxmlformats.org/officeDocument/2006/relationships/customXml" Target="../ink/ink242.xml"/><Relationship Id="rId63" Type="http://schemas.openxmlformats.org/officeDocument/2006/relationships/customXml" Target="../ink/ink250.xml"/><Relationship Id="rId68" Type="http://schemas.openxmlformats.org/officeDocument/2006/relationships/image" Target="../media/image1456.png"/><Relationship Id="rId84" Type="http://schemas.openxmlformats.org/officeDocument/2006/relationships/image" Target="../media/image1464.png"/><Relationship Id="rId89" Type="http://schemas.openxmlformats.org/officeDocument/2006/relationships/customXml" Target="../ink/ink263.xml"/><Relationship Id="rId112" Type="http://schemas.openxmlformats.org/officeDocument/2006/relationships/image" Target="../media/image1478.png"/><Relationship Id="rId16" Type="http://schemas.openxmlformats.org/officeDocument/2006/relationships/image" Target="../media/image1430.png"/><Relationship Id="rId107" Type="http://schemas.openxmlformats.org/officeDocument/2006/relationships/customXml" Target="../ink/ink272.xml"/><Relationship Id="rId11" Type="http://schemas.openxmlformats.org/officeDocument/2006/relationships/customXml" Target="../ink/ink224.xml"/><Relationship Id="rId32" Type="http://schemas.openxmlformats.org/officeDocument/2006/relationships/image" Target="../media/image1438.png"/><Relationship Id="rId37" Type="http://schemas.openxmlformats.org/officeDocument/2006/relationships/customXml" Target="../ink/ink237.xml"/><Relationship Id="rId53" Type="http://schemas.openxmlformats.org/officeDocument/2006/relationships/customXml" Target="../ink/ink245.xml"/><Relationship Id="rId58" Type="http://schemas.openxmlformats.org/officeDocument/2006/relationships/image" Target="../media/image1451.png"/><Relationship Id="rId74" Type="http://schemas.openxmlformats.org/officeDocument/2006/relationships/image" Target="../media/image1459.png"/><Relationship Id="rId79" Type="http://schemas.openxmlformats.org/officeDocument/2006/relationships/customXml" Target="../ink/ink258.xml"/><Relationship Id="rId102" Type="http://schemas.openxmlformats.org/officeDocument/2006/relationships/image" Target="../media/image1473.png"/><Relationship Id="rId5" Type="http://schemas.openxmlformats.org/officeDocument/2006/relationships/customXml" Target="../ink/ink221.xml"/><Relationship Id="rId90" Type="http://schemas.openxmlformats.org/officeDocument/2006/relationships/image" Target="../media/image1467.png"/><Relationship Id="rId95" Type="http://schemas.openxmlformats.org/officeDocument/2006/relationships/customXml" Target="../ink/ink266.xml"/><Relationship Id="rId22" Type="http://schemas.openxmlformats.org/officeDocument/2006/relationships/image" Target="../media/image1433.png"/><Relationship Id="rId27" Type="http://schemas.openxmlformats.org/officeDocument/2006/relationships/customXml" Target="../ink/ink232.xml"/><Relationship Id="rId43" Type="http://schemas.openxmlformats.org/officeDocument/2006/relationships/customXml" Target="../ink/ink240.xml"/><Relationship Id="rId48" Type="http://schemas.openxmlformats.org/officeDocument/2006/relationships/image" Target="../media/image1446.png"/><Relationship Id="rId64" Type="http://schemas.openxmlformats.org/officeDocument/2006/relationships/image" Target="../media/image1454.png"/><Relationship Id="rId69" Type="http://schemas.openxmlformats.org/officeDocument/2006/relationships/customXml" Target="../ink/ink253.xml"/><Relationship Id="rId113" Type="http://schemas.openxmlformats.org/officeDocument/2006/relationships/customXml" Target="../ink/ink275.xml"/><Relationship Id="rId118" Type="http://schemas.openxmlformats.org/officeDocument/2006/relationships/image" Target="../media/image1481.png"/><Relationship Id="rId80" Type="http://schemas.openxmlformats.org/officeDocument/2006/relationships/image" Target="../media/image1462.png"/><Relationship Id="rId85" Type="http://schemas.openxmlformats.org/officeDocument/2006/relationships/customXml" Target="../ink/ink261.xml"/><Relationship Id="rId12" Type="http://schemas.openxmlformats.org/officeDocument/2006/relationships/image" Target="../media/image1428.png"/><Relationship Id="rId17" Type="http://schemas.openxmlformats.org/officeDocument/2006/relationships/customXml" Target="../ink/ink227.xml"/><Relationship Id="rId33" Type="http://schemas.openxmlformats.org/officeDocument/2006/relationships/customXml" Target="../ink/ink235.xml"/><Relationship Id="rId38" Type="http://schemas.openxmlformats.org/officeDocument/2006/relationships/image" Target="../media/image1441.png"/><Relationship Id="rId59" Type="http://schemas.openxmlformats.org/officeDocument/2006/relationships/customXml" Target="../ink/ink248.xml"/><Relationship Id="rId103" Type="http://schemas.openxmlformats.org/officeDocument/2006/relationships/customXml" Target="../ink/ink270.xml"/><Relationship Id="rId108" Type="http://schemas.openxmlformats.org/officeDocument/2006/relationships/image" Target="../media/image1476.png"/><Relationship Id="rId54" Type="http://schemas.openxmlformats.org/officeDocument/2006/relationships/image" Target="../media/image1449.png"/><Relationship Id="rId70" Type="http://schemas.openxmlformats.org/officeDocument/2006/relationships/image" Target="../media/image1457.png"/><Relationship Id="rId75" Type="http://schemas.openxmlformats.org/officeDocument/2006/relationships/customXml" Target="../ink/ink256.xml"/><Relationship Id="rId91" Type="http://schemas.openxmlformats.org/officeDocument/2006/relationships/customXml" Target="../ink/ink264.xml"/><Relationship Id="rId96" Type="http://schemas.openxmlformats.org/officeDocument/2006/relationships/image" Target="../media/image1470.png"/><Relationship Id="rId1" Type="http://schemas.openxmlformats.org/officeDocument/2006/relationships/slideLayout" Target="../slideLayouts/slideLayout7.xml"/><Relationship Id="rId6" Type="http://schemas.openxmlformats.org/officeDocument/2006/relationships/image" Target="../media/image1425.png"/><Relationship Id="rId23" Type="http://schemas.openxmlformats.org/officeDocument/2006/relationships/customXml" Target="../ink/ink230.xml"/><Relationship Id="rId28" Type="http://schemas.openxmlformats.org/officeDocument/2006/relationships/image" Target="../media/image1436.png"/><Relationship Id="rId49" Type="http://schemas.openxmlformats.org/officeDocument/2006/relationships/customXml" Target="../ink/ink243.xml"/><Relationship Id="rId114" Type="http://schemas.openxmlformats.org/officeDocument/2006/relationships/image" Target="../media/image1479.png"/><Relationship Id="rId119" Type="http://schemas.openxmlformats.org/officeDocument/2006/relationships/customXml" Target="../ink/ink278.xml"/><Relationship Id="rId10" Type="http://schemas.openxmlformats.org/officeDocument/2006/relationships/image" Target="../media/image1427.png"/><Relationship Id="rId31" Type="http://schemas.openxmlformats.org/officeDocument/2006/relationships/customXml" Target="../ink/ink234.xml"/><Relationship Id="rId44" Type="http://schemas.openxmlformats.org/officeDocument/2006/relationships/image" Target="../media/image1444.png"/><Relationship Id="rId52" Type="http://schemas.openxmlformats.org/officeDocument/2006/relationships/image" Target="../media/image1448.png"/><Relationship Id="rId60" Type="http://schemas.openxmlformats.org/officeDocument/2006/relationships/image" Target="../media/image1452.png"/><Relationship Id="rId65" Type="http://schemas.openxmlformats.org/officeDocument/2006/relationships/customXml" Target="../ink/ink251.xml"/><Relationship Id="rId73" Type="http://schemas.openxmlformats.org/officeDocument/2006/relationships/customXml" Target="../ink/ink255.xml"/><Relationship Id="rId78" Type="http://schemas.openxmlformats.org/officeDocument/2006/relationships/image" Target="../media/image1461.png"/><Relationship Id="rId81" Type="http://schemas.openxmlformats.org/officeDocument/2006/relationships/customXml" Target="../ink/ink259.xml"/><Relationship Id="rId86" Type="http://schemas.openxmlformats.org/officeDocument/2006/relationships/image" Target="../media/image1465.png"/><Relationship Id="rId94" Type="http://schemas.openxmlformats.org/officeDocument/2006/relationships/image" Target="../media/image1469.png"/><Relationship Id="rId99" Type="http://schemas.openxmlformats.org/officeDocument/2006/relationships/customXml" Target="../ink/ink268.xml"/><Relationship Id="rId101" Type="http://schemas.openxmlformats.org/officeDocument/2006/relationships/customXml" Target="../ink/ink269.xml"/><Relationship Id="rId4" Type="http://schemas.openxmlformats.org/officeDocument/2006/relationships/image" Target="../media/image1424.png"/><Relationship Id="rId9" Type="http://schemas.openxmlformats.org/officeDocument/2006/relationships/customXml" Target="../ink/ink223.xml"/><Relationship Id="rId13" Type="http://schemas.openxmlformats.org/officeDocument/2006/relationships/customXml" Target="../ink/ink225.xml"/><Relationship Id="rId18" Type="http://schemas.openxmlformats.org/officeDocument/2006/relationships/image" Target="../media/image1431.png"/><Relationship Id="rId39" Type="http://schemas.openxmlformats.org/officeDocument/2006/relationships/customXml" Target="../ink/ink238.xml"/><Relationship Id="rId109" Type="http://schemas.openxmlformats.org/officeDocument/2006/relationships/customXml" Target="../ink/ink273.xml"/><Relationship Id="rId34" Type="http://schemas.openxmlformats.org/officeDocument/2006/relationships/image" Target="../media/image1439.png"/><Relationship Id="rId50" Type="http://schemas.openxmlformats.org/officeDocument/2006/relationships/image" Target="../media/image1447.png"/><Relationship Id="rId55" Type="http://schemas.openxmlformats.org/officeDocument/2006/relationships/customXml" Target="../ink/ink246.xml"/><Relationship Id="rId76" Type="http://schemas.openxmlformats.org/officeDocument/2006/relationships/image" Target="../media/image1460.png"/><Relationship Id="rId97" Type="http://schemas.openxmlformats.org/officeDocument/2006/relationships/customXml" Target="../ink/ink267.xml"/><Relationship Id="rId104" Type="http://schemas.openxmlformats.org/officeDocument/2006/relationships/image" Target="../media/image1474.png"/><Relationship Id="rId120" Type="http://schemas.openxmlformats.org/officeDocument/2006/relationships/image" Target="../media/image1482.png"/><Relationship Id="rId7" Type="http://schemas.openxmlformats.org/officeDocument/2006/relationships/customXml" Target="../ink/ink222.xml"/><Relationship Id="rId71" Type="http://schemas.openxmlformats.org/officeDocument/2006/relationships/customXml" Target="../ink/ink254.xml"/><Relationship Id="rId92" Type="http://schemas.openxmlformats.org/officeDocument/2006/relationships/image" Target="../media/image1468.png"/><Relationship Id="rId2" Type="http://schemas.openxmlformats.org/officeDocument/2006/relationships/notesSlide" Target="../notesSlides/notesSlide4.xml"/><Relationship Id="rId29" Type="http://schemas.openxmlformats.org/officeDocument/2006/relationships/customXml" Target="../ink/ink233.xml"/><Relationship Id="rId24" Type="http://schemas.openxmlformats.org/officeDocument/2006/relationships/image" Target="../media/image1434.png"/><Relationship Id="rId40" Type="http://schemas.openxmlformats.org/officeDocument/2006/relationships/image" Target="../media/image1442.png"/><Relationship Id="rId45" Type="http://schemas.openxmlformats.org/officeDocument/2006/relationships/customXml" Target="../ink/ink241.xml"/><Relationship Id="rId66" Type="http://schemas.openxmlformats.org/officeDocument/2006/relationships/image" Target="../media/image1455.png"/><Relationship Id="rId87" Type="http://schemas.openxmlformats.org/officeDocument/2006/relationships/customXml" Target="../ink/ink262.xml"/><Relationship Id="rId110" Type="http://schemas.openxmlformats.org/officeDocument/2006/relationships/image" Target="../media/image1477.png"/><Relationship Id="rId115" Type="http://schemas.openxmlformats.org/officeDocument/2006/relationships/customXml" Target="../ink/ink276.xml"/><Relationship Id="rId61" Type="http://schemas.openxmlformats.org/officeDocument/2006/relationships/customXml" Target="../ink/ink249.xml"/><Relationship Id="rId82" Type="http://schemas.openxmlformats.org/officeDocument/2006/relationships/image" Target="../media/image1463.png"/><Relationship Id="rId19" Type="http://schemas.openxmlformats.org/officeDocument/2006/relationships/customXml" Target="../ink/ink228.xml"/><Relationship Id="rId14" Type="http://schemas.openxmlformats.org/officeDocument/2006/relationships/image" Target="../media/image1429.png"/><Relationship Id="rId30" Type="http://schemas.openxmlformats.org/officeDocument/2006/relationships/image" Target="../media/image1437.png"/><Relationship Id="rId35" Type="http://schemas.openxmlformats.org/officeDocument/2006/relationships/customXml" Target="../ink/ink236.xml"/><Relationship Id="rId56" Type="http://schemas.openxmlformats.org/officeDocument/2006/relationships/image" Target="../media/image1450.png"/><Relationship Id="rId77" Type="http://schemas.openxmlformats.org/officeDocument/2006/relationships/customXml" Target="../ink/ink257.xml"/><Relationship Id="rId100" Type="http://schemas.openxmlformats.org/officeDocument/2006/relationships/image" Target="../media/image1472.png"/><Relationship Id="rId105" Type="http://schemas.openxmlformats.org/officeDocument/2006/relationships/customXml" Target="../ink/ink271.xml"/><Relationship Id="rId8" Type="http://schemas.openxmlformats.org/officeDocument/2006/relationships/image" Target="../media/image1426.png"/><Relationship Id="rId51" Type="http://schemas.openxmlformats.org/officeDocument/2006/relationships/customXml" Target="../ink/ink244.xml"/><Relationship Id="rId72" Type="http://schemas.openxmlformats.org/officeDocument/2006/relationships/image" Target="../media/image1458.png"/><Relationship Id="rId93" Type="http://schemas.openxmlformats.org/officeDocument/2006/relationships/customXml" Target="../ink/ink265.xml"/><Relationship Id="rId98" Type="http://schemas.openxmlformats.org/officeDocument/2006/relationships/image" Target="../media/image1471.png"/><Relationship Id="rId3" Type="http://schemas.openxmlformats.org/officeDocument/2006/relationships/customXml" Target="../ink/ink220.xml"/><Relationship Id="rId25" Type="http://schemas.openxmlformats.org/officeDocument/2006/relationships/customXml" Target="../ink/ink231.xml"/><Relationship Id="rId46" Type="http://schemas.openxmlformats.org/officeDocument/2006/relationships/image" Target="../media/image1445.png"/><Relationship Id="rId67" Type="http://schemas.openxmlformats.org/officeDocument/2006/relationships/customXml" Target="../ink/ink252.xml"/><Relationship Id="rId116" Type="http://schemas.openxmlformats.org/officeDocument/2006/relationships/image" Target="../media/image1480.png"/><Relationship Id="rId20" Type="http://schemas.openxmlformats.org/officeDocument/2006/relationships/image" Target="../media/image1432.png"/><Relationship Id="rId41" Type="http://schemas.openxmlformats.org/officeDocument/2006/relationships/customXml" Target="../ink/ink239.xml"/><Relationship Id="rId62" Type="http://schemas.openxmlformats.org/officeDocument/2006/relationships/image" Target="../media/image1453.png"/><Relationship Id="rId83" Type="http://schemas.openxmlformats.org/officeDocument/2006/relationships/customXml" Target="../ink/ink260.xml"/><Relationship Id="rId88" Type="http://schemas.openxmlformats.org/officeDocument/2006/relationships/image" Target="../media/image1466.png"/><Relationship Id="rId111" Type="http://schemas.openxmlformats.org/officeDocument/2006/relationships/customXml" Target="../ink/ink274.xml"/><Relationship Id="rId15" Type="http://schemas.openxmlformats.org/officeDocument/2006/relationships/customXml" Target="../ink/ink226.xml"/><Relationship Id="rId36" Type="http://schemas.openxmlformats.org/officeDocument/2006/relationships/image" Target="../media/image1440.png"/><Relationship Id="rId57" Type="http://schemas.openxmlformats.org/officeDocument/2006/relationships/customXml" Target="../ink/ink247.xml"/><Relationship Id="rId106" Type="http://schemas.openxmlformats.org/officeDocument/2006/relationships/image" Target="../media/image1475.png"/></Relationships>
</file>

<file path=ppt/slides/_rels/slide5.xml.rels><?xml version="1.0" encoding="UTF-8" standalone="yes"?>
<Relationships xmlns="http://schemas.openxmlformats.org/package/2006/relationships"><Relationship Id="rId117" Type="http://schemas.openxmlformats.org/officeDocument/2006/relationships/image" Target="../media/image1538.png"/><Relationship Id="rId21" Type="http://schemas.openxmlformats.org/officeDocument/2006/relationships/customXml" Target="../ink/ink288.xml"/><Relationship Id="rId42" Type="http://schemas.openxmlformats.org/officeDocument/2006/relationships/image" Target="../media/image1501.png"/><Relationship Id="rId63" Type="http://schemas.openxmlformats.org/officeDocument/2006/relationships/customXml" Target="../ink/ink309.xml"/><Relationship Id="rId84" Type="http://schemas.openxmlformats.org/officeDocument/2006/relationships/image" Target="../media/image1522.png"/><Relationship Id="rId138" Type="http://schemas.openxmlformats.org/officeDocument/2006/relationships/customXml" Target="../ink/ink347.xml"/><Relationship Id="rId159" Type="http://schemas.openxmlformats.org/officeDocument/2006/relationships/image" Target="../media/image1559.png"/><Relationship Id="rId170" Type="http://schemas.openxmlformats.org/officeDocument/2006/relationships/customXml" Target="../ink/ink363.xml"/><Relationship Id="rId191" Type="http://schemas.openxmlformats.org/officeDocument/2006/relationships/image" Target="../media/image1575.png"/><Relationship Id="rId205" Type="http://schemas.openxmlformats.org/officeDocument/2006/relationships/image" Target="../media/image1582.png"/><Relationship Id="rId226" Type="http://schemas.openxmlformats.org/officeDocument/2006/relationships/customXml" Target="../ink/ink391.xml"/><Relationship Id="rId107" Type="http://schemas.openxmlformats.org/officeDocument/2006/relationships/customXml" Target="../ink/ink331.xml"/><Relationship Id="rId11" Type="http://schemas.openxmlformats.org/officeDocument/2006/relationships/customXml" Target="../ink/ink283.xml"/><Relationship Id="rId32" Type="http://schemas.openxmlformats.org/officeDocument/2006/relationships/image" Target="../media/image1497.png"/><Relationship Id="rId53" Type="http://schemas.openxmlformats.org/officeDocument/2006/relationships/customXml" Target="../ink/ink304.xml"/><Relationship Id="rId74" Type="http://schemas.openxmlformats.org/officeDocument/2006/relationships/image" Target="../media/image1517.png"/><Relationship Id="rId128" Type="http://schemas.openxmlformats.org/officeDocument/2006/relationships/customXml" Target="../ink/ink342.xml"/><Relationship Id="rId149" Type="http://schemas.openxmlformats.org/officeDocument/2006/relationships/image" Target="../media/image1554.png"/><Relationship Id="rId5" Type="http://schemas.openxmlformats.org/officeDocument/2006/relationships/customXml" Target="../ink/ink280.xml"/><Relationship Id="rId95" Type="http://schemas.openxmlformats.org/officeDocument/2006/relationships/customXml" Target="../ink/ink325.xml"/><Relationship Id="rId160" Type="http://schemas.openxmlformats.org/officeDocument/2006/relationships/customXml" Target="../ink/ink358.xml"/><Relationship Id="rId181" Type="http://schemas.openxmlformats.org/officeDocument/2006/relationships/image" Target="../media/image1570.png"/><Relationship Id="rId216" Type="http://schemas.openxmlformats.org/officeDocument/2006/relationships/customXml" Target="../ink/ink386.xml"/><Relationship Id="rId237" Type="http://schemas.openxmlformats.org/officeDocument/2006/relationships/image" Target="../media/image1598.png"/><Relationship Id="rId22" Type="http://schemas.openxmlformats.org/officeDocument/2006/relationships/image" Target="../media/image1492.png"/><Relationship Id="rId43" Type="http://schemas.openxmlformats.org/officeDocument/2006/relationships/customXml" Target="../ink/ink299.xml"/><Relationship Id="rId64" Type="http://schemas.openxmlformats.org/officeDocument/2006/relationships/image" Target="../media/image1512.png"/><Relationship Id="rId118" Type="http://schemas.openxmlformats.org/officeDocument/2006/relationships/customXml" Target="../ink/ink337.xml"/><Relationship Id="rId139" Type="http://schemas.openxmlformats.org/officeDocument/2006/relationships/image" Target="../media/image1549.png"/><Relationship Id="rId85" Type="http://schemas.openxmlformats.org/officeDocument/2006/relationships/customXml" Target="../ink/ink320.xml"/><Relationship Id="rId150" Type="http://schemas.openxmlformats.org/officeDocument/2006/relationships/customXml" Target="../ink/ink353.xml"/><Relationship Id="rId171" Type="http://schemas.openxmlformats.org/officeDocument/2006/relationships/image" Target="../media/image1565.png"/><Relationship Id="rId192" Type="http://schemas.openxmlformats.org/officeDocument/2006/relationships/customXml" Target="../ink/ink374.xml"/><Relationship Id="rId206" Type="http://schemas.openxmlformats.org/officeDocument/2006/relationships/customXml" Target="../ink/ink381.xml"/><Relationship Id="rId227" Type="http://schemas.openxmlformats.org/officeDocument/2006/relationships/image" Target="../media/image1593.png"/><Relationship Id="rId12" Type="http://schemas.openxmlformats.org/officeDocument/2006/relationships/image" Target="../media/image1487.png"/><Relationship Id="rId33" Type="http://schemas.openxmlformats.org/officeDocument/2006/relationships/customXml" Target="../ink/ink294.xml"/><Relationship Id="rId108" Type="http://schemas.openxmlformats.org/officeDocument/2006/relationships/image" Target="../media/image1534.png"/><Relationship Id="rId129" Type="http://schemas.openxmlformats.org/officeDocument/2006/relationships/image" Target="../media/image1544.png"/><Relationship Id="rId54" Type="http://schemas.openxmlformats.org/officeDocument/2006/relationships/image" Target="../media/image1507.png"/><Relationship Id="rId75" Type="http://schemas.openxmlformats.org/officeDocument/2006/relationships/customXml" Target="../ink/ink315.xml"/><Relationship Id="rId96" Type="http://schemas.openxmlformats.org/officeDocument/2006/relationships/image" Target="../media/image1528.png"/><Relationship Id="rId140" Type="http://schemas.openxmlformats.org/officeDocument/2006/relationships/customXml" Target="../ink/ink348.xml"/><Relationship Id="rId161" Type="http://schemas.openxmlformats.org/officeDocument/2006/relationships/image" Target="../media/image1560.png"/><Relationship Id="rId182" Type="http://schemas.openxmlformats.org/officeDocument/2006/relationships/customXml" Target="../ink/ink369.xml"/><Relationship Id="rId217" Type="http://schemas.openxmlformats.org/officeDocument/2006/relationships/image" Target="../media/image1588.png"/><Relationship Id="rId6" Type="http://schemas.openxmlformats.org/officeDocument/2006/relationships/image" Target="../media/image1484.png"/><Relationship Id="rId238" Type="http://schemas.openxmlformats.org/officeDocument/2006/relationships/customXml" Target="../ink/ink397.xml"/><Relationship Id="rId23" Type="http://schemas.openxmlformats.org/officeDocument/2006/relationships/customXml" Target="../ink/ink289.xml"/><Relationship Id="rId119" Type="http://schemas.openxmlformats.org/officeDocument/2006/relationships/image" Target="../media/image1539.png"/><Relationship Id="rId44" Type="http://schemas.openxmlformats.org/officeDocument/2006/relationships/image" Target="../media/image1502.png"/><Relationship Id="rId65" Type="http://schemas.openxmlformats.org/officeDocument/2006/relationships/customXml" Target="../ink/ink310.xml"/><Relationship Id="rId86" Type="http://schemas.openxmlformats.org/officeDocument/2006/relationships/image" Target="../media/image1523.png"/><Relationship Id="rId130" Type="http://schemas.openxmlformats.org/officeDocument/2006/relationships/customXml" Target="../ink/ink343.xml"/><Relationship Id="rId151" Type="http://schemas.openxmlformats.org/officeDocument/2006/relationships/image" Target="../media/image1555.png"/><Relationship Id="rId172" Type="http://schemas.openxmlformats.org/officeDocument/2006/relationships/customXml" Target="../ink/ink364.xml"/><Relationship Id="rId193" Type="http://schemas.openxmlformats.org/officeDocument/2006/relationships/image" Target="../media/image1576.png"/><Relationship Id="rId207" Type="http://schemas.openxmlformats.org/officeDocument/2006/relationships/image" Target="../media/image1583.png"/><Relationship Id="rId228" Type="http://schemas.openxmlformats.org/officeDocument/2006/relationships/customXml" Target="../ink/ink392.xml"/><Relationship Id="rId13" Type="http://schemas.openxmlformats.org/officeDocument/2006/relationships/customXml" Target="../ink/ink284.xml"/><Relationship Id="rId109" Type="http://schemas.openxmlformats.org/officeDocument/2006/relationships/customXml" Target="../ink/ink332.xml"/><Relationship Id="rId34" Type="http://schemas.openxmlformats.org/officeDocument/2006/relationships/image" Target="../media/image933.png"/><Relationship Id="rId55" Type="http://schemas.openxmlformats.org/officeDocument/2006/relationships/customXml" Target="../ink/ink305.xml"/><Relationship Id="rId76" Type="http://schemas.openxmlformats.org/officeDocument/2006/relationships/image" Target="../media/image1518.png"/><Relationship Id="rId97" Type="http://schemas.openxmlformats.org/officeDocument/2006/relationships/customXml" Target="../ink/ink326.xml"/><Relationship Id="rId120" Type="http://schemas.openxmlformats.org/officeDocument/2006/relationships/customXml" Target="../ink/ink338.xml"/><Relationship Id="rId141" Type="http://schemas.openxmlformats.org/officeDocument/2006/relationships/image" Target="../media/image1550.png"/><Relationship Id="rId7" Type="http://schemas.openxmlformats.org/officeDocument/2006/relationships/customXml" Target="../ink/ink281.xml"/><Relationship Id="rId162" Type="http://schemas.openxmlformats.org/officeDocument/2006/relationships/customXml" Target="../ink/ink359.xml"/><Relationship Id="rId183" Type="http://schemas.openxmlformats.org/officeDocument/2006/relationships/image" Target="../media/image1571.png"/><Relationship Id="rId218" Type="http://schemas.openxmlformats.org/officeDocument/2006/relationships/customXml" Target="../ink/ink387.xml"/><Relationship Id="rId239" Type="http://schemas.openxmlformats.org/officeDocument/2006/relationships/image" Target="../media/image1599.png"/><Relationship Id="rId24" Type="http://schemas.openxmlformats.org/officeDocument/2006/relationships/image" Target="../media/image1493.png"/><Relationship Id="rId45" Type="http://schemas.openxmlformats.org/officeDocument/2006/relationships/customXml" Target="../ink/ink300.xml"/><Relationship Id="rId66" Type="http://schemas.openxmlformats.org/officeDocument/2006/relationships/image" Target="../media/image1513.png"/><Relationship Id="rId87" Type="http://schemas.openxmlformats.org/officeDocument/2006/relationships/customXml" Target="../ink/ink321.xml"/><Relationship Id="rId110" Type="http://schemas.openxmlformats.org/officeDocument/2006/relationships/image" Target="../media/image1535.png"/><Relationship Id="rId131" Type="http://schemas.openxmlformats.org/officeDocument/2006/relationships/image" Target="../media/image1545.png"/><Relationship Id="rId152" Type="http://schemas.openxmlformats.org/officeDocument/2006/relationships/customXml" Target="../ink/ink354.xml"/><Relationship Id="rId173" Type="http://schemas.openxmlformats.org/officeDocument/2006/relationships/image" Target="../media/image1566.png"/><Relationship Id="rId194" Type="http://schemas.openxmlformats.org/officeDocument/2006/relationships/customXml" Target="../ink/ink375.xml"/><Relationship Id="rId208" Type="http://schemas.openxmlformats.org/officeDocument/2006/relationships/customXml" Target="../ink/ink382.xml"/><Relationship Id="rId229" Type="http://schemas.openxmlformats.org/officeDocument/2006/relationships/image" Target="../media/image1594.png"/><Relationship Id="rId240" Type="http://schemas.openxmlformats.org/officeDocument/2006/relationships/customXml" Target="../ink/ink398.xml"/><Relationship Id="rId14" Type="http://schemas.openxmlformats.org/officeDocument/2006/relationships/image" Target="../media/image1488.png"/><Relationship Id="rId35" Type="http://schemas.openxmlformats.org/officeDocument/2006/relationships/customXml" Target="../ink/ink295.xml"/><Relationship Id="rId56" Type="http://schemas.openxmlformats.org/officeDocument/2006/relationships/image" Target="../media/image1508.png"/><Relationship Id="rId77" Type="http://schemas.openxmlformats.org/officeDocument/2006/relationships/customXml" Target="../ink/ink316.xml"/><Relationship Id="rId100" Type="http://schemas.openxmlformats.org/officeDocument/2006/relationships/image" Target="../media/image1530.png"/><Relationship Id="rId8" Type="http://schemas.openxmlformats.org/officeDocument/2006/relationships/image" Target="../media/image1485.png"/><Relationship Id="rId98" Type="http://schemas.openxmlformats.org/officeDocument/2006/relationships/image" Target="../media/image1529.png"/><Relationship Id="rId121" Type="http://schemas.openxmlformats.org/officeDocument/2006/relationships/image" Target="../media/image1540.png"/><Relationship Id="rId142" Type="http://schemas.openxmlformats.org/officeDocument/2006/relationships/customXml" Target="../ink/ink349.xml"/><Relationship Id="rId163" Type="http://schemas.openxmlformats.org/officeDocument/2006/relationships/image" Target="../media/image1561.png"/><Relationship Id="rId184" Type="http://schemas.openxmlformats.org/officeDocument/2006/relationships/customXml" Target="../ink/ink370.xml"/><Relationship Id="rId219" Type="http://schemas.openxmlformats.org/officeDocument/2006/relationships/image" Target="../media/image1589.png"/><Relationship Id="rId230" Type="http://schemas.openxmlformats.org/officeDocument/2006/relationships/customXml" Target="../ink/ink393.xml"/><Relationship Id="rId25" Type="http://schemas.openxmlformats.org/officeDocument/2006/relationships/customXml" Target="../ink/ink290.xml"/><Relationship Id="rId46" Type="http://schemas.openxmlformats.org/officeDocument/2006/relationships/image" Target="../media/image1503.png"/><Relationship Id="rId67" Type="http://schemas.openxmlformats.org/officeDocument/2006/relationships/customXml" Target="../ink/ink311.xml"/><Relationship Id="rId88" Type="http://schemas.openxmlformats.org/officeDocument/2006/relationships/image" Target="../media/image1524.png"/><Relationship Id="rId111" Type="http://schemas.openxmlformats.org/officeDocument/2006/relationships/customXml" Target="../ink/ink333.xml"/><Relationship Id="rId132" Type="http://schemas.openxmlformats.org/officeDocument/2006/relationships/customXml" Target="../ink/ink344.xml"/><Relationship Id="rId153" Type="http://schemas.openxmlformats.org/officeDocument/2006/relationships/image" Target="../media/image1556.png"/><Relationship Id="rId174" Type="http://schemas.openxmlformats.org/officeDocument/2006/relationships/customXml" Target="../ink/ink365.xml"/><Relationship Id="rId195" Type="http://schemas.openxmlformats.org/officeDocument/2006/relationships/image" Target="../media/image1577.png"/><Relationship Id="rId209" Type="http://schemas.openxmlformats.org/officeDocument/2006/relationships/image" Target="../media/image1584.png"/><Relationship Id="rId220" Type="http://schemas.openxmlformats.org/officeDocument/2006/relationships/customXml" Target="../ink/ink388.xml"/><Relationship Id="rId241" Type="http://schemas.openxmlformats.org/officeDocument/2006/relationships/image" Target="../media/image9.png"/><Relationship Id="rId15" Type="http://schemas.openxmlformats.org/officeDocument/2006/relationships/customXml" Target="../ink/ink285.xml"/><Relationship Id="rId36" Type="http://schemas.openxmlformats.org/officeDocument/2006/relationships/image" Target="../media/image1498.png"/><Relationship Id="rId57" Type="http://schemas.openxmlformats.org/officeDocument/2006/relationships/customXml" Target="../ink/ink306.xml"/><Relationship Id="rId106" Type="http://schemas.openxmlformats.org/officeDocument/2006/relationships/image" Target="../media/image1533.png"/><Relationship Id="rId127" Type="http://schemas.openxmlformats.org/officeDocument/2006/relationships/image" Target="../media/image1543.png"/><Relationship Id="rId10" Type="http://schemas.openxmlformats.org/officeDocument/2006/relationships/image" Target="../media/image1486.png"/><Relationship Id="rId31" Type="http://schemas.openxmlformats.org/officeDocument/2006/relationships/customXml" Target="../ink/ink293.xml"/><Relationship Id="rId52" Type="http://schemas.openxmlformats.org/officeDocument/2006/relationships/image" Target="../media/image1506.png"/><Relationship Id="rId73" Type="http://schemas.openxmlformats.org/officeDocument/2006/relationships/customXml" Target="../ink/ink314.xml"/><Relationship Id="rId78" Type="http://schemas.openxmlformats.org/officeDocument/2006/relationships/image" Target="../media/image1519.png"/><Relationship Id="rId94" Type="http://schemas.openxmlformats.org/officeDocument/2006/relationships/image" Target="../media/image1527.png"/><Relationship Id="rId99" Type="http://schemas.openxmlformats.org/officeDocument/2006/relationships/customXml" Target="../ink/ink327.xml"/><Relationship Id="rId101" Type="http://schemas.openxmlformats.org/officeDocument/2006/relationships/customXml" Target="../ink/ink328.xml"/><Relationship Id="rId122" Type="http://schemas.openxmlformats.org/officeDocument/2006/relationships/customXml" Target="../ink/ink339.xml"/><Relationship Id="rId143" Type="http://schemas.openxmlformats.org/officeDocument/2006/relationships/image" Target="../media/image1551.png"/><Relationship Id="rId148" Type="http://schemas.openxmlformats.org/officeDocument/2006/relationships/customXml" Target="../ink/ink352.xml"/><Relationship Id="rId164" Type="http://schemas.openxmlformats.org/officeDocument/2006/relationships/customXml" Target="../ink/ink360.xml"/><Relationship Id="rId169" Type="http://schemas.openxmlformats.org/officeDocument/2006/relationships/image" Target="../media/image1564.png"/><Relationship Id="rId185" Type="http://schemas.openxmlformats.org/officeDocument/2006/relationships/image" Target="../media/image1572.png"/><Relationship Id="rId4" Type="http://schemas.openxmlformats.org/officeDocument/2006/relationships/image" Target="../media/image1483.png"/><Relationship Id="rId9" Type="http://schemas.openxmlformats.org/officeDocument/2006/relationships/customXml" Target="../ink/ink282.xml"/><Relationship Id="rId180" Type="http://schemas.openxmlformats.org/officeDocument/2006/relationships/customXml" Target="../ink/ink368.xml"/><Relationship Id="rId210" Type="http://schemas.openxmlformats.org/officeDocument/2006/relationships/customXml" Target="../ink/ink383.xml"/><Relationship Id="rId215" Type="http://schemas.openxmlformats.org/officeDocument/2006/relationships/image" Target="../media/image1587.png"/><Relationship Id="rId236" Type="http://schemas.openxmlformats.org/officeDocument/2006/relationships/customXml" Target="../ink/ink396.xml"/><Relationship Id="rId26" Type="http://schemas.openxmlformats.org/officeDocument/2006/relationships/image" Target="../media/image1494.png"/><Relationship Id="rId231" Type="http://schemas.openxmlformats.org/officeDocument/2006/relationships/image" Target="../media/image1595.png"/><Relationship Id="rId47" Type="http://schemas.openxmlformats.org/officeDocument/2006/relationships/customXml" Target="../ink/ink301.xml"/><Relationship Id="rId68" Type="http://schemas.openxmlformats.org/officeDocument/2006/relationships/image" Target="../media/image1514.png"/><Relationship Id="rId89" Type="http://schemas.openxmlformats.org/officeDocument/2006/relationships/customXml" Target="../ink/ink322.xml"/><Relationship Id="rId112" Type="http://schemas.openxmlformats.org/officeDocument/2006/relationships/image" Target="../media/image1536.png"/><Relationship Id="rId133" Type="http://schemas.openxmlformats.org/officeDocument/2006/relationships/image" Target="../media/image1546.png"/><Relationship Id="rId154" Type="http://schemas.openxmlformats.org/officeDocument/2006/relationships/customXml" Target="../ink/ink355.xml"/><Relationship Id="rId175" Type="http://schemas.openxmlformats.org/officeDocument/2006/relationships/image" Target="../media/image1567.png"/><Relationship Id="rId196" Type="http://schemas.openxmlformats.org/officeDocument/2006/relationships/customXml" Target="../ink/ink376.xml"/><Relationship Id="rId200" Type="http://schemas.openxmlformats.org/officeDocument/2006/relationships/customXml" Target="../ink/ink378.xml"/><Relationship Id="rId16" Type="http://schemas.openxmlformats.org/officeDocument/2006/relationships/image" Target="../media/image1489.png"/><Relationship Id="rId221" Type="http://schemas.openxmlformats.org/officeDocument/2006/relationships/image" Target="../media/image1590.png"/><Relationship Id="rId37" Type="http://schemas.openxmlformats.org/officeDocument/2006/relationships/customXml" Target="../ink/ink296.xml"/><Relationship Id="rId58" Type="http://schemas.openxmlformats.org/officeDocument/2006/relationships/image" Target="../media/image1509.png"/><Relationship Id="rId79" Type="http://schemas.openxmlformats.org/officeDocument/2006/relationships/customXml" Target="../ink/ink317.xml"/><Relationship Id="rId102" Type="http://schemas.openxmlformats.org/officeDocument/2006/relationships/image" Target="../media/image1531.png"/><Relationship Id="rId123" Type="http://schemas.openxmlformats.org/officeDocument/2006/relationships/image" Target="../media/image1541.png"/><Relationship Id="rId144" Type="http://schemas.openxmlformats.org/officeDocument/2006/relationships/customXml" Target="../ink/ink350.xml"/><Relationship Id="rId90" Type="http://schemas.openxmlformats.org/officeDocument/2006/relationships/image" Target="../media/image1525.png"/><Relationship Id="rId165" Type="http://schemas.openxmlformats.org/officeDocument/2006/relationships/image" Target="../media/image1562.png"/><Relationship Id="rId186" Type="http://schemas.openxmlformats.org/officeDocument/2006/relationships/customXml" Target="../ink/ink371.xml"/><Relationship Id="rId211" Type="http://schemas.openxmlformats.org/officeDocument/2006/relationships/image" Target="../media/image1585.png"/><Relationship Id="rId232" Type="http://schemas.openxmlformats.org/officeDocument/2006/relationships/customXml" Target="../ink/ink394.xml"/><Relationship Id="rId27" Type="http://schemas.openxmlformats.org/officeDocument/2006/relationships/customXml" Target="../ink/ink291.xml"/><Relationship Id="rId48" Type="http://schemas.openxmlformats.org/officeDocument/2006/relationships/image" Target="../media/image1504.png"/><Relationship Id="rId69" Type="http://schemas.openxmlformats.org/officeDocument/2006/relationships/customXml" Target="../ink/ink312.xml"/><Relationship Id="rId113" Type="http://schemas.openxmlformats.org/officeDocument/2006/relationships/customXml" Target="../ink/ink334.xml"/><Relationship Id="rId134" Type="http://schemas.openxmlformats.org/officeDocument/2006/relationships/customXml" Target="../ink/ink345.xml"/><Relationship Id="rId80" Type="http://schemas.openxmlformats.org/officeDocument/2006/relationships/image" Target="../media/image1520.png"/><Relationship Id="rId155" Type="http://schemas.openxmlformats.org/officeDocument/2006/relationships/image" Target="../media/image1557.png"/><Relationship Id="rId176" Type="http://schemas.openxmlformats.org/officeDocument/2006/relationships/customXml" Target="../ink/ink366.xml"/><Relationship Id="rId197" Type="http://schemas.openxmlformats.org/officeDocument/2006/relationships/image" Target="../media/image1578.png"/><Relationship Id="rId201" Type="http://schemas.openxmlformats.org/officeDocument/2006/relationships/image" Target="../media/image1580.png"/><Relationship Id="rId222" Type="http://schemas.openxmlformats.org/officeDocument/2006/relationships/customXml" Target="../ink/ink389.xml"/><Relationship Id="rId17" Type="http://schemas.openxmlformats.org/officeDocument/2006/relationships/customXml" Target="../ink/ink286.xml"/><Relationship Id="rId38" Type="http://schemas.openxmlformats.org/officeDocument/2006/relationships/image" Target="../media/image1499.png"/><Relationship Id="rId59" Type="http://schemas.openxmlformats.org/officeDocument/2006/relationships/customXml" Target="../ink/ink307.xml"/><Relationship Id="rId103" Type="http://schemas.openxmlformats.org/officeDocument/2006/relationships/customXml" Target="../ink/ink329.xml"/><Relationship Id="rId124" Type="http://schemas.openxmlformats.org/officeDocument/2006/relationships/customXml" Target="../ink/ink340.xml"/><Relationship Id="rId70" Type="http://schemas.openxmlformats.org/officeDocument/2006/relationships/image" Target="../media/image1515.png"/><Relationship Id="rId91" Type="http://schemas.openxmlformats.org/officeDocument/2006/relationships/customXml" Target="../ink/ink323.xml"/><Relationship Id="rId145" Type="http://schemas.openxmlformats.org/officeDocument/2006/relationships/image" Target="../media/image1552.png"/><Relationship Id="rId166" Type="http://schemas.openxmlformats.org/officeDocument/2006/relationships/customXml" Target="../ink/ink361.xml"/><Relationship Id="rId187" Type="http://schemas.openxmlformats.org/officeDocument/2006/relationships/image" Target="../media/image1573.png"/><Relationship Id="rId1" Type="http://schemas.openxmlformats.org/officeDocument/2006/relationships/slideLayout" Target="../slideLayouts/slideLayout7.xml"/><Relationship Id="rId212" Type="http://schemas.openxmlformats.org/officeDocument/2006/relationships/customXml" Target="../ink/ink384.xml"/><Relationship Id="rId233" Type="http://schemas.openxmlformats.org/officeDocument/2006/relationships/image" Target="../media/image1596.png"/><Relationship Id="rId28" Type="http://schemas.openxmlformats.org/officeDocument/2006/relationships/image" Target="../media/image1495.png"/><Relationship Id="rId49" Type="http://schemas.openxmlformats.org/officeDocument/2006/relationships/customXml" Target="../ink/ink302.xml"/><Relationship Id="rId114" Type="http://schemas.openxmlformats.org/officeDocument/2006/relationships/customXml" Target="../ink/ink335.xml"/><Relationship Id="rId60" Type="http://schemas.openxmlformats.org/officeDocument/2006/relationships/image" Target="../media/image1510.png"/><Relationship Id="rId81" Type="http://schemas.openxmlformats.org/officeDocument/2006/relationships/customXml" Target="../ink/ink318.xml"/><Relationship Id="rId135" Type="http://schemas.openxmlformats.org/officeDocument/2006/relationships/image" Target="../media/image1547.png"/><Relationship Id="rId156" Type="http://schemas.openxmlformats.org/officeDocument/2006/relationships/customXml" Target="../ink/ink356.xml"/><Relationship Id="rId177" Type="http://schemas.openxmlformats.org/officeDocument/2006/relationships/image" Target="../media/image1568.png"/><Relationship Id="rId198" Type="http://schemas.openxmlformats.org/officeDocument/2006/relationships/customXml" Target="../ink/ink377.xml"/><Relationship Id="rId202" Type="http://schemas.openxmlformats.org/officeDocument/2006/relationships/customXml" Target="../ink/ink379.xml"/><Relationship Id="rId223" Type="http://schemas.openxmlformats.org/officeDocument/2006/relationships/image" Target="../media/image1591.png"/><Relationship Id="rId18" Type="http://schemas.openxmlformats.org/officeDocument/2006/relationships/image" Target="../media/image1490.png"/><Relationship Id="rId39" Type="http://schemas.openxmlformats.org/officeDocument/2006/relationships/customXml" Target="../ink/ink297.xml"/><Relationship Id="rId50" Type="http://schemas.openxmlformats.org/officeDocument/2006/relationships/image" Target="../media/image1505.png"/><Relationship Id="rId104" Type="http://schemas.openxmlformats.org/officeDocument/2006/relationships/image" Target="../media/image1532.png"/><Relationship Id="rId125" Type="http://schemas.openxmlformats.org/officeDocument/2006/relationships/image" Target="../media/image1542.png"/><Relationship Id="rId146" Type="http://schemas.openxmlformats.org/officeDocument/2006/relationships/customXml" Target="../ink/ink351.xml"/><Relationship Id="rId167" Type="http://schemas.openxmlformats.org/officeDocument/2006/relationships/image" Target="../media/image1563.png"/><Relationship Id="rId188" Type="http://schemas.openxmlformats.org/officeDocument/2006/relationships/customXml" Target="../ink/ink372.xml"/><Relationship Id="rId71" Type="http://schemas.openxmlformats.org/officeDocument/2006/relationships/customXml" Target="../ink/ink313.xml"/><Relationship Id="rId92" Type="http://schemas.openxmlformats.org/officeDocument/2006/relationships/image" Target="../media/image1526.png"/><Relationship Id="rId213" Type="http://schemas.openxmlformats.org/officeDocument/2006/relationships/image" Target="../media/image1586.png"/><Relationship Id="rId234" Type="http://schemas.openxmlformats.org/officeDocument/2006/relationships/customXml" Target="../ink/ink395.xml"/><Relationship Id="rId2" Type="http://schemas.openxmlformats.org/officeDocument/2006/relationships/notesSlide" Target="../notesSlides/notesSlide5.xml"/><Relationship Id="rId29" Type="http://schemas.openxmlformats.org/officeDocument/2006/relationships/customXml" Target="../ink/ink292.xml"/><Relationship Id="rId40" Type="http://schemas.openxmlformats.org/officeDocument/2006/relationships/image" Target="../media/image1500.png"/><Relationship Id="rId115" Type="http://schemas.openxmlformats.org/officeDocument/2006/relationships/image" Target="../media/image1537.png"/><Relationship Id="rId136" Type="http://schemas.openxmlformats.org/officeDocument/2006/relationships/customXml" Target="../ink/ink346.xml"/><Relationship Id="rId157" Type="http://schemas.openxmlformats.org/officeDocument/2006/relationships/image" Target="../media/image1558.png"/><Relationship Id="rId178" Type="http://schemas.openxmlformats.org/officeDocument/2006/relationships/customXml" Target="../ink/ink367.xml"/><Relationship Id="rId61" Type="http://schemas.openxmlformats.org/officeDocument/2006/relationships/customXml" Target="../ink/ink308.xml"/><Relationship Id="rId82" Type="http://schemas.openxmlformats.org/officeDocument/2006/relationships/image" Target="../media/image1521.png"/><Relationship Id="rId199" Type="http://schemas.openxmlformats.org/officeDocument/2006/relationships/image" Target="../media/image1579.png"/><Relationship Id="rId203" Type="http://schemas.openxmlformats.org/officeDocument/2006/relationships/image" Target="../media/image1581.png"/><Relationship Id="rId19" Type="http://schemas.openxmlformats.org/officeDocument/2006/relationships/customXml" Target="../ink/ink287.xml"/><Relationship Id="rId224" Type="http://schemas.openxmlformats.org/officeDocument/2006/relationships/customXml" Target="../ink/ink390.xml"/><Relationship Id="rId30" Type="http://schemas.openxmlformats.org/officeDocument/2006/relationships/image" Target="../media/image1496.png"/><Relationship Id="rId105" Type="http://schemas.openxmlformats.org/officeDocument/2006/relationships/customXml" Target="../ink/ink330.xml"/><Relationship Id="rId126" Type="http://schemas.openxmlformats.org/officeDocument/2006/relationships/customXml" Target="../ink/ink341.xml"/><Relationship Id="rId147" Type="http://schemas.openxmlformats.org/officeDocument/2006/relationships/image" Target="../media/image1553.png"/><Relationship Id="rId168" Type="http://schemas.openxmlformats.org/officeDocument/2006/relationships/customXml" Target="../ink/ink362.xml"/><Relationship Id="rId51" Type="http://schemas.openxmlformats.org/officeDocument/2006/relationships/customXml" Target="../ink/ink303.xml"/><Relationship Id="rId72" Type="http://schemas.openxmlformats.org/officeDocument/2006/relationships/image" Target="../media/image1516.png"/><Relationship Id="rId93" Type="http://schemas.openxmlformats.org/officeDocument/2006/relationships/customXml" Target="../ink/ink324.xml"/><Relationship Id="rId189" Type="http://schemas.openxmlformats.org/officeDocument/2006/relationships/image" Target="../media/image1574.png"/><Relationship Id="rId3" Type="http://schemas.openxmlformats.org/officeDocument/2006/relationships/customXml" Target="../ink/ink279.xml"/><Relationship Id="rId214" Type="http://schemas.openxmlformats.org/officeDocument/2006/relationships/customXml" Target="../ink/ink385.xml"/><Relationship Id="rId235" Type="http://schemas.openxmlformats.org/officeDocument/2006/relationships/image" Target="../media/image1597.png"/><Relationship Id="rId116" Type="http://schemas.openxmlformats.org/officeDocument/2006/relationships/customXml" Target="../ink/ink336.xml"/><Relationship Id="rId137" Type="http://schemas.openxmlformats.org/officeDocument/2006/relationships/image" Target="../media/image1548.png"/><Relationship Id="rId158" Type="http://schemas.openxmlformats.org/officeDocument/2006/relationships/customXml" Target="../ink/ink357.xml"/><Relationship Id="rId20" Type="http://schemas.openxmlformats.org/officeDocument/2006/relationships/image" Target="../media/image1491.png"/><Relationship Id="rId41" Type="http://schemas.openxmlformats.org/officeDocument/2006/relationships/customXml" Target="../ink/ink298.xml"/><Relationship Id="rId62" Type="http://schemas.openxmlformats.org/officeDocument/2006/relationships/image" Target="../media/image1511.png"/><Relationship Id="rId83" Type="http://schemas.openxmlformats.org/officeDocument/2006/relationships/customXml" Target="../ink/ink319.xml"/><Relationship Id="rId179" Type="http://schemas.openxmlformats.org/officeDocument/2006/relationships/image" Target="../media/image1569.png"/><Relationship Id="rId190" Type="http://schemas.openxmlformats.org/officeDocument/2006/relationships/customXml" Target="../ink/ink373.xml"/><Relationship Id="rId204" Type="http://schemas.openxmlformats.org/officeDocument/2006/relationships/customXml" Target="../ink/ink380.xml"/><Relationship Id="rId225" Type="http://schemas.openxmlformats.org/officeDocument/2006/relationships/image" Target="../media/image1592.png"/></Relationships>
</file>

<file path=ppt/slides/_rels/slide6.xml.rels><?xml version="1.0" encoding="UTF-8" standalone="yes"?>
<Relationships xmlns="http://schemas.openxmlformats.org/package/2006/relationships"><Relationship Id="rId117" Type="http://schemas.openxmlformats.org/officeDocument/2006/relationships/customXml" Target="../ink/ink456.xml"/><Relationship Id="rId21" Type="http://schemas.openxmlformats.org/officeDocument/2006/relationships/customXml" Target="../ink/ink408.xml"/><Relationship Id="rId42" Type="http://schemas.openxmlformats.org/officeDocument/2006/relationships/image" Target="../media/image1619.png"/><Relationship Id="rId63" Type="http://schemas.openxmlformats.org/officeDocument/2006/relationships/customXml" Target="../ink/ink429.xml"/><Relationship Id="rId84" Type="http://schemas.openxmlformats.org/officeDocument/2006/relationships/image" Target="../media/image1640.png"/><Relationship Id="rId138" Type="http://schemas.openxmlformats.org/officeDocument/2006/relationships/image" Target="../media/image1667.png"/><Relationship Id="rId159" Type="http://schemas.openxmlformats.org/officeDocument/2006/relationships/customXml" Target="../ink/ink477.xml"/><Relationship Id="rId170" Type="http://schemas.openxmlformats.org/officeDocument/2006/relationships/image" Target="../media/image22.png"/><Relationship Id="rId191" Type="http://schemas.openxmlformats.org/officeDocument/2006/relationships/customXml" Target="../ink/ink493.xml"/><Relationship Id="rId205" Type="http://schemas.openxmlformats.org/officeDocument/2006/relationships/customXml" Target="../ink/ink500.xml"/><Relationship Id="rId226" Type="http://schemas.openxmlformats.org/officeDocument/2006/relationships/image" Target="../media/image49.png"/><Relationship Id="rId107" Type="http://schemas.openxmlformats.org/officeDocument/2006/relationships/customXml" Target="../ink/ink451.xml"/><Relationship Id="rId11" Type="http://schemas.openxmlformats.org/officeDocument/2006/relationships/customXml" Target="../ink/ink403.xml"/><Relationship Id="rId32" Type="http://schemas.openxmlformats.org/officeDocument/2006/relationships/image" Target="../media/image1614.png"/><Relationship Id="rId53" Type="http://schemas.openxmlformats.org/officeDocument/2006/relationships/customXml" Target="../ink/ink424.xml"/><Relationship Id="rId74" Type="http://schemas.openxmlformats.org/officeDocument/2006/relationships/image" Target="../media/image1635.png"/><Relationship Id="rId128" Type="http://schemas.openxmlformats.org/officeDocument/2006/relationships/image" Target="../media/image1662.png"/><Relationship Id="rId149" Type="http://schemas.openxmlformats.org/officeDocument/2006/relationships/customXml" Target="../ink/ink472.xml"/><Relationship Id="rId5" Type="http://schemas.openxmlformats.org/officeDocument/2006/relationships/customXml" Target="../ink/ink400.xml"/><Relationship Id="rId95" Type="http://schemas.openxmlformats.org/officeDocument/2006/relationships/customXml" Target="../ink/ink445.xml"/><Relationship Id="rId160" Type="http://schemas.openxmlformats.org/officeDocument/2006/relationships/image" Target="../media/image17.png"/><Relationship Id="rId181" Type="http://schemas.openxmlformats.org/officeDocument/2006/relationships/customXml" Target="../ink/ink488.xml"/><Relationship Id="rId216" Type="http://schemas.openxmlformats.org/officeDocument/2006/relationships/customXml" Target="../ink/ink506.xml"/><Relationship Id="rId237" Type="http://schemas.openxmlformats.org/officeDocument/2006/relationships/customXml" Target="../ink/ink517.xml"/><Relationship Id="rId22" Type="http://schemas.openxmlformats.org/officeDocument/2006/relationships/image" Target="../media/image1609.png"/><Relationship Id="rId43" Type="http://schemas.openxmlformats.org/officeDocument/2006/relationships/customXml" Target="../ink/ink419.xml"/><Relationship Id="rId64" Type="http://schemas.openxmlformats.org/officeDocument/2006/relationships/image" Target="../media/image1630.png"/><Relationship Id="rId118" Type="http://schemas.openxmlformats.org/officeDocument/2006/relationships/image" Target="../media/image1657.png"/><Relationship Id="rId139" Type="http://schemas.openxmlformats.org/officeDocument/2006/relationships/customXml" Target="../ink/ink467.xml"/><Relationship Id="rId85" Type="http://schemas.openxmlformats.org/officeDocument/2006/relationships/customXml" Target="../ink/ink440.xml"/><Relationship Id="rId150" Type="http://schemas.openxmlformats.org/officeDocument/2006/relationships/image" Target="../media/image12.png"/><Relationship Id="rId171" Type="http://schemas.openxmlformats.org/officeDocument/2006/relationships/customXml" Target="../ink/ink483.xml"/><Relationship Id="rId192" Type="http://schemas.openxmlformats.org/officeDocument/2006/relationships/image" Target="../media/image33.png"/><Relationship Id="rId206" Type="http://schemas.openxmlformats.org/officeDocument/2006/relationships/image" Target="../media/image40.png"/><Relationship Id="rId227" Type="http://schemas.openxmlformats.org/officeDocument/2006/relationships/customXml" Target="../ink/ink512.xml"/><Relationship Id="rId12" Type="http://schemas.openxmlformats.org/officeDocument/2006/relationships/image" Target="../media/image1604.png"/><Relationship Id="rId33" Type="http://schemas.openxmlformats.org/officeDocument/2006/relationships/customXml" Target="../ink/ink414.xml"/><Relationship Id="rId108" Type="http://schemas.openxmlformats.org/officeDocument/2006/relationships/image" Target="../media/image1652.png"/><Relationship Id="rId129" Type="http://schemas.openxmlformats.org/officeDocument/2006/relationships/customXml" Target="../ink/ink462.xml"/><Relationship Id="rId54" Type="http://schemas.openxmlformats.org/officeDocument/2006/relationships/image" Target="../media/image1625.png"/><Relationship Id="rId75" Type="http://schemas.openxmlformats.org/officeDocument/2006/relationships/customXml" Target="../ink/ink435.xml"/><Relationship Id="rId96" Type="http://schemas.openxmlformats.org/officeDocument/2006/relationships/image" Target="../media/image1646.png"/><Relationship Id="rId140" Type="http://schemas.openxmlformats.org/officeDocument/2006/relationships/image" Target="../media/image1668.png"/><Relationship Id="rId161" Type="http://schemas.openxmlformats.org/officeDocument/2006/relationships/customXml" Target="../ink/ink478.xml"/><Relationship Id="rId182" Type="http://schemas.openxmlformats.org/officeDocument/2006/relationships/image" Target="../media/image28.png"/><Relationship Id="rId217" Type="http://schemas.openxmlformats.org/officeDocument/2006/relationships/image" Target="../media/image45.png"/><Relationship Id="rId6" Type="http://schemas.openxmlformats.org/officeDocument/2006/relationships/image" Target="../media/image1601.png"/><Relationship Id="rId238" Type="http://schemas.openxmlformats.org/officeDocument/2006/relationships/image" Target="../media/image55.png"/><Relationship Id="rId23" Type="http://schemas.openxmlformats.org/officeDocument/2006/relationships/customXml" Target="../ink/ink409.xml"/><Relationship Id="rId119" Type="http://schemas.openxmlformats.org/officeDocument/2006/relationships/customXml" Target="../ink/ink457.xml"/><Relationship Id="rId44" Type="http://schemas.openxmlformats.org/officeDocument/2006/relationships/image" Target="../media/image1620.png"/><Relationship Id="rId65" Type="http://schemas.openxmlformats.org/officeDocument/2006/relationships/customXml" Target="../ink/ink430.xml"/><Relationship Id="rId86" Type="http://schemas.openxmlformats.org/officeDocument/2006/relationships/image" Target="../media/image1641.png"/><Relationship Id="rId130" Type="http://schemas.openxmlformats.org/officeDocument/2006/relationships/image" Target="../media/image1663.png"/><Relationship Id="rId151" Type="http://schemas.openxmlformats.org/officeDocument/2006/relationships/customXml" Target="../ink/ink473.xml"/><Relationship Id="rId172" Type="http://schemas.openxmlformats.org/officeDocument/2006/relationships/image" Target="../media/image23.png"/><Relationship Id="rId193" Type="http://schemas.openxmlformats.org/officeDocument/2006/relationships/customXml" Target="../ink/ink494.xml"/><Relationship Id="rId207" Type="http://schemas.openxmlformats.org/officeDocument/2006/relationships/customXml" Target="../ink/ink501.xml"/><Relationship Id="rId228" Type="http://schemas.openxmlformats.org/officeDocument/2006/relationships/image" Target="../media/image50.png"/><Relationship Id="rId13" Type="http://schemas.openxmlformats.org/officeDocument/2006/relationships/customXml" Target="../ink/ink404.xml"/><Relationship Id="rId109" Type="http://schemas.openxmlformats.org/officeDocument/2006/relationships/customXml" Target="../ink/ink452.xml"/><Relationship Id="rId34" Type="http://schemas.openxmlformats.org/officeDocument/2006/relationships/image" Target="../media/image1615.png"/><Relationship Id="rId55" Type="http://schemas.openxmlformats.org/officeDocument/2006/relationships/customXml" Target="../ink/ink425.xml"/><Relationship Id="rId76" Type="http://schemas.openxmlformats.org/officeDocument/2006/relationships/image" Target="../media/image1636.png"/><Relationship Id="rId97" Type="http://schemas.openxmlformats.org/officeDocument/2006/relationships/customXml" Target="../ink/ink446.xml"/><Relationship Id="rId120" Type="http://schemas.openxmlformats.org/officeDocument/2006/relationships/image" Target="../media/image1658.png"/><Relationship Id="rId141" Type="http://schemas.openxmlformats.org/officeDocument/2006/relationships/customXml" Target="../ink/ink468.xml"/><Relationship Id="rId7" Type="http://schemas.openxmlformats.org/officeDocument/2006/relationships/customXml" Target="../ink/ink401.xml"/><Relationship Id="rId162" Type="http://schemas.openxmlformats.org/officeDocument/2006/relationships/image" Target="../media/image18.png"/><Relationship Id="rId183" Type="http://schemas.openxmlformats.org/officeDocument/2006/relationships/customXml" Target="../ink/ink489.xml"/><Relationship Id="rId218" Type="http://schemas.openxmlformats.org/officeDocument/2006/relationships/customXml" Target="../ink/ink507.xml"/><Relationship Id="rId239" Type="http://schemas.openxmlformats.org/officeDocument/2006/relationships/customXml" Target="../ink/ink518.xml"/><Relationship Id="rId24" Type="http://schemas.openxmlformats.org/officeDocument/2006/relationships/image" Target="../media/image1610.png"/><Relationship Id="rId45" Type="http://schemas.openxmlformats.org/officeDocument/2006/relationships/customXml" Target="../ink/ink420.xml"/><Relationship Id="rId66" Type="http://schemas.openxmlformats.org/officeDocument/2006/relationships/image" Target="../media/image1631.png"/><Relationship Id="rId87" Type="http://schemas.openxmlformats.org/officeDocument/2006/relationships/customXml" Target="../ink/ink441.xml"/><Relationship Id="rId110" Type="http://schemas.openxmlformats.org/officeDocument/2006/relationships/image" Target="../media/image1653.png"/><Relationship Id="rId131" Type="http://schemas.openxmlformats.org/officeDocument/2006/relationships/customXml" Target="../ink/ink463.xml"/><Relationship Id="rId152" Type="http://schemas.openxmlformats.org/officeDocument/2006/relationships/image" Target="../media/image13.png"/><Relationship Id="rId173" Type="http://schemas.openxmlformats.org/officeDocument/2006/relationships/customXml" Target="../ink/ink484.xml"/><Relationship Id="rId194" Type="http://schemas.openxmlformats.org/officeDocument/2006/relationships/image" Target="../media/image34.png"/><Relationship Id="rId208" Type="http://schemas.openxmlformats.org/officeDocument/2006/relationships/image" Target="../media/image41.png"/><Relationship Id="rId229" Type="http://schemas.openxmlformats.org/officeDocument/2006/relationships/customXml" Target="../ink/ink513.xml"/><Relationship Id="rId240" Type="http://schemas.openxmlformats.org/officeDocument/2006/relationships/image" Target="../media/image56.png"/><Relationship Id="rId14" Type="http://schemas.openxmlformats.org/officeDocument/2006/relationships/image" Target="../media/image1605.png"/><Relationship Id="rId35" Type="http://schemas.openxmlformats.org/officeDocument/2006/relationships/customXml" Target="../ink/ink415.xml"/><Relationship Id="rId56" Type="http://schemas.openxmlformats.org/officeDocument/2006/relationships/image" Target="../media/image1626.png"/><Relationship Id="rId77" Type="http://schemas.openxmlformats.org/officeDocument/2006/relationships/customXml" Target="../ink/ink436.xml"/><Relationship Id="rId100" Type="http://schemas.openxmlformats.org/officeDocument/2006/relationships/image" Target="../media/image1648.png"/><Relationship Id="rId8" Type="http://schemas.openxmlformats.org/officeDocument/2006/relationships/image" Target="../media/image1602.png"/><Relationship Id="rId98" Type="http://schemas.openxmlformats.org/officeDocument/2006/relationships/image" Target="../media/image1647.png"/><Relationship Id="rId121" Type="http://schemas.openxmlformats.org/officeDocument/2006/relationships/customXml" Target="../ink/ink458.xml"/><Relationship Id="rId142" Type="http://schemas.openxmlformats.org/officeDocument/2006/relationships/image" Target="../media/image1669.png"/><Relationship Id="rId163" Type="http://schemas.openxmlformats.org/officeDocument/2006/relationships/customXml" Target="../ink/ink479.xml"/><Relationship Id="rId184" Type="http://schemas.openxmlformats.org/officeDocument/2006/relationships/image" Target="../media/image29.png"/><Relationship Id="rId219" Type="http://schemas.openxmlformats.org/officeDocument/2006/relationships/image" Target="../media/image46.png"/><Relationship Id="rId230" Type="http://schemas.openxmlformats.org/officeDocument/2006/relationships/image" Target="../media/image51.png"/><Relationship Id="rId25" Type="http://schemas.openxmlformats.org/officeDocument/2006/relationships/customXml" Target="../ink/ink410.xml"/><Relationship Id="rId46" Type="http://schemas.openxmlformats.org/officeDocument/2006/relationships/image" Target="../media/image1621.png"/><Relationship Id="rId67" Type="http://schemas.openxmlformats.org/officeDocument/2006/relationships/customXml" Target="../ink/ink431.xml"/><Relationship Id="rId88" Type="http://schemas.openxmlformats.org/officeDocument/2006/relationships/image" Target="../media/image1642.png"/><Relationship Id="rId111" Type="http://schemas.openxmlformats.org/officeDocument/2006/relationships/customXml" Target="../ink/ink453.xml"/><Relationship Id="rId132" Type="http://schemas.openxmlformats.org/officeDocument/2006/relationships/image" Target="../media/image1664.png"/><Relationship Id="rId153" Type="http://schemas.openxmlformats.org/officeDocument/2006/relationships/customXml" Target="../ink/ink474.xml"/><Relationship Id="rId174" Type="http://schemas.openxmlformats.org/officeDocument/2006/relationships/image" Target="../media/image24.png"/><Relationship Id="rId195" Type="http://schemas.openxmlformats.org/officeDocument/2006/relationships/customXml" Target="../ink/ink495.xml"/><Relationship Id="rId209" Type="http://schemas.openxmlformats.org/officeDocument/2006/relationships/customXml" Target="../ink/ink502.xml"/><Relationship Id="rId220" Type="http://schemas.openxmlformats.org/officeDocument/2006/relationships/customXml" Target="../ink/ink508.xml"/><Relationship Id="rId241" Type="http://schemas.openxmlformats.org/officeDocument/2006/relationships/customXml" Target="../ink/ink519.xml"/><Relationship Id="rId15" Type="http://schemas.openxmlformats.org/officeDocument/2006/relationships/customXml" Target="../ink/ink405.xml"/><Relationship Id="rId36" Type="http://schemas.openxmlformats.org/officeDocument/2006/relationships/image" Target="../media/image1616.png"/><Relationship Id="rId57" Type="http://schemas.openxmlformats.org/officeDocument/2006/relationships/customXml" Target="../ink/ink426.xml"/><Relationship Id="rId106" Type="http://schemas.openxmlformats.org/officeDocument/2006/relationships/image" Target="../media/image1651.png"/><Relationship Id="rId127" Type="http://schemas.openxmlformats.org/officeDocument/2006/relationships/customXml" Target="../ink/ink461.xml"/><Relationship Id="rId10" Type="http://schemas.openxmlformats.org/officeDocument/2006/relationships/image" Target="../media/image1603.png"/><Relationship Id="rId31" Type="http://schemas.openxmlformats.org/officeDocument/2006/relationships/customXml" Target="../ink/ink413.xml"/><Relationship Id="rId52" Type="http://schemas.openxmlformats.org/officeDocument/2006/relationships/image" Target="../media/image1624.png"/><Relationship Id="rId73" Type="http://schemas.openxmlformats.org/officeDocument/2006/relationships/customXml" Target="../ink/ink434.xml"/><Relationship Id="rId78" Type="http://schemas.openxmlformats.org/officeDocument/2006/relationships/image" Target="../media/image1637.png"/><Relationship Id="rId94" Type="http://schemas.openxmlformats.org/officeDocument/2006/relationships/image" Target="../media/image1645.png"/><Relationship Id="rId99" Type="http://schemas.openxmlformats.org/officeDocument/2006/relationships/customXml" Target="../ink/ink447.xml"/><Relationship Id="rId101" Type="http://schemas.openxmlformats.org/officeDocument/2006/relationships/customXml" Target="../ink/ink448.xml"/><Relationship Id="rId122" Type="http://schemas.openxmlformats.org/officeDocument/2006/relationships/image" Target="../media/image1659.png"/><Relationship Id="rId143" Type="http://schemas.openxmlformats.org/officeDocument/2006/relationships/customXml" Target="../ink/ink469.xml"/><Relationship Id="rId148" Type="http://schemas.openxmlformats.org/officeDocument/2006/relationships/image" Target="../media/image11.png"/><Relationship Id="rId164" Type="http://schemas.openxmlformats.org/officeDocument/2006/relationships/image" Target="../media/image19.png"/><Relationship Id="rId169" Type="http://schemas.openxmlformats.org/officeDocument/2006/relationships/customXml" Target="../ink/ink482.xml"/><Relationship Id="rId185" Type="http://schemas.openxmlformats.org/officeDocument/2006/relationships/customXml" Target="../ink/ink490.xml"/><Relationship Id="rId4" Type="http://schemas.openxmlformats.org/officeDocument/2006/relationships/image" Target="../media/image1600.png"/><Relationship Id="rId9" Type="http://schemas.openxmlformats.org/officeDocument/2006/relationships/customXml" Target="../ink/ink402.xml"/><Relationship Id="rId180" Type="http://schemas.openxmlformats.org/officeDocument/2006/relationships/image" Target="../media/image27.png"/><Relationship Id="rId210" Type="http://schemas.openxmlformats.org/officeDocument/2006/relationships/image" Target="../media/image42.png"/><Relationship Id="rId215" Type="http://schemas.openxmlformats.org/officeDocument/2006/relationships/customXml" Target="../ink/ink505.xml"/><Relationship Id="rId236" Type="http://schemas.openxmlformats.org/officeDocument/2006/relationships/image" Target="../media/image54.png"/><Relationship Id="rId26" Type="http://schemas.openxmlformats.org/officeDocument/2006/relationships/image" Target="../media/image1611.png"/><Relationship Id="rId231" Type="http://schemas.openxmlformats.org/officeDocument/2006/relationships/customXml" Target="../ink/ink514.xml"/><Relationship Id="rId47" Type="http://schemas.openxmlformats.org/officeDocument/2006/relationships/customXml" Target="../ink/ink421.xml"/><Relationship Id="rId68" Type="http://schemas.openxmlformats.org/officeDocument/2006/relationships/image" Target="../media/image1632.png"/><Relationship Id="rId89" Type="http://schemas.openxmlformats.org/officeDocument/2006/relationships/customXml" Target="../ink/ink442.xml"/><Relationship Id="rId112" Type="http://schemas.openxmlformats.org/officeDocument/2006/relationships/image" Target="../media/image1654.png"/><Relationship Id="rId133" Type="http://schemas.openxmlformats.org/officeDocument/2006/relationships/customXml" Target="../ink/ink464.xml"/><Relationship Id="rId154" Type="http://schemas.openxmlformats.org/officeDocument/2006/relationships/image" Target="../media/image14.png"/><Relationship Id="rId175" Type="http://schemas.openxmlformats.org/officeDocument/2006/relationships/customXml" Target="../ink/ink485.xml"/><Relationship Id="rId196" Type="http://schemas.openxmlformats.org/officeDocument/2006/relationships/image" Target="../media/image35.png"/><Relationship Id="rId200" Type="http://schemas.openxmlformats.org/officeDocument/2006/relationships/image" Target="../media/image37.png"/><Relationship Id="rId16" Type="http://schemas.openxmlformats.org/officeDocument/2006/relationships/image" Target="../media/image1606.png"/><Relationship Id="rId221" Type="http://schemas.openxmlformats.org/officeDocument/2006/relationships/image" Target="../media/image47.png"/><Relationship Id="rId242" Type="http://schemas.openxmlformats.org/officeDocument/2006/relationships/image" Target="../media/image57.png"/><Relationship Id="rId37" Type="http://schemas.openxmlformats.org/officeDocument/2006/relationships/customXml" Target="../ink/ink416.xml"/><Relationship Id="rId58" Type="http://schemas.openxmlformats.org/officeDocument/2006/relationships/image" Target="../media/image1627.png"/><Relationship Id="rId79" Type="http://schemas.openxmlformats.org/officeDocument/2006/relationships/customXml" Target="../ink/ink437.xml"/><Relationship Id="rId102" Type="http://schemas.openxmlformats.org/officeDocument/2006/relationships/image" Target="../media/image1649.png"/><Relationship Id="rId123" Type="http://schemas.openxmlformats.org/officeDocument/2006/relationships/customXml" Target="../ink/ink459.xml"/><Relationship Id="rId144" Type="http://schemas.openxmlformats.org/officeDocument/2006/relationships/image" Target="../media/image1670.png"/><Relationship Id="rId90" Type="http://schemas.openxmlformats.org/officeDocument/2006/relationships/image" Target="../media/image1643.png"/><Relationship Id="rId165" Type="http://schemas.openxmlformats.org/officeDocument/2006/relationships/customXml" Target="../ink/ink480.xml"/><Relationship Id="rId186" Type="http://schemas.openxmlformats.org/officeDocument/2006/relationships/image" Target="../media/image30.png"/><Relationship Id="rId211" Type="http://schemas.openxmlformats.org/officeDocument/2006/relationships/customXml" Target="../ink/ink503.xml"/><Relationship Id="rId232" Type="http://schemas.openxmlformats.org/officeDocument/2006/relationships/image" Target="../media/image52.png"/><Relationship Id="rId27" Type="http://schemas.openxmlformats.org/officeDocument/2006/relationships/customXml" Target="../ink/ink411.xml"/><Relationship Id="rId48" Type="http://schemas.openxmlformats.org/officeDocument/2006/relationships/image" Target="../media/image1622.png"/><Relationship Id="rId69" Type="http://schemas.openxmlformats.org/officeDocument/2006/relationships/customXml" Target="../ink/ink432.xml"/><Relationship Id="rId113" Type="http://schemas.openxmlformats.org/officeDocument/2006/relationships/customXml" Target="../ink/ink454.xml"/><Relationship Id="rId134" Type="http://schemas.openxmlformats.org/officeDocument/2006/relationships/image" Target="../media/image1665.png"/><Relationship Id="rId80" Type="http://schemas.openxmlformats.org/officeDocument/2006/relationships/image" Target="../media/image1638.png"/><Relationship Id="rId155" Type="http://schemas.openxmlformats.org/officeDocument/2006/relationships/customXml" Target="../ink/ink475.xml"/><Relationship Id="rId176" Type="http://schemas.openxmlformats.org/officeDocument/2006/relationships/image" Target="../media/image25.png"/><Relationship Id="rId197" Type="http://schemas.openxmlformats.org/officeDocument/2006/relationships/customXml" Target="../ink/ink496.xml"/><Relationship Id="rId201" Type="http://schemas.openxmlformats.org/officeDocument/2006/relationships/customXml" Target="../ink/ink498.xml"/><Relationship Id="rId222" Type="http://schemas.openxmlformats.org/officeDocument/2006/relationships/customXml" Target="../ink/ink509.xml"/><Relationship Id="rId243" Type="http://schemas.openxmlformats.org/officeDocument/2006/relationships/customXml" Target="../ink/ink520.xml"/><Relationship Id="rId17" Type="http://schemas.openxmlformats.org/officeDocument/2006/relationships/customXml" Target="../ink/ink406.xml"/><Relationship Id="rId38" Type="http://schemas.openxmlformats.org/officeDocument/2006/relationships/image" Target="../media/image1617.png"/><Relationship Id="rId59" Type="http://schemas.openxmlformats.org/officeDocument/2006/relationships/customXml" Target="../ink/ink427.xml"/><Relationship Id="rId103" Type="http://schemas.openxmlformats.org/officeDocument/2006/relationships/customXml" Target="../ink/ink449.xml"/><Relationship Id="rId124" Type="http://schemas.openxmlformats.org/officeDocument/2006/relationships/image" Target="../media/image1660.png"/><Relationship Id="rId70" Type="http://schemas.openxmlformats.org/officeDocument/2006/relationships/image" Target="../media/image1633.png"/><Relationship Id="rId91" Type="http://schemas.openxmlformats.org/officeDocument/2006/relationships/customXml" Target="../ink/ink443.xml"/><Relationship Id="rId145" Type="http://schemas.openxmlformats.org/officeDocument/2006/relationships/customXml" Target="../ink/ink470.xml"/><Relationship Id="rId166" Type="http://schemas.openxmlformats.org/officeDocument/2006/relationships/image" Target="../media/image20.png"/><Relationship Id="rId187" Type="http://schemas.openxmlformats.org/officeDocument/2006/relationships/customXml" Target="../ink/ink491.xml"/><Relationship Id="rId1" Type="http://schemas.openxmlformats.org/officeDocument/2006/relationships/slideLayout" Target="../slideLayouts/slideLayout7.xml"/><Relationship Id="rId212" Type="http://schemas.openxmlformats.org/officeDocument/2006/relationships/image" Target="../media/image43.png"/><Relationship Id="rId233" Type="http://schemas.openxmlformats.org/officeDocument/2006/relationships/customXml" Target="../ink/ink515.xml"/><Relationship Id="rId28" Type="http://schemas.openxmlformats.org/officeDocument/2006/relationships/image" Target="../media/image1612.png"/><Relationship Id="rId49" Type="http://schemas.openxmlformats.org/officeDocument/2006/relationships/customXml" Target="../ink/ink422.xml"/><Relationship Id="rId114" Type="http://schemas.openxmlformats.org/officeDocument/2006/relationships/image" Target="../media/image1655.png"/><Relationship Id="rId60" Type="http://schemas.openxmlformats.org/officeDocument/2006/relationships/image" Target="../media/image1628.png"/><Relationship Id="rId81" Type="http://schemas.openxmlformats.org/officeDocument/2006/relationships/customXml" Target="../ink/ink438.xml"/><Relationship Id="rId135" Type="http://schemas.openxmlformats.org/officeDocument/2006/relationships/customXml" Target="../ink/ink465.xml"/><Relationship Id="rId156" Type="http://schemas.openxmlformats.org/officeDocument/2006/relationships/image" Target="../media/image15.png"/><Relationship Id="rId177" Type="http://schemas.openxmlformats.org/officeDocument/2006/relationships/customXml" Target="../ink/ink486.xml"/><Relationship Id="rId198" Type="http://schemas.openxmlformats.org/officeDocument/2006/relationships/image" Target="../media/image36.png"/><Relationship Id="rId202" Type="http://schemas.openxmlformats.org/officeDocument/2006/relationships/image" Target="../media/image38.png"/><Relationship Id="rId223" Type="http://schemas.openxmlformats.org/officeDocument/2006/relationships/image" Target="../media/image48.png"/><Relationship Id="rId244" Type="http://schemas.openxmlformats.org/officeDocument/2006/relationships/image" Target="../media/image58.png"/><Relationship Id="rId18" Type="http://schemas.openxmlformats.org/officeDocument/2006/relationships/image" Target="../media/image1607.png"/><Relationship Id="rId39" Type="http://schemas.openxmlformats.org/officeDocument/2006/relationships/customXml" Target="../ink/ink417.xml"/><Relationship Id="rId50" Type="http://schemas.openxmlformats.org/officeDocument/2006/relationships/image" Target="../media/image1623.png"/><Relationship Id="rId104" Type="http://schemas.openxmlformats.org/officeDocument/2006/relationships/image" Target="../media/image1650.png"/><Relationship Id="rId125" Type="http://schemas.openxmlformats.org/officeDocument/2006/relationships/customXml" Target="../ink/ink460.xml"/><Relationship Id="rId146" Type="http://schemas.openxmlformats.org/officeDocument/2006/relationships/image" Target="../media/image10.png"/><Relationship Id="rId167" Type="http://schemas.openxmlformats.org/officeDocument/2006/relationships/customXml" Target="../ink/ink481.xml"/><Relationship Id="rId188" Type="http://schemas.openxmlformats.org/officeDocument/2006/relationships/image" Target="../media/image31.png"/><Relationship Id="rId71" Type="http://schemas.openxmlformats.org/officeDocument/2006/relationships/customXml" Target="../ink/ink433.xml"/><Relationship Id="rId92" Type="http://schemas.openxmlformats.org/officeDocument/2006/relationships/image" Target="../media/image1644.png"/><Relationship Id="rId213" Type="http://schemas.openxmlformats.org/officeDocument/2006/relationships/customXml" Target="../ink/ink504.xml"/><Relationship Id="rId234" Type="http://schemas.openxmlformats.org/officeDocument/2006/relationships/image" Target="../media/image53.png"/><Relationship Id="rId2" Type="http://schemas.openxmlformats.org/officeDocument/2006/relationships/notesSlide" Target="../notesSlides/notesSlide6.xml"/><Relationship Id="rId29" Type="http://schemas.openxmlformats.org/officeDocument/2006/relationships/customXml" Target="../ink/ink412.xml"/><Relationship Id="rId40" Type="http://schemas.openxmlformats.org/officeDocument/2006/relationships/image" Target="../media/image1618.png"/><Relationship Id="rId115" Type="http://schemas.openxmlformats.org/officeDocument/2006/relationships/customXml" Target="../ink/ink455.xml"/><Relationship Id="rId136" Type="http://schemas.openxmlformats.org/officeDocument/2006/relationships/image" Target="../media/image1666.png"/><Relationship Id="rId157" Type="http://schemas.openxmlformats.org/officeDocument/2006/relationships/customXml" Target="../ink/ink476.xml"/><Relationship Id="rId178" Type="http://schemas.openxmlformats.org/officeDocument/2006/relationships/image" Target="../media/image26.png"/><Relationship Id="rId61" Type="http://schemas.openxmlformats.org/officeDocument/2006/relationships/customXml" Target="../ink/ink428.xml"/><Relationship Id="rId82" Type="http://schemas.openxmlformats.org/officeDocument/2006/relationships/image" Target="../media/image1639.png"/><Relationship Id="rId199" Type="http://schemas.openxmlformats.org/officeDocument/2006/relationships/customXml" Target="../ink/ink497.xml"/><Relationship Id="rId203" Type="http://schemas.openxmlformats.org/officeDocument/2006/relationships/customXml" Target="../ink/ink499.xml"/><Relationship Id="rId19" Type="http://schemas.openxmlformats.org/officeDocument/2006/relationships/customXml" Target="../ink/ink407.xml"/><Relationship Id="rId224" Type="http://schemas.openxmlformats.org/officeDocument/2006/relationships/customXml" Target="../ink/ink510.xml"/><Relationship Id="rId30" Type="http://schemas.openxmlformats.org/officeDocument/2006/relationships/image" Target="../media/image1613.png"/><Relationship Id="rId105" Type="http://schemas.openxmlformats.org/officeDocument/2006/relationships/customXml" Target="../ink/ink450.xml"/><Relationship Id="rId126" Type="http://schemas.openxmlformats.org/officeDocument/2006/relationships/image" Target="../media/image1661.png"/><Relationship Id="rId147" Type="http://schemas.openxmlformats.org/officeDocument/2006/relationships/customXml" Target="../ink/ink471.xml"/><Relationship Id="rId168" Type="http://schemas.openxmlformats.org/officeDocument/2006/relationships/image" Target="../media/image21.png"/><Relationship Id="rId51" Type="http://schemas.openxmlformats.org/officeDocument/2006/relationships/customXml" Target="../ink/ink423.xml"/><Relationship Id="rId72" Type="http://schemas.openxmlformats.org/officeDocument/2006/relationships/image" Target="../media/image1634.png"/><Relationship Id="rId93" Type="http://schemas.openxmlformats.org/officeDocument/2006/relationships/customXml" Target="../ink/ink444.xml"/><Relationship Id="rId189" Type="http://schemas.openxmlformats.org/officeDocument/2006/relationships/customXml" Target="../ink/ink492.xml"/><Relationship Id="rId3" Type="http://schemas.openxmlformats.org/officeDocument/2006/relationships/customXml" Target="../ink/ink399.xml"/><Relationship Id="rId214" Type="http://schemas.openxmlformats.org/officeDocument/2006/relationships/image" Target="../media/image44.png"/><Relationship Id="rId235" Type="http://schemas.openxmlformats.org/officeDocument/2006/relationships/customXml" Target="../ink/ink516.xml"/><Relationship Id="rId116" Type="http://schemas.openxmlformats.org/officeDocument/2006/relationships/image" Target="../media/image1656.png"/><Relationship Id="rId137" Type="http://schemas.openxmlformats.org/officeDocument/2006/relationships/customXml" Target="../ink/ink466.xml"/><Relationship Id="rId158" Type="http://schemas.openxmlformats.org/officeDocument/2006/relationships/image" Target="../media/image16.png"/><Relationship Id="rId20" Type="http://schemas.openxmlformats.org/officeDocument/2006/relationships/image" Target="../media/image1608.png"/><Relationship Id="rId41" Type="http://schemas.openxmlformats.org/officeDocument/2006/relationships/customXml" Target="../ink/ink418.xml"/><Relationship Id="rId62" Type="http://schemas.openxmlformats.org/officeDocument/2006/relationships/image" Target="../media/image1629.png"/><Relationship Id="rId83" Type="http://schemas.openxmlformats.org/officeDocument/2006/relationships/customXml" Target="../ink/ink439.xml"/><Relationship Id="rId179" Type="http://schemas.openxmlformats.org/officeDocument/2006/relationships/customXml" Target="../ink/ink487.xml"/><Relationship Id="rId190" Type="http://schemas.openxmlformats.org/officeDocument/2006/relationships/image" Target="../media/image32.png"/><Relationship Id="rId204" Type="http://schemas.openxmlformats.org/officeDocument/2006/relationships/image" Target="../media/image39.png"/><Relationship Id="rId225" Type="http://schemas.openxmlformats.org/officeDocument/2006/relationships/customXml" Target="../ink/ink511.xml"/></Relationships>
</file>

<file path=ppt/slides/_rels/slide7.xml.rels><?xml version="1.0" encoding="UTF-8" standalone="yes"?>
<Relationships xmlns="http://schemas.openxmlformats.org/package/2006/relationships"><Relationship Id="rId13" Type="http://schemas.openxmlformats.org/officeDocument/2006/relationships/customXml" Target="../ink/ink526.xml"/><Relationship Id="rId18" Type="http://schemas.openxmlformats.org/officeDocument/2006/relationships/image" Target="../media/image1678.png"/><Relationship Id="rId26" Type="http://schemas.openxmlformats.org/officeDocument/2006/relationships/image" Target="../media/image1682.png"/><Relationship Id="rId39" Type="http://schemas.openxmlformats.org/officeDocument/2006/relationships/customXml" Target="../ink/ink539.xml"/><Relationship Id="rId21" Type="http://schemas.openxmlformats.org/officeDocument/2006/relationships/customXml" Target="../ink/ink530.xml"/><Relationship Id="rId34" Type="http://schemas.openxmlformats.org/officeDocument/2006/relationships/image" Target="../media/image1686.png"/><Relationship Id="rId42" Type="http://schemas.openxmlformats.org/officeDocument/2006/relationships/image" Target="../media/image1690.png"/><Relationship Id="rId47" Type="http://schemas.openxmlformats.org/officeDocument/2006/relationships/customXml" Target="../ink/ink543.xml"/><Relationship Id="rId7" Type="http://schemas.openxmlformats.org/officeDocument/2006/relationships/customXml" Target="../ink/ink523.xml"/><Relationship Id="rId2" Type="http://schemas.openxmlformats.org/officeDocument/2006/relationships/notesSlide" Target="../notesSlides/notesSlide7.xml"/><Relationship Id="rId16" Type="http://schemas.openxmlformats.org/officeDocument/2006/relationships/image" Target="../media/image1677.png"/><Relationship Id="rId29" Type="http://schemas.openxmlformats.org/officeDocument/2006/relationships/customXml" Target="../ink/ink534.xml"/><Relationship Id="rId1" Type="http://schemas.openxmlformats.org/officeDocument/2006/relationships/slideLayout" Target="../slideLayouts/slideLayout7.xml"/><Relationship Id="rId6" Type="http://schemas.openxmlformats.org/officeDocument/2006/relationships/image" Target="../media/image1672.png"/><Relationship Id="rId11" Type="http://schemas.openxmlformats.org/officeDocument/2006/relationships/customXml" Target="../ink/ink525.xml"/><Relationship Id="rId24" Type="http://schemas.openxmlformats.org/officeDocument/2006/relationships/image" Target="../media/image1681.png"/><Relationship Id="rId32" Type="http://schemas.openxmlformats.org/officeDocument/2006/relationships/image" Target="../media/image1685.png"/><Relationship Id="rId37" Type="http://schemas.openxmlformats.org/officeDocument/2006/relationships/customXml" Target="../ink/ink538.xml"/><Relationship Id="rId40" Type="http://schemas.openxmlformats.org/officeDocument/2006/relationships/image" Target="../media/image1689.png"/><Relationship Id="rId45" Type="http://schemas.openxmlformats.org/officeDocument/2006/relationships/customXml" Target="../ink/ink542.xml"/><Relationship Id="rId5" Type="http://schemas.openxmlformats.org/officeDocument/2006/relationships/customXml" Target="../ink/ink522.xml"/><Relationship Id="rId15" Type="http://schemas.openxmlformats.org/officeDocument/2006/relationships/customXml" Target="../ink/ink527.xml"/><Relationship Id="rId23" Type="http://schemas.openxmlformats.org/officeDocument/2006/relationships/customXml" Target="../ink/ink531.xml"/><Relationship Id="rId28" Type="http://schemas.openxmlformats.org/officeDocument/2006/relationships/image" Target="../media/image1683.png"/><Relationship Id="rId36" Type="http://schemas.openxmlformats.org/officeDocument/2006/relationships/image" Target="../media/image1687.png"/><Relationship Id="rId10" Type="http://schemas.openxmlformats.org/officeDocument/2006/relationships/image" Target="../media/image1674.png"/><Relationship Id="rId19" Type="http://schemas.openxmlformats.org/officeDocument/2006/relationships/customXml" Target="../ink/ink529.xml"/><Relationship Id="rId31" Type="http://schemas.openxmlformats.org/officeDocument/2006/relationships/customXml" Target="../ink/ink535.xml"/><Relationship Id="rId44" Type="http://schemas.openxmlformats.org/officeDocument/2006/relationships/image" Target="../media/image1691.png"/><Relationship Id="rId4" Type="http://schemas.openxmlformats.org/officeDocument/2006/relationships/image" Target="../media/image1671.png"/><Relationship Id="rId9" Type="http://schemas.openxmlformats.org/officeDocument/2006/relationships/customXml" Target="../ink/ink524.xml"/><Relationship Id="rId14" Type="http://schemas.openxmlformats.org/officeDocument/2006/relationships/image" Target="../media/image1676.png"/><Relationship Id="rId22" Type="http://schemas.openxmlformats.org/officeDocument/2006/relationships/image" Target="../media/image1680.png"/><Relationship Id="rId27" Type="http://schemas.openxmlformats.org/officeDocument/2006/relationships/customXml" Target="../ink/ink533.xml"/><Relationship Id="rId30" Type="http://schemas.openxmlformats.org/officeDocument/2006/relationships/image" Target="../media/image1684.png"/><Relationship Id="rId35" Type="http://schemas.openxmlformats.org/officeDocument/2006/relationships/customXml" Target="../ink/ink537.xml"/><Relationship Id="rId43" Type="http://schemas.openxmlformats.org/officeDocument/2006/relationships/customXml" Target="../ink/ink541.xml"/><Relationship Id="rId48" Type="http://schemas.openxmlformats.org/officeDocument/2006/relationships/image" Target="../media/image1693.png"/><Relationship Id="rId8" Type="http://schemas.openxmlformats.org/officeDocument/2006/relationships/image" Target="../media/image1673.png"/><Relationship Id="rId3" Type="http://schemas.openxmlformats.org/officeDocument/2006/relationships/customXml" Target="../ink/ink521.xml"/><Relationship Id="rId12" Type="http://schemas.openxmlformats.org/officeDocument/2006/relationships/image" Target="../media/image1675.png"/><Relationship Id="rId17" Type="http://schemas.openxmlformats.org/officeDocument/2006/relationships/customXml" Target="../ink/ink528.xml"/><Relationship Id="rId25" Type="http://schemas.openxmlformats.org/officeDocument/2006/relationships/customXml" Target="../ink/ink532.xml"/><Relationship Id="rId33" Type="http://schemas.openxmlformats.org/officeDocument/2006/relationships/customXml" Target="../ink/ink536.xml"/><Relationship Id="rId38" Type="http://schemas.openxmlformats.org/officeDocument/2006/relationships/image" Target="../media/image1688.png"/><Relationship Id="rId46" Type="http://schemas.openxmlformats.org/officeDocument/2006/relationships/image" Target="../media/image1692.png"/><Relationship Id="rId20" Type="http://schemas.openxmlformats.org/officeDocument/2006/relationships/image" Target="../media/image1679.png"/><Relationship Id="rId41" Type="http://schemas.openxmlformats.org/officeDocument/2006/relationships/customXml" Target="../ink/ink540.xml"/></Relationships>
</file>

<file path=ppt/slides/_rels/slide8.xml.rels><?xml version="1.0" encoding="UTF-8" standalone="yes"?>
<Relationships xmlns="http://schemas.openxmlformats.org/package/2006/relationships"><Relationship Id="rId117" Type="http://schemas.openxmlformats.org/officeDocument/2006/relationships/customXml" Target="../ink/ink601.xml"/><Relationship Id="rId21" Type="http://schemas.openxmlformats.org/officeDocument/2006/relationships/customXml" Target="../ink/ink553.xml"/><Relationship Id="rId42" Type="http://schemas.openxmlformats.org/officeDocument/2006/relationships/image" Target="../media/image1712.png"/><Relationship Id="rId63" Type="http://schemas.openxmlformats.org/officeDocument/2006/relationships/customXml" Target="../ink/ink574.xml"/><Relationship Id="rId84" Type="http://schemas.openxmlformats.org/officeDocument/2006/relationships/image" Target="../media/image1733.png"/><Relationship Id="rId16" Type="http://schemas.openxmlformats.org/officeDocument/2006/relationships/image" Target="../media/image1700.png"/><Relationship Id="rId107" Type="http://schemas.openxmlformats.org/officeDocument/2006/relationships/customXml" Target="../ink/ink596.xml"/><Relationship Id="rId11" Type="http://schemas.openxmlformats.org/officeDocument/2006/relationships/customXml" Target="../ink/ink548.xml"/><Relationship Id="rId32" Type="http://schemas.openxmlformats.org/officeDocument/2006/relationships/image" Target="../media/image1707.png"/><Relationship Id="rId37" Type="http://schemas.openxmlformats.org/officeDocument/2006/relationships/customXml" Target="../ink/ink561.xml"/><Relationship Id="rId53" Type="http://schemas.openxmlformats.org/officeDocument/2006/relationships/customXml" Target="../ink/ink569.xml"/><Relationship Id="rId58" Type="http://schemas.openxmlformats.org/officeDocument/2006/relationships/image" Target="../media/image1720.png"/><Relationship Id="rId74" Type="http://schemas.openxmlformats.org/officeDocument/2006/relationships/image" Target="../media/image1728.png"/><Relationship Id="rId79" Type="http://schemas.openxmlformats.org/officeDocument/2006/relationships/customXml" Target="../ink/ink582.xml"/><Relationship Id="rId102" Type="http://schemas.openxmlformats.org/officeDocument/2006/relationships/image" Target="../media/image1742.png"/><Relationship Id="rId123" Type="http://schemas.openxmlformats.org/officeDocument/2006/relationships/customXml" Target="../ink/ink604.xml"/><Relationship Id="rId128" Type="http://schemas.openxmlformats.org/officeDocument/2006/relationships/image" Target="../media/image1755.png"/><Relationship Id="rId5" Type="http://schemas.openxmlformats.org/officeDocument/2006/relationships/customXml" Target="../ink/ink545.xml"/><Relationship Id="rId90" Type="http://schemas.openxmlformats.org/officeDocument/2006/relationships/image" Target="../media/image1736.png"/><Relationship Id="rId95" Type="http://schemas.openxmlformats.org/officeDocument/2006/relationships/customXml" Target="../ink/ink590.xml"/><Relationship Id="rId22" Type="http://schemas.openxmlformats.org/officeDocument/2006/relationships/image" Target="../media/image1703.png"/><Relationship Id="rId27" Type="http://schemas.openxmlformats.org/officeDocument/2006/relationships/customXml" Target="../ink/ink556.xml"/><Relationship Id="rId43" Type="http://schemas.openxmlformats.org/officeDocument/2006/relationships/customXml" Target="../ink/ink564.xml"/><Relationship Id="rId48" Type="http://schemas.openxmlformats.org/officeDocument/2006/relationships/image" Target="../media/image1715.png"/><Relationship Id="rId64" Type="http://schemas.openxmlformats.org/officeDocument/2006/relationships/image" Target="../media/image1723.png"/><Relationship Id="rId69" Type="http://schemas.openxmlformats.org/officeDocument/2006/relationships/customXml" Target="../ink/ink577.xml"/><Relationship Id="rId113" Type="http://schemas.openxmlformats.org/officeDocument/2006/relationships/customXml" Target="../ink/ink599.xml"/><Relationship Id="rId118" Type="http://schemas.openxmlformats.org/officeDocument/2006/relationships/image" Target="../media/image1750.png"/><Relationship Id="rId134" Type="http://schemas.openxmlformats.org/officeDocument/2006/relationships/image" Target="../media/image1758.png"/><Relationship Id="rId80" Type="http://schemas.openxmlformats.org/officeDocument/2006/relationships/image" Target="../media/image1731.png"/><Relationship Id="rId85" Type="http://schemas.openxmlformats.org/officeDocument/2006/relationships/customXml" Target="../ink/ink585.xml"/><Relationship Id="rId12" Type="http://schemas.openxmlformats.org/officeDocument/2006/relationships/image" Target="../media/image1698.png"/><Relationship Id="rId17" Type="http://schemas.openxmlformats.org/officeDocument/2006/relationships/customXml" Target="../ink/ink551.xml"/><Relationship Id="rId33" Type="http://schemas.openxmlformats.org/officeDocument/2006/relationships/customXml" Target="../ink/ink559.xml"/><Relationship Id="rId38" Type="http://schemas.openxmlformats.org/officeDocument/2006/relationships/image" Target="../media/image1710.png"/><Relationship Id="rId59" Type="http://schemas.openxmlformats.org/officeDocument/2006/relationships/customXml" Target="../ink/ink572.xml"/><Relationship Id="rId103" Type="http://schemas.openxmlformats.org/officeDocument/2006/relationships/customXml" Target="../ink/ink594.xml"/><Relationship Id="rId108" Type="http://schemas.openxmlformats.org/officeDocument/2006/relationships/image" Target="../media/image1745.png"/><Relationship Id="rId124" Type="http://schemas.openxmlformats.org/officeDocument/2006/relationships/image" Target="../media/image1753.png"/><Relationship Id="rId129" Type="http://schemas.openxmlformats.org/officeDocument/2006/relationships/customXml" Target="../ink/ink607.xml"/><Relationship Id="rId54" Type="http://schemas.openxmlformats.org/officeDocument/2006/relationships/image" Target="../media/image1718.png"/><Relationship Id="rId70" Type="http://schemas.openxmlformats.org/officeDocument/2006/relationships/image" Target="../media/image1726.png"/><Relationship Id="rId75" Type="http://schemas.openxmlformats.org/officeDocument/2006/relationships/customXml" Target="../ink/ink580.xml"/><Relationship Id="rId91" Type="http://schemas.openxmlformats.org/officeDocument/2006/relationships/customXml" Target="../ink/ink588.xml"/><Relationship Id="rId96" Type="http://schemas.openxmlformats.org/officeDocument/2006/relationships/image" Target="../media/image1739.png"/><Relationship Id="rId1" Type="http://schemas.openxmlformats.org/officeDocument/2006/relationships/slideLayout" Target="../slideLayouts/slideLayout7.xml"/><Relationship Id="rId6" Type="http://schemas.openxmlformats.org/officeDocument/2006/relationships/image" Target="../media/image1695.png"/><Relationship Id="rId23" Type="http://schemas.openxmlformats.org/officeDocument/2006/relationships/customXml" Target="../ink/ink554.xml"/><Relationship Id="rId28" Type="http://schemas.openxmlformats.org/officeDocument/2006/relationships/image" Target="../media/image1705.png"/><Relationship Id="rId49" Type="http://schemas.openxmlformats.org/officeDocument/2006/relationships/customXml" Target="../ink/ink567.xml"/><Relationship Id="rId114" Type="http://schemas.openxmlformats.org/officeDocument/2006/relationships/image" Target="../media/image1748.png"/><Relationship Id="rId119" Type="http://schemas.openxmlformats.org/officeDocument/2006/relationships/customXml" Target="../ink/ink602.xml"/><Relationship Id="rId44" Type="http://schemas.openxmlformats.org/officeDocument/2006/relationships/image" Target="../media/image1713.png"/><Relationship Id="rId60" Type="http://schemas.openxmlformats.org/officeDocument/2006/relationships/image" Target="../media/image1721.png"/><Relationship Id="rId65" Type="http://schemas.openxmlformats.org/officeDocument/2006/relationships/customXml" Target="../ink/ink575.xml"/><Relationship Id="rId81" Type="http://schemas.openxmlformats.org/officeDocument/2006/relationships/customXml" Target="../ink/ink583.xml"/><Relationship Id="rId86" Type="http://schemas.openxmlformats.org/officeDocument/2006/relationships/image" Target="../media/image1734.png"/><Relationship Id="rId130" Type="http://schemas.openxmlformats.org/officeDocument/2006/relationships/image" Target="../media/image1756.png"/><Relationship Id="rId135" Type="http://schemas.openxmlformats.org/officeDocument/2006/relationships/customXml" Target="../ink/ink610.xml"/><Relationship Id="rId13" Type="http://schemas.openxmlformats.org/officeDocument/2006/relationships/customXml" Target="../ink/ink549.xml"/><Relationship Id="rId18" Type="http://schemas.openxmlformats.org/officeDocument/2006/relationships/image" Target="../media/image1701.png"/><Relationship Id="rId39" Type="http://schemas.openxmlformats.org/officeDocument/2006/relationships/customXml" Target="../ink/ink562.xml"/><Relationship Id="rId109" Type="http://schemas.openxmlformats.org/officeDocument/2006/relationships/customXml" Target="../ink/ink597.xml"/><Relationship Id="rId34" Type="http://schemas.openxmlformats.org/officeDocument/2006/relationships/image" Target="../media/image1708.png"/><Relationship Id="rId50" Type="http://schemas.openxmlformats.org/officeDocument/2006/relationships/image" Target="../media/image1716.png"/><Relationship Id="rId55" Type="http://schemas.openxmlformats.org/officeDocument/2006/relationships/customXml" Target="../ink/ink570.xml"/><Relationship Id="rId76" Type="http://schemas.openxmlformats.org/officeDocument/2006/relationships/image" Target="../media/image1729.png"/><Relationship Id="rId97" Type="http://schemas.openxmlformats.org/officeDocument/2006/relationships/customXml" Target="../ink/ink591.xml"/><Relationship Id="rId104" Type="http://schemas.openxmlformats.org/officeDocument/2006/relationships/image" Target="../media/image1743.png"/><Relationship Id="rId120" Type="http://schemas.openxmlformats.org/officeDocument/2006/relationships/image" Target="../media/image1751.png"/><Relationship Id="rId125" Type="http://schemas.openxmlformats.org/officeDocument/2006/relationships/customXml" Target="../ink/ink605.xml"/><Relationship Id="rId7" Type="http://schemas.openxmlformats.org/officeDocument/2006/relationships/customXml" Target="../ink/ink546.xml"/><Relationship Id="rId71" Type="http://schemas.openxmlformats.org/officeDocument/2006/relationships/customXml" Target="../ink/ink578.xml"/><Relationship Id="rId92" Type="http://schemas.openxmlformats.org/officeDocument/2006/relationships/image" Target="../media/image1737.png"/><Relationship Id="rId2" Type="http://schemas.openxmlformats.org/officeDocument/2006/relationships/notesSlide" Target="../notesSlides/notesSlide8.xml"/><Relationship Id="rId29" Type="http://schemas.openxmlformats.org/officeDocument/2006/relationships/customXml" Target="../ink/ink557.xml"/><Relationship Id="rId24" Type="http://schemas.openxmlformats.org/officeDocument/2006/relationships/image" Target="../media/image933.png"/><Relationship Id="rId40" Type="http://schemas.openxmlformats.org/officeDocument/2006/relationships/image" Target="../media/image1711.png"/><Relationship Id="rId45" Type="http://schemas.openxmlformats.org/officeDocument/2006/relationships/customXml" Target="../ink/ink565.xml"/><Relationship Id="rId66" Type="http://schemas.openxmlformats.org/officeDocument/2006/relationships/image" Target="../media/image1724.png"/><Relationship Id="rId87" Type="http://schemas.openxmlformats.org/officeDocument/2006/relationships/customXml" Target="../ink/ink586.xml"/><Relationship Id="rId110" Type="http://schemas.openxmlformats.org/officeDocument/2006/relationships/image" Target="../media/image1746.png"/><Relationship Id="rId115" Type="http://schemas.openxmlformats.org/officeDocument/2006/relationships/customXml" Target="../ink/ink600.xml"/><Relationship Id="rId131" Type="http://schemas.openxmlformats.org/officeDocument/2006/relationships/customXml" Target="../ink/ink608.xml"/><Relationship Id="rId136" Type="http://schemas.openxmlformats.org/officeDocument/2006/relationships/image" Target="../media/image1759.png"/><Relationship Id="rId61" Type="http://schemas.openxmlformats.org/officeDocument/2006/relationships/customXml" Target="../ink/ink573.xml"/><Relationship Id="rId82" Type="http://schemas.openxmlformats.org/officeDocument/2006/relationships/image" Target="../media/image1732.png"/><Relationship Id="rId19" Type="http://schemas.openxmlformats.org/officeDocument/2006/relationships/customXml" Target="../ink/ink552.xml"/><Relationship Id="rId14" Type="http://schemas.openxmlformats.org/officeDocument/2006/relationships/image" Target="../media/image1699.png"/><Relationship Id="rId30" Type="http://schemas.openxmlformats.org/officeDocument/2006/relationships/image" Target="../media/image1706.png"/><Relationship Id="rId35" Type="http://schemas.openxmlformats.org/officeDocument/2006/relationships/customXml" Target="../ink/ink560.xml"/><Relationship Id="rId56" Type="http://schemas.openxmlformats.org/officeDocument/2006/relationships/image" Target="../media/image1719.png"/><Relationship Id="rId77" Type="http://schemas.openxmlformats.org/officeDocument/2006/relationships/customXml" Target="../ink/ink581.xml"/><Relationship Id="rId100" Type="http://schemas.openxmlformats.org/officeDocument/2006/relationships/image" Target="../media/image1741.png"/><Relationship Id="rId105" Type="http://schemas.openxmlformats.org/officeDocument/2006/relationships/customXml" Target="../ink/ink595.xml"/><Relationship Id="rId126" Type="http://schemas.openxmlformats.org/officeDocument/2006/relationships/image" Target="../media/image1754.png"/><Relationship Id="rId8" Type="http://schemas.openxmlformats.org/officeDocument/2006/relationships/image" Target="../media/image1696.png"/><Relationship Id="rId51" Type="http://schemas.openxmlformats.org/officeDocument/2006/relationships/customXml" Target="../ink/ink568.xml"/><Relationship Id="rId72" Type="http://schemas.openxmlformats.org/officeDocument/2006/relationships/image" Target="../media/image1727.png"/><Relationship Id="rId93" Type="http://schemas.openxmlformats.org/officeDocument/2006/relationships/customXml" Target="../ink/ink589.xml"/><Relationship Id="rId98" Type="http://schemas.openxmlformats.org/officeDocument/2006/relationships/image" Target="../media/image1740.png"/><Relationship Id="rId121" Type="http://schemas.openxmlformats.org/officeDocument/2006/relationships/customXml" Target="../ink/ink603.xml"/><Relationship Id="rId3" Type="http://schemas.openxmlformats.org/officeDocument/2006/relationships/customXml" Target="../ink/ink544.xml"/><Relationship Id="rId25" Type="http://schemas.openxmlformats.org/officeDocument/2006/relationships/customXml" Target="../ink/ink555.xml"/><Relationship Id="rId46" Type="http://schemas.openxmlformats.org/officeDocument/2006/relationships/image" Target="../media/image1714.png"/><Relationship Id="rId67" Type="http://schemas.openxmlformats.org/officeDocument/2006/relationships/customXml" Target="../ink/ink576.xml"/><Relationship Id="rId116" Type="http://schemas.openxmlformats.org/officeDocument/2006/relationships/image" Target="../media/image1749.png"/><Relationship Id="rId20" Type="http://schemas.openxmlformats.org/officeDocument/2006/relationships/image" Target="../media/image1702.png"/><Relationship Id="rId41" Type="http://schemas.openxmlformats.org/officeDocument/2006/relationships/customXml" Target="../ink/ink563.xml"/><Relationship Id="rId62" Type="http://schemas.openxmlformats.org/officeDocument/2006/relationships/image" Target="../media/image1722.png"/><Relationship Id="rId83" Type="http://schemas.openxmlformats.org/officeDocument/2006/relationships/customXml" Target="../ink/ink584.xml"/><Relationship Id="rId88" Type="http://schemas.openxmlformats.org/officeDocument/2006/relationships/image" Target="../media/image1735.png"/><Relationship Id="rId111" Type="http://schemas.openxmlformats.org/officeDocument/2006/relationships/customXml" Target="../ink/ink598.xml"/><Relationship Id="rId132" Type="http://schemas.openxmlformats.org/officeDocument/2006/relationships/image" Target="../media/image1757.png"/><Relationship Id="rId15" Type="http://schemas.openxmlformats.org/officeDocument/2006/relationships/customXml" Target="../ink/ink550.xml"/><Relationship Id="rId36" Type="http://schemas.openxmlformats.org/officeDocument/2006/relationships/image" Target="../media/image1709.png"/><Relationship Id="rId57" Type="http://schemas.openxmlformats.org/officeDocument/2006/relationships/customXml" Target="../ink/ink571.xml"/><Relationship Id="rId106" Type="http://schemas.openxmlformats.org/officeDocument/2006/relationships/image" Target="../media/image1744.png"/><Relationship Id="rId127" Type="http://schemas.openxmlformats.org/officeDocument/2006/relationships/customXml" Target="../ink/ink606.xml"/><Relationship Id="rId10" Type="http://schemas.openxmlformats.org/officeDocument/2006/relationships/image" Target="../media/image1697.png"/><Relationship Id="rId31" Type="http://schemas.openxmlformats.org/officeDocument/2006/relationships/customXml" Target="../ink/ink558.xml"/><Relationship Id="rId52" Type="http://schemas.openxmlformats.org/officeDocument/2006/relationships/image" Target="../media/image1717.png"/><Relationship Id="rId73" Type="http://schemas.openxmlformats.org/officeDocument/2006/relationships/customXml" Target="../ink/ink579.xml"/><Relationship Id="rId78" Type="http://schemas.openxmlformats.org/officeDocument/2006/relationships/image" Target="../media/image1730.png"/><Relationship Id="rId94" Type="http://schemas.openxmlformats.org/officeDocument/2006/relationships/image" Target="../media/image1738.png"/><Relationship Id="rId99" Type="http://schemas.openxmlformats.org/officeDocument/2006/relationships/customXml" Target="../ink/ink592.xml"/><Relationship Id="rId101" Type="http://schemas.openxmlformats.org/officeDocument/2006/relationships/customXml" Target="../ink/ink593.xml"/><Relationship Id="rId122" Type="http://schemas.openxmlformats.org/officeDocument/2006/relationships/image" Target="../media/image1752.png"/><Relationship Id="rId4" Type="http://schemas.openxmlformats.org/officeDocument/2006/relationships/image" Target="../media/image1694.png"/><Relationship Id="rId9" Type="http://schemas.openxmlformats.org/officeDocument/2006/relationships/customXml" Target="../ink/ink547.xml"/><Relationship Id="rId26" Type="http://schemas.openxmlformats.org/officeDocument/2006/relationships/image" Target="../media/image1704.png"/><Relationship Id="rId47" Type="http://schemas.openxmlformats.org/officeDocument/2006/relationships/customXml" Target="../ink/ink566.xml"/><Relationship Id="rId68" Type="http://schemas.openxmlformats.org/officeDocument/2006/relationships/image" Target="../media/image1725.png"/><Relationship Id="rId89" Type="http://schemas.openxmlformats.org/officeDocument/2006/relationships/customXml" Target="../ink/ink587.xml"/><Relationship Id="rId112" Type="http://schemas.openxmlformats.org/officeDocument/2006/relationships/image" Target="../media/image1747.png"/><Relationship Id="rId133" Type="http://schemas.openxmlformats.org/officeDocument/2006/relationships/customXml" Target="../ink/ink609.xml"/></Relationships>
</file>

<file path=ppt/slides/_rels/slide9.xml.rels><?xml version="1.0" encoding="UTF-8" standalone="yes"?>
<Relationships xmlns="http://schemas.openxmlformats.org/package/2006/relationships"><Relationship Id="rId117" Type="http://schemas.openxmlformats.org/officeDocument/2006/relationships/customXml" Target="../ink/ink668.xml"/><Relationship Id="rId21" Type="http://schemas.openxmlformats.org/officeDocument/2006/relationships/customXml" Target="../ink/ink620.xml"/><Relationship Id="rId42" Type="http://schemas.openxmlformats.org/officeDocument/2006/relationships/image" Target="../media/image1779.png"/><Relationship Id="rId63" Type="http://schemas.openxmlformats.org/officeDocument/2006/relationships/customXml" Target="../ink/ink641.xml"/><Relationship Id="rId84" Type="http://schemas.openxmlformats.org/officeDocument/2006/relationships/image" Target="../media/image1800.png"/><Relationship Id="rId138" Type="http://schemas.openxmlformats.org/officeDocument/2006/relationships/image" Target="../media/image1826.png"/><Relationship Id="rId159" Type="http://schemas.openxmlformats.org/officeDocument/2006/relationships/image" Target="../media/image1836.png"/><Relationship Id="rId170" Type="http://schemas.openxmlformats.org/officeDocument/2006/relationships/customXml" Target="../ink/ink695.xml"/><Relationship Id="rId191" Type="http://schemas.openxmlformats.org/officeDocument/2006/relationships/image" Target="../media/image1852.png"/><Relationship Id="rId205" Type="http://schemas.openxmlformats.org/officeDocument/2006/relationships/customXml" Target="../ink/ink713.xml"/><Relationship Id="rId226" Type="http://schemas.openxmlformats.org/officeDocument/2006/relationships/image" Target="../media/image1869.png"/><Relationship Id="rId247" Type="http://schemas.openxmlformats.org/officeDocument/2006/relationships/customXml" Target="../ink/ink734.xml"/><Relationship Id="rId107" Type="http://schemas.openxmlformats.org/officeDocument/2006/relationships/customXml" Target="../ink/ink663.xml"/><Relationship Id="rId11" Type="http://schemas.openxmlformats.org/officeDocument/2006/relationships/customXml" Target="../ink/ink615.xml"/><Relationship Id="rId32" Type="http://schemas.openxmlformats.org/officeDocument/2006/relationships/image" Target="../media/image1774.png"/><Relationship Id="rId53" Type="http://schemas.openxmlformats.org/officeDocument/2006/relationships/customXml" Target="../ink/ink636.xml"/><Relationship Id="rId74" Type="http://schemas.openxmlformats.org/officeDocument/2006/relationships/image" Target="../media/image1795.png"/><Relationship Id="rId128" Type="http://schemas.openxmlformats.org/officeDocument/2006/relationships/image" Target="../media/image1821.png"/><Relationship Id="rId149" Type="http://schemas.openxmlformats.org/officeDocument/2006/relationships/customXml" Target="../ink/ink684.xml"/><Relationship Id="rId5" Type="http://schemas.openxmlformats.org/officeDocument/2006/relationships/customXml" Target="../ink/ink612.xml"/><Relationship Id="rId95" Type="http://schemas.openxmlformats.org/officeDocument/2006/relationships/customXml" Target="../ink/ink657.xml"/><Relationship Id="rId160" Type="http://schemas.openxmlformats.org/officeDocument/2006/relationships/customXml" Target="../ink/ink690.xml"/><Relationship Id="rId181" Type="http://schemas.openxmlformats.org/officeDocument/2006/relationships/image" Target="../media/image1847.png"/><Relationship Id="rId216" Type="http://schemas.openxmlformats.org/officeDocument/2006/relationships/image" Target="../media/image1864.png"/><Relationship Id="rId237" Type="http://schemas.openxmlformats.org/officeDocument/2006/relationships/customXml" Target="../ink/ink729.xml"/><Relationship Id="rId258" Type="http://schemas.openxmlformats.org/officeDocument/2006/relationships/image" Target="../media/image72.png"/><Relationship Id="rId22" Type="http://schemas.openxmlformats.org/officeDocument/2006/relationships/image" Target="../media/image1769.png"/><Relationship Id="rId43" Type="http://schemas.openxmlformats.org/officeDocument/2006/relationships/customXml" Target="../ink/ink631.xml"/><Relationship Id="rId64" Type="http://schemas.openxmlformats.org/officeDocument/2006/relationships/image" Target="../media/image1790.png"/><Relationship Id="rId118" Type="http://schemas.openxmlformats.org/officeDocument/2006/relationships/image" Target="../media/image1816.png"/><Relationship Id="rId139" Type="http://schemas.openxmlformats.org/officeDocument/2006/relationships/customXml" Target="../ink/ink679.xml"/><Relationship Id="rId85" Type="http://schemas.openxmlformats.org/officeDocument/2006/relationships/customXml" Target="../ink/ink652.xml"/><Relationship Id="rId150" Type="http://schemas.openxmlformats.org/officeDocument/2006/relationships/image" Target="../media/image1832.png"/><Relationship Id="rId171" Type="http://schemas.openxmlformats.org/officeDocument/2006/relationships/image" Target="../media/image1842.png"/><Relationship Id="rId192" Type="http://schemas.openxmlformats.org/officeDocument/2006/relationships/customXml" Target="../ink/ink706.xml"/><Relationship Id="rId206" Type="http://schemas.openxmlformats.org/officeDocument/2006/relationships/image" Target="../media/image1859.png"/><Relationship Id="rId227" Type="http://schemas.openxmlformats.org/officeDocument/2006/relationships/customXml" Target="../ink/ink724.xml"/><Relationship Id="rId248" Type="http://schemas.openxmlformats.org/officeDocument/2006/relationships/image" Target="../media/image67.png"/><Relationship Id="rId12" Type="http://schemas.openxmlformats.org/officeDocument/2006/relationships/image" Target="../media/image1764.png"/><Relationship Id="rId33" Type="http://schemas.openxmlformats.org/officeDocument/2006/relationships/customXml" Target="../ink/ink626.xml"/><Relationship Id="rId108" Type="http://schemas.openxmlformats.org/officeDocument/2006/relationships/image" Target="../media/image1811.png"/><Relationship Id="rId129" Type="http://schemas.openxmlformats.org/officeDocument/2006/relationships/customXml" Target="../ink/ink674.xml"/><Relationship Id="rId54" Type="http://schemas.openxmlformats.org/officeDocument/2006/relationships/image" Target="../media/image1785.png"/><Relationship Id="rId75" Type="http://schemas.openxmlformats.org/officeDocument/2006/relationships/customXml" Target="../ink/ink647.xml"/><Relationship Id="rId96" Type="http://schemas.openxmlformats.org/officeDocument/2006/relationships/image" Target="../media/image933.png"/><Relationship Id="rId140" Type="http://schemas.openxmlformats.org/officeDocument/2006/relationships/image" Target="../media/image1827.png"/><Relationship Id="rId161" Type="http://schemas.openxmlformats.org/officeDocument/2006/relationships/image" Target="../media/image1837.png"/><Relationship Id="rId182" Type="http://schemas.openxmlformats.org/officeDocument/2006/relationships/customXml" Target="../ink/ink701.xml"/><Relationship Id="rId217" Type="http://schemas.openxmlformats.org/officeDocument/2006/relationships/customXml" Target="../ink/ink719.xml"/><Relationship Id="rId6" Type="http://schemas.openxmlformats.org/officeDocument/2006/relationships/image" Target="../media/image1761.png"/><Relationship Id="rId238" Type="http://schemas.openxmlformats.org/officeDocument/2006/relationships/image" Target="../media/image62.png"/><Relationship Id="rId23" Type="http://schemas.openxmlformats.org/officeDocument/2006/relationships/customXml" Target="../ink/ink621.xml"/><Relationship Id="rId119" Type="http://schemas.openxmlformats.org/officeDocument/2006/relationships/customXml" Target="../ink/ink669.xml"/><Relationship Id="rId44" Type="http://schemas.openxmlformats.org/officeDocument/2006/relationships/image" Target="../media/image1780.png"/><Relationship Id="rId65" Type="http://schemas.openxmlformats.org/officeDocument/2006/relationships/customXml" Target="../ink/ink642.xml"/><Relationship Id="rId86" Type="http://schemas.openxmlformats.org/officeDocument/2006/relationships/image" Target="../media/image1801.png"/><Relationship Id="rId130" Type="http://schemas.openxmlformats.org/officeDocument/2006/relationships/image" Target="../media/image1822.png"/><Relationship Id="rId151" Type="http://schemas.openxmlformats.org/officeDocument/2006/relationships/customXml" Target="../ink/ink685.xml"/><Relationship Id="rId172" Type="http://schemas.openxmlformats.org/officeDocument/2006/relationships/customXml" Target="../ink/ink696.xml"/><Relationship Id="rId193" Type="http://schemas.openxmlformats.org/officeDocument/2006/relationships/image" Target="../media/image1853.png"/><Relationship Id="rId207" Type="http://schemas.openxmlformats.org/officeDocument/2006/relationships/customXml" Target="../ink/ink714.xml"/><Relationship Id="rId228" Type="http://schemas.openxmlformats.org/officeDocument/2006/relationships/image" Target="../media/image1870.png"/><Relationship Id="rId249" Type="http://schemas.openxmlformats.org/officeDocument/2006/relationships/customXml" Target="../ink/ink735.xml"/><Relationship Id="rId13" Type="http://schemas.openxmlformats.org/officeDocument/2006/relationships/customXml" Target="../ink/ink616.xml"/><Relationship Id="rId109" Type="http://schemas.openxmlformats.org/officeDocument/2006/relationships/customXml" Target="../ink/ink664.xml"/><Relationship Id="rId34" Type="http://schemas.openxmlformats.org/officeDocument/2006/relationships/image" Target="../media/image1775.png"/><Relationship Id="rId55" Type="http://schemas.openxmlformats.org/officeDocument/2006/relationships/customXml" Target="../ink/ink637.xml"/><Relationship Id="rId76" Type="http://schemas.openxmlformats.org/officeDocument/2006/relationships/image" Target="../media/image1796.png"/><Relationship Id="rId97" Type="http://schemas.openxmlformats.org/officeDocument/2006/relationships/customXml" Target="../ink/ink658.xml"/><Relationship Id="rId120" Type="http://schemas.openxmlformats.org/officeDocument/2006/relationships/image" Target="../media/image1817.png"/><Relationship Id="rId141" Type="http://schemas.openxmlformats.org/officeDocument/2006/relationships/customXml" Target="../ink/ink680.xml"/><Relationship Id="rId7" Type="http://schemas.openxmlformats.org/officeDocument/2006/relationships/customXml" Target="../ink/ink613.xml"/><Relationship Id="rId162" Type="http://schemas.openxmlformats.org/officeDocument/2006/relationships/customXml" Target="../ink/ink691.xml"/><Relationship Id="rId183" Type="http://schemas.openxmlformats.org/officeDocument/2006/relationships/image" Target="../media/image1848.png"/><Relationship Id="rId218" Type="http://schemas.openxmlformats.org/officeDocument/2006/relationships/image" Target="../media/image1865.png"/><Relationship Id="rId239" Type="http://schemas.openxmlformats.org/officeDocument/2006/relationships/customXml" Target="../ink/ink730.xml"/><Relationship Id="rId250" Type="http://schemas.openxmlformats.org/officeDocument/2006/relationships/image" Target="../media/image68.png"/><Relationship Id="rId24" Type="http://schemas.openxmlformats.org/officeDocument/2006/relationships/image" Target="../media/image1770.png"/><Relationship Id="rId45" Type="http://schemas.openxmlformats.org/officeDocument/2006/relationships/customXml" Target="../ink/ink632.xml"/><Relationship Id="rId66" Type="http://schemas.openxmlformats.org/officeDocument/2006/relationships/image" Target="../media/image1791.png"/><Relationship Id="rId87" Type="http://schemas.openxmlformats.org/officeDocument/2006/relationships/customXml" Target="../ink/ink653.xml"/><Relationship Id="rId110" Type="http://schemas.openxmlformats.org/officeDocument/2006/relationships/image" Target="../media/image1812.png"/><Relationship Id="rId131" Type="http://schemas.openxmlformats.org/officeDocument/2006/relationships/customXml" Target="../ink/ink675.xml"/><Relationship Id="rId152" Type="http://schemas.openxmlformats.org/officeDocument/2006/relationships/customXml" Target="../ink/ink686.xml"/><Relationship Id="rId173" Type="http://schemas.openxmlformats.org/officeDocument/2006/relationships/image" Target="../media/image1843.png"/><Relationship Id="rId194" Type="http://schemas.openxmlformats.org/officeDocument/2006/relationships/customXml" Target="../ink/ink707.xml"/><Relationship Id="rId208" Type="http://schemas.openxmlformats.org/officeDocument/2006/relationships/image" Target="../media/image1860.png"/><Relationship Id="rId229" Type="http://schemas.openxmlformats.org/officeDocument/2006/relationships/customXml" Target="../ink/ink725.xml"/><Relationship Id="rId240" Type="http://schemas.openxmlformats.org/officeDocument/2006/relationships/image" Target="../media/image63.png"/><Relationship Id="rId14" Type="http://schemas.openxmlformats.org/officeDocument/2006/relationships/image" Target="../media/image1765.png"/><Relationship Id="rId35" Type="http://schemas.openxmlformats.org/officeDocument/2006/relationships/customXml" Target="../ink/ink627.xml"/><Relationship Id="rId56" Type="http://schemas.openxmlformats.org/officeDocument/2006/relationships/image" Target="../media/image1786.png"/><Relationship Id="rId77" Type="http://schemas.openxmlformats.org/officeDocument/2006/relationships/customXml" Target="../ink/ink648.xml"/><Relationship Id="rId100" Type="http://schemas.openxmlformats.org/officeDocument/2006/relationships/image" Target="../media/image1807.png"/><Relationship Id="rId8" Type="http://schemas.openxmlformats.org/officeDocument/2006/relationships/image" Target="../media/image1762.png"/><Relationship Id="rId98" Type="http://schemas.openxmlformats.org/officeDocument/2006/relationships/image" Target="../media/image1806.png"/><Relationship Id="rId121" Type="http://schemas.openxmlformats.org/officeDocument/2006/relationships/customXml" Target="../ink/ink670.xml"/><Relationship Id="rId142" Type="http://schemas.openxmlformats.org/officeDocument/2006/relationships/image" Target="../media/image1828.png"/><Relationship Id="rId163" Type="http://schemas.openxmlformats.org/officeDocument/2006/relationships/image" Target="../media/image1838.png"/><Relationship Id="rId184" Type="http://schemas.openxmlformats.org/officeDocument/2006/relationships/customXml" Target="../ink/ink702.xml"/><Relationship Id="rId219" Type="http://schemas.openxmlformats.org/officeDocument/2006/relationships/customXml" Target="../ink/ink720.xml"/><Relationship Id="rId230" Type="http://schemas.openxmlformats.org/officeDocument/2006/relationships/image" Target="../media/image1871.png"/><Relationship Id="rId251" Type="http://schemas.openxmlformats.org/officeDocument/2006/relationships/customXml" Target="../ink/ink736.xml"/><Relationship Id="rId25" Type="http://schemas.openxmlformats.org/officeDocument/2006/relationships/customXml" Target="../ink/ink622.xml"/><Relationship Id="rId46" Type="http://schemas.openxmlformats.org/officeDocument/2006/relationships/image" Target="../media/image1781.png"/><Relationship Id="rId67" Type="http://schemas.openxmlformats.org/officeDocument/2006/relationships/customXml" Target="../ink/ink643.xml"/><Relationship Id="rId88" Type="http://schemas.openxmlformats.org/officeDocument/2006/relationships/image" Target="../media/image1802.png"/><Relationship Id="rId111" Type="http://schemas.openxmlformats.org/officeDocument/2006/relationships/customXml" Target="../ink/ink665.xml"/><Relationship Id="rId132" Type="http://schemas.openxmlformats.org/officeDocument/2006/relationships/image" Target="../media/image1823.png"/><Relationship Id="rId153" Type="http://schemas.openxmlformats.org/officeDocument/2006/relationships/image" Target="../media/image1833.png"/><Relationship Id="rId174" Type="http://schemas.openxmlformats.org/officeDocument/2006/relationships/customXml" Target="../ink/ink697.xml"/><Relationship Id="rId195" Type="http://schemas.openxmlformats.org/officeDocument/2006/relationships/image" Target="../media/image1854.png"/><Relationship Id="rId209" Type="http://schemas.openxmlformats.org/officeDocument/2006/relationships/customXml" Target="../ink/ink715.xml"/><Relationship Id="rId220" Type="http://schemas.openxmlformats.org/officeDocument/2006/relationships/image" Target="../media/image1866.png"/><Relationship Id="rId241" Type="http://schemas.openxmlformats.org/officeDocument/2006/relationships/customXml" Target="../ink/ink731.xml"/><Relationship Id="rId15" Type="http://schemas.openxmlformats.org/officeDocument/2006/relationships/customXml" Target="../ink/ink617.xml"/><Relationship Id="rId36" Type="http://schemas.openxmlformats.org/officeDocument/2006/relationships/image" Target="../media/image1776.png"/><Relationship Id="rId57" Type="http://schemas.openxmlformats.org/officeDocument/2006/relationships/customXml" Target="../ink/ink638.xml"/><Relationship Id="rId78" Type="http://schemas.openxmlformats.org/officeDocument/2006/relationships/image" Target="../media/image1797.png"/><Relationship Id="rId99" Type="http://schemas.openxmlformats.org/officeDocument/2006/relationships/customXml" Target="../ink/ink659.xml"/><Relationship Id="rId101" Type="http://schemas.openxmlformats.org/officeDocument/2006/relationships/customXml" Target="../ink/ink660.xml"/><Relationship Id="rId122" Type="http://schemas.openxmlformats.org/officeDocument/2006/relationships/image" Target="../media/image1818.png"/><Relationship Id="rId143" Type="http://schemas.openxmlformats.org/officeDocument/2006/relationships/customXml" Target="../ink/ink681.xml"/><Relationship Id="rId164" Type="http://schemas.openxmlformats.org/officeDocument/2006/relationships/customXml" Target="../ink/ink692.xml"/><Relationship Id="rId185" Type="http://schemas.openxmlformats.org/officeDocument/2006/relationships/image" Target="../media/image1849.png"/><Relationship Id="rId9" Type="http://schemas.openxmlformats.org/officeDocument/2006/relationships/customXml" Target="../ink/ink614.xml"/><Relationship Id="rId210" Type="http://schemas.openxmlformats.org/officeDocument/2006/relationships/image" Target="../media/image1861.png"/><Relationship Id="rId26" Type="http://schemas.openxmlformats.org/officeDocument/2006/relationships/image" Target="../media/image1771.png"/><Relationship Id="rId231" Type="http://schemas.openxmlformats.org/officeDocument/2006/relationships/customXml" Target="../ink/ink726.xml"/><Relationship Id="rId252" Type="http://schemas.openxmlformats.org/officeDocument/2006/relationships/image" Target="../media/image69.png"/><Relationship Id="rId47" Type="http://schemas.openxmlformats.org/officeDocument/2006/relationships/customXml" Target="../ink/ink633.xml"/><Relationship Id="rId68" Type="http://schemas.openxmlformats.org/officeDocument/2006/relationships/image" Target="../media/image1792.png"/><Relationship Id="rId89" Type="http://schemas.openxmlformats.org/officeDocument/2006/relationships/customXml" Target="../ink/ink654.xml"/><Relationship Id="rId112" Type="http://schemas.openxmlformats.org/officeDocument/2006/relationships/image" Target="../media/image1813.png"/><Relationship Id="rId133" Type="http://schemas.openxmlformats.org/officeDocument/2006/relationships/customXml" Target="../ink/ink676.xml"/><Relationship Id="rId154" Type="http://schemas.openxmlformats.org/officeDocument/2006/relationships/customXml" Target="../ink/ink687.xml"/><Relationship Id="rId175" Type="http://schemas.openxmlformats.org/officeDocument/2006/relationships/image" Target="../media/image1844.png"/><Relationship Id="rId196" Type="http://schemas.openxmlformats.org/officeDocument/2006/relationships/customXml" Target="../ink/ink708.xml"/><Relationship Id="rId200" Type="http://schemas.openxmlformats.org/officeDocument/2006/relationships/customXml" Target="../ink/ink710.xml"/><Relationship Id="rId16" Type="http://schemas.openxmlformats.org/officeDocument/2006/relationships/image" Target="../media/image1766.png"/><Relationship Id="rId221" Type="http://schemas.openxmlformats.org/officeDocument/2006/relationships/customXml" Target="../ink/ink721.xml"/><Relationship Id="rId242" Type="http://schemas.openxmlformats.org/officeDocument/2006/relationships/image" Target="../media/image64.png"/><Relationship Id="rId37" Type="http://schemas.openxmlformats.org/officeDocument/2006/relationships/customXml" Target="../ink/ink628.xml"/><Relationship Id="rId58" Type="http://schemas.openxmlformats.org/officeDocument/2006/relationships/image" Target="../media/image1787.png"/><Relationship Id="rId79" Type="http://schemas.openxmlformats.org/officeDocument/2006/relationships/customXml" Target="../ink/ink649.xml"/><Relationship Id="rId102" Type="http://schemas.openxmlformats.org/officeDocument/2006/relationships/image" Target="../media/image1808.png"/><Relationship Id="rId123" Type="http://schemas.openxmlformats.org/officeDocument/2006/relationships/customXml" Target="../ink/ink671.xml"/><Relationship Id="rId144" Type="http://schemas.openxmlformats.org/officeDocument/2006/relationships/image" Target="../media/image1829.png"/><Relationship Id="rId90" Type="http://schemas.openxmlformats.org/officeDocument/2006/relationships/image" Target="../media/image1803.png"/><Relationship Id="rId165" Type="http://schemas.openxmlformats.org/officeDocument/2006/relationships/image" Target="../media/image1839.png"/><Relationship Id="rId186" Type="http://schemas.openxmlformats.org/officeDocument/2006/relationships/customXml" Target="../ink/ink703.xml"/><Relationship Id="rId211" Type="http://schemas.openxmlformats.org/officeDocument/2006/relationships/customXml" Target="../ink/ink716.xml"/><Relationship Id="rId232" Type="http://schemas.openxmlformats.org/officeDocument/2006/relationships/image" Target="../media/image59.png"/><Relationship Id="rId253" Type="http://schemas.openxmlformats.org/officeDocument/2006/relationships/customXml" Target="../ink/ink737.xml"/><Relationship Id="rId27" Type="http://schemas.openxmlformats.org/officeDocument/2006/relationships/customXml" Target="../ink/ink623.xml"/><Relationship Id="rId48" Type="http://schemas.openxmlformats.org/officeDocument/2006/relationships/image" Target="../media/image1782.png"/><Relationship Id="rId69" Type="http://schemas.openxmlformats.org/officeDocument/2006/relationships/customXml" Target="../ink/ink644.xml"/><Relationship Id="rId113" Type="http://schemas.openxmlformats.org/officeDocument/2006/relationships/customXml" Target="../ink/ink666.xml"/><Relationship Id="rId134" Type="http://schemas.openxmlformats.org/officeDocument/2006/relationships/image" Target="../media/image1824.png"/><Relationship Id="rId80" Type="http://schemas.openxmlformats.org/officeDocument/2006/relationships/image" Target="../media/image1798.png"/><Relationship Id="rId155" Type="http://schemas.openxmlformats.org/officeDocument/2006/relationships/image" Target="../media/image1834.png"/><Relationship Id="rId176" Type="http://schemas.openxmlformats.org/officeDocument/2006/relationships/customXml" Target="../ink/ink698.xml"/><Relationship Id="rId197" Type="http://schemas.openxmlformats.org/officeDocument/2006/relationships/image" Target="../media/image1855.png"/><Relationship Id="rId201" Type="http://schemas.openxmlformats.org/officeDocument/2006/relationships/image" Target="../media/image1857.png"/><Relationship Id="rId222" Type="http://schemas.openxmlformats.org/officeDocument/2006/relationships/image" Target="../media/image1867.png"/><Relationship Id="rId243" Type="http://schemas.openxmlformats.org/officeDocument/2006/relationships/customXml" Target="../ink/ink732.xml"/><Relationship Id="rId17" Type="http://schemas.openxmlformats.org/officeDocument/2006/relationships/customXml" Target="../ink/ink618.xml"/><Relationship Id="rId38" Type="http://schemas.openxmlformats.org/officeDocument/2006/relationships/image" Target="../media/image1777.png"/><Relationship Id="rId59" Type="http://schemas.openxmlformats.org/officeDocument/2006/relationships/customXml" Target="../ink/ink639.xml"/><Relationship Id="rId103" Type="http://schemas.openxmlformats.org/officeDocument/2006/relationships/customXml" Target="../ink/ink661.xml"/><Relationship Id="rId124" Type="http://schemas.openxmlformats.org/officeDocument/2006/relationships/image" Target="../media/image1819.png"/><Relationship Id="rId70" Type="http://schemas.openxmlformats.org/officeDocument/2006/relationships/image" Target="../media/image1793.png"/><Relationship Id="rId91" Type="http://schemas.openxmlformats.org/officeDocument/2006/relationships/customXml" Target="../ink/ink655.xml"/><Relationship Id="rId145" Type="http://schemas.openxmlformats.org/officeDocument/2006/relationships/customXml" Target="../ink/ink682.xml"/><Relationship Id="rId166" Type="http://schemas.openxmlformats.org/officeDocument/2006/relationships/customXml" Target="../ink/ink693.xml"/><Relationship Id="rId187" Type="http://schemas.openxmlformats.org/officeDocument/2006/relationships/image" Target="../media/image1850.png"/><Relationship Id="rId1" Type="http://schemas.openxmlformats.org/officeDocument/2006/relationships/slideLayout" Target="../slideLayouts/slideLayout7.xml"/><Relationship Id="rId212" Type="http://schemas.openxmlformats.org/officeDocument/2006/relationships/image" Target="../media/image1862.png"/><Relationship Id="rId233" Type="http://schemas.openxmlformats.org/officeDocument/2006/relationships/customXml" Target="../ink/ink727.xml"/><Relationship Id="rId254" Type="http://schemas.openxmlformats.org/officeDocument/2006/relationships/image" Target="../media/image70.png"/><Relationship Id="rId28" Type="http://schemas.openxmlformats.org/officeDocument/2006/relationships/image" Target="../media/image1772.png"/><Relationship Id="rId49" Type="http://schemas.openxmlformats.org/officeDocument/2006/relationships/customXml" Target="../ink/ink634.xml"/><Relationship Id="rId114" Type="http://schemas.openxmlformats.org/officeDocument/2006/relationships/image" Target="../media/image1814.png"/><Relationship Id="rId60" Type="http://schemas.openxmlformats.org/officeDocument/2006/relationships/image" Target="../media/image1788.png"/><Relationship Id="rId81" Type="http://schemas.openxmlformats.org/officeDocument/2006/relationships/customXml" Target="../ink/ink650.xml"/><Relationship Id="rId135" Type="http://schemas.openxmlformats.org/officeDocument/2006/relationships/customXml" Target="../ink/ink677.xml"/><Relationship Id="rId156" Type="http://schemas.openxmlformats.org/officeDocument/2006/relationships/customXml" Target="../ink/ink688.xml"/><Relationship Id="rId177" Type="http://schemas.openxmlformats.org/officeDocument/2006/relationships/image" Target="../media/image1845.png"/><Relationship Id="rId198" Type="http://schemas.openxmlformats.org/officeDocument/2006/relationships/customXml" Target="../ink/ink709.xml"/><Relationship Id="rId202" Type="http://schemas.openxmlformats.org/officeDocument/2006/relationships/customXml" Target="../ink/ink711.xml"/><Relationship Id="rId223" Type="http://schemas.openxmlformats.org/officeDocument/2006/relationships/customXml" Target="../ink/ink722.xml"/><Relationship Id="rId244" Type="http://schemas.openxmlformats.org/officeDocument/2006/relationships/image" Target="../media/image65.png"/><Relationship Id="rId18" Type="http://schemas.openxmlformats.org/officeDocument/2006/relationships/image" Target="../media/image1767.png"/><Relationship Id="rId39" Type="http://schemas.openxmlformats.org/officeDocument/2006/relationships/customXml" Target="../ink/ink629.xml"/><Relationship Id="rId50" Type="http://schemas.openxmlformats.org/officeDocument/2006/relationships/image" Target="../media/image1783.png"/><Relationship Id="rId104" Type="http://schemas.openxmlformats.org/officeDocument/2006/relationships/image" Target="../media/image1809.png"/><Relationship Id="rId125" Type="http://schemas.openxmlformats.org/officeDocument/2006/relationships/customXml" Target="../ink/ink672.xml"/><Relationship Id="rId146" Type="http://schemas.openxmlformats.org/officeDocument/2006/relationships/image" Target="../media/image1830.png"/><Relationship Id="rId167" Type="http://schemas.openxmlformats.org/officeDocument/2006/relationships/image" Target="../media/image1840.png"/><Relationship Id="rId188" Type="http://schemas.openxmlformats.org/officeDocument/2006/relationships/customXml" Target="../ink/ink704.xml"/><Relationship Id="rId71" Type="http://schemas.openxmlformats.org/officeDocument/2006/relationships/customXml" Target="../ink/ink645.xml"/><Relationship Id="rId92" Type="http://schemas.openxmlformats.org/officeDocument/2006/relationships/image" Target="../media/image1804.png"/><Relationship Id="rId213" Type="http://schemas.openxmlformats.org/officeDocument/2006/relationships/customXml" Target="../ink/ink717.xml"/><Relationship Id="rId234" Type="http://schemas.openxmlformats.org/officeDocument/2006/relationships/image" Target="../media/image60.png"/><Relationship Id="rId2" Type="http://schemas.openxmlformats.org/officeDocument/2006/relationships/notesSlide" Target="../notesSlides/notesSlide9.xml"/><Relationship Id="rId29" Type="http://schemas.openxmlformats.org/officeDocument/2006/relationships/customXml" Target="../ink/ink624.xml"/><Relationship Id="rId255" Type="http://schemas.openxmlformats.org/officeDocument/2006/relationships/customXml" Target="../ink/ink738.xml"/><Relationship Id="rId40" Type="http://schemas.openxmlformats.org/officeDocument/2006/relationships/image" Target="../media/image1778.png"/><Relationship Id="rId115" Type="http://schemas.openxmlformats.org/officeDocument/2006/relationships/customXml" Target="../ink/ink667.xml"/><Relationship Id="rId136" Type="http://schemas.openxmlformats.org/officeDocument/2006/relationships/image" Target="../media/image1825.png"/><Relationship Id="rId157" Type="http://schemas.openxmlformats.org/officeDocument/2006/relationships/image" Target="../media/image1835.png"/><Relationship Id="rId178" Type="http://schemas.openxmlformats.org/officeDocument/2006/relationships/customXml" Target="../ink/ink699.xml"/><Relationship Id="rId61" Type="http://schemas.openxmlformats.org/officeDocument/2006/relationships/customXml" Target="../ink/ink640.xml"/><Relationship Id="rId82" Type="http://schemas.openxmlformats.org/officeDocument/2006/relationships/image" Target="../media/image1799.png"/><Relationship Id="rId199" Type="http://schemas.openxmlformats.org/officeDocument/2006/relationships/image" Target="../media/image1856.png"/><Relationship Id="rId203" Type="http://schemas.openxmlformats.org/officeDocument/2006/relationships/image" Target="../media/image1858.png"/><Relationship Id="rId19" Type="http://schemas.openxmlformats.org/officeDocument/2006/relationships/customXml" Target="../ink/ink619.xml"/><Relationship Id="rId224" Type="http://schemas.openxmlformats.org/officeDocument/2006/relationships/image" Target="../media/image1868.png"/><Relationship Id="rId245" Type="http://schemas.openxmlformats.org/officeDocument/2006/relationships/customXml" Target="../ink/ink733.xml"/><Relationship Id="rId30" Type="http://schemas.openxmlformats.org/officeDocument/2006/relationships/image" Target="../media/image1773.png"/><Relationship Id="rId105" Type="http://schemas.openxmlformats.org/officeDocument/2006/relationships/customXml" Target="../ink/ink662.xml"/><Relationship Id="rId126" Type="http://schemas.openxmlformats.org/officeDocument/2006/relationships/image" Target="../media/image1820.png"/><Relationship Id="rId147" Type="http://schemas.openxmlformats.org/officeDocument/2006/relationships/customXml" Target="../ink/ink683.xml"/><Relationship Id="rId168" Type="http://schemas.openxmlformats.org/officeDocument/2006/relationships/customXml" Target="../ink/ink694.xml"/><Relationship Id="rId51" Type="http://schemas.openxmlformats.org/officeDocument/2006/relationships/customXml" Target="../ink/ink635.xml"/><Relationship Id="rId72" Type="http://schemas.openxmlformats.org/officeDocument/2006/relationships/image" Target="../media/image1794.png"/><Relationship Id="rId93" Type="http://schemas.openxmlformats.org/officeDocument/2006/relationships/customXml" Target="../ink/ink656.xml"/><Relationship Id="rId189" Type="http://schemas.openxmlformats.org/officeDocument/2006/relationships/image" Target="../media/image1851.png"/><Relationship Id="rId3" Type="http://schemas.openxmlformats.org/officeDocument/2006/relationships/customXml" Target="../ink/ink611.xml"/><Relationship Id="rId214" Type="http://schemas.openxmlformats.org/officeDocument/2006/relationships/image" Target="../media/image1863.png"/><Relationship Id="rId235" Type="http://schemas.openxmlformats.org/officeDocument/2006/relationships/customXml" Target="../ink/ink728.xml"/><Relationship Id="rId256" Type="http://schemas.openxmlformats.org/officeDocument/2006/relationships/image" Target="../media/image71.png"/><Relationship Id="rId116" Type="http://schemas.openxmlformats.org/officeDocument/2006/relationships/image" Target="../media/image1815.png"/><Relationship Id="rId137" Type="http://schemas.openxmlformats.org/officeDocument/2006/relationships/customXml" Target="../ink/ink678.xml"/><Relationship Id="rId158" Type="http://schemas.openxmlformats.org/officeDocument/2006/relationships/customXml" Target="../ink/ink689.xml"/><Relationship Id="rId20" Type="http://schemas.openxmlformats.org/officeDocument/2006/relationships/image" Target="../media/image1768.png"/><Relationship Id="rId41" Type="http://schemas.openxmlformats.org/officeDocument/2006/relationships/customXml" Target="../ink/ink630.xml"/><Relationship Id="rId62" Type="http://schemas.openxmlformats.org/officeDocument/2006/relationships/image" Target="../media/image1789.png"/><Relationship Id="rId83" Type="http://schemas.openxmlformats.org/officeDocument/2006/relationships/customXml" Target="../ink/ink651.xml"/><Relationship Id="rId179" Type="http://schemas.openxmlformats.org/officeDocument/2006/relationships/image" Target="../media/image1846.png"/><Relationship Id="rId190" Type="http://schemas.openxmlformats.org/officeDocument/2006/relationships/customXml" Target="../ink/ink705.xml"/><Relationship Id="rId204" Type="http://schemas.openxmlformats.org/officeDocument/2006/relationships/customXml" Target="../ink/ink712.xml"/><Relationship Id="rId225" Type="http://schemas.openxmlformats.org/officeDocument/2006/relationships/customXml" Target="../ink/ink723.xml"/><Relationship Id="rId246" Type="http://schemas.openxmlformats.org/officeDocument/2006/relationships/image" Target="../media/image66.png"/><Relationship Id="rId106" Type="http://schemas.openxmlformats.org/officeDocument/2006/relationships/image" Target="../media/image1810.png"/><Relationship Id="rId127" Type="http://schemas.openxmlformats.org/officeDocument/2006/relationships/customXml" Target="../ink/ink673.xml"/><Relationship Id="rId10" Type="http://schemas.openxmlformats.org/officeDocument/2006/relationships/image" Target="../media/image1763.png"/><Relationship Id="rId31" Type="http://schemas.openxmlformats.org/officeDocument/2006/relationships/customXml" Target="../ink/ink625.xml"/><Relationship Id="rId52" Type="http://schemas.openxmlformats.org/officeDocument/2006/relationships/image" Target="../media/image1784.png"/><Relationship Id="rId73" Type="http://schemas.openxmlformats.org/officeDocument/2006/relationships/customXml" Target="../ink/ink646.xml"/><Relationship Id="rId94" Type="http://schemas.openxmlformats.org/officeDocument/2006/relationships/image" Target="../media/image1805.png"/><Relationship Id="rId148" Type="http://schemas.openxmlformats.org/officeDocument/2006/relationships/image" Target="../media/image1831.png"/><Relationship Id="rId169" Type="http://schemas.openxmlformats.org/officeDocument/2006/relationships/image" Target="../media/image1841.png"/><Relationship Id="rId4" Type="http://schemas.openxmlformats.org/officeDocument/2006/relationships/image" Target="../media/image1760.png"/><Relationship Id="rId180" Type="http://schemas.openxmlformats.org/officeDocument/2006/relationships/customXml" Target="../ink/ink700.xml"/><Relationship Id="rId215" Type="http://schemas.openxmlformats.org/officeDocument/2006/relationships/customXml" Target="../ink/ink718.xml"/><Relationship Id="rId236" Type="http://schemas.openxmlformats.org/officeDocument/2006/relationships/image" Target="../media/image61.png"/><Relationship Id="rId257" Type="http://schemas.openxmlformats.org/officeDocument/2006/relationships/customXml" Target="../ink/ink7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382FB-E20A-54E5-A041-30E7372D9F5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73A9515-0D38-6E6F-F200-194D68D6A627}"/>
              </a:ext>
            </a:extLst>
          </p:cNvPr>
          <p:cNvSpPr txBox="1">
            <a:spLocks/>
          </p:cNvSpPr>
          <p:nvPr/>
        </p:nvSpPr>
        <p:spPr>
          <a:xfrm>
            <a:off x="679525" y="78061"/>
            <a:ext cx="439808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a:t>
            </a:r>
          </a:p>
        </p:txBody>
      </p:sp>
      <p:sp>
        <p:nvSpPr>
          <p:cNvPr id="9" name="Textfeld 8">
            <a:extLst>
              <a:ext uri="{FF2B5EF4-FFF2-40B4-BE49-F238E27FC236}">
                <a16:creationId xmlns:a16="http://schemas.microsoft.com/office/drawing/2014/main" id="{D481E97C-6CC1-526E-016B-06705B72554B}"/>
              </a:ext>
            </a:extLst>
          </p:cNvPr>
          <p:cNvSpPr txBox="1"/>
          <p:nvPr/>
        </p:nvSpPr>
        <p:spPr>
          <a:xfrm>
            <a:off x="80683" y="718546"/>
            <a:ext cx="9144000" cy="5519638"/>
          </a:xfrm>
          <a:prstGeom prst="rect">
            <a:avLst/>
          </a:prstGeom>
          <a:noFill/>
        </p:spPr>
        <p:txBody>
          <a:bodyPr wrap="square" rtlCol="0">
            <a:noAutofit/>
          </a:bodyPr>
          <a:lstStyle/>
          <a:p>
            <a:r>
              <a:rPr lang="de-DE" sz="2400" dirty="0"/>
              <a:t>CRS:</a:t>
            </a:r>
          </a:p>
          <a:p>
            <a:endParaRPr lang="de-DE" sz="2400" dirty="0"/>
          </a:p>
          <a:p>
            <a:r>
              <a:rPr lang="de-DE" sz="2400" dirty="0"/>
              <a:t>			Y=F(L): 2L↑ → 2Y↑ </a:t>
            </a:r>
          </a:p>
          <a:p>
            <a:endParaRPr lang="de-DE" sz="2400" dirty="0"/>
          </a:p>
          <a:p>
            <a:endParaRPr lang="de-DE" sz="2400" dirty="0"/>
          </a:p>
          <a:p>
            <a:r>
              <a:rPr lang="de-DE" sz="2400" dirty="0"/>
              <a:t>IRS:</a:t>
            </a:r>
          </a:p>
          <a:p>
            <a:endParaRPr lang="de-DE" sz="2400" dirty="0"/>
          </a:p>
          <a:p>
            <a:r>
              <a:rPr lang="de-DE" sz="2400" dirty="0"/>
              <a:t>			Y=F(L): 2L↑ → 3Y↑</a:t>
            </a:r>
          </a:p>
          <a:p>
            <a:endParaRPr lang="de-DE" sz="2400" dirty="0"/>
          </a:p>
          <a:p>
            <a:endParaRPr lang="de-DE" sz="2400" dirty="0"/>
          </a:p>
          <a:p>
            <a:r>
              <a:rPr lang="de-DE" sz="2400" dirty="0"/>
              <a:t>DRS:</a:t>
            </a:r>
          </a:p>
          <a:p>
            <a:r>
              <a:rPr lang="de-DE" sz="2400" dirty="0"/>
              <a:t>		</a:t>
            </a:r>
          </a:p>
          <a:p>
            <a:r>
              <a:rPr lang="de-DE" sz="2400" dirty="0"/>
              <a:t>			Y=F(L): 2L↑ → 1Y↑</a:t>
            </a:r>
          </a:p>
          <a:p>
            <a:endParaRPr lang="de-DE" sz="2400" dirty="0"/>
          </a:p>
          <a:p>
            <a:endParaRPr lang="de-DE" sz="2400" dirty="0"/>
          </a:p>
          <a:p>
            <a:endParaRPr lang="de-DE" sz="2400" dirty="0"/>
          </a:p>
          <a:p>
            <a:endParaRPr lang="de-DE" sz="2000" dirty="0"/>
          </a:p>
        </p:txBody>
      </p:sp>
      <p:sp>
        <p:nvSpPr>
          <p:cNvPr id="12" name="Rechteck 11">
            <a:extLst>
              <a:ext uri="{FF2B5EF4-FFF2-40B4-BE49-F238E27FC236}">
                <a16:creationId xmlns:a16="http://schemas.microsoft.com/office/drawing/2014/main" id="{9D7E08E1-6249-9890-217C-5892E4426BB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06266B9B-AAA9-42F7-8A9D-03B1EF1B266D}"/>
                  </a:ext>
                </a:extLst>
              </p14:cNvPr>
              <p14:cNvContentPartPr/>
              <p14:nvPr/>
            </p14:nvContentPartPr>
            <p14:xfrm>
              <a:off x="2784347" y="3836587"/>
              <a:ext cx="3060720" cy="58320"/>
            </p14:xfrm>
          </p:contentPart>
        </mc:Choice>
        <mc:Fallback xmlns="">
          <p:pic>
            <p:nvPicPr>
              <p:cNvPr id="2" name="Freihand 1">
                <a:extLst>
                  <a:ext uri="{FF2B5EF4-FFF2-40B4-BE49-F238E27FC236}">
                    <a16:creationId xmlns:a16="http://schemas.microsoft.com/office/drawing/2014/main" id="{06266B9B-AAA9-42F7-8A9D-03B1EF1B266D}"/>
                  </a:ext>
                </a:extLst>
              </p:cNvPr>
              <p:cNvPicPr/>
              <p:nvPr/>
            </p:nvPicPr>
            <p:blipFill>
              <a:blip r:embed="rId4"/>
              <a:stretch>
                <a:fillRect/>
              </a:stretch>
            </p:blipFill>
            <p:spPr>
              <a:xfrm>
                <a:off x="2780027" y="3832267"/>
                <a:ext cx="3069360" cy="66960"/>
              </a:xfrm>
              <a:prstGeom prst="rect">
                <a:avLst/>
              </a:prstGeom>
            </p:spPr>
          </p:pic>
        </mc:Fallback>
      </mc:AlternateContent>
      <p:grpSp>
        <p:nvGrpSpPr>
          <p:cNvPr id="8" name="Gruppieren 7">
            <a:extLst>
              <a:ext uri="{FF2B5EF4-FFF2-40B4-BE49-F238E27FC236}">
                <a16:creationId xmlns:a16="http://schemas.microsoft.com/office/drawing/2014/main" id="{66EECAF6-3141-4A8C-874A-B2FF323DF1F9}"/>
              </a:ext>
            </a:extLst>
          </p:cNvPr>
          <p:cNvGrpSpPr/>
          <p:nvPr/>
        </p:nvGrpSpPr>
        <p:grpSpPr>
          <a:xfrm>
            <a:off x="3377267" y="1510987"/>
            <a:ext cx="2161080" cy="410400"/>
            <a:chOff x="3377267" y="1510987"/>
            <a:chExt cx="2161080" cy="41040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75A37B9B-0597-4056-AFC6-3055074C153E}"/>
                    </a:ext>
                  </a:extLst>
                </p14:cNvPr>
                <p14:cNvContentPartPr/>
                <p14:nvPr/>
              </p14:nvContentPartPr>
              <p14:xfrm>
                <a:off x="3377267" y="1510987"/>
                <a:ext cx="257040" cy="346320"/>
              </p14:xfrm>
            </p:contentPart>
          </mc:Choice>
          <mc:Fallback xmlns="">
            <p:pic>
              <p:nvPicPr>
                <p:cNvPr id="3" name="Freihand 2">
                  <a:extLst>
                    <a:ext uri="{FF2B5EF4-FFF2-40B4-BE49-F238E27FC236}">
                      <a16:creationId xmlns:a16="http://schemas.microsoft.com/office/drawing/2014/main" id="{75A37B9B-0597-4056-AFC6-3055074C153E}"/>
                    </a:ext>
                  </a:extLst>
                </p:cNvPr>
                <p:cNvPicPr/>
                <p:nvPr/>
              </p:nvPicPr>
              <p:blipFill>
                <a:blip r:embed="rId6"/>
                <a:stretch>
                  <a:fillRect/>
                </a:stretch>
              </p:blipFill>
              <p:spPr>
                <a:xfrm>
                  <a:off x="3372947" y="1506667"/>
                  <a:ext cx="26568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A0E5CBC7-DD01-438E-829A-E04B98A9F930}"/>
                    </a:ext>
                  </a:extLst>
                </p14:cNvPr>
                <p14:cNvContentPartPr/>
                <p14:nvPr/>
              </p14:nvContentPartPr>
              <p14:xfrm>
                <a:off x="3803147" y="1852627"/>
                <a:ext cx="485280" cy="55440"/>
              </p14:xfrm>
            </p:contentPart>
          </mc:Choice>
          <mc:Fallback xmlns="">
            <p:pic>
              <p:nvPicPr>
                <p:cNvPr id="5" name="Freihand 4">
                  <a:extLst>
                    <a:ext uri="{FF2B5EF4-FFF2-40B4-BE49-F238E27FC236}">
                      <a16:creationId xmlns:a16="http://schemas.microsoft.com/office/drawing/2014/main" id="{A0E5CBC7-DD01-438E-829A-E04B98A9F930}"/>
                    </a:ext>
                  </a:extLst>
                </p:cNvPr>
                <p:cNvPicPr/>
                <p:nvPr/>
              </p:nvPicPr>
              <p:blipFill>
                <a:blip r:embed="rId8"/>
                <a:stretch>
                  <a:fillRect/>
                </a:stretch>
              </p:blipFill>
              <p:spPr>
                <a:xfrm>
                  <a:off x="3798827" y="1848307"/>
                  <a:ext cx="4939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90958E1E-3482-4564-A63B-ABB5161CAB9C}"/>
                    </a:ext>
                  </a:extLst>
                </p14:cNvPr>
                <p14:cNvContentPartPr/>
                <p14:nvPr/>
              </p14:nvContentPartPr>
              <p14:xfrm>
                <a:off x="4604147" y="1827067"/>
                <a:ext cx="934200" cy="94320"/>
              </p14:xfrm>
            </p:contentPart>
          </mc:Choice>
          <mc:Fallback xmlns="">
            <p:pic>
              <p:nvPicPr>
                <p:cNvPr id="7" name="Freihand 6">
                  <a:extLst>
                    <a:ext uri="{FF2B5EF4-FFF2-40B4-BE49-F238E27FC236}">
                      <a16:creationId xmlns:a16="http://schemas.microsoft.com/office/drawing/2014/main" id="{90958E1E-3482-4564-A63B-ABB5161CAB9C}"/>
                    </a:ext>
                  </a:extLst>
                </p:cNvPr>
                <p:cNvPicPr/>
                <p:nvPr/>
              </p:nvPicPr>
              <p:blipFill>
                <a:blip r:embed="rId10"/>
                <a:stretch>
                  <a:fillRect/>
                </a:stretch>
              </p:blipFill>
              <p:spPr>
                <a:xfrm>
                  <a:off x="4599827" y="1822747"/>
                  <a:ext cx="942840" cy="102960"/>
                </a:xfrm>
                <a:prstGeom prst="rect">
                  <a:avLst/>
                </a:prstGeom>
              </p:spPr>
            </p:pic>
          </mc:Fallback>
        </mc:AlternateContent>
      </p:grpSp>
      <p:grpSp>
        <p:nvGrpSpPr>
          <p:cNvPr id="25" name="Gruppieren 24">
            <a:extLst>
              <a:ext uri="{FF2B5EF4-FFF2-40B4-BE49-F238E27FC236}">
                <a16:creationId xmlns:a16="http://schemas.microsoft.com/office/drawing/2014/main" id="{B5F52F59-1945-4670-8CA3-B55894DE71DE}"/>
              </a:ext>
            </a:extLst>
          </p:cNvPr>
          <p:cNvGrpSpPr/>
          <p:nvPr/>
        </p:nvGrpSpPr>
        <p:grpSpPr>
          <a:xfrm>
            <a:off x="1314467" y="731587"/>
            <a:ext cx="3282840" cy="242640"/>
            <a:chOff x="1314467" y="731587"/>
            <a:chExt cx="3282840" cy="242640"/>
          </a:xfrm>
        </p:grpSpPr>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312FC0FB-B494-475B-AB00-239B56D880A1}"/>
                    </a:ext>
                  </a:extLst>
                </p14:cNvPr>
                <p14:cNvContentPartPr/>
                <p14:nvPr/>
              </p14:nvContentPartPr>
              <p14:xfrm>
                <a:off x="1314467" y="865507"/>
                <a:ext cx="106200" cy="102240"/>
              </p14:xfrm>
            </p:contentPart>
          </mc:Choice>
          <mc:Fallback xmlns="">
            <p:pic>
              <p:nvPicPr>
                <p:cNvPr id="10" name="Freihand 9">
                  <a:extLst>
                    <a:ext uri="{FF2B5EF4-FFF2-40B4-BE49-F238E27FC236}">
                      <a16:creationId xmlns:a16="http://schemas.microsoft.com/office/drawing/2014/main" id="{312FC0FB-B494-475B-AB00-239B56D880A1}"/>
                    </a:ext>
                  </a:extLst>
                </p:cNvPr>
                <p:cNvPicPr/>
                <p:nvPr/>
              </p:nvPicPr>
              <p:blipFill>
                <a:blip r:embed="rId12"/>
                <a:stretch>
                  <a:fillRect/>
                </a:stretch>
              </p:blipFill>
              <p:spPr>
                <a:xfrm>
                  <a:off x="1310147" y="861187"/>
                  <a:ext cx="1148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3B70AE82-25E0-4C20-ABA6-6501E787543C}"/>
                    </a:ext>
                  </a:extLst>
                </p14:cNvPr>
                <p14:cNvContentPartPr/>
                <p14:nvPr/>
              </p14:nvContentPartPr>
              <p14:xfrm>
                <a:off x="1472507" y="900787"/>
                <a:ext cx="237960" cy="52920"/>
              </p14:xfrm>
            </p:contentPart>
          </mc:Choice>
          <mc:Fallback xmlns="">
            <p:pic>
              <p:nvPicPr>
                <p:cNvPr id="11" name="Freihand 10">
                  <a:extLst>
                    <a:ext uri="{FF2B5EF4-FFF2-40B4-BE49-F238E27FC236}">
                      <a16:creationId xmlns:a16="http://schemas.microsoft.com/office/drawing/2014/main" id="{3B70AE82-25E0-4C20-ABA6-6501E787543C}"/>
                    </a:ext>
                  </a:extLst>
                </p:cNvPr>
                <p:cNvPicPr/>
                <p:nvPr/>
              </p:nvPicPr>
              <p:blipFill>
                <a:blip r:embed="rId14"/>
                <a:stretch>
                  <a:fillRect/>
                </a:stretch>
              </p:blipFill>
              <p:spPr>
                <a:xfrm>
                  <a:off x="1468187" y="896467"/>
                  <a:ext cx="2466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F0DF9F9B-11FB-4C1F-9EB9-F37454579BFF}"/>
                    </a:ext>
                  </a:extLst>
                </p14:cNvPr>
                <p14:cNvContentPartPr/>
                <p14:nvPr/>
              </p14:nvContentPartPr>
              <p14:xfrm>
                <a:off x="1766987" y="887467"/>
                <a:ext cx="92520" cy="86760"/>
              </p14:xfrm>
            </p:contentPart>
          </mc:Choice>
          <mc:Fallback xmlns="">
            <p:pic>
              <p:nvPicPr>
                <p:cNvPr id="13" name="Freihand 12">
                  <a:extLst>
                    <a:ext uri="{FF2B5EF4-FFF2-40B4-BE49-F238E27FC236}">
                      <a16:creationId xmlns:a16="http://schemas.microsoft.com/office/drawing/2014/main" id="{F0DF9F9B-11FB-4C1F-9EB9-F37454579BFF}"/>
                    </a:ext>
                  </a:extLst>
                </p:cNvPr>
                <p:cNvPicPr/>
                <p:nvPr/>
              </p:nvPicPr>
              <p:blipFill>
                <a:blip r:embed="rId16"/>
                <a:stretch>
                  <a:fillRect/>
                </a:stretch>
              </p:blipFill>
              <p:spPr>
                <a:xfrm>
                  <a:off x="1762667" y="883147"/>
                  <a:ext cx="1011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F4BFF2A5-2BF5-4A87-BBE7-051D7545EF82}"/>
                    </a:ext>
                  </a:extLst>
                </p14:cNvPr>
                <p14:cNvContentPartPr/>
                <p14:nvPr/>
              </p14:nvContentPartPr>
              <p14:xfrm>
                <a:off x="1903787" y="790627"/>
                <a:ext cx="107280" cy="160560"/>
              </p14:xfrm>
            </p:contentPart>
          </mc:Choice>
          <mc:Fallback xmlns="">
            <p:pic>
              <p:nvPicPr>
                <p:cNvPr id="14" name="Freihand 13">
                  <a:extLst>
                    <a:ext uri="{FF2B5EF4-FFF2-40B4-BE49-F238E27FC236}">
                      <a16:creationId xmlns:a16="http://schemas.microsoft.com/office/drawing/2014/main" id="{F4BFF2A5-2BF5-4A87-BBE7-051D7545EF82}"/>
                    </a:ext>
                  </a:extLst>
                </p:cNvPr>
                <p:cNvPicPr/>
                <p:nvPr/>
              </p:nvPicPr>
              <p:blipFill>
                <a:blip r:embed="rId18"/>
                <a:stretch>
                  <a:fillRect/>
                </a:stretch>
              </p:blipFill>
              <p:spPr>
                <a:xfrm>
                  <a:off x="1899467" y="786307"/>
                  <a:ext cx="1159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98945F9C-F352-4C33-B693-34D58B0BB402}"/>
                    </a:ext>
                  </a:extLst>
                </p14:cNvPr>
                <p14:cNvContentPartPr/>
                <p14:nvPr/>
              </p14:nvContentPartPr>
              <p14:xfrm>
                <a:off x="2049587" y="838507"/>
                <a:ext cx="256680" cy="114480"/>
              </p14:xfrm>
            </p:contentPart>
          </mc:Choice>
          <mc:Fallback xmlns="">
            <p:pic>
              <p:nvPicPr>
                <p:cNvPr id="15" name="Freihand 14">
                  <a:extLst>
                    <a:ext uri="{FF2B5EF4-FFF2-40B4-BE49-F238E27FC236}">
                      <a16:creationId xmlns:a16="http://schemas.microsoft.com/office/drawing/2014/main" id="{98945F9C-F352-4C33-B693-34D58B0BB402}"/>
                    </a:ext>
                  </a:extLst>
                </p:cNvPr>
                <p:cNvPicPr/>
                <p:nvPr/>
              </p:nvPicPr>
              <p:blipFill>
                <a:blip r:embed="rId20"/>
                <a:stretch>
                  <a:fillRect/>
                </a:stretch>
              </p:blipFill>
              <p:spPr>
                <a:xfrm>
                  <a:off x="2045267" y="834187"/>
                  <a:ext cx="2653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56EBD652-49B7-42C9-A582-3EFBA0F5DA10}"/>
                    </a:ext>
                  </a:extLst>
                </p14:cNvPr>
                <p14:cNvContentPartPr/>
                <p14:nvPr/>
              </p14:nvContentPartPr>
              <p14:xfrm>
                <a:off x="2266307" y="777307"/>
                <a:ext cx="136440" cy="172080"/>
              </p14:xfrm>
            </p:contentPart>
          </mc:Choice>
          <mc:Fallback xmlns="">
            <p:pic>
              <p:nvPicPr>
                <p:cNvPr id="16" name="Freihand 15">
                  <a:extLst>
                    <a:ext uri="{FF2B5EF4-FFF2-40B4-BE49-F238E27FC236}">
                      <a16:creationId xmlns:a16="http://schemas.microsoft.com/office/drawing/2014/main" id="{56EBD652-49B7-42C9-A582-3EFBA0F5DA10}"/>
                    </a:ext>
                  </a:extLst>
                </p:cNvPr>
                <p:cNvPicPr/>
                <p:nvPr/>
              </p:nvPicPr>
              <p:blipFill>
                <a:blip r:embed="rId22"/>
                <a:stretch>
                  <a:fillRect/>
                </a:stretch>
              </p:blipFill>
              <p:spPr>
                <a:xfrm>
                  <a:off x="2261987" y="772987"/>
                  <a:ext cx="14508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E352F762-D7F5-476B-954F-B5DCD71AD2E8}"/>
                    </a:ext>
                  </a:extLst>
                </p14:cNvPr>
                <p14:cNvContentPartPr/>
                <p14:nvPr/>
              </p14:nvContentPartPr>
              <p14:xfrm>
                <a:off x="2628467" y="817267"/>
                <a:ext cx="214200" cy="132480"/>
              </p14:xfrm>
            </p:contentPart>
          </mc:Choice>
          <mc:Fallback xmlns="">
            <p:pic>
              <p:nvPicPr>
                <p:cNvPr id="17" name="Freihand 16">
                  <a:extLst>
                    <a:ext uri="{FF2B5EF4-FFF2-40B4-BE49-F238E27FC236}">
                      <a16:creationId xmlns:a16="http://schemas.microsoft.com/office/drawing/2014/main" id="{E352F762-D7F5-476B-954F-B5DCD71AD2E8}"/>
                    </a:ext>
                  </a:extLst>
                </p:cNvPr>
                <p:cNvPicPr/>
                <p:nvPr/>
              </p:nvPicPr>
              <p:blipFill>
                <a:blip r:embed="rId24"/>
                <a:stretch>
                  <a:fillRect/>
                </a:stretch>
              </p:blipFill>
              <p:spPr>
                <a:xfrm>
                  <a:off x="2624147" y="812947"/>
                  <a:ext cx="2228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39C52DF4-5CEB-4DA5-9C4F-E85381399A53}"/>
                    </a:ext>
                  </a:extLst>
                </p14:cNvPr>
                <p14:cNvContentPartPr/>
                <p14:nvPr/>
              </p14:nvContentPartPr>
              <p14:xfrm>
                <a:off x="2844827" y="736987"/>
                <a:ext cx="459000" cy="211320"/>
              </p14:xfrm>
            </p:contentPart>
          </mc:Choice>
          <mc:Fallback xmlns="">
            <p:pic>
              <p:nvPicPr>
                <p:cNvPr id="18" name="Freihand 17">
                  <a:extLst>
                    <a:ext uri="{FF2B5EF4-FFF2-40B4-BE49-F238E27FC236}">
                      <a16:creationId xmlns:a16="http://schemas.microsoft.com/office/drawing/2014/main" id="{39C52DF4-5CEB-4DA5-9C4F-E85381399A53}"/>
                    </a:ext>
                  </a:extLst>
                </p:cNvPr>
                <p:cNvPicPr/>
                <p:nvPr/>
              </p:nvPicPr>
              <p:blipFill>
                <a:blip r:embed="rId26"/>
                <a:stretch>
                  <a:fillRect/>
                </a:stretch>
              </p:blipFill>
              <p:spPr>
                <a:xfrm>
                  <a:off x="2840507" y="732667"/>
                  <a:ext cx="46764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3BD9C276-C188-48E3-ACB5-C5861F06D1E1}"/>
                    </a:ext>
                  </a:extLst>
                </p14:cNvPr>
                <p14:cNvContentPartPr/>
                <p14:nvPr/>
              </p14:nvContentPartPr>
              <p14:xfrm>
                <a:off x="3526667" y="731587"/>
                <a:ext cx="142200" cy="182160"/>
              </p14:xfrm>
            </p:contentPart>
          </mc:Choice>
          <mc:Fallback xmlns="">
            <p:pic>
              <p:nvPicPr>
                <p:cNvPr id="19" name="Freihand 18">
                  <a:extLst>
                    <a:ext uri="{FF2B5EF4-FFF2-40B4-BE49-F238E27FC236}">
                      <a16:creationId xmlns:a16="http://schemas.microsoft.com/office/drawing/2014/main" id="{3BD9C276-C188-48E3-ACB5-C5861F06D1E1}"/>
                    </a:ext>
                  </a:extLst>
                </p:cNvPr>
                <p:cNvPicPr/>
                <p:nvPr/>
              </p:nvPicPr>
              <p:blipFill>
                <a:blip r:embed="rId28"/>
                <a:stretch>
                  <a:fillRect/>
                </a:stretch>
              </p:blipFill>
              <p:spPr>
                <a:xfrm>
                  <a:off x="3522347" y="727267"/>
                  <a:ext cx="1508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B2AB3AE5-BBDE-49B7-B512-5615B60006C9}"/>
                    </a:ext>
                  </a:extLst>
                </p14:cNvPr>
                <p14:cNvContentPartPr/>
                <p14:nvPr/>
              </p14:nvContentPartPr>
              <p14:xfrm>
                <a:off x="3644747" y="825907"/>
                <a:ext cx="104400" cy="82800"/>
              </p14:xfrm>
            </p:contentPart>
          </mc:Choice>
          <mc:Fallback xmlns="">
            <p:pic>
              <p:nvPicPr>
                <p:cNvPr id="20" name="Freihand 19">
                  <a:extLst>
                    <a:ext uri="{FF2B5EF4-FFF2-40B4-BE49-F238E27FC236}">
                      <a16:creationId xmlns:a16="http://schemas.microsoft.com/office/drawing/2014/main" id="{B2AB3AE5-BBDE-49B7-B512-5615B60006C9}"/>
                    </a:ext>
                  </a:extLst>
                </p:cNvPr>
                <p:cNvPicPr/>
                <p:nvPr/>
              </p:nvPicPr>
              <p:blipFill>
                <a:blip r:embed="rId30"/>
                <a:stretch>
                  <a:fillRect/>
                </a:stretch>
              </p:blipFill>
              <p:spPr>
                <a:xfrm>
                  <a:off x="3640427" y="821587"/>
                  <a:ext cx="1130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CB50DDBD-93E6-4B8F-9723-945869B64197}"/>
                    </a:ext>
                  </a:extLst>
                </p14:cNvPr>
                <p14:cNvContentPartPr/>
                <p14:nvPr/>
              </p14:nvContentPartPr>
              <p14:xfrm>
                <a:off x="3979547" y="806827"/>
                <a:ext cx="101880" cy="117000"/>
              </p14:xfrm>
            </p:contentPart>
          </mc:Choice>
          <mc:Fallback xmlns="">
            <p:pic>
              <p:nvPicPr>
                <p:cNvPr id="21" name="Freihand 20">
                  <a:extLst>
                    <a:ext uri="{FF2B5EF4-FFF2-40B4-BE49-F238E27FC236}">
                      <a16:creationId xmlns:a16="http://schemas.microsoft.com/office/drawing/2014/main" id="{CB50DDBD-93E6-4B8F-9723-945869B64197}"/>
                    </a:ext>
                  </a:extLst>
                </p:cNvPr>
                <p:cNvPicPr/>
                <p:nvPr/>
              </p:nvPicPr>
              <p:blipFill>
                <a:blip r:embed="rId32"/>
                <a:stretch>
                  <a:fillRect/>
                </a:stretch>
              </p:blipFill>
              <p:spPr>
                <a:xfrm>
                  <a:off x="3975227" y="802507"/>
                  <a:ext cx="1105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A7CDF822-9064-4B7E-8CFE-A06DC332BD78}"/>
                    </a:ext>
                  </a:extLst>
                </p14:cNvPr>
                <p14:cNvContentPartPr/>
                <p14:nvPr/>
              </p14:nvContentPartPr>
              <p14:xfrm>
                <a:off x="4126427" y="833827"/>
                <a:ext cx="65520" cy="31680"/>
              </p14:xfrm>
            </p:contentPart>
          </mc:Choice>
          <mc:Fallback xmlns="">
            <p:pic>
              <p:nvPicPr>
                <p:cNvPr id="22" name="Freihand 21">
                  <a:extLst>
                    <a:ext uri="{FF2B5EF4-FFF2-40B4-BE49-F238E27FC236}">
                      <a16:creationId xmlns:a16="http://schemas.microsoft.com/office/drawing/2014/main" id="{A7CDF822-9064-4B7E-8CFE-A06DC332BD78}"/>
                    </a:ext>
                  </a:extLst>
                </p:cNvPr>
                <p:cNvPicPr/>
                <p:nvPr/>
              </p:nvPicPr>
              <p:blipFill>
                <a:blip r:embed="rId34"/>
                <a:stretch>
                  <a:fillRect/>
                </a:stretch>
              </p:blipFill>
              <p:spPr>
                <a:xfrm>
                  <a:off x="4122107" y="829507"/>
                  <a:ext cx="7416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19D85D96-29EF-4B8F-A41F-2211ABFACC6B}"/>
                    </a:ext>
                  </a:extLst>
                </p14:cNvPr>
                <p14:cNvContentPartPr/>
                <p14:nvPr/>
              </p14:nvContentPartPr>
              <p14:xfrm>
                <a:off x="4104827" y="856867"/>
                <a:ext cx="132480" cy="52560"/>
              </p14:xfrm>
            </p:contentPart>
          </mc:Choice>
          <mc:Fallback xmlns="">
            <p:pic>
              <p:nvPicPr>
                <p:cNvPr id="23" name="Freihand 22">
                  <a:extLst>
                    <a:ext uri="{FF2B5EF4-FFF2-40B4-BE49-F238E27FC236}">
                      <a16:creationId xmlns:a16="http://schemas.microsoft.com/office/drawing/2014/main" id="{19D85D96-29EF-4B8F-A41F-2211ABFACC6B}"/>
                    </a:ext>
                  </a:extLst>
                </p:cNvPr>
                <p:cNvPicPr/>
                <p:nvPr/>
              </p:nvPicPr>
              <p:blipFill>
                <a:blip r:embed="rId36"/>
                <a:stretch>
                  <a:fillRect/>
                </a:stretch>
              </p:blipFill>
              <p:spPr>
                <a:xfrm>
                  <a:off x="4100507" y="852547"/>
                  <a:ext cx="1411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FE7EC9D6-D043-4945-8B42-2E8817224287}"/>
                    </a:ext>
                  </a:extLst>
                </p14:cNvPr>
                <p14:cNvContentPartPr/>
                <p14:nvPr/>
              </p14:nvContentPartPr>
              <p14:xfrm>
                <a:off x="4236947" y="761827"/>
                <a:ext cx="360360" cy="182880"/>
              </p14:xfrm>
            </p:contentPart>
          </mc:Choice>
          <mc:Fallback xmlns="">
            <p:pic>
              <p:nvPicPr>
                <p:cNvPr id="24" name="Freihand 23">
                  <a:extLst>
                    <a:ext uri="{FF2B5EF4-FFF2-40B4-BE49-F238E27FC236}">
                      <a16:creationId xmlns:a16="http://schemas.microsoft.com/office/drawing/2014/main" id="{FE7EC9D6-D043-4945-8B42-2E8817224287}"/>
                    </a:ext>
                  </a:extLst>
                </p:cNvPr>
                <p:cNvPicPr/>
                <p:nvPr/>
              </p:nvPicPr>
              <p:blipFill>
                <a:blip r:embed="rId38"/>
                <a:stretch>
                  <a:fillRect/>
                </a:stretch>
              </p:blipFill>
              <p:spPr>
                <a:xfrm>
                  <a:off x="4232627" y="757507"/>
                  <a:ext cx="369000" cy="191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D7389058-70D5-4AA2-8762-F5E97D4450E0}"/>
                  </a:ext>
                </a:extLst>
              </p14:cNvPr>
              <p14:cNvContentPartPr/>
              <p14:nvPr/>
            </p14:nvContentPartPr>
            <p14:xfrm>
              <a:off x="3716387" y="3757387"/>
              <a:ext cx="734400" cy="20520"/>
            </p14:xfrm>
          </p:contentPart>
        </mc:Choice>
        <mc:Fallback xmlns="">
          <p:pic>
            <p:nvPicPr>
              <p:cNvPr id="26" name="Freihand 25">
                <a:extLst>
                  <a:ext uri="{FF2B5EF4-FFF2-40B4-BE49-F238E27FC236}">
                    <a16:creationId xmlns:a16="http://schemas.microsoft.com/office/drawing/2014/main" id="{D7389058-70D5-4AA2-8762-F5E97D4450E0}"/>
                  </a:ext>
                </a:extLst>
              </p:cNvPr>
              <p:cNvPicPr/>
              <p:nvPr/>
            </p:nvPicPr>
            <p:blipFill>
              <a:blip r:embed="rId40"/>
              <a:stretch>
                <a:fillRect/>
              </a:stretch>
            </p:blipFill>
            <p:spPr>
              <a:xfrm>
                <a:off x="3712067" y="3753067"/>
                <a:ext cx="74304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18352E62-B391-413B-9F90-BF1CD0D5F055}"/>
                  </a:ext>
                </a:extLst>
              </p14:cNvPr>
              <p14:cNvContentPartPr/>
              <p14:nvPr/>
            </p14:nvContentPartPr>
            <p14:xfrm>
              <a:off x="4747787" y="3745507"/>
              <a:ext cx="619200" cy="36360"/>
            </p14:xfrm>
          </p:contentPart>
        </mc:Choice>
        <mc:Fallback xmlns="">
          <p:pic>
            <p:nvPicPr>
              <p:cNvPr id="27" name="Freihand 26">
                <a:extLst>
                  <a:ext uri="{FF2B5EF4-FFF2-40B4-BE49-F238E27FC236}">
                    <a16:creationId xmlns:a16="http://schemas.microsoft.com/office/drawing/2014/main" id="{18352E62-B391-413B-9F90-BF1CD0D5F055}"/>
                  </a:ext>
                </a:extLst>
              </p:cNvPr>
              <p:cNvPicPr/>
              <p:nvPr/>
            </p:nvPicPr>
            <p:blipFill>
              <a:blip r:embed="rId42"/>
              <a:stretch>
                <a:fillRect/>
              </a:stretch>
            </p:blipFill>
            <p:spPr>
              <a:xfrm>
                <a:off x="4743467" y="3741187"/>
                <a:ext cx="627840" cy="45000"/>
              </a:xfrm>
              <a:prstGeom prst="rect">
                <a:avLst/>
              </a:prstGeom>
            </p:spPr>
          </p:pic>
        </mc:Fallback>
      </mc:AlternateContent>
      <p:grpSp>
        <p:nvGrpSpPr>
          <p:cNvPr id="56" name="Gruppieren 55">
            <a:extLst>
              <a:ext uri="{FF2B5EF4-FFF2-40B4-BE49-F238E27FC236}">
                <a16:creationId xmlns:a16="http://schemas.microsoft.com/office/drawing/2014/main" id="{6011A42B-11BD-483D-8877-367CDE47F757}"/>
              </a:ext>
            </a:extLst>
          </p:cNvPr>
          <p:cNvGrpSpPr/>
          <p:nvPr/>
        </p:nvGrpSpPr>
        <p:grpSpPr>
          <a:xfrm>
            <a:off x="993347" y="2592787"/>
            <a:ext cx="3228120" cy="366120"/>
            <a:chOff x="993347" y="2592787"/>
            <a:chExt cx="3228120" cy="366120"/>
          </a:xfrm>
        </p:grpSpPr>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8AF9892F-503B-4897-A5A3-9A67C74DDE3C}"/>
                    </a:ext>
                  </a:extLst>
                </p14:cNvPr>
                <p14:cNvContentPartPr/>
                <p14:nvPr/>
              </p14:nvContentPartPr>
              <p14:xfrm>
                <a:off x="993347" y="2729227"/>
                <a:ext cx="219240" cy="114840"/>
              </p14:xfrm>
            </p:contentPart>
          </mc:Choice>
          <mc:Fallback xmlns="">
            <p:pic>
              <p:nvPicPr>
                <p:cNvPr id="28" name="Freihand 27">
                  <a:extLst>
                    <a:ext uri="{FF2B5EF4-FFF2-40B4-BE49-F238E27FC236}">
                      <a16:creationId xmlns:a16="http://schemas.microsoft.com/office/drawing/2014/main" id="{8AF9892F-503B-4897-A5A3-9A67C74DDE3C}"/>
                    </a:ext>
                  </a:extLst>
                </p:cNvPr>
                <p:cNvPicPr/>
                <p:nvPr/>
              </p:nvPicPr>
              <p:blipFill>
                <a:blip r:embed="rId44"/>
                <a:stretch>
                  <a:fillRect/>
                </a:stretch>
              </p:blipFill>
              <p:spPr>
                <a:xfrm>
                  <a:off x="989027" y="2724907"/>
                  <a:ext cx="2278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9" name="Freihand 28">
                  <a:extLst>
                    <a:ext uri="{FF2B5EF4-FFF2-40B4-BE49-F238E27FC236}">
                      <a16:creationId xmlns:a16="http://schemas.microsoft.com/office/drawing/2014/main" id="{A1AFD078-EC08-4390-A83B-5F0F3E64474F}"/>
                    </a:ext>
                  </a:extLst>
                </p14:cNvPr>
                <p14:cNvContentPartPr/>
                <p14:nvPr/>
              </p14:nvContentPartPr>
              <p14:xfrm>
                <a:off x="1199987" y="2674507"/>
                <a:ext cx="26280" cy="2520"/>
              </p14:xfrm>
            </p:contentPart>
          </mc:Choice>
          <mc:Fallback xmlns="">
            <p:pic>
              <p:nvPicPr>
                <p:cNvPr id="29" name="Freihand 28">
                  <a:extLst>
                    <a:ext uri="{FF2B5EF4-FFF2-40B4-BE49-F238E27FC236}">
                      <a16:creationId xmlns:a16="http://schemas.microsoft.com/office/drawing/2014/main" id="{A1AFD078-EC08-4390-A83B-5F0F3E64474F}"/>
                    </a:ext>
                  </a:extLst>
                </p:cNvPr>
                <p:cNvPicPr/>
                <p:nvPr/>
              </p:nvPicPr>
              <p:blipFill>
                <a:blip r:embed="rId46"/>
                <a:stretch>
                  <a:fillRect/>
                </a:stretch>
              </p:blipFill>
              <p:spPr>
                <a:xfrm>
                  <a:off x="1195667" y="2670187"/>
                  <a:ext cx="3492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0" name="Freihand 29">
                  <a:extLst>
                    <a:ext uri="{FF2B5EF4-FFF2-40B4-BE49-F238E27FC236}">
                      <a16:creationId xmlns:a16="http://schemas.microsoft.com/office/drawing/2014/main" id="{E36EE414-F0D7-411F-A0E0-181BE143E19A}"/>
                    </a:ext>
                  </a:extLst>
                </p14:cNvPr>
                <p14:cNvContentPartPr/>
                <p14:nvPr/>
              </p14:nvContentPartPr>
              <p14:xfrm>
                <a:off x="1305107" y="2754067"/>
                <a:ext cx="159480" cy="112320"/>
              </p14:xfrm>
            </p:contentPart>
          </mc:Choice>
          <mc:Fallback xmlns="">
            <p:pic>
              <p:nvPicPr>
                <p:cNvPr id="30" name="Freihand 29">
                  <a:extLst>
                    <a:ext uri="{FF2B5EF4-FFF2-40B4-BE49-F238E27FC236}">
                      <a16:creationId xmlns:a16="http://schemas.microsoft.com/office/drawing/2014/main" id="{E36EE414-F0D7-411F-A0E0-181BE143E19A}"/>
                    </a:ext>
                  </a:extLst>
                </p:cNvPr>
                <p:cNvPicPr/>
                <p:nvPr/>
              </p:nvPicPr>
              <p:blipFill>
                <a:blip r:embed="rId48"/>
                <a:stretch>
                  <a:fillRect/>
                </a:stretch>
              </p:blipFill>
              <p:spPr>
                <a:xfrm>
                  <a:off x="1300787" y="2749747"/>
                  <a:ext cx="1681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5F9AE2D9-F631-4744-BED0-741D81F62520}"/>
                    </a:ext>
                  </a:extLst>
                </p14:cNvPr>
                <p14:cNvContentPartPr/>
                <p14:nvPr/>
              </p14:nvContentPartPr>
              <p14:xfrm>
                <a:off x="1475747" y="2741467"/>
                <a:ext cx="193320" cy="87480"/>
              </p14:xfrm>
            </p:contentPart>
          </mc:Choice>
          <mc:Fallback xmlns="">
            <p:pic>
              <p:nvPicPr>
                <p:cNvPr id="31" name="Freihand 30">
                  <a:extLst>
                    <a:ext uri="{FF2B5EF4-FFF2-40B4-BE49-F238E27FC236}">
                      <a16:creationId xmlns:a16="http://schemas.microsoft.com/office/drawing/2014/main" id="{5F9AE2D9-F631-4744-BED0-741D81F62520}"/>
                    </a:ext>
                  </a:extLst>
                </p:cNvPr>
                <p:cNvPicPr/>
                <p:nvPr/>
              </p:nvPicPr>
              <p:blipFill>
                <a:blip r:embed="rId50"/>
                <a:stretch>
                  <a:fillRect/>
                </a:stretch>
              </p:blipFill>
              <p:spPr>
                <a:xfrm>
                  <a:off x="1471427" y="2737147"/>
                  <a:ext cx="20196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EBBD05BD-3540-4FAF-AE56-48559F9B23A5}"/>
                    </a:ext>
                  </a:extLst>
                </p14:cNvPr>
                <p14:cNvContentPartPr/>
                <p14:nvPr/>
              </p14:nvContentPartPr>
              <p14:xfrm>
                <a:off x="1672667" y="2738587"/>
                <a:ext cx="99720" cy="84240"/>
              </p14:xfrm>
            </p:contentPart>
          </mc:Choice>
          <mc:Fallback xmlns="">
            <p:pic>
              <p:nvPicPr>
                <p:cNvPr id="32" name="Freihand 31">
                  <a:extLst>
                    <a:ext uri="{FF2B5EF4-FFF2-40B4-BE49-F238E27FC236}">
                      <a16:creationId xmlns:a16="http://schemas.microsoft.com/office/drawing/2014/main" id="{EBBD05BD-3540-4FAF-AE56-48559F9B23A5}"/>
                    </a:ext>
                  </a:extLst>
                </p:cNvPr>
                <p:cNvPicPr/>
                <p:nvPr/>
              </p:nvPicPr>
              <p:blipFill>
                <a:blip r:embed="rId52"/>
                <a:stretch>
                  <a:fillRect/>
                </a:stretch>
              </p:blipFill>
              <p:spPr>
                <a:xfrm>
                  <a:off x="1668347" y="2734267"/>
                  <a:ext cx="108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15689952-9A32-44E5-8E1B-D3AED3758CBC}"/>
                    </a:ext>
                  </a:extLst>
                </p14:cNvPr>
                <p14:cNvContentPartPr/>
                <p14:nvPr/>
              </p14:nvContentPartPr>
              <p14:xfrm>
                <a:off x="1810907" y="2761987"/>
                <a:ext cx="100800" cy="90360"/>
              </p14:xfrm>
            </p:contentPart>
          </mc:Choice>
          <mc:Fallback xmlns="">
            <p:pic>
              <p:nvPicPr>
                <p:cNvPr id="33" name="Freihand 32">
                  <a:extLst>
                    <a:ext uri="{FF2B5EF4-FFF2-40B4-BE49-F238E27FC236}">
                      <a16:creationId xmlns:a16="http://schemas.microsoft.com/office/drawing/2014/main" id="{15689952-9A32-44E5-8E1B-D3AED3758CBC}"/>
                    </a:ext>
                  </a:extLst>
                </p:cNvPr>
                <p:cNvPicPr/>
                <p:nvPr/>
              </p:nvPicPr>
              <p:blipFill>
                <a:blip r:embed="rId54"/>
                <a:stretch>
                  <a:fillRect/>
                </a:stretch>
              </p:blipFill>
              <p:spPr>
                <a:xfrm>
                  <a:off x="1806587" y="2757667"/>
                  <a:ext cx="1094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1A9556A3-89CE-4E03-9B61-1C8E2769C8BE}"/>
                    </a:ext>
                  </a:extLst>
                </p14:cNvPr>
                <p14:cNvContentPartPr/>
                <p14:nvPr/>
              </p14:nvContentPartPr>
              <p14:xfrm>
                <a:off x="1964267" y="2741827"/>
                <a:ext cx="214920" cy="51840"/>
              </p14:xfrm>
            </p:contentPart>
          </mc:Choice>
          <mc:Fallback xmlns="">
            <p:pic>
              <p:nvPicPr>
                <p:cNvPr id="34" name="Freihand 33">
                  <a:extLst>
                    <a:ext uri="{FF2B5EF4-FFF2-40B4-BE49-F238E27FC236}">
                      <a16:creationId xmlns:a16="http://schemas.microsoft.com/office/drawing/2014/main" id="{1A9556A3-89CE-4E03-9B61-1C8E2769C8BE}"/>
                    </a:ext>
                  </a:extLst>
                </p:cNvPr>
                <p:cNvPicPr/>
                <p:nvPr/>
              </p:nvPicPr>
              <p:blipFill>
                <a:blip r:embed="rId56"/>
                <a:stretch>
                  <a:fillRect/>
                </a:stretch>
              </p:blipFill>
              <p:spPr>
                <a:xfrm>
                  <a:off x="1959947" y="2737507"/>
                  <a:ext cx="2235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134A3EA2-CF7D-403A-B2BE-80D12A55048D}"/>
                    </a:ext>
                  </a:extLst>
                </p14:cNvPr>
                <p14:cNvContentPartPr/>
                <p14:nvPr/>
              </p14:nvContentPartPr>
              <p14:xfrm>
                <a:off x="2135267" y="2731747"/>
                <a:ext cx="113400" cy="227160"/>
              </p14:xfrm>
            </p:contentPart>
          </mc:Choice>
          <mc:Fallback xmlns="">
            <p:pic>
              <p:nvPicPr>
                <p:cNvPr id="35" name="Freihand 34">
                  <a:extLst>
                    <a:ext uri="{FF2B5EF4-FFF2-40B4-BE49-F238E27FC236}">
                      <a16:creationId xmlns:a16="http://schemas.microsoft.com/office/drawing/2014/main" id="{134A3EA2-CF7D-403A-B2BE-80D12A55048D}"/>
                    </a:ext>
                  </a:extLst>
                </p:cNvPr>
                <p:cNvPicPr/>
                <p:nvPr/>
              </p:nvPicPr>
              <p:blipFill>
                <a:blip r:embed="rId58"/>
                <a:stretch>
                  <a:fillRect/>
                </a:stretch>
              </p:blipFill>
              <p:spPr>
                <a:xfrm>
                  <a:off x="2130947" y="2727427"/>
                  <a:ext cx="12204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5D2CCF9B-41E9-4BB6-8689-02F1210E85A7}"/>
                    </a:ext>
                  </a:extLst>
                </p14:cNvPr>
                <p14:cNvContentPartPr/>
                <p14:nvPr/>
              </p14:nvContentPartPr>
              <p14:xfrm>
                <a:off x="2149307" y="2592787"/>
                <a:ext cx="23040" cy="5040"/>
              </p14:xfrm>
            </p:contentPart>
          </mc:Choice>
          <mc:Fallback xmlns="">
            <p:pic>
              <p:nvPicPr>
                <p:cNvPr id="36" name="Freihand 35">
                  <a:extLst>
                    <a:ext uri="{FF2B5EF4-FFF2-40B4-BE49-F238E27FC236}">
                      <a16:creationId xmlns:a16="http://schemas.microsoft.com/office/drawing/2014/main" id="{5D2CCF9B-41E9-4BB6-8689-02F1210E85A7}"/>
                    </a:ext>
                  </a:extLst>
                </p:cNvPr>
                <p:cNvPicPr/>
                <p:nvPr/>
              </p:nvPicPr>
              <p:blipFill>
                <a:blip r:embed="rId60"/>
                <a:stretch>
                  <a:fillRect/>
                </a:stretch>
              </p:blipFill>
              <p:spPr>
                <a:xfrm>
                  <a:off x="2144987" y="2588467"/>
                  <a:ext cx="316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A615D6C5-B0F3-4D20-AB8D-D1EDAAF7D39F}"/>
                    </a:ext>
                  </a:extLst>
                </p14:cNvPr>
                <p14:cNvContentPartPr/>
                <p14:nvPr/>
              </p14:nvContentPartPr>
              <p14:xfrm>
                <a:off x="2450987" y="2698987"/>
                <a:ext cx="154800" cy="100800"/>
              </p14:xfrm>
            </p:contentPart>
          </mc:Choice>
          <mc:Fallback xmlns="">
            <p:pic>
              <p:nvPicPr>
                <p:cNvPr id="38" name="Freihand 37">
                  <a:extLst>
                    <a:ext uri="{FF2B5EF4-FFF2-40B4-BE49-F238E27FC236}">
                      <a16:creationId xmlns:a16="http://schemas.microsoft.com/office/drawing/2014/main" id="{A615D6C5-B0F3-4D20-AB8D-D1EDAAF7D39F}"/>
                    </a:ext>
                  </a:extLst>
                </p:cNvPr>
                <p:cNvPicPr/>
                <p:nvPr/>
              </p:nvPicPr>
              <p:blipFill>
                <a:blip r:embed="rId62"/>
                <a:stretch>
                  <a:fillRect/>
                </a:stretch>
              </p:blipFill>
              <p:spPr>
                <a:xfrm>
                  <a:off x="2446667" y="2694667"/>
                  <a:ext cx="1634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9" name="Freihand 38">
                  <a:extLst>
                    <a:ext uri="{FF2B5EF4-FFF2-40B4-BE49-F238E27FC236}">
                      <a16:creationId xmlns:a16="http://schemas.microsoft.com/office/drawing/2014/main" id="{8EA4D7EA-DC1B-4781-859B-001B25A25B13}"/>
                    </a:ext>
                  </a:extLst>
                </p14:cNvPr>
                <p14:cNvContentPartPr/>
                <p14:nvPr/>
              </p14:nvContentPartPr>
              <p14:xfrm>
                <a:off x="2598587" y="2688907"/>
                <a:ext cx="145440" cy="106560"/>
              </p14:xfrm>
            </p:contentPart>
          </mc:Choice>
          <mc:Fallback xmlns="">
            <p:pic>
              <p:nvPicPr>
                <p:cNvPr id="39" name="Freihand 38">
                  <a:extLst>
                    <a:ext uri="{FF2B5EF4-FFF2-40B4-BE49-F238E27FC236}">
                      <a16:creationId xmlns:a16="http://schemas.microsoft.com/office/drawing/2014/main" id="{8EA4D7EA-DC1B-4781-859B-001B25A25B13}"/>
                    </a:ext>
                  </a:extLst>
                </p:cNvPr>
                <p:cNvPicPr/>
                <p:nvPr/>
              </p:nvPicPr>
              <p:blipFill>
                <a:blip r:embed="rId64"/>
                <a:stretch>
                  <a:fillRect/>
                </a:stretch>
              </p:blipFill>
              <p:spPr>
                <a:xfrm>
                  <a:off x="2594267" y="2684587"/>
                  <a:ext cx="1540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0" name="Freihand 39">
                  <a:extLst>
                    <a:ext uri="{FF2B5EF4-FFF2-40B4-BE49-F238E27FC236}">
                      <a16:creationId xmlns:a16="http://schemas.microsoft.com/office/drawing/2014/main" id="{0C8DC026-1E14-4BFF-80ED-D5EC9319C2E1}"/>
                    </a:ext>
                  </a:extLst>
                </p14:cNvPr>
                <p14:cNvContentPartPr/>
                <p14:nvPr/>
              </p14:nvContentPartPr>
              <p14:xfrm>
                <a:off x="2755907" y="2596747"/>
                <a:ext cx="83880" cy="219600"/>
              </p14:xfrm>
            </p:contentPart>
          </mc:Choice>
          <mc:Fallback xmlns="">
            <p:pic>
              <p:nvPicPr>
                <p:cNvPr id="40" name="Freihand 39">
                  <a:extLst>
                    <a:ext uri="{FF2B5EF4-FFF2-40B4-BE49-F238E27FC236}">
                      <a16:creationId xmlns:a16="http://schemas.microsoft.com/office/drawing/2014/main" id="{0C8DC026-1E14-4BFF-80ED-D5EC9319C2E1}"/>
                    </a:ext>
                  </a:extLst>
                </p:cNvPr>
                <p:cNvPicPr/>
                <p:nvPr/>
              </p:nvPicPr>
              <p:blipFill>
                <a:blip r:embed="rId66"/>
                <a:stretch>
                  <a:fillRect/>
                </a:stretch>
              </p:blipFill>
              <p:spPr>
                <a:xfrm>
                  <a:off x="2751587" y="2592427"/>
                  <a:ext cx="9252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2" name="Freihand 41">
                  <a:extLst>
                    <a:ext uri="{FF2B5EF4-FFF2-40B4-BE49-F238E27FC236}">
                      <a16:creationId xmlns:a16="http://schemas.microsoft.com/office/drawing/2014/main" id="{F261A48C-4D69-42D4-93EB-DE0E7E9F45B9}"/>
                    </a:ext>
                  </a:extLst>
                </p14:cNvPr>
                <p14:cNvContentPartPr/>
                <p14:nvPr/>
              </p14:nvContentPartPr>
              <p14:xfrm>
                <a:off x="2633147" y="2597827"/>
                <a:ext cx="392040" cy="228240"/>
              </p14:xfrm>
            </p:contentPart>
          </mc:Choice>
          <mc:Fallback xmlns="">
            <p:pic>
              <p:nvPicPr>
                <p:cNvPr id="42" name="Freihand 41">
                  <a:extLst>
                    <a:ext uri="{FF2B5EF4-FFF2-40B4-BE49-F238E27FC236}">
                      <a16:creationId xmlns:a16="http://schemas.microsoft.com/office/drawing/2014/main" id="{F261A48C-4D69-42D4-93EB-DE0E7E9F45B9}"/>
                    </a:ext>
                  </a:extLst>
                </p:cNvPr>
                <p:cNvPicPr/>
                <p:nvPr/>
              </p:nvPicPr>
              <p:blipFill>
                <a:blip r:embed="rId68"/>
                <a:stretch>
                  <a:fillRect/>
                </a:stretch>
              </p:blipFill>
              <p:spPr>
                <a:xfrm>
                  <a:off x="2628827" y="2593507"/>
                  <a:ext cx="40068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4" name="Freihand 43">
                  <a:extLst>
                    <a:ext uri="{FF2B5EF4-FFF2-40B4-BE49-F238E27FC236}">
                      <a16:creationId xmlns:a16="http://schemas.microsoft.com/office/drawing/2014/main" id="{078854BA-85EF-4882-8EEA-371F143DB97A}"/>
                    </a:ext>
                  </a:extLst>
                </p14:cNvPr>
                <p14:cNvContentPartPr/>
                <p14:nvPr/>
              </p14:nvContentPartPr>
              <p14:xfrm>
                <a:off x="2782187" y="2674507"/>
                <a:ext cx="9360" cy="98280"/>
              </p14:xfrm>
            </p:contentPart>
          </mc:Choice>
          <mc:Fallback xmlns="">
            <p:pic>
              <p:nvPicPr>
                <p:cNvPr id="44" name="Freihand 43">
                  <a:extLst>
                    <a:ext uri="{FF2B5EF4-FFF2-40B4-BE49-F238E27FC236}">
                      <a16:creationId xmlns:a16="http://schemas.microsoft.com/office/drawing/2014/main" id="{078854BA-85EF-4882-8EEA-371F143DB97A}"/>
                    </a:ext>
                  </a:extLst>
                </p:cNvPr>
                <p:cNvPicPr/>
                <p:nvPr/>
              </p:nvPicPr>
              <p:blipFill>
                <a:blip r:embed="rId70"/>
                <a:stretch>
                  <a:fillRect/>
                </a:stretch>
              </p:blipFill>
              <p:spPr>
                <a:xfrm>
                  <a:off x="2777867" y="2670187"/>
                  <a:ext cx="180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D3D8FE9D-978B-4490-B92A-8D2101EAA1DF}"/>
                    </a:ext>
                  </a:extLst>
                </p14:cNvPr>
                <p14:cNvContentPartPr/>
                <p14:nvPr/>
              </p14:nvContentPartPr>
              <p14:xfrm>
                <a:off x="3037427" y="2685307"/>
                <a:ext cx="19080" cy="80280"/>
              </p14:xfrm>
            </p:contentPart>
          </mc:Choice>
          <mc:Fallback xmlns="">
            <p:pic>
              <p:nvPicPr>
                <p:cNvPr id="46" name="Freihand 45">
                  <a:extLst>
                    <a:ext uri="{FF2B5EF4-FFF2-40B4-BE49-F238E27FC236}">
                      <a16:creationId xmlns:a16="http://schemas.microsoft.com/office/drawing/2014/main" id="{D3D8FE9D-978B-4490-B92A-8D2101EAA1DF}"/>
                    </a:ext>
                  </a:extLst>
                </p:cNvPr>
                <p:cNvPicPr/>
                <p:nvPr/>
              </p:nvPicPr>
              <p:blipFill>
                <a:blip r:embed="rId72"/>
                <a:stretch>
                  <a:fillRect/>
                </a:stretch>
              </p:blipFill>
              <p:spPr>
                <a:xfrm>
                  <a:off x="3033107" y="2680987"/>
                  <a:ext cx="2772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7" name="Freihand 46">
                  <a:extLst>
                    <a:ext uri="{FF2B5EF4-FFF2-40B4-BE49-F238E27FC236}">
                      <a16:creationId xmlns:a16="http://schemas.microsoft.com/office/drawing/2014/main" id="{87F81263-AAFB-4092-9D01-4447B78AD5F9}"/>
                    </a:ext>
                  </a:extLst>
                </p14:cNvPr>
                <p14:cNvContentPartPr/>
                <p14:nvPr/>
              </p14:nvContentPartPr>
              <p14:xfrm>
                <a:off x="3106907" y="2690707"/>
                <a:ext cx="55800" cy="104040"/>
              </p14:xfrm>
            </p:contentPart>
          </mc:Choice>
          <mc:Fallback xmlns="">
            <p:pic>
              <p:nvPicPr>
                <p:cNvPr id="47" name="Freihand 46">
                  <a:extLst>
                    <a:ext uri="{FF2B5EF4-FFF2-40B4-BE49-F238E27FC236}">
                      <a16:creationId xmlns:a16="http://schemas.microsoft.com/office/drawing/2014/main" id="{87F81263-AAFB-4092-9D01-4447B78AD5F9}"/>
                    </a:ext>
                  </a:extLst>
                </p:cNvPr>
                <p:cNvPicPr/>
                <p:nvPr/>
              </p:nvPicPr>
              <p:blipFill>
                <a:blip r:embed="rId74"/>
                <a:stretch>
                  <a:fillRect/>
                </a:stretch>
              </p:blipFill>
              <p:spPr>
                <a:xfrm>
                  <a:off x="3102587" y="2686387"/>
                  <a:ext cx="644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8" name="Freihand 47">
                  <a:extLst>
                    <a:ext uri="{FF2B5EF4-FFF2-40B4-BE49-F238E27FC236}">
                      <a16:creationId xmlns:a16="http://schemas.microsoft.com/office/drawing/2014/main" id="{739B3BE5-4562-4C89-B581-3ADBE4407410}"/>
                    </a:ext>
                  </a:extLst>
                </p14:cNvPr>
                <p14:cNvContentPartPr/>
                <p14:nvPr/>
              </p14:nvContentPartPr>
              <p14:xfrm>
                <a:off x="3250547" y="2626627"/>
                <a:ext cx="139320" cy="134280"/>
              </p14:xfrm>
            </p:contentPart>
          </mc:Choice>
          <mc:Fallback xmlns="">
            <p:pic>
              <p:nvPicPr>
                <p:cNvPr id="48" name="Freihand 47">
                  <a:extLst>
                    <a:ext uri="{FF2B5EF4-FFF2-40B4-BE49-F238E27FC236}">
                      <a16:creationId xmlns:a16="http://schemas.microsoft.com/office/drawing/2014/main" id="{739B3BE5-4562-4C89-B581-3ADBE4407410}"/>
                    </a:ext>
                  </a:extLst>
                </p:cNvPr>
                <p:cNvPicPr/>
                <p:nvPr/>
              </p:nvPicPr>
              <p:blipFill>
                <a:blip r:embed="rId76"/>
                <a:stretch>
                  <a:fillRect/>
                </a:stretch>
              </p:blipFill>
              <p:spPr>
                <a:xfrm>
                  <a:off x="3246227" y="2622307"/>
                  <a:ext cx="1479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9" name="Freihand 48">
                  <a:extLst>
                    <a:ext uri="{FF2B5EF4-FFF2-40B4-BE49-F238E27FC236}">
                      <a16:creationId xmlns:a16="http://schemas.microsoft.com/office/drawing/2014/main" id="{CF38C86F-0FC0-4505-AFDE-72BF021C5519}"/>
                    </a:ext>
                  </a:extLst>
                </p14:cNvPr>
                <p14:cNvContentPartPr/>
                <p14:nvPr/>
              </p14:nvContentPartPr>
              <p14:xfrm>
                <a:off x="3370067" y="2683147"/>
                <a:ext cx="58320" cy="69480"/>
              </p14:xfrm>
            </p:contentPart>
          </mc:Choice>
          <mc:Fallback xmlns="">
            <p:pic>
              <p:nvPicPr>
                <p:cNvPr id="49" name="Freihand 48">
                  <a:extLst>
                    <a:ext uri="{FF2B5EF4-FFF2-40B4-BE49-F238E27FC236}">
                      <a16:creationId xmlns:a16="http://schemas.microsoft.com/office/drawing/2014/main" id="{CF38C86F-0FC0-4505-AFDE-72BF021C5519}"/>
                    </a:ext>
                  </a:extLst>
                </p:cNvPr>
                <p:cNvPicPr/>
                <p:nvPr/>
              </p:nvPicPr>
              <p:blipFill>
                <a:blip r:embed="rId78"/>
                <a:stretch>
                  <a:fillRect/>
                </a:stretch>
              </p:blipFill>
              <p:spPr>
                <a:xfrm>
                  <a:off x="3365747" y="2678827"/>
                  <a:ext cx="669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FC298C3F-1E96-46B5-8EC4-D20954AB3638}"/>
                    </a:ext>
                  </a:extLst>
                </p14:cNvPr>
                <p14:cNvContentPartPr/>
                <p14:nvPr/>
              </p14:nvContentPartPr>
              <p14:xfrm>
                <a:off x="3608027" y="2704747"/>
                <a:ext cx="216720" cy="93240"/>
              </p14:xfrm>
            </p:contentPart>
          </mc:Choice>
          <mc:Fallback xmlns="">
            <p:pic>
              <p:nvPicPr>
                <p:cNvPr id="51" name="Freihand 50">
                  <a:extLst>
                    <a:ext uri="{FF2B5EF4-FFF2-40B4-BE49-F238E27FC236}">
                      <a16:creationId xmlns:a16="http://schemas.microsoft.com/office/drawing/2014/main" id="{FC298C3F-1E96-46B5-8EC4-D20954AB3638}"/>
                    </a:ext>
                  </a:extLst>
                </p:cNvPr>
                <p:cNvPicPr/>
                <p:nvPr/>
              </p:nvPicPr>
              <p:blipFill>
                <a:blip r:embed="rId80"/>
                <a:stretch>
                  <a:fillRect/>
                </a:stretch>
              </p:blipFill>
              <p:spPr>
                <a:xfrm>
                  <a:off x="3603707" y="2700427"/>
                  <a:ext cx="2253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F638B4D5-C238-4670-9468-12409D7486AE}"/>
                    </a:ext>
                  </a:extLst>
                </p14:cNvPr>
                <p14:cNvContentPartPr/>
                <p14:nvPr/>
              </p14:nvContentPartPr>
              <p14:xfrm>
                <a:off x="3856427" y="2628067"/>
                <a:ext cx="39600" cy="123120"/>
              </p14:xfrm>
            </p:contentPart>
          </mc:Choice>
          <mc:Fallback xmlns="">
            <p:pic>
              <p:nvPicPr>
                <p:cNvPr id="52" name="Freihand 51">
                  <a:extLst>
                    <a:ext uri="{FF2B5EF4-FFF2-40B4-BE49-F238E27FC236}">
                      <a16:creationId xmlns:a16="http://schemas.microsoft.com/office/drawing/2014/main" id="{F638B4D5-C238-4670-9468-12409D7486AE}"/>
                    </a:ext>
                  </a:extLst>
                </p:cNvPr>
                <p:cNvPicPr/>
                <p:nvPr/>
              </p:nvPicPr>
              <p:blipFill>
                <a:blip r:embed="rId82"/>
                <a:stretch>
                  <a:fillRect/>
                </a:stretch>
              </p:blipFill>
              <p:spPr>
                <a:xfrm>
                  <a:off x="3852107" y="2623747"/>
                  <a:ext cx="482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3" name="Freihand 52">
                  <a:extLst>
                    <a:ext uri="{FF2B5EF4-FFF2-40B4-BE49-F238E27FC236}">
                      <a16:creationId xmlns:a16="http://schemas.microsoft.com/office/drawing/2014/main" id="{E4F042E8-0E29-4CE2-AD64-3C0CD53A9168}"/>
                    </a:ext>
                  </a:extLst>
                </p14:cNvPr>
                <p14:cNvContentPartPr/>
                <p14:nvPr/>
              </p14:nvContentPartPr>
              <p14:xfrm>
                <a:off x="3886307" y="2691787"/>
                <a:ext cx="360" cy="360"/>
              </p14:xfrm>
            </p:contentPart>
          </mc:Choice>
          <mc:Fallback xmlns="">
            <p:pic>
              <p:nvPicPr>
                <p:cNvPr id="53" name="Freihand 52">
                  <a:extLst>
                    <a:ext uri="{FF2B5EF4-FFF2-40B4-BE49-F238E27FC236}">
                      <a16:creationId xmlns:a16="http://schemas.microsoft.com/office/drawing/2014/main" id="{E4F042E8-0E29-4CE2-AD64-3C0CD53A9168}"/>
                    </a:ext>
                  </a:extLst>
                </p:cNvPr>
                <p:cNvPicPr/>
                <p:nvPr/>
              </p:nvPicPr>
              <p:blipFill>
                <a:blip r:embed="rId84"/>
                <a:stretch>
                  <a:fillRect/>
                </a:stretch>
              </p:blipFill>
              <p:spPr>
                <a:xfrm>
                  <a:off x="3881987" y="2687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 name="Freihand 53">
                  <a:extLst>
                    <a:ext uri="{FF2B5EF4-FFF2-40B4-BE49-F238E27FC236}">
                      <a16:creationId xmlns:a16="http://schemas.microsoft.com/office/drawing/2014/main" id="{15CB4D65-E848-495F-9ADF-F19FAF8EB335}"/>
                    </a:ext>
                  </a:extLst>
                </p14:cNvPr>
                <p14:cNvContentPartPr/>
                <p14:nvPr/>
              </p14:nvContentPartPr>
              <p14:xfrm>
                <a:off x="3710267" y="2705467"/>
                <a:ext cx="144360" cy="91080"/>
              </p14:xfrm>
            </p:contentPart>
          </mc:Choice>
          <mc:Fallback xmlns="">
            <p:pic>
              <p:nvPicPr>
                <p:cNvPr id="54" name="Freihand 53">
                  <a:extLst>
                    <a:ext uri="{FF2B5EF4-FFF2-40B4-BE49-F238E27FC236}">
                      <a16:creationId xmlns:a16="http://schemas.microsoft.com/office/drawing/2014/main" id="{15CB4D65-E848-495F-9ADF-F19FAF8EB335}"/>
                    </a:ext>
                  </a:extLst>
                </p:cNvPr>
                <p:cNvPicPr/>
                <p:nvPr/>
              </p:nvPicPr>
              <p:blipFill>
                <a:blip r:embed="rId86"/>
                <a:stretch>
                  <a:fillRect/>
                </a:stretch>
              </p:blipFill>
              <p:spPr>
                <a:xfrm>
                  <a:off x="3705947" y="2701147"/>
                  <a:ext cx="15300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5" name="Freihand 54">
                  <a:extLst>
                    <a:ext uri="{FF2B5EF4-FFF2-40B4-BE49-F238E27FC236}">
                      <a16:creationId xmlns:a16="http://schemas.microsoft.com/office/drawing/2014/main" id="{1F3644D9-F827-467E-8318-3344350DBD8D}"/>
                    </a:ext>
                  </a:extLst>
                </p14:cNvPr>
                <p14:cNvContentPartPr/>
                <p14:nvPr/>
              </p14:nvContentPartPr>
              <p14:xfrm>
                <a:off x="3854987" y="2614747"/>
                <a:ext cx="366480" cy="165600"/>
              </p14:xfrm>
            </p:contentPart>
          </mc:Choice>
          <mc:Fallback xmlns="">
            <p:pic>
              <p:nvPicPr>
                <p:cNvPr id="55" name="Freihand 54">
                  <a:extLst>
                    <a:ext uri="{FF2B5EF4-FFF2-40B4-BE49-F238E27FC236}">
                      <a16:creationId xmlns:a16="http://schemas.microsoft.com/office/drawing/2014/main" id="{1F3644D9-F827-467E-8318-3344350DBD8D}"/>
                    </a:ext>
                  </a:extLst>
                </p:cNvPr>
                <p:cNvPicPr/>
                <p:nvPr/>
              </p:nvPicPr>
              <p:blipFill>
                <a:blip r:embed="rId88"/>
                <a:stretch>
                  <a:fillRect/>
                </a:stretch>
              </p:blipFill>
              <p:spPr>
                <a:xfrm>
                  <a:off x="3850667" y="2610427"/>
                  <a:ext cx="375120" cy="174240"/>
                </a:xfrm>
                <a:prstGeom prst="rect">
                  <a:avLst/>
                </a:prstGeom>
              </p:spPr>
            </p:pic>
          </mc:Fallback>
        </mc:AlternateContent>
      </p:grpSp>
      <p:grpSp>
        <p:nvGrpSpPr>
          <p:cNvPr id="61" name="Gruppieren 60">
            <a:extLst>
              <a:ext uri="{FF2B5EF4-FFF2-40B4-BE49-F238E27FC236}">
                <a16:creationId xmlns:a16="http://schemas.microsoft.com/office/drawing/2014/main" id="{1526AA65-B676-4DA0-9D9E-25C70E74F42E}"/>
              </a:ext>
            </a:extLst>
          </p:cNvPr>
          <p:cNvGrpSpPr/>
          <p:nvPr/>
        </p:nvGrpSpPr>
        <p:grpSpPr>
          <a:xfrm>
            <a:off x="6222707" y="1517467"/>
            <a:ext cx="434880" cy="274680"/>
            <a:chOff x="6222707" y="1517467"/>
            <a:chExt cx="434880" cy="274680"/>
          </a:xfrm>
        </p:grpSpPr>
        <mc:AlternateContent xmlns:mc="http://schemas.openxmlformats.org/markup-compatibility/2006" xmlns:p14="http://schemas.microsoft.com/office/powerpoint/2010/main">
          <mc:Choice Requires="p14">
            <p:contentPart p14:bwMode="auto" r:id="rId89">
              <p14:nvContentPartPr>
                <p14:cNvPr id="57" name="Freihand 56">
                  <a:extLst>
                    <a:ext uri="{FF2B5EF4-FFF2-40B4-BE49-F238E27FC236}">
                      <a16:creationId xmlns:a16="http://schemas.microsoft.com/office/drawing/2014/main" id="{7853BF51-EA25-41D9-B6C2-DF9D922AFD40}"/>
                    </a:ext>
                  </a:extLst>
                </p14:cNvPr>
                <p14:cNvContentPartPr/>
                <p14:nvPr/>
              </p14:nvContentPartPr>
              <p14:xfrm>
                <a:off x="6222707" y="1633387"/>
                <a:ext cx="153720" cy="158760"/>
              </p14:xfrm>
            </p:contentPart>
          </mc:Choice>
          <mc:Fallback xmlns="">
            <p:pic>
              <p:nvPicPr>
                <p:cNvPr id="57" name="Freihand 56">
                  <a:extLst>
                    <a:ext uri="{FF2B5EF4-FFF2-40B4-BE49-F238E27FC236}">
                      <a16:creationId xmlns:a16="http://schemas.microsoft.com/office/drawing/2014/main" id="{7853BF51-EA25-41D9-B6C2-DF9D922AFD40}"/>
                    </a:ext>
                  </a:extLst>
                </p:cNvPr>
                <p:cNvPicPr/>
                <p:nvPr/>
              </p:nvPicPr>
              <p:blipFill>
                <a:blip r:embed="rId90"/>
                <a:stretch>
                  <a:fillRect/>
                </a:stretch>
              </p:blipFill>
              <p:spPr>
                <a:xfrm>
                  <a:off x="6218387" y="1629067"/>
                  <a:ext cx="1623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8" name="Freihand 57">
                  <a:extLst>
                    <a:ext uri="{FF2B5EF4-FFF2-40B4-BE49-F238E27FC236}">
                      <a16:creationId xmlns:a16="http://schemas.microsoft.com/office/drawing/2014/main" id="{754ABA5B-F7F8-4A0B-895B-AE5CE55D096E}"/>
                    </a:ext>
                  </a:extLst>
                </p14:cNvPr>
                <p14:cNvContentPartPr/>
                <p14:nvPr/>
              </p14:nvContentPartPr>
              <p14:xfrm>
                <a:off x="6323507" y="1537627"/>
                <a:ext cx="88200" cy="228600"/>
              </p14:xfrm>
            </p:contentPart>
          </mc:Choice>
          <mc:Fallback xmlns="">
            <p:pic>
              <p:nvPicPr>
                <p:cNvPr id="58" name="Freihand 57">
                  <a:extLst>
                    <a:ext uri="{FF2B5EF4-FFF2-40B4-BE49-F238E27FC236}">
                      <a16:creationId xmlns:a16="http://schemas.microsoft.com/office/drawing/2014/main" id="{754ABA5B-F7F8-4A0B-895B-AE5CE55D096E}"/>
                    </a:ext>
                  </a:extLst>
                </p:cNvPr>
                <p:cNvPicPr/>
                <p:nvPr/>
              </p:nvPicPr>
              <p:blipFill>
                <a:blip r:embed="rId92"/>
                <a:stretch>
                  <a:fillRect/>
                </a:stretch>
              </p:blipFill>
              <p:spPr>
                <a:xfrm>
                  <a:off x="6319187" y="1533307"/>
                  <a:ext cx="96840" cy="2372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0" name="Freihand 59">
                  <a:extLst>
                    <a:ext uri="{FF2B5EF4-FFF2-40B4-BE49-F238E27FC236}">
                      <a16:creationId xmlns:a16="http://schemas.microsoft.com/office/drawing/2014/main" id="{61EA2C09-1D2F-4287-A57D-740008ABE643}"/>
                    </a:ext>
                  </a:extLst>
                </p14:cNvPr>
                <p14:cNvContentPartPr/>
                <p14:nvPr/>
              </p14:nvContentPartPr>
              <p14:xfrm>
                <a:off x="6489467" y="1517467"/>
                <a:ext cx="168120" cy="269280"/>
              </p14:xfrm>
            </p:contentPart>
          </mc:Choice>
          <mc:Fallback xmlns="">
            <p:pic>
              <p:nvPicPr>
                <p:cNvPr id="60" name="Freihand 59">
                  <a:extLst>
                    <a:ext uri="{FF2B5EF4-FFF2-40B4-BE49-F238E27FC236}">
                      <a16:creationId xmlns:a16="http://schemas.microsoft.com/office/drawing/2014/main" id="{61EA2C09-1D2F-4287-A57D-740008ABE643}"/>
                    </a:ext>
                  </a:extLst>
                </p:cNvPr>
                <p:cNvPicPr/>
                <p:nvPr/>
              </p:nvPicPr>
              <p:blipFill>
                <a:blip r:embed="rId94"/>
                <a:stretch>
                  <a:fillRect/>
                </a:stretch>
              </p:blipFill>
              <p:spPr>
                <a:xfrm>
                  <a:off x="6485147" y="1513147"/>
                  <a:ext cx="176760" cy="277920"/>
                </a:xfrm>
                <a:prstGeom prst="rect">
                  <a:avLst/>
                </a:prstGeom>
              </p:spPr>
            </p:pic>
          </mc:Fallback>
        </mc:AlternateContent>
      </p:grpSp>
      <p:grpSp>
        <p:nvGrpSpPr>
          <p:cNvPr id="67" name="Gruppieren 66">
            <a:extLst>
              <a:ext uri="{FF2B5EF4-FFF2-40B4-BE49-F238E27FC236}">
                <a16:creationId xmlns:a16="http://schemas.microsoft.com/office/drawing/2014/main" id="{96C9EF24-1EB5-46C8-A72F-253FB79303E1}"/>
              </a:ext>
            </a:extLst>
          </p:cNvPr>
          <p:cNvGrpSpPr/>
          <p:nvPr/>
        </p:nvGrpSpPr>
        <p:grpSpPr>
          <a:xfrm>
            <a:off x="5877107" y="1055587"/>
            <a:ext cx="586440" cy="254160"/>
            <a:chOff x="5877107" y="1055587"/>
            <a:chExt cx="586440" cy="254160"/>
          </a:xfrm>
        </p:grpSpPr>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FE87DC6C-B14E-4D36-A79C-BF51FB5B0195}"/>
                    </a:ext>
                  </a:extLst>
                </p14:cNvPr>
                <p14:cNvContentPartPr/>
                <p14:nvPr/>
              </p14:nvContentPartPr>
              <p14:xfrm>
                <a:off x="5877107" y="1163947"/>
                <a:ext cx="165240" cy="145800"/>
              </p14:xfrm>
            </p:contentPart>
          </mc:Choice>
          <mc:Fallback xmlns="">
            <p:pic>
              <p:nvPicPr>
                <p:cNvPr id="62" name="Freihand 61">
                  <a:extLst>
                    <a:ext uri="{FF2B5EF4-FFF2-40B4-BE49-F238E27FC236}">
                      <a16:creationId xmlns:a16="http://schemas.microsoft.com/office/drawing/2014/main" id="{FE87DC6C-B14E-4D36-A79C-BF51FB5B0195}"/>
                    </a:ext>
                  </a:extLst>
                </p:cNvPr>
                <p:cNvPicPr/>
                <p:nvPr/>
              </p:nvPicPr>
              <p:blipFill>
                <a:blip r:embed="rId96"/>
                <a:stretch>
                  <a:fillRect/>
                </a:stretch>
              </p:blipFill>
              <p:spPr>
                <a:xfrm>
                  <a:off x="5872787" y="1159627"/>
                  <a:ext cx="1738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3" name="Freihand 62">
                  <a:extLst>
                    <a:ext uri="{FF2B5EF4-FFF2-40B4-BE49-F238E27FC236}">
                      <a16:creationId xmlns:a16="http://schemas.microsoft.com/office/drawing/2014/main" id="{2EC70A82-10F6-442C-9508-5BBBDD131BEA}"/>
                    </a:ext>
                  </a:extLst>
                </p14:cNvPr>
                <p14:cNvContentPartPr/>
                <p14:nvPr/>
              </p14:nvContentPartPr>
              <p14:xfrm>
                <a:off x="5999507" y="1055587"/>
                <a:ext cx="93600" cy="234720"/>
              </p14:xfrm>
            </p:contentPart>
          </mc:Choice>
          <mc:Fallback xmlns="">
            <p:pic>
              <p:nvPicPr>
                <p:cNvPr id="63" name="Freihand 62">
                  <a:extLst>
                    <a:ext uri="{FF2B5EF4-FFF2-40B4-BE49-F238E27FC236}">
                      <a16:creationId xmlns:a16="http://schemas.microsoft.com/office/drawing/2014/main" id="{2EC70A82-10F6-442C-9508-5BBBDD131BEA}"/>
                    </a:ext>
                  </a:extLst>
                </p:cNvPr>
                <p:cNvPicPr/>
                <p:nvPr/>
              </p:nvPicPr>
              <p:blipFill>
                <a:blip r:embed="rId98"/>
                <a:stretch>
                  <a:fillRect/>
                </a:stretch>
              </p:blipFill>
              <p:spPr>
                <a:xfrm>
                  <a:off x="5995187" y="1051267"/>
                  <a:ext cx="10224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4" name="Freihand 63">
                  <a:extLst>
                    <a:ext uri="{FF2B5EF4-FFF2-40B4-BE49-F238E27FC236}">
                      <a16:creationId xmlns:a16="http://schemas.microsoft.com/office/drawing/2014/main" id="{FD9EF82E-378D-4A6A-977C-EE089E3A3AD2}"/>
                    </a:ext>
                  </a:extLst>
                </p14:cNvPr>
                <p14:cNvContentPartPr/>
                <p14:nvPr/>
              </p14:nvContentPartPr>
              <p14:xfrm>
                <a:off x="6101387" y="1137667"/>
                <a:ext cx="146160" cy="128160"/>
              </p14:xfrm>
            </p:contentPart>
          </mc:Choice>
          <mc:Fallback xmlns="">
            <p:pic>
              <p:nvPicPr>
                <p:cNvPr id="64" name="Freihand 63">
                  <a:extLst>
                    <a:ext uri="{FF2B5EF4-FFF2-40B4-BE49-F238E27FC236}">
                      <a16:creationId xmlns:a16="http://schemas.microsoft.com/office/drawing/2014/main" id="{FD9EF82E-378D-4A6A-977C-EE089E3A3AD2}"/>
                    </a:ext>
                  </a:extLst>
                </p:cNvPr>
                <p:cNvPicPr/>
                <p:nvPr/>
              </p:nvPicPr>
              <p:blipFill>
                <a:blip r:embed="rId100"/>
                <a:stretch>
                  <a:fillRect/>
                </a:stretch>
              </p:blipFill>
              <p:spPr>
                <a:xfrm>
                  <a:off x="6097067" y="1133347"/>
                  <a:ext cx="1548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6" name="Freihand 65">
                  <a:extLst>
                    <a:ext uri="{FF2B5EF4-FFF2-40B4-BE49-F238E27FC236}">
                      <a16:creationId xmlns:a16="http://schemas.microsoft.com/office/drawing/2014/main" id="{56FF6C27-341D-4CD9-84ED-FD787E30AF30}"/>
                    </a:ext>
                  </a:extLst>
                </p14:cNvPr>
                <p14:cNvContentPartPr/>
                <p14:nvPr/>
              </p14:nvContentPartPr>
              <p14:xfrm>
                <a:off x="6322787" y="1116067"/>
                <a:ext cx="140760" cy="137160"/>
              </p14:xfrm>
            </p:contentPart>
          </mc:Choice>
          <mc:Fallback xmlns="">
            <p:pic>
              <p:nvPicPr>
                <p:cNvPr id="66" name="Freihand 65">
                  <a:extLst>
                    <a:ext uri="{FF2B5EF4-FFF2-40B4-BE49-F238E27FC236}">
                      <a16:creationId xmlns:a16="http://schemas.microsoft.com/office/drawing/2014/main" id="{56FF6C27-341D-4CD9-84ED-FD787E30AF30}"/>
                    </a:ext>
                  </a:extLst>
                </p:cNvPr>
                <p:cNvPicPr/>
                <p:nvPr/>
              </p:nvPicPr>
              <p:blipFill>
                <a:blip r:embed="rId102"/>
                <a:stretch>
                  <a:fillRect/>
                </a:stretch>
              </p:blipFill>
              <p:spPr>
                <a:xfrm>
                  <a:off x="6318467" y="1111747"/>
                  <a:ext cx="149400" cy="14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3">
            <p14:nvContentPartPr>
              <p14:cNvPr id="68" name="Freihand 67">
                <a:extLst>
                  <a:ext uri="{FF2B5EF4-FFF2-40B4-BE49-F238E27FC236}">
                    <a16:creationId xmlns:a16="http://schemas.microsoft.com/office/drawing/2014/main" id="{0D2570BC-9690-44BE-A695-02822FB7ED7B}"/>
                  </a:ext>
                </a:extLst>
              </p14:cNvPr>
              <p14:cNvContentPartPr/>
              <p14:nvPr/>
            </p14:nvContentPartPr>
            <p14:xfrm>
              <a:off x="6854147" y="1651027"/>
              <a:ext cx="242280" cy="31680"/>
            </p14:xfrm>
          </p:contentPart>
        </mc:Choice>
        <mc:Fallback xmlns="">
          <p:pic>
            <p:nvPicPr>
              <p:cNvPr id="68" name="Freihand 67">
                <a:extLst>
                  <a:ext uri="{FF2B5EF4-FFF2-40B4-BE49-F238E27FC236}">
                    <a16:creationId xmlns:a16="http://schemas.microsoft.com/office/drawing/2014/main" id="{0D2570BC-9690-44BE-A695-02822FB7ED7B}"/>
                  </a:ext>
                </a:extLst>
              </p:cNvPr>
              <p:cNvPicPr/>
              <p:nvPr/>
            </p:nvPicPr>
            <p:blipFill>
              <a:blip r:embed="rId104"/>
              <a:stretch>
                <a:fillRect/>
              </a:stretch>
            </p:blipFill>
            <p:spPr>
              <a:xfrm>
                <a:off x="6849827" y="1646707"/>
                <a:ext cx="2509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9" name="Freihand 68">
                <a:extLst>
                  <a:ext uri="{FF2B5EF4-FFF2-40B4-BE49-F238E27FC236}">
                    <a16:creationId xmlns:a16="http://schemas.microsoft.com/office/drawing/2014/main" id="{075AB8A5-C1C2-475B-9788-A3B97C89DD6E}"/>
                  </a:ext>
                </a:extLst>
              </p14:cNvPr>
              <p14:cNvContentPartPr/>
              <p14:nvPr/>
            </p14:nvContentPartPr>
            <p14:xfrm>
              <a:off x="7021907" y="1585147"/>
              <a:ext cx="175680" cy="141480"/>
            </p14:xfrm>
          </p:contentPart>
        </mc:Choice>
        <mc:Fallback xmlns="">
          <p:pic>
            <p:nvPicPr>
              <p:cNvPr id="69" name="Freihand 68">
                <a:extLst>
                  <a:ext uri="{FF2B5EF4-FFF2-40B4-BE49-F238E27FC236}">
                    <a16:creationId xmlns:a16="http://schemas.microsoft.com/office/drawing/2014/main" id="{075AB8A5-C1C2-475B-9788-A3B97C89DD6E}"/>
                  </a:ext>
                </a:extLst>
              </p:cNvPr>
              <p:cNvPicPr/>
              <p:nvPr/>
            </p:nvPicPr>
            <p:blipFill>
              <a:blip r:embed="rId106"/>
              <a:stretch>
                <a:fillRect/>
              </a:stretch>
            </p:blipFill>
            <p:spPr>
              <a:xfrm>
                <a:off x="7017587" y="1580827"/>
                <a:ext cx="184320" cy="150120"/>
              </a:xfrm>
              <a:prstGeom prst="rect">
                <a:avLst/>
              </a:prstGeom>
            </p:spPr>
          </p:pic>
        </mc:Fallback>
      </mc:AlternateContent>
      <p:grpSp>
        <p:nvGrpSpPr>
          <p:cNvPr id="79" name="Gruppieren 78">
            <a:extLst>
              <a:ext uri="{FF2B5EF4-FFF2-40B4-BE49-F238E27FC236}">
                <a16:creationId xmlns:a16="http://schemas.microsoft.com/office/drawing/2014/main" id="{BE1F6717-841A-457E-B2AB-867368B976DE}"/>
              </a:ext>
            </a:extLst>
          </p:cNvPr>
          <p:cNvGrpSpPr/>
          <p:nvPr/>
        </p:nvGrpSpPr>
        <p:grpSpPr>
          <a:xfrm>
            <a:off x="6085907" y="3339787"/>
            <a:ext cx="443880" cy="262440"/>
            <a:chOff x="6085907" y="3339787"/>
            <a:chExt cx="443880" cy="262440"/>
          </a:xfrm>
        </p:grpSpPr>
        <mc:AlternateContent xmlns:mc="http://schemas.openxmlformats.org/markup-compatibility/2006" xmlns:p14="http://schemas.microsoft.com/office/powerpoint/2010/main">
          <mc:Choice Requires="p14">
            <p:contentPart p14:bwMode="auto" r:id="rId107">
              <p14:nvContentPartPr>
                <p14:cNvPr id="76" name="Freihand 75">
                  <a:extLst>
                    <a:ext uri="{FF2B5EF4-FFF2-40B4-BE49-F238E27FC236}">
                      <a16:creationId xmlns:a16="http://schemas.microsoft.com/office/drawing/2014/main" id="{DC0120E3-B2B9-4A21-BD92-9AF0B136D445}"/>
                    </a:ext>
                  </a:extLst>
                </p14:cNvPr>
                <p14:cNvContentPartPr/>
                <p14:nvPr/>
              </p14:nvContentPartPr>
              <p14:xfrm>
                <a:off x="6085907" y="3450307"/>
                <a:ext cx="124920" cy="151920"/>
              </p14:xfrm>
            </p:contentPart>
          </mc:Choice>
          <mc:Fallback xmlns="">
            <p:pic>
              <p:nvPicPr>
                <p:cNvPr id="76" name="Freihand 75">
                  <a:extLst>
                    <a:ext uri="{FF2B5EF4-FFF2-40B4-BE49-F238E27FC236}">
                      <a16:creationId xmlns:a16="http://schemas.microsoft.com/office/drawing/2014/main" id="{DC0120E3-B2B9-4A21-BD92-9AF0B136D445}"/>
                    </a:ext>
                  </a:extLst>
                </p:cNvPr>
                <p:cNvPicPr/>
                <p:nvPr/>
              </p:nvPicPr>
              <p:blipFill>
                <a:blip r:embed="rId108"/>
                <a:stretch>
                  <a:fillRect/>
                </a:stretch>
              </p:blipFill>
              <p:spPr>
                <a:xfrm>
                  <a:off x="6081587" y="3445987"/>
                  <a:ext cx="1335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7" name="Freihand 76">
                  <a:extLst>
                    <a:ext uri="{FF2B5EF4-FFF2-40B4-BE49-F238E27FC236}">
                      <a16:creationId xmlns:a16="http://schemas.microsoft.com/office/drawing/2014/main" id="{44A55962-356D-472A-9323-35E246DA9ABE}"/>
                    </a:ext>
                  </a:extLst>
                </p14:cNvPr>
                <p14:cNvContentPartPr/>
                <p14:nvPr/>
              </p14:nvContentPartPr>
              <p14:xfrm>
                <a:off x="6142427" y="3339787"/>
                <a:ext cx="144000" cy="246960"/>
              </p14:xfrm>
            </p:contentPart>
          </mc:Choice>
          <mc:Fallback xmlns="">
            <p:pic>
              <p:nvPicPr>
                <p:cNvPr id="77" name="Freihand 76">
                  <a:extLst>
                    <a:ext uri="{FF2B5EF4-FFF2-40B4-BE49-F238E27FC236}">
                      <a16:creationId xmlns:a16="http://schemas.microsoft.com/office/drawing/2014/main" id="{44A55962-356D-472A-9323-35E246DA9ABE}"/>
                    </a:ext>
                  </a:extLst>
                </p:cNvPr>
                <p:cNvPicPr/>
                <p:nvPr/>
              </p:nvPicPr>
              <p:blipFill>
                <a:blip r:embed="rId110"/>
                <a:stretch>
                  <a:fillRect/>
                </a:stretch>
              </p:blipFill>
              <p:spPr>
                <a:xfrm>
                  <a:off x="6138107" y="3335467"/>
                  <a:ext cx="152640" cy="2556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8" name="Freihand 77">
                  <a:extLst>
                    <a:ext uri="{FF2B5EF4-FFF2-40B4-BE49-F238E27FC236}">
                      <a16:creationId xmlns:a16="http://schemas.microsoft.com/office/drawing/2014/main" id="{966D6DA7-721C-4DF5-8C11-7DA3E2BE1FCE}"/>
                    </a:ext>
                  </a:extLst>
                </p14:cNvPr>
                <p14:cNvContentPartPr/>
                <p14:nvPr/>
              </p14:nvContentPartPr>
              <p14:xfrm>
                <a:off x="6370307" y="3367507"/>
                <a:ext cx="159480" cy="216720"/>
              </p14:xfrm>
            </p:contentPart>
          </mc:Choice>
          <mc:Fallback xmlns="">
            <p:pic>
              <p:nvPicPr>
                <p:cNvPr id="78" name="Freihand 77">
                  <a:extLst>
                    <a:ext uri="{FF2B5EF4-FFF2-40B4-BE49-F238E27FC236}">
                      <a16:creationId xmlns:a16="http://schemas.microsoft.com/office/drawing/2014/main" id="{966D6DA7-721C-4DF5-8C11-7DA3E2BE1FCE}"/>
                    </a:ext>
                  </a:extLst>
                </p:cNvPr>
                <p:cNvPicPr/>
                <p:nvPr/>
              </p:nvPicPr>
              <p:blipFill>
                <a:blip r:embed="rId112"/>
                <a:stretch>
                  <a:fillRect/>
                </a:stretch>
              </p:blipFill>
              <p:spPr>
                <a:xfrm>
                  <a:off x="6365987" y="3363187"/>
                  <a:ext cx="168120" cy="225360"/>
                </a:xfrm>
                <a:prstGeom prst="rect">
                  <a:avLst/>
                </a:prstGeom>
              </p:spPr>
            </p:pic>
          </mc:Fallback>
        </mc:AlternateContent>
      </p:grpSp>
      <p:grpSp>
        <p:nvGrpSpPr>
          <p:cNvPr id="90" name="Gruppieren 89">
            <a:extLst>
              <a:ext uri="{FF2B5EF4-FFF2-40B4-BE49-F238E27FC236}">
                <a16:creationId xmlns:a16="http://schemas.microsoft.com/office/drawing/2014/main" id="{6A64AD96-219B-494C-9B89-2402F90A744D}"/>
              </a:ext>
            </a:extLst>
          </p:cNvPr>
          <p:cNvGrpSpPr/>
          <p:nvPr/>
        </p:nvGrpSpPr>
        <p:grpSpPr>
          <a:xfrm>
            <a:off x="6751547" y="3075547"/>
            <a:ext cx="1010160" cy="544680"/>
            <a:chOff x="6751547" y="3075547"/>
            <a:chExt cx="1010160" cy="544680"/>
          </a:xfrm>
        </p:grpSpPr>
        <mc:AlternateContent xmlns:mc="http://schemas.openxmlformats.org/markup-compatibility/2006" xmlns:p14="http://schemas.microsoft.com/office/powerpoint/2010/main">
          <mc:Choice Requires="p14">
            <p:contentPart p14:bwMode="auto" r:id="rId113">
              <p14:nvContentPartPr>
                <p14:cNvPr id="80" name="Freihand 79">
                  <a:extLst>
                    <a:ext uri="{FF2B5EF4-FFF2-40B4-BE49-F238E27FC236}">
                      <a16:creationId xmlns:a16="http://schemas.microsoft.com/office/drawing/2014/main" id="{32808B60-2D6E-46FF-A934-520DC90FCA06}"/>
                    </a:ext>
                  </a:extLst>
                </p14:cNvPr>
                <p14:cNvContentPartPr/>
                <p14:nvPr/>
              </p14:nvContentPartPr>
              <p14:xfrm>
                <a:off x="6751547" y="3467227"/>
                <a:ext cx="182880" cy="14400"/>
              </p14:xfrm>
            </p:contentPart>
          </mc:Choice>
          <mc:Fallback xmlns="">
            <p:pic>
              <p:nvPicPr>
                <p:cNvPr id="80" name="Freihand 79">
                  <a:extLst>
                    <a:ext uri="{FF2B5EF4-FFF2-40B4-BE49-F238E27FC236}">
                      <a16:creationId xmlns:a16="http://schemas.microsoft.com/office/drawing/2014/main" id="{32808B60-2D6E-46FF-A934-520DC90FCA06}"/>
                    </a:ext>
                  </a:extLst>
                </p:cNvPr>
                <p:cNvPicPr/>
                <p:nvPr/>
              </p:nvPicPr>
              <p:blipFill>
                <a:blip r:embed="rId114"/>
                <a:stretch>
                  <a:fillRect/>
                </a:stretch>
              </p:blipFill>
              <p:spPr>
                <a:xfrm>
                  <a:off x="6747227" y="3462907"/>
                  <a:ext cx="19152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81" name="Freihand 80">
                  <a:extLst>
                    <a:ext uri="{FF2B5EF4-FFF2-40B4-BE49-F238E27FC236}">
                      <a16:creationId xmlns:a16="http://schemas.microsoft.com/office/drawing/2014/main" id="{68970019-DDF2-4599-ADB1-592CA04701ED}"/>
                    </a:ext>
                  </a:extLst>
                </p14:cNvPr>
                <p14:cNvContentPartPr/>
                <p14:nvPr/>
              </p14:nvContentPartPr>
              <p14:xfrm>
                <a:off x="6930467" y="3414667"/>
                <a:ext cx="169560" cy="131760"/>
              </p14:xfrm>
            </p:contentPart>
          </mc:Choice>
          <mc:Fallback xmlns="">
            <p:pic>
              <p:nvPicPr>
                <p:cNvPr id="81" name="Freihand 80">
                  <a:extLst>
                    <a:ext uri="{FF2B5EF4-FFF2-40B4-BE49-F238E27FC236}">
                      <a16:creationId xmlns:a16="http://schemas.microsoft.com/office/drawing/2014/main" id="{68970019-DDF2-4599-ADB1-592CA04701ED}"/>
                    </a:ext>
                  </a:extLst>
                </p:cNvPr>
                <p:cNvPicPr/>
                <p:nvPr/>
              </p:nvPicPr>
              <p:blipFill>
                <a:blip r:embed="rId116"/>
                <a:stretch>
                  <a:fillRect/>
                </a:stretch>
              </p:blipFill>
              <p:spPr>
                <a:xfrm>
                  <a:off x="6926147" y="3410347"/>
                  <a:ext cx="1782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83" name="Freihand 82">
                  <a:extLst>
                    <a:ext uri="{FF2B5EF4-FFF2-40B4-BE49-F238E27FC236}">
                      <a16:creationId xmlns:a16="http://schemas.microsoft.com/office/drawing/2014/main" id="{A8B23273-6FA9-4C98-8CFE-37AA580CFEB8}"/>
                    </a:ext>
                  </a:extLst>
                </p14:cNvPr>
                <p14:cNvContentPartPr/>
                <p14:nvPr/>
              </p14:nvContentPartPr>
              <p14:xfrm>
                <a:off x="7261667" y="3342307"/>
                <a:ext cx="112680" cy="177480"/>
              </p14:xfrm>
            </p:contentPart>
          </mc:Choice>
          <mc:Fallback xmlns="">
            <p:pic>
              <p:nvPicPr>
                <p:cNvPr id="83" name="Freihand 82">
                  <a:extLst>
                    <a:ext uri="{FF2B5EF4-FFF2-40B4-BE49-F238E27FC236}">
                      <a16:creationId xmlns:a16="http://schemas.microsoft.com/office/drawing/2014/main" id="{A8B23273-6FA9-4C98-8CFE-37AA580CFEB8}"/>
                    </a:ext>
                  </a:extLst>
                </p:cNvPr>
                <p:cNvPicPr/>
                <p:nvPr/>
              </p:nvPicPr>
              <p:blipFill>
                <a:blip r:embed="rId118"/>
                <a:stretch>
                  <a:fillRect/>
                </a:stretch>
              </p:blipFill>
              <p:spPr>
                <a:xfrm>
                  <a:off x="7257347" y="3337987"/>
                  <a:ext cx="1213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84" name="Freihand 83">
                  <a:extLst>
                    <a:ext uri="{FF2B5EF4-FFF2-40B4-BE49-F238E27FC236}">
                      <a16:creationId xmlns:a16="http://schemas.microsoft.com/office/drawing/2014/main" id="{5A614230-F6E5-4BE0-84C1-641F863B832B}"/>
                    </a:ext>
                  </a:extLst>
                </p14:cNvPr>
                <p14:cNvContentPartPr/>
                <p14:nvPr/>
              </p14:nvContentPartPr>
              <p14:xfrm>
                <a:off x="7331867" y="3228547"/>
                <a:ext cx="169560" cy="250200"/>
              </p14:xfrm>
            </p:contentPart>
          </mc:Choice>
          <mc:Fallback xmlns="">
            <p:pic>
              <p:nvPicPr>
                <p:cNvPr id="84" name="Freihand 83">
                  <a:extLst>
                    <a:ext uri="{FF2B5EF4-FFF2-40B4-BE49-F238E27FC236}">
                      <a16:creationId xmlns:a16="http://schemas.microsoft.com/office/drawing/2014/main" id="{5A614230-F6E5-4BE0-84C1-641F863B832B}"/>
                    </a:ext>
                  </a:extLst>
                </p:cNvPr>
                <p:cNvPicPr/>
                <p:nvPr/>
              </p:nvPicPr>
              <p:blipFill>
                <a:blip r:embed="rId120"/>
                <a:stretch>
                  <a:fillRect/>
                </a:stretch>
              </p:blipFill>
              <p:spPr>
                <a:xfrm>
                  <a:off x="7327547" y="3224227"/>
                  <a:ext cx="178200" cy="2588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86" name="Freihand 85">
                  <a:extLst>
                    <a:ext uri="{FF2B5EF4-FFF2-40B4-BE49-F238E27FC236}">
                      <a16:creationId xmlns:a16="http://schemas.microsoft.com/office/drawing/2014/main" id="{E1BCDD39-6098-4B47-AB58-4164D2831627}"/>
                    </a:ext>
                  </a:extLst>
                </p14:cNvPr>
                <p14:cNvContentPartPr/>
                <p14:nvPr/>
              </p14:nvContentPartPr>
              <p14:xfrm>
                <a:off x="7365347" y="3075547"/>
                <a:ext cx="172800" cy="138600"/>
              </p14:xfrm>
            </p:contentPart>
          </mc:Choice>
          <mc:Fallback xmlns="">
            <p:pic>
              <p:nvPicPr>
                <p:cNvPr id="86" name="Freihand 85">
                  <a:extLst>
                    <a:ext uri="{FF2B5EF4-FFF2-40B4-BE49-F238E27FC236}">
                      <a16:creationId xmlns:a16="http://schemas.microsoft.com/office/drawing/2014/main" id="{E1BCDD39-6098-4B47-AB58-4164D2831627}"/>
                    </a:ext>
                  </a:extLst>
                </p:cNvPr>
                <p:cNvPicPr/>
                <p:nvPr/>
              </p:nvPicPr>
              <p:blipFill>
                <a:blip r:embed="rId122"/>
                <a:stretch>
                  <a:fillRect/>
                </a:stretch>
              </p:blipFill>
              <p:spPr>
                <a:xfrm>
                  <a:off x="7361027" y="3071227"/>
                  <a:ext cx="18144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8" name="Freihand 87">
                  <a:extLst>
                    <a:ext uri="{FF2B5EF4-FFF2-40B4-BE49-F238E27FC236}">
                      <a16:creationId xmlns:a16="http://schemas.microsoft.com/office/drawing/2014/main" id="{A48E540A-3E89-44FA-BE6B-5EC5723BFB46}"/>
                    </a:ext>
                  </a:extLst>
                </p14:cNvPr>
                <p14:cNvContentPartPr/>
                <p14:nvPr/>
              </p14:nvContentPartPr>
              <p14:xfrm>
                <a:off x="7645067" y="3317827"/>
                <a:ext cx="108360" cy="128160"/>
              </p14:xfrm>
            </p:contentPart>
          </mc:Choice>
          <mc:Fallback xmlns="">
            <p:pic>
              <p:nvPicPr>
                <p:cNvPr id="88" name="Freihand 87">
                  <a:extLst>
                    <a:ext uri="{FF2B5EF4-FFF2-40B4-BE49-F238E27FC236}">
                      <a16:creationId xmlns:a16="http://schemas.microsoft.com/office/drawing/2014/main" id="{A48E540A-3E89-44FA-BE6B-5EC5723BFB46}"/>
                    </a:ext>
                  </a:extLst>
                </p:cNvPr>
                <p:cNvPicPr/>
                <p:nvPr/>
              </p:nvPicPr>
              <p:blipFill>
                <a:blip r:embed="rId124"/>
                <a:stretch>
                  <a:fillRect/>
                </a:stretch>
              </p:blipFill>
              <p:spPr>
                <a:xfrm>
                  <a:off x="7640747" y="3313507"/>
                  <a:ext cx="1170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9" name="Freihand 88">
                  <a:extLst>
                    <a:ext uri="{FF2B5EF4-FFF2-40B4-BE49-F238E27FC236}">
                      <a16:creationId xmlns:a16="http://schemas.microsoft.com/office/drawing/2014/main" id="{1F51C58C-C10B-41DC-A829-0C87AE44481D}"/>
                    </a:ext>
                  </a:extLst>
                </p14:cNvPr>
                <p14:cNvContentPartPr/>
                <p14:nvPr/>
              </p14:nvContentPartPr>
              <p14:xfrm>
                <a:off x="7723907" y="3349507"/>
                <a:ext cx="37800" cy="270720"/>
              </p14:xfrm>
            </p:contentPart>
          </mc:Choice>
          <mc:Fallback xmlns="">
            <p:pic>
              <p:nvPicPr>
                <p:cNvPr id="89" name="Freihand 88">
                  <a:extLst>
                    <a:ext uri="{FF2B5EF4-FFF2-40B4-BE49-F238E27FC236}">
                      <a16:creationId xmlns:a16="http://schemas.microsoft.com/office/drawing/2014/main" id="{1F51C58C-C10B-41DC-A829-0C87AE44481D}"/>
                    </a:ext>
                  </a:extLst>
                </p:cNvPr>
                <p:cNvPicPr/>
                <p:nvPr/>
              </p:nvPicPr>
              <p:blipFill>
                <a:blip r:embed="rId126"/>
                <a:stretch>
                  <a:fillRect/>
                </a:stretch>
              </p:blipFill>
              <p:spPr>
                <a:xfrm>
                  <a:off x="7719587" y="3345187"/>
                  <a:ext cx="46440" cy="279360"/>
                </a:xfrm>
                <a:prstGeom prst="rect">
                  <a:avLst/>
                </a:prstGeom>
              </p:spPr>
            </p:pic>
          </mc:Fallback>
        </mc:AlternateContent>
      </p:grpSp>
      <p:grpSp>
        <p:nvGrpSpPr>
          <p:cNvPr id="94" name="Gruppieren 93">
            <a:extLst>
              <a:ext uri="{FF2B5EF4-FFF2-40B4-BE49-F238E27FC236}">
                <a16:creationId xmlns:a16="http://schemas.microsoft.com/office/drawing/2014/main" id="{57642579-1D06-4E4A-BC32-0CE4A73A5389}"/>
              </a:ext>
            </a:extLst>
          </p:cNvPr>
          <p:cNvGrpSpPr/>
          <p:nvPr/>
        </p:nvGrpSpPr>
        <p:grpSpPr>
          <a:xfrm>
            <a:off x="7296587" y="2720587"/>
            <a:ext cx="583200" cy="187200"/>
            <a:chOff x="7296587" y="2720587"/>
            <a:chExt cx="583200" cy="187200"/>
          </a:xfrm>
        </p:grpSpPr>
        <mc:AlternateContent xmlns:mc="http://schemas.openxmlformats.org/markup-compatibility/2006" xmlns:p14="http://schemas.microsoft.com/office/powerpoint/2010/main">
          <mc:Choice Requires="p14">
            <p:contentPart p14:bwMode="auto" r:id="rId127">
              <p14:nvContentPartPr>
                <p14:cNvPr id="91" name="Freihand 90">
                  <a:extLst>
                    <a:ext uri="{FF2B5EF4-FFF2-40B4-BE49-F238E27FC236}">
                      <a16:creationId xmlns:a16="http://schemas.microsoft.com/office/drawing/2014/main" id="{D0250EFB-4355-4B14-BEEA-8DAECAF6DA84}"/>
                    </a:ext>
                  </a:extLst>
                </p14:cNvPr>
                <p14:cNvContentPartPr/>
                <p14:nvPr/>
              </p14:nvContentPartPr>
              <p14:xfrm>
                <a:off x="7296587" y="2749387"/>
                <a:ext cx="169560" cy="155880"/>
              </p14:xfrm>
            </p:contentPart>
          </mc:Choice>
          <mc:Fallback xmlns="">
            <p:pic>
              <p:nvPicPr>
                <p:cNvPr id="91" name="Freihand 90">
                  <a:extLst>
                    <a:ext uri="{FF2B5EF4-FFF2-40B4-BE49-F238E27FC236}">
                      <a16:creationId xmlns:a16="http://schemas.microsoft.com/office/drawing/2014/main" id="{D0250EFB-4355-4B14-BEEA-8DAECAF6DA84}"/>
                    </a:ext>
                  </a:extLst>
                </p:cNvPr>
                <p:cNvPicPr/>
                <p:nvPr/>
              </p:nvPicPr>
              <p:blipFill>
                <a:blip r:embed="rId128"/>
                <a:stretch>
                  <a:fillRect/>
                </a:stretch>
              </p:blipFill>
              <p:spPr>
                <a:xfrm>
                  <a:off x="7292267" y="2745067"/>
                  <a:ext cx="17820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2" name="Freihand 91">
                  <a:extLst>
                    <a:ext uri="{FF2B5EF4-FFF2-40B4-BE49-F238E27FC236}">
                      <a16:creationId xmlns:a16="http://schemas.microsoft.com/office/drawing/2014/main" id="{8363BB27-18F5-4BF8-9F31-177CD39AC90D}"/>
                    </a:ext>
                  </a:extLst>
                </p14:cNvPr>
                <p14:cNvContentPartPr/>
                <p14:nvPr/>
              </p14:nvContentPartPr>
              <p14:xfrm>
                <a:off x="7539947" y="2762707"/>
                <a:ext cx="126360" cy="119880"/>
              </p14:xfrm>
            </p:contentPart>
          </mc:Choice>
          <mc:Fallback xmlns="">
            <p:pic>
              <p:nvPicPr>
                <p:cNvPr id="92" name="Freihand 91">
                  <a:extLst>
                    <a:ext uri="{FF2B5EF4-FFF2-40B4-BE49-F238E27FC236}">
                      <a16:creationId xmlns:a16="http://schemas.microsoft.com/office/drawing/2014/main" id="{8363BB27-18F5-4BF8-9F31-177CD39AC90D}"/>
                    </a:ext>
                  </a:extLst>
                </p:cNvPr>
                <p:cNvPicPr/>
                <p:nvPr/>
              </p:nvPicPr>
              <p:blipFill>
                <a:blip r:embed="rId130"/>
                <a:stretch>
                  <a:fillRect/>
                </a:stretch>
              </p:blipFill>
              <p:spPr>
                <a:xfrm>
                  <a:off x="7535627" y="2758387"/>
                  <a:ext cx="13500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93" name="Freihand 92">
                  <a:extLst>
                    <a:ext uri="{FF2B5EF4-FFF2-40B4-BE49-F238E27FC236}">
                      <a16:creationId xmlns:a16="http://schemas.microsoft.com/office/drawing/2014/main" id="{F489A7E9-D505-4834-9C10-289C3C4AB7AA}"/>
                    </a:ext>
                  </a:extLst>
                </p14:cNvPr>
                <p14:cNvContentPartPr/>
                <p14:nvPr/>
              </p14:nvContentPartPr>
              <p14:xfrm>
                <a:off x="7732547" y="2720587"/>
                <a:ext cx="147240" cy="187200"/>
              </p14:xfrm>
            </p:contentPart>
          </mc:Choice>
          <mc:Fallback xmlns="">
            <p:pic>
              <p:nvPicPr>
                <p:cNvPr id="93" name="Freihand 92">
                  <a:extLst>
                    <a:ext uri="{FF2B5EF4-FFF2-40B4-BE49-F238E27FC236}">
                      <a16:creationId xmlns:a16="http://schemas.microsoft.com/office/drawing/2014/main" id="{F489A7E9-D505-4834-9C10-289C3C4AB7AA}"/>
                    </a:ext>
                  </a:extLst>
                </p:cNvPr>
                <p:cNvPicPr/>
                <p:nvPr/>
              </p:nvPicPr>
              <p:blipFill>
                <a:blip r:embed="rId132"/>
                <a:stretch>
                  <a:fillRect/>
                </a:stretch>
              </p:blipFill>
              <p:spPr>
                <a:xfrm>
                  <a:off x="7728227" y="2716267"/>
                  <a:ext cx="155880" cy="195840"/>
                </a:xfrm>
                <a:prstGeom prst="rect">
                  <a:avLst/>
                </a:prstGeom>
              </p:spPr>
            </p:pic>
          </mc:Fallback>
        </mc:AlternateContent>
      </p:grpSp>
      <p:grpSp>
        <p:nvGrpSpPr>
          <p:cNvPr id="113" name="Gruppieren 112">
            <a:extLst>
              <a:ext uri="{FF2B5EF4-FFF2-40B4-BE49-F238E27FC236}">
                <a16:creationId xmlns:a16="http://schemas.microsoft.com/office/drawing/2014/main" id="{631A48CE-8E71-44D9-AB38-E187F3333661}"/>
              </a:ext>
            </a:extLst>
          </p:cNvPr>
          <p:cNvGrpSpPr/>
          <p:nvPr/>
        </p:nvGrpSpPr>
        <p:grpSpPr>
          <a:xfrm>
            <a:off x="1036907" y="4399987"/>
            <a:ext cx="3579840" cy="404280"/>
            <a:chOff x="1036907" y="4399987"/>
            <a:chExt cx="3579840" cy="404280"/>
          </a:xfrm>
        </p:grpSpPr>
        <mc:AlternateContent xmlns:mc="http://schemas.openxmlformats.org/markup-compatibility/2006" xmlns:p14="http://schemas.microsoft.com/office/powerpoint/2010/main">
          <mc:Choice Requires="p14">
            <p:contentPart p14:bwMode="auto" r:id="rId133">
              <p14:nvContentPartPr>
                <p14:cNvPr id="95" name="Freihand 94">
                  <a:extLst>
                    <a:ext uri="{FF2B5EF4-FFF2-40B4-BE49-F238E27FC236}">
                      <a16:creationId xmlns:a16="http://schemas.microsoft.com/office/drawing/2014/main" id="{24ED7475-191C-4DEE-A23F-967513E4312B}"/>
                    </a:ext>
                  </a:extLst>
                </p14:cNvPr>
                <p14:cNvContentPartPr/>
                <p14:nvPr/>
              </p14:nvContentPartPr>
              <p14:xfrm>
                <a:off x="1036907" y="4444627"/>
                <a:ext cx="222480" cy="185400"/>
              </p14:xfrm>
            </p:contentPart>
          </mc:Choice>
          <mc:Fallback xmlns="">
            <p:pic>
              <p:nvPicPr>
                <p:cNvPr id="95" name="Freihand 94">
                  <a:extLst>
                    <a:ext uri="{FF2B5EF4-FFF2-40B4-BE49-F238E27FC236}">
                      <a16:creationId xmlns:a16="http://schemas.microsoft.com/office/drawing/2014/main" id="{24ED7475-191C-4DEE-A23F-967513E4312B}"/>
                    </a:ext>
                  </a:extLst>
                </p:cNvPr>
                <p:cNvPicPr/>
                <p:nvPr/>
              </p:nvPicPr>
              <p:blipFill>
                <a:blip r:embed="rId134"/>
                <a:stretch>
                  <a:fillRect/>
                </a:stretch>
              </p:blipFill>
              <p:spPr>
                <a:xfrm>
                  <a:off x="1032587" y="4440307"/>
                  <a:ext cx="23112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6" name="Freihand 95">
                  <a:extLst>
                    <a:ext uri="{FF2B5EF4-FFF2-40B4-BE49-F238E27FC236}">
                      <a16:creationId xmlns:a16="http://schemas.microsoft.com/office/drawing/2014/main" id="{587DC68E-34FA-420A-B6F9-B69288110C84}"/>
                    </a:ext>
                  </a:extLst>
                </p14:cNvPr>
                <p14:cNvContentPartPr/>
                <p14:nvPr/>
              </p14:nvContentPartPr>
              <p14:xfrm>
                <a:off x="1265147" y="4468027"/>
                <a:ext cx="159120" cy="138960"/>
              </p14:xfrm>
            </p:contentPart>
          </mc:Choice>
          <mc:Fallback xmlns="">
            <p:pic>
              <p:nvPicPr>
                <p:cNvPr id="96" name="Freihand 95">
                  <a:extLst>
                    <a:ext uri="{FF2B5EF4-FFF2-40B4-BE49-F238E27FC236}">
                      <a16:creationId xmlns:a16="http://schemas.microsoft.com/office/drawing/2014/main" id="{587DC68E-34FA-420A-B6F9-B69288110C84}"/>
                    </a:ext>
                  </a:extLst>
                </p:cNvPr>
                <p:cNvPicPr/>
                <p:nvPr/>
              </p:nvPicPr>
              <p:blipFill>
                <a:blip r:embed="rId136"/>
                <a:stretch>
                  <a:fillRect/>
                </a:stretch>
              </p:blipFill>
              <p:spPr>
                <a:xfrm>
                  <a:off x="1260827" y="4463707"/>
                  <a:ext cx="1677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8" name="Freihand 97">
                  <a:extLst>
                    <a:ext uri="{FF2B5EF4-FFF2-40B4-BE49-F238E27FC236}">
                      <a16:creationId xmlns:a16="http://schemas.microsoft.com/office/drawing/2014/main" id="{068A3D95-F5A5-4B05-BBE7-755AE05E99F7}"/>
                    </a:ext>
                  </a:extLst>
                </p14:cNvPr>
                <p14:cNvContentPartPr/>
                <p14:nvPr/>
              </p14:nvContentPartPr>
              <p14:xfrm>
                <a:off x="1457027" y="4509067"/>
                <a:ext cx="144360" cy="120240"/>
              </p14:xfrm>
            </p:contentPart>
          </mc:Choice>
          <mc:Fallback xmlns="">
            <p:pic>
              <p:nvPicPr>
                <p:cNvPr id="98" name="Freihand 97">
                  <a:extLst>
                    <a:ext uri="{FF2B5EF4-FFF2-40B4-BE49-F238E27FC236}">
                      <a16:creationId xmlns:a16="http://schemas.microsoft.com/office/drawing/2014/main" id="{068A3D95-F5A5-4B05-BBE7-755AE05E99F7}"/>
                    </a:ext>
                  </a:extLst>
                </p:cNvPr>
                <p:cNvPicPr/>
                <p:nvPr/>
              </p:nvPicPr>
              <p:blipFill>
                <a:blip r:embed="rId138"/>
                <a:stretch>
                  <a:fillRect/>
                </a:stretch>
              </p:blipFill>
              <p:spPr>
                <a:xfrm>
                  <a:off x="1452707" y="4504747"/>
                  <a:ext cx="1530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9" name="Freihand 98">
                  <a:extLst>
                    <a:ext uri="{FF2B5EF4-FFF2-40B4-BE49-F238E27FC236}">
                      <a16:creationId xmlns:a16="http://schemas.microsoft.com/office/drawing/2014/main" id="{4BAF8559-E9B9-4330-B59D-B029E24CC8CB}"/>
                    </a:ext>
                  </a:extLst>
                </p14:cNvPr>
                <p14:cNvContentPartPr/>
                <p14:nvPr/>
              </p14:nvContentPartPr>
              <p14:xfrm>
                <a:off x="1617947" y="4502587"/>
                <a:ext cx="218160" cy="125280"/>
              </p14:xfrm>
            </p:contentPart>
          </mc:Choice>
          <mc:Fallback xmlns="">
            <p:pic>
              <p:nvPicPr>
                <p:cNvPr id="99" name="Freihand 98">
                  <a:extLst>
                    <a:ext uri="{FF2B5EF4-FFF2-40B4-BE49-F238E27FC236}">
                      <a16:creationId xmlns:a16="http://schemas.microsoft.com/office/drawing/2014/main" id="{4BAF8559-E9B9-4330-B59D-B029E24CC8CB}"/>
                    </a:ext>
                  </a:extLst>
                </p:cNvPr>
                <p:cNvPicPr/>
                <p:nvPr/>
              </p:nvPicPr>
              <p:blipFill>
                <a:blip r:embed="rId140"/>
                <a:stretch>
                  <a:fillRect/>
                </a:stretch>
              </p:blipFill>
              <p:spPr>
                <a:xfrm>
                  <a:off x="1613627" y="4498267"/>
                  <a:ext cx="2268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00" name="Freihand 99">
                  <a:extLst>
                    <a:ext uri="{FF2B5EF4-FFF2-40B4-BE49-F238E27FC236}">
                      <a16:creationId xmlns:a16="http://schemas.microsoft.com/office/drawing/2014/main" id="{FBEC9CB3-86E3-4CCA-9D63-C8D8A3B6EF1A}"/>
                    </a:ext>
                  </a:extLst>
                </p14:cNvPr>
                <p14:cNvContentPartPr/>
                <p14:nvPr/>
              </p14:nvContentPartPr>
              <p14:xfrm>
                <a:off x="1837907" y="4495027"/>
                <a:ext cx="282960" cy="119160"/>
              </p14:xfrm>
            </p:contentPart>
          </mc:Choice>
          <mc:Fallback xmlns="">
            <p:pic>
              <p:nvPicPr>
                <p:cNvPr id="100" name="Freihand 99">
                  <a:extLst>
                    <a:ext uri="{FF2B5EF4-FFF2-40B4-BE49-F238E27FC236}">
                      <a16:creationId xmlns:a16="http://schemas.microsoft.com/office/drawing/2014/main" id="{FBEC9CB3-86E3-4CCA-9D63-C8D8A3B6EF1A}"/>
                    </a:ext>
                  </a:extLst>
                </p:cNvPr>
                <p:cNvPicPr/>
                <p:nvPr/>
              </p:nvPicPr>
              <p:blipFill>
                <a:blip r:embed="rId142"/>
                <a:stretch>
                  <a:fillRect/>
                </a:stretch>
              </p:blipFill>
              <p:spPr>
                <a:xfrm>
                  <a:off x="1833587" y="4490707"/>
                  <a:ext cx="2916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01" name="Freihand 100">
                  <a:extLst>
                    <a:ext uri="{FF2B5EF4-FFF2-40B4-BE49-F238E27FC236}">
                      <a16:creationId xmlns:a16="http://schemas.microsoft.com/office/drawing/2014/main" id="{B313BCFB-7FCB-436A-99C1-ED601B3D1027}"/>
                    </a:ext>
                  </a:extLst>
                </p14:cNvPr>
                <p14:cNvContentPartPr/>
                <p14:nvPr/>
              </p14:nvContentPartPr>
              <p14:xfrm>
                <a:off x="2176307" y="4514467"/>
                <a:ext cx="287280" cy="63720"/>
              </p14:xfrm>
            </p:contentPart>
          </mc:Choice>
          <mc:Fallback xmlns="">
            <p:pic>
              <p:nvPicPr>
                <p:cNvPr id="101" name="Freihand 100">
                  <a:extLst>
                    <a:ext uri="{FF2B5EF4-FFF2-40B4-BE49-F238E27FC236}">
                      <a16:creationId xmlns:a16="http://schemas.microsoft.com/office/drawing/2014/main" id="{B313BCFB-7FCB-436A-99C1-ED601B3D1027}"/>
                    </a:ext>
                  </a:extLst>
                </p:cNvPr>
                <p:cNvPicPr/>
                <p:nvPr/>
              </p:nvPicPr>
              <p:blipFill>
                <a:blip r:embed="rId144"/>
                <a:stretch>
                  <a:fillRect/>
                </a:stretch>
              </p:blipFill>
              <p:spPr>
                <a:xfrm>
                  <a:off x="2171987" y="4510147"/>
                  <a:ext cx="29592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02" name="Freihand 101">
                  <a:extLst>
                    <a:ext uri="{FF2B5EF4-FFF2-40B4-BE49-F238E27FC236}">
                      <a16:creationId xmlns:a16="http://schemas.microsoft.com/office/drawing/2014/main" id="{31B0097A-CEB7-47E8-97BB-E161E6A7770E}"/>
                    </a:ext>
                  </a:extLst>
                </p14:cNvPr>
                <p14:cNvContentPartPr/>
                <p14:nvPr/>
              </p14:nvContentPartPr>
              <p14:xfrm>
                <a:off x="2401667" y="4456507"/>
                <a:ext cx="81360" cy="24840"/>
              </p14:xfrm>
            </p:contentPart>
          </mc:Choice>
          <mc:Fallback xmlns="">
            <p:pic>
              <p:nvPicPr>
                <p:cNvPr id="102" name="Freihand 101">
                  <a:extLst>
                    <a:ext uri="{FF2B5EF4-FFF2-40B4-BE49-F238E27FC236}">
                      <a16:creationId xmlns:a16="http://schemas.microsoft.com/office/drawing/2014/main" id="{31B0097A-CEB7-47E8-97BB-E161E6A7770E}"/>
                    </a:ext>
                  </a:extLst>
                </p:cNvPr>
                <p:cNvPicPr/>
                <p:nvPr/>
              </p:nvPicPr>
              <p:blipFill>
                <a:blip r:embed="rId146"/>
                <a:stretch>
                  <a:fillRect/>
                </a:stretch>
              </p:blipFill>
              <p:spPr>
                <a:xfrm>
                  <a:off x="2397347" y="4452187"/>
                  <a:ext cx="900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03" name="Freihand 102">
                  <a:extLst>
                    <a:ext uri="{FF2B5EF4-FFF2-40B4-BE49-F238E27FC236}">
                      <a16:creationId xmlns:a16="http://schemas.microsoft.com/office/drawing/2014/main" id="{3825261A-CFB9-41BA-991F-8DC9F1F0D032}"/>
                    </a:ext>
                  </a:extLst>
                </p14:cNvPr>
                <p14:cNvContentPartPr/>
                <p14:nvPr/>
              </p14:nvContentPartPr>
              <p14:xfrm>
                <a:off x="2451347" y="4516627"/>
                <a:ext cx="220680" cy="287640"/>
              </p14:xfrm>
            </p:contentPart>
          </mc:Choice>
          <mc:Fallback xmlns="">
            <p:pic>
              <p:nvPicPr>
                <p:cNvPr id="103" name="Freihand 102">
                  <a:extLst>
                    <a:ext uri="{FF2B5EF4-FFF2-40B4-BE49-F238E27FC236}">
                      <a16:creationId xmlns:a16="http://schemas.microsoft.com/office/drawing/2014/main" id="{3825261A-CFB9-41BA-991F-8DC9F1F0D032}"/>
                    </a:ext>
                  </a:extLst>
                </p:cNvPr>
                <p:cNvPicPr/>
                <p:nvPr/>
              </p:nvPicPr>
              <p:blipFill>
                <a:blip r:embed="rId148"/>
                <a:stretch>
                  <a:fillRect/>
                </a:stretch>
              </p:blipFill>
              <p:spPr>
                <a:xfrm>
                  <a:off x="2447027" y="4512307"/>
                  <a:ext cx="229320" cy="2962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05" name="Freihand 104">
                  <a:extLst>
                    <a:ext uri="{FF2B5EF4-FFF2-40B4-BE49-F238E27FC236}">
                      <a16:creationId xmlns:a16="http://schemas.microsoft.com/office/drawing/2014/main" id="{7333418D-7350-46DA-B78A-3D0AB18875D1}"/>
                    </a:ext>
                  </a:extLst>
                </p14:cNvPr>
                <p14:cNvContentPartPr/>
                <p14:nvPr/>
              </p14:nvContentPartPr>
              <p14:xfrm>
                <a:off x="2767787" y="4523107"/>
                <a:ext cx="191880" cy="89280"/>
              </p14:xfrm>
            </p:contentPart>
          </mc:Choice>
          <mc:Fallback xmlns="">
            <p:pic>
              <p:nvPicPr>
                <p:cNvPr id="105" name="Freihand 104">
                  <a:extLst>
                    <a:ext uri="{FF2B5EF4-FFF2-40B4-BE49-F238E27FC236}">
                      <a16:creationId xmlns:a16="http://schemas.microsoft.com/office/drawing/2014/main" id="{7333418D-7350-46DA-B78A-3D0AB18875D1}"/>
                    </a:ext>
                  </a:extLst>
                </p:cNvPr>
                <p:cNvPicPr/>
                <p:nvPr/>
              </p:nvPicPr>
              <p:blipFill>
                <a:blip r:embed="rId150"/>
                <a:stretch>
                  <a:fillRect/>
                </a:stretch>
              </p:blipFill>
              <p:spPr>
                <a:xfrm>
                  <a:off x="2763467" y="4518787"/>
                  <a:ext cx="20052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06" name="Freihand 105">
                  <a:extLst>
                    <a:ext uri="{FF2B5EF4-FFF2-40B4-BE49-F238E27FC236}">
                      <a16:creationId xmlns:a16="http://schemas.microsoft.com/office/drawing/2014/main" id="{1368ACBB-D0FB-4584-9FF9-3AC62353F108}"/>
                    </a:ext>
                  </a:extLst>
                </p14:cNvPr>
                <p14:cNvContentPartPr/>
                <p14:nvPr/>
              </p14:nvContentPartPr>
              <p14:xfrm>
                <a:off x="2975147" y="4438507"/>
                <a:ext cx="302400" cy="183960"/>
              </p14:xfrm>
            </p:contentPart>
          </mc:Choice>
          <mc:Fallback xmlns="">
            <p:pic>
              <p:nvPicPr>
                <p:cNvPr id="106" name="Freihand 105">
                  <a:extLst>
                    <a:ext uri="{FF2B5EF4-FFF2-40B4-BE49-F238E27FC236}">
                      <a16:creationId xmlns:a16="http://schemas.microsoft.com/office/drawing/2014/main" id="{1368ACBB-D0FB-4584-9FF9-3AC62353F108}"/>
                    </a:ext>
                  </a:extLst>
                </p:cNvPr>
                <p:cNvPicPr/>
                <p:nvPr/>
              </p:nvPicPr>
              <p:blipFill>
                <a:blip r:embed="rId152"/>
                <a:stretch>
                  <a:fillRect/>
                </a:stretch>
              </p:blipFill>
              <p:spPr>
                <a:xfrm>
                  <a:off x="2970827" y="4434187"/>
                  <a:ext cx="3110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07" name="Freihand 106">
                  <a:extLst>
                    <a:ext uri="{FF2B5EF4-FFF2-40B4-BE49-F238E27FC236}">
                      <a16:creationId xmlns:a16="http://schemas.microsoft.com/office/drawing/2014/main" id="{048D0C49-F8D2-4F2C-A95F-B4C0C6FB1689}"/>
                    </a:ext>
                  </a:extLst>
                </p14:cNvPr>
                <p14:cNvContentPartPr/>
                <p14:nvPr/>
              </p14:nvContentPartPr>
              <p14:xfrm>
                <a:off x="3322187" y="4513027"/>
                <a:ext cx="104400" cy="95040"/>
              </p14:xfrm>
            </p:contentPart>
          </mc:Choice>
          <mc:Fallback xmlns="">
            <p:pic>
              <p:nvPicPr>
                <p:cNvPr id="107" name="Freihand 106">
                  <a:extLst>
                    <a:ext uri="{FF2B5EF4-FFF2-40B4-BE49-F238E27FC236}">
                      <a16:creationId xmlns:a16="http://schemas.microsoft.com/office/drawing/2014/main" id="{048D0C49-F8D2-4F2C-A95F-B4C0C6FB1689}"/>
                    </a:ext>
                  </a:extLst>
                </p:cNvPr>
                <p:cNvPicPr/>
                <p:nvPr/>
              </p:nvPicPr>
              <p:blipFill>
                <a:blip r:embed="rId154"/>
                <a:stretch>
                  <a:fillRect/>
                </a:stretch>
              </p:blipFill>
              <p:spPr>
                <a:xfrm>
                  <a:off x="3317867" y="4508707"/>
                  <a:ext cx="1130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08" name="Freihand 107">
                  <a:extLst>
                    <a:ext uri="{FF2B5EF4-FFF2-40B4-BE49-F238E27FC236}">
                      <a16:creationId xmlns:a16="http://schemas.microsoft.com/office/drawing/2014/main" id="{B64BB503-1143-4A78-AAAE-03D29878C46C}"/>
                    </a:ext>
                  </a:extLst>
                </p14:cNvPr>
                <p14:cNvContentPartPr/>
                <p14:nvPr/>
              </p14:nvContentPartPr>
              <p14:xfrm>
                <a:off x="3593987" y="4399987"/>
                <a:ext cx="154080" cy="218520"/>
              </p14:xfrm>
            </p:contentPart>
          </mc:Choice>
          <mc:Fallback xmlns="">
            <p:pic>
              <p:nvPicPr>
                <p:cNvPr id="108" name="Freihand 107">
                  <a:extLst>
                    <a:ext uri="{FF2B5EF4-FFF2-40B4-BE49-F238E27FC236}">
                      <a16:creationId xmlns:a16="http://schemas.microsoft.com/office/drawing/2014/main" id="{B64BB503-1143-4A78-AAAE-03D29878C46C}"/>
                    </a:ext>
                  </a:extLst>
                </p:cNvPr>
                <p:cNvPicPr/>
                <p:nvPr/>
              </p:nvPicPr>
              <p:blipFill>
                <a:blip r:embed="rId156"/>
                <a:stretch>
                  <a:fillRect/>
                </a:stretch>
              </p:blipFill>
              <p:spPr>
                <a:xfrm>
                  <a:off x="3589667" y="4395667"/>
                  <a:ext cx="16272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09" name="Freihand 108">
                  <a:extLst>
                    <a:ext uri="{FF2B5EF4-FFF2-40B4-BE49-F238E27FC236}">
                      <a16:creationId xmlns:a16="http://schemas.microsoft.com/office/drawing/2014/main" id="{776723BC-5201-4A17-8F8D-ADFFFD7AB223}"/>
                    </a:ext>
                  </a:extLst>
                </p14:cNvPr>
                <p14:cNvContentPartPr/>
                <p14:nvPr/>
              </p14:nvContentPartPr>
              <p14:xfrm>
                <a:off x="3717107" y="4530667"/>
                <a:ext cx="120960" cy="63360"/>
              </p14:xfrm>
            </p:contentPart>
          </mc:Choice>
          <mc:Fallback xmlns="">
            <p:pic>
              <p:nvPicPr>
                <p:cNvPr id="109" name="Freihand 108">
                  <a:extLst>
                    <a:ext uri="{FF2B5EF4-FFF2-40B4-BE49-F238E27FC236}">
                      <a16:creationId xmlns:a16="http://schemas.microsoft.com/office/drawing/2014/main" id="{776723BC-5201-4A17-8F8D-ADFFFD7AB223}"/>
                    </a:ext>
                  </a:extLst>
                </p:cNvPr>
                <p:cNvPicPr/>
                <p:nvPr/>
              </p:nvPicPr>
              <p:blipFill>
                <a:blip r:embed="rId158"/>
                <a:stretch>
                  <a:fillRect/>
                </a:stretch>
              </p:blipFill>
              <p:spPr>
                <a:xfrm>
                  <a:off x="3712787" y="4526347"/>
                  <a:ext cx="1296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10" name="Freihand 109">
                  <a:extLst>
                    <a:ext uri="{FF2B5EF4-FFF2-40B4-BE49-F238E27FC236}">
                      <a16:creationId xmlns:a16="http://schemas.microsoft.com/office/drawing/2014/main" id="{BF2511C8-1B88-4221-B121-B9C694C9A914}"/>
                    </a:ext>
                  </a:extLst>
                </p14:cNvPr>
                <p14:cNvContentPartPr/>
                <p14:nvPr/>
              </p14:nvContentPartPr>
              <p14:xfrm>
                <a:off x="3904667" y="4508347"/>
                <a:ext cx="145440" cy="99360"/>
              </p14:xfrm>
            </p:contentPart>
          </mc:Choice>
          <mc:Fallback xmlns="">
            <p:pic>
              <p:nvPicPr>
                <p:cNvPr id="110" name="Freihand 109">
                  <a:extLst>
                    <a:ext uri="{FF2B5EF4-FFF2-40B4-BE49-F238E27FC236}">
                      <a16:creationId xmlns:a16="http://schemas.microsoft.com/office/drawing/2014/main" id="{BF2511C8-1B88-4221-B121-B9C694C9A914}"/>
                    </a:ext>
                  </a:extLst>
                </p:cNvPr>
                <p:cNvPicPr/>
                <p:nvPr/>
              </p:nvPicPr>
              <p:blipFill>
                <a:blip r:embed="rId160"/>
                <a:stretch>
                  <a:fillRect/>
                </a:stretch>
              </p:blipFill>
              <p:spPr>
                <a:xfrm>
                  <a:off x="3900347" y="4504027"/>
                  <a:ext cx="15408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11" name="Freihand 110">
                  <a:extLst>
                    <a:ext uri="{FF2B5EF4-FFF2-40B4-BE49-F238E27FC236}">
                      <a16:creationId xmlns:a16="http://schemas.microsoft.com/office/drawing/2014/main" id="{F00BDAAB-CBF0-4937-895F-7EF386E18E63}"/>
                    </a:ext>
                  </a:extLst>
                </p14:cNvPr>
                <p14:cNvContentPartPr/>
                <p14:nvPr/>
              </p14:nvContentPartPr>
              <p14:xfrm>
                <a:off x="4071707" y="4510867"/>
                <a:ext cx="106560" cy="62280"/>
              </p14:xfrm>
            </p:contentPart>
          </mc:Choice>
          <mc:Fallback xmlns="">
            <p:pic>
              <p:nvPicPr>
                <p:cNvPr id="111" name="Freihand 110">
                  <a:extLst>
                    <a:ext uri="{FF2B5EF4-FFF2-40B4-BE49-F238E27FC236}">
                      <a16:creationId xmlns:a16="http://schemas.microsoft.com/office/drawing/2014/main" id="{F00BDAAB-CBF0-4937-895F-7EF386E18E63}"/>
                    </a:ext>
                  </a:extLst>
                </p:cNvPr>
                <p:cNvPicPr/>
                <p:nvPr/>
              </p:nvPicPr>
              <p:blipFill>
                <a:blip r:embed="rId162"/>
                <a:stretch>
                  <a:fillRect/>
                </a:stretch>
              </p:blipFill>
              <p:spPr>
                <a:xfrm>
                  <a:off x="4067387" y="4506547"/>
                  <a:ext cx="1152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12" name="Freihand 111">
                  <a:extLst>
                    <a:ext uri="{FF2B5EF4-FFF2-40B4-BE49-F238E27FC236}">
                      <a16:creationId xmlns:a16="http://schemas.microsoft.com/office/drawing/2014/main" id="{399DBF25-0117-44A4-92F7-8736217A80E3}"/>
                    </a:ext>
                  </a:extLst>
                </p14:cNvPr>
                <p14:cNvContentPartPr/>
                <p14:nvPr/>
              </p14:nvContentPartPr>
              <p14:xfrm>
                <a:off x="4202027" y="4471267"/>
                <a:ext cx="414720" cy="108000"/>
              </p14:xfrm>
            </p:contentPart>
          </mc:Choice>
          <mc:Fallback xmlns="">
            <p:pic>
              <p:nvPicPr>
                <p:cNvPr id="112" name="Freihand 111">
                  <a:extLst>
                    <a:ext uri="{FF2B5EF4-FFF2-40B4-BE49-F238E27FC236}">
                      <a16:creationId xmlns:a16="http://schemas.microsoft.com/office/drawing/2014/main" id="{399DBF25-0117-44A4-92F7-8736217A80E3}"/>
                    </a:ext>
                  </a:extLst>
                </p:cNvPr>
                <p:cNvPicPr/>
                <p:nvPr/>
              </p:nvPicPr>
              <p:blipFill>
                <a:blip r:embed="rId164"/>
                <a:stretch>
                  <a:fillRect/>
                </a:stretch>
              </p:blipFill>
              <p:spPr>
                <a:xfrm>
                  <a:off x="4197707" y="4466947"/>
                  <a:ext cx="423360" cy="116640"/>
                </a:xfrm>
                <a:prstGeom prst="rect">
                  <a:avLst/>
                </a:prstGeom>
              </p:spPr>
            </p:pic>
          </mc:Fallback>
        </mc:AlternateContent>
      </p:grpSp>
      <p:grpSp>
        <p:nvGrpSpPr>
          <p:cNvPr id="120" name="Gruppieren 119">
            <a:extLst>
              <a:ext uri="{FF2B5EF4-FFF2-40B4-BE49-F238E27FC236}">
                <a16:creationId xmlns:a16="http://schemas.microsoft.com/office/drawing/2014/main" id="{F07E3ACE-801B-4BEE-84E2-49C18119C162}"/>
              </a:ext>
            </a:extLst>
          </p:cNvPr>
          <p:cNvGrpSpPr/>
          <p:nvPr/>
        </p:nvGrpSpPr>
        <p:grpSpPr>
          <a:xfrm>
            <a:off x="5841107" y="5198827"/>
            <a:ext cx="956160" cy="218160"/>
            <a:chOff x="5841107" y="5198827"/>
            <a:chExt cx="956160" cy="218160"/>
          </a:xfrm>
        </p:grpSpPr>
        <mc:AlternateContent xmlns:mc="http://schemas.openxmlformats.org/markup-compatibility/2006" xmlns:p14="http://schemas.microsoft.com/office/powerpoint/2010/main">
          <mc:Choice Requires="p14">
            <p:contentPart p14:bwMode="auto" r:id="rId165">
              <p14:nvContentPartPr>
                <p14:cNvPr id="114" name="Freihand 113">
                  <a:extLst>
                    <a:ext uri="{FF2B5EF4-FFF2-40B4-BE49-F238E27FC236}">
                      <a16:creationId xmlns:a16="http://schemas.microsoft.com/office/drawing/2014/main" id="{BD3A31FD-5946-4AA3-B953-346D56D2A498}"/>
                    </a:ext>
                  </a:extLst>
                </p14:cNvPr>
                <p14:cNvContentPartPr/>
                <p14:nvPr/>
              </p14:nvContentPartPr>
              <p14:xfrm>
                <a:off x="5841107" y="5282347"/>
                <a:ext cx="121680" cy="114480"/>
              </p14:xfrm>
            </p:contentPart>
          </mc:Choice>
          <mc:Fallback xmlns="">
            <p:pic>
              <p:nvPicPr>
                <p:cNvPr id="114" name="Freihand 113">
                  <a:extLst>
                    <a:ext uri="{FF2B5EF4-FFF2-40B4-BE49-F238E27FC236}">
                      <a16:creationId xmlns:a16="http://schemas.microsoft.com/office/drawing/2014/main" id="{BD3A31FD-5946-4AA3-B953-346D56D2A498}"/>
                    </a:ext>
                  </a:extLst>
                </p:cNvPr>
                <p:cNvPicPr/>
                <p:nvPr/>
              </p:nvPicPr>
              <p:blipFill>
                <a:blip r:embed="rId166"/>
                <a:stretch>
                  <a:fillRect/>
                </a:stretch>
              </p:blipFill>
              <p:spPr>
                <a:xfrm>
                  <a:off x="5836787" y="5278027"/>
                  <a:ext cx="1303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15" name="Freihand 114">
                  <a:extLst>
                    <a:ext uri="{FF2B5EF4-FFF2-40B4-BE49-F238E27FC236}">
                      <a16:creationId xmlns:a16="http://schemas.microsoft.com/office/drawing/2014/main" id="{6CEB308C-0C22-4E2E-BDC7-1CCD0676E0E0}"/>
                    </a:ext>
                  </a:extLst>
                </p14:cNvPr>
                <p14:cNvContentPartPr/>
                <p14:nvPr/>
              </p14:nvContentPartPr>
              <p14:xfrm>
                <a:off x="5896547" y="5198827"/>
                <a:ext cx="118800" cy="179280"/>
              </p14:xfrm>
            </p:contentPart>
          </mc:Choice>
          <mc:Fallback xmlns="">
            <p:pic>
              <p:nvPicPr>
                <p:cNvPr id="115" name="Freihand 114">
                  <a:extLst>
                    <a:ext uri="{FF2B5EF4-FFF2-40B4-BE49-F238E27FC236}">
                      <a16:creationId xmlns:a16="http://schemas.microsoft.com/office/drawing/2014/main" id="{6CEB308C-0C22-4E2E-BDC7-1CCD0676E0E0}"/>
                    </a:ext>
                  </a:extLst>
                </p:cNvPr>
                <p:cNvPicPr/>
                <p:nvPr/>
              </p:nvPicPr>
              <p:blipFill>
                <a:blip r:embed="rId168"/>
                <a:stretch>
                  <a:fillRect/>
                </a:stretch>
              </p:blipFill>
              <p:spPr>
                <a:xfrm>
                  <a:off x="5892227" y="5194507"/>
                  <a:ext cx="12744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16" name="Freihand 115">
                  <a:extLst>
                    <a:ext uri="{FF2B5EF4-FFF2-40B4-BE49-F238E27FC236}">
                      <a16:creationId xmlns:a16="http://schemas.microsoft.com/office/drawing/2014/main" id="{F8C7C7DB-1F51-42C4-AE8D-5FF52A1A4AA8}"/>
                    </a:ext>
                  </a:extLst>
                </p14:cNvPr>
                <p14:cNvContentPartPr/>
                <p14:nvPr/>
              </p14:nvContentPartPr>
              <p14:xfrm>
                <a:off x="6135947" y="5203867"/>
                <a:ext cx="176760" cy="195120"/>
              </p14:xfrm>
            </p:contentPart>
          </mc:Choice>
          <mc:Fallback xmlns="">
            <p:pic>
              <p:nvPicPr>
                <p:cNvPr id="116" name="Freihand 115">
                  <a:extLst>
                    <a:ext uri="{FF2B5EF4-FFF2-40B4-BE49-F238E27FC236}">
                      <a16:creationId xmlns:a16="http://schemas.microsoft.com/office/drawing/2014/main" id="{F8C7C7DB-1F51-42C4-AE8D-5FF52A1A4AA8}"/>
                    </a:ext>
                  </a:extLst>
                </p:cNvPr>
                <p:cNvPicPr/>
                <p:nvPr/>
              </p:nvPicPr>
              <p:blipFill>
                <a:blip r:embed="rId170"/>
                <a:stretch>
                  <a:fillRect/>
                </a:stretch>
              </p:blipFill>
              <p:spPr>
                <a:xfrm>
                  <a:off x="6131627" y="5199547"/>
                  <a:ext cx="18540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18" name="Freihand 117">
                  <a:extLst>
                    <a:ext uri="{FF2B5EF4-FFF2-40B4-BE49-F238E27FC236}">
                      <a16:creationId xmlns:a16="http://schemas.microsoft.com/office/drawing/2014/main" id="{DF1FDB95-E556-4227-AC7D-2A5EC4921DE4}"/>
                    </a:ext>
                  </a:extLst>
                </p14:cNvPr>
                <p14:cNvContentPartPr/>
                <p14:nvPr/>
              </p14:nvContentPartPr>
              <p14:xfrm>
                <a:off x="6503507" y="5310067"/>
                <a:ext cx="204120" cy="9000"/>
              </p14:xfrm>
            </p:contentPart>
          </mc:Choice>
          <mc:Fallback xmlns="">
            <p:pic>
              <p:nvPicPr>
                <p:cNvPr id="118" name="Freihand 117">
                  <a:extLst>
                    <a:ext uri="{FF2B5EF4-FFF2-40B4-BE49-F238E27FC236}">
                      <a16:creationId xmlns:a16="http://schemas.microsoft.com/office/drawing/2014/main" id="{DF1FDB95-E556-4227-AC7D-2A5EC4921DE4}"/>
                    </a:ext>
                  </a:extLst>
                </p:cNvPr>
                <p:cNvPicPr/>
                <p:nvPr/>
              </p:nvPicPr>
              <p:blipFill>
                <a:blip r:embed="rId172"/>
                <a:stretch>
                  <a:fillRect/>
                </a:stretch>
              </p:blipFill>
              <p:spPr>
                <a:xfrm>
                  <a:off x="6499187" y="5305747"/>
                  <a:ext cx="21276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19" name="Freihand 118">
                  <a:extLst>
                    <a:ext uri="{FF2B5EF4-FFF2-40B4-BE49-F238E27FC236}">
                      <a16:creationId xmlns:a16="http://schemas.microsoft.com/office/drawing/2014/main" id="{1A29492E-DABE-4903-A610-32DD01B960A2}"/>
                    </a:ext>
                  </a:extLst>
                </p14:cNvPr>
                <p14:cNvContentPartPr/>
                <p14:nvPr/>
              </p14:nvContentPartPr>
              <p14:xfrm>
                <a:off x="6653267" y="5243107"/>
                <a:ext cx="144000" cy="173880"/>
              </p14:xfrm>
            </p:contentPart>
          </mc:Choice>
          <mc:Fallback xmlns="">
            <p:pic>
              <p:nvPicPr>
                <p:cNvPr id="119" name="Freihand 118">
                  <a:extLst>
                    <a:ext uri="{FF2B5EF4-FFF2-40B4-BE49-F238E27FC236}">
                      <a16:creationId xmlns:a16="http://schemas.microsoft.com/office/drawing/2014/main" id="{1A29492E-DABE-4903-A610-32DD01B960A2}"/>
                    </a:ext>
                  </a:extLst>
                </p:cNvPr>
                <p:cNvPicPr/>
                <p:nvPr/>
              </p:nvPicPr>
              <p:blipFill>
                <a:blip r:embed="rId174"/>
                <a:stretch>
                  <a:fillRect/>
                </a:stretch>
              </p:blipFill>
              <p:spPr>
                <a:xfrm>
                  <a:off x="6648947" y="5238787"/>
                  <a:ext cx="152640" cy="182520"/>
                </a:xfrm>
                <a:prstGeom prst="rect">
                  <a:avLst/>
                </a:prstGeom>
              </p:spPr>
            </p:pic>
          </mc:Fallback>
        </mc:AlternateContent>
      </p:grpSp>
      <p:grpSp>
        <p:nvGrpSpPr>
          <p:cNvPr id="126" name="Gruppieren 125">
            <a:extLst>
              <a:ext uri="{FF2B5EF4-FFF2-40B4-BE49-F238E27FC236}">
                <a16:creationId xmlns:a16="http://schemas.microsoft.com/office/drawing/2014/main" id="{693B8D10-F465-4ECF-B781-F88606C39395}"/>
              </a:ext>
            </a:extLst>
          </p:cNvPr>
          <p:cNvGrpSpPr/>
          <p:nvPr/>
        </p:nvGrpSpPr>
        <p:grpSpPr>
          <a:xfrm>
            <a:off x="7040987" y="4988947"/>
            <a:ext cx="559800" cy="513720"/>
            <a:chOff x="7040987" y="4988947"/>
            <a:chExt cx="559800" cy="513720"/>
          </a:xfrm>
        </p:grpSpPr>
        <mc:AlternateContent xmlns:mc="http://schemas.openxmlformats.org/markup-compatibility/2006" xmlns:p14="http://schemas.microsoft.com/office/powerpoint/2010/main">
          <mc:Choice Requires="p14">
            <p:contentPart p14:bwMode="auto" r:id="rId175">
              <p14:nvContentPartPr>
                <p14:cNvPr id="121" name="Freihand 120">
                  <a:extLst>
                    <a:ext uri="{FF2B5EF4-FFF2-40B4-BE49-F238E27FC236}">
                      <a16:creationId xmlns:a16="http://schemas.microsoft.com/office/drawing/2014/main" id="{13EBAF38-9EF0-4C35-8722-01B4CEB8F025}"/>
                    </a:ext>
                  </a:extLst>
                </p14:cNvPr>
                <p14:cNvContentPartPr/>
                <p14:nvPr/>
              </p14:nvContentPartPr>
              <p14:xfrm>
                <a:off x="7040987" y="5225467"/>
                <a:ext cx="124200" cy="120960"/>
              </p14:xfrm>
            </p:contentPart>
          </mc:Choice>
          <mc:Fallback xmlns="">
            <p:pic>
              <p:nvPicPr>
                <p:cNvPr id="121" name="Freihand 120">
                  <a:extLst>
                    <a:ext uri="{FF2B5EF4-FFF2-40B4-BE49-F238E27FC236}">
                      <a16:creationId xmlns:a16="http://schemas.microsoft.com/office/drawing/2014/main" id="{13EBAF38-9EF0-4C35-8722-01B4CEB8F025}"/>
                    </a:ext>
                  </a:extLst>
                </p:cNvPr>
                <p:cNvPicPr/>
                <p:nvPr/>
              </p:nvPicPr>
              <p:blipFill>
                <a:blip r:embed="rId176"/>
                <a:stretch>
                  <a:fillRect/>
                </a:stretch>
              </p:blipFill>
              <p:spPr>
                <a:xfrm>
                  <a:off x="7036667" y="5221147"/>
                  <a:ext cx="13284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22" name="Freihand 121">
                  <a:extLst>
                    <a:ext uri="{FF2B5EF4-FFF2-40B4-BE49-F238E27FC236}">
                      <a16:creationId xmlns:a16="http://schemas.microsoft.com/office/drawing/2014/main" id="{031AB3A8-4FF0-4DD8-B9E4-14C005BFCA80}"/>
                    </a:ext>
                  </a:extLst>
                </p14:cNvPr>
                <p14:cNvContentPartPr/>
                <p14:nvPr/>
              </p14:nvContentPartPr>
              <p14:xfrm>
                <a:off x="7096067" y="5139067"/>
                <a:ext cx="114840" cy="192960"/>
              </p14:xfrm>
            </p:contentPart>
          </mc:Choice>
          <mc:Fallback xmlns="">
            <p:pic>
              <p:nvPicPr>
                <p:cNvPr id="122" name="Freihand 121">
                  <a:extLst>
                    <a:ext uri="{FF2B5EF4-FFF2-40B4-BE49-F238E27FC236}">
                      <a16:creationId xmlns:a16="http://schemas.microsoft.com/office/drawing/2014/main" id="{031AB3A8-4FF0-4DD8-B9E4-14C005BFCA80}"/>
                    </a:ext>
                  </a:extLst>
                </p:cNvPr>
                <p:cNvPicPr/>
                <p:nvPr/>
              </p:nvPicPr>
              <p:blipFill>
                <a:blip r:embed="rId178"/>
                <a:stretch>
                  <a:fillRect/>
                </a:stretch>
              </p:blipFill>
              <p:spPr>
                <a:xfrm>
                  <a:off x="7091747" y="5134747"/>
                  <a:ext cx="12348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23" name="Freihand 122">
                  <a:extLst>
                    <a:ext uri="{FF2B5EF4-FFF2-40B4-BE49-F238E27FC236}">
                      <a16:creationId xmlns:a16="http://schemas.microsoft.com/office/drawing/2014/main" id="{3E57D0A2-1166-429C-8F9E-3D08D82FBE86}"/>
                    </a:ext>
                  </a:extLst>
                </p14:cNvPr>
                <p14:cNvContentPartPr/>
                <p14:nvPr/>
              </p14:nvContentPartPr>
              <p14:xfrm>
                <a:off x="7176347" y="4988947"/>
                <a:ext cx="158400" cy="197280"/>
              </p14:xfrm>
            </p:contentPart>
          </mc:Choice>
          <mc:Fallback xmlns="">
            <p:pic>
              <p:nvPicPr>
                <p:cNvPr id="123" name="Freihand 122">
                  <a:extLst>
                    <a:ext uri="{FF2B5EF4-FFF2-40B4-BE49-F238E27FC236}">
                      <a16:creationId xmlns:a16="http://schemas.microsoft.com/office/drawing/2014/main" id="{3E57D0A2-1166-429C-8F9E-3D08D82FBE86}"/>
                    </a:ext>
                  </a:extLst>
                </p:cNvPr>
                <p:cNvPicPr/>
                <p:nvPr/>
              </p:nvPicPr>
              <p:blipFill>
                <a:blip r:embed="rId180"/>
                <a:stretch>
                  <a:fillRect/>
                </a:stretch>
              </p:blipFill>
              <p:spPr>
                <a:xfrm>
                  <a:off x="7172027" y="4984627"/>
                  <a:ext cx="16704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24" name="Freihand 123">
                  <a:extLst>
                    <a:ext uri="{FF2B5EF4-FFF2-40B4-BE49-F238E27FC236}">
                      <a16:creationId xmlns:a16="http://schemas.microsoft.com/office/drawing/2014/main" id="{FB52155C-9F94-4478-AB13-66F7AADF2F6E}"/>
                    </a:ext>
                  </a:extLst>
                </p14:cNvPr>
                <p14:cNvContentPartPr/>
                <p14:nvPr/>
              </p14:nvContentPartPr>
              <p14:xfrm>
                <a:off x="7473347" y="5182987"/>
                <a:ext cx="127440" cy="134640"/>
              </p14:xfrm>
            </p:contentPart>
          </mc:Choice>
          <mc:Fallback xmlns="">
            <p:pic>
              <p:nvPicPr>
                <p:cNvPr id="124" name="Freihand 123">
                  <a:extLst>
                    <a:ext uri="{FF2B5EF4-FFF2-40B4-BE49-F238E27FC236}">
                      <a16:creationId xmlns:a16="http://schemas.microsoft.com/office/drawing/2014/main" id="{FB52155C-9F94-4478-AB13-66F7AADF2F6E}"/>
                    </a:ext>
                  </a:extLst>
                </p:cNvPr>
                <p:cNvPicPr/>
                <p:nvPr/>
              </p:nvPicPr>
              <p:blipFill>
                <a:blip r:embed="rId182"/>
                <a:stretch>
                  <a:fillRect/>
                </a:stretch>
              </p:blipFill>
              <p:spPr>
                <a:xfrm>
                  <a:off x="7469027" y="5178667"/>
                  <a:ext cx="13608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25" name="Freihand 124">
                  <a:extLst>
                    <a:ext uri="{FF2B5EF4-FFF2-40B4-BE49-F238E27FC236}">
                      <a16:creationId xmlns:a16="http://schemas.microsoft.com/office/drawing/2014/main" id="{A5AE8837-91CE-427C-BE15-DC4B1F5F4376}"/>
                    </a:ext>
                  </a:extLst>
                </p14:cNvPr>
                <p14:cNvContentPartPr/>
                <p14:nvPr/>
              </p14:nvContentPartPr>
              <p14:xfrm>
                <a:off x="7524467" y="5178307"/>
                <a:ext cx="71280" cy="324360"/>
              </p14:xfrm>
            </p:contentPart>
          </mc:Choice>
          <mc:Fallback xmlns="">
            <p:pic>
              <p:nvPicPr>
                <p:cNvPr id="125" name="Freihand 124">
                  <a:extLst>
                    <a:ext uri="{FF2B5EF4-FFF2-40B4-BE49-F238E27FC236}">
                      <a16:creationId xmlns:a16="http://schemas.microsoft.com/office/drawing/2014/main" id="{A5AE8837-91CE-427C-BE15-DC4B1F5F4376}"/>
                    </a:ext>
                  </a:extLst>
                </p:cNvPr>
                <p:cNvPicPr/>
                <p:nvPr/>
              </p:nvPicPr>
              <p:blipFill>
                <a:blip r:embed="rId184"/>
                <a:stretch>
                  <a:fillRect/>
                </a:stretch>
              </p:blipFill>
              <p:spPr>
                <a:xfrm>
                  <a:off x="7520147" y="5173987"/>
                  <a:ext cx="79920" cy="333000"/>
                </a:xfrm>
                <a:prstGeom prst="rect">
                  <a:avLst/>
                </a:prstGeom>
              </p:spPr>
            </p:pic>
          </mc:Fallback>
        </mc:AlternateContent>
      </p:grpSp>
      <p:grpSp>
        <p:nvGrpSpPr>
          <p:cNvPr id="134" name="Gruppieren 133">
            <a:extLst>
              <a:ext uri="{FF2B5EF4-FFF2-40B4-BE49-F238E27FC236}">
                <a16:creationId xmlns:a16="http://schemas.microsoft.com/office/drawing/2014/main" id="{504122B7-EE74-4BD3-B7BA-D00C03367562}"/>
              </a:ext>
            </a:extLst>
          </p:cNvPr>
          <p:cNvGrpSpPr/>
          <p:nvPr/>
        </p:nvGrpSpPr>
        <p:grpSpPr>
          <a:xfrm>
            <a:off x="6785027" y="4455067"/>
            <a:ext cx="952200" cy="247680"/>
            <a:chOff x="6785027" y="4455067"/>
            <a:chExt cx="952200" cy="247680"/>
          </a:xfrm>
        </p:grpSpPr>
        <mc:AlternateContent xmlns:mc="http://schemas.openxmlformats.org/markup-compatibility/2006" xmlns:p14="http://schemas.microsoft.com/office/powerpoint/2010/main">
          <mc:Choice Requires="p14">
            <p:contentPart p14:bwMode="auto" r:id="rId185">
              <p14:nvContentPartPr>
                <p14:cNvPr id="127" name="Freihand 126">
                  <a:extLst>
                    <a:ext uri="{FF2B5EF4-FFF2-40B4-BE49-F238E27FC236}">
                      <a16:creationId xmlns:a16="http://schemas.microsoft.com/office/drawing/2014/main" id="{F61F8F04-0E20-4432-9DE4-9E4E31EF3DD6}"/>
                    </a:ext>
                  </a:extLst>
                </p14:cNvPr>
                <p14:cNvContentPartPr/>
                <p14:nvPr/>
              </p14:nvContentPartPr>
              <p14:xfrm>
                <a:off x="6785027" y="4556587"/>
                <a:ext cx="123480" cy="146160"/>
              </p14:xfrm>
            </p:contentPart>
          </mc:Choice>
          <mc:Fallback xmlns="">
            <p:pic>
              <p:nvPicPr>
                <p:cNvPr id="127" name="Freihand 126">
                  <a:extLst>
                    <a:ext uri="{FF2B5EF4-FFF2-40B4-BE49-F238E27FC236}">
                      <a16:creationId xmlns:a16="http://schemas.microsoft.com/office/drawing/2014/main" id="{F61F8F04-0E20-4432-9DE4-9E4E31EF3DD6}"/>
                    </a:ext>
                  </a:extLst>
                </p:cNvPr>
                <p:cNvPicPr/>
                <p:nvPr/>
              </p:nvPicPr>
              <p:blipFill>
                <a:blip r:embed="rId186"/>
                <a:stretch>
                  <a:fillRect/>
                </a:stretch>
              </p:blipFill>
              <p:spPr>
                <a:xfrm>
                  <a:off x="6780707" y="4552267"/>
                  <a:ext cx="1321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28" name="Freihand 127">
                  <a:extLst>
                    <a:ext uri="{FF2B5EF4-FFF2-40B4-BE49-F238E27FC236}">
                      <a16:creationId xmlns:a16="http://schemas.microsoft.com/office/drawing/2014/main" id="{527D7327-C94E-49BD-8948-E36A7BB6B03E}"/>
                    </a:ext>
                  </a:extLst>
                </p14:cNvPr>
                <p14:cNvContentPartPr/>
                <p14:nvPr/>
              </p14:nvContentPartPr>
              <p14:xfrm>
                <a:off x="6953867" y="4551187"/>
                <a:ext cx="130320" cy="104400"/>
              </p14:xfrm>
            </p:contentPart>
          </mc:Choice>
          <mc:Fallback xmlns="">
            <p:pic>
              <p:nvPicPr>
                <p:cNvPr id="128" name="Freihand 127">
                  <a:extLst>
                    <a:ext uri="{FF2B5EF4-FFF2-40B4-BE49-F238E27FC236}">
                      <a16:creationId xmlns:a16="http://schemas.microsoft.com/office/drawing/2014/main" id="{527D7327-C94E-49BD-8948-E36A7BB6B03E}"/>
                    </a:ext>
                  </a:extLst>
                </p:cNvPr>
                <p:cNvPicPr/>
                <p:nvPr/>
              </p:nvPicPr>
              <p:blipFill>
                <a:blip r:embed="rId188"/>
                <a:stretch>
                  <a:fillRect/>
                </a:stretch>
              </p:blipFill>
              <p:spPr>
                <a:xfrm>
                  <a:off x="6949547" y="4546867"/>
                  <a:ext cx="1389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29" name="Freihand 128">
                  <a:extLst>
                    <a:ext uri="{FF2B5EF4-FFF2-40B4-BE49-F238E27FC236}">
                      <a16:creationId xmlns:a16="http://schemas.microsoft.com/office/drawing/2014/main" id="{8C69848A-9700-4C77-9B22-2634BAF3010F}"/>
                    </a:ext>
                  </a:extLst>
                </p14:cNvPr>
                <p14:cNvContentPartPr/>
                <p14:nvPr/>
              </p14:nvContentPartPr>
              <p14:xfrm>
                <a:off x="7116947" y="4529227"/>
                <a:ext cx="176760" cy="150120"/>
              </p14:xfrm>
            </p:contentPart>
          </mc:Choice>
          <mc:Fallback xmlns="">
            <p:pic>
              <p:nvPicPr>
                <p:cNvPr id="129" name="Freihand 128">
                  <a:extLst>
                    <a:ext uri="{FF2B5EF4-FFF2-40B4-BE49-F238E27FC236}">
                      <a16:creationId xmlns:a16="http://schemas.microsoft.com/office/drawing/2014/main" id="{8C69848A-9700-4C77-9B22-2634BAF3010F}"/>
                    </a:ext>
                  </a:extLst>
                </p:cNvPr>
                <p:cNvPicPr/>
                <p:nvPr/>
              </p:nvPicPr>
              <p:blipFill>
                <a:blip r:embed="rId190"/>
                <a:stretch>
                  <a:fillRect/>
                </a:stretch>
              </p:blipFill>
              <p:spPr>
                <a:xfrm>
                  <a:off x="7112627" y="4524907"/>
                  <a:ext cx="18540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30" name="Freihand 129">
                  <a:extLst>
                    <a:ext uri="{FF2B5EF4-FFF2-40B4-BE49-F238E27FC236}">
                      <a16:creationId xmlns:a16="http://schemas.microsoft.com/office/drawing/2014/main" id="{916F3474-646E-45ED-9AB2-2B0606EE6FF7}"/>
                    </a:ext>
                  </a:extLst>
                </p14:cNvPr>
                <p14:cNvContentPartPr/>
                <p14:nvPr/>
              </p14:nvContentPartPr>
              <p14:xfrm>
                <a:off x="7395227" y="4623547"/>
                <a:ext cx="9360" cy="59760"/>
              </p14:xfrm>
            </p:contentPart>
          </mc:Choice>
          <mc:Fallback xmlns="">
            <p:pic>
              <p:nvPicPr>
                <p:cNvPr id="130" name="Freihand 129">
                  <a:extLst>
                    <a:ext uri="{FF2B5EF4-FFF2-40B4-BE49-F238E27FC236}">
                      <a16:creationId xmlns:a16="http://schemas.microsoft.com/office/drawing/2014/main" id="{916F3474-646E-45ED-9AB2-2B0606EE6FF7}"/>
                    </a:ext>
                  </a:extLst>
                </p:cNvPr>
                <p:cNvPicPr/>
                <p:nvPr/>
              </p:nvPicPr>
              <p:blipFill>
                <a:blip r:embed="rId192"/>
                <a:stretch>
                  <a:fillRect/>
                </a:stretch>
              </p:blipFill>
              <p:spPr>
                <a:xfrm>
                  <a:off x="7390907" y="4619227"/>
                  <a:ext cx="180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31" name="Freihand 130">
                  <a:extLst>
                    <a:ext uri="{FF2B5EF4-FFF2-40B4-BE49-F238E27FC236}">
                      <a16:creationId xmlns:a16="http://schemas.microsoft.com/office/drawing/2014/main" id="{1CFFB2F8-BEEA-4B54-A1BA-B68833E31F9F}"/>
                    </a:ext>
                  </a:extLst>
                </p14:cNvPr>
                <p14:cNvContentPartPr/>
                <p14:nvPr/>
              </p14:nvContentPartPr>
              <p14:xfrm>
                <a:off x="7346987" y="4502587"/>
                <a:ext cx="180720" cy="133560"/>
              </p14:xfrm>
            </p:contentPart>
          </mc:Choice>
          <mc:Fallback xmlns="">
            <p:pic>
              <p:nvPicPr>
                <p:cNvPr id="131" name="Freihand 130">
                  <a:extLst>
                    <a:ext uri="{FF2B5EF4-FFF2-40B4-BE49-F238E27FC236}">
                      <a16:creationId xmlns:a16="http://schemas.microsoft.com/office/drawing/2014/main" id="{1CFFB2F8-BEEA-4B54-A1BA-B68833E31F9F}"/>
                    </a:ext>
                  </a:extLst>
                </p:cNvPr>
                <p:cNvPicPr/>
                <p:nvPr/>
              </p:nvPicPr>
              <p:blipFill>
                <a:blip r:embed="rId194"/>
                <a:stretch>
                  <a:fillRect/>
                </a:stretch>
              </p:blipFill>
              <p:spPr>
                <a:xfrm>
                  <a:off x="7342667" y="4498267"/>
                  <a:ext cx="1893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32" name="Freihand 131">
                  <a:extLst>
                    <a:ext uri="{FF2B5EF4-FFF2-40B4-BE49-F238E27FC236}">
                      <a16:creationId xmlns:a16="http://schemas.microsoft.com/office/drawing/2014/main" id="{6D8F55C8-EEC5-4B61-927B-7A229B64B916}"/>
                    </a:ext>
                  </a:extLst>
                </p14:cNvPr>
                <p14:cNvContentPartPr/>
                <p14:nvPr/>
              </p14:nvContentPartPr>
              <p14:xfrm>
                <a:off x="7615547" y="4503667"/>
                <a:ext cx="61200" cy="71640"/>
              </p14:xfrm>
            </p:contentPart>
          </mc:Choice>
          <mc:Fallback xmlns="">
            <p:pic>
              <p:nvPicPr>
                <p:cNvPr id="132" name="Freihand 131">
                  <a:extLst>
                    <a:ext uri="{FF2B5EF4-FFF2-40B4-BE49-F238E27FC236}">
                      <a16:creationId xmlns:a16="http://schemas.microsoft.com/office/drawing/2014/main" id="{6D8F55C8-EEC5-4B61-927B-7A229B64B916}"/>
                    </a:ext>
                  </a:extLst>
                </p:cNvPr>
                <p:cNvPicPr/>
                <p:nvPr/>
              </p:nvPicPr>
              <p:blipFill>
                <a:blip r:embed="rId196"/>
                <a:stretch>
                  <a:fillRect/>
                </a:stretch>
              </p:blipFill>
              <p:spPr>
                <a:xfrm>
                  <a:off x="7611227" y="4499347"/>
                  <a:ext cx="6984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33" name="Freihand 132">
                  <a:extLst>
                    <a:ext uri="{FF2B5EF4-FFF2-40B4-BE49-F238E27FC236}">
                      <a16:creationId xmlns:a16="http://schemas.microsoft.com/office/drawing/2014/main" id="{77A199C7-06D7-488F-94EB-406DB5DC507A}"/>
                    </a:ext>
                  </a:extLst>
                </p14:cNvPr>
                <p14:cNvContentPartPr/>
                <p14:nvPr/>
              </p14:nvContentPartPr>
              <p14:xfrm>
                <a:off x="7566587" y="4455067"/>
                <a:ext cx="170640" cy="222480"/>
              </p14:xfrm>
            </p:contentPart>
          </mc:Choice>
          <mc:Fallback xmlns="">
            <p:pic>
              <p:nvPicPr>
                <p:cNvPr id="133" name="Freihand 132">
                  <a:extLst>
                    <a:ext uri="{FF2B5EF4-FFF2-40B4-BE49-F238E27FC236}">
                      <a16:creationId xmlns:a16="http://schemas.microsoft.com/office/drawing/2014/main" id="{77A199C7-06D7-488F-94EB-406DB5DC507A}"/>
                    </a:ext>
                  </a:extLst>
                </p:cNvPr>
                <p:cNvPicPr/>
                <p:nvPr/>
              </p:nvPicPr>
              <p:blipFill>
                <a:blip r:embed="rId198"/>
                <a:stretch>
                  <a:fillRect/>
                </a:stretch>
              </p:blipFill>
              <p:spPr>
                <a:xfrm>
                  <a:off x="7562267" y="4450747"/>
                  <a:ext cx="179280" cy="231120"/>
                </a:xfrm>
                <a:prstGeom prst="rect">
                  <a:avLst/>
                </a:prstGeom>
              </p:spPr>
            </p:pic>
          </mc:Fallback>
        </mc:AlternateContent>
      </p:grpSp>
      <p:grpSp>
        <p:nvGrpSpPr>
          <p:cNvPr id="136" name="Gruppieren 135">
            <a:extLst>
              <a:ext uri="{FF2B5EF4-FFF2-40B4-BE49-F238E27FC236}">
                <a16:creationId xmlns:a16="http://schemas.microsoft.com/office/drawing/2014/main" id="{1C881A67-22F1-4D18-8A03-246C60CD8AF6}"/>
              </a:ext>
            </a:extLst>
          </p:cNvPr>
          <p:cNvGrpSpPr/>
          <p:nvPr/>
        </p:nvGrpSpPr>
        <p:grpSpPr>
          <a:xfrm>
            <a:off x="7404587" y="1320187"/>
            <a:ext cx="413640" cy="485280"/>
            <a:chOff x="7404587" y="1320187"/>
            <a:chExt cx="413640" cy="485280"/>
          </a:xfrm>
        </p:grpSpPr>
        <mc:AlternateContent xmlns:mc="http://schemas.openxmlformats.org/markup-compatibility/2006" xmlns:p14="http://schemas.microsoft.com/office/powerpoint/2010/main">
          <mc:Choice Requires="p14">
            <p:contentPart p14:bwMode="auto" r:id="rId199">
              <p14:nvContentPartPr>
                <p14:cNvPr id="71" name="Freihand 70">
                  <a:extLst>
                    <a:ext uri="{FF2B5EF4-FFF2-40B4-BE49-F238E27FC236}">
                      <a16:creationId xmlns:a16="http://schemas.microsoft.com/office/drawing/2014/main" id="{2E4B0EB9-4B87-495C-862F-E2BD2969ADF2}"/>
                    </a:ext>
                  </a:extLst>
                </p14:cNvPr>
                <p14:cNvContentPartPr/>
                <p14:nvPr/>
              </p14:nvContentPartPr>
              <p14:xfrm>
                <a:off x="7404587" y="1592347"/>
                <a:ext cx="155520" cy="123840"/>
              </p14:xfrm>
            </p:contentPart>
          </mc:Choice>
          <mc:Fallback xmlns="">
            <p:pic>
              <p:nvPicPr>
                <p:cNvPr id="71" name="Freihand 70">
                  <a:extLst>
                    <a:ext uri="{FF2B5EF4-FFF2-40B4-BE49-F238E27FC236}">
                      <a16:creationId xmlns:a16="http://schemas.microsoft.com/office/drawing/2014/main" id="{2E4B0EB9-4B87-495C-862F-E2BD2969ADF2}"/>
                    </a:ext>
                  </a:extLst>
                </p:cNvPr>
                <p:cNvPicPr/>
                <p:nvPr/>
              </p:nvPicPr>
              <p:blipFill>
                <a:blip r:embed="rId200"/>
                <a:stretch>
                  <a:fillRect/>
                </a:stretch>
              </p:blipFill>
              <p:spPr>
                <a:xfrm>
                  <a:off x="7400267" y="1588027"/>
                  <a:ext cx="1641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72" name="Freihand 71">
                  <a:extLst>
                    <a:ext uri="{FF2B5EF4-FFF2-40B4-BE49-F238E27FC236}">
                      <a16:creationId xmlns:a16="http://schemas.microsoft.com/office/drawing/2014/main" id="{B11F9D1D-0241-4B09-8A3D-BC0784D0CF2B}"/>
                    </a:ext>
                  </a:extLst>
                </p14:cNvPr>
                <p14:cNvContentPartPr/>
                <p14:nvPr/>
              </p14:nvContentPartPr>
              <p14:xfrm>
                <a:off x="7526627" y="1492627"/>
                <a:ext cx="75240" cy="176760"/>
              </p14:xfrm>
            </p:contentPart>
          </mc:Choice>
          <mc:Fallback xmlns="">
            <p:pic>
              <p:nvPicPr>
                <p:cNvPr id="72" name="Freihand 71">
                  <a:extLst>
                    <a:ext uri="{FF2B5EF4-FFF2-40B4-BE49-F238E27FC236}">
                      <a16:creationId xmlns:a16="http://schemas.microsoft.com/office/drawing/2014/main" id="{B11F9D1D-0241-4B09-8A3D-BC0784D0CF2B}"/>
                    </a:ext>
                  </a:extLst>
                </p:cNvPr>
                <p:cNvPicPr/>
                <p:nvPr/>
              </p:nvPicPr>
              <p:blipFill>
                <a:blip r:embed="rId202"/>
                <a:stretch>
                  <a:fillRect/>
                </a:stretch>
              </p:blipFill>
              <p:spPr>
                <a:xfrm>
                  <a:off x="7522307" y="1488307"/>
                  <a:ext cx="838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73" name="Freihand 72">
                  <a:extLst>
                    <a:ext uri="{FF2B5EF4-FFF2-40B4-BE49-F238E27FC236}">
                      <a16:creationId xmlns:a16="http://schemas.microsoft.com/office/drawing/2014/main" id="{230BC38F-F288-4010-AD06-9C81880F8DF9}"/>
                    </a:ext>
                  </a:extLst>
                </p14:cNvPr>
                <p14:cNvContentPartPr/>
                <p14:nvPr/>
              </p14:nvContentPartPr>
              <p14:xfrm>
                <a:off x="7677467" y="1533307"/>
                <a:ext cx="108000" cy="99360"/>
              </p14:xfrm>
            </p:contentPart>
          </mc:Choice>
          <mc:Fallback xmlns="">
            <p:pic>
              <p:nvPicPr>
                <p:cNvPr id="73" name="Freihand 72">
                  <a:extLst>
                    <a:ext uri="{FF2B5EF4-FFF2-40B4-BE49-F238E27FC236}">
                      <a16:creationId xmlns:a16="http://schemas.microsoft.com/office/drawing/2014/main" id="{230BC38F-F288-4010-AD06-9C81880F8DF9}"/>
                    </a:ext>
                  </a:extLst>
                </p:cNvPr>
                <p:cNvPicPr/>
                <p:nvPr/>
              </p:nvPicPr>
              <p:blipFill>
                <a:blip r:embed="rId204"/>
                <a:stretch>
                  <a:fillRect/>
                </a:stretch>
              </p:blipFill>
              <p:spPr>
                <a:xfrm>
                  <a:off x="7673147" y="1528987"/>
                  <a:ext cx="1166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74" name="Freihand 73">
                  <a:extLst>
                    <a:ext uri="{FF2B5EF4-FFF2-40B4-BE49-F238E27FC236}">
                      <a16:creationId xmlns:a16="http://schemas.microsoft.com/office/drawing/2014/main" id="{380031AB-4A3E-456C-BD69-1709EC8FD0E7}"/>
                    </a:ext>
                  </a:extLst>
                </p14:cNvPr>
                <p14:cNvContentPartPr/>
                <p14:nvPr/>
              </p14:nvContentPartPr>
              <p14:xfrm>
                <a:off x="7746227" y="1515667"/>
                <a:ext cx="72000" cy="289800"/>
              </p14:xfrm>
            </p:contentPart>
          </mc:Choice>
          <mc:Fallback xmlns="">
            <p:pic>
              <p:nvPicPr>
                <p:cNvPr id="74" name="Freihand 73">
                  <a:extLst>
                    <a:ext uri="{FF2B5EF4-FFF2-40B4-BE49-F238E27FC236}">
                      <a16:creationId xmlns:a16="http://schemas.microsoft.com/office/drawing/2014/main" id="{380031AB-4A3E-456C-BD69-1709EC8FD0E7}"/>
                    </a:ext>
                  </a:extLst>
                </p:cNvPr>
                <p:cNvPicPr/>
                <p:nvPr/>
              </p:nvPicPr>
              <p:blipFill>
                <a:blip r:embed="rId206"/>
                <a:stretch>
                  <a:fillRect/>
                </a:stretch>
              </p:blipFill>
              <p:spPr>
                <a:xfrm>
                  <a:off x="7741907" y="1511347"/>
                  <a:ext cx="806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35" name="Freihand 134">
                  <a:extLst>
                    <a:ext uri="{FF2B5EF4-FFF2-40B4-BE49-F238E27FC236}">
                      <a16:creationId xmlns:a16="http://schemas.microsoft.com/office/drawing/2014/main" id="{0388F06E-2350-4879-8FCA-85235016ED6A}"/>
                    </a:ext>
                  </a:extLst>
                </p14:cNvPr>
                <p14:cNvContentPartPr/>
                <p14:nvPr/>
              </p14:nvContentPartPr>
              <p14:xfrm>
                <a:off x="7586027" y="1320187"/>
                <a:ext cx="79200" cy="142560"/>
              </p14:xfrm>
            </p:contentPart>
          </mc:Choice>
          <mc:Fallback xmlns="">
            <p:pic>
              <p:nvPicPr>
                <p:cNvPr id="135" name="Freihand 134">
                  <a:extLst>
                    <a:ext uri="{FF2B5EF4-FFF2-40B4-BE49-F238E27FC236}">
                      <a16:creationId xmlns:a16="http://schemas.microsoft.com/office/drawing/2014/main" id="{0388F06E-2350-4879-8FCA-85235016ED6A}"/>
                    </a:ext>
                  </a:extLst>
                </p:cNvPr>
                <p:cNvPicPr/>
                <p:nvPr/>
              </p:nvPicPr>
              <p:blipFill>
                <a:blip r:embed="rId208"/>
                <a:stretch>
                  <a:fillRect/>
                </a:stretch>
              </p:blipFill>
              <p:spPr>
                <a:xfrm>
                  <a:off x="7581707" y="1315867"/>
                  <a:ext cx="87840" cy="151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09">
            <p14:nvContentPartPr>
              <p14:cNvPr id="157" name="Freihand 156">
                <a:extLst>
                  <a:ext uri="{FF2B5EF4-FFF2-40B4-BE49-F238E27FC236}">
                    <a16:creationId xmlns:a16="http://schemas.microsoft.com/office/drawing/2014/main" id="{E09508AC-E055-4EF2-B7A7-39838F4CBD20}"/>
                  </a:ext>
                </a:extLst>
              </p14:cNvPr>
              <p14:cNvContentPartPr/>
              <p14:nvPr/>
            </p14:nvContentPartPr>
            <p14:xfrm>
              <a:off x="10536587" y="1910947"/>
              <a:ext cx="360" cy="360"/>
            </p14:xfrm>
          </p:contentPart>
        </mc:Choice>
        <mc:Fallback xmlns="">
          <p:pic>
            <p:nvPicPr>
              <p:cNvPr id="157" name="Freihand 156">
                <a:extLst>
                  <a:ext uri="{FF2B5EF4-FFF2-40B4-BE49-F238E27FC236}">
                    <a16:creationId xmlns:a16="http://schemas.microsoft.com/office/drawing/2014/main" id="{E09508AC-E055-4EF2-B7A7-39838F4CBD20}"/>
                  </a:ext>
                </a:extLst>
              </p:cNvPr>
              <p:cNvPicPr/>
              <p:nvPr/>
            </p:nvPicPr>
            <p:blipFill>
              <a:blip r:embed="rId84"/>
              <a:stretch>
                <a:fillRect/>
              </a:stretch>
            </p:blipFill>
            <p:spPr>
              <a:xfrm>
                <a:off x="10532267" y="1906627"/>
                <a:ext cx="9000" cy="9000"/>
              </a:xfrm>
              <a:prstGeom prst="rect">
                <a:avLst/>
              </a:prstGeom>
            </p:spPr>
          </p:pic>
        </mc:Fallback>
      </mc:AlternateContent>
      <p:grpSp>
        <p:nvGrpSpPr>
          <p:cNvPr id="172" name="Gruppieren 171">
            <a:extLst>
              <a:ext uri="{FF2B5EF4-FFF2-40B4-BE49-F238E27FC236}">
                <a16:creationId xmlns:a16="http://schemas.microsoft.com/office/drawing/2014/main" id="{DCA82E57-6544-4031-92A5-451046F6FCF4}"/>
              </a:ext>
            </a:extLst>
          </p:cNvPr>
          <p:cNvGrpSpPr/>
          <p:nvPr/>
        </p:nvGrpSpPr>
        <p:grpSpPr>
          <a:xfrm>
            <a:off x="10178387" y="842467"/>
            <a:ext cx="1412280" cy="384480"/>
            <a:chOff x="10178387" y="842467"/>
            <a:chExt cx="1412280" cy="384480"/>
          </a:xfrm>
        </p:grpSpPr>
        <mc:AlternateContent xmlns:mc="http://schemas.openxmlformats.org/markup-compatibility/2006" xmlns:p14="http://schemas.microsoft.com/office/powerpoint/2010/main">
          <mc:Choice Requires="p14">
            <p:contentPart p14:bwMode="auto" r:id="rId210">
              <p14:nvContentPartPr>
                <p14:cNvPr id="165" name="Freihand 164">
                  <a:extLst>
                    <a:ext uri="{FF2B5EF4-FFF2-40B4-BE49-F238E27FC236}">
                      <a16:creationId xmlns:a16="http://schemas.microsoft.com/office/drawing/2014/main" id="{9AE2C8FF-04F7-4539-8B25-100C2A79E2B2}"/>
                    </a:ext>
                  </a:extLst>
                </p14:cNvPr>
                <p14:cNvContentPartPr/>
                <p14:nvPr/>
              </p14:nvContentPartPr>
              <p14:xfrm>
                <a:off x="10178387" y="949747"/>
                <a:ext cx="301680" cy="277200"/>
              </p14:xfrm>
            </p:contentPart>
          </mc:Choice>
          <mc:Fallback xmlns="">
            <p:pic>
              <p:nvPicPr>
                <p:cNvPr id="165" name="Freihand 164">
                  <a:extLst>
                    <a:ext uri="{FF2B5EF4-FFF2-40B4-BE49-F238E27FC236}">
                      <a16:creationId xmlns:a16="http://schemas.microsoft.com/office/drawing/2014/main" id="{9AE2C8FF-04F7-4539-8B25-100C2A79E2B2}"/>
                    </a:ext>
                  </a:extLst>
                </p:cNvPr>
                <p:cNvPicPr/>
                <p:nvPr/>
              </p:nvPicPr>
              <p:blipFill>
                <a:blip r:embed="rId211"/>
                <a:stretch>
                  <a:fillRect/>
                </a:stretch>
              </p:blipFill>
              <p:spPr>
                <a:xfrm>
                  <a:off x="10174067" y="945427"/>
                  <a:ext cx="310320" cy="2858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66" name="Freihand 165">
                  <a:extLst>
                    <a:ext uri="{FF2B5EF4-FFF2-40B4-BE49-F238E27FC236}">
                      <a16:creationId xmlns:a16="http://schemas.microsoft.com/office/drawing/2014/main" id="{DAF913E8-7B2E-4979-9117-537BE53CF8B9}"/>
                    </a:ext>
                  </a:extLst>
                </p14:cNvPr>
                <p14:cNvContentPartPr/>
                <p14:nvPr/>
              </p14:nvContentPartPr>
              <p14:xfrm>
                <a:off x="10525067" y="1057027"/>
                <a:ext cx="141480" cy="78480"/>
              </p14:xfrm>
            </p:contentPart>
          </mc:Choice>
          <mc:Fallback xmlns="">
            <p:pic>
              <p:nvPicPr>
                <p:cNvPr id="166" name="Freihand 165">
                  <a:extLst>
                    <a:ext uri="{FF2B5EF4-FFF2-40B4-BE49-F238E27FC236}">
                      <a16:creationId xmlns:a16="http://schemas.microsoft.com/office/drawing/2014/main" id="{DAF913E8-7B2E-4979-9117-537BE53CF8B9}"/>
                    </a:ext>
                  </a:extLst>
                </p:cNvPr>
                <p:cNvPicPr/>
                <p:nvPr/>
              </p:nvPicPr>
              <p:blipFill>
                <a:blip r:embed="rId213"/>
                <a:stretch>
                  <a:fillRect/>
                </a:stretch>
              </p:blipFill>
              <p:spPr>
                <a:xfrm>
                  <a:off x="10520747" y="1052707"/>
                  <a:ext cx="1501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67" name="Freihand 166">
                  <a:extLst>
                    <a:ext uri="{FF2B5EF4-FFF2-40B4-BE49-F238E27FC236}">
                      <a16:creationId xmlns:a16="http://schemas.microsoft.com/office/drawing/2014/main" id="{88407753-495E-41E3-8FE8-1459D72BD68F}"/>
                    </a:ext>
                  </a:extLst>
                </p14:cNvPr>
                <p14:cNvContentPartPr/>
                <p14:nvPr/>
              </p14:nvContentPartPr>
              <p14:xfrm>
                <a:off x="10665467" y="929947"/>
                <a:ext cx="157680" cy="171360"/>
              </p14:xfrm>
            </p:contentPart>
          </mc:Choice>
          <mc:Fallback xmlns="">
            <p:pic>
              <p:nvPicPr>
                <p:cNvPr id="167" name="Freihand 166">
                  <a:extLst>
                    <a:ext uri="{FF2B5EF4-FFF2-40B4-BE49-F238E27FC236}">
                      <a16:creationId xmlns:a16="http://schemas.microsoft.com/office/drawing/2014/main" id="{88407753-495E-41E3-8FE8-1459D72BD68F}"/>
                    </a:ext>
                  </a:extLst>
                </p:cNvPr>
                <p:cNvPicPr/>
                <p:nvPr/>
              </p:nvPicPr>
              <p:blipFill>
                <a:blip r:embed="rId215"/>
                <a:stretch>
                  <a:fillRect/>
                </a:stretch>
              </p:blipFill>
              <p:spPr>
                <a:xfrm>
                  <a:off x="10661147" y="925627"/>
                  <a:ext cx="1663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68" name="Freihand 167">
                  <a:extLst>
                    <a:ext uri="{FF2B5EF4-FFF2-40B4-BE49-F238E27FC236}">
                      <a16:creationId xmlns:a16="http://schemas.microsoft.com/office/drawing/2014/main" id="{99B8271B-ACDB-44F6-B483-791874525EFB}"/>
                    </a:ext>
                  </a:extLst>
                </p14:cNvPr>
                <p14:cNvContentPartPr/>
                <p14:nvPr/>
              </p14:nvContentPartPr>
              <p14:xfrm>
                <a:off x="10754027" y="947587"/>
                <a:ext cx="37440" cy="15120"/>
              </p14:xfrm>
            </p:contentPart>
          </mc:Choice>
          <mc:Fallback xmlns="">
            <p:pic>
              <p:nvPicPr>
                <p:cNvPr id="168" name="Freihand 167">
                  <a:extLst>
                    <a:ext uri="{FF2B5EF4-FFF2-40B4-BE49-F238E27FC236}">
                      <a16:creationId xmlns:a16="http://schemas.microsoft.com/office/drawing/2014/main" id="{99B8271B-ACDB-44F6-B483-791874525EFB}"/>
                    </a:ext>
                  </a:extLst>
                </p:cNvPr>
                <p:cNvPicPr/>
                <p:nvPr/>
              </p:nvPicPr>
              <p:blipFill>
                <a:blip r:embed="rId217"/>
                <a:stretch>
                  <a:fillRect/>
                </a:stretch>
              </p:blipFill>
              <p:spPr>
                <a:xfrm>
                  <a:off x="10749707" y="943267"/>
                  <a:ext cx="460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69" name="Freihand 168">
                  <a:extLst>
                    <a:ext uri="{FF2B5EF4-FFF2-40B4-BE49-F238E27FC236}">
                      <a16:creationId xmlns:a16="http://schemas.microsoft.com/office/drawing/2014/main" id="{58D4BB90-4A9A-40EF-90A4-86177A1F6CE1}"/>
                    </a:ext>
                  </a:extLst>
                </p14:cNvPr>
                <p14:cNvContentPartPr/>
                <p14:nvPr/>
              </p14:nvContentPartPr>
              <p14:xfrm>
                <a:off x="10852307" y="1000867"/>
                <a:ext cx="146160" cy="69120"/>
              </p14:xfrm>
            </p:contentPart>
          </mc:Choice>
          <mc:Fallback xmlns="">
            <p:pic>
              <p:nvPicPr>
                <p:cNvPr id="169" name="Freihand 168">
                  <a:extLst>
                    <a:ext uri="{FF2B5EF4-FFF2-40B4-BE49-F238E27FC236}">
                      <a16:creationId xmlns:a16="http://schemas.microsoft.com/office/drawing/2014/main" id="{58D4BB90-4A9A-40EF-90A4-86177A1F6CE1}"/>
                    </a:ext>
                  </a:extLst>
                </p:cNvPr>
                <p:cNvPicPr/>
                <p:nvPr/>
              </p:nvPicPr>
              <p:blipFill>
                <a:blip r:embed="rId219"/>
                <a:stretch>
                  <a:fillRect/>
                </a:stretch>
              </p:blipFill>
              <p:spPr>
                <a:xfrm>
                  <a:off x="10847987" y="996547"/>
                  <a:ext cx="154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70" name="Freihand 169">
                  <a:extLst>
                    <a:ext uri="{FF2B5EF4-FFF2-40B4-BE49-F238E27FC236}">
                      <a16:creationId xmlns:a16="http://schemas.microsoft.com/office/drawing/2014/main" id="{694DD346-4D45-49A0-93FA-146E8D35B55D}"/>
                    </a:ext>
                  </a:extLst>
                </p14:cNvPr>
                <p14:cNvContentPartPr/>
                <p14:nvPr/>
              </p14:nvContentPartPr>
              <p14:xfrm>
                <a:off x="11025107" y="988627"/>
                <a:ext cx="79200" cy="77760"/>
              </p14:xfrm>
            </p:contentPart>
          </mc:Choice>
          <mc:Fallback xmlns="">
            <p:pic>
              <p:nvPicPr>
                <p:cNvPr id="170" name="Freihand 169">
                  <a:extLst>
                    <a:ext uri="{FF2B5EF4-FFF2-40B4-BE49-F238E27FC236}">
                      <a16:creationId xmlns:a16="http://schemas.microsoft.com/office/drawing/2014/main" id="{694DD346-4D45-49A0-93FA-146E8D35B55D}"/>
                    </a:ext>
                  </a:extLst>
                </p:cNvPr>
                <p:cNvPicPr/>
                <p:nvPr/>
              </p:nvPicPr>
              <p:blipFill>
                <a:blip r:embed="rId221"/>
                <a:stretch>
                  <a:fillRect/>
                </a:stretch>
              </p:blipFill>
              <p:spPr>
                <a:xfrm>
                  <a:off x="11020787" y="984307"/>
                  <a:ext cx="8784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71" name="Freihand 170">
                  <a:extLst>
                    <a:ext uri="{FF2B5EF4-FFF2-40B4-BE49-F238E27FC236}">
                      <a16:creationId xmlns:a16="http://schemas.microsoft.com/office/drawing/2014/main" id="{5958F346-B661-4FFF-B98B-E15052AF7F1A}"/>
                    </a:ext>
                  </a:extLst>
                </p14:cNvPr>
                <p14:cNvContentPartPr/>
                <p14:nvPr/>
              </p14:nvContentPartPr>
              <p14:xfrm>
                <a:off x="11286467" y="842467"/>
                <a:ext cx="304200" cy="277200"/>
              </p14:xfrm>
            </p:contentPart>
          </mc:Choice>
          <mc:Fallback xmlns="">
            <p:pic>
              <p:nvPicPr>
                <p:cNvPr id="171" name="Freihand 170">
                  <a:extLst>
                    <a:ext uri="{FF2B5EF4-FFF2-40B4-BE49-F238E27FC236}">
                      <a16:creationId xmlns:a16="http://schemas.microsoft.com/office/drawing/2014/main" id="{5958F346-B661-4FFF-B98B-E15052AF7F1A}"/>
                    </a:ext>
                  </a:extLst>
                </p:cNvPr>
                <p:cNvPicPr/>
                <p:nvPr/>
              </p:nvPicPr>
              <p:blipFill>
                <a:blip r:embed="rId223"/>
                <a:stretch>
                  <a:fillRect/>
                </a:stretch>
              </p:blipFill>
              <p:spPr>
                <a:xfrm>
                  <a:off x="11282147" y="838147"/>
                  <a:ext cx="312840" cy="285840"/>
                </a:xfrm>
                <a:prstGeom prst="rect">
                  <a:avLst/>
                </a:prstGeom>
              </p:spPr>
            </p:pic>
          </mc:Fallback>
        </mc:AlternateContent>
      </p:grpSp>
      <p:grpSp>
        <p:nvGrpSpPr>
          <p:cNvPr id="181" name="Gruppieren 180">
            <a:extLst>
              <a:ext uri="{FF2B5EF4-FFF2-40B4-BE49-F238E27FC236}">
                <a16:creationId xmlns:a16="http://schemas.microsoft.com/office/drawing/2014/main" id="{B4A6FA0A-C4BC-4485-AC30-627AE4252B5E}"/>
              </a:ext>
            </a:extLst>
          </p:cNvPr>
          <p:cNvGrpSpPr/>
          <p:nvPr/>
        </p:nvGrpSpPr>
        <p:grpSpPr>
          <a:xfrm>
            <a:off x="8667827" y="1111747"/>
            <a:ext cx="1271880" cy="623880"/>
            <a:chOff x="8667827" y="1111747"/>
            <a:chExt cx="1271880" cy="623880"/>
          </a:xfrm>
        </p:grpSpPr>
        <mc:AlternateContent xmlns:mc="http://schemas.openxmlformats.org/markup-compatibility/2006" xmlns:p14="http://schemas.microsoft.com/office/powerpoint/2010/main">
          <mc:Choice Requires="p14">
            <p:contentPart p14:bwMode="auto" r:id="rId224">
              <p14:nvContentPartPr>
                <p14:cNvPr id="159" name="Freihand 158">
                  <a:extLst>
                    <a:ext uri="{FF2B5EF4-FFF2-40B4-BE49-F238E27FC236}">
                      <a16:creationId xmlns:a16="http://schemas.microsoft.com/office/drawing/2014/main" id="{6CB4E3D9-CE2D-410E-BC19-3A8E3F1AD24F}"/>
                    </a:ext>
                  </a:extLst>
                </p14:cNvPr>
                <p14:cNvContentPartPr/>
                <p14:nvPr/>
              </p14:nvContentPartPr>
              <p14:xfrm>
                <a:off x="8678987" y="1116787"/>
                <a:ext cx="141480" cy="202320"/>
              </p14:xfrm>
            </p:contentPart>
          </mc:Choice>
          <mc:Fallback xmlns="">
            <p:pic>
              <p:nvPicPr>
                <p:cNvPr id="159" name="Freihand 158">
                  <a:extLst>
                    <a:ext uri="{FF2B5EF4-FFF2-40B4-BE49-F238E27FC236}">
                      <a16:creationId xmlns:a16="http://schemas.microsoft.com/office/drawing/2014/main" id="{6CB4E3D9-CE2D-410E-BC19-3A8E3F1AD24F}"/>
                    </a:ext>
                  </a:extLst>
                </p:cNvPr>
                <p:cNvPicPr/>
                <p:nvPr/>
              </p:nvPicPr>
              <p:blipFill>
                <a:blip r:embed="rId225"/>
                <a:stretch>
                  <a:fillRect/>
                </a:stretch>
              </p:blipFill>
              <p:spPr>
                <a:xfrm>
                  <a:off x="8674667" y="1112467"/>
                  <a:ext cx="1501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60" name="Freihand 159">
                  <a:extLst>
                    <a:ext uri="{FF2B5EF4-FFF2-40B4-BE49-F238E27FC236}">
                      <a16:creationId xmlns:a16="http://schemas.microsoft.com/office/drawing/2014/main" id="{0CE20DC2-25B4-4395-A716-3D89611C9CCC}"/>
                    </a:ext>
                  </a:extLst>
                </p14:cNvPr>
                <p14:cNvContentPartPr/>
                <p14:nvPr/>
              </p14:nvContentPartPr>
              <p14:xfrm>
                <a:off x="8826947" y="1200307"/>
                <a:ext cx="315720" cy="87120"/>
              </p14:xfrm>
            </p:contentPart>
          </mc:Choice>
          <mc:Fallback xmlns="">
            <p:pic>
              <p:nvPicPr>
                <p:cNvPr id="160" name="Freihand 159">
                  <a:extLst>
                    <a:ext uri="{FF2B5EF4-FFF2-40B4-BE49-F238E27FC236}">
                      <a16:creationId xmlns:a16="http://schemas.microsoft.com/office/drawing/2014/main" id="{0CE20DC2-25B4-4395-A716-3D89611C9CCC}"/>
                    </a:ext>
                  </a:extLst>
                </p:cNvPr>
                <p:cNvPicPr/>
                <p:nvPr/>
              </p:nvPicPr>
              <p:blipFill>
                <a:blip r:embed="rId227"/>
                <a:stretch>
                  <a:fillRect/>
                </a:stretch>
              </p:blipFill>
              <p:spPr>
                <a:xfrm>
                  <a:off x="8822627" y="1195987"/>
                  <a:ext cx="3243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61" name="Freihand 160">
                  <a:extLst>
                    <a:ext uri="{FF2B5EF4-FFF2-40B4-BE49-F238E27FC236}">
                      <a16:creationId xmlns:a16="http://schemas.microsoft.com/office/drawing/2014/main" id="{B516D237-7426-413F-9D52-404B83CB24CF}"/>
                    </a:ext>
                  </a:extLst>
                </p14:cNvPr>
                <p14:cNvContentPartPr/>
                <p14:nvPr/>
              </p14:nvContentPartPr>
              <p14:xfrm>
                <a:off x="9201707" y="1177627"/>
                <a:ext cx="114480" cy="66240"/>
              </p14:xfrm>
            </p:contentPart>
          </mc:Choice>
          <mc:Fallback xmlns="">
            <p:pic>
              <p:nvPicPr>
                <p:cNvPr id="161" name="Freihand 160">
                  <a:extLst>
                    <a:ext uri="{FF2B5EF4-FFF2-40B4-BE49-F238E27FC236}">
                      <a16:creationId xmlns:a16="http://schemas.microsoft.com/office/drawing/2014/main" id="{B516D237-7426-413F-9D52-404B83CB24CF}"/>
                    </a:ext>
                  </a:extLst>
                </p:cNvPr>
                <p:cNvPicPr/>
                <p:nvPr/>
              </p:nvPicPr>
              <p:blipFill>
                <a:blip r:embed="rId229"/>
                <a:stretch>
                  <a:fillRect/>
                </a:stretch>
              </p:blipFill>
              <p:spPr>
                <a:xfrm>
                  <a:off x="9197387" y="1173307"/>
                  <a:ext cx="12312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62" name="Freihand 161">
                  <a:extLst>
                    <a:ext uri="{FF2B5EF4-FFF2-40B4-BE49-F238E27FC236}">
                      <a16:creationId xmlns:a16="http://schemas.microsoft.com/office/drawing/2014/main" id="{A822855D-83EB-4536-B64A-D12A2262EF7C}"/>
                    </a:ext>
                  </a:extLst>
                </p14:cNvPr>
                <p14:cNvContentPartPr/>
                <p14:nvPr/>
              </p14:nvContentPartPr>
              <p14:xfrm>
                <a:off x="9268307" y="1144147"/>
                <a:ext cx="292680" cy="259560"/>
              </p14:xfrm>
            </p:contentPart>
          </mc:Choice>
          <mc:Fallback xmlns="">
            <p:pic>
              <p:nvPicPr>
                <p:cNvPr id="162" name="Freihand 161">
                  <a:extLst>
                    <a:ext uri="{FF2B5EF4-FFF2-40B4-BE49-F238E27FC236}">
                      <a16:creationId xmlns:a16="http://schemas.microsoft.com/office/drawing/2014/main" id="{A822855D-83EB-4536-B64A-D12A2262EF7C}"/>
                    </a:ext>
                  </a:extLst>
                </p:cNvPr>
                <p:cNvPicPr/>
                <p:nvPr/>
              </p:nvPicPr>
              <p:blipFill>
                <a:blip r:embed="rId231"/>
                <a:stretch>
                  <a:fillRect/>
                </a:stretch>
              </p:blipFill>
              <p:spPr>
                <a:xfrm>
                  <a:off x="9263987" y="1139827"/>
                  <a:ext cx="30132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63" name="Freihand 162">
                  <a:extLst>
                    <a:ext uri="{FF2B5EF4-FFF2-40B4-BE49-F238E27FC236}">
                      <a16:creationId xmlns:a16="http://schemas.microsoft.com/office/drawing/2014/main" id="{38F3CAEF-38A1-4BF7-B1A8-C3CF1CFCDE72}"/>
                    </a:ext>
                  </a:extLst>
                </p14:cNvPr>
                <p14:cNvContentPartPr/>
                <p14:nvPr/>
              </p14:nvContentPartPr>
              <p14:xfrm>
                <a:off x="9593747" y="1125427"/>
                <a:ext cx="228960" cy="76680"/>
              </p14:xfrm>
            </p:contentPart>
          </mc:Choice>
          <mc:Fallback xmlns="">
            <p:pic>
              <p:nvPicPr>
                <p:cNvPr id="163" name="Freihand 162">
                  <a:extLst>
                    <a:ext uri="{FF2B5EF4-FFF2-40B4-BE49-F238E27FC236}">
                      <a16:creationId xmlns:a16="http://schemas.microsoft.com/office/drawing/2014/main" id="{38F3CAEF-38A1-4BF7-B1A8-C3CF1CFCDE72}"/>
                    </a:ext>
                  </a:extLst>
                </p:cNvPr>
                <p:cNvPicPr/>
                <p:nvPr/>
              </p:nvPicPr>
              <p:blipFill>
                <a:blip r:embed="rId233"/>
                <a:stretch>
                  <a:fillRect/>
                </a:stretch>
              </p:blipFill>
              <p:spPr>
                <a:xfrm>
                  <a:off x="9589427" y="1121107"/>
                  <a:ext cx="2376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64" name="Freihand 163">
                  <a:extLst>
                    <a:ext uri="{FF2B5EF4-FFF2-40B4-BE49-F238E27FC236}">
                      <a16:creationId xmlns:a16="http://schemas.microsoft.com/office/drawing/2014/main" id="{8E146FEA-C887-47C6-992D-2E4AB62388AE}"/>
                    </a:ext>
                  </a:extLst>
                </p14:cNvPr>
                <p14:cNvContentPartPr/>
                <p14:nvPr/>
              </p14:nvContentPartPr>
              <p14:xfrm>
                <a:off x="9828827" y="1111747"/>
                <a:ext cx="68040" cy="92160"/>
              </p14:xfrm>
            </p:contentPart>
          </mc:Choice>
          <mc:Fallback xmlns="">
            <p:pic>
              <p:nvPicPr>
                <p:cNvPr id="164" name="Freihand 163">
                  <a:extLst>
                    <a:ext uri="{FF2B5EF4-FFF2-40B4-BE49-F238E27FC236}">
                      <a16:creationId xmlns:a16="http://schemas.microsoft.com/office/drawing/2014/main" id="{8E146FEA-C887-47C6-992D-2E4AB62388AE}"/>
                    </a:ext>
                  </a:extLst>
                </p:cNvPr>
                <p:cNvPicPr/>
                <p:nvPr/>
              </p:nvPicPr>
              <p:blipFill>
                <a:blip r:embed="rId235"/>
                <a:stretch>
                  <a:fillRect/>
                </a:stretch>
              </p:blipFill>
              <p:spPr>
                <a:xfrm>
                  <a:off x="9824507" y="1107427"/>
                  <a:ext cx="766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74" name="Freihand 173">
                  <a:extLst>
                    <a:ext uri="{FF2B5EF4-FFF2-40B4-BE49-F238E27FC236}">
                      <a16:creationId xmlns:a16="http://schemas.microsoft.com/office/drawing/2014/main" id="{345C9844-5FB9-49E8-B2EB-3B1311C5A276}"/>
                    </a:ext>
                  </a:extLst>
                </p14:cNvPr>
                <p14:cNvContentPartPr/>
                <p14:nvPr/>
              </p14:nvContentPartPr>
              <p14:xfrm>
                <a:off x="8687267" y="1437187"/>
                <a:ext cx="146880" cy="176760"/>
              </p14:xfrm>
            </p:contentPart>
          </mc:Choice>
          <mc:Fallback xmlns="">
            <p:pic>
              <p:nvPicPr>
                <p:cNvPr id="174" name="Freihand 173">
                  <a:extLst>
                    <a:ext uri="{FF2B5EF4-FFF2-40B4-BE49-F238E27FC236}">
                      <a16:creationId xmlns:a16="http://schemas.microsoft.com/office/drawing/2014/main" id="{345C9844-5FB9-49E8-B2EB-3B1311C5A276}"/>
                    </a:ext>
                  </a:extLst>
                </p:cNvPr>
                <p:cNvPicPr/>
                <p:nvPr/>
              </p:nvPicPr>
              <p:blipFill>
                <a:blip r:embed="rId237"/>
                <a:stretch>
                  <a:fillRect/>
                </a:stretch>
              </p:blipFill>
              <p:spPr>
                <a:xfrm>
                  <a:off x="8682947" y="1432867"/>
                  <a:ext cx="15552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75" name="Freihand 174">
                  <a:extLst>
                    <a:ext uri="{FF2B5EF4-FFF2-40B4-BE49-F238E27FC236}">
                      <a16:creationId xmlns:a16="http://schemas.microsoft.com/office/drawing/2014/main" id="{7F304B32-A5AE-4A1A-BF7A-284AB663277E}"/>
                    </a:ext>
                  </a:extLst>
                </p14:cNvPr>
                <p14:cNvContentPartPr/>
                <p14:nvPr/>
              </p14:nvContentPartPr>
              <p14:xfrm>
                <a:off x="8878067" y="1526107"/>
                <a:ext cx="56160" cy="81720"/>
              </p14:xfrm>
            </p:contentPart>
          </mc:Choice>
          <mc:Fallback xmlns="">
            <p:pic>
              <p:nvPicPr>
                <p:cNvPr id="175" name="Freihand 174">
                  <a:extLst>
                    <a:ext uri="{FF2B5EF4-FFF2-40B4-BE49-F238E27FC236}">
                      <a16:creationId xmlns:a16="http://schemas.microsoft.com/office/drawing/2014/main" id="{7F304B32-A5AE-4A1A-BF7A-284AB663277E}"/>
                    </a:ext>
                  </a:extLst>
                </p:cNvPr>
                <p:cNvPicPr/>
                <p:nvPr/>
              </p:nvPicPr>
              <p:blipFill>
                <a:blip r:embed="rId239"/>
                <a:stretch>
                  <a:fillRect/>
                </a:stretch>
              </p:blipFill>
              <p:spPr>
                <a:xfrm>
                  <a:off x="8873747" y="1521787"/>
                  <a:ext cx="648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76" name="Freihand 175">
                  <a:extLst>
                    <a:ext uri="{FF2B5EF4-FFF2-40B4-BE49-F238E27FC236}">
                      <a16:creationId xmlns:a16="http://schemas.microsoft.com/office/drawing/2014/main" id="{A088B866-4666-4C60-95B0-62EF5BC4E3D3}"/>
                    </a:ext>
                  </a:extLst>
                </p14:cNvPr>
                <p14:cNvContentPartPr/>
                <p14:nvPr/>
              </p14:nvContentPartPr>
              <p14:xfrm>
                <a:off x="8951507" y="1520347"/>
                <a:ext cx="118080" cy="215280"/>
              </p14:xfrm>
            </p:contentPart>
          </mc:Choice>
          <mc:Fallback xmlns="">
            <p:pic>
              <p:nvPicPr>
                <p:cNvPr id="176" name="Freihand 175">
                  <a:extLst>
                    <a:ext uri="{FF2B5EF4-FFF2-40B4-BE49-F238E27FC236}">
                      <a16:creationId xmlns:a16="http://schemas.microsoft.com/office/drawing/2014/main" id="{A088B866-4666-4C60-95B0-62EF5BC4E3D3}"/>
                    </a:ext>
                  </a:extLst>
                </p:cNvPr>
                <p:cNvPicPr/>
                <p:nvPr/>
              </p:nvPicPr>
              <p:blipFill>
                <a:blip r:embed="rId241"/>
                <a:stretch>
                  <a:fillRect/>
                </a:stretch>
              </p:blipFill>
              <p:spPr>
                <a:xfrm>
                  <a:off x="8947187" y="1516027"/>
                  <a:ext cx="12672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77" name="Freihand 176">
                  <a:extLst>
                    <a:ext uri="{FF2B5EF4-FFF2-40B4-BE49-F238E27FC236}">
                      <a16:creationId xmlns:a16="http://schemas.microsoft.com/office/drawing/2014/main" id="{A202B03F-373C-44B3-A71E-1B9EEA96C169}"/>
                    </a:ext>
                  </a:extLst>
                </p14:cNvPr>
                <p14:cNvContentPartPr/>
                <p14:nvPr/>
              </p14:nvContentPartPr>
              <p14:xfrm>
                <a:off x="9099827" y="1482187"/>
                <a:ext cx="182520" cy="122400"/>
              </p14:xfrm>
            </p:contentPart>
          </mc:Choice>
          <mc:Fallback xmlns="">
            <p:pic>
              <p:nvPicPr>
                <p:cNvPr id="177" name="Freihand 176">
                  <a:extLst>
                    <a:ext uri="{FF2B5EF4-FFF2-40B4-BE49-F238E27FC236}">
                      <a16:creationId xmlns:a16="http://schemas.microsoft.com/office/drawing/2014/main" id="{A202B03F-373C-44B3-A71E-1B9EEA96C169}"/>
                    </a:ext>
                  </a:extLst>
                </p:cNvPr>
                <p:cNvPicPr/>
                <p:nvPr/>
              </p:nvPicPr>
              <p:blipFill>
                <a:blip r:embed="rId243"/>
                <a:stretch>
                  <a:fillRect/>
                </a:stretch>
              </p:blipFill>
              <p:spPr>
                <a:xfrm>
                  <a:off x="9095507" y="1477867"/>
                  <a:ext cx="191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78" name="Freihand 177">
                  <a:extLst>
                    <a:ext uri="{FF2B5EF4-FFF2-40B4-BE49-F238E27FC236}">
                      <a16:creationId xmlns:a16="http://schemas.microsoft.com/office/drawing/2014/main" id="{5CCD08E9-BA4E-4618-ABA8-247C473331E1}"/>
                    </a:ext>
                  </a:extLst>
                </p14:cNvPr>
                <p14:cNvContentPartPr/>
                <p14:nvPr/>
              </p14:nvContentPartPr>
              <p14:xfrm>
                <a:off x="9456947" y="1411627"/>
                <a:ext cx="194040" cy="141120"/>
              </p14:xfrm>
            </p:contentPart>
          </mc:Choice>
          <mc:Fallback xmlns="">
            <p:pic>
              <p:nvPicPr>
                <p:cNvPr id="178" name="Freihand 177">
                  <a:extLst>
                    <a:ext uri="{FF2B5EF4-FFF2-40B4-BE49-F238E27FC236}">
                      <a16:creationId xmlns:a16="http://schemas.microsoft.com/office/drawing/2014/main" id="{5CCD08E9-BA4E-4618-ABA8-247C473331E1}"/>
                    </a:ext>
                  </a:extLst>
                </p:cNvPr>
                <p:cNvPicPr/>
                <p:nvPr/>
              </p:nvPicPr>
              <p:blipFill>
                <a:blip r:embed="rId245"/>
                <a:stretch>
                  <a:fillRect/>
                </a:stretch>
              </p:blipFill>
              <p:spPr>
                <a:xfrm>
                  <a:off x="9452627" y="1407307"/>
                  <a:ext cx="20268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80" name="Freihand 179">
                  <a:extLst>
                    <a:ext uri="{FF2B5EF4-FFF2-40B4-BE49-F238E27FC236}">
                      <a16:creationId xmlns:a16="http://schemas.microsoft.com/office/drawing/2014/main" id="{3FA64FC9-E506-45A2-90EE-92FF73685016}"/>
                    </a:ext>
                  </a:extLst>
                </p14:cNvPr>
                <p14:cNvContentPartPr/>
                <p14:nvPr/>
              </p14:nvContentPartPr>
              <p14:xfrm>
                <a:off x="8667827" y="1280227"/>
                <a:ext cx="1271880" cy="170280"/>
              </p14:xfrm>
            </p:contentPart>
          </mc:Choice>
          <mc:Fallback xmlns="">
            <p:pic>
              <p:nvPicPr>
                <p:cNvPr id="180" name="Freihand 179">
                  <a:extLst>
                    <a:ext uri="{FF2B5EF4-FFF2-40B4-BE49-F238E27FC236}">
                      <a16:creationId xmlns:a16="http://schemas.microsoft.com/office/drawing/2014/main" id="{3FA64FC9-E506-45A2-90EE-92FF73685016}"/>
                    </a:ext>
                  </a:extLst>
                </p:cNvPr>
                <p:cNvPicPr/>
                <p:nvPr/>
              </p:nvPicPr>
              <p:blipFill>
                <a:blip r:embed="rId247"/>
                <a:stretch>
                  <a:fillRect/>
                </a:stretch>
              </p:blipFill>
              <p:spPr>
                <a:xfrm>
                  <a:off x="8663507" y="1275907"/>
                  <a:ext cx="1280520" cy="178920"/>
                </a:xfrm>
                <a:prstGeom prst="rect">
                  <a:avLst/>
                </a:prstGeom>
              </p:spPr>
            </p:pic>
          </mc:Fallback>
        </mc:AlternateContent>
      </p:grpSp>
      <p:grpSp>
        <p:nvGrpSpPr>
          <p:cNvPr id="184" name="Gruppieren 183">
            <a:extLst>
              <a:ext uri="{FF2B5EF4-FFF2-40B4-BE49-F238E27FC236}">
                <a16:creationId xmlns:a16="http://schemas.microsoft.com/office/drawing/2014/main" id="{6545C5BA-E8AC-4D6F-A0BC-9218602DF8DA}"/>
              </a:ext>
            </a:extLst>
          </p:cNvPr>
          <p:cNvGrpSpPr/>
          <p:nvPr/>
        </p:nvGrpSpPr>
        <p:grpSpPr>
          <a:xfrm>
            <a:off x="9701387" y="1354027"/>
            <a:ext cx="222840" cy="690840"/>
            <a:chOff x="9701387" y="1354027"/>
            <a:chExt cx="222840" cy="690840"/>
          </a:xfrm>
        </p:grpSpPr>
        <mc:AlternateContent xmlns:mc="http://schemas.openxmlformats.org/markup-compatibility/2006" xmlns:p14="http://schemas.microsoft.com/office/powerpoint/2010/main">
          <mc:Choice Requires="p14">
            <p:contentPart p14:bwMode="auto" r:id="rId248">
              <p14:nvContentPartPr>
                <p14:cNvPr id="182" name="Freihand 181">
                  <a:extLst>
                    <a:ext uri="{FF2B5EF4-FFF2-40B4-BE49-F238E27FC236}">
                      <a16:creationId xmlns:a16="http://schemas.microsoft.com/office/drawing/2014/main" id="{FD7847BC-EC1F-426E-AA78-6A4404482D69}"/>
                    </a:ext>
                  </a:extLst>
                </p14:cNvPr>
                <p14:cNvContentPartPr/>
                <p14:nvPr/>
              </p14:nvContentPartPr>
              <p14:xfrm>
                <a:off x="9828827" y="1424227"/>
                <a:ext cx="61920" cy="620640"/>
              </p14:xfrm>
            </p:contentPart>
          </mc:Choice>
          <mc:Fallback xmlns="">
            <p:pic>
              <p:nvPicPr>
                <p:cNvPr id="182" name="Freihand 181">
                  <a:extLst>
                    <a:ext uri="{FF2B5EF4-FFF2-40B4-BE49-F238E27FC236}">
                      <a16:creationId xmlns:a16="http://schemas.microsoft.com/office/drawing/2014/main" id="{FD7847BC-EC1F-426E-AA78-6A4404482D69}"/>
                    </a:ext>
                  </a:extLst>
                </p:cNvPr>
                <p:cNvPicPr/>
                <p:nvPr/>
              </p:nvPicPr>
              <p:blipFill>
                <a:blip r:embed="rId249"/>
                <a:stretch>
                  <a:fillRect/>
                </a:stretch>
              </p:blipFill>
              <p:spPr>
                <a:xfrm>
                  <a:off x="9824507" y="1419907"/>
                  <a:ext cx="70560" cy="6292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83" name="Freihand 182">
                  <a:extLst>
                    <a:ext uri="{FF2B5EF4-FFF2-40B4-BE49-F238E27FC236}">
                      <a16:creationId xmlns:a16="http://schemas.microsoft.com/office/drawing/2014/main" id="{883A8CED-07F9-4E2C-871E-F6F6B7953CC9}"/>
                    </a:ext>
                  </a:extLst>
                </p14:cNvPr>
                <p14:cNvContentPartPr/>
                <p14:nvPr/>
              </p14:nvContentPartPr>
              <p14:xfrm>
                <a:off x="9701387" y="1354027"/>
                <a:ext cx="222840" cy="215280"/>
              </p14:xfrm>
            </p:contentPart>
          </mc:Choice>
          <mc:Fallback xmlns="">
            <p:pic>
              <p:nvPicPr>
                <p:cNvPr id="183" name="Freihand 182">
                  <a:extLst>
                    <a:ext uri="{FF2B5EF4-FFF2-40B4-BE49-F238E27FC236}">
                      <a16:creationId xmlns:a16="http://schemas.microsoft.com/office/drawing/2014/main" id="{883A8CED-07F9-4E2C-871E-F6F6B7953CC9}"/>
                    </a:ext>
                  </a:extLst>
                </p:cNvPr>
                <p:cNvPicPr/>
                <p:nvPr/>
              </p:nvPicPr>
              <p:blipFill>
                <a:blip r:embed="rId251"/>
                <a:stretch>
                  <a:fillRect/>
                </a:stretch>
              </p:blipFill>
              <p:spPr>
                <a:xfrm>
                  <a:off x="9697067" y="1349707"/>
                  <a:ext cx="231480" cy="223920"/>
                </a:xfrm>
                <a:prstGeom prst="rect">
                  <a:avLst/>
                </a:prstGeom>
              </p:spPr>
            </p:pic>
          </mc:Fallback>
        </mc:AlternateContent>
      </p:grpSp>
      <p:grpSp>
        <p:nvGrpSpPr>
          <p:cNvPr id="205" name="Gruppieren 204">
            <a:extLst>
              <a:ext uri="{FF2B5EF4-FFF2-40B4-BE49-F238E27FC236}">
                <a16:creationId xmlns:a16="http://schemas.microsoft.com/office/drawing/2014/main" id="{2BB5C0FE-F267-431C-BEC1-6B4EFA43E81B}"/>
              </a:ext>
            </a:extLst>
          </p:cNvPr>
          <p:cNvGrpSpPr/>
          <p:nvPr/>
        </p:nvGrpSpPr>
        <p:grpSpPr>
          <a:xfrm>
            <a:off x="9411947" y="1703587"/>
            <a:ext cx="2485800" cy="1069560"/>
            <a:chOff x="9411947" y="1703587"/>
            <a:chExt cx="2485800" cy="1069560"/>
          </a:xfrm>
        </p:grpSpPr>
        <mc:AlternateContent xmlns:mc="http://schemas.openxmlformats.org/markup-compatibility/2006" xmlns:p14="http://schemas.microsoft.com/office/powerpoint/2010/main">
          <mc:Choice Requires="p14">
            <p:contentPart p14:bwMode="auto" r:id="rId252">
              <p14:nvContentPartPr>
                <p14:cNvPr id="185" name="Freihand 184">
                  <a:extLst>
                    <a:ext uri="{FF2B5EF4-FFF2-40B4-BE49-F238E27FC236}">
                      <a16:creationId xmlns:a16="http://schemas.microsoft.com/office/drawing/2014/main" id="{5F25BE37-1BAA-4332-8CFA-D0F9DBCA0E02}"/>
                    </a:ext>
                  </a:extLst>
                </p14:cNvPr>
                <p14:cNvContentPartPr/>
                <p14:nvPr/>
              </p14:nvContentPartPr>
              <p14:xfrm>
                <a:off x="9411947" y="2193547"/>
                <a:ext cx="141120" cy="197280"/>
              </p14:xfrm>
            </p:contentPart>
          </mc:Choice>
          <mc:Fallback xmlns="">
            <p:pic>
              <p:nvPicPr>
                <p:cNvPr id="185" name="Freihand 184">
                  <a:extLst>
                    <a:ext uri="{FF2B5EF4-FFF2-40B4-BE49-F238E27FC236}">
                      <a16:creationId xmlns:a16="http://schemas.microsoft.com/office/drawing/2014/main" id="{5F25BE37-1BAA-4332-8CFA-D0F9DBCA0E02}"/>
                    </a:ext>
                  </a:extLst>
                </p:cNvPr>
                <p:cNvPicPr/>
                <p:nvPr/>
              </p:nvPicPr>
              <p:blipFill>
                <a:blip r:embed="rId253"/>
                <a:stretch>
                  <a:fillRect/>
                </a:stretch>
              </p:blipFill>
              <p:spPr>
                <a:xfrm>
                  <a:off x="9407627" y="2189227"/>
                  <a:ext cx="1497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86" name="Freihand 185">
                  <a:extLst>
                    <a:ext uri="{FF2B5EF4-FFF2-40B4-BE49-F238E27FC236}">
                      <a16:creationId xmlns:a16="http://schemas.microsoft.com/office/drawing/2014/main" id="{E8D1B1C2-03B5-4B02-A40F-B06B29C5A9DB}"/>
                    </a:ext>
                  </a:extLst>
                </p14:cNvPr>
                <p14:cNvContentPartPr/>
                <p14:nvPr/>
              </p14:nvContentPartPr>
              <p14:xfrm>
                <a:off x="9603467" y="2266267"/>
                <a:ext cx="270360" cy="86400"/>
              </p14:xfrm>
            </p:contentPart>
          </mc:Choice>
          <mc:Fallback xmlns="">
            <p:pic>
              <p:nvPicPr>
                <p:cNvPr id="186" name="Freihand 185">
                  <a:extLst>
                    <a:ext uri="{FF2B5EF4-FFF2-40B4-BE49-F238E27FC236}">
                      <a16:creationId xmlns:a16="http://schemas.microsoft.com/office/drawing/2014/main" id="{E8D1B1C2-03B5-4B02-A40F-B06B29C5A9DB}"/>
                    </a:ext>
                  </a:extLst>
                </p:cNvPr>
                <p:cNvPicPr/>
                <p:nvPr/>
              </p:nvPicPr>
              <p:blipFill>
                <a:blip r:embed="rId255"/>
                <a:stretch>
                  <a:fillRect/>
                </a:stretch>
              </p:blipFill>
              <p:spPr>
                <a:xfrm>
                  <a:off x="9599147" y="2261947"/>
                  <a:ext cx="27900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87" name="Freihand 186">
                  <a:extLst>
                    <a:ext uri="{FF2B5EF4-FFF2-40B4-BE49-F238E27FC236}">
                      <a16:creationId xmlns:a16="http://schemas.microsoft.com/office/drawing/2014/main" id="{8826CDF0-E0CB-41CB-946E-B96F20544E79}"/>
                    </a:ext>
                  </a:extLst>
                </p14:cNvPr>
                <p14:cNvContentPartPr/>
                <p14:nvPr/>
              </p14:nvContentPartPr>
              <p14:xfrm>
                <a:off x="9919547" y="2233507"/>
                <a:ext cx="97200" cy="86040"/>
              </p14:xfrm>
            </p:contentPart>
          </mc:Choice>
          <mc:Fallback xmlns="">
            <p:pic>
              <p:nvPicPr>
                <p:cNvPr id="187" name="Freihand 186">
                  <a:extLst>
                    <a:ext uri="{FF2B5EF4-FFF2-40B4-BE49-F238E27FC236}">
                      <a16:creationId xmlns:a16="http://schemas.microsoft.com/office/drawing/2014/main" id="{8826CDF0-E0CB-41CB-946E-B96F20544E79}"/>
                    </a:ext>
                  </a:extLst>
                </p:cNvPr>
                <p:cNvPicPr/>
                <p:nvPr/>
              </p:nvPicPr>
              <p:blipFill>
                <a:blip r:embed="rId257"/>
                <a:stretch>
                  <a:fillRect/>
                </a:stretch>
              </p:blipFill>
              <p:spPr>
                <a:xfrm>
                  <a:off x="9915227" y="2229187"/>
                  <a:ext cx="10584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88" name="Freihand 187">
                  <a:extLst>
                    <a:ext uri="{FF2B5EF4-FFF2-40B4-BE49-F238E27FC236}">
                      <a16:creationId xmlns:a16="http://schemas.microsoft.com/office/drawing/2014/main" id="{9B677E89-E379-4C15-9E53-09501301536E}"/>
                    </a:ext>
                  </a:extLst>
                </p14:cNvPr>
                <p14:cNvContentPartPr/>
                <p14:nvPr/>
              </p14:nvContentPartPr>
              <p14:xfrm>
                <a:off x="10059227" y="2075467"/>
                <a:ext cx="183960" cy="194040"/>
              </p14:xfrm>
            </p:contentPart>
          </mc:Choice>
          <mc:Fallback xmlns="">
            <p:pic>
              <p:nvPicPr>
                <p:cNvPr id="188" name="Freihand 187">
                  <a:extLst>
                    <a:ext uri="{FF2B5EF4-FFF2-40B4-BE49-F238E27FC236}">
                      <a16:creationId xmlns:a16="http://schemas.microsoft.com/office/drawing/2014/main" id="{9B677E89-E379-4C15-9E53-09501301536E}"/>
                    </a:ext>
                  </a:extLst>
                </p:cNvPr>
                <p:cNvPicPr/>
                <p:nvPr/>
              </p:nvPicPr>
              <p:blipFill>
                <a:blip r:embed="rId259"/>
                <a:stretch>
                  <a:fillRect/>
                </a:stretch>
              </p:blipFill>
              <p:spPr>
                <a:xfrm>
                  <a:off x="10054907" y="2071147"/>
                  <a:ext cx="1926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90" name="Freihand 189">
                  <a:extLst>
                    <a:ext uri="{FF2B5EF4-FFF2-40B4-BE49-F238E27FC236}">
                      <a16:creationId xmlns:a16="http://schemas.microsoft.com/office/drawing/2014/main" id="{D551F450-7F99-441A-8D08-6133465C7B92}"/>
                    </a:ext>
                  </a:extLst>
                </p14:cNvPr>
                <p14:cNvContentPartPr/>
                <p14:nvPr/>
              </p14:nvContentPartPr>
              <p14:xfrm>
                <a:off x="10286387" y="2148187"/>
                <a:ext cx="129600" cy="91800"/>
              </p14:xfrm>
            </p:contentPart>
          </mc:Choice>
          <mc:Fallback xmlns="">
            <p:pic>
              <p:nvPicPr>
                <p:cNvPr id="190" name="Freihand 189">
                  <a:extLst>
                    <a:ext uri="{FF2B5EF4-FFF2-40B4-BE49-F238E27FC236}">
                      <a16:creationId xmlns:a16="http://schemas.microsoft.com/office/drawing/2014/main" id="{D551F450-7F99-441A-8D08-6133465C7B92}"/>
                    </a:ext>
                  </a:extLst>
                </p:cNvPr>
                <p:cNvPicPr/>
                <p:nvPr/>
              </p:nvPicPr>
              <p:blipFill>
                <a:blip r:embed="rId261"/>
                <a:stretch>
                  <a:fillRect/>
                </a:stretch>
              </p:blipFill>
              <p:spPr>
                <a:xfrm>
                  <a:off x="10282067" y="2143867"/>
                  <a:ext cx="138240" cy="1004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91" name="Freihand 190">
                  <a:extLst>
                    <a:ext uri="{FF2B5EF4-FFF2-40B4-BE49-F238E27FC236}">
                      <a16:creationId xmlns:a16="http://schemas.microsoft.com/office/drawing/2014/main" id="{002430B8-0A70-4E4B-AFFA-FA8DB3AAD08C}"/>
                    </a:ext>
                  </a:extLst>
                </p14:cNvPr>
                <p14:cNvContentPartPr/>
                <p14:nvPr/>
              </p14:nvContentPartPr>
              <p14:xfrm>
                <a:off x="10409147" y="2005627"/>
                <a:ext cx="165600" cy="174600"/>
              </p14:xfrm>
            </p:contentPart>
          </mc:Choice>
          <mc:Fallback xmlns="">
            <p:pic>
              <p:nvPicPr>
                <p:cNvPr id="191" name="Freihand 190">
                  <a:extLst>
                    <a:ext uri="{FF2B5EF4-FFF2-40B4-BE49-F238E27FC236}">
                      <a16:creationId xmlns:a16="http://schemas.microsoft.com/office/drawing/2014/main" id="{002430B8-0A70-4E4B-AFFA-FA8DB3AAD08C}"/>
                    </a:ext>
                  </a:extLst>
                </p:cNvPr>
                <p:cNvPicPr/>
                <p:nvPr/>
              </p:nvPicPr>
              <p:blipFill>
                <a:blip r:embed="rId263"/>
                <a:stretch>
                  <a:fillRect/>
                </a:stretch>
              </p:blipFill>
              <p:spPr>
                <a:xfrm>
                  <a:off x="10404827" y="2001307"/>
                  <a:ext cx="1742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92" name="Freihand 191">
                  <a:extLst>
                    <a:ext uri="{FF2B5EF4-FFF2-40B4-BE49-F238E27FC236}">
                      <a16:creationId xmlns:a16="http://schemas.microsoft.com/office/drawing/2014/main" id="{665C4DD8-6B29-4036-B72A-1F291763BC2A}"/>
                    </a:ext>
                  </a:extLst>
                </p14:cNvPr>
                <p14:cNvContentPartPr/>
                <p14:nvPr/>
              </p14:nvContentPartPr>
              <p14:xfrm>
                <a:off x="10538747" y="2002027"/>
                <a:ext cx="184680" cy="146880"/>
              </p14:xfrm>
            </p:contentPart>
          </mc:Choice>
          <mc:Fallback xmlns="">
            <p:pic>
              <p:nvPicPr>
                <p:cNvPr id="192" name="Freihand 191">
                  <a:extLst>
                    <a:ext uri="{FF2B5EF4-FFF2-40B4-BE49-F238E27FC236}">
                      <a16:creationId xmlns:a16="http://schemas.microsoft.com/office/drawing/2014/main" id="{665C4DD8-6B29-4036-B72A-1F291763BC2A}"/>
                    </a:ext>
                  </a:extLst>
                </p:cNvPr>
                <p:cNvPicPr/>
                <p:nvPr/>
              </p:nvPicPr>
              <p:blipFill>
                <a:blip r:embed="rId265"/>
                <a:stretch>
                  <a:fillRect/>
                </a:stretch>
              </p:blipFill>
              <p:spPr>
                <a:xfrm>
                  <a:off x="10534427" y="1997707"/>
                  <a:ext cx="1933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93" name="Freihand 192">
                  <a:extLst>
                    <a:ext uri="{FF2B5EF4-FFF2-40B4-BE49-F238E27FC236}">
                      <a16:creationId xmlns:a16="http://schemas.microsoft.com/office/drawing/2014/main" id="{F7D26D21-E7BF-4B4B-B299-C0F568E550B0}"/>
                    </a:ext>
                  </a:extLst>
                </p14:cNvPr>
                <p14:cNvContentPartPr/>
                <p14:nvPr/>
              </p14:nvContentPartPr>
              <p14:xfrm>
                <a:off x="10905227" y="1941547"/>
                <a:ext cx="128880" cy="312840"/>
              </p14:xfrm>
            </p:contentPart>
          </mc:Choice>
          <mc:Fallback xmlns="">
            <p:pic>
              <p:nvPicPr>
                <p:cNvPr id="193" name="Freihand 192">
                  <a:extLst>
                    <a:ext uri="{FF2B5EF4-FFF2-40B4-BE49-F238E27FC236}">
                      <a16:creationId xmlns:a16="http://schemas.microsoft.com/office/drawing/2014/main" id="{F7D26D21-E7BF-4B4B-B299-C0F568E550B0}"/>
                    </a:ext>
                  </a:extLst>
                </p:cNvPr>
                <p:cNvPicPr/>
                <p:nvPr/>
              </p:nvPicPr>
              <p:blipFill>
                <a:blip r:embed="rId267"/>
                <a:stretch>
                  <a:fillRect/>
                </a:stretch>
              </p:blipFill>
              <p:spPr>
                <a:xfrm>
                  <a:off x="10900907" y="1937227"/>
                  <a:ext cx="137520" cy="32148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94" name="Freihand 193">
                  <a:extLst>
                    <a:ext uri="{FF2B5EF4-FFF2-40B4-BE49-F238E27FC236}">
                      <a16:creationId xmlns:a16="http://schemas.microsoft.com/office/drawing/2014/main" id="{24A9ADBE-FC4B-4986-8492-41B76B5B192D}"/>
                    </a:ext>
                  </a:extLst>
                </p14:cNvPr>
                <p14:cNvContentPartPr/>
                <p14:nvPr/>
              </p14:nvContentPartPr>
              <p14:xfrm>
                <a:off x="11081627" y="1884667"/>
                <a:ext cx="133920" cy="135360"/>
              </p14:xfrm>
            </p:contentPart>
          </mc:Choice>
          <mc:Fallback xmlns="">
            <p:pic>
              <p:nvPicPr>
                <p:cNvPr id="194" name="Freihand 193">
                  <a:extLst>
                    <a:ext uri="{FF2B5EF4-FFF2-40B4-BE49-F238E27FC236}">
                      <a16:creationId xmlns:a16="http://schemas.microsoft.com/office/drawing/2014/main" id="{24A9ADBE-FC4B-4986-8492-41B76B5B192D}"/>
                    </a:ext>
                  </a:extLst>
                </p:cNvPr>
                <p:cNvPicPr/>
                <p:nvPr/>
              </p:nvPicPr>
              <p:blipFill>
                <a:blip r:embed="rId269"/>
                <a:stretch>
                  <a:fillRect/>
                </a:stretch>
              </p:blipFill>
              <p:spPr>
                <a:xfrm>
                  <a:off x="11077307" y="1880347"/>
                  <a:ext cx="1425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96" name="Freihand 195">
                  <a:extLst>
                    <a:ext uri="{FF2B5EF4-FFF2-40B4-BE49-F238E27FC236}">
                      <a16:creationId xmlns:a16="http://schemas.microsoft.com/office/drawing/2014/main" id="{74CE070C-BF16-4526-9B52-4540E06AD1EB}"/>
                    </a:ext>
                  </a:extLst>
                </p14:cNvPr>
                <p14:cNvContentPartPr/>
                <p14:nvPr/>
              </p14:nvContentPartPr>
              <p14:xfrm>
                <a:off x="11266307" y="1735627"/>
                <a:ext cx="284760" cy="276840"/>
              </p14:xfrm>
            </p:contentPart>
          </mc:Choice>
          <mc:Fallback xmlns="">
            <p:pic>
              <p:nvPicPr>
                <p:cNvPr id="196" name="Freihand 195">
                  <a:extLst>
                    <a:ext uri="{FF2B5EF4-FFF2-40B4-BE49-F238E27FC236}">
                      <a16:creationId xmlns:a16="http://schemas.microsoft.com/office/drawing/2014/main" id="{74CE070C-BF16-4526-9B52-4540E06AD1EB}"/>
                    </a:ext>
                  </a:extLst>
                </p:cNvPr>
                <p:cNvPicPr/>
                <p:nvPr/>
              </p:nvPicPr>
              <p:blipFill>
                <a:blip r:embed="rId271"/>
                <a:stretch>
                  <a:fillRect/>
                </a:stretch>
              </p:blipFill>
              <p:spPr>
                <a:xfrm>
                  <a:off x="11261987" y="1731307"/>
                  <a:ext cx="2934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97" name="Freihand 196">
                  <a:extLst>
                    <a:ext uri="{FF2B5EF4-FFF2-40B4-BE49-F238E27FC236}">
                      <a16:creationId xmlns:a16="http://schemas.microsoft.com/office/drawing/2014/main" id="{50564D7F-21C1-4125-9408-D1B685AE5BA4}"/>
                    </a:ext>
                  </a:extLst>
                </p14:cNvPr>
                <p14:cNvContentPartPr/>
                <p14:nvPr/>
              </p14:nvContentPartPr>
              <p14:xfrm>
                <a:off x="11594627" y="1773787"/>
                <a:ext cx="97920" cy="66600"/>
              </p14:xfrm>
            </p:contentPart>
          </mc:Choice>
          <mc:Fallback xmlns="">
            <p:pic>
              <p:nvPicPr>
                <p:cNvPr id="197" name="Freihand 196">
                  <a:extLst>
                    <a:ext uri="{FF2B5EF4-FFF2-40B4-BE49-F238E27FC236}">
                      <a16:creationId xmlns:a16="http://schemas.microsoft.com/office/drawing/2014/main" id="{50564D7F-21C1-4125-9408-D1B685AE5BA4}"/>
                    </a:ext>
                  </a:extLst>
                </p:cNvPr>
                <p:cNvPicPr/>
                <p:nvPr/>
              </p:nvPicPr>
              <p:blipFill>
                <a:blip r:embed="rId273"/>
                <a:stretch>
                  <a:fillRect/>
                </a:stretch>
              </p:blipFill>
              <p:spPr>
                <a:xfrm>
                  <a:off x="11590307" y="1769467"/>
                  <a:ext cx="10656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98" name="Freihand 197">
                  <a:extLst>
                    <a:ext uri="{FF2B5EF4-FFF2-40B4-BE49-F238E27FC236}">
                      <a16:creationId xmlns:a16="http://schemas.microsoft.com/office/drawing/2014/main" id="{6A597A53-DEB8-423B-8C5D-01BE51DAB597}"/>
                    </a:ext>
                  </a:extLst>
                </p14:cNvPr>
                <p14:cNvContentPartPr/>
                <p14:nvPr/>
              </p14:nvContentPartPr>
              <p14:xfrm>
                <a:off x="11698307" y="1729507"/>
                <a:ext cx="126720" cy="80640"/>
              </p14:xfrm>
            </p:contentPart>
          </mc:Choice>
          <mc:Fallback xmlns="">
            <p:pic>
              <p:nvPicPr>
                <p:cNvPr id="198" name="Freihand 197">
                  <a:extLst>
                    <a:ext uri="{FF2B5EF4-FFF2-40B4-BE49-F238E27FC236}">
                      <a16:creationId xmlns:a16="http://schemas.microsoft.com/office/drawing/2014/main" id="{6A597A53-DEB8-423B-8C5D-01BE51DAB597}"/>
                    </a:ext>
                  </a:extLst>
                </p:cNvPr>
                <p:cNvPicPr/>
                <p:nvPr/>
              </p:nvPicPr>
              <p:blipFill>
                <a:blip r:embed="rId275"/>
                <a:stretch>
                  <a:fillRect/>
                </a:stretch>
              </p:blipFill>
              <p:spPr>
                <a:xfrm>
                  <a:off x="11693987" y="1725187"/>
                  <a:ext cx="13536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99" name="Freihand 198">
                  <a:extLst>
                    <a:ext uri="{FF2B5EF4-FFF2-40B4-BE49-F238E27FC236}">
                      <a16:creationId xmlns:a16="http://schemas.microsoft.com/office/drawing/2014/main" id="{4EF49EC4-9017-4698-903E-1B91940A0D72}"/>
                    </a:ext>
                  </a:extLst>
                </p14:cNvPr>
                <p14:cNvContentPartPr/>
                <p14:nvPr/>
              </p14:nvContentPartPr>
              <p14:xfrm>
                <a:off x="11786147" y="1703587"/>
                <a:ext cx="111600" cy="118080"/>
              </p14:xfrm>
            </p:contentPart>
          </mc:Choice>
          <mc:Fallback xmlns="">
            <p:pic>
              <p:nvPicPr>
                <p:cNvPr id="199" name="Freihand 198">
                  <a:extLst>
                    <a:ext uri="{FF2B5EF4-FFF2-40B4-BE49-F238E27FC236}">
                      <a16:creationId xmlns:a16="http://schemas.microsoft.com/office/drawing/2014/main" id="{4EF49EC4-9017-4698-903E-1B91940A0D72}"/>
                    </a:ext>
                  </a:extLst>
                </p:cNvPr>
                <p:cNvPicPr/>
                <p:nvPr/>
              </p:nvPicPr>
              <p:blipFill>
                <a:blip r:embed="rId277"/>
                <a:stretch>
                  <a:fillRect/>
                </a:stretch>
              </p:blipFill>
              <p:spPr>
                <a:xfrm>
                  <a:off x="11781827" y="1699267"/>
                  <a:ext cx="1202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00" name="Freihand 199">
                  <a:extLst>
                    <a:ext uri="{FF2B5EF4-FFF2-40B4-BE49-F238E27FC236}">
                      <a16:creationId xmlns:a16="http://schemas.microsoft.com/office/drawing/2014/main" id="{5A8DF9A5-6611-4615-8EB1-5E2EDDD0BAAF}"/>
                    </a:ext>
                  </a:extLst>
                </p14:cNvPr>
                <p14:cNvContentPartPr/>
                <p14:nvPr/>
              </p14:nvContentPartPr>
              <p14:xfrm>
                <a:off x="10124747" y="2430787"/>
                <a:ext cx="152280" cy="342360"/>
              </p14:xfrm>
            </p:contentPart>
          </mc:Choice>
          <mc:Fallback xmlns="">
            <p:pic>
              <p:nvPicPr>
                <p:cNvPr id="200" name="Freihand 199">
                  <a:extLst>
                    <a:ext uri="{FF2B5EF4-FFF2-40B4-BE49-F238E27FC236}">
                      <a16:creationId xmlns:a16="http://schemas.microsoft.com/office/drawing/2014/main" id="{5A8DF9A5-6611-4615-8EB1-5E2EDDD0BAAF}"/>
                    </a:ext>
                  </a:extLst>
                </p:cNvPr>
                <p:cNvPicPr/>
                <p:nvPr/>
              </p:nvPicPr>
              <p:blipFill>
                <a:blip r:embed="rId279"/>
                <a:stretch>
                  <a:fillRect/>
                </a:stretch>
              </p:blipFill>
              <p:spPr>
                <a:xfrm>
                  <a:off x="10120427" y="2426467"/>
                  <a:ext cx="160920" cy="3510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01" name="Freihand 200">
                  <a:extLst>
                    <a:ext uri="{FF2B5EF4-FFF2-40B4-BE49-F238E27FC236}">
                      <a16:creationId xmlns:a16="http://schemas.microsoft.com/office/drawing/2014/main" id="{91128DDF-B4F2-458A-A23F-724A13C8658E}"/>
                    </a:ext>
                  </a:extLst>
                </p14:cNvPr>
                <p14:cNvContentPartPr/>
                <p14:nvPr/>
              </p14:nvContentPartPr>
              <p14:xfrm>
                <a:off x="10163267" y="2436907"/>
                <a:ext cx="50040" cy="11520"/>
              </p14:xfrm>
            </p:contentPart>
          </mc:Choice>
          <mc:Fallback xmlns="">
            <p:pic>
              <p:nvPicPr>
                <p:cNvPr id="201" name="Freihand 200">
                  <a:extLst>
                    <a:ext uri="{FF2B5EF4-FFF2-40B4-BE49-F238E27FC236}">
                      <a16:creationId xmlns:a16="http://schemas.microsoft.com/office/drawing/2014/main" id="{91128DDF-B4F2-458A-A23F-724A13C8658E}"/>
                    </a:ext>
                  </a:extLst>
                </p:cNvPr>
                <p:cNvPicPr/>
                <p:nvPr/>
              </p:nvPicPr>
              <p:blipFill>
                <a:blip r:embed="rId281"/>
                <a:stretch>
                  <a:fillRect/>
                </a:stretch>
              </p:blipFill>
              <p:spPr>
                <a:xfrm>
                  <a:off x="10158947" y="2432587"/>
                  <a:ext cx="586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02" name="Freihand 201">
                  <a:extLst>
                    <a:ext uri="{FF2B5EF4-FFF2-40B4-BE49-F238E27FC236}">
                      <a16:creationId xmlns:a16="http://schemas.microsoft.com/office/drawing/2014/main" id="{A2B61EC9-4A39-4FC7-A7C6-27167864E6A5}"/>
                    </a:ext>
                  </a:extLst>
                </p14:cNvPr>
                <p14:cNvContentPartPr/>
                <p14:nvPr/>
              </p14:nvContentPartPr>
              <p14:xfrm>
                <a:off x="10427147" y="2428987"/>
                <a:ext cx="176040" cy="181800"/>
              </p14:xfrm>
            </p:contentPart>
          </mc:Choice>
          <mc:Fallback xmlns="">
            <p:pic>
              <p:nvPicPr>
                <p:cNvPr id="202" name="Freihand 201">
                  <a:extLst>
                    <a:ext uri="{FF2B5EF4-FFF2-40B4-BE49-F238E27FC236}">
                      <a16:creationId xmlns:a16="http://schemas.microsoft.com/office/drawing/2014/main" id="{A2B61EC9-4A39-4FC7-A7C6-27167864E6A5}"/>
                    </a:ext>
                  </a:extLst>
                </p:cNvPr>
                <p:cNvPicPr/>
                <p:nvPr/>
              </p:nvPicPr>
              <p:blipFill>
                <a:blip r:embed="rId283"/>
                <a:stretch>
                  <a:fillRect/>
                </a:stretch>
              </p:blipFill>
              <p:spPr>
                <a:xfrm>
                  <a:off x="10422827" y="2424667"/>
                  <a:ext cx="18468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03" name="Freihand 202">
                  <a:extLst>
                    <a:ext uri="{FF2B5EF4-FFF2-40B4-BE49-F238E27FC236}">
                      <a16:creationId xmlns:a16="http://schemas.microsoft.com/office/drawing/2014/main" id="{B03A8B33-BCAE-4F2B-81D0-233491282FEE}"/>
                    </a:ext>
                  </a:extLst>
                </p14:cNvPr>
                <p14:cNvContentPartPr/>
                <p14:nvPr/>
              </p14:nvContentPartPr>
              <p14:xfrm>
                <a:off x="10676627" y="2425747"/>
                <a:ext cx="191520" cy="73080"/>
              </p14:xfrm>
            </p:contentPart>
          </mc:Choice>
          <mc:Fallback xmlns="">
            <p:pic>
              <p:nvPicPr>
                <p:cNvPr id="203" name="Freihand 202">
                  <a:extLst>
                    <a:ext uri="{FF2B5EF4-FFF2-40B4-BE49-F238E27FC236}">
                      <a16:creationId xmlns:a16="http://schemas.microsoft.com/office/drawing/2014/main" id="{B03A8B33-BCAE-4F2B-81D0-233491282FEE}"/>
                    </a:ext>
                  </a:extLst>
                </p:cNvPr>
                <p:cNvPicPr/>
                <p:nvPr/>
              </p:nvPicPr>
              <p:blipFill>
                <a:blip r:embed="rId285"/>
                <a:stretch>
                  <a:fillRect/>
                </a:stretch>
              </p:blipFill>
              <p:spPr>
                <a:xfrm>
                  <a:off x="10672307" y="2421427"/>
                  <a:ext cx="2001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04" name="Freihand 203">
                  <a:extLst>
                    <a:ext uri="{FF2B5EF4-FFF2-40B4-BE49-F238E27FC236}">
                      <a16:creationId xmlns:a16="http://schemas.microsoft.com/office/drawing/2014/main" id="{CDA9A201-CF2C-4E6D-AFF4-8E6FFAED21A7}"/>
                    </a:ext>
                  </a:extLst>
                </p14:cNvPr>
                <p14:cNvContentPartPr/>
                <p14:nvPr/>
              </p14:nvContentPartPr>
              <p14:xfrm>
                <a:off x="10998107" y="2245747"/>
                <a:ext cx="208800" cy="241920"/>
              </p14:xfrm>
            </p:contentPart>
          </mc:Choice>
          <mc:Fallback xmlns="">
            <p:pic>
              <p:nvPicPr>
                <p:cNvPr id="204" name="Freihand 203">
                  <a:extLst>
                    <a:ext uri="{FF2B5EF4-FFF2-40B4-BE49-F238E27FC236}">
                      <a16:creationId xmlns:a16="http://schemas.microsoft.com/office/drawing/2014/main" id="{CDA9A201-CF2C-4E6D-AFF4-8E6FFAED21A7}"/>
                    </a:ext>
                  </a:extLst>
                </p:cNvPr>
                <p:cNvPicPr/>
                <p:nvPr/>
              </p:nvPicPr>
              <p:blipFill>
                <a:blip r:embed="rId287"/>
                <a:stretch>
                  <a:fillRect/>
                </a:stretch>
              </p:blipFill>
              <p:spPr>
                <a:xfrm>
                  <a:off x="10993787" y="2241427"/>
                  <a:ext cx="217440" cy="250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8">
            <p14:nvContentPartPr>
              <p14:cNvPr id="206" name="Freihand 205">
                <a:extLst>
                  <a:ext uri="{FF2B5EF4-FFF2-40B4-BE49-F238E27FC236}">
                    <a16:creationId xmlns:a16="http://schemas.microsoft.com/office/drawing/2014/main" id="{08984B18-9392-4CC2-A7F9-645E367C0FEF}"/>
                  </a:ext>
                </a:extLst>
              </p14:cNvPr>
              <p14:cNvContentPartPr/>
              <p14:nvPr/>
            </p14:nvContentPartPr>
            <p14:xfrm>
              <a:off x="92627" y="1167907"/>
              <a:ext cx="632880" cy="47880"/>
            </p14:xfrm>
          </p:contentPart>
        </mc:Choice>
        <mc:Fallback xmlns="">
          <p:pic>
            <p:nvPicPr>
              <p:cNvPr id="206" name="Freihand 205">
                <a:extLst>
                  <a:ext uri="{FF2B5EF4-FFF2-40B4-BE49-F238E27FC236}">
                    <a16:creationId xmlns:a16="http://schemas.microsoft.com/office/drawing/2014/main" id="{08984B18-9392-4CC2-A7F9-645E367C0FEF}"/>
                  </a:ext>
                </a:extLst>
              </p:cNvPr>
              <p:cNvPicPr/>
              <p:nvPr/>
            </p:nvPicPr>
            <p:blipFill>
              <a:blip r:embed="rId289"/>
              <a:stretch>
                <a:fillRect/>
              </a:stretch>
            </p:blipFill>
            <p:spPr>
              <a:xfrm>
                <a:off x="88307" y="1163587"/>
                <a:ext cx="64152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07" name="Freihand 206">
                <a:extLst>
                  <a:ext uri="{FF2B5EF4-FFF2-40B4-BE49-F238E27FC236}">
                    <a16:creationId xmlns:a16="http://schemas.microsoft.com/office/drawing/2014/main" id="{311B2080-4830-4726-9D2C-2B9D33632E37}"/>
                  </a:ext>
                </a:extLst>
              </p14:cNvPr>
              <p14:cNvContentPartPr/>
              <p14:nvPr/>
            </p14:nvContentPartPr>
            <p14:xfrm>
              <a:off x="6227" y="2389027"/>
              <a:ext cx="6069960" cy="1723680"/>
            </p14:xfrm>
          </p:contentPart>
        </mc:Choice>
        <mc:Fallback xmlns="">
          <p:pic>
            <p:nvPicPr>
              <p:cNvPr id="207" name="Freihand 206">
                <a:extLst>
                  <a:ext uri="{FF2B5EF4-FFF2-40B4-BE49-F238E27FC236}">
                    <a16:creationId xmlns:a16="http://schemas.microsoft.com/office/drawing/2014/main" id="{311B2080-4830-4726-9D2C-2B9D33632E37}"/>
                  </a:ext>
                </a:extLst>
              </p:cNvPr>
              <p:cNvPicPr/>
              <p:nvPr/>
            </p:nvPicPr>
            <p:blipFill>
              <a:blip r:embed="rId291"/>
              <a:stretch>
                <a:fillRect/>
              </a:stretch>
            </p:blipFill>
            <p:spPr>
              <a:xfrm>
                <a:off x="1907" y="2384707"/>
                <a:ext cx="6078600" cy="173232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08" name="Freihand 207">
                <a:extLst>
                  <a:ext uri="{FF2B5EF4-FFF2-40B4-BE49-F238E27FC236}">
                    <a16:creationId xmlns:a16="http://schemas.microsoft.com/office/drawing/2014/main" id="{3C063F03-82E1-425C-995D-F23F1400E6FE}"/>
                  </a:ext>
                </a:extLst>
              </p14:cNvPr>
              <p14:cNvContentPartPr/>
              <p14:nvPr/>
            </p14:nvContentPartPr>
            <p14:xfrm>
              <a:off x="175427" y="1155307"/>
              <a:ext cx="5790240" cy="951120"/>
            </p14:xfrm>
          </p:contentPart>
        </mc:Choice>
        <mc:Fallback xmlns="">
          <p:pic>
            <p:nvPicPr>
              <p:cNvPr id="208" name="Freihand 207">
                <a:extLst>
                  <a:ext uri="{FF2B5EF4-FFF2-40B4-BE49-F238E27FC236}">
                    <a16:creationId xmlns:a16="http://schemas.microsoft.com/office/drawing/2014/main" id="{3C063F03-82E1-425C-995D-F23F1400E6FE}"/>
                  </a:ext>
                </a:extLst>
              </p:cNvPr>
              <p:cNvPicPr/>
              <p:nvPr/>
            </p:nvPicPr>
            <p:blipFill>
              <a:blip r:embed="rId293"/>
              <a:stretch>
                <a:fillRect/>
              </a:stretch>
            </p:blipFill>
            <p:spPr>
              <a:xfrm>
                <a:off x="171107" y="1150987"/>
                <a:ext cx="5798880" cy="959760"/>
              </a:xfrm>
              <a:prstGeom prst="rect">
                <a:avLst/>
              </a:prstGeom>
            </p:spPr>
          </p:pic>
        </mc:Fallback>
      </mc:AlternateContent>
      <p:grpSp>
        <p:nvGrpSpPr>
          <p:cNvPr id="248" name="Gruppieren 247">
            <a:extLst>
              <a:ext uri="{FF2B5EF4-FFF2-40B4-BE49-F238E27FC236}">
                <a16:creationId xmlns:a16="http://schemas.microsoft.com/office/drawing/2014/main" id="{69C81C4A-E85B-4930-919B-C18A4FC47019}"/>
              </a:ext>
            </a:extLst>
          </p:cNvPr>
          <p:cNvGrpSpPr/>
          <p:nvPr/>
        </p:nvGrpSpPr>
        <p:grpSpPr>
          <a:xfrm>
            <a:off x="4643027" y="2000947"/>
            <a:ext cx="3441240" cy="981720"/>
            <a:chOff x="4643027" y="2000947"/>
            <a:chExt cx="3441240" cy="981720"/>
          </a:xfrm>
        </p:grpSpPr>
        <mc:AlternateContent xmlns:mc="http://schemas.openxmlformats.org/markup-compatibility/2006" xmlns:p14="http://schemas.microsoft.com/office/powerpoint/2010/main">
          <mc:Choice Requires="p14">
            <p:contentPart p14:bwMode="auto" r:id="rId294">
              <p14:nvContentPartPr>
                <p14:cNvPr id="227" name="Freihand 226">
                  <a:extLst>
                    <a:ext uri="{FF2B5EF4-FFF2-40B4-BE49-F238E27FC236}">
                      <a16:creationId xmlns:a16="http://schemas.microsoft.com/office/drawing/2014/main" id="{C9D35088-492E-473C-A6BB-62C1AD211876}"/>
                    </a:ext>
                  </a:extLst>
                </p14:cNvPr>
                <p14:cNvContentPartPr/>
                <p14:nvPr/>
              </p14:nvContentPartPr>
              <p14:xfrm>
                <a:off x="4776587" y="2624107"/>
                <a:ext cx="464400" cy="297000"/>
              </p14:xfrm>
            </p:contentPart>
          </mc:Choice>
          <mc:Fallback xmlns="">
            <p:pic>
              <p:nvPicPr>
                <p:cNvPr id="227" name="Freihand 226">
                  <a:extLst>
                    <a:ext uri="{FF2B5EF4-FFF2-40B4-BE49-F238E27FC236}">
                      <a16:creationId xmlns:a16="http://schemas.microsoft.com/office/drawing/2014/main" id="{C9D35088-492E-473C-A6BB-62C1AD211876}"/>
                    </a:ext>
                  </a:extLst>
                </p:cNvPr>
                <p:cNvPicPr/>
                <p:nvPr/>
              </p:nvPicPr>
              <p:blipFill>
                <a:blip r:embed="rId295"/>
                <a:stretch>
                  <a:fillRect/>
                </a:stretch>
              </p:blipFill>
              <p:spPr>
                <a:xfrm>
                  <a:off x="4772267" y="2619787"/>
                  <a:ext cx="473040" cy="30564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28" name="Freihand 227">
                  <a:extLst>
                    <a:ext uri="{FF2B5EF4-FFF2-40B4-BE49-F238E27FC236}">
                      <a16:creationId xmlns:a16="http://schemas.microsoft.com/office/drawing/2014/main" id="{A2B301C0-A364-4FD8-9056-DE292A75538C}"/>
                    </a:ext>
                  </a:extLst>
                </p14:cNvPr>
                <p14:cNvContentPartPr/>
                <p14:nvPr/>
              </p14:nvContentPartPr>
              <p14:xfrm>
                <a:off x="4643027" y="2691067"/>
                <a:ext cx="399960" cy="291600"/>
              </p14:xfrm>
            </p:contentPart>
          </mc:Choice>
          <mc:Fallback xmlns="">
            <p:pic>
              <p:nvPicPr>
                <p:cNvPr id="228" name="Freihand 227">
                  <a:extLst>
                    <a:ext uri="{FF2B5EF4-FFF2-40B4-BE49-F238E27FC236}">
                      <a16:creationId xmlns:a16="http://schemas.microsoft.com/office/drawing/2014/main" id="{A2B301C0-A364-4FD8-9056-DE292A75538C}"/>
                    </a:ext>
                  </a:extLst>
                </p:cNvPr>
                <p:cNvPicPr/>
                <p:nvPr/>
              </p:nvPicPr>
              <p:blipFill>
                <a:blip r:embed="rId297"/>
                <a:stretch>
                  <a:fillRect/>
                </a:stretch>
              </p:blipFill>
              <p:spPr>
                <a:xfrm>
                  <a:off x="4638707" y="2686747"/>
                  <a:ext cx="4086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30" name="Freihand 229">
                  <a:extLst>
                    <a:ext uri="{FF2B5EF4-FFF2-40B4-BE49-F238E27FC236}">
                      <a16:creationId xmlns:a16="http://schemas.microsoft.com/office/drawing/2014/main" id="{ECAFDD67-E63C-4D92-87A1-3F7BF8FFDF1A}"/>
                    </a:ext>
                  </a:extLst>
                </p14:cNvPr>
                <p14:cNvContentPartPr/>
                <p14:nvPr/>
              </p14:nvContentPartPr>
              <p14:xfrm>
                <a:off x="5378867" y="2444467"/>
                <a:ext cx="145800" cy="141840"/>
              </p14:xfrm>
            </p:contentPart>
          </mc:Choice>
          <mc:Fallback xmlns="">
            <p:pic>
              <p:nvPicPr>
                <p:cNvPr id="230" name="Freihand 229">
                  <a:extLst>
                    <a:ext uri="{FF2B5EF4-FFF2-40B4-BE49-F238E27FC236}">
                      <a16:creationId xmlns:a16="http://schemas.microsoft.com/office/drawing/2014/main" id="{ECAFDD67-E63C-4D92-87A1-3F7BF8FFDF1A}"/>
                    </a:ext>
                  </a:extLst>
                </p:cNvPr>
                <p:cNvPicPr/>
                <p:nvPr/>
              </p:nvPicPr>
              <p:blipFill>
                <a:blip r:embed="rId299"/>
                <a:stretch>
                  <a:fillRect/>
                </a:stretch>
              </p:blipFill>
              <p:spPr>
                <a:xfrm>
                  <a:off x="5374547" y="2440147"/>
                  <a:ext cx="15444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31" name="Freihand 230">
                  <a:extLst>
                    <a:ext uri="{FF2B5EF4-FFF2-40B4-BE49-F238E27FC236}">
                      <a16:creationId xmlns:a16="http://schemas.microsoft.com/office/drawing/2014/main" id="{B3C4B234-8A58-404C-8B0F-1C1C6017594E}"/>
                    </a:ext>
                  </a:extLst>
                </p14:cNvPr>
                <p14:cNvContentPartPr/>
                <p14:nvPr/>
              </p14:nvContentPartPr>
              <p14:xfrm>
                <a:off x="5543027" y="2288587"/>
                <a:ext cx="222120" cy="243360"/>
              </p14:xfrm>
            </p:contentPart>
          </mc:Choice>
          <mc:Fallback xmlns="">
            <p:pic>
              <p:nvPicPr>
                <p:cNvPr id="231" name="Freihand 230">
                  <a:extLst>
                    <a:ext uri="{FF2B5EF4-FFF2-40B4-BE49-F238E27FC236}">
                      <a16:creationId xmlns:a16="http://schemas.microsoft.com/office/drawing/2014/main" id="{B3C4B234-8A58-404C-8B0F-1C1C6017594E}"/>
                    </a:ext>
                  </a:extLst>
                </p:cNvPr>
                <p:cNvPicPr/>
                <p:nvPr/>
              </p:nvPicPr>
              <p:blipFill>
                <a:blip r:embed="rId301"/>
                <a:stretch>
                  <a:fillRect/>
                </a:stretch>
              </p:blipFill>
              <p:spPr>
                <a:xfrm>
                  <a:off x="5538707" y="2284267"/>
                  <a:ext cx="23076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232" name="Freihand 231">
                  <a:extLst>
                    <a:ext uri="{FF2B5EF4-FFF2-40B4-BE49-F238E27FC236}">
                      <a16:creationId xmlns:a16="http://schemas.microsoft.com/office/drawing/2014/main" id="{87844A9B-EDE7-4700-BF94-45CE9A5B5722}"/>
                    </a:ext>
                  </a:extLst>
                </p14:cNvPr>
                <p14:cNvContentPartPr/>
                <p14:nvPr/>
              </p14:nvContentPartPr>
              <p14:xfrm>
                <a:off x="5939387" y="2188507"/>
                <a:ext cx="253440" cy="298800"/>
              </p14:xfrm>
            </p:contentPart>
          </mc:Choice>
          <mc:Fallback xmlns="">
            <p:pic>
              <p:nvPicPr>
                <p:cNvPr id="232" name="Freihand 231">
                  <a:extLst>
                    <a:ext uri="{FF2B5EF4-FFF2-40B4-BE49-F238E27FC236}">
                      <a16:creationId xmlns:a16="http://schemas.microsoft.com/office/drawing/2014/main" id="{87844A9B-EDE7-4700-BF94-45CE9A5B5722}"/>
                    </a:ext>
                  </a:extLst>
                </p:cNvPr>
                <p:cNvPicPr/>
                <p:nvPr/>
              </p:nvPicPr>
              <p:blipFill>
                <a:blip r:embed="rId303"/>
                <a:stretch>
                  <a:fillRect/>
                </a:stretch>
              </p:blipFill>
              <p:spPr>
                <a:xfrm>
                  <a:off x="5935067" y="2184187"/>
                  <a:ext cx="26208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233" name="Freihand 232">
                  <a:extLst>
                    <a:ext uri="{FF2B5EF4-FFF2-40B4-BE49-F238E27FC236}">
                      <a16:creationId xmlns:a16="http://schemas.microsoft.com/office/drawing/2014/main" id="{E845E761-B37B-4659-95E5-221E56633CCA}"/>
                    </a:ext>
                  </a:extLst>
                </p14:cNvPr>
                <p14:cNvContentPartPr/>
                <p14:nvPr/>
              </p14:nvContentPartPr>
              <p14:xfrm>
                <a:off x="6184187" y="2153587"/>
                <a:ext cx="300960" cy="256680"/>
              </p14:xfrm>
            </p:contentPart>
          </mc:Choice>
          <mc:Fallback xmlns="">
            <p:pic>
              <p:nvPicPr>
                <p:cNvPr id="233" name="Freihand 232">
                  <a:extLst>
                    <a:ext uri="{FF2B5EF4-FFF2-40B4-BE49-F238E27FC236}">
                      <a16:creationId xmlns:a16="http://schemas.microsoft.com/office/drawing/2014/main" id="{E845E761-B37B-4659-95E5-221E56633CCA}"/>
                    </a:ext>
                  </a:extLst>
                </p:cNvPr>
                <p:cNvPicPr/>
                <p:nvPr/>
              </p:nvPicPr>
              <p:blipFill>
                <a:blip r:embed="rId305"/>
                <a:stretch>
                  <a:fillRect/>
                </a:stretch>
              </p:blipFill>
              <p:spPr>
                <a:xfrm>
                  <a:off x="6179867" y="2149267"/>
                  <a:ext cx="30960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34" name="Freihand 233">
                  <a:extLst>
                    <a:ext uri="{FF2B5EF4-FFF2-40B4-BE49-F238E27FC236}">
                      <a16:creationId xmlns:a16="http://schemas.microsoft.com/office/drawing/2014/main" id="{DA3E0C97-127C-456D-BFAC-2C91BB357217}"/>
                    </a:ext>
                  </a:extLst>
                </p14:cNvPr>
                <p14:cNvContentPartPr/>
                <p14:nvPr/>
              </p14:nvContentPartPr>
              <p14:xfrm>
                <a:off x="6657947" y="2158627"/>
                <a:ext cx="483480" cy="191160"/>
              </p14:xfrm>
            </p:contentPart>
          </mc:Choice>
          <mc:Fallback xmlns="">
            <p:pic>
              <p:nvPicPr>
                <p:cNvPr id="234" name="Freihand 233">
                  <a:extLst>
                    <a:ext uri="{FF2B5EF4-FFF2-40B4-BE49-F238E27FC236}">
                      <a16:creationId xmlns:a16="http://schemas.microsoft.com/office/drawing/2014/main" id="{DA3E0C97-127C-456D-BFAC-2C91BB357217}"/>
                    </a:ext>
                  </a:extLst>
                </p:cNvPr>
                <p:cNvPicPr/>
                <p:nvPr/>
              </p:nvPicPr>
              <p:blipFill>
                <a:blip r:embed="rId307"/>
                <a:stretch>
                  <a:fillRect/>
                </a:stretch>
              </p:blipFill>
              <p:spPr>
                <a:xfrm>
                  <a:off x="6653627" y="2154307"/>
                  <a:ext cx="49212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35" name="Freihand 234">
                  <a:extLst>
                    <a:ext uri="{FF2B5EF4-FFF2-40B4-BE49-F238E27FC236}">
                      <a16:creationId xmlns:a16="http://schemas.microsoft.com/office/drawing/2014/main" id="{FCD3916D-8C09-4399-8D0B-D2A6A25E6E59}"/>
                    </a:ext>
                  </a:extLst>
                </p14:cNvPr>
                <p14:cNvContentPartPr/>
                <p14:nvPr/>
              </p14:nvContentPartPr>
              <p14:xfrm>
                <a:off x="7170587" y="2134147"/>
                <a:ext cx="105840" cy="77760"/>
              </p14:xfrm>
            </p:contentPart>
          </mc:Choice>
          <mc:Fallback xmlns="">
            <p:pic>
              <p:nvPicPr>
                <p:cNvPr id="235" name="Freihand 234">
                  <a:extLst>
                    <a:ext uri="{FF2B5EF4-FFF2-40B4-BE49-F238E27FC236}">
                      <a16:creationId xmlns:a16="http://schemas.microsoft.com/office/drawing/2014/main" id="{FCD3916D-8C09-4399-8D0B-D2A6A25E6E59}"/>
                    </a:ext>
                  </a:extLst>
                </p:cNvPr>
                <p:cNvPicPr/>
                <p:nvPr/>
              </p:nvPicPr>
              <p:blipFill>
                <a:blip r:embed="rId309"/>
                <a:stretch>
                  <a:fillRect/>
                </a:stretch>
              </p:blipFill>
              <p:spPr>
                <a:xfrm>
                  <a:off x="7166267" y="2129827"/>
                  <a:ext cx="11448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36" name="Freihand 235">
                  <a:extLst>
                    <a:ext uri="{FF2B5EF4-FFF2-40B4-BE49-F238E27FC236}">
                      <a16:creationId xmlns:a16="http://schemas.microsoft.com/office/drawing/2014/main" id="{075AE4A4-D26A-4CA0-814E-E0566B15DE04}"/>
                    </a:ext>
                  </a:extLst>
                </p14:cNvPr>
                <p14:cNvContentPartPr/>
                <p14:nvPr/>
              </p14:nvContentPartPr>
              <p14:xfrm>
                <a:off x="7283267" y="2038387"/>
                <a:ext cx="369720" cy="138960"/>
              </p14:xfrm>
            </p:contentPart>
          </mc:Choice>
          <mc:Fallback xmlns="">
            <p:pic>
              <p:nvPicPr>
                <p:cNvPr id="236" name="Freihand 235">
                  <a:extLst>
                    <a:ext uri="{FF2B5EF4-FFF2-40B4-BE49-F238E27FC236}">
                      <a16:creationId xmlns:a16="http://schemas.microsoft.com/office/drawing/2014/main" id="{075AE4A4-D26A-4CA0-814E-E0566B15DE04}"/>
                    </a:ext>
                  </a:extLst>
                </p:cNvPr>
                <p:cNvPicPr/>
                <p:nvPr/>
              </p:nvPicPr>
              <p:blipFill>
                <a:blip r:embed="rId311"/>
                <a:stretch>
                  <a:fillRect/>
                </a:stretch>
              </p:blipFill>
              <p:spPr>
                <a:xfrm>
                  <a:off x="7278947" y="2034067"/>
                  <a:ext cx="378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37" name="Freihand 236">
                  <a:extLst>
                    <a:ext uri="{FF2B5EF4-FFF2-40B4-BE49-F238E27FC236}">
                      <a16:creationId xmlns:a16="http://schemas.microsoft.com/office/drawing/2014/main" id="{617B6730-FE8C-43E8-A26D-6C145391816A}"/>
                    </a:ext>
                  </a:extLst>
                </p14:cNvPr>
                <p14:cNvContentPartPr/>
                <p14:nvPr/>
              </p14:nvContentPartPr>
              <p14:xfrm>
                <a:off x="7525907" y="2000947"/>
                <a:ext cx="28800" cy="21240"/>
              </p14:xfrm>
            </p:contentPart>
          </mc:Choice>
          <mc:Fallback xmlns="">
            <p:pic>
              <p:nvPicPr>
                <p:cNvPr id="237" name="Freihand 236">
                  <a:extLst>
                    <a:ext uri="{FF2B5EF4-FFF2-40B4-BE49-F238E27FC236}">
                      <a16:creationId xmlns:a16="http://schemas.microsoft.com/office/drawing/2014/main" id="{617B6730-FE8C-43E8-A26D-6C145391816A}"/>
                    </a:ext>
                  </a:extLst>
                </p:cNvPr>
                <p:cNvPicPr/>
                <p:nvPr/>
              </p:nvPicPr>
              <p:blipFill>
                <a:blip r:embed="rId313"/>
                <a:stretch>
                  <a:fillRect/>
                </a:stretch>
              </p:blipFill>
              <p:spPr>
                <a:xfrm>
                  <a:off x="7521587" y="1996627"/>
                  <a:ext cx="374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38" name="Freihand 237">
                  <a:extLst>
                    <a:ext uri="{FF2B5EF4-FFF2-40B4-BE49-F238E27FC236}">
                      <a16:creationId xmlns:a16="http://schemas.microsoft.com/office/drawing/2014/main" id="{B9383242-A893-4E27-BA5A-A41C276F9084}"/>
                    </a:ext>
                  </a:extLst>
                </p14:cNvPr>
                <p14:cNvContentPartPr/>
                <p14:nvPr/>
              </p14:nvContentPartPr>
              <p14:xfrm>
                <a:off x="6137027" y="2593507"/>
                <a:ext cx="239400" cy="95760"/>
              </p14:xfrm>
            </p:contentPart>
          </mc:Choice>
          <mc:Fallback xmlns="">
            <p:pic>
              <p:nvPicPr>
                <p:cNvPr id="238" name="Freihand 237">
                  <a:extLst>
                    <a:ext uri="{FF2B5EF4-FFF2-40B4-BE49-F238E27FC236}">
                      <a16:creationId xmlns:a16="http://schemas.microsoft.com/office/drawing/2014/main" id="{B9383242-A893-4E27-BA5A-A41C276F9084}"/>
                    </a:ext>
                  </a:extLst>
                </p:cNvPr>
                <p:cNvPicPr/>
                <p:nvPr/>
              </p:nvPicPr>
              <p:blipFill>
                <a:blip r:embed="rId315"/>
                <a:stretch>
                  <a:fillRect/>
                </a:stretch>
              </p:blipFill>
              <p:spPr>
                <a:xfrm>
                  <a:off x="6132707" y="2589187"/>
                  <a:ext cx="2480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39" name="Freihand 238">
                  <a:extLst>
                    <a:ext uri="{FF2B5EF4-FFF2-40B4-BE49-F238E27FC236}">
                      <a16:creationId xmlns:a16="http://schemas.microsoft.com/office/drawing/2014/main" id="{591FF093-AAA6-4210-8AA1-B7EBC3D46834}"/>
                    </a:ext>
                  </a:extLst>
                </p14:cNvPr>
                <p14:cNvContentPartPr/>
                <p14:nvPr/>
              </p14:nvContentPartPr>
              <p14:xfrm>
                <a:off x="6391547" y="2434387"/>
                <a:ext cx="245520" cy="202680"/>
              </p14:xfrm>
            </p:contentPart>
          </mc:Choice>
          <mc:Fallback xmlns="">
            <p:pic>
              <p:nvPicPr>
                <p:cNvPr id="239" name="Freihand 238">
                  <a:extLst>
                    <a:ext uri="{FF2B5EF4-FFF2-40B4-BE49-F238E27FC236}">
                      <a16:creationId xmlns:a16="http://schemas.microsoft.com/office/drawing/2014/main" id="{591FF093-AAA6-4210-8AA1-B7EBC3D46834}"/>
                    </a:ext>
                  </a:extLst>
                </p:cNvPr>
                <p:cNvPicPr/>
                <p:nvPr/>
              </p:nvPicPr>
              <p:blipFill>
                <a:blip r:embed="rId317"/>
                <a:stretch>
                  <a:fillRect/>
                </a:stretch>
              </p:blipFill>
              <p:spPr>
                <a:xfrm>
                  <a:off x="6387227" y="2430067"/>
                  <a:ext cx="25416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40" name="Freihand 239">
                  <a:extLst>
                    <a:ext uri="{FF2B5EF4-FFF2-40B4-BE49-F238E27FC236}">
                      <a16:creationId xmlns:a16="http://schemas.microsoft.com/office/drawing/2014/main" id="{1EA77BEC-0FC2-4229-90D9-4E3F0B386697}"/>
                    </a:ext>
                  </a:extLst>
                </p14:cNvPr>
                <p14:cNvContentPartPr/>
                <p14:nvPr/>
              </p14:nvContentPartPr>
              <p14:xfrm>
                <a:off x="6594947" y="2542027"/>
                <a:ext cx="68400" cy="28800"/>
              </p14:xfrm>
            </p:contentPart>
          </mc:Choice>
          <mc:Fallback xmlns="">
            <p:pic>
              <p:nvPicPr>
                <p:cNvPr id="240" name="Freihand 239">
                  <a:extLst>
                    <a:ext uri="{FF2B5EF4-FFF2-40B4-BE49-F238E27FC236}">
                      <a16:creationId xmlns:a16="http://schemas.microsoft.com/office/drawing/2014/main" id="{1EA77BEC-0FC2-4229-90D9-4E3F0B386697}"/>
                    </a:ext>
                  </a:extLst>
                </p:cNvPr>
                <p:cNvPicPr/>
                <p:nvPr/>
              </p:nvPicPr>
              <p:blipFill>
                <a:blip r:embed="rId319"/>
                <a:stretch>
                  <a:fillRect/>
                </a:stretch>
              </p:blipFill>
              <p:spPr>
                <a:xfrm>
                  <a:off x="6590627" y="2537707"/>
                  <a:ext cx="77040" cy="374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41" name="Freihand 240">
                  <a:extLst>
                    <a:ext uri="{FF2B5EF4-FFF2-40B4-BE49-F238E27FC236}">
                      <a16:creationId xmlns:a16="http://schemas.microsoft.com/office/drawing/2014/main" id="{229084D2-229D-4360-9003-30539AC6DAA8}"/>
                    </a:ext>
                  </a:extLst>
                </p14:cNvPr>
                <p14:cNvContentPartPr/>
                <p14:nvPr/>
              </p14:nvContentPartPr>
              <p14:xfrm>
                <a:off x="6689627" y="2378587"/>
                <a:ext cx="214200" cy="190080"/>
              </p14:xfrm>
            </p:contentPart>
          </mc:Choice>
          <mc:Fallback xmlns="">
            <p:pic>
              <p:nvPicPr>
                <p:cNvPr id="241" name="Freihand 240">
                  <a:extLst>
                    <a:ext uri="{FF2B5EF4-FFF2-40B4-BE49-F238E27FC236}">
                      <a16:creationId xmlns:a16="http://schemas.microsoft.com/office/drawing/2014/main" id="{229084D2-229D-4360-9003-30539AC6DAA8}"/>
                    </a:ext>
                  </a:extLst>
                </p:cNvPr>
                <p:cNvPicPr/>
                <p:nvPr/>
              </p:nvPicPr>
              <p:blipFill>
                <a:blip r:embed="rId321"/>
                <a:stretch>
                  <a:fillRect/>
                </a:stretch>
              </p:blipFill>
              <p:spPr>
                <a:xfrm>
                  <a:off x="6685307" y="2374267"/>
                  <a:ext cx="2228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42" name="Freihand 241">
                  <a:extLst>
                    <a:ext uri="{FF2B5EF4-FFF2-40B4-BE49-F238E27FC236}">
                      <a16:creationId xmlns:a16="http://schemas.microsoft.com/office/drawing/2014/main" id="{01B757A8-3C66-4272-A520-61E531C18F72}"/>
                    </a:ext>
                  </a:extLst>
                </p14:cNvPr>
                <p14:cNvContentPartPr/>
                <p14:nvPr/>
              </p14:nvContentPartPr>
              <p14:xfrm>
                <a:off x="6880067" y="2437987"/>
                <a:ext cx="116640" cy="107280"/>
              </p14:xfrm>
            </p:contentPart>
          </mc:Choice>
          <mc:Fallback xmlns="">
            <p:pic>
              <p:nvPicPr>
                <p:cNvPr id="242" name="Freihand 241">
                  <a:extLst>
                    <a:ext uri="{FF2B5EF4-FFF2-40B4-BE49-F238E27FC236}">
                      <a16:creationId xmlns:a16="http://schemas.microsoft.com/office/drawing/2014/main" id="{01B757A8-3C66-4272-A520-61E531C18F72}"/>
                    </a:ext>
                  </a:extLst>
                </p:cNvPr>
                <p:cNvPicPr/>
                <p:nvPr/>
              </p:nvPicPr>
              <p:blipFill>
                <a:blip r:embed="rId323"/>
                <a:stretch>
                  <a:fillRect/>
                </a:stretch>
              </p:blipFill>
              <p:spPr>
                <a:xfrm>
                  <a:off x="6875747" y="2433667"/>
                  <a:ext cx="1252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43" name="Freihand 242">
                  <a:extLst>
                    <a:ext uri="{FF2B5EF4-FFF2-40B4-BE49-F238E27FC236}">
                      <a16:creationId xmlns:a16="http://schemas.microsoft.com/office/drawing/2014/main" id="{3CC64674-D52F-45A2-83C1-500CDFFC3B46}"/>
                    </a:ext>
                  </a:extLst>
                </p14:cNvPr>
                <p14:cNvContentPartPr/>
                <p14:nvPr/>
              </p14:nvContentPartPr>
              <p14:xfrm>
                <a:off x="7130987" y="2390467"/>
                <a:ext cx="381600" cy="177480"/>
              </p14:xfrm>
            </p:contentPart>
          </mc:Choice>
          <mc:Fallback xmlns="">
            <p:pic>
              <p:nvPicPr>
                <p:cNvPr id="243" name="Freihand 242">
                  <a:extLst>
                    <a:ext uri="{FF2B5EF4-FFF2-40B4-BE49-F238E27FC236}">
                      <a16:creationId xmlns:a16="http://schemas.microsoft.com/office/drawing/2014/main" id="{3CC64674-D52F-45A2-83C1-500CDFFC3B46}"/>
                    </a:ext>
                  </a:extLst>
                </p:cNvPr>
                <p:cNvPicPr/>
                <p:nvPr/>
              </p:nvPicPr>
              <p:blipFill>
                <a:blip r:embed="rId325"/>
                <a:stretch>
                  <a:fillRect/>
                </a:stretch>
              </p:blipFill>
              <p:spPr>
                <a:xfrm>
                  <a:off x="7126667" y="2386147"/>
                  <a:ext cx="39024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44" name="Freihand 243">
                  <a:extLst>
                    <a:ext uri="{FF2B5EF4-FFF2-40B4-BE49-F238E27FC236}">
                      <a16:creationId xmlns:a16="http://schemas.microsoft.com/office/drawing/2014/main" id="{17E27B2B-B564-4A6A-B893-44760A46F605}"/>
                    </a:ext>
                  </a:extLst>
                </p14:cNvPr>
                <p14:cNvContentPartPr/>
                <p14:nvPr/>
              </p14:nvContentPartPr>
              <p14:xfrm>
                <a:off x="7545707" y="2334667"/>
                <a:ext cx="172800" cy="68760"/>
              </p14:xfrm>
            </p:contentPart>
          </mc:Choice>
          <mc:Fallback xmlns="">
            <p:pic>
              <p:nvPicPr>
                <p:cNvPr id="244" name="Freihand 243">
                  <a:extLst>
                    <a:ext uri="{FF2B5EF4-FFF2-40B4-BE49-F238E27FC236}">
                      <a16:creationId xmlns:a16="http://schemas.microsoft.com/office/drawing/2014/main" id="{17E27B2B-B564-4A6A-B893-44760A46F605}"/>
                    </a:ext>
                  </a:extLst>
                </p:cNvPr>
                <p:cNvPicPr/>
                <p:nvPr/>
              </p:nvPicPr>
              <p:blipFill>
                <a:blip r:embed="rId327"/>
                <a:stretch>
                  <a:fillRect/>
                </a:stretch>
              </p:blipFill>
              <p:spPr>
                <a:xfrm>
                  <a:off x="7541387" y="2330347"/>
                  <a:ext cx="1814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45" name="Freihand 244">
                  <a:extLst>
                    <a:ext uri="{FF2B5EF4-FFF2-40B4-BE49-F238E27FC236}">
                      <a16:creationId xmlns:a16="http://schemas.microsoft.com/office/drawing/2014/main" id="{9298569A-C433-4E11-972A-3D4590F569C1}"/>
                    </a:ext>
                  </a:extLst>
                </p14:cNvPr>
                <p14:cNvContentPartPr/>
                <p14:nvPr/>
              </p14:nvContentPartPr>
              <p14:xfrm>
                <a:off x="7723547" y="2259067"/>
                <a:ext cx="297360" cy="124560"/>
              </p14:xfrm>
            </p:contentPart>
          </mc:Choice>
          <mc:Fallback xmlns="">
            <p:pic>
              <p:nvPicPr>
                <p:cNvPr id="245" name="Freihand 244">
                  <a:extLst>
                    <a:ext uri="{FF2B5EF4-FFF2-40B4-BE49-F238E27FC236}">
                      <a16:creationId xmlns:a16="http://schemas.microsoft.com/office/drawing/2014/main" id="{9298569A-C433-4E11-972A-3D4590F569C1}"/>
                    </a:ext>
                  </a:extLst>
                </p:cNvPr>
                <p:cNvPicPr/>
                <p:nvPr/>
              </p:nvPicPr>
              <p:blipFill>
                <a:blip r:embed="rId329"/>
                <a:stretch>
                  <a:fillRect/>
                </a:stretch>
              </p:blipFill>
              <p:spPr>
                <a:xfrm>
                  <a:off x="7719227" y="2254747"/>
                  <a:ext cx="3060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46" name="Freihand 245">
                  <a:extLst>
                    <a:ext uri="{FF2B5EF4-FFF2-40B4-BE49-F238E27FC236}">
                      <a16:creationId xmlns:a16="http://schemas.microsoft.com/office/drawing/2014/main" id="{F3F11744-0716-445F-8BEB-E337A697293A}"/>
                    </a:ext>
                  </a:extLst>
                </p14:cNvPr>
                <p14:cNvContentPartPr/>
                <p14:nvPr/>
              </p14:nvContentPartPr>
              <p14:xfrm>
                <a:off x="8003987" y="2056747"/>
                <a:ext cx="61560" cy="182520"/>
              </p14:xfrm>
            </p:contentPart>
          </mc:Choice>
          <mc:Fallback xmlns="">
            <p:pic>
              <p:nvPicPr>
                <p:cNvPr id="246" name="Freihand 245">
                  <a:extLst>
                    <a:ext uri="{FF2B5EF4-FFF2-40B4-BE49-F238E27FC236}">
                      <a16:creationId xmlns:a16="http://schemas.microsoft.com/office/drawing/2014/main" id="{F3F11744-0716-445F-8BEB-E337A697293A}"/>
                    </a:ext>
                  </a:extLst>
                </p:cNvPr>
                <p:cNvPicPr/>
                <p:nvPr/>
              </p:nvPicPr>
              <p:blipFill>
                <a:blip r:embed="rId331"/>
                <a:stretch>
                  <a:fillRect/>
                </a:stretch>
              </p:blipFill>
              <p:spPr>
                <a:xfrm>
                  <a:off x="7999667" y="2052427"/>
                  <a:ext cx="7020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47" name="Freihand 246">
                  <a:extLst>
                    <a:ext uri="{FF2B5EF4-FFF2-40B4-BE49-F238E27FC236}">
                      <a16:creationId xmlns:a16="http://schemas.microsoft.com/office/drawing/2014/main" id="{E46E0661-942E-4083-8138-F5B6667B3CFD}"/>
                    </a:ext>
                  </a:extLst>
                </p14:cNvPr>
                <p14:cNvContentPartPr/>
                <p14:nvPr/>
              </p14:nvContentPartPr>
              <p14:xfrm>
                <a:off x="8048267" y="2329267"/>
                <a:ext cx="36000" cy="33480"/>
              </p14:xfrm>
            </p:contentPart>
          </mc:Choice>
          <mc:Fallback xmlns="">
            <p:pic>
              <p:nvPicPr>
                <p:cNvPr id="247" name="Freihand 246">
                  <a:extLst>
                    <a:ext uri="{FF2B5EF4-FFF2-40B4-BE49-F238E27FC236}">
                      <a16:creationId xmlns:a16="http://schemas.microsoft.com/office/drawing/2014/main" id="{E46E0661-942E-4083-8138-F5B6667B3CFD}"/>
                    </a:ext>
                  </a:extLst>
                </p:cNvPr>
                <p:cNvPicPr/>
                <p:nvPr/>
              </p:nvPicPr>
              <p:blipFill>
                <a:blip r:embed="rId333"/>
                <a:stretch>
                  <a:fillRect/>
                </a:stretch>
              </p:blipFill>
              <p:spPr>
                <a:xfrm>
                  <a:off x="8043947" y="2324947"/>
                  <a:ext cx="44640" cy="42120"/>
                </a:xfrm>
                <a:prstGeom prst="rect">
                  <a:avLst/>
                </a:prstGeom>
              </p:spPr>
            </p:pic>
          </mc:Fallback>
        </mc:AlternateContent>
      </p:grpSp>
      <p:grpSp>
        <p:nvGrpSpPr>
          <p:cNvPr id="250" name="Gruppieren 249">
            <a:extLst>
              <a:ext uri="{FF2B5EF4-FFF2-40B4-BE49-F238E27FC236}">
                <a16:creationId xmlns:a16="http://schemas.microsoft.com/office/drawing/2014/main" id="{AE060852-921E-4EFA-9676-DD61DAA3C645}"/>
              </a:ext>
            </a:extLst>
          </p:cNvPr>
          <p:cNvGrpSpPr/>
          <p:nvPr/>
        </p:nvGrpSpPr>
        <p:grpSpPr>
          <a:xfrm>
            <a:off x="4950467" y="133987"/>
            <a:ext cx="3472560" cy="987840"/>
            <a:chOff x="4950467" y="133987"/>
            <a:chExt cx="3472560" cy="987840"/>
          </a:xfrm>
        </p:grpSpPr>
        <mc:AlternateContent xmlns:mc="http://schemas.openxmlformats.org/markup-compatibility/2006" xmlns:p14="http://schemas.microsoft.com/office/powerpoint/2010/main">
          <mc:Choice Requires="p14">
            <p:contentPart p14:bwMode="auto" r:id="rId334">
              <p14:nvContentPartPr>
                <p14:cNvPr id="209" name="Freihand 208">
                  <a:extLst>
                    <a:ext uri="{FF2B5EF4-FFF2-40B4-BE49-F238E27FC236}">
                      <a16:creationId xmlns:a16="http://schemas.microsoft.com/office/drawing/2014/main" id="{82F80F22-D2DE-442D-AB15-16250123FFBA}"/>
                    </a:ext>
                  </a:extLst>
                </p14:cNvPr>
                <p14:cNvContentPartPr/>
                <p14:nvPr/>
              </p14:nvContentPartPr>
              <p14:xfrm>
                <a:off x="5102027" y="678667"/>
                <a:ext cx="416160" cy="279000"/>
              </p14:xfrm>
            </p:contentPart>
          </mc:Choice>
          <mc:Fallback xmlns="">
            <p:pic>
              <p:nvPicPr>
                <p:cNvPr id="209" name="Freihand 208">
                  <a:extLst>
                    <a:ext uri="{FF2B5EF4-FFF2-40B4-BE49-F238E27FC236}">
                      <a16:creationId xmlns:a16="http://schemas.microsoft.com/office/drawing/2014/main" id="{82F80F22-D2DE-442D-AB15-16250123FFBA}"/>
                    </a:ext>
                  </a:extLst>
                </p:cNvPr>
                <p:cNvPicPr/>
                <p:nvPr/>
              </p:nvPicPr>
              <p:blipFill>
                <a:blip r:embed="rId335"/>
                <a:stretch>
                  <a:fillRect/>
                </a:stretch>
              </p:blipFill>
              <p:spPr>
                <a:xfrm>
                  <a:off x="5097707" y="674347"/>
                  <a:ext cx="42480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10" name="Freihand 209">
                  <a:extLst>
                    <a:ext uri="{FF2B5EF4-FFF2-40B4-BE49-F238E27FC236}">
                      <a16:creationId xmlns:a16="http://schemas.microsoft.com/office/drawing/2014/main" id="{AF23A4F9-3543-40B6-A416-EA4AFC8C6FE1}"/>
                    </a:ext>
                  </a:extLst>
                </p14:cNvPr>
                <p14:cNvContentPartPr/>
                <p14:nvPr/>
              </p14:nvContentPartPr>
              <p14:xfrm>
                <a:off x="4950467" y="740587"/>
                <a:ext cx="245880" cy="381240"/>
              </p14:xfrm>
            </p:contentPart>
          </mc:Choice>
          <mc:Fallback xmlns="">
            <p:pic>
              <p:nvPicPr>
                <p:cNvPr id="210" name="Freihand 209">
                  <a:extLst>
                    <a:ext uri="{FF2B5EF4-FFF2-40B4-BE49-F238E27FC236}">
                      <a16:creationId xmlns:a16="http://schemas.microsoft.com/office/drawing/2014/main" id="{AF23A4F9-3543-40B6-A416-EA4AFC8C6FE1}"/>
                    </a:ext>
                  </a:extLst>
                </p:cNvPr>
                <p:cNvPicPr/>
                <p:nvPr/>
              </p:nvPicPr>
              <p:blipFill>
                <a:blip r:embed="rId337"/>
                <a:stretch>
                  <a:fillRect/>
                </a:stretch>
              </p:blipFill>
              <p:spPr>
                <a:xfrm>
                  <a:off x="4946147" y="736267"/>
                  <a:ext cx="254520" cy="38988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12" name="Freihand 211">
                  <a:extLst>
                    <a:ext uri="{FF2B5EF4-FFF2-40B4-BE49-F238E27FC236}">
                      <a16:creationId xmlns:a16="http://schemas.microsoft.com/office/drawing/2014/main" id="{412B75C4-687E-4F1C-9866-3E0E9CEF1BE7}"/>
                    </a:ext>
                  </a:extLst>
                </p14:cNvPr>
                <p14:cNvContentPartPr/>
                <p14:nvPr/>
              </p14:nvContentPartPr>
              <p14:xfrm>
                <a:off x="5773427" y="369067"/>
                <a:ext cx="241560" cy="305280"/>
              </p14:xfrm>
            </p:contentPart>
          </mc:Choice>
          <mc:Fallback xmlns="">
            <p:pic>
              <p:nvPicPr>
                <p:cNvPr id="212" name="Freihand 211">
                  <a:extLst>
                    <a:ext uri="{FF2B5EF4-FFF2-40B4-BE49-F238E27FC236}">
                      <a16:creationId xmlns:a16="http://schemas.microsoft.com/office/drawing/2014/main" id="{412B75C4-687E-4F1C-9866-3E0E9CEF1BE7}"/>
                    </a:ext>
                  </a:extLst>
                </p:cNvPr>
                <p:cNvPicPr/>
                <p:nvPr/>
              </p:nvPicPr>
              <p:blipFill>
                <a:blip r:embed="rId339"/>
                <a:stretch>
                  <a:fillRect/>
                </a:stretch>
              </p:blipFill>
              <p:spPr>
                <a:xfrm>
                  <a:off x="5769107" y="364747"/>
                  <a:ext cx="250200"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13" name="Freihand 212">
                  <a:extLst>
                    <a:ext uri="{FF2B5EF4-FFF2-40B4-BE49-F238E27FC236}">
                      <a16:creationId xmlns:a16="http://schemas.microsoft.com/office/drawing/2014/main" id="{A2B38657-29DC-49FD-8B7C-9D37E2032969}"/>
                    </a:ext>
                  </a:extLst>
                </p14:cNvPr>
                <p14:cNvContentPartPr/>
                <p14:nvPr/>
              </p14:nvContentPartPr>
              <p14:xfrm>
                <a:off x="6007427" y="310387"/>
                <a:ext cx="278280" cy="298440"/>
              </p14:xfrm>
            </p:contentPart>
          </mc:Choice>
          <mc:Fallback xmlns="">
            <p:pic>
              <p:nvPicPr>
                <p:cNvPr id="213" name="Freihand 212">
                  <a:extLst>
                    <a:ext uri="{FF2B5EF4-FFF2-40B4-BE49-F238E27FC236}">
                      <a16:creationId xmlns:a16="http://schemas.microsoft.com/office/drawing/2014/main" id="{A2B38657-29DC-49FD-8B7C-9D37E2032969}"/>
                    </a:ext>
                  </a:extLst>
                </p:cNvPr>
                <p:cNvPicPr/>
                <p:nvPr/>
              </p:nvPicPr>
              <p:blipFill>
                <a:blip r:embed="rId341"/>
                <a:stretch>
                  <a:fillRect/>
                </a:stretch>
              </p:blipFill>
              <p:spPr>
                <a:xfrm>
                  <a:off x="6003107" y="306067"/>
                  <a:ext cx="28692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14" name="Freihand 213">
                  <a:extLst>
                    <a:ext uri="{FF2B5EF4-FFF2-40B4-BE49-F238E27FC236}">
                      <a16:creationId xmlns:a16="http://schemas.microsoft.com/office/drawing/2014/main" id="{351A2948-C0FA-4B7F-9DB3-EF107E170C64}"/>
                    </a:ext>
                  </a:extLst>
                </p14:cNvPr>
                <p14:cNvContentPartPr/>
                <p14:nvPr/>
              </p14:nvContentPartPr>
              <p14:xfrm>
                <a:off x="6534467" y="293107"/>
                <a:ext cx="425880" cy="117360"/>
              </p14:xfrm>
            </p:contentPart>
          </mc:Choice>
          <mc:Fallback xmlns="">
            <p:pic>
              <p:nvPicPr>
                <p:cNvPr id="214" name="Freihand 213">
                  <a:extLst>
                    <a:ext uri="{FF2B5EF4-FFF2-40B4-BE49-F238E27FC236}">
                      <a16:creationId xmlns:a16="http://schemas.microsoft.com/office/drawing/2014/main" id="{351A2948-C0FA-4B7F-9DB3-EF107E170C64}"/>
                    </a:ext>
                  </a:extLst>
                </p:cNvPr>
                <p:cNvPicPr/>
                <p:nvPr/>
              </p:nvPicPr>
              <p:blipFill>
                <a:blip r:embed="rId343"/>
                <a:stretch>
                  <a:fillRect/>
                </a:stretch>
              </p:blipFill>
              <p:spPr>
                <a:xfrm>
                  <a:off x="6530147" y="288787"/>
                  <a:ext cx="4345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15" name="Freihand 214">
                  <a:extLst>
                    <a:ext uri="{FF2B5EF4-FFF2-40B4-BE49-F238E27FC236}">
                      <a16:creationId xmlns:a16="http://schemas.microsoft.com/office/drawing/2014/main" id="{7822749A-C829-4DED-9F13-DAE46671571C}"/>
                    </a:ext>
                  </a:extLst>
                </p14:cNvPr>
                <p14:cNvContentPartPr/>
                <p14:nvPr/>
              </p14:nvContentPartPr>
              <p14:xfrm>
                <a:off x="7012547" y="281947"/>
                <a:ext cx="75600" cy="149040"/>
              </p14:xfrm>
            </p:contentPart>
          </mc:Choice>
          <mc:Fallback xmlns="">
            <p:pic>
              <p:nvPicPr>
                <p:cNvPr id="215" name="Freihand 214">
                  <a:extLst>
                    <a:ext uri="{FF2B5EF4-FFF2-40B4-BE49-F238E27FC236}">
                      <a16:creationId xmlns:a16="http://schemas.microsoft.com/office/drawing/2014/main" id="{7822749A-C829-4DED-9F13-DAE46671571C}"/>
                    </a:ext>
                  </a:extLst>
                </p:cNvPr>
                <p:cNvPicPr/>
                <p:nvPr/>
              </p:nvPicPr>
              <p:blipFill>
                <a:blip r:embed="rId345"/>
                <a:stretch>
                  <a:fillRect/>
                </a:stretch>
              </p:blipFill>
              <p:spPr>
                <a:xfrm>
                  <a:off x="7008227" y="277627"/>
                  <a:ext cx="842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16" name="Freihand 215">
                  <a:extLst>
                    <a:ext uri="{FF2B5EF4-FFF2-40B4-BE49-F238E27FC236}">
                      <a16:creationId xmlns:a16="http://schemas.microsoft.com/office/drawing/2014/main" id="{34F03106-8B20-4A06-8894-E1DA95CEEC23}"/>
                    </a:ext>
                  </a:extLst>
                </p14:cNvPr>
                <p14:cNvContentPartPr/>
                <p14:nvPr/>
              </p14:nvContentPartPr>
              <p14:xfrm>
                <a:off x="7131347" y="174667"/>
                <a:ext cx="258480" cy="184680"/>
              </p14:xfrm>
            </p:contentPart>
          </mc:Choice>
          <mc:Fallback xmlns="">
            <p:pic>
              <p:nvPicPr>
                <p:cNvPr id="216" name="Freihand 215">
                  <a:extLst>
                    <a:ext uri="{FF2B5EF4-FFF2-40B4-BE49-F238E27FC236}">
                      <a16:creationId xmlns:a16="http://schemas.microsoft.com/office/drawing/2014/main" id="{34F03106-8B20-4A06-8894-E1DA95CEEC23}"/>
                    </a:ext>
                  </a:extLst>
                </p:cNvPr>
                <p:cNvPicPr/>
                <p:nvPr/>
              </p:nvPicPr>
              <p:blipFill>
                <a:blip r:embed="rId347"/>
                <a:stretch>
                  <a:fillRect/>
                </a:stretch>
              </p:blipFill>
              <p:spPr>
                <a:xfrm>
                  <a:off x="7127027" y="170347"/>
                  <a:ext cx="2671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17" name="Freihand 216">
                  <a:extLst>
                    <a:ext uri="{FF2B5EF4-FFF2-40B4-BE49-F238E27FC236}">
                      <a16:creationId xmlns:a16="http://schemas.microsoft.com/office/drawing/2014/main" id="{121DC572-DE54-4465-9986-885DA185C86D}"/>
                    </a:ext>
                  </a:extLst>
                </p14:cNvPr>
                <p14:cNvContentPartPr/>
                <p14:nvPr/>
              </p14:nvContentPartPr>
              <p14:xfrm>
                <a:off x="7343027" y="183307"/>
                <a:ext cx="24120" cy="30240"/>
              </p14:xfrm>
            </p:contentPart>
          </mc:Choice>
          <mc:Fallback xmlns="">
            <p:pic>
              <p:nvPicPr>
                <p:cNvPr id="217" name="Freihand 216">
                  <a:extLst>
                    <a:ext uri="{FF2B5EF4-FFF2-40B4-BE49-F238E27FC236}">
                      <a16:creationId xmlns:a16="http://schemas.microsoft.com/office/drawing/2014/main" id="{121DC572-DE54-4465-9986-885DA185C86D}"/>
                    </a:ext>
                  </a:extLst>
                </p:cNvPr>
                <p:cNvPicPr/>
                <p:nvPr/>
              </p:nvPicPr>
              <p:blipFill>
                <a:blip r:embed="rId349"/>
                <a:stretch>
                  <a:fillRect/>
                </a:stretch>
              </p:blipFill>
              <p:spPr>
                <a:xfrm>
                  <a:off x="7338707" y="178987"/>
                  <a:ext cx="3276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8" name="Freihand 217">
                  <a:extLst>
                    <a:ext uri="{FF2B5EF4-FFF2-40B4-BE49-F238E27FC236}">
                      <a16:creationId xmlns:a16="http://schemas.microsoft.com/office/drawing/2014/main" id="{3CE70B8F-5D86-4D38-804A-354D9F98CBDB}"/>
                    </a:ext>
                  </a:extLst>
                </p14:cNvPr>
                <p14:cNvContentPartPr/>
                <p14:nvPr/>
              </p14:nvContentPartPr>
              <p14:xfrm>
                <a:off x="7417907" y="200587"/>
                <a:ext cx="245160" cy="106560"/>
              </p14:xfrm>
            </p:contentPart>
          </mc:Choice>
          <mc:Fallback xmlns="">
            <p:pic>
              <p:nvPicPr>
                <p:cNvPr id="218" name="Freihand 217">
                  <a:extLst>
                    <a:ext uri="{FF2B5EF4-FFF2-40B4-BE49-F238E27FC236}">
                      <a16:creationId xmlns:a16="http://schemas.microsoft.com/office/drawing/2014/main" id="{3CE70B8F-5D86-4D38-804A-354D9F98CBDB}"/>
                    </a:ext>
                  </a:extLst>
                </p:cNvPr>
                <p:cNvPicPr/>
                <p:nvPr/>
              </p:nvPicPr>
              <p:blipFill>
                <a:blip r:embed="rId351"/>
                <a:stretch>
                  <a:fillRect/>
                </a:stretch>
              </p:blipFill>
              <p:spPr>
                <a:xfrm>
                  <a:off x="7413587" y="196267"/>
                  <a:ext cx="2538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19" name="Freihand 218">
                  <a:extLst>
                    <a:ext uri="{FF2B5EF4-FFF2-40B4-BE49-F238E27FC236}">
                      <a16:creationId xmlns:a16="http://schemas.microsoft.com/office/drawing/2014/main" id="{29E9BC35-0087-4E2A-8781-DA2A8A05D730}"/>
                    </a:ext>
                  </a:extLst>
                </p14:cNvPr>
                <p14:cNvContentPartPr/>
                <p14:nvPr/>
              </p14:nvContentPartPr>
              <p14:xfrm>
                <a:off x="7151147" y="518107"/>
                <a:ext cx="181440" cy="77400"/>
              </p14:xfrm>
            </p:contentPart>
          </mc:Choice>
          <mc:Fallback xmlns="">
            <p:pic>
              <p:nvPicPr>
                <p:cNvPr id="219" name="Freihand 218">
                  <a:extLst>
                    <a:ext uri="{FF2B5EF4-FFF2-40B4-BE49-F238E27FC236}">
                      <a16:creationId xmlns:a16="http://schemas.microsoft.com/office/drawing/2014/main" id="{29E9BC35-0087-4E2A-8781-DA2A8A05D730}"/>
                    </a:ext>
                  </a:extLst>
                </p:cNvPr>
                <p:cNvPicPr/>
                <p:nvPr/>
              </p:nvPicPr>
              <p:blipFill>
                <a:blip r:embed="rId353"/>
                <a:stretch>
                  <a:fillRect/>
                </a:stretch>
              </p:blipFill>
              <p:spPr>
                <a:xfrm>
                  <a:off x="7146827" y="513787"/>
                  <a:ext cx="19008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20" name="Freihand 219">
                  <a:extLst>
                    <a:ext uri="{FF2B5EF4-FFF2-40B4-BE49-F238E27FC236}">
                      <a16:creationId xmlns:a16="http://schemas.microsoft.com/office/drawing/2014/main" id="{D7565B9F-328B-4EBE-8BF0-74AC896CBC4A}"/>
                    </a:ext>
                  </a:extLst>
                </p14:cNvPr>
                <p14:cNvContentPartPr/>
                <p14:nvPr/>
              </p14:nvContentPartPr>
              <p14:xfrm>
                <a:off x="7373987" y="438187"/>
                <a:ext cx="122760" cy="128520"/>
              </p14:xfrm>
            </p:contentPart>
          </mc:Choice>
          <mc:Fallback xmlns="">
            <p:pic>
              <p:nvPicPr>
                <p:cNvPr id="220" name="Freihand 219">
                  <a:extLst>
                    <a:ext uri="{FF2B5EF4-FFF2-40B4-BE49-F238E27FC236}">
                      <a16:creationId xmlns:a16="http://schemas.microsoft.com/office/drawing/2014/main" id="{D7565B9F-328B-4EBE-8BF0-74AC896CBC4A}"/>
                    </a:ext>
                  </a:extLst>
                </p:cNvPr>
                <p:cNvPicPr/>
                <p:nvPr/>
              </p:nvPicPr>
              <p:blipFill>
                <a:blip r:embed="rId355"/>
                <a:stretch>
                  <a:fillRect/>
                </a:stretch>
              </p:blipFill>
              <p:spPr>
                <a:xfrm>
                  <a:off x="7369667" y="433867"/>
                  <a:ext cx="1314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21" name="Freihand 220">
                  <a:extLst>
                    <a:ext uri="{FF2B5EF4-FFF2-40B4-BE49-F238E27FC236}">
                      <a16:creationId xmlns:a16="http://schemas.microsoft.com/office/drawing/2014/main" id="{B2D93CD9-8AA3-4307-8D55-23D1A64D0120}"/>
                    </a:ext>
                  </a:extLst>
                </p14:cNvPr>
                <p14:cNvContentPartPr/>
                <p14:nvPr/>
              </p14:nvContentPartPr>
              <p14:xfrm>
                <a:off x="7498907" y="366187"/>
                <a:ext cx="104760" cy="153360"/>
              </p14:xfrm>
            </p:contentPart>
          </mc:Choice>
          <mc:Fallback xmlns="">
            <p:pic>
              <p:nvPicPr>
                <p:cNvPr id="221" name="Freihand 220">
                  <a:extLst>
                    <a:ext uri="{FF2B5EF4-FFF2-40B4-BE49-F238E27FC236}">
                      <a16:creationId xmlns:a16="http://schemas.microsoft.com/office/drawing/2014/main" id="{B2D93CD9-8AA3-4307-8D55-23D1A64D0120}"/>
                    </a:ext>
                  </a:extLst>
                </p:cNvPr>
                <p:cNvPicPr/>
                <p:nvPr/>
              </p:nvPicPr>
              <p:blipFill>
                <a:blip r:embed="rId357"/>
                <a:stretch>
                  <a:fillRect/>
                </a:stretch>
              </p:blipFill>
              <p:spPr>
                <a:xfrm>
                  <a:off x="7494587" y="361867"/>
                  <a:ext cx="1134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22" name="Freihand 221">
                  <a:extLst>
                    <a:ext uri="{FF2B5EF4-FFF2-40B4-BE49-F238E27FC236}">
                      <a16:creationId xmlns:a16="http://schemas.microsoft.com/office/drawing/2014/main" id="{CBA87E13-9477-4590-87E2-980347E9D688}"/>
                    </a:ext>
                  </a:extLst>
                </p14:cNvPr>
                <p14:cNvContentPartPr/>
                <p14:nvPr/>
              </p14:nvContentPartPr>
              <p14:xfrm>
                <a:off x="7569107" y="483187"/>
                <a:ext cx="53280" cy="32040"/>
              </p14:xfrm>
            </p:contentPart>
          </mc:Choice>
          <mc:Fallback xmlns="">
            <p:pic>
              <p:nvPicPr>
                <p:cNvPr id="222" name="Freihand 221">
                  <a:extLst>
                    <a:ext uri="{FF2B5EF4-FFF2-40B4-BE49-F238E27FC236}">
                      <a16:creationId xmlns:a16="http://schemas.microsoft.com/office/drawing/2014/main" id="{CBA87E13-9477-4590-87E2-980347E9D688}"/>
                    </a:ext>
                  </a:extLst>
                </p:cNvPr>
                <p:cNvPicPr/>
                <p:nvPr/>
              </p:nvPicPr>
              <p:blipFill>
                <a:blip r:embed="rId359"/>
                <a:stretch>
                  <a:fillRect/>
                </a:stretch>
              </p:blipFill>
              <p:spPr>
                <a:xfrm>
                  <a:off x="7564787" y="478867"/>
                  <a:ext cx="6192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23" name="Freihand 222">
                  <a:extLst>
                    <a:ext uri="{FF2B5EF4-FFF2-40B4-BE49-F238E27FC236}">
                      <a16:creationId xmlns:a16="http://schemas.microsoft.com/office/drawing/2014/main" id="{B81C0166-D819-4C18-B781-08E4ED2E11B4}"/>
                    </a:ext>
                  </a:extLst>
                </p14:cNvPr>
                <p14:cNvContentPartPr/>
                <p14:nvPr/>
              </p14:nvContentPartPr>
              <p14:xfrm>
                <a:off x="7639307" y="327307"/>
                <a:ext cx="188280" cy="181080"/>
              </p14:xfrm>
            </p:contentPart>
          </mc:Choice>
          <mc:Fallback xmlns="">
            <p:pic>
              <p:nvPicPr>
                <p:cNvPr id="223" name="Freihand 222">
                  <a:extLst>
                    <a:ext uri="{FF2B5EF4-FFF2-40B4-BE49-F238E27FC236}">
                      <a16:creationId xmlns:a16="http://schemas.microsoft.com/office/drawing/2014/main" id="{B81C0166-D819-4C18-B781-08E4ED2E11B4}"/>
                    </a:ext>
                  </a:extLst>
                </p:cNvPr>
                <p:cNvPicPr/>
                <p:nvPr/>
              </p:nvPicPr>
              <p:blipFill>
                <a:blip r:embed="rId361"/>
                <a:stretch>
                  <a:fillRect/>
                </a:stretch>
              </p:blipFill>
              <p:spPr>
                <a:xfrm>
                  <a:off x="7634987" y="322987"/>
                  <a:ext cx="19692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24" name="Freihand 223">
                  <a:extLst>
                    <a:ext uri="{FF2B5EF4-FFF2-40B4-BE49-F238E27FC236}">
                      <a16:creationId xmlns:a16="http://schemas.microsoft.com/office/drawing/2014/main" id="{70EE427B-713A-44DD-AAC2-9AC1D2646C4D}"/>
                    </a:ext>
                  </a:extLst>
                </p14:cNvPr>
                <p14:cNvContentPartPr/>
                <p14:nvPr/>
              </p14:nvContentPartPr>
              <p14:xfrm>
                <a:off x="7798067" y="371947"/>
                <a:ext cx="155160" cy="130680"/>
              </p14:xfrm>
            </p:contentPart>
          </mc:Choice>
          <mc:Fallback xmlns="">
            <p:pic>
              <p:nvPicPr>
                <p:cNvPr id="224" name="Freihand 223">
                  <a:extLst>
                    <a:ext uri="{FF2B5EF4-FFF2-40B4-BE49-F238E27FC236}">
                      <a16:creationId xmlns:a16="http://schemas.microsoft.com/office/drawing/2014/main" id="{70EE427B-713A-44DD-AAC2-9AC1D2646C4D}"/>
                    </a:ext>
                  </a:extLst>
                </p:cNvPr>
                <p:cNvPicPr/>
                <p:nvPr/>
              </p:nvPicPr>
              <p:blipFill>
                <a:blip r:embed="rId363"/>
                <a:stretch>
                  <a:fillRect/>
                </a:stretch>
              </p:blipFill>
              <p:spPr>
                <a:xfrm>
                  <a:off x="7793747" y="367627"/>
                  <a:ext cx="1638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49" name="Freihand 248">
                  <a:extLst>
                    <a:ext uri="{FF2B5EF4-FFF2-40B4-BE49-F238E27FC236}">
                      <a16:creationId xmlns:a16="http://schemas.microsoft.com/office/drawing/2014/main" id="{6D102D97-C033-43AE-A891-C984A31667D7}"/>
                    </a:ext>
                  </a:extLst>
                </p14:cNvPr>
                <p14:cNvContentPartPr/>
                <p14:nvPr/>
              </p14:nvContentPartPr>
              <p14:xfrm>
                <a:off x="5324507" y="133987"/>
                <a:ext cx="3098520" cy="711720"/>
              </p14:xfrm>
            </p:contentPart>
          </mc:Choice>
          <mc:Fallback xmlns="">
            <p:pic>
              <p:nvPicPr>
                <p:cNvPr id="249" name="Freihand 248">
                  <a:extLst>
                    <a:ext uri="{FF2B5EF4-FFF2-40B4-BE49-F238E27FC236}">
                      <a16:creationId xmlns:a16="http://schemas.microsoft.com/office/drawing/2014/main" id="{6D102D97-C033-43AE-A891-C984A31667D7}"/>
                    </a:ext>
                  </a:extLst>
                </p:cNvPr>
                <p:cNvPicPr/>
                <p:nvPr/>
              </p:nvPicPr>
              <p:blipFill>
                <a:blip r:embed="rId365"/>
                <a:stretch>
                  <a:fillRect/>
                </a:stretch>
              </p:blipFill>
              <p:spPr>
                <a:xfrm>
                  <a:off x="5320187" y="129667"/>
                  <a:ext cx="3107160" cy="720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6">
            <p14:nvContentPartPr>
              <p14:cNvPr id="6" name="Freihand 5">
                <a:extLst>
                  <a:ext uri="{FF2B5EF4-FFF2-40B4-BE49-F238E27FC236}">
                    <a16:creationId xmlns:a16="http://schemas.microsoft.com/office/drawing/2014/main" id="{5058098A-8AA8-4C80-834C-1A3E4BA04995}"/>
                  </a:ext>
                </a:extLst>
              </p14:cNvPr>
              <p14:cNvContentPartPr/>
              <p14:nvPr/>
            </p14:nvContentPartPr>
            <p14:xfrm>
              <a:off x="245987" y="984307"/>
              <a:ext cx="3825360" cy="281880"/>
            </p14:xfrm>
          </p:contentPart>
        </mc:Choice>
        <mc:Fallback>
          <p:pic>
            <p:nvPicPr>
              <p:cNvPr id="6" name="Freihand 5">
                <a:extLst>
                  <a:ext uri="{FF2B5EF4-FFF2-40B4-BE49-F238E27FC236}">
                    <a16:creationId xmlns:a16="http://schemas.microsoft.com/office/drawing/2014/main" id="{5058098A-8AA8-4C80-834C-1A3E4BA04995}"/>
                  </a:ext>
                </a:extLst>
              </p:cNvPr>
              <p:cNvPicPr/>
              <p:nvPr/>
            </p:nvPicPr>
            <p:blipFill>
              <a:blip r:embed="rId367"/>
              <a:stretch>
                <a:fillRect/>
              </a:stretch>
            </p:blipFill>
            <p:spPr>
              <a:xfrm>
                <a:off x="241667" y="979987"/>
                <a:ext cx="383400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37" name="Freihand 36">
                <a:extLst>
                  <a:ext uri="{FF2B5EF4-FFF2-40B4-BE49-F238E27FC236}">
                    <a16:creationId xmlns:a16="http://schemas.microsoft.com/office/drawing/2014/main" id="{5973DA0F-3174-4611-AE63-F4AA9430AE60}"/>
                  </a:ext>
                </a:extLst>
              </p14:cNvPr>
              <p14:cNvContentPartPr/>
              <p14:nvPr/>
            </p14:nvContentPartPr>
            <p14:xfrm>
              <a:off x="2447747" y="3007867"/>
              <a:ext cx="3601080" cy="1043640"/>
            </p14:xfrm>
          </p:contentPart>
        </mc:Choice>
        <mc:Fallback>
          <p:pic>
            <p:nvPicPr>
              <p:cNvPr id="37" name="Freihand 36">
                <a:extLst>
                  <a:ext uri="{FF2B5EF4-FFF2-40B4-BE49-F238E27FC236}">
                    <a16:creationId xmlns:a16="http://schemas.microsoft.com/office/drawing/2014/main" id="{5973DA0F-3174-4611-AE63-F4AA9430AE60}"/>
                  </a:ext>
                </a:extLst>
              </p:cNvPr>
              <p:cNvPicPr/>
              <p:nvPr/>
            </p:nvPicPr>
            <p:blipFill>
              <a:blip r:embed="rId369"/>
              <a:stretch>
                <a:fillRect/>
              </a:stretch>
            </p:blipFill>
            <p:spPr>
              <a:xfrm>
                <a:off x="2443427" y="3003547"/>
                <a:ext cx="3609720" cy="105228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41" name="Freihand 40">
                <a:extLst>
                  <a:ext uri="{FF2B5EF4-FFF2-40B4-BE49-F238E27FC236}">
                    <a16:creationId xmlns:a16="http://schemas.microsoft.com/office/drawing/2014/main" id="{2600E5A1-2E59-4E52-AE32-AC64971C6A7A}"/>
                  </a:ext>
                </a:extLst>
              </p14:cNvPr>
              <p14:cNvContentPartPr/>
              <p14:nvPr/>
            </p14:nvContentPartPr>
            <p14:xfrm>
              <a:off x="5306507" y="72067"/>
              <a:ext cx="3121200" cy="928440"/>
            </p14:xfrm>
          </p:contentPart>
        </mc:Choice>
        <mc:Fallback>
          <p:pic>
            <p:nvPicPr>
              <p:cNvPr id="41" name="Freihand 40">
                <a:extLst>
                  <a:ext uri="{FF2B5EF4-FFF2-40B4-BE49-F238E27FC236}">
                    <a16:creationId xmlns:a16="http://schemas.microsoft.com/office/drawing/2014/main" id="{2600E5A1-2E59-4E52-AE32-AC64971C6A7A}"/>
                  </a:ext>
                </a:extLst>
              </p:cNvPr>
              <p:cNvPicPr/>
              <p:nvPr/>
            </p:nvPicPr>
            <p:blipFill>
              <a:blip r:embed="rId371"/>
              <a:stretch>
                <a:fillRect/>
              </a:stretch>
            </p:blipFill>
            <p:spPr>
              <a:xfrm>
                <a:off x="5302187" y="67747"/>
                <a:ext cx="3129840" cy="937080"/>
              </a:xfrm>
              <a:prstGeom prst="rect">
                <a:avLst/>
              </a:prstGeom>
            </p:spPr>
          </p:pic>
        </mc:Fallback>
      </mc:AlternateContent>
    </p:spTree>
    <p:extLst>
      <p:ext uri="{BB962C8B-B14F-4D97-AF65-F5344CB8AC3E}">
        <p14:creationId xmlns:p14="http://schemas.microsoft.com/office/powerpoint/2010/main" val="2269694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98B2B-90BF-154C-01CC-C3F42D63A67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8A834F0-E278-7EA2-0609-C8B920932355}"/>
              </a:ext>
            </a:extLst>
          </p:cNvPr>
          <p:cNvSpPr txBox="1">
            <a:spLocks/>
          </p:cNvSpPr>
          <p:nvPr/>
        </p:nvSpPr>
        <p:spPr>
          <a:xfrm>
            <a:off x="1524000" y="-6167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Equilibrium</a:t>
            </a:r>
          </a:p>
        </p:txBody>
      </p:sp>
      <p:sp>
        <p:nvSpPr>
          <p:cNvPr id="9" name="Textfeld 8">
            <a:extLst>
              <a:ext uri="{FF2B5EF4-FFF2-40B4-BE49-F238E27FC236}">
                <a16:creationId xmlns:a16="http://schemas.microsoft.com/office/drawing/2014/main" id="{137092FA-158F-0580-ADDB-24B69EEA6D9C}"/>
              </a:ext>
            </a:extLst>
          </p:cNvPr>
          <p:cNvSpPr txBox="1"/>
          <p:nvPr/>
        </p:nvSpPr>
        <p:spPr>
          <a:xfrm>
            <a:off x="80682" y="460477"/>
            <a:ext cx="12192000" cy="1379081"/>
          </a:xfrm>
          <a:prstGeom prst="rect">
            <a:avLst/>
          </a:prstGeom>
          <a:noFill/>
        </p:spPr>
        <p:txBody>
          <a:bodyPr wrap="square" rtlCol="0">
            <a:noAutofit/>
          </a:bodyPr>
          <a:lstStyle/>
          <a:p>
            <a:r>
              <a:rPr lang="en-US" sz="2400" u="sng" dirty="0"/>
              <a:t>Number of firms and average costs:</a:t>
            </a:r>
          </a:p>
          <a:p>
            <a:r>
              <a:rPr lang="en-US" sz="2400" u="sng" dirty="0"/>
              <a:t>Since all firms are symmetrical, all must produce at the same price in equilibrium</a:t>
            </a:r>
            <a:r>
              <a:rPr lang="en-US" sz="2400" dirty="0"/>
              <a:t>				</a:t>
            </a:r>
          </a:p>
          <a:p>
            <a:endParaRPr lang="en-US" sz="2400" dirty="0"/>
          </a:p>
          <a:p>
            <a:endParaRPr lang="en-US" sz="2400" dirty="0"/>
          </a:p>
          <a:p>
            <a:r>
              <a:rPr lang="en-US" sz="2400" dirty="0"/>
              <a:t>	</a:t>
            </a:r>
          </a:p>
          <a:p>
            <a:endParaRPr lang="de-DE" sz="2000" dirty="0"/>
          </a:p>
        </p:txBody>
      </p:sp>
      <p:sp>
        <p:nvSpPr>
          <p:cNvPr id="2" name="Rechteck 1">
            <a:extLst>
              <a:ext uri="{FF2B5EF4-FFF2-40B4-BE49-F238E27FC236}">
                <a16:creationId xmlns:a16="http://schemas.microsoft.com/office/drawing/2014/main" id="{CFA0FD93-1EEA-E3D4-686F-097596352BC9}"/>
              </a:ext>
            </a:extLst>
          </p:cNvPr>
          <p:cNvSpPr/>
          <p:nvPr/>
        </p:nvSpPr>
        <p:spPr>
          <a:xfrm>
            <a:off x="1030965" y="1639503"/>
            <a:ext cx="1261884" cy="400110"/>
          </a:xfrm>
          <a:prstGeom prst="rect">
            <a:avLst/>
          </a:prstGeom>
        </p:spPr>
        <p:txBody>
          <a:bodyPr wrap="none">
            <a:spAutoFit/>
          </a:bodyPr>
          <a:lstStyle/>
          <a:p>
            <a:r>
              <a:rPr lang="en-US" sz="2000" dirty="0"/>
              <a:t>→ p*=p=P</a:t>
            </a:r>
          </a:p>
        </p:txBody>
      </p:sp>
      <p:sp>
        <p:nvSpPr>
          <p:cNvPr id="5" name="Rechteck 4">
            <a:extLst>
              <a:ext uri="{FF2B5EF4-FFF2-40B4-BE49-F238E27FC236}">
                <a16:creationId xmlns:a16="http://schemas.microsoft.com/office/drawing/2014/main" id="{05821503-1DDA-52DD-D116-9D1DDEB255CE}"/>
              </a:ext>
            </a:extLst>
          </p:cNvPr>
          <p:cNvSpPr/>
          <p:nvPr/>
        </p:nvSpPr>
        <p:spPr>
          <a:xfrm>
            <a:off x="870138" y="2625526"/>
            <a:ext cx="2781274" cy="400110"/>
          </a:xfrm>
          <a:prstGeom prst="rect">
            <a:avLst/>
          </a:prstGeom>
        </p:spPr>
        <p:txBody>
          <a:bodyPr wrap="none">
            <a:spAutoFit/>
          </a:bodyPr>
          <a:lstStyle/>
          <a:p>
            <a:r>
              <a:rPr lang="en-US" sz="2000" dirty="0"/>
              <a:t>→ put into cost function:</a:t>
            </a:r>
          </a:p>
        </p:txBody>
      </p:sp>
      <p:sp>
        <p:nvSpPr>
          <p:cNvPr id="6" name="Rechteck 5">
            <a:extLst>
              <a:ext uri="{FF2B5EF4-FFF2-40B4-BE49-F238E27FC236}">
                <a16:creationId xmlns:a16="http://schemas.microsoft.com/office/drawing/2014/main" id="{8955C8C7-1F47-6AC7-025A-1980B3061F90}"/>
              </a:ext>
            </a:extLst>
          </p:cNvPr>
          <p:cNvSpPr/>
          <p:nvPr/>
        </p:nvSpPr>
        <p:spPr>
          <a:xfrm>
            <a:off x="40454" y="5199804"/>
            <a:ext cx="8649151" cy="707886"/>
          </a:xfrm>
          <a:prstGeom prst="rect">
            <a:avLst/>
          </a:prstGeom>
        </p:spPr>
        <p:txBody>
          <a:bodyPr wrap="square">
            <a:spAutoFit/>
          </a:bodyPr>
          <a:lstStyle/>
          <a:p>
            <a:r>
              <a:rPr lang="en-US" sz="2000" dirty="0"/>
              <a:t>→	 The more companies n in the sector, the smaller the share of each 	company in sector turnover S</a:t>
            </a:r>
            <a:endParaRPr lang="de-DE" sz="2000" dirty="0"/>
          </a:p>
        </p:txBody>
      </p:sp>
      <p:sp>
        <p:nvSpPr>
          <p:cNvPr id="7" name="Rechteck 6">
            <a:extLst>
              <a:ext uri="{FF2B5EF4-FFF2-40B4-BE49-F238E27FC236}">
                <a16:creationId xmlns:a16="http://schemas.microsoft.com/office/drawing/2014/main" id="{C82C6BC8-CADB-4763-35A5-1C90F4502F44}"/>
              </a:ext>
            </a:extLst>
          </p:cNvPr>
          <p:cNvSpPr/>
          <p:nvPr/>
        </p:nvSpPr>
        <p:spPr>
          <a:xfrm>
            <a:off x="40454" y="5907690"/>
            <a:ext cx="8678216" cy="707886"/>
          </a:xfrm>
          <a:prstGeom prst="rect">
            <a:avLst/>
          </a:prstGeom>
        </p:spPr>
        <p:txBody>
          <a:bodyPr wrap="square">
            <a:spAutoFit/>
          </a:bodyPr>
          <a:lstStyle/>
          <a:p>
            <a:r>
              <a:rPr lang="en-US" sz="2000" dirty="0"/>
              <a:t>→	 The higher the average costs, the more difficult it will be to exploit 	increasing economies of scale</a:t>
            </a:r>
          </a:p>
        </p:txBody>
      </p:sp>
      <p:sp>
        <p:nvSpPr>
          <p:cNvPr id="10" name="Rechteck 9">
            <a:extLst>
              <a:ext uri="{FF2B5EF4-FFF2-40B4-BE49-F238E27FC236}">
                <a16:creationId xmlns:a16="http://schemas.microsoft.com/office/drawing/2014/main" id="{789E2009-5995-A02B-16EB-296C1C8A2448}"/>
              </a:ext>
            </a:extLst>
          </p:cNvPr>
          <p:cNvSpPr/>
          <p:nvPr/>
        </p:nvSpPr>
        <p:spPr>
          <a:xfrm>
            <a:off x="1618941" y="2089473"/>
            <a:ext cx="9251661" cy="400110"/>
          </a:xfrm>
          <a:prstGeom prst="rect">
            <a:avLst/>
          </a:prstGeom>
        </p:spPr>
        <p:txBody>
          <a:bodyPr wrap="square">
            <a:spAutoFit/>
          </a:bodyPr>
          <a:lstStyle/>
          <a:p>
            <a:r>
              <a:rPr lang="en-US" sz="2000" dirty="0"/>
              <a:t>→ Für p*=p=P -&gt; market share of every firm x*=S/n</a:t>
            </a:r>
          </a:p>
        </p:txBody>
      </p:sp>
      <p:sp>
        <p:nvSpPr>
          <p:cNvPr id="8" name="Rechteck 7">
            <a:extLst>
              <a:ext uri="{FF2B5EF4-FFF2-40B4-BE49-F238E27FC236}">
                <a16:creationId xmlns:a16="http://schemas.microsoft.com/office/drawing/2014/main" id="{0F4AB9CF-AA91-C2C2-CAB7-7ED5F0F0D437}"/>
              </a:ext>
            </a:extLst>
          </p:cNvPr>
          <p:cNvSpPr/>
          <p:nvPr/>
        </p:nvSpPr>
        <p:spPr>
          <a:xfrm>
            <a:off x="3444768" y="3088470"/>
            <a:ext cx="4069256" cy="369332"/>
          </a:xfrm>
          <a:prstGeom prst="rect">
            <a:avLst/>
          </a:prstGeom>
        </p:spPr>
        <p:txBody>
          <a:bodyPr wrap="none">
            <a:spAutoFit/>
          </a:bodyPr>
          <a:lstStyle/>
          <a:p>
            <a:r>
              <a:rPr lang="en-US" dirty="0"/>
              <a:t>DK = K/x = KF/</a:t>
            </a:r>
            <a:r>
              <a:rPr lang="en-US" dirty="0" err="1"/>
              <a:t>x+k</a:t>
            </a:r>
            <a:r>
              <a:rPr lang="en-US" dirty="0"/>
              <a:t> = KF/(S/n)+k = </a:t>
            </a:r>
            <a:r>
              <a:rPr lang="en-US" dirty="0" err="1"/>
              <a:t>n∙KF</a:t>
            </a:r>
            <a:r>
              <a:rPr lang="en-US" dirty="0"/>
              <a:t>/</a:t>
            </a:r>
            <a:r>
              <a:rPr lang="en-US" dirty="0" err="1"/>
              <a:t>S+k</a:t>
            </a:r>
            <a:endParaRPr lang="en-US" dirty="0"/>
          </a:p>
        </p:txBody>
      </p:sp>
      <p:sp>
        <p:nvSpPr>
          <p:cNvPr id="12" name="Rechteck 11">
            <a:extLst>
              <a:ext uri="{FF2B5EF4-FFF2-40B4-BE49-F238E27FC236}">
                <a16:creationId xmlns:a16="http://schemas.microsoft.com/office/drawing/2014/main" id="{AACCDA1B-DEA5-C79E-D8B7-DFD0F899C5D3}"/>
              </a:ext>
            </a:extLst>
          </p:cNvPr>
          <p:cNvSpPr/>
          <p:nvPr/>
        </p:nvSpPr>
        <p:spPr>
          <a:xfrm>
            <a:off x="19458" y="3429090"/>
            <a:ext cx="9336742" cy="707886"/>
          </a:xfrm>
          <a:prstGeom prst="rect">
            <a:avLst/>
          </a:prstGeom>
        </p:spPr>
        <p:txBody>
          <a:bodyPr wrap="square">
            <a:spAutoFit/>
          </a:bodyPr>
          <a:lstStyle/>
          <a:p>
            <a:r>
              <a:rPr lang="en-US" sz="2000" dirty="0"/>
              <a:t>→	 since KF, k, S The average costs increase constantly as the number of 	companies n increases. KF/S is the gradient of the straight line of average costs</a:t>
            </a:r>
            <a:endParaRPr lang="de-DE" sz="2000" dirty="0"/>
          </a:p>
        </p:txBody>
      </p:sp>
      <p:sp>
        <p:nvSpPr>
          <p:cNvPr id="13" name="Rechteck 12">
            <a:extLst>
              <a:ext uri="{FF2B5EF4-FFF2-40B4-BE49-F238E27FC236}">
                <a16:creationId xmlns:a16="http://schemas.microsoft.com/office/drawing/2014/main" id="{5AE2917C-547B-3864-8442-E71F082B3B0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A67181EF-3344-4EF4-A513-EE2C6280E781}"/>
                  </a:ext>
                </a:extLst>
              </p14:cNvPr>
              <p14:cNvContentPartPr/>
              <p14:nvPr/>
            </p14:nvContentPartPr>
            <p14:xfrm>
              <a:off x="2223107" y="857947"/>
              <a:ext cx="1778760" cy="481320"/>
            </p14:xfrm>
          </p:contentPart>
        </mc:Choice>
        <mc:Fallback>
          <p:pic>
            <p:nvPicPr>
              <p:cNvPr id="3" name="Freihand 2">
                <a:extLst>
                  <a:ext uri="{FF2B5EF4-FFF2-40B4-BE49-F238E27FC236}">
                    <a16:creationId xmlns:a16="http://schemas.microsoft.com/office/drawing/2014/main" id="{A67181EF-3344-4EF4-A513-EE2C6280E781}"/>
                  </a:ext>
                </a:extLst>
              </p:cNvPr>
              <p:cNvPicPr/>
              <p:nvPr/>
            </p:nvPicPr>
            <p:blipFill>
              <a:blip r:embed="rId4"/>
              <a:stretch>
                <a:fillRect/>
              </a:stretch>
            </p:blipFill>
            <p:spPr>
              <a:xfrm>
                <a:off x="2218787" y="853627"/>
                <a:ext cx="1787400" cy="489960"/>
              </a:xfrm>
              <a:prstGeom prst="rect">
                <a:avLst/>
              </a:prstGeom>
            </p:spPr>
          </p:pic>
        </mc:Fallback>
      </mc:AlternateContent>
      <p:grpSp>
        <p:nvGrpSpPr>
          <p:cNvPr id="44" name="Gruppieren 43">
            <a:extLst>
              <a:ext uri="{FF2B5EF4-FFF2-40B4-BE49-F238E27FC236}">
                <a16:creationId xmlns:a16="http://schemas.microsoft.com/office/drawing/2014/main" id="{9D975589-03FA-4EA6-A9BB-A3BD29A0DDDF}"/>
              </a:ext>
            </a:extLst>
          </p:cNvPr>
          <p:cNvGrpSpPr/>
          <p:nvPr/>
        </p:nvGrpSpPr>
        <p:grpSpPr>
          <a:xfrm>
            <a:off x="3888467" y="422347"/>
            <a:ext cx="3570480" cy="529920"/>
            <a:chOff x="3888467" y="422347"/>
            <a:chExt cx="3570480" cy="529920"/>
          </a:xfrm>
        </p:grpSpPr>
        <mc:AlternateContent xmlns:mc="http://schemas.openxmlformats.org/markup-compatibility/2006">
          <mc:Choice xmlns:p14="http://schemas.microsoft.com/office/powerpoint/2010/main" Requires="p14">
            <p:contentPart p14:bwMode="auto" r:id="rId5">
              <p14:nvContentPartPr>
                <p14:cNvPr id="11" name="Freihand 10">
                  <a:extLst>
                    <a:ext uri="{FF2B5EF4-FFF2-40B4-BE49-F238E27FC236}">
                      <a16:creationId xmlns:a16="http://schemas.microsoft.com/office/drawing/2014/main" id="{141C8ECB-9EA0-4674-A3EB-6BC3746BE73D}"/>
                    </a:ext>
                  </a:extLst>
                </p14:cNvPr>
                <p14:cNvContentPartPr/>
                <p14:nvPr/>
              </p14:nvContentPartPr>
              <p14:xfrm>
                <a:off x="3982067" y="479227"/>
                <a:ext cx="1152360" cy="441000"/>
              </p14:xfrm>
            </p:contentPart>
          </mc:Choice>
          <mc:Fallback>
            <p:pic>
              <p:nvPicPr>
                <p:cNvPr id="11" name="Freihand 10">
                  <a:extLst>
                    <a:ext uri="{FF2B5EF4-FFF2-40B4-BE49-F238E27FC236}">
                      <a16:creationId xmlns:a16="http://schemas.microsoft.com/office/drawing/2014/main" id="{141C8ECB-9EA0-4674-A3EB-6BC3746BE73D}"/>
                    </a:ext>
                  </a:extLst>
                </p:cNvPr>
                <p:cNvPicPr/>
                <p:nvPr/>
              </p:nvPicPr>
              <p:blipFill>
                <a:blip r:embed="rId6"/>
                <a:stretch>
                  <a:fillRect/>
                </a:stretch>
              </p:blipFill>
              <p:spPr>
                <a:xfrm>
                  <a:off x="3977747" y="474907"/>
                  <a:ext cx="1161000" cy="449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4" name="Freihand 13">
                  <a:extLst>
                    <a:ext uri="{FF2B5EF4-FFF2-40B4-BE49-F238E27FC236}">
                      <a16:creationId xmlns:a16="http://schemas.microsoft.com/office/drawing/2014/main" id="{5B94E3AC-8056-4DF3-BB8A-BDF861C11174}"/>
                    </a:ext>
                  </a:extLst>
                </p14:cNvPr>
                <p14:cNvContentPartPr/>
                <p14:nvPr/>
              </p14:nvContentPartPr>
              <p14:xfrm>
                <a:off x="3888467" y="772267"/>
                <a:ext cx="475560" cy="180000"/>
              </p14:xfrm>
            </p:contentPart>
          </mc:Choice>
          <mc:Fallback>
            <p:pic>
              <p:nvPicPr>
                <p:cNvPr id="14" name="Freihand 13">
                  <a:extLst>
                    <a:ext uri="{FF2B5EF4-FFF2-40B4-BE49-F238E27FC236}">
                      <a16:creationId xmlns:a16="http://schemas.microsoft.com/office/drawing/2014/main" id="{5B94E3AC-8056-4DF3-BB8A-BDF861C11174}"/>
                    </a:ext>
                  </a:extLst>
                </p:cNvPr>
                <p:cNvPicPr/>
                <p:nvPr/>
              </p:nvPicPr>
              <p:blipFill>
                <a:blip r:embed="rId8"/>
                <a:stretch>
                  <a:fillRect/>
                </a:stretch>
              </p:blipFill>
              <p:spPr>
                <a:xfrm>
                  <a:off x="3884147" y="767947"/>
                  <a:ext cx="48420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5" name="Freihand 14">
                  <a:extLst>
                    <a:ext uri="{FF2B5EF4-FFF2-40B4-BE49-F238E27FC236}">
                      <a16:creationId xmlns:a16="http://schemas.microsoft.com/office/drawing/2014/main" id="{AB7FB7EE-D16D-4FB9-B803-07C80004D922}"/>
                    </a:ext>
                  </a:extLst>
                </p14:cNvPr>
                <p14:cNvContentPartPr/>
                <p14:nvPr/>
              </p14:nvContentPartPr>
              <p14:xfrm>
                <a:off x="5269787" y="446107"/>
                <a:ext cx="99720" cy="138240"/>
              </p14:xfrm>
            </p:contentPart>
          </mc:Choice>
          <mc:Fallback>
            <p:pic>
              <p:nvPicPr>
                <p:cNvPr id="15" name="Freihand 14">
                  <a:extLst>
                    <a:ext uri="{FF2B5EF4-FFF2-40B4-BE49-F238E27FC236}">
                      <a16:creationId xmlns:a16="http://schemas.microsoft.com/office/drawing/2014/main" id="{AB7FB7EE-D16D-4FB9-B803-07C80004D922}"/>
                    </a:ext>
                  </a:extLst>
                </p:cNvPr>
                <p:cNvPicPr/>
                <p:nvPr/>
              </p:nvPicPr>
              <p:blipFill>
                <a:blip r:embed="rId10"/>
                <a:stretch>
                  <a:fillRect/>
                </a:stretch>
              </p:blipFill>
              <p:spPr>
                <a:xfrm>
                  <a:off x="5265467" y="441787"/>
                  <a:ext cx="10836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 name="Freihand 15">
                  <a:extLst>
                    <a:ext uri="{FF2B5EF4-FFF2-40B4-BE49-F238E27FC236}">
                      <a16:creationId xmlns:a16="http://schemas.microsoft.com/office/drawing/2014/main" id="{31841FF5-F225-496C-9725-EB4AAF5B26CC}"/>
                    </a:ext>
                  </a:extLst>
                </p14:cNvPr>
                <p14:cNvContentPartPr/>
                <p14:nvPr/>
              </p14:nvContentPartPr>
              <p14:xfrm>
                <a:off x="5401187" y="513427"/>
                <a:ext cx="287640" cy="52920"/>
              </p14:xfrm>
            </p:contentPart>
          </mc:Choice>
          <mc:Fallback>
            <p:pic>
              <p:nvPicPr>
                <p:cNvPr id="16" name="Freihand 15">
                  <a:extLst>
                    <a:ext uri="{FF2B5EF4-FFF2-40B4-BE49-F238E27FC236}">
                      <a16:creationId xmlns:a16="http://schemas.microsoft.com/office/drawing/2014/main" id="{31841FF5-F225-496C-9725-EB4AAF5B26CC}"/>
                    </a:ext>
                  </a:extLst>
                </p:cNvPr>
                <p:cNvPicPr/>
                <p:nvPr/>
              </p:nvPicPr>
              <p:blipFill>
                <a:blip r:embed="rId12"/>
                <a:stretch>
                  <a:fillRect/>
                </a:stretch>
              </p:blipFill>
              <p:spPr>
                <a:xfrm>
                  <a:off x="5396867" y="509107"/>
                  <a:ext cx="29628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7" name="Freihand 16">
                  <a:extLst>
                    <a:ext uri="{FF2B5EF4-FFF2-40B4-BE49-F238E27FC236}">
                      <a16:creationId xmlns:a16="http://schemas.microsoft.com/office/drawing/2014/main" id="{4EC5FE49-7DF2-44D0-BA1F-C7103F58AE9B}"/>
                    </a:ext>
                  </a:extLst>
                </p14:cNvPr>
                <p14:cNvContentPartPr/>
                <p14:nvPr/>
              </p14:nvContentPartPr>
              <p14:xfrm>
                <a:off x="5645627" y="474547"/>
                <a:ext cx="120960" cy="92160"/>
              </p14:xfrm>
            </p:contentPart>
          </mc:Choice>
          <mc:Fallback>
            <p:pic>
              <p:nvPicPr>
                <p:cNvPr id="17" name="Freihand 16">
                  <a:extLst>
                    <a:ext uri="{FF2B5EF4-FFF2-40B4-BE49-F238E27FC236}">
                      <a16:creationId xmlns:a16="http://schemas.microsoft.com/office/drawing/2014/main" id="{4EC5FE49-7DF2-44D0-BA1F-C7103F58AE9B}"/>
                    </a:ext>
                  </a:extLst>
                </p:cNvPr>
                <p:cNvPicPr/>
                <p:nvPr/>
              </p:nvPicPr>
              <p:blipFill>
                <a:blip r:embed="rId14"/>
                <a:stretch>
                  <a:fillRect/>
                </a:stretch>
              </p:blipFill>
              <p:spPr>
                <a:xfrm>
                  <a:off x="5641307" y="470227"/>
                  <a:ext cx="1296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8" name="Freihand 17">
                  <a:extLst>
                    <a:ext uri="{FF2B5EF4-FFF2-40B4-BE49-F238E27FC236}">
                      <a16:creationId xmlns:a16="http://schemas.microsoft.com/office/drawing/2014/main" id="{E57EA229-55AA-4E47-8B5A-CFB6CAC8EB98}"/>
                    </a:ext>
                  </a:extLst>
                </p14:cNvPr>
                <p14:cNvContentPartPr/>
                <p14:nvPr/>
              </p14:nvContentPartPr>
              <p14:xfrm>
                <a:off x="5856587" y="422347"/>
                <a:ext cx="46440" cy="161280"/>
              </p14:xfrm>
            </p:contentPart>
          </mc:Choice>
          <mc:Fallback>
            <p:pic>
              <p:nvPicPr>
                <p:cNvPr id="18" name="Freihand 17">
                  <a:extLst>
                    <a:ext uri="{FF2B5EF4-FFF2-40B4-BE49-F238E27FC236}">
                      <a16:creationId xmlns:a16="http://schemas.microsoft.com/office/drawing/2014/main" id="{E57EA229-55AA-4E47-8B5A-CFB6CAC8EB98}"/>
                    </a:ext>
                  </a:extLst>
                </p:cNvPr>
                <p:cNvPicPr/>
                <p:nvPr/>
              </p:nvPicPr>
              <p:blipFill>
                <a:blip r:embed="rId16"/>
                <a:stretch>
                  <a:fillRect/>
                </a:stretch>
              </p:blipFill>
              <p:spPr>
                <a:xfrm>
                  <a:off x="5852267" y="418027"/>
                  <a:ext cx="550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9" name="Freihand 18">
                  <a:extLst>
                    <a:ext uri="{FF2B5EF4-FFF2-40B4-BE49-F238E27FC236}">
                      <a16:creationId xmlns:a16="http://schemas.microsoft.com/office/drawing/2014/main" id="{955CF896-FE68-4280-AF84-477FC39D3064}"/>
                    </a:ext>
                  </a:extLst>
                </p14:cNvPr>
                <p14:cNvContentPartPr/>
                <p14:nvPr/>
              </p14:nvContentPartPr>
              <p14:xfrm>
                <a:off x="5903027" y="509827"/>
                <a:ext cx="203040" cy="74520"/>
              </p14:xfrm>
            </p:contentPart>
          </mc:Choice>
          <mc:Fallback>
            <p:pic>
              <p:nvPicPr>
                <p:cNvPr id="19" name="Freihand 18">
                  <a:extLst>
                    <a:ext uri="{FF2B5EF4-FFF2-40B4-BE49-F238E27FC236}">
                      <a16:creationId xmlns:a16="http://schemas.microsoft.com/office/drawing/2014/main" id="{955CF896-FE68-4280-AF84-477FC39D3064}"/>
                    </a:ext>
                  </a:extLst>
                </p:cNvPr>
                <p:cNvPicPr/>
                <p:nvPr/>
              </p:nvPicPr>
              <p:blipFill>
                <a:blip r:embed="rId18"/>
                <a:stretch>
                  <a:fillRect/>
                </a:stretch>
              </p:blipFill>
              <p:spPr>
                <a:xfrm>
                  <a:off x="5898707" y="505507"/>
                  <a:ext cx="2116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0" name="Freihand 19">
                  <a:extLst>
                    <a:ext uri="{FF2B5EF4-FFF2-40B4-BE49-F238E27FC236}">
                      <a16:creationId xmlns:a16="http://schemas.microsoft.com/office/drawing/2014/main" id="{07D7E71D-A20D-4291-8F77-4BBC66605DBC}"/>
                    </a:ext>
                  </a:extLst>
                </p14:cNvPr>
                <p14:cNvContentPartPr/>
                <p14:nvPr/>
              </p14:nvContentPartPr>
              <p14:xfrm>
                <a:off x="6242507" y="518107"/>
                <a:ext cx="123480" cy="189360"/>
              </p14:xfrm>
            </p:contentPart>
          </mc:Choice>
          <mc:Fallback>
            <p:pic>
              <p:nvPicPr>
                <p:cNvPr id="20" name="Freihand 19">
                  <a:extLst>
                    <a:ext uri="{FF2B5EF4-FFF2-40B4-BE49-F238E27FC236}">
                      <a16:creationId xmlns:a16="http://schemas.microsoft.com/office/drawing/2014/main" id="{07D7E71D-A20D-4291-8F77-4BBC66605DBC}"/>
                    </a:ext>
                  </a:extLst>
                </p:cNvPr>
                <p:cNvPicPr/>
                <p:nvPr/>
              </p:nvPicPr>
              <p:blipFill>
                <a:blip r:embed="rId20"/>
                <a:stretch>
                  <a:fillRect/>
                </a:stretch>
              </p:blipFill>
              <p:spPr>
                <a:xfrm>
                  <a:off x="6238187" y="513787"/>
                  <a:ext cx="1321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Freihand 20">
                  <a:extLst>
                    <a:ext uri="{FF2B5EF4-FFF2-40B4-BE49-F238E27FC236}">
                      <a16:creationId xmlns:a16="http://schemas.microsoft.com/office/drawing/2014/main" id="{BF2ADB36-931D-43AE-9775-770D25CADE0B}"/>
                    </a:ext>
                  </a:extLst>
                </p14:cNvPr>
                <p14:cNvContentPartPr/>
                <p14:nvPr/>
              </p14:nvContentPartPr>
              <p14:xfrm>
                <a:off x="6389747" y="529987"/>
                <a:ext cx="190440" cy="65520"/>
              </p14:xfrm>
            </p:contentPart>
          </mc:Choice>
          <mc:Fallback>
            <p:pic>
              <p:nvPicPr>
                <p:cNvPr id="21" name="Freihand 20">
                  <a:extLst>
                    <a:ext uri="{FF2B5EF4-FFF2-40B4-BE49-F238E27FC236}">
                      <a16:creationId xmlns:a16="http://schemas.microsoft.com/office/drawing/2014/main" id="{BF2ADB36-931D-43AE-9775-770D25CADE0B}"/>
                    </a:ext>
                  </a:extLst>
                </p:cNvPr>
                <p:cNvPicPr/>
                <p:nvPr/>
              </p:nvPicPr>
              <p:blipFill>
                <a:blip r:embed="rId22"/>
                <a:stretch>
                  <a:fillRect/>
                </a:stretch>
              </p:blipFill>
              <p:spPr>
                <a:xfrm>
                  <a:off x="6385427" y="525667"/>
                  <a:ext cx="19908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2" name="Freihand 21">
                  <a:extLst>
                    <a:ext uri="{FF2B5EF4-FFF2-40B4-BE49-F238E27FC236}">
                      <a16:creationId xmlns:a16="http://schemas.microsoft.com/office/drawing/2014/main" id="{FEF6876C-AFDA-4511-8937-D53D8E88FF3E}"/>
                    </a:ext>
                  </a:extLst>
                </p14:cNvPr>
                <p14:cNvContentPartPr/>
                <p14:nvPr/>
              </p14:nvContentPartPr>
              <p14:xfrm>
                <a:off x="6637427" y="456907"/>
                <a:ext cx="340920" cy="111960"/>
              </p14:xfrm>
            </p:contentPart>
          </mc:Choice>
          <mc:Fallback>
            <p:pic>
              <p:nvPicPr>
                <p:cNvPr id="22" name="Freihand 21">
                  <a:extLst>
                    <a:ext uri="{FF2B5EF4-FFF2-40B4-BE49-F238E27FC236}">
                      <a16:creationId xmlns:a16="http://schemas.microsoft.com/office/drawing/2014/main" id="{FEF6876C-AFDA-4511-8937-D53D8E88FF3E}"/>
                    </a:ext>
                  </a:extLst>
                </p:cNvPr>
                <p:cNvPicPr/>
                <p:nvPr/>
              </p:nvPicPr>
              <p:blipFill>
                <a:blip r:embed="rId24"/>
                <a:stretch>
                  <a:fillRect/>
                </a:stretch>
              </p:blipFill>
              <p:spPr>
                <a:xfrm>
                  <a:off x="6633107" y="452587"/>
                  <a:ext cx="3495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3" name="Freihand 22">
                  <a:extLst>
                    <a:ext uri="{FF2B5EF4-FFF2-40B4-BE49-F238E27FC236}">
                      <a16:creationId xmlns:a16="http://schemas.microsoft.com/office/drawing/2014/main" id="{E192B7C3-A040-4E46-88B4-284D3233854C}"/>
                    </a:ext>
                  </a:extLst>
                </p14:cNvPr>
                <p14:cNvContentPartPr/>
                <p14:nvPr/>
              </p14:nvContentPartPr>
              <p14:xfrm>
                <a:off x="6990227" y="532507"/>
                <a:ext cx="83880" cy="42480"/>
              </p14:xfrm>
            </p:contentPart>
          </mc:Choice>
          <mc:Fallback>
            <p:pic>
              <p:nvPicPr>
                <p:cNvPr id="23" name="Freihand 22">
                  <a:extLst>
                    <a:ext uri="{FF2B5EF4-FFF2-40B4-BE49-F238E27FC236}">
                      <a16:creationId xmlns:a16="http://schemas.microsoft.com/office/drawing/2014/main" id="{E192B7C3-A040-4E46-88B4-284D3233854C}"/>
                    </a:ext>
                  </a:extLst>
                </p:cNvPr>
                <p:cNvPicPr/>
                <p:nvPr/>
              </p:nvPicPr>
              <p:blipFill>
                <a:blip r:embed="rId26"/>
                <a:stretch>
                  <a:fillRect/>
                </a:stretch>
              </p:blipFill>
              <p:spPr>
                <a:xfrm>
                  <a:off x="6985907" y="528187"/>
                  <a:ext cx="925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4" name="Freihand 23">
                  <a:extLst>
                    <a:ext uri="{FF2B5EF4-FFF2-40B4-BE49-F238E27FC236}">
                      <a16:creationId xmlns:a16="http://schemas.microsoft.com/office/drawing/2014/main" id="{ABB78E0F-131B-4CE7-BEA1-D30E39111ED8}"/>
                    </a:ext>
                  </a:extLst>
                </p14:cNvPr>
                <p14:cNvContentPartPr/>
                <p14:nvPr/>
              </p14:nvContentPartPr>
              <p14:xfrm>
                <a:off x="7135667" y="448267"/>
                <a:ext cx="144360" cy="124200"/>
              </p14:xfrm>
            </p:contentPart>
          </mc:Choice>
          <mc:Fallback>
            <p:pic>
              <p:nvPicPr>
                <p:cNvPr id="24" name="Freihand 23">
                  <a:extLst>
                    <a:ext uri="{FF2B5EF4-FFF2-40B4-BE49-F238E27FC236}">
                      <a16:creationId xmlns:a16="http://schemas.microsoft.com/office/drawing/2014/main" id="{ABB78E0F-131B-4CE7-BEA1-D30E39111ED8}"/>
                    </a:ext>
                  </a:extLst>
                </p:cNvPr>
                <p:cNvPicPr/>
                <p:nvPr/>
              </p:nvPicPr>
              <p:blipFill>
                <a:blip r:embed="rId28"/>
                <a:stretch>
                  <a:fillRect/>
                </a:stretch>
              </p:blipFill>
              <p:spPr>
                <a:xfrm>
                  <a:off x="7131347" y="443947"/>
                  <a:ext cx="15300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5" name="Freihand 24">
                  <a:extLst>
                    <a:ext uri="{FF2B5EF4-FFF2-40B4-BE49-F238E27FC236}">
                      <a16:creationId xmlns:a16="http://schemas.microsoft.com/office/drawing/2014/main" id="{4B28E716-168E-46F5-B2F0-7E5811C15C7D}"/>
                    </a:ext>
                  </a:extLst>
                </p14:cNvPr>
                <p14:cNvContentPartPr/>
                <p14:nvPr/>
              </p14:nvContentPartPr>
              <p14:xfrm>
                <a:off x="7265987" y="475627"/>
                <a:ext cx="192960" cy="79200"/>
              </p14:xfrm>
            </p:contentPart>
          </mc:Choice>
          <mc:Fallback>
            <p:pic>
              <p:nvPicPr>
                <p:cNvPr id="25" name="Freihand 24">
                  <a:extLst>
                    <a:ext uri="{FF2B5EF4-FFF2-40B4-BE49-F238E27FC236}">
                      <a16:creationId xmlns:a16="http://schemas.microsoft.com/office/drawing/2014/main" id="{4B28E716-168E-46F5-B2F0-7E5811C15C7D}"/>
                    </a:ext>
                  </a:extLst>
                </p:cNvPr>
                <p:cNvPicPr/>
                <p:nvPr/>
              </p:nvPicPr>
              <p:blipFill>
                <a:blip r:embed="rId30"/>
                <a:stretch>
                  <a:fillRect/>
                </a:stretch>
              </p:blipFill>
              <p:spPr>
                <a:xfrm>
                  <a:off x="7261667" y="471307"/>
                  <a:ext cx="201600" cy="87840"/>
                </a:xfrm>
                <a:prstGeom prst="rect">
                  <a:avLst/>
                </a:prstGeom>
              </p:spPr>
            </p:pic>
          </mc:Fallback>
        </mc:AlternateContent>
      </p:grpSp>
      <p:grpSp>
        <p:nvGrpSpPr>
          <p:cNvPr id="43" name="Gruppieren 42">
            <a:extLst>
              <a:ext uri="{FF2B5EF4-FFF2-40B4-BE49-F238E27FC236}">
                <a16:creationId xmlns:a16="http://schemas.microsoft.com/office/drawing/2014/main" id="{EA3B6D65-3087-4E44-9B54-3CE3093E5DC3}"/>
              </a:ext>
            </a:extLst>
          </p:cNvPr>
          <p:cNvGrpSpPr/>
          <p:nvPr/>
        </p:nvGrpSpPr>
        <p:grpSpPr>
          <a:xfrm>
            <a:off x="7691147" y="306427"/>
            <a:ext cx="2952000" cy="267120"/>
            <a:chOff x="7691147" y="306427"/>
            <a:chExt cx="2952000" cy="267120"/>
          </a:xfrm>
        </p:grpSpPr>
        <mc:AlternateContent xmlns:mc="http://schemas.openxmlformats.org/markup-compatibility/2006">
          <mc:Choice xmlns:p14="http://schemas.microsoft.com/office/powerpoint/2010/main" Requires="p14">
            <p:contentPart p14:bwMode="auto" r:id="rId31">
              <p14:nvContentPartPr>
                <p14:cNvPr id="26" name="Freihand 25">
                  <a:extLst>
                    <a:ext uri="{FF2B5EF4-FFF2-40B4-BE49-F238E27FC236}">
                      <a16:creationId xmlns:a16="http://schemas.microsoft.com/office/drawing/2014/main" id="{5BD5FFF9-D0FD-4968-8256-EEF170F00E7D}"/>
                    </a:ext>
                  </a:extLst>
                </p14:cNvPr>
                <p14:cNvContentPartPr/>
                <p14:nvPr/>
              </p14:nvContentPartPr>
              <p14:xfrm>
                <a:off x="7691147" y="524947"/>
                <a:ext cx="100800" cy="48600"/>
              </p14:xfrm>
            </p:contentPart>
          </mc:Choice>
          <mc:Fallback>
            <p:pic>
              <p:nvPicPr>
                <p:cNvPr id="26" name="Freihand 25">
                  <a:extLst>
                    <a:ext uri="{FF2B5EF4-FFF2-40B4-BE49-F238E27FC236}">
                      <a16:creationId xmlns:a16="http://schemas.microsoft.com/office/drawing/2014/main" id="{5BD5FFF9-D0FD-4968-8256-EEF170F00E7D}"/>
                    </a:ext>
                  </a:extLst>
                </p:cNvPr>
                <p:cNvPicPr/>
                <p:nvPr/>
              </p:nvPicPr>
              <p:blipFill>
                <a:blip r:embed="rId32"/>
                <a:stretch>
                  <a:fillRect/>
                </a:stretch>
              </p:blipFill>
              <p:spPr>
                <a:xfrm>
                  <a:off x="7686827" y="520627"/>
                  <a:ext cx="1094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7" name="Freihand 26">
                  <a:extLst>
                    <a:ext uri="{FF2B5EF4-FFF2-40B4-BE49-F238E27FC236}">
                      <a16:creationId xmlns:a16="http://schemas.microsoft.com/office/drawing/2014/main" id="{B9A8D192-6D9C-4544-82F9-DFED7990E395}"/>
                    </a:ext>
                  </a:extLst>
                </p14:cNvPr>
                <p14:cNvContentPartPr/>
                <p14:nvPr/>
              </p14:nvContentPartPr>
              <p14:xfrm>
                <a:off x="7823627" y="534307"/>
                <a:ext cx="235440" cy="30240"/>
              </p14:xfrm>
            </p:contentPart>
          </mc:Choice>
          <mc:Fallback>
            <p:pic>
              <p:nvPicPr>
                <p:cNvPr id="27" name="Freihand 26">
                  <a:extLst>
                    <a:ext uri="{FF2B5EF4-FFF2-40B4-BE49-F238E27FC236}">
                      <a16:creationId xmlns:a16="http://schemas.microsoft.com/office/drawing/2014/main" id="{B9A8D192-6D9C-4544-82F9-DFED7990E395}"/>
                    </a:ext>
                  </a:extLst>
                </p:cNvPr>
                <p:cNvPicPr/>
                <p:nvPr/>
              </p:nvPicPr>
              <p:blipFill>
                <a:blip r:embed="rId34"/>
                <a:stretch>
                  <a:fillRect/>
                </a:stretch>
              </p:blipFill>
              <p:spPr>
                <a:xfrm>
                  <a:off x="7819307" y="529987"/>
                  <a:ext cx="2440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8" name="Freihand 27">
                  <a:extLst>
                    <a:ext uri="{FF2B5EF4-FFF2-40B4-BE49-F238E27FC236}">
                      <a16:creationId xmlns:a16="http://schemas.microsoft.com/office/drawing/2014/main" id="{A35CCECE-AF2D-4A03-8871-405E7A154C9B}"/>
                    </a:ext>
                  </a:extLst>
                </p14:cNvPr>
                <p14:cNvContentPartPr/>
                <p14:nvPr/>
              </p14:nvContentPartPr>
              <p14:xfrm>
                <a:off x="8100827" y="463387"/>
                <a:ext cx="248400" cy="87120"/>
              </p14:xfrm>
            </p:contentPart>
          </mc:Choice>
          <mc:Fallback>
            <p:pic>
              <p:nvPicPr>
                <p:cNvPr id="28" name="Freihand 27">
                  <a:extLst>
                    <a:ext uri="{FF2B5EF4-FFF2-40B4-BE49-F238E27FC236}">
                      <a16:creationId xmlns:a16="http://schemas.microsoft.com/office/drawing/2014/main" id="{A35CCECE-AF2D-4A03-8871-405E7A154C9B}"/>
                    </a:ext>
                  </a:extLst>
                </p:cNvPr>
                <p:cNvPicPr/>
                <p:nvPr/>
              </p:nvPicPr>
              <p:blipFill>
                <a:blip r:embed="rId36"/>
                <a:stretch>
                  <a:fillRect/>
                </a:stretch>
              </p:blipFill>
              <p:spPr>
                <a:xfrm>
                  <a:off x="8096507" y="459067"/>
                  <a:ext cx="2570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9" name="Freihand 28">
                  <a:extLst>
                    <a:ext uri="{FF2B5EF4-FFF2-40B4-BE49-F238E27FC236}">
                      <a16:creationId xmlns:a16="http://schemas.microsoft.com/office/drawing/2014/main" id="{6B9757B4-138A-4C69-8CED-1192509F53F6}"/>
                    </a:ext>
                  </a:extLst>
                </p14:cNvPr>
                <p14:cNvContentPartPr/>
                <p14:nvPr/>
              </p14:nvContentPartPr>
              <p14:xfrm>
                <a:off x="8374067" y="417307"/>
                <a:ext cx="152640" cy="134280"/>
              </p14:xfrm>
            </p:contentPart>
          </mc:Choice>
          <mc:Fallback>
            <p:pic>
              <p:nvPicPr>
                <p:cNvPr id="29" name="Freihand 28">
                  <a:extLst>
                    <a:ext uri="{FF2B5EF4-FFF2-40B4-BE49-F238E27FC236}">
                      <a16:creationId xmlns:a16="http://schemas.microsoft.com/office/drawing/2014/main" id="{6B9757B4-138A-4C69-8CED-1192509F53F6}"/>
                    </a:ext>
                  </a:extLst>
                </p:cNvPr>
                <p:cNvPicPr/>
                <p:nvPr/>
              </p:nvPicPr>
              <p:blipFill>
                <a:blip r:embed="rId38"/>
                <a:stretch>
                  <a:fillRect/>
                </a:stretch>
              </p:blipFill>
              <p:spPr>
                <a:xfrm>
                  <a:off x="8369747" y="412987"/>
                  <a:ext cx="16128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0" name="Freihand 29">
                  <a:extLst>
                    <a:ext uri="{FF2B5EF4-FFF2-40B4-BE49-F238E27FC236}">
                      <a16:creationId xmlns:a16="http://schemas.microsoft.com/office/drawing/2014/main" id="{58A35086-DF79-4C1D-B51D-C7569672A645}"/>
                    </a:ext>
                  </a:extLst>
                </p14:cNvPr>
                <p14:cNvContentPartPr/>
                <p14:nvPr/>
              </p14:nvContentPartPr>
              <p14:xfrm>
                <a:off x="8527067" y="432067"/>
                <a:ext cx="45720" cy="19440"/>
              </p14:xfrm>
            </p:contentPart>
          </mc:Choice>
          <mc:Fallback>
            <p:pic>
              <p:nvPicPr>
                <p:cNvPr id="30" name="Freihand 29">
                  <a:extLst>
                    <a:ext uri="{FF2B5EF4-FFF2-40B4-BE49-F238E27FC236}">
                      <a16:creationId xmlns:a16="http://schemas.microsoft.com/office/drawing/2014/main" id="{58A35086-DF79-4C1D-B51D-C7569672A645}"/>
                    </a:ext>
                  </a:extLst>
                </p:cNvPr>
                <p:cNvPicPr/>
                <p:nvPr/>
              </p:nvPicPr>
              <p:blipFill>
                <a:blip r:embed="rId40"/>
                <a:stretch>
                  <a:fillRect/>
                </a:stretch>
              </p:blipFill>
              <p:spPr>
                <a:xfrm>
                  <a:off x="8522747" y="427747"/>
                  <a:ext cx="5436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1" name="Freihand 30">
                  <a:extLst>
                    <a:ext uri="{FF2B5EF4-FFF2-40B4-BE49-F238E27FC236}">
                      <a16:creationId xmlns:a16="http://schemas.microsoft.com/office/drawing/2014/main" id="{F5FD088E-A1AA-42FA-AA7C-00BCE14B23DD}"/>
                    </a:ext>
                  </a:extLst>
                </p14:cNvPr>
                <p14:cNvContentPartPr/>
                <p14:nvPr/>
              </p14:nvContentPartPr>
              <p14:xfrm>
                <a:off x="8572787" y="463747"/>
                <a:ext cx="183600" cy="66240"/>
              </p14:xfrm>
            </p:contentPart>
          </mc:Choice>
          <mc:Fallback>
            <p:pic>
              <p:nvPicPr>
                <p:cNvPr id="31" name="Freihand 30">
                  <a:extLst>
                    <a:ext uri="{FF2B5EF4-FFF2-40B4-BE49-F238E27FC236}">
                      <a16:creationId xmlns:a16="http://schemas.microsoft.com/office/drawing/2014/main" id="{F5FD088E-A1AA-42FA-AA7C-00BCE14B23DD}"/>
                    </a:ext>
                  </a:extLst>
                </p:cNvPr>
                <p:cNvPicPr/>
                <p:nvPr/>
              </p:nvPicPr>
              <p:blipFill>
                <a:blip r:embed="rId42"/>
                <a:stretch>
                  <a:fillRect/>
                </a:stretch>
              </p:blipFill>
              <p:spPr>
                <a:xfrm>
                  <a:off x="8568467" y="459427"/>
                  <a:ext cx="1922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2" name="Freihand 31">
                  <a:extLst>
                    <a:ext uri="{FF2B5EF4-FFF2-40B4-BE49-F238E27FC236}">
                      <a16:creationId xmlns:a16="http://schemas.microsoft.com/office/drawing/2014/main" id="{72A07DBC-18DF-4CEB-A6C0-7984F129D87A}"/>
                    </a:ext>
                  </a:extLst>
                </p14:cNvPr>
                <p14:cNvContentPartPr/>
                <p14:nvPr/>
              </p14:nvContentPartPr>
              <p14:xfrm>
                <a:off x="8796707" y="476707"/>
                <a:ext cx="61560" cy="75600"/>
              </p14:xfrm>
            </p:contentPart>
          </mc:Choice>
          <mc:Fallback>
            <p:pic>
              <p:nvPicPr>
                <p:cNvPr id="32" name="Freihand 31">
                  <a:extLst>
                    <a:ext uri="{FF2B5EF4-FFF2-40B4-BE49-F238E27FC236}">
                      <a16:creationId xmlns:a16="http://schemas.microsoft.com/office/drawing/2014/main" id="{72A07DBC-18DF-4CEB-A6C0-7984F129D87A}"/>
                    </a:ext>
                  </a:extLst>
                </p:cNvPr>
                <p:cNvPicPr/>
                <p:nvPr/>
              </p:nvPicPr>
              <p:blipFill>
                <a:blip r:embed="rId44"/>
                <a:stretch>
                  <a:fillRect/>
                </a:stretch>
              </p:blipFill>
              <p:spPr>
                <a:xfrm>
                  <a:off x="8792387" y="472387"/>
                  <a:ext cx="702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3" name="Freihand 32">
                  <a:extLst>
                    <a:ext uri="{FF2B5EF4-FFF2-40B4-BE49-F238E27FC236}">
                      <a16:creationId xmlns:a16="http://schemas.microsoft.com/office/drawing/2014/main" id="{6C6BFB42-35CD-494A-B1A8-08290E018452}"/>
                    </a:ext>
                  </a:extLst>
                </p14:cNvPr>
                <p14:cNvContentPartPr/>
                <p14:nvPr/>
              </p14:nvContentPartPr>
              <p14:xfrm>
                <a:off x="9004427" y="478867"/>
                <a:ext cx="213120" cy="61920"/>
              </p14:xfrm>
            </p:contentPart>
          </mc:Choice>
          <mc:Fallback>
            <p:pic>
              <p:nvPicPr>
                <p:cNvPr id="33" name="Freihand 32">
                  <a:extLst>
                    <a:ext uri="{FF2B5EF4-FFF2-40B4-BE49-F238E27FC236}">
                      <a16:creationId xmlns:a16="http://schemas.microsoft.com/office/drawing/2014/main" id="{6C6BFB42-35CD-494A-B1A8-08290E018452}"/>
                    </a:ext>
                  </a:extLst>
                </p:cNvPr>
                <p:cNvPicPr/>
                <p:nvPr/>
              </p:nvPicPr>
              <p:blipFill>
                <a:blip r:embed="rId46"/>
                <a:stretch>
                  <a:fillRect/>
                </a:stretch>
              </p:blipFill>
              <p:spPr>
                <a:xfrm>
                  <a:off x="9000107" y="474547"/>
                  <a:ext cx="22176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4" name="Freihand 33">
                  <a:extLst>
                    <a:ext uri="{FF2B5EF4-FFF2-40B4-BE49-F238E27FC236}">
                      <a16:creationId xmlns:a16="http://schemas.microsoft.com/office/drawing/2014/main" id="{20A020A8-2462-404C-B3AB-6A0F8D702861}"/>
                    </a:ext>
                  </a:extLst>
                </p14:cNvPr>
                <p14:cNvContentPartPr/>
                <p14:nvPr/>
              </p14:nvContentPartPr>
              <p14:xfrm>
                <a:off x="9186947" y="428467"/>
                <a:ext cx="44640" cy="5400"/>
              </p14:xfrm>
            </p:contentPart>
          </mc:Choice>
          <mc:Fallback>
            <p:pic>
              <p:nvPicPr>
                <p:cNvPr id="34" name="Freihand 33">
                  <a:extLst>
                    <a:ext uri="{FF2B5EF4-FFF2-40B4-BE49-F238E27FC236}">
                      <a16:creationId xmlns:a16="http://schemas.microsoft.com/office/drawing/2014/main" id="{20A020A8-2462-404C-B3AB-6A0F8D702861}"/>
                    </a:ext>
                  </a:extLst>
                </p:cNvPr>
                <p:cNvPicPr/>
                <p:nvPr/>
              </p:nvPicPr>
              <p:blipFill>
                <a:blip r:embed="rId48"/>
                <a:stretch>
                  <a:fillRect/>
                </a:stretch>
              </p:blipFill>
              <p:spPr>
                <a:xfrm>
                  <a:off x="9182627" y="424147"/>
                  <a:ext cx="532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5" name="Freihand 34">
                  <a:extLst>
                    <a:ext uri="{FF2B5EF4-FFF2-40B4-BE49-F238E27FC236}">
                      <a16:creationId xmlns:a16="http://schemas.microsoft.com/office/drawing/2014/main" id="{30430373-976D-4FB6-B11E-5DD0C2875C2B}"/>
                    </a:ext>
                  </a:extLst>
                </p14:cNvPr>
                <p14:cNvContentPartPr/>
                <p14:nvPr/>
              </p14:nvContentPartPr>
              <p14:xfrm>
                <a:off x="9372707" y="478147"/>
                <a:ext cx="149760" cy="48960"/>
              </p14:xfrm>
            </p:contentPart>
          </mc:Choice>
          <mc:Fallback>
            <p:pic>
              <p:nvPicPr>
                <p:cNvPr id="35" name="Freihand 34">
                  <a:extLst>
                    <a:ext uri="{FF2B5EF4-FFF2-40B4-BE49-F238E27FC236}">
                      <a16:creationId xmlns:a16="http://schemas.microsoft.com/office/drawing/2014/main" id="{30430373-976D-4FB6-B11E-5DD0C2875C2B}"/>
                    </a:ext>
                  </a:extLst>
                </p:cNvPr>
                <p:cNvPicPr/>
                <p:nvPr/>
              </p:nvPicPr>
              <p:blipFill>
                <a:blip r:embed="rId50"/>
                <a:stretch>
                  <a:fillRect/>
                </a:stretch>
              </p:blipFill>
              <p:spPr>
                <a:xfrm>
                  <a:off x="9368387" y="473827"/>
                  <a:ext cx="15840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6" name="Freihand 35">
                  <a:extLst>
                    <a:ext uri="{FF2B5EF4-FFF2-40B4-BE49-F238E27FC236}">
                      <a16:creationId xmlns:a16="http://schemas.microsoft.com/office/drawing/2014/main" id="{416906A7-0DEC-4108-949B-214037006F9F}"/>
                    </a:ext>
                  </a:extLst>
                </p14:cNvPr>
                <p14:cNvContentPartPr/>
                <p14:nvPr/>
              </p14:nvContentPartPr>
              <p14:xfrm>
                <a:off x="9541907" y="354307"/>
                <a:ext cx="104040" cy="140760"/>
              </p14:xfrm>
            </p:contentPart>
          </mc:Choice>
          <mc:Fallback>
            <p:pic>
              <p:nvPicPr>
                <p:cNvPr id="36" name="Freihand 35">
                  <a:extLst>
                    <a:ext uri="{FF2B5EF4-FFF2-40B4-BE49-F238E27FC236}">
                      <a16:creationId xmlns:a16="http://schemas.microsoft.com/office/drawing/2014/main" id="{416906A7-0DEC-4108-949B-214037006F9F}"/>
                    </a:ext>
                  </a:extLst>
                </p:cNvPr>
                <p:cNvPicPr/>
                <p:nvPr/>
              </p:nvPicPr>
              <p:blipFill>
                <a:blip r:embed="rId52"/>
                <a:stretch>
                  <a:fillRect/>
                </a:stretch>
              </p:blipFill>
              <p:spPr>
                <a:xfrm>
                  <a:off x="9537587" y="349987"/>
                  <a:ext cx="1126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7" name="Freihand 36">
                  <a:extLst>
                    <a:ext uri="{FF2B5EF4-FFF2-40B4-BE49-F238E27FC236}">
                      <a16:creationId xmlns:a16="http://schemas.microsoft.com/office/drawing/2014/main" id="{0C754474-D743-4DEC-9414-A6070C14D056}"/>
                    </a:ext>
                  </a:extLst>
                </p14:cNvPr>
                <p14:cNvContentPartPr/>
                <p14:nvPr/>
              </p14:nvContentPartPr>
              <p14:xfrm>
                <a:off x="9799307" y="443587"/>
                <a:ext cx="97920" cy="59400"/>
              </p14:xfrm>
            </p:contentPart>
          </mc:Choice>
          <mc:Fallback>
            <p:pic>
              <p:nvPicPr>
                <p:cNvPr id="37" name="Freihand 36">
                  <a:extLst>
                    <a:ext uri="{FF2B5EF4-FFF2-40B4-BE49-F238E27FC236}">
                      <a16:creationId xmlns:a16="http://schemas.microsoft.com/office/drawing/2014/main" id="{0C754474-D743-4DEC-9414-A6070C14D056}"/>
                    </a:ext>
                  </a:extLst>
                </p:cNvPr>
                <p:cNvPicPr/>
                <p:nvPr/>
              </p:nvPicPr>
              <p:blipFill>
                <a:blip r:embed="rId54"/>
                <a:stretch>
                  <a:fillRect/>
                </a:stretch>
              </p:blipFill>
              <p:spPr>
                <a:xfrm>
                  <a:off x="9794987" y="439267"/>
                  <a:ext cx="10656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8" name="Freihand 37">
                  <a:extLst>
                    <a:ext uri="{FF2B5EF4-FFF2-40B4-BE49-F238E27FC236}">
                      <a16:creationId xmlns:a16="http://schemas.microsoft.com/office/drawing/2014/main" id="{47303FC1-1DA7-407C-B0F7-CE1A095E54B1}"/>
                    </a:ext>
                  </a:extLst>
                </p14:cNvPr>
                <p14:cNvContentPartPr/>
                <p14:nvPr/>
              </p14:nvContentPartPr>
              <p14:xfrm>
                <a:off x="9951227" y="469507"/>
                <a:ext cx="123480" cy="14040"/>
              </p14:xfrm>
            </p:contentPart>
          </mc:Choice>
          <mc:Fallback>
            <p:pic>
              <p:nvPicPr>
                <p:cNvPr id="38" name="Freihand 37">
                  <a:extLst>
                    <a:ext uri="{FF2B5EF4-FFF2-40B4-BE49-F238E27FC236}">
                      <a16:creationId xmlns:a16="http://schemas.microsoft.com/office/drawing/2014/main" id="{47303FC1-1DA7-407C-B0F7-CE1A095E54B1}"/>
                    </a:ext>
                  </a:extLst>
                </p:cNvPr>
                <p:cNvPicPr/>
                <p:nvPr/>
              </p:nvPicPr>
              <p:blipFill>
                <a:blip r:embed="rId56"/>
                <a:stretch>
                  <a:fillRect/>
                </a:stretch>
              </p:blipFill>
              <p:spPr>
                <a:xfrm>
                  <a:off x="9946907" y="465187"/>
                  <a:ext cx="1321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9" name="Freihand 38">
                  <a:extLst>
                    <a:ext uri="{FF2B5EF4-FFF2-40B4-BE49-F238E27FC236}">
                      <a16:creationId xmlns:a16="http://schemas.microsoft.com/office/drawing/2014/main" id="{7B3F7247-1F48-4381-AC0E-9B67F812CE5D}"/>
                    </a:ext>
                  </a:extLst>
                </p14:cNvPr>
                <p14:cNvContentPartPr/>
                <p14:nvPr/>
              </p14:nvContentPartPr>
              <p14:xfrm>
                <a:off x="10131587" y="375547"/>
                <a:ext cx="256320" cy="106560"/>
              </p14:xfrm>
            </p:contentPart>
          </mc:Choice>
          <mc:Fallback>
            <p:pic>
              <p:nvPicPr>
                <p:cNvPr id="39" name="Freihand 38">
                  <a:extLst>
                    <a:ext uri="{FF2B5EF4-FFF2-40B4-BE49-F238E27FC236}">
                      <a16:creationId xmlns:a16="http://schemas.microsoft.com/office/drawing/2014/main" id="{7B3F7247-1F48-4381-AC0E-9B67F812CE5D}"/>
                    </a:ext>
                  </a:extLst>
                </p:cNvPr>
                <p:cNvPicPr/>
                <p:nvPr/>
              </p:nvPicPr>
              <p:blipFill>
                <a:blip r:embed="rId58"/>
                <a:stretch>
                  <a:fillRect/>
                </a:stretch>
              </p:blipFill>
              <p:spPr>
                <a:xfrm>
                  <a:off x="10127267" y="371227"/>
                  <a:ext cx="2649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0" name="Freihand 39">
                  <a:extLst>
                    <a:ext uri="{FF2B5EF4-FFF2-40B4-BE49-F238E27FC236}">
                      <a16:creationId xmlns:a16="http://schemas.microsoft.com/office/drawing/2014/main" id="{B03F3B65-C6D4-40C1-870E-C66EDC31F342}"/>
                    </a:ext>
                  </a:extLst>
                </p14:cNvPr>
                <p14:cNvContentPartPr/>
                <p14:nvPr/>
              </p14:nvContentPartPr>
              <p14:xfrm>
                <a:off x="10364147" y="366187"/>
                <a:ext cx="95040" cy="40320"/>
              </p14:xfrm>
            </p:contentPart>
          </mc:Choice>
          <mc:Fallback>
            <p:pic>
              <p:nvPicPr>
                <p:cNvPr id="40" name="Freihand 39">
                  <a:extLst>
                    <a:ext uri="{FF2B5EF4-FFF2-40B4-BE49-F238E27FC236}">
                      <a16:creationId xmlns:a16="http://schemas.microsoft.com/office/drawing/2014/main" id="{B03F3B65-C6D4-40C1-870E-C66EDC31F342}"/>
                    </a:ext>
                  </a:extLst>
                </p:cNvPr>
                <p:cNvPicPr/>
                <p:nvPr/>
              </p:nvPicPr>
              <p:blipFill>
                <a:blip r:embed="rId60"/>
                <a:stretch>
                  <a:fillRect/>
                </a:stretch>
              </p:blipFill>
              <p:spPr>
                <a:xfrm>
                  <a:off x="10359827" y="361867"/>
                  <a:ext cx="1036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1" name="Freihand 40">
                  <a:extLst>
                    <a:ext uri="{FF2B5EF4-FFF2-40B4-BE49-F238E27FC236}">
                      <a16:creationId xmlns:a16="http://schemas.microsoft.com/office/drawing/2014/main" id="{3D1ACCDE-606F-49CC-BA5F-64D31FE23537}"/>
                    </a:ext>
                  </a:extLst>
                </p14:cNvPr>
                <p14:cNvContentPartPr/>
                <p14:nvPr/>
              </p14:nvContentPartPr>
              <p14:xfrm>
                <a:off x="10429307" y="306427"/>
                <a:ext cx="199080" cy="193680"/>
              </p14:xfrm>
            </p:contentPart>
          </mc:Choice>
          <mc:Fallback>
            <p:pic>
              <p:nvPicPr>
                <p:cNvPr id="41" name="Freihand 40">
                  <a:extLst>
                    <a:ext uri="{FF2B5EF4-FFF2-40B4-BE49-F238E27FC236}">
                      <a16:creationId xmlns:a16="http://schemas.microsoft.com/office/drawing/2014/main" id="{3D1ACCDE-606F-49CC-BA5F-64D31FE23537}"/>
                    </a:ext>
                  </a:extLst>
                </p:cNvPr>
                <p:cNvPicPr/>
                <p:nvPr/>
              </p:nvPicPr>
              <p:blipFill>
                <a:blip r:embed="rId62"/>
                <a:stretch>
                  <a:fillRect/>
                </a:stretch>
              </p:blipFill>
              <p:spPr>
                <a:xfrm>
                  <a:off x="10424987" y="302107"/>
                  <a:ext cx="2077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2" name="Freihand 41">
                  <a:extLst>
                    <a:ext uri="{FF2B5EF4-FFF2-40B4-BE49-F238E27FC236}">
                      <a16:creationId xmlns:a16="http://schemas.microsoft.com/office/drawing/2014/main" id="{AE76973C-E7C0-4E74-AB2C-484E20E3A52E}"/>
                    </a:ext>
                  </a:extLst>
                </p14:cNvPr>
                <p14:cNvContentPartPr/>
                <p14:nvPr/>
              </p14:nvContentPartPr>
              <p14:xfrm>
                <a:off x="10627667" y="500107"/>
                <a:ext cx="15480" cy="6840"/>
              </p14:xfrm>
            </p:contentPart>
          </mc:Choice>
          <mc:Fallback>
            <p:pic>
              <p:nvPicPr>
                <p:cNvPr id="42" name="Freihand 41">
                  <a:extLst>
                    <a:ext uri="{FF2B5EF4-FFF2-40B4-BE49-F238E27FC236}">
                      <a16:creationId xmlns:a16="http://schemas.microsoft.com/office/drawing/2014/main" id="{AE76973C-E7C0-4E74-AB2C-484E20E3A52E}"/>
                    </a:ext>
                  </a:extLst>
                </p:cNvPr>
                <p:cNvPicPr/>
                <p:nvPr/>
              </p:nvPicPr>
              <p:blipFill>
                <a:blip r:embed="rId64"/>
                <a:stretch>
                  <a:fillRect/>
                </a:stretch>
              </p:blipFill>
              <p:spPr>
                <a:xfrm>
                  <a:off x="10623347" y="495787"/>
                  <a:ext cx="24120" cy="15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
            <p14:nvContentPartPr>
              <p14:cNvPr id="45" name="Freihand 44">
                <a:extLst>
                  <a:ext uri="{FF2B5EF4-FFF2-40B4-BE49-F238E27FC236}">
                    <a16:creationId xmlns:a16="http://schemas.microsoft.com/office/drawing/2014/main" id="{EE2A6371-1A48-489D-8CE8-5EC95E60DB07}"/>
                  </a:ext>
                </a:extLst>
              </p14:cNvPr>
              <p14:cNvContentPartPr/>
              <p14:nvPr/>
            </p14:nvContentPartPr>
            <p14:xfrm>
              <a:off x="1329587" y="1973227"/>
              <a:ext cx="891000" cy="57600"/>
            </p14:xfrm>
          </p:contentPart>
        </mc:Choice>
        <mc:Fallback>
          <p:pic>
            <p:nvPicPr>
              <p:cNvPr id="45" name="Freihand 44">
                <a:extLst>
                  <a:ext uri="{FF2B5EF4-FFF2-40B4-BE49-F238E27FC236}">
                    <a16:creationId xmlns:a16="http://schemas.microsoft.com/office/drawing/2014/main" id="{EE2A6371-1A48-489D-8CE8-5EC95E60DB07}"/>
                  </a:ext>
                </a:extLst>
              </p:cNvPr>
              <p:cNvPicPr/>
              <p:nvPr/>
            </p:nvPicPr>
            <p:blipFill>
              <a:blip r:embed="rId66"/>
              <a:stretch>
                <a:fillRect/>
              </a:stretch>
            </p:blipFill>
            <p:spPr>
              <a:xfrm>
                <a:off x="1325267" y="1968907"/>
                <a:ext cx="899640" cy="66240"/>
              </a:xfrm>
              <a:prstGeom prst="rect">
                <a:avLst/>
              </a:prstGeom>
            </p:spPr>
          </p:pic>
        </mc:Fallback>
      </mc:AlternateContent>
      <p:grpSp>
        <p:nvGrpSpPr>
          <p:cNvPr id="48" name="Gruppieren 47">
            <a:extLst>
              <a:ext uri="{FF2B5EF4-FFF2-40B4-BE49-F238E27FC236}">
                <a16:creationId xmlns:a16="http://schemas.microsoft.com/office/drawing/2014/main" id="{2C35F310-5FBF-4384-A05A-BB21A53F0CB7}"/>
              </a:ext>
            </a:extLst>
          </p:cNvPr>
          <p:cNvGrpSpPr/>
          <p:nvPr/>
        </p:nvGrpSpPr>
        <p:grpSpPr>
          <a:xfrm>
            <a:off x="2331107" y="1790347"/>
            <a:ext cx="475200" cy="135000"/>
            <a:chOff x="2331107" y="1790347"/>
            <a:chExt cx="475200" cy="135000"/>
          </a:xfrm>
        </p:grpSpPr>
        <mc:AlternateContent xmlns:mc="http://schemas.openxmlformats.org/markup-compatibility/2006">
          <mc:Choice xmlns:p14="http://schemas.microsoft.com/office/powerpoint/2010/main" Requires="p14">
            <p:contentPart p14:bwMode="auto" r:id="rId67">
              <p14:nvContentPartPr>
                <p14:cNvPr id="46" name="Freihand 45">
                  <a:extLst>
                    <a:ext uri="{FF2B5EF4-FFF2-40B4-BE49-F238E27FC236}">
                      <a16:creationId xmlns:a16="http://schemas.microsoft.com/office/drawing/2014/main" id="{B91B4171-7C3A-4AEA-90FE-579693761425}"/>
                    </a:ext>
                  </a:extLst>
                </p14:cNvPr>
                <p14:cNvContentPartPr/>
                <p14:nvPr/>
              </p14:nvContentPartPr>
              <p14:xfrm>
                <a:off x="2420747" y="1828867"/>
                <a:ext cx="385560" cy="35640"/>
              </p14:xfrm>
            </p:contentPart>
          </mc:Choice>
          <mc:Fallback>
            <p:pic>
              <p:nvPicPr>
                <p:cNvPr id="46" name="Freihand 45">
                  <a:extLst>
                    <a:ext uri="{FF2B5EF4-FFF2-40B4-BE49-F238E27FC236}">
                      <a16:creationId xmlns:a16="http://schemas.microsoft.com/office/drawing/2014/main" id="{B91B4171-7C3A-4AEA-90FE-579693761425}"/>
                    </a:ext>
                  </a:extLst>
                </p:cNvPr>
                <p:cNvPicPr/>
                <p:nvPr/>
              </p:nvPicPr>
              <p:blipFill>
                <a:blip r:embed="rId68"/>
                <a:stretch>
                  <a:fillRect/>
                </a:stretch>
              </p:blipFill>
              <p:spPr>
                <a:xfrm>
                  <a:off x="2416427" y="1824547"/>
                  <a:ext cx="39420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7" name="Freihand 46">
                  <a:extLst>
                    <a:ext uri="{FF2B5EF4-FFF2-40B4-BE49-F238E27FC236}">
                      <a16:creationId xmlns:a16="http://schemas.microsoft.com/office/drawing/2014/main" id="{24C769B9-5B7C-4DEE-9092-AFDE04362FC3}"/>
                    </a:ext>
                  </a:extLst>
                </p14:cNvPr>
                <p14:cNvContentPartPr/>
                <p14:nvPr/>
              </p14:nvContentPartPr>
              <p14:xfrm>
                <a:off x="2331107" y="1790347"/>
                <a:ext cx="284040" cy="135000"/>
              </p14:xfrm>
            </p:contentPart>
          </mc:Choice>
          <mc:Fallback>
            <p:pic>
              <p:nvPicPr>
                <p:cNvPr id="47" name="Freihand 46">
                  <a:extLst>
                    <a:ext uri="{FF2B5EF4-FFF2-40B4-BE49-F238E27FC236}">
                      <a16:creationId xmlns:a16="http://schemas.microsoft.com/office/drawing/2014/main" id="{24C769B9-5B7C-4DEE-9092-AFDE04362FC3}"/>
                    </a:ext>
                  </a:extLst>
                </p:cNvPr>
                <p:cNvPicPr/>
                <p:nvPr/>
              </p:nvPicPr>
              <p:blipFill>
                <a:blip r:embed="rId70"/>
                <a:stretch>
                  <a:fillRect/>
                </a:stretch>
              </p:blipFill>
              <p:spPr>
                <a:xfrm>
                  <a:off x="2326787" y="1786027"/>
                  <a:ext cx="292680" cy="143640"/>
                </a:xfrm>
                <a:prstGeom prst="rect">
                  <a:avLst/>
                </a:prstGeom>
              </p:spPr>
            </p:pic>
          </mc:Fallback>
        </mc:AlternateContent>
      </p:grpSp>
      <p:grpSp>
        <p:nvGrpSpPr>
          <p:cNvPr id="62" name="Gruppieren 61">
            <a:extLst>
              <a:ext uri="{FF2B5EF4-FFF2-40B4-BE49-F238E27FC236}">
                <a16:creationId xmlns:a16="http://schemas.microsoft.com/office/drawing/2014/main" id="{E49EE513-3D48-4782-87D4-354F28F632B4}"/>
              </a:ext>
            </a:extLst>
          </p:cNvPr>
          <p:cNvGrpSpPr/>
          <p:nvPr/>
        </p:nvGrpSpPr>
        <p:grpSpPr>
          <a:xfrm>
            <a:off x="2961827" y="1565707"/>
            <a:ext cx="2881440" cy="307800"/>
            <a:chOff x="2961827" y="1565707"/>
            <a:chExt cx="2881440" cy="307800"/>
          </a:xfrm>
        </p:grpSpPr>
        <mc:AlternateContent xmlns:mc="http://schemas.openxmlformats.org/markup-compatibility/2006">
          <mc:Choice xmlns:p14="http://schemas.microsoft.com/office/powerpoint/2010/main" Requires="p14">
            <p:contentPart p14:bwMode="auto" r:id="rId71">
              <p14:nvContentPartPr>
                <p14:cNvPr id="49" name="Freihand 48">
                  <a:extLst>
                    <a:ext uri="{FF2B5EF4-FFF2-40B4-BE49-F238E27FC236}">
                      <a16:creationId xmlns:a16="http://schemas.microsoft.com/office/drawing/2014/main" id="{ABC71C84-7485-4645-ABC1-B9F28EADFA42}"/>
                    </a:ext>
                  </a:extLst>
                </p14:cNvPr>
                <p14:cNvContentPartPr/>
                <p14:nvPr/>
              </p14:nvContentPartPr>
              <p14:xfrm>
                <a:off x="2961827" y="1687387"/>
                <a:ext cx="130320" cy="186120"/>
              </p14:xfrm>
            </p:contentPart>
          </mc:Choice>
          <mc:Fallback>
            <p:pic>
              <p:nvPicPr>
                <p:cNvPr id="49" name="Freihand 48">
                  <a:extLst>
                    <a:ext uri="{FF2B5EF4-FFF2-40B4-BE49-F238E27FC236}">
                      <a16:creationId xmlns:a16="http://schemas.microsoft.com/office/drawing/2014/main" id="{ABC71C84-7485-4645-ABC1-B9F28EADFA42}"/>
                    </a:ext>
                  </a:extLst>
                </p:cNvPr>
                <p:cNvPicPr/>
                <p:nvPr/>
              </p:nvPicPr>
              <p:blipFill>
                <a:blip r:embed="rId72"/>
                <a:stretch>
                  <a:fillRect/>
                </a:stretch>
              </p:blipFill>
              <p:spPr>
                <a:xfrm>
                  <a:off x="2957507" y="1683067"/>
                  <a:ext cx="13896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0" name="Freihand 49">
                  <a:extLst>
                    <a:ext uri="{FF2B5EF4-FFF2-40B4-BE49-F238E27FC236}">
                      <a16:creationId xmlns:a16="http://schemas.microsoft.com/office/drawing/2014/main" id="{8E659312-F867-4404-9881-35A6A4A84988}"/>
                    </a:ext>
                  </a:extLst>
                </p14:cNvPr>
                <p14:cNvContentPartPr/>
                <p14:nvPr/>
              </p14:nvContentPartPr>
              <p14:xfrm>
                <a:off x="3107627" y="1745347"/>
                <a:ext cx="99000" cy="92880"/>
              </p14:xfrm>
            </p:contentPart>
          </mc:Choice>
          <mc:Fallback>
            <p:pic>
              <p:nvPicPr>
                <p:cNvPr id="50" name="Freihand 49">
                  <a:extLst>
                    <a:ext uri="{FF2B5EF4-FFF2-40B4-BE49-F238E27FC236}">
                      <a16:creationId xmlns:a16="http://schemas.microsoft.com/office/drawing/2014/main" id="{8E659312-F867-4404-9881-35A6A4A84988}"/>
                    </a:ext>
                  </a:extLst>
                </p:cNvPr>
                <p:cNvPicPr/>
                <p:nvPr/>
              </p:nvPicPr>
              <p:blipFill>
                <a:blip r:embed="rId74"/>
                <a:stretch>
                  <a:fillRect/>
                </a:stretch>
              </p:blipFill>
              <p:spPr>
                <a:xfrm>
                  <a:off x="3103307" y="1741027"/>
                  <a:ext cx="1076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1" name="Freihand 50">
                  <a:extLst>
                    <a:ext uri="{FF2B5EF4-FFF2-40B4-BE49-F238E27FC236}">
                      <a16:creationId xmlns:a16="http://schemas.microsoft.com/office/drawing/2014/main" id="{EFB04448-3158-45F1-8FF4-E827621D74E6}"/>
                    </a:ext>
                  </a:extLst>
                </p14:cNvPr>
                <p14:cNvContentPartPr/>
                <p14:nvPr/>
              </p14:nvContentPartPr>
              <p14:xfrm>
                <a:off x="3241907" y="1753267"/>
                <a:ext cx="93240" cy="81360"/>
              </p14:xfrm>
            </p:contentPart>
          </mc:Choice>
          <mc:Fallback>
            <p:pic>
              <p:nvPicPr>
                <p:cNvPr id="51" name="Freihand 50">
                  <a:extLst>
                    <a:ext uri="{FF2B5EF4-FFF2-40B4-BE49-F238E27FC236}">
                      <a16:creationId xmlns:a16="http://schemas.microsoft.com/office/drawing/2014/main" id="{EFB04448-3158-45F1-8FF4-E827621D74E6}"/>
                    </a:ext>
                  </a:extLst>
                </p:cNvPr>
                <p:cNvPicPr/>
                <p:nvPr/>
              </p:nvPicPr>
              <p:blipFill>
                <a:blip r:embed="rId76"/>
                <a:stretch>
                  <a:fillRect/>
                </a:stretch>
              </p:blipFill>
              <p:spPr>
                <a:xfrm>
                  <a:off x="3237587" y="1748947"/>
                  <a:ext cx="1018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2" name="Freihand 51">
                  <a:extLst>
                    <a:ext uri="{FF2B5EF4-FFF2-40B4-BE49-F238E27FC236}">
                      <a16:creationId xmlns:a16="http://schemas.microsoft.com/office/drawing/2014/main" id="{A54A0CA0-7929-4AA2-AB99-53A7D971DB89}"/>
                    </a:ext>
                  </a:extLst>
                </p14:cNvPr>
                <p14:cNvContentPartPr/>
                <p14:nvPr/>
              </p14:nvContentPartPr>
              <p14:xfrm>
                <a:off x="3357467" y="1752907"/>
                <a:ext cx="289440" cy="60120"/>
              </p14:xfrm>
            </p:contentPart>
          </mc:Choice>
          <mc:Fallback>
            <p:pic>
              <p:nvPicPr>
                <p:cNvPr id="52" name="Freihand 51">
                  <a:extLst>
                    <a:ext uri="{FF2B5EF4-FFF2-40B4-BE49-F238E27FC236}">
                      <a16:creationId xmlns:a16="http://schemas.microsoft.com/office/drawing/2014/main" id="{A54A0CA0-7929-4AA2-AB99-53A7D971DB89}"/>
                    </a:ext>
                  </a:extLst>
                </p:cNvPr>
                <p:cNvPicPr/>
                <p:nvPr/>
              </p:nvPicPr>
              <p:blipFill>
                <a:blip r:embed="rId78"/>
                <a:stretch>
                  <a:fillRect/>
                </a:stretch>
              </p:blipFill>
              <p:spPr>
                <a:xfrm>
                  <a:off x="3353147" y="1748587"/>
                  <a:ext cx="29808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3" name="Freihand 52">
                  <a:extLst>
                    <a:ext uri="{FF2B5EF4-FFF2-40B4-BE49-F238E27FC236}">
                      <a16:creationId xmlns:a16="http://schemas.microsoft.com/office/drawing/2014/main" id="{28557A51-FC6A-4A3E-8BE4-79D0C40F2227}"/>
                    </a:ext>
                  </a:extLst>
                </p14:cNvPr>
                <p14:cNvContentPartPr/>
                <p14:nvPr/>
              </p14:nvContentPartPr>
              <p14:xfrm>
                <a:off x="3672107" y="1721587"/>
                <a:ext cx="75960" cy="114840"/>
              </p14:xfrm>
            </p:contentPart>
          </mc:Choice>
          <mc:Fallback>
            <p:pic>
              <p:nvPicPr>
                <p:cNvPr id="53" name="Freihand 52">
                  <a:extLst>
                    <a:ext uri="{FF2B5EF4-FFF2-40B4-BE49-F238E27FC236}">
                      <a16:creationId xmlns:a16="http://schemas.microsoft.com/office/drawing/2014/main" id="{28557A51-FC6A-4A3E-8BE4-79D0C40F2227}"/>
                    </a:ext>
                  </a:extLst>
                </p:cNvPr>
                <p:cNvPicPr/>
                <p:nvPr/>
              </p:nvPicPr>
              <p:blipFill>
                <a:blip r:embed="rId80"/>
                <a:stretch>
                  <a:fillRect/>
                </a:stretch>
              </p:blipFill>
              <p:spPr>
                <a:xfrm>
                  <a:off x="3667787" y="1717267"/>
                  <a:ext cx="846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4" name="Freihand 53">
                  <a:extLst>
                    <a:ext uri="{FF2B5EF4-FFF2-40B4-BE49-F238E27FC236}">
                      <a16:creationId xmlns:a16="http://schemas.microsoft.com/office/drawing/2014/main" id="{69599CB4-B3EE-4146-A4E6-5378DAF759E5}"/>
                    </a:ext>
                  </a:extLst>
                </p14:cNvPr>
                <p14:cNvContentPartPr/>
                <p14:nvPr/>
              </p14:nvContentPartPr>
              <p14:xfrm>
                <a:off x="3789107" y="1730947"/>
                <a:ext cx="92160" cy="55440"/>
              </p14:xfrm>
            </p:contentPart>
          </mc:Choice>
          <mc:Fallback>
            <p:pic>
              <p:nvPicPr>
                <p:cNvPr id="54" name="Freihand 53">
                  <a:extLst>
                    <a:ext uri="{FF2B5EF4-FFF2-40B4-BE49-F238E27FC236}">
                      <a16:creationId xmlns:a16="http://schemas.microsoft.com/office/drawing/2014/main" id="{69599CB4-B3EE-4146-A4E6-5378DAF759E5}"/>
                    </a:ext>
                  </a:extLst>
                </p:cNvPr>
                <p:cNvPicPr/>
                <p:nvPr/>
              </p:nvPicPr>
              <p:blipFill>
                <a:blip r:embed="rId82"/>
                <a:stretch>
                  <a:fillRect/>
                </a:stretch>
              </p:blipFill>
              <p:spPr>
                <a:xfrm>
                  <a:off x="3784787" y="1726627"/>
                  <a:ext cx="1008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5" name="Freihand 54">
                  <a:extLst>
                    <a:ext uri="{FF2B5EF4-FFF2-40B4-BE49-F238E27FC236}">
                      <a16:creationId xmlns:a16="http://schemas.microsoft.com/office/drawing/2014/main" id="{A708DEBD-FDF5-4514-AC1F-04E8F0A353D5}"/>
                    </a:ext>
                  </a:extLst>
                </p14:cNvPr>
                <p14:cNvContentPartPr/>
                <p14:nvPr/>
              </p14:nvContentPartPr>
              <p14:xfrm>
                <a:off x="4104467" y="1692067"/>
                <a:ext cx="177120" cy="97920"/>
              </p14:xfrm>
            </p:contentPart>
          </mc:Choice>
          <mc:Fallback>
            <p:pic>
              <p:nvPicPr>
                <p:cNvPr id="55" name="Freihand 54">
                  <a:extLst>
                    <a:ext uri="{FF2B5EF4-FFF2-40B4-BE49-F238E27FC236}">
                      <a16:creationId xmlns:a16="http://schemas.microsoft.com/office/drawing/2014/main" id="{A708DEBD-FDF5-4514-AC1F-04E8F0A353D5}"/>
                    </a:ext>
                  </a:extLst>
                </p:cNvPr>
                <p:cNvPicPr/>
                <p:nvPr/>
              </p:nvPicPr>
              <p:blipFill>
                <a:blip r:embed="rId84"/>
                <a:stretch>
                  <a:fillRect/>
                </a:stretch>
              </p:blipFill>
              <p:spPr>
                <a:xfrm>
                  <a:off x="4100147" y="1687747"/>
                  <a:ext cx="18576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6" name="Freihand 55">
                  <a:extLst>
                    <a:ext uri="{FF2B5EF4-FFF2-40B4-BE49-F238E27FC236}">
                      <a16:creationId xmlns:a16="http://schemas.microsoft.com/office/drawing/2014/main" id="{8CB639AB-7B87-4FD3-947F-AC21135B59A4}"/>
                    </a:ext>
                  </a:extLst>
                </p14:cNvPr>
                <p14:cNvContentPartPr/>
                <p14:nvPr/>
              </p14:nvContentPartPr>
              <p14:xfrm>
                <a:off x="4307867" y="1615747"/>
                <a:ext cx="163440" cy="126000"/>
              </p14:xfrm>
            </p:contentPart>
          </mc:Choice>
          <mc:Fallback>
            <p:pic>
              <p:nvPicPr>
                <p:cNvPr id="56" name="Freihand 55">
                  <a:extLst>
                    <a:ext uri="{FF2B5EF4-FFF2-40B4-BE49-F238E27FC236}">
                      <a16:creationId xmlns:a16="http://schemas.microsoft.com/office/drawing/2014/main" id="{8CB639AB-7B87-4FD3-947F-AC21135B59A4}"/>
                    </a:ext>
                  </a:extLst>
                </p:cNvPr>
                <p:cNvPicPr/>
                <p:nvPr/>
              </p:nvPicPr>
              <p:blipFill>
                <a:blip r:embed="rId86"/>
                <a:stretch>
                  <a:fillRect/>
                </a:stretch>
              </p:blipFill>
              <p:spPr>
                <a:xfrm>
                  <a:off x="4303547" y="1611427"/>
                  <a:ext cx="1720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7" name="Freihand 56">
                  <a:extLst>
                    <a:ext uri="{FF2B5EF4-FFF2-40B4-BE49-F238E27FC236}">
                      <a16:creationId xmlns:a16="http://schemas.microsoft.com/office/drawing/2014/main" id="{008B0830-BDD2-4F87-B3E3-CD4370A7BBA4}"/>
                    </a:ext>
                  </a:extLst>
                </p14:cNvPr>
                <p14:cNvContentPartPr/>
                <p14:nvPr/>
              </p14:nvContentPartPr>
              <p14:xfrm>
                <a:off x="4661747" y="1565707"/>
                <a:ext cx="432000" cy="243720"/>
              </p14:xfrm>
            </p:contentPart>
          </mc:Choice>
          <mc:Fallback>
            <p:pic>
              <p:nvPicPr>
                <p:cNvPr id="57" name="Freihand 56">
                  <a:extLst>
                    <a:ext uri="{FF2B5EF4-FFF2-40B4-BE49-F238E27FC236}">
                      <a16:creationId xmlns:a16="http://schemas.microsoft.com/office/drawing/2014/main" id="{008B0830-BDD2-4F87-B3E3-CD4370A7BBA4}"/>
                    </a:ext>
                  </a:extLst>
                </p:cNvPr>
                <p:cNvPicPr/>
                <p:nvPr/>
              </p:nvPicPr>
              <p:blipFill>
                <a:blip r:embed="rId88"/>
                <a:stretch>
                  <a:fillRect/>
                </a:stretch>
              </p:blipFill>
              <p:spPr>
                <a:xfrm>
                  <a:off x="4657427" y="1561387"/>
                  <a:ext cx="44064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8" name="Freihand 57">
                  <a:extLst>
                    <a:ext uri="{FF2B5EF4-FFF2-40B4-BE49-F238E27FC236}">
                      <a16:creationId xmlns:a16="http://schemas.microsoft.com/office/drawing/2014/main" id="{48AB6988-F61F-4FD1-B71E-665EF44DE270}"/>
                    </a:ext>
                  </a:extLst>
                </p14:cNvPr>
                <p14:cNvContentPartPr/>
                <p14:nvPr/>
              </p14:nvContentPartPr>
              <p14:xfrm>
                <a:off x="5044067" y="1600987"/>
                <a:ext cx="97560" cy="31680"/>
              </p14:xfrm>
            </p:contentPart>
          </mc:Choice>
          <mc:Fallback>
            <p:pic>
              <p:nvPicPr>
                <p:cNvPr id="58" name="Freihand 57">
                  <a:extLst>
                    <a:ext uri="{FF2B5EF4-FFF2-40B4-BE49-F238E27FC236}">
                      <a16:creationId xmlns:a16="http://schemas.microsoft.com/office/drawing/2014/main" id="{48AB6988-F61F-4FD1-B71E-665EF44DE270}"/>
                    </a:ext>
                  </a:extLst>
                </p:cNvPr>
                <p:cNvPicPr/>
                <p:nvPr/>
              </p:nvPicPr>
              <p:blipFill>
                <a:blip r:embed="rId90"/>
                <a:stretch>
                  <a:fillRect/>
                </a:stretch>
              </p:blipFill>
              <p:spPr>
                <a:xfrm>
                  <a:off x="5039747" y="1596667"/>
                  <a:ext cx="10620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9" name="Freihand 58">
                  <a:extLst>
                    <a:ext uri="{FF2B5EF4-FFF2-40B4-BE49-F238E27FC236}">
                      <a16:creationId xmlns:a16="http://schemas.microsoft.com/office/drawing/2014/main" id="{23FE9486-9B28-4CE7-B171-9D463A22CEDC}"/>
                    </a:ext>
                  </a:extLst>
                </p14:cNvPr>
                <p14:cNvContentPartPr/>
                <p14:nvPr/>
              </p14:nvContentPartPr>
              <p14:xfrm>
                <a:off x="5187707" y="1640587"/>
                <a:ext cx="78840" cy="88200"/>
              </p14:xfrm>
            </p:contentPart>
          </mc:Choice>
          <mc:Fallback>
            <p:pic>
              <p:nvPicPr>
                <p:cNvPr id="59" name="Freihand 58">
                  <a:extLst>
                    <a:ext uri="{FF2B5EF4-FFF2-40B4-BE49-F238E27FC236}">
                      <a16:creationId xmlns:a16="http://schemas.microsoft.com/office/drawing/2014/main" id="{23FE9486-9B28-4CE7-B171-9D463A22CEDC}"/>
                    </a:ext>
                  </a:extLst>
                </p:cNvPr>
                <p:cNvPicPr/>
                <p:nvPr/>
              </p:nvPicPr>
              <p:blipFill>
                <a:blip r:embed="rId92"/>
                <a:stretch>
                  <a:fillRect/>
                </a:stretch>
              </p:blipFill>
              <p:spPr>
                <a:xfrm>
                  <a:off x="5183387" y="1636267"/>
                  <a:ext cx="874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0" name="Freihand 59">
                  <a:extLst>
                    <a:ext uri="{FF2B5EF4-FFF2-40B4-BE49-F238E27FC236}">
                      <a16:creationId xmlns:a16="http://schemas.microsoft.com/office/drawing/2014/main" id="{793EB8BF-4F40-40E4-9F31-FC0F2E85A66A}"/>
                    </a:ext>
                  </a:extLst>
                </p14:cNvPr>
                <p14:cNvContentPartPr/>
                <p14:nvPr/>
              </p14:nvContentPartPr>
              <p14:xfrm>
                <a:off x="5452307" y="1650307"/>
                <a:ext cx="220680" cy="80280"/>
              </p14:xfrm>
            </p:contentPart>
          </mc:Choice>
          <mc:Fallback>
            <p:pic>
              <p:nvPicPr>
                <p:cNvPr id="60" name="Freihand 59">
                  <a:extLst>
                    <a:ext uri="{FF2B5EF4-FFF2-40B4-BE49-F238E27FC236}">
                      <a16:creationId xmlns:a16="http://schemas.microsoft.com/office/drawing/2014/main" id="{793EB8BF-4F40-40E4-9F31-FC0F2E85A66A}"/>
                    </a:ext>
                  </a:extLst>
                </p:cNvPr>
                <p:cNvPicPr/>
                <p:nvPr/>
              </p:nvPicPr>
              <p:blipFill>
                <a:blip r:embed="rId94"/>
                <a:stretch>
                  <a:fillRect/>
                </a:stretch>
              </p:blipFill>
              <p:spPr>
                <a:xfrm>
                  <a:off x="5447987" y="1645987"/>
                  <a:ext cx="2293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1" name="Freihand 60">
                  <a:extLst>
                    <a:ext uri="{FF2B5EF4-FFF2-40B4-BE49-F238E27FC236}">
                      <a16:creationId xmlns:a16="http://schemas.microsoft.com/office/drawing/2014/main" id="{DCB5E63D-B03D-4F7D-B349-2B591C733AA6}"/>
                    </a:ext>
                  </a:extLst>
                </p14:cNvPr>
                <p14:cNvContentPartPr/>
                <p14:nvPr/>
              </p14:nvContentPartPr>
              <p14:xfrm>
                <a:off x="5685227" y="1590907"/>
                <a:ext cx="158040" cy="127800"/>
              </p14:xfrm>
            </p:contentPart>
          </mc:Choice>
          <mc:Fallback>
            <p:pic>
              <p:nvPicPr>
                <p:cNvPr id="61" name="Freihand 60">
                  <a:extLst>
                    <a:ext uri="{FF2B5EF4-FFF2-40B4-BE49-F238E27FC236}">
                      <a16:creationId xmlns:a16="http://schemas.microsoft.com/office/drawing/2014/main" id="{DCB5E63D-B03D-4F7D-B349-2B591C733AA6}"/>
                    </a:ext>
                  </a:extLst>
                </p:cNvPr>
                <p:cNvPicPr/>
                <p:nvPr/>
              </p:nvPicPr>
              <p:blipFill>
                <a:blip r:embed="rId96"/>
                <a:stretch>
                  <a:fillRect/>
                </a:stretch>
              </p:blipFill>
              <p:spPr>
                <a:xfrm>
                  <a:off x="5680907" y="1586587"/>
                  <a:ext cx="166680" cy="136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7">
            <p14:nvContentPartPr>
              <p14:cNvPr id="86" name="Freihand 85">
                <a:extLst>
                  <a:ext uri="{FF2B5EF4-FFF2-40B4-BE49-F238E27FC236}">
                    <a16:creationId xmlns:a16="http://schemas.microsoft.com/office/drawing/2014/main" id="{77FD074D-AA89-46CD-B983-239A1D555406}"/>
                  </a:ext>
                </a:extLst>
              </p14:cNvPr>
              <p14:cNvContentPartPr/>
              <p14:nvPr/>
            </p14:nvContentPartPr>
            <p14:xfrm>
              <a:off x="6147107" y="2455627"/>
              <a:ext cx="1041120" cy="41760"/>
            </p14:xfrm>
          </p:contentPart>
        </mc:Choice>
        <mc:Fallback>
          <p:pic>
            <p:nvPicPr>
              <p:cNvPr id="86" name="Freihand 85">
                <a:extLst>
                  <a:ext uri="{FF2B5EF4-FFF2-40B4-BE49-F238E27FC236}">
                    <a16:creationId xmlns:a16="http://schemas.microsoft.com/office/drawing/2014/main" id="{77FD074D-AA89-46CD-B983-239A1D555406}"/>
                  </a:ext>
                </a:extLst>
              </p:cNvPr>
              <p:cNvPicPr/>
              <p:nvPr/>
            </p:nvPicPr>
            <p:blipFill>
              <a:blip r:embed="rId98"/>
              <a:stretch>
                <a:fillRect/>
              </a:stretch>
            </p:blipFill>
            <p:spPr>
              <a:xfrm>
                <a:off x="6142787" y="2451307"/>
                <a:ext cx="1049760" cy="50400"/>
              </a:xfrm>
              <a:prstGeom prst="rect">
                <a:avLst/>
              </a:prstGeom>
            </p:spPr>
          </p:pic>
        </mc:Fallback>
      </mc:AlternateContent>
      <p:grpSp>
        <p:nvGrpSpPr>
          <p:cNvPr id="110" name="Gruppieren 109">
            <a:extLst>
              <a:ext uri="{FF2B5EF4-FFF2-40B4-BE49-F238E27FC236}">
                <a16:creationId xmlns:a16="http://schemas.microsoft.com/office/drawing/2014/main" id="{49647288-903E-47A8-9A30-D438E9FD549D}"/>
              </a:ext>
            </a:extLst>
          </p:cNvPr>
          <p:cNvGrpSpPr/>
          <p:nvPr/>
        </p:nvGrpSpPr>
        <p:grpSpPr>
          <a:xfrm>
            <a:off x="6016067" y="1358707"/>
            <a:ext cx="4397760" cy="1341360"/>
            <a:chOff x="6016067" y="1358707"/>
            <a:chExt cx="4397760" cy="1341360"/>
          </a:xfrm>
        </p:grpSpPr>
        <mc:AlternateContent xmlns:mc="http://schemas.openxmlformats.org/markup-compatibility/2006">
          <mc:Choice xmlns:p14="http://schemas.microsoft.com/office/powerpoint/2010/main" Requires="p14">
            <p:contentPart p14:bwMode="auto" r:id="rId99">
              <p14:nvContentPartPr>
                <p14:cNvPr id="63" name="Freihand 62">
                  <a:extLst>
                    <a:ext uri="{FF2B5EF4-FFF2-40B4-BE49-F238E27FC236}">
                      <a16:creationId xmlns:a16="http://schemas.microsoft.com/office/drawing/2014/main" id="{640A735A-8894-4A21-AF3A-55290929672A}"/>
                    </a:ext>
                  </a:extLst>
                </p14:cNvPr>
                <p14:cNvContentPartPr/>
                <p14:nvPr/>
              </p14:nvContentPartPr>
              <p14:xfrm>
                <a:off x="6016067" y="1526107"/>
                <a:ext cx="193320" cy="254520"/>
              </p14:xfrm>
            </p:contentPart>
          </mc:Choice>
          <mc:Fallback>
            <p:pic>
              <p:nvPicPr>
                <p:cNvPr id="63" name="Freihand 62">
                  <a:extLst>
                    <a:ext uri="{FF2B5EF4-FFF2-40B4-BE49-F238E27FC236}">
                      <a16:creationId xmlns:a16="http://schemas.microsoft.com/office/drawing/2014/main" id="{640A735A-8894-4A21-AF3A-55290929672A}"/>
                    </a:ext>
                  </a:extLst>
                </p:cNvPr>
                <p:cNvPicPr/>
                <p:nvPr/>
              </p:nvPicPr>
              <p:blipFill>
                <a:blip r:embed="rId100"/>
                <a:stretch>
                  <a:fillRect/>
                </a:stretch>
              </p:blipFill>
              <p:spPr>
                <a:xfrm>
                  <a:off x="6011747" y="1521787"/>
                  <a:ext cx="20196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4" name="Freihand 63">
                  <a:extLst>
                    <a:ext uri="{FF2B5EF4-FFF2-40B4-BE49-F238E27FC236}">
                      <a16:creationId xmlns:a16="http://schemas.microsoft.com/office/drawing/2014/main" id="{87559605-6B8A-4AA7-93C0-A4D1CA7A915D}"/>
                    </a:ext>
                  </a:extLst>
                </p14:cNvPr>
                <p14:cNvContentPartPr/>
                <p14:nvPr/>
              </p14:nvContentPartPr>
              <p14:xfrm>
                <a:off x="6195347" y="1630147"/>
                <a:ext cx="344520" cy="49320"/>
              </p14:xfrm>
            </p:contentPart>
          </mc:Choice>
          <mc:Fallback>
            <p:pic>
              <p:nvPicPr>
                <p:cNvPr id="64" name="Freihand 63">
                  <a:extLst>
                    <a:ext uri="{FF2B5EF4-FFF2-40B4-BE49-F238E27FC236}">
                      <a16:creationId xmlns:a16="http://schemas.microsoft.com/office/drawing/2014/main" id="{87559605-6B8A-4AA7-93C0-A4D1CA7A915D}"/>
                    </a:ext>
                  </a:extLst>
                </p:cNvPr>
                <p:cNvPicPr/>
                <p:nvPr/>
              </p:nvPicPr>
              <p:blipFill>
                <a:blip r:embed="rId102"/>
                <a:stretch>
                  <a:fillRect/>
                </a:stretch>
              </p:blipFill>
              <p:spPr>
                <a:xfrm>
                  <a:off x="6191027" y="1625827"/>
                  <a:ext cx="3531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5" name="Freihand 64">
                  <a:extLst>
                    <a:ext uri="{FF2B5EF4-FFF2-40B4-BE49-F238E27FC236}">
                      <a16:creationId xmlns:a16="http://schemas.microsoft.com/office/drawing/2014/main" id="{0F65A707-932A-4C4C-92F1-D6CCEEEDC938}"/>
                    </a:ext>
                  </a:extLst>
                </p14:cNvPr>
                <p14:cNvContentPartPr/>
                <p14:nvPr/>
              </p14:nvContentPartPr>
              <p14:xfrm>
                <a:off x="6556067" y="1615387"/>
                <a:ext cx="86400" cy="65880"/>
              </p14:xfrm>
            </p:contentPart>
          </mc:Choice>
          <mc:Fallback>
            <p:pic>
              <p:nvPicPr>
                <p:cNvPr id="65" name="Freihand 64">
                  <a:extLst>
                    <a:ext uri="{FF2B5EF4-FFF2-40B4-BE49-F238E27FC236}">
                      <a16:creationId xmlns:a16="http://schemas.microsoft.com/office/drawing/2014/main" id="{0F65A707-932A-4C4C-92F1-D6CCEEEDC938}"/>
                    </a:ext>
                  </a:extLst>
                </p:cNvPr>
                <p:cNvPicPr/>
                <p:nvPr/>
              </p:nvPicPr>
              <p:blipFill>
                <a:blip r:embed="rId104"/>
                <a:stretch>
                  <a:fillRect/>
                </a:stretch>
              </p:blipFill>
              <p:spPr>
                <a:xfrm>
                  <a:off x="6551747" y="1611067"/>
                  <a:ext cx="9504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6" name="Freihand 65">
                  <a:extLst>
                    <a:ext uri="{FF2B5EF4-FFF2-40B4-BE49-F238E27FC236}">
                      <a16:creationId xmlns:a16="http://schemas.microsoft.com/office/drawing/2014/main" id="{8205A0B3-A0F1-4E38-A333-17975C9D6CAA}"/>
                    </a:ext>
                  </a:extLst>
                </p14:cNvPr>
                <p14:cNvContentPartPr/>
                <p14:nvPr/>
              </p14:nvContentPartPr>
              <p14:xfrm>
                <a:off x="6858107" y="1547707"/>
                <a:ext cx="226800" cy="241200"/>
              </p14:xfrm>
            </p:contentPart>
          </mc:Choice>
          <mc:Fallback>
            <p:pic>
              <p:nvPicPr>
                <p:cNvPr id="66" name="Freihand 65">
                  <a:extLst>
                    <a:ext uri="{FF2B5EF4-FFF2-40B4-BE49-F238E27FC236}">
                      <a16:creationId xmlns:a16="http://schemas.microsoft.com/office/drawing/2014/main" id="{8205A0B3-A0F1-4E38-A333-17975C9D6CAA}"/>
                    </a:ext>
                  </a:extLst>
                </p:cNvPr>
                <p:cNvPicPr/>
                <p:nvPr/>
              </p:nvPicPr>
              <p:blipFill>
                <a:blip r:embed="rId106"/>
                <a:stretch>
                  <a:fillRect/>
                </a:stretch>
              </p:blipFill>
              <p:spPr>
                <a:xfrm>
                  <a:off x="6853787" y="1543387"/>
                  <a:ext cx="235440" cy="2498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7" name="Freihand 66">
                  <a:extLst>
                    <a:ext uri="{FF2B5EF4-FFF2-40B4-BE49-F238E27FC236}">
                      <a16:creationId xmlns:a16="http://schemas.microsoft.com/office/drawing/2014/main" id="{ECB83F87-B222-47A0-BF0D-96AA3FB1F700}"/>
                    </a:ext>
                  </a:extLst>
                </p14:cNvPr>
                <p14:cNvContentPartPr/>
                <p14:nvPr/>
              </p14:nvContentPartPr>
              <p14:xfrm>
                <a:off x="7283987" y="1511707"/>
                <a:ext cx="199080" cy="185760"/>
              </p14:xfrm>
            </p:contentPart>
          </mc:Choice>
          <mc:Fallback>
            <p:pic>
              <p:nvPicPr>
                <p:cNvPr id="67" name="Freihand 66">
                  <a:extLst>
                    <a:ext uri="{FF2B5EF4-FFF2-40B4-BE49-F238E27FC236}">
                      <a16:creationId xmlns:a16="http://schemas.microsoft.com/office/drawing/2014/main" id="{ECB83F87-B222-47A0-BF0D-96AA3FB1F700}"/>
                    </a:ext>
                  </a:extLst>
                </p:cNvPr>
                <p:cNvPicPr/>
                <p:nvPr/>
              </p:nvPicPr>
              <p:blipFill>
                <a:blip r:embed="rId108"/>
                <a:stretch>
                  <a:fillRect/>
                </a:stretch>
              </p:blipFill>
              <p:spPr>
                <a:xfrm>
                  <a:off x="7279667" y="1507387"/>
                  <a:ext cx="20772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8" name="Freihand 67">
                  <a:extLst>
                    <a:ext uri="{FF2B5EF4-FFF2-40B4-BE49-F238E27FC236}">
                      <a16:creationId xmlns:a16="http://schemas.microsoft.com/office/drawing/2014/main" id="{08A48A62-5E76-4393-BB88-C595B835BDF5}"/>
                    </a:ext>
                  </a:extLst>
                </p14:cNvPr>
                <p14:cNvContentPartPr/>
                <p14:nvPr/>
              </p14:nvContentPartPr>
              <p14:xfrm>
                <a:off x="7510427" y="1590547"/>
                <a:ext cx="104400" cy="69840"/>
              </p14:xfrm>
            </p:contentPart>
          </mc:Choice>
          <mc:Fallback>
            <p:pic>
              <p:nvPicPr>
                <p:cNvPr id="68" name="Freihand 67">
                  <a:extLst>
                    <a:ext uri="{FF2B5EF4-FFF2-40B4-BE49-F238E27FC236}">
                      <a16:creationId xmlns:a16="http://schemas.microsoft.com/office/drawing/2014/main" id="{08A48A62-5E76-4393-BB88-C595B835BDF5}"/>
                    </a:ext>
                  </a:extLst>
                </p:cNvPr>
                <p:cNvPicPr/>
                <p:nvPr/>
              </p:nvPicPr>
              <p:blipFill>
                <a:blip r:embed="rId110"/>
                <a:stretch>
                  <a:fillRect/>
                </a:stretch>
              </p:blipFill>
              <p:spPr>
                <a:xfrm>
                  <a:off x="7506107" y="1586227"/>
                  <a:ext cx="1130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9" name="Freihand 68">
                  <a:extLst>
                    <a:ext uri="{FF2B5EF4-FFF2-40B4-BE49-F238E27FC236}">
                      <a16:creationId xmlns:a16="http://schemas.microsoft.com/office/drawing/2014/main" id="{7CF3EB05-5831-431B-80CE-6A51F786FED6}"/>
                    </a:ext>
                  </a:extLst>
                </p14:cNvPr>
                <p14:cNvContentPartPr/>
                <p14:nvPr/>
              </p14:nvContentPartPr>
              <p14:xfrm>
                <a:off x="7785107" y="1578667"/>
                <a:ext cx="254160" cy="96120"/>
              </p14:xfrm>
            </p:contentPart>
          </mc:Choice>
          <mc:Fallback>
            <p:pic>
              <p:nvPicPr>
                <p:cNvPr id="69" name="Freihand 68">
                  <a:extLst>
                    <a:ext uri="{FF2B5EF4-FFF2-40B4-BE49-F238E27FC236}">
                      <a16:creationId xmlns:a16="http://schemas.microsoft.com/office/drawing/2014/main" id="{7CF3EB05-5831-431B-80CE-6A51F786FED6}"/>
                    </a:ext>
                  </a:extLst>
                </p:cNvPr>
                <p:cNvPicPr/>
                <p:nvPr/>
              </p:nvPicPr>
              <p:blipFill>
                <a:blip r:embed="rId112"/>
                <a:stretch>
                  <a:fillRect/>
                </a:stretch>
              </p:blipFill>
              <p:spPr>
                <a:xfrm>
                  <a:off x="7780787" y="1574347"/>
                  <a:ext cx="2628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0" name="Freihand 69">
                  <a:extLst>
                    <a:ext uri="{FF2B5EF4-FFF2-40B4-BE49-F238E27FC236}">
                      <a16:creationId xmlns:a16="http://schemas.microsoft.com/office/drawing/2014/main" id="{95F64987-375B-4D6F-91E8-4CE47BFA362D}"/>
                    </a:ext>
                  </a:extLst>
                </p14:cNvPr>
                <p14:cNvContentPartPr/>
                <p14:nvPr/>
              </p14:nvContentPartPr>
              <p14:xfrm>
                <a:off x="8027027" y="1573267"/>
                <a:ext cx="199080" cy="72720"/>
              </p14:xfrm>
            </p:contentPart>
          </mc:Choice>
          <mc:Fallback>
            <p:pic>
              <p:nvPicPr>
                <p:cNvPr id="70" name="Freihand 69">
                  <a:extLst>
                    <a:ext uri="{FF2B5EF4-FFF2-40B4-BE49-F238E27FC236}">
                      <a16:creationId xmlns:a16="http://schemas.microsoft.com/office/drawing/2014/main" id="{95F64987-375B-4D6F-91E8-4CE47BFA362D}"/>
                    </a:ext>
                  </a:extLst>
                </p:cNvPr>
                <p:cNvPicPr/>
                <p:nvPr/>
              </p:nvPicPr>
              <p:blipFill>
                <a:blip r:embed="rId114"/>
                <a:stretch>
                  <a:fillRect/>
                </a:stretch>
              </p:blipFill>
              <p:spPr>
                <a:xfrm>
                  <a:off x="8022707" y="1568947"/>
                  <a:ext cx="20772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1" name="Freihand 70">
                  <a:extLst>
                    <a:ext uri="{FF2B5EF4-FFF2-40B4-BE49-F238E27FC236}">
                      <a16:creationId xmlns:a16="http://schemas.microsoft.com/office/drawing/2014/main" id="{6C6EC206-C9A9-4E15-8FCE-51484FDB41BC}"/>
                    </a:ext>
                  </a:extLst>
                </p14:cNvPr>
                <p14:cNvContentPartPr/>
                <p14:nvPr/>
              </p14:nvContentPartPr>
              <p14:xfrm>
                <a:off x="8192627" y="1487947"/>
                <a:ext cx="123840" cy="148680"/>
              </p14:xfrm>
            </p:contentPart>
          </mc:Choice>
          <mc:Fallback>
            <p:pic>
              <p:nvPicPr>
                <p:cNvPr id="71" name="Freihand 70">
                  <a:extLst>
                    <a:ext uri="{FF2B5EF4-FFF2-40B4-BE49-F238E27FC236}">
                      <a16:creationId xmlns:a16="http://schemas.microsoft.com/office/drawing/2014/main" id="{6C6EC206-C9A9-4E15-8FCE-51484FDB41BC}"/>
                    </a:ext>
                  </a:extLst>
                </p:cNvPr>
                <p:cNvPicPr/>
                <p:nvPr/>
              </p:nvPicPr>
              <p:blipFill>
                <a:blip r:embed="rId116"/>
                <a:stretch>
                  <a:fillRect/>
                </a:stretch>
              </p:blipFill>
              <p:spPr>
                <a:xfrm>
                  <a:off x="8188307" y="1483627"/>
                  <a:ext cx="13248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2" name="Freihand 71">
                  <a:extLst>
                    <a:ext uri="{FF2B5EF4-FFF2-40B4-BE49-F238E27FC236}">
                      <a16:creationId xmlns:a16="http://schemas.microsoft.com/office/drawing/2014/main" id="{D713E606-7FE0-4441-A56C-8F5086425FD5}"/>
                    </a:ext>
                  </a:extLst>
                </p14:cNvPr>
                <p14:cNvContentPartPr/>
                <p14:nvPr/>
              </p14:nvContentPartPr>
              <p14:xfrm>
                <a:off x="8254187" y="1600987"/>
                <a:ext cx="52920" cy="49680"/>
              </p14:xfrm>
            </p:contentPart>
          </mc:Choice>
          <mc:Fallback>
            <p:pic>
              <p:nvPicPr>
                <p:cNvPr id="72" name="Freihand 71">
                  <a:extLst>
                    <a:ext uri="{FF2B5EF4-FFF2-40B4-BE49-F238E27FC236}">
                      <a16:creationId xmlns:a16="http://schemas.microsoft.com/office/drawing/2014/main" id="{D713E606-7FE0-4441-A56C-8F5086425FD5}"/>
                    </a:ext>
                  </a:extLst>
                </p:cNvPr>
                <p:cNvPicPr/>
                <p:nvPr/>
              </p:nvPicPr>
              <p:blipFill>
                <a:blip r:embed="rId118"/>
                <a:stretch>
                  <a:fillRect/>
                </a:stretch>
              </p:blipFill>
              <p:spPr>
                <a:xfrm>
                  <a:off x="8249867" y="1596667"/>
                  <a:ext cx="6156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3" name="Freihand 72">
                  <a:extLst>
                    <a:ext uri="{FF2B5EF4-FFF2-40B4-BE49-F238E27FC236}">
                      <a16:creationId xmlns:a16="http://schemas.microsoft.com/office/drawing/2014/main" id="{996345BF-6E56-4533-B19E-C7E0E77358F1}"/>
                    </a:ext>
                  </a:extLst>
                </p14:cNvPr>
                <p14:cNvContentPartPr/>
                <p14:nvPr/>
              </p14:nvContentPartPr>
              <p14:xfrm>
                <a:off x="8333387" y="1482187"/>
                <a:ext cx="257760" cy="166680"/>
              </p14:xfrm>
            </p:contentPart>
          </mc:Choice>
          <mc:Fallback>
            <p:pic>
              <p:nvPicPr>
                <p:cNvPr id="73" name="Freihand 72">
                  <a:extLst>
                    <a:ext uri="{FF2B5EF4-FFF2-40B4-BE49-F238E27FC236}">
                      <a16:creationId xmlns:a16="http://schemas.microsoft.com/office/drawing/2014/main" id="{996345BF-6E56-4533-B19E-C7E0E77358F1}"/>
                    </a:ext>
                  </a:extLst>
                </p:cNvPr>
                <p:cNvPicPr/>
                <p:nvPr/>
              </p:nvPicPr>
              <p:blipFill>
                <a:blip r:embed="rId120"/>
                <a:stretch>
                  <a:fillRect/>
                </a:stretch>
              </p:blipFill>
              <p:spPr>
                <a:xfrm>
                  <a:off x="8329067" y="1477867"/>
                  <a:ext cx="2664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6" name="Freihand 75">
                  <a:extLst>
                    <a:ext uri="{FF2B5EF4-FFF2-40B4-BE49-F238E27FC236}">
                      <a16:creationId xmlns:a16="http://schemas.microsoft.com/office/drawing/2014/main" id="{E37F59B1-C0B7-4C34-9DD2-89B17DD5DE01}"/>
                    </a:ext>
                  </a:extLst>
                </p14:cNvPr>
                <p14:cNvContentPartPr/>
                <p14:nvPr/>
              </p14:nvContentPartPr>
              <p14:xfrm>
                <a:off x="8826587" y="1579027"/>
                <a:ext cx="17280" cy="107280"/>
              </p14:xfrm>
            </p:contentPart>
          </mc:Choice>
          <mc:Fallback>
            <p:pic>
              <p:nvPicPr>
                <p:cNvPr id="76" name="Freihand 75">
                  <a:extLst>
                    <a:ext uri="{FF2B5EF4-FFF2-40B4-BE49-F238E27FC236}">
                      <a16:creationId xmlns:a16="http://schemas.microsoft.com/office/drawing/2014/main" id="{E37F59B1-C0B7-4C34-9DD2-89B17DD5DE01}"/>
                    </a:ext>
                  </a:extLst>
                </p:cNvPr>
                <p:cNvPicPr/>
                <p:nvPr/>
              </p:nvPicPr>
              <p:blipFill>
                <a:blip r:embed="rId122"/>
                <a:stretch>
                  <a:fillRect/>
                </a:stretch>
              </p:blipFill>
              <p:spPr>
                <a:xfrm>
                  <a:off x="8822267" y="1574707"/>
                  <a:ext cx="259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7" name="Freihand 76">
                  <a:extLst>
                    <a:ext uri="{FF2B5EF4-FFF2-40B4-BE49-F238E27FC236}">
                      <a16:creationId xmlns:a16="http://schemas.microsoft.com/office/drawing/2014/main" id="{D0284428-607F-4DE0-817E-EDC8D2EADB48}"/>
                    </a:ext>
                  </a:extLst>
                </p14:cNvPr>
                <p14:cNvContentPartPr/>
                <p14:nvPr/>
              </p14:nvContentPartPr>
              <p14:xfrm>
                <a:off x="8861867" y="1497667"/>
                <a:ext cx="16560" cy="56160"/>
              </p14:xfrm>
            </p:contentPart>
          </mc:Choice>
          <mc:Fallback>
            <p:pic>
              <p:nvPicPr>
                <p:cNvPr id="77" name="Freihand 76">
                  <a:extLst>
                    <a:ext uri="{FF2B5EF4-FFF2-40B4-BE49-F238E27FC236}">
                      <a16:creationId xmlns:a16="http://schemas.microsoft.com/office/drawing/2014/main" id="{D0284428-607F-4DE0-817E-EDC8D2EADB48}"/>
                    </a:ext>
                  </a:extLst>
                </p:cNvPr>
                <p:cNvPicPr/>
                <p:nvPr/>
              </p:nvPicPr>
              <p:blipFill>
                <a:blip r:embed="rId124"/>
                <a:stretch>
                  <a:fillRect/>
                </a:stretch>
              </p:blipFill>
              <p:spPr>
                <a:xfrm>
                  <a:off x="8857547" y="1493347"/>
                  <a:ext cx="2520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8" name="Freihand 77">
                  <a:extLst>
                    <a:ext uri="{FF2B5EF4-FFF2-40B4-BE49-F238E27FC236}">
                      <a16:creationId xmlns:a16="http://schemas.microsoft.com/office/drawing/2014/main" id="{94E90A55-CC47-4EA2-AB34-CEDB4B7E195E}"/>
                    </a:ext>
                  </a:extLst>
                </p14:cNvPr>
                <p14:cNvContentPartPr/>
                <p14:nvPr/>
              </p14:nvContentPartPr>
              <p14:xfrm>
                <a:off x="8891747" y="1560307"/>
                <a:ext cx="87480" cy="122400"/>
              </p14:xfrm>
            </p:contentPart>
          </mc:Choice>
          <mc:Fallback>
            <p:pic>
              <p:nvPicPr>
                <p:cNvPr id="78" name="Freihand 77">
                  <a:extLst>
                    <a:ext uri="{FF2B5EF4-FFF2-40B4-BE49-F238E27FC236}">
                      <a16:creationId xmlns:a16="http://schemas.microsoft.com/office/drawing/2014/main" id="{94E90A55-CC47-4EA2-AB34-CEDB4B7E195E}"/>
                    </a:ext>
                  </a:extLst>
                </p:cNvPr>
                <p:cNvPicPr/>
                <p:nvPr/>
              </p:nvPicPr>
              <p:blipFill>
                <a:blip r:embed="rId126"/>
                <a:stretch>
                  <a:fillRect/>
                </a:stretch>
              </p:blipFill>
              <p:spPr>
                <a:xfrm>
                  <a:off x="8887427" y="1555987"/>
                  <a:ext cx="961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9" name="Freihand 78">
                  <a:extLst>
                    <a:ext uri="{FF2B5EF4-FFF2-40B4-BE49-F238E27FC236}">
                      <a16:creationId xmlns:a16="http://schemas.microsoft.com/office/drawing/2014/main" id="{7F838B96-1D46-4AB5-B63A-78C4F12C306E}"/>
                    </a:ext>
                  </a:extLst>
                </p14:cNvPr>
                <p14:cNvContentPartPr/>
                <p14:nvPr/>
              </p14:nvContentPartPr>
              <p14:xfrm>
                <a:off x="9163547" y="1448707"/>
                <a:ext cx="255960" cy="217080"/>
              </p14:xfrm>
            </p:contentPart>
          </mc:Choice>
          <mc:Fallback>
            <p:pic>
              <p:nvPicPr>
                <p:cNvPr id="79" name="Freihand 78">
                  <a:extLst>
                    <a:ext uri="{FF2B5EF4-FFF2-40B4-BE49-F238E27FC236}">
                      <a16:creationId xmlns:a16="http://schemas.microsoft.com/office/drawing/2014/main" id="{7F838B96-1D46-4AB5-B63A-78C4F12C306E}"/>
                    </a:ext>
                  </a:extLst>
                </p:cNvPr>
                <p:cNvPicPr/>
                <p:nvPr/>
              </p:nvPicPr>
              <p:blipFill>
                <a:blip r:embed="rId128"/>
                <a:stretch>
                  <a:fillRect/>
                </a:stretch>
              </p:blipFill>
              <p:spPr>
                <a:xfrm>
                  <a:off x="9159227" y="1444387"/>
                  <a:ext cx="26460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1" name="Freihand 80">
                  <a:extLst>
                    <a:ext uri="{FF2B5EF4-FFF2-40B4-BE49-F238E27FC236}">
                      <a16:creationId xmlns:a16="http://schemas.microsoft.com/office/drawing/2014/main" id="{3379844B-BF04-4935-9E8E-7629B0BF0A8C}"/>
                    </a:ext>
                  </a:extLst>
                </p14:cNvPr>
                <p14:cNvContentPartPr/>
                <p14:nvPr/>
              </p14:nvContentPartPr>
              <p14:xfrm>
                <a:off x="9584387" y="1519627"/>
                <a:ext cx="112680" cy="118080"/>
              </p14:xfrm>
            </p:contentPart>
          </mc:Choice>
          <mc:Fallback>
            <p:pic>
              <p:nvPicPr>
                <p:cNvPr id="81" name="Freihand 80">
                  <a:extLst>
                    <a:ext uri="{FF2B5EF4-FFF2-40B4-BE49-F238E27FC236}">
                      <a16:creationId xmlns:a16="http://schemas.microsoft.com/office/drawing/2014/main" id="{3379844B-BF04-4935-9E8E-7629B0BF0A8C}"/>
                    </a:ext>
                  </a:extLst>
                </p:cNvPr>
                <p:cNvPicPr/>
                <p:nvPr/>
              </p:nvPicPr>
              <p:blipFill>
                <a:blip r:embed="rId130"/>
                <a:stretch>
                  <a:fillRect/>
                </a:stretch>
              </p:blipFill>
              <p:spPr>
                <a:xfrm>
                  <a:off x="9580067" y="1515307"/>
                  <a:ext cx="1213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2" name="Freihand 81">
                  <a:extLst>
                    <a:ext uri="{FF2B5EF4-FFF2-40B4-BE49-F238E27FC236}">
                      <a16:creationId xmlns:a16="http://schemas.microsoft.com/office/drawing/2014/main" id="{2EEF42F0-4E47-47FF-BAE7-DA54E6092737}"/>
                    </a:ext>
                  </a:extLst>
                </p14:cNvPr>
                <p14:cNvContentPartPr/>
                <p14:nvPr/>
              </p14:nvContentPartPr>
              <p14:xfrm>
                <a:off x="9730187" y="1547347"/>
                <a:ext cx="372240" cy="74880"/>
              </p14:xfrm>
            </p:contentPart>
          </mc:Choice>
          <mc:Fallback>
            <p:pic>
              <p:nvPicPr>
                <p:cNvPr id="82" name="Freihand 81">
                  <a:extLst>
                    <a:ext uri="{FF2B5EF4-FFF2-40B4-BE49-F238E27FC236}">
                      <a16:creationId xmlns:a16="http://schemas.microsoft.com/office/drawing/2014/main" id="{2EEF42F0-4E47-47FF-BAE7-DA54E6092737}"/>
                    </a:ext>
                  </a:extLst>
                </p:cNvPr>
                <p:cNvPicPr/>
                <p:nvPr/>
              </p:nvPicPr>
              <p:blipFill>
                <a:blip r:embed="rId132"/>
                <a:stretch>
                  <a:fillRect/>
                </a:stretch>
              </p:blipFill>
              <p:spPr>
                <a:xfrm>
                  <a:off x="9725867" y="1543027"/>
                  <a:ext cx="3808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3" name="Freihand 82">
                  <a:extLst>
                    <a:ext uri="{FF2B5EF4-FFF2-40B4-BE49-F238E27FC236}">
                      <a16:creationId xmlns:a16="http://schemas.microsoft.com/office/drawing/2014/main" id="{2A81AAC8-5FC1-4A3E-A140-9B34E84C6F20}"/>
                    </a:ext>
                  </a:extLst>
                </p14:cNvPr>
                <p14:cNvContentPartPr/>
                <p14:nvPr/>
              </p14:nvContentPartPr>
              <p14:xfrm>
                <a:off x="10136627" y="1531147"/>
                <a:ext cx="123120" cy="71640"/>
              </p14:xfrm>
            </p:contentPart>
          </mc:Choice>
          <mc:Fallback>
            <p:pic>
              <p:nvPicPr>
                <p:cNvPr id="83" name="Freihand 82">
                  <a:extLst>
                    <a:ext uri="{FF2B5EF4-FFF2-40B4-BE49-F238E27FC236}">
                      <a16:creationId xmlns:a16="http://schemas.microsoft.com/office/drawing/2014/main" id="{2A81AAC8-5FC1-4A3E-A140-9B34E84C6F20}"/>
                    </a:ext>
                  </a:extLst>
                </p:cNvPr>
                <p:cNvPicPr/>
                <p:nvPr/>
              </p:nvPicPr>
              <p:blipFill>
                <a:blip r:embed="rId134"/>
                <a:stretch>
                  <a:fillRect/>
                </a:stretch>
              </p:blipFill>
              <p:spPr>
                <a:xfrm>
                  <a:off x="10132307" y="1526827"/>
                  <a:ext cx="1317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4" name="Freihand 83">
                  <a:extLst>
                    <a:ext uri="{FF2B5EF4-FFF2-40B4-BE49-F238E27FC236}">
                      <a16:creationId xmlns:a16="http://schemas.microsoft.com/office/drawing/2014/main" id="{754BB6C0-2A79-443F-B367-15ECF03DD944}"/>
                    </a:ext>
                  </a:extLst>
                </p14:cNvPr>
                <p14:cNvContentPartPr/>
                <p14:nvPr/>
              </p14:nvContentPartPr>
              <p14:xfrm>
                <a:off x="10352627" y="1358707"/>
                <a:ext cx="61200" cy="258120"/>
              </p14:xfrm>
            </p:contentPart>
          </mc:Choice>
          <mc:Fallback>
            <p:pic>
              <p:nvPicPr>
                <p:cNvPr id="84" name="Freihand 83">
                  <a:extLst>
                    <a:ext uri="{FF2B5EF4-FFF2-40B4-BE49-F238E27FC236}">
                      <a16:creationId xmlns:a16="http://schemas.microsoft.com/office/drawing/2014/main" id="{754BB6C0-2A79-443F-B367-15ECF03DD944}"/>
                    </a:ext>
                  </a:extLst>
                </p:cNvPr>
                <p:cNvPicPr/>
                <p:nvPr/>
              </p:nvPicPr>
              <p:blipFill>
                <a:blip r:embed="rId136"/>
                <a:stretch>
                  <a:fillRect/>
                </a:stretch>
              </p:blipFill>
              <p:spPr>
                <a:xfrm>
                  <a:off x="10348307" y="1354387"/>
                  <a:ext cx="6984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7" name="Freihand 86">
                  <a:extLst>
                    <a:ext uri="{FF2B5EF4-FFF2-40B4-BE49-F238E27FC236}">
                      <a16:creationId xmlns:a16="http://schemas.microsoft.com/office/drawing/2014/main" id="{7354FBB2-596B-4704-BD1B-EB1BFA2267E1}"/>
                    </a:ext>
                  </a:extLst>
                </p14:cNvPr>
                <p14:cNvContentPartPr/>
                <p14:nvPr/>
              </p14:nvContentPartPr>
              <p14:xfrm>
                <a:off x="6584147" y="2083027"/>
                <a:ext cx="242640" cy="460440"/>
              </p14:xfrm>
            </p:contentPart>
          </mc:Choice>
          <mc:Fallback>
            <p:pic>
              <p:nvPicPr>
                <p:cNvPr id="87" name="Freihand 86">
                  <a:extLst>
                    <a:ext uri="{FF2B5EF4-FFF2-40B4-BE49-F238E27FC236}">
                      <a16:creationId xmlns:a16="http://schemas.microsoft.com/office/drawing/2014/main" id="{7354FBB2-596B-4704-BD1B-EB1BFA2267E1}"/>
                    </a:ext>
                  </a:extLst>
                </p:cNvPr>
                <p:cNvPicPr/>
                <p:nvPr/>
              </p:nvPicPr>
              <p:blipFill>
                <a:blip r:embed="rId138"/>
                <a:stretch>
                  <a:fillRect/>
                </a:stretch>
              </p:blipFill>
              <p:spPr>
                <a:xfrm>
                  <a:off x="6579827" y="2078707"/>
                  <a:ext cx="251280" cy="4690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8" name="Freihand 87">
                  <a:extLst>
                    <a:ext uri="{FF2B5EF4-FFF2-40B4-BE49-F238E27FC236}">
                      <a16:creationId xmlns:a16="http://schemas.microsoft.com/office/drawing/2014/main" id="{3F244251-0EE8-4EA6-A701-454955BED813}"/>
                    </a:ext>
                  </a:extLst>
                </p14:cNvPr>
                <p14:cNvContentPartPr/>
                <p14:nvPr/>
              </p14:nvContentPartPr>
              <p14:xfrm>
                <a:off x="6828587" y="2093467"/>
                <a:ext cx="240480" cy="444960"/>
              </p14:xfrm>
            </p:contentPart>
          </mc:Choice>
          <mc:Fallback>
            <p:pic>
              <p:nvPicPr>
                <p:cNvPr id="88" name="Freihand 87">
                  <a:extLst>
                    <a:ext uri="{FF2B5EF4-FFF2-40B4-BE49-F238E27FC236}">
                      <a16:creationId xmlns:a16="http://schemas.microsoft.com/office/drawing/2014/main" id="{3F244251-0EE8-4EA6-A701-454955BED813}"/>
                    </a:ext>
                  </a:extLst>
                </p:cNvPr>
                <p:cNvPicPr/>
                <p:nvPr/>
              </p:nvPicPr>
              <p:blipFill>
                <a:blip r:embed="rId140"/>
                <a:stretch>
                  <a:fillRect/>
                </a:stretch>
              </p:blipFill>
              <p:spPr>
                <a:xfrm>
                  <a:off x="6824267" y="2089147"/>
                  <a:ext cx="249120" cy="4536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0" name="Freihand 89">
                  <a:extLst>
                    <a:ext uri="{FF2B5EF4-FFF2-40B4-BE49-F238E27FC236}">
                      <a16:creationId xmlns:a16="http://schemas.microsoft.com/office/drawing/2014/main" id="{0373FA89-891A-42DF-A485-772322438629}"/>
                    </a:ext>
                  </a:extLst>
                </p14:cNvPr>
                <p14:cNvContentPartPr/>
                <p14:nvPr/>
              </p14:nvContentPartPr>
              <p14:xfrm>
                <a:off x="6758387" y="1897987"/>
                <a:ext cx="30600" cy="117360"/>
              </p14:xfrm>
            </p:contentPart>
          </mc:Choice>
          <mc:Fallback>
            <p:pic>
              <p:nvPicPr>
                <p:cNvPr id="90" name="Freihand 89">
                  <a:extLst>
                    <a:ext uri="{FF2B5EF4-FFF2-40B4-BE49-F238E27FC236}">
                      <a16:creationId xmlns:a16="http://schemas.microsoft.com/office/drawing/2014/main" id="{0373FA89-891A-42DF-A485-772322438629}"/>
                    </a:ext>
                  </a:extLst>
                </p:cNvPr>
                <p:cNvPicPr/>
                <p:nvPr/>
              </p:nvPicPr>
              <p:blipFill>
                <a:blip r:embed="rId142"/>
                <a:stretch>
                  <a:fillRect/>
                </a:stretch>
              </p:blipFill>
              <p:spPr>
                <a:xfrm>
                  <a:off x="6754067" y="1893667"/>
                  <a:ext cx="392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1" name="Freihand 90">
                  <a:extLst>
                    <a:ext uri="{FF2B5EF4-FFF2-40B4-BE49-F238E27FC236}">
                      <a16:creationId xmlns:a16="http://schemas.microsoft.com/office/drawing/2014/main" id="{97CF4EA4-FF9A-4A02-968A-3A70F3650179}"/>
                    </a:ext>
                  </a:extLst>
                </p14:cNvPr>
                <p14:cNvContentPartPr/>
                <p14:nvPr/>
              </p14:nvContentPartPr>
              <p14:xfrm>
                <a:off x="6716267" y="1961707"/>
                <a:ext cx="96840" cy="96480"/>
              </p14:xfrm>
            </p:contentPart>
          </mc:Choice>
          <mc:Fallback>
            <p:pic>
              <p:nvPicPr>
                <p:cNvPr id="91" name="Freihand 90">
                  <a:extLst>
                    <a:ext uri="{FF2B5EF4-FFF2-40B4-BE49-F238E27FC236}">
                      <a16:creationId xmlns:a16="http://schemas.microsoft.com/office/drawing/2014/main" id="{97CF4EA4-FF9A-4A02-968A-3A70F3650179}"/>
                    </a:ext>
                  </a:extLst>
                </p:cNvPr>
                <p:cNvPicPr/>
                <p:nvPr/>
              </p:nvPicPr>
              <p:blipFill>
                <a:blip r:embed="rId144"/>
                <a:stretch>
                  <a:fillRect/>
                </a:stretch>
              </p:blipFill>
              <p:spPr>
                <a:xfrm>
                  <a:off x="6711947" y="1957387"/>
                  <a:ext cx="1054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2" name="Freihand 91">
                  <a:extLst>
                    <a:ext uri="{FF2B5EF4-FFF2-40B4-BE49-F238E27FC236}">
                      <a16:creationId xmlns:a16="http://schemas.microsoft.com/office/drawing/2014/main" id="{7DC01888-C6CD-4F57-A012-A168975ECE09}"/>
                    </a:ext>
                  </a:extLst>
                </p14:cNvPr>
                <p14:cNvContentPartPr/>
                <p14:nvPr/>
              </p14:nvContentPartPr>
              <p14:xfrm>
                <a:off x="6669107" y="1762267"/>
                <a:ext cx="109440" cy="133560"/>
              </p14:xfrm>
            </p:contentPart>
          </mc:Choice>
          <mc:Fallback>
            <p:pic>
              <p:nvPicPr>
                <p:cNvPr id="92" name="Freihand 91">
                  <a:extLst>
                    <a:ext uri="{FF2B5EF4-FFF2-40B4-BE49-F238E27FC236}">
                      <a16:creationId xmlns:a16="http://schemas.microsoft.com/office/drawing/2014/main" id="{7DC01888-C6CD-4F57-A012-A168975ECE09}"/>
                    </a:ext>
                  </a:extLst>
                </p:cNvPr>
                <p:cNvPicPr/>
                <p:nvPr/>
              </p:nvPicPr>
              <p:blipFill>
                <a:blip r:embed="rId146"/>
                <a:stretch>
                  <a:fillRect/>
                </a:stretch>
              </p:blipFill>
              <p:spPr>
                <a:xfrm>
                  <a:off x="6664787" y="1757947"/>
                  <a:ext cx="1180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3" name="Freihand 92">
                  <a:extLst>
                    <a:ext uri="{FF2B5EF4-FFF2-40B4-BE49-F238E27FC236}">
                      <a16:creationId xmlns:a16="http://schemas.microsoft.com/office/drawing/2014/main" id="{833F76B7-F734-4C57-B120-8C094D4FAE14}"/>
                    </a:ext>
                  </a:extLst>
                </p14:cNvPr>
                <p14:cNvContentPartPr/>
                <p14:nvPr/>
              </p14:nvContentPartPr>
              <p14:xfrm>
                <a:off x="6754787" y="1748227"/>
                <a:ext cx="218880" cy="137160"/>
              </p14:xfrm>
            </p:contentPart>
          </mc:Choice>
          <mc:Fallback>
            <p:pic>
              <p:nvPicPr>
                <p:cNvPr id="93" name="Freihand 92">
                  <a:extLst>
                    <a:ext uri="{FF2B5EF4-FFF2-40B4-BE49-F238E27FC236}">
                      <a16:creationId xmlns:a16="http://schemas.microsoft.com/office/drawing/2014/main" id="{833F76B7-F734-4C57-B120-8C094D4FAE14}"/>
                    </a:ext>
                  </a:extLst>
                </p:cNvPr>
                <p:cNvPicPr/>
                <p:nvPr/>
              </p:nvPicPr>
              <p:blipFill>
                <a:blip r:embed="rId148"/>
                <a:stretch>
                  <a:fillRect/>
                </a:stretch>
              </p:blipFill>
              <p:spPr>
                <a:xfrm>
                  <a:off x="6750467" y="1743907"/>
                  <a:ext cx="22752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4" name="Freihand 93">
                  <a:extLst>
                    <a:ext uri="{FF2B5EF4-FFF2-40B4-BE49-F238E27FC236}">
                      <a16:creationId xmlns:a16="http://schemas.microsoft.com/office/drawing/2014/main" id="{FBD0091D-3419-49E1-BDF9-B5B5893CE699}"/>
                    </a:ext>
                  </a:extLst>
                </p14:cNvPr>
                <p14:cNvContentPartPr/>
                <p14:nvPr/>
              </p14:nvContentPartPr>
              <p14:xfrm>
                <a:off x="6941987" y="1812307"/>
                <a:ext cx="19800" cy="54000"/>
              </p14:xfrm>
            </p:contentPart>
          </mc:Choice>
          <mc:Fallback>
            <p:pic>
              <p:nvPicPr>
                <p:cNvPr id="94" name="Freihand 93">
                  <a:extLst>
                    <a:ext uri="{FF2B5EF4-FFF2-40B4-BE49-F238E27FC236}">
                      <a16:creationId xmlns:a16="http://schemas.microsoft.com/office/drawing/2014/main" id="{FBD0091D-3419-49E1-BDF9-B5B5893CE699}"/>
                    </a:ext>
                  </a:extLst>
                </p:cNvPr>
                <p:cNvPicPr/>
                <p:nvPr/>
              </p:nvPicPr>
              <p:blipFill>
                <a:blip r:embed="rId150"/>
                <a:stretch>
                  <a:fillRect/>
                </a:stretch>
              </p:blipFill>
              <p:spPr>
                <a:xfrm>
                  <a:off x="6937667" y="1807987"/>
                  <a:ext cx="2844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5" name="Freihand 94">
                  <a:extLst>
                    <a:ext uri="{FF2B5EF4-FFF2-40B4-BE49-F238E27FC236}">
                      <a16:creationId xmlns:a16="http://schemas.microsoft.com/office/drawing/2014/main" id="{39C610FA-1291-4322-A048-6EC27F72EC9E}"/>
                    </a:ext>
                  </a:extLst>
                </p14:cNvPr>
                <p14:cNvContentPartPr/>
                <p14:nvPr/>
              </p14:nvContentPartPr>
              <p14:xfrm>
                <a:off x="6994907" y="1720147"/>
                <a:ext cx="176040" cy="156960"/>
              </p14:xfrm>
            </p:contentPart>
          </mc:Choice>
          <mc:Fallback>
            <p:pic>
              <p:nvPicPr>
                <p:cNvPr id="95" name="Freihand 94">
                  <a:extLst>
                    <a:ext uri="{FF2B5EF4-FFF2-40B4-BE49-F238E27FC236}">
                      <a16:creationId xmlns:a16="http://schemas.microsoft.com/office/drawing/2014/main" id="{39C610FA-1291-4322-A048-6EC27F72EC9E}"/>
                    </a:ext>
                  </a:extLst>
                </p:cNvPr>
                <p:cNvPicPr/>
                <p:nvPr/>
              </p:nvPicPr>
              <p:blipFill>
                <a:blip r:embed="rId152"/>
                <a:stretch>
                  <a:fillRect/>
                </a:stretch>
              </p:blipFill>
              <p:spPr>
                <a:xfrm>
                  <a:off x="6990587" y="1715827"/>
                  <a:ext cx="1846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6" name="Freihand 95">
                  <a:extLst>
                    <a:ext uri="{FF2B5EF4-FFF2-40B4-BE49-F238E27FC236}">
                      <a16:creationId xmlns:a16="http://schemas.microsoft.com/office/drawing/2014/main" id="{391A55E9-9DAF-4C26-8C5F-CDE8DD9AA904}"/>
                    </a:ext>
                  </a:extLst>
                </p14:cNvPr>
                <p14:cNvContentPartPr/>
                <p14:nvPr/>
              </p14:nvContentPartPr>
              <p14:xfrm>
                <a:off x="7264907" y="1757587"/>
                <a:ext cx="77760" cy="120600"/>
              </p14:xfrm>
            </p:contentPart>
          </mc:Choice>
          <mc:Fallback>
            <p:pic>
              <p:nvPicPr>
                <p:cNvPr id="96" name="Freihand 95">
                  <a:extLst>
                    <a:ext uri="{FF2B5EF4-FFF2-40B4-BE49-F238E27FC236}">
                      <a16:creationId xmlns:a16="http://schemas.microsoft.com/office/drawing/2014/main" id="{391A55E9-9DAF-4C26-8C5F-CDE8DD9AA904}"/>
                    </a:ext>
                  </a:extLst>
                </p:cNvPr>
                <p:cNvPicPr/>
                <p:nvPr/>
              </p:nvPicPr>
              <p:blipFill>
                <a:blip r:embed="rId154"/>
                <a:stretch>
                  <a:fillRect/>
                </a:stretch>
              </p:blipFill>
              <p:spPr>
                <a:xfrm>
                  <a:off x="7260587" y="1753267"/>
                  <a:ext cx="864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7" name="Freihand 96">
                  <a:extLst>
                    <a:ext uri="{FF2B5EF4-FFF2-40B4-BE49-F238E27FC236}">
                      <a16:creationId xmlns:a16="http://schemas.microsoft.com/office/drawing/2014/main" id="{E0457791-3857-4848-A736-0602040C3F61}"/>
                    </a:ext>
                  </a:extLst>
                </p14:cNvPr>
                <p14:cNvContentPartPr/>
                <p14:nvPr/>
              </p14:nvContentPartPr>
              <p14:xfrm>
                <a:off x="7385867" y="1738867"/>
                <a:ext cx="29520" cy="124560"/>
              </p14:xfrm>
            </p:contentPart>
          </mc:Choice>
          <mc:Fallback>
            <p:pic>
              <p:nvPicPr>
                <p:cNvPr id="97" name="Freihand 96">
                  <a:extLst>
                    <a:ext uri="{FF2B5EF4-FFF2-40B4-BE49-F238E27FC236}">
                      <a16:creationId xmlns:a16="http://schemas.microsoft.com/office/drawing/2014/main" id="{E0457791-3857-4848-A736-0602040C3F61}"/>
                    </a:ext>
                  </a:extLst>
                </p:cNvPr>
                <p:cNvPicPr/>
                <p:nvPr/>
              </p:nvPicPr>
              <p:blipFill>
                <a:blip r:embed="rId156"/>
                <a:stretch>
                  <a:fillRect/>
                </a:stretch>
              </p:blipFill>
              <p:spPr>
                <a:xfrm>
                  <a:off x="7381547" y="1734547"/>
                  <a:ext cx="381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8" name="Freihand 97">
                  <a:extLst>
                    <a:ext uri="{FF2B5EF4-FFF2-40B4-BE49-F238E27FC236}">
                      <a16:creationId xmlns:a16="http://schemas.microsoft.com/office/drawing/2014/main" id="{094F537E-EDB5-46D8-B308-908DC037C0DC}"/>
                    </a:ext>
                  </a:extLst>
                </p14:cNvPr>
                <p14:cNvContentPartPr/>
                <p14:nvPr/>
              </p14:nvContentPartPr>
              <p14:xfrm>
                <a:off x="7406027" y="1760107"/>
                <a:ext cx="123840" cy="114120"/>
              </p14:xfrm>
            </p:contentPart>
          </mc:Choice>
          <mc:Fallback>
            <p:pic>
              <p:nvPicPr>
                <p:cNvPr id="98" name="Freihand 97">
                  <a:extLst>
                    <a:ext uri="{FF2B5EF4-FFF2-40B4-BE49-F238E27FC236}">
                      <a16:creationId xmlns:a16="http://schemas.microsoft.com/office/drawing/2014/main" id="{094F537E-EDB5-46D8-B308-908DC037C0DC}"/>
                    </a:ext>
                  </a:extLst>
                </p:cNvPr>
                <p:cNvPicPr/>
                <p:nvPr/>
              </p:nvPicPr>
              <p:blipFill>
                <a:blip r:embed="rId158"/>
                <a:stretch>
                  <a:fillRect/>
                </a:stretch>
              </p:blipFill>
              <p:spPr>
                <a:xfrm>
                  <a:off x="7401707" y="1755787"/>
                  <a:ext cx="1324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9" name="Freihand 98">
                  <a:extLst>
                    <a:ext uri="{FF2B5EF4-FFF2-40B4-BE49-F238E27FC236}">
                      <a16:creationId xmlns:a16="http://schemas.microsoft.com/office/drawing/2014/main" id="{09F0FA5B-A0F3-4BDE-8014-E0B38829C326}"/>
                    </a:ext>
                  </a:extLst>
                </p14:cNvPr>
                <p14:cNvContentPartPr/>
                <p14:nvPr/>
              </p14:nvContentPartPr>
              <p14:xfrm>
                <a:off x="7463987" y="1843267"/>
                <a:ext cx="45720" cy="2880"/>
              </p14:xfrm>
            </p:contentPart>
          </mc:Choice>
          <mc:Fallback>
            <p:pic>
              <p:nvPicPr>
                <p:cNvPr id="99" name="Freihand 98">
                  <a:extLst>
                    <a:ext uri="{FF2B5EF4-FFF2-40B4-BE49-F238E27FC236}">
                      <a16:creationId xmlns:a16="http://schemas.microsoft.com/office/drawing/2014/main" id="{09F0FA5B-A0F3-4BDE-8014-E0B38829C326}"/>
                    </a:ext>
                  </a:extLst>
                </p:cNvPr>
                <p:cNvPicPr/>
                <p:nvPr/>
              </p:nvPicPr>
              <p:blipFill>
                <a:blip r:embed="rId160"/>
                <a:stretch>
                  <a:fillRect/>
                </a:stretch>
              </p:blipFill>
              <p:spPr>
                <a:xfrm>
                  <a:off x="7459667" y="1838947"/>
                  <a:ext cx="543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0" name="Freihand 99">
                  <a:extLst>
                    <a:ext uri="{FF2B5EF4-FFF2-40B4-BE49-F238E27FC236}">
                      <a16:creationId xmlns:a16="http://schemas.microsoft.com/office/drawing/2014/main" id="{75C8DFBD-7731-4858-A522-E4E6F2E71E65}"/>
                    </a:ext>
                  </a:extLst>
                </p14:cNvPr>
                <p14:cNvContentPartPr/>
                <p14:nvPr/>
              </p14:nvContentPartPr>
              <p14:xfrm>
                <a:off x="7541747" y="1771627"/>
                <a:ext cx="72000" cy="162360"/>
              </p14:xfrm>
            </p:contentPart>
          </mc:Choice>
          <mc:Fallback>
            <p:pic>
              <p:nvPicPr>
                <p:cNvPr id="100" name="Freihand 99">
                  <a:extLst>
                    <a:ext uri="{FF2B5EF4-FFF2-40B4-BE49-F238E27FC236}">
                      <a16:creationId xmlns:a16="http://schemas.microsoft.com/office/drawing/2014/main" id="{75C8DFBD-7731-4858-A522-E4E6F2E71E65}"/>
                    </a:ext>
                  </a:extLst>
                </p:cNvPr>
                <p:cNvPicPr/>
                <p:nvPr/>
              </p:nvPicPr>
              <p:blipFill>
                <a:blip r:embed="rId162"/>
                <a:stretch>
                  <a:fillRect/>
                </a:stretch>
              </p:blipFill>
              <p:spPr>
                <a:xfrm>
                  <a:off x="7537427" y="1767307"/>
                  <a:ext cx="806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1" name="Freihand 100">
                  <a:extLst>
                    <a:ext uri="{FF2B5EF4-FFF2-40B4-BE49-F238E27FC236}">
                      <a16:creationId xmlns:a16="http://schemas.microsoft.com/office/drawing/2014/main" id="{47C0127B-F7E0-4054-A893-CA19F12C5ABA}"/>
                    </a:ext>
                  </a:extLst>
                </p14:cNvPr>
                <p14:cNvContentPartPr/>
                <p14:nvPr/>
              </p14:nvContentPartPr>
              <p14:xfrm>
                <a:off x="7084547" y="2376427"/>
                <a:ext cx="137520" cy="273240"/>
              </p14:xfrm>
            </p:contentPart>
          </mc:Choice>
          <mc:Fallback>
            <p:pic>
              <p:nvPicPr>
                <p:cNvPr id="101" name="Freihand 100">
                  <a:extLst>
                    <a:ext uri="{FF2B5EF4-FFF2-40B4-BE49-F238E27FC236}">
                      <a16:creationId xmlns:a16="http://schemas.microsoft.com/office/drawing/2014/main" id="{47C0127B-F7E0-4054-A893-CA19F12C5ABA}"/>
                    </a:ext>
                  </a:extLst>
                </p:cNvPr>
                <p:cNvPicPr/>
                <p:nvPr/>
              </p:nvPicPr>
              <p:blipFill>
                <a:blip r:embed="rId164"/>
                <a:stretch>
                  <a:fillRect/>
                </a:stretch>
              </p:blipFill>
              <p:spPr>
                <a:xfrm>
                  <a:off x="7080227" y="2372107"/>
                  <a:ext cx="14616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2" name="Freihand 101">
                  <a:extLst>
                    <a:ext uri="{FF2B5EF4-FFF2-40B4-BE49-F238E27FC236}">
                      <a16:creationId xmlns:a16="http://schemas.microsoft.com/office/drawing/2014/main" id="{BD0FDAF1-6E3B-4D11-8E3B-0E496EADF461}"/>
                    </a:ext>
                  </a:extLst>
                </p14:cNvPr>
                <p14:cNvContentPartPr/>
                <p14:nvPr/>
              </p14:nvContentPartPr>
              <p14:xfrm>
                <a:off x="7036307" y="2291827"/>
                <a:ext cx="162360" cy="173160"/>
              </p14:xfrm>
            </p:contentPart>
          </mc:Choice>
          <mc:Fallback>
            <p:pic>
              <p:nvPicPr>
                <p:cNvPr id="102" name="Freihand 101">
                  <a:extLst>
                    <a:ext uri="{FF2B5EF4-FFF2-40B4-BE49-F238E27FC236}">
                      <a16:creationId xmlns:a16="http://schemas.microsoft.com/office/drawing/2014/main" id="{BD0FDAF1-6E3B-4D11-8E3B-0E496EADF461}"/>
                    </a:ext>
                  </a:extLst>
                </p:cNvPr>
                <p:cNvPicPr/>
                <p:nvPr/>
              </p:nvPicPr>
              <p:blipFill>
                <a:blip r:embed="rId166"/>
                <a:stretch>
                  <a:fillRect/>
                </a:stretch>
              </p:blipFill>
              <p:spPr>
                <a:xfrm>
                  <a:off x="7031987" y="2287507"/>
                  <a:ext cx="17100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3" name="Freihand 102">
                  <a:extLst>
                    <a:ext uri="{FF2B5EF4-FFF2-40B4-BE49-F238E27FC236}">
                      <a16:creationId xmlns:a16="http://schemas.microsoft.com/office/drawing/2014/main" id="{0435E12B-B799-4798-8896-FFA8CC61CA92}"/>
                    </a:ext>
                  </a:extLst>
                </p14:cNvPr>
                <p14:cNvContentPartPr/>
                <p14:nvPr/>
              </p14:nvContentPartPr>
              <p14:xfrm>
                <a:off x="7392347" y="2572987"/>
                <a:ext cx="484920" cy="112680"/>
              </p14:xfrm>
            </p:contentPart>
          </mc:Choice>
          <mc:Fallback>
            <p:pic>
              <p:nvPicPr>
                <p:cNvPr id="103" name="Freihand 102">
                  <a:extLst>
                    <a:ext uri="{FF2B5EF4-FFF2-40B4-BE49-F238E27FC236}">
                      <a16:creationId xmlns:a16="http://schemas.microsoft.com/office/drawing/2014/main" id="{0435E12B-B799-4798-8896-FFA8CC61CA92}"/>
                    </a:ext>
                  </a:extLst>
                </p:cNvPr>
                <p:cNvPicPr/>
                <p:nvPr/>
              </p:nvPicPr>
              <p:blipFill>
                <a:blip r:embed="rId168"/>
                <a:stretch>
                  <a:fillRect/>
                </a:stretch>
              </p:blipFill>
              <p:spPr>
                <a:xfrm>
                  <a:off x="7388027" y="2568667"/>
                  <a:ext cx="4935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4" name="Freihand 103">
                  <a:extLst>
                    <a:ext uri="{FF2B5EF4-FFF2-40B4-BE49-F238E27FC236}">
                      <a16:creationId xmlns:a16="http://schemas.microsoft.com/office/drawing/2014/main" id="{EA0851DD-AF80-46C3-936B-6EED71168C7C}"/>
                    </a:ext>
                  </a:extLst>
                </p14:cNvPr>
                <p14:cNvContentPartPr/>
                <p14:nvPr/>
              </p14:nvContentPartPr>
              <p14:xfrm>
                <a:off x="7885187" y="2537347"/>
                <a:ext cx="95760" cy="129960"/>
              </p14:xfrm>
            </p:contentPart>
          </mc:Choice>
          <mc:Fallback>
            <p:pic>
              <p:nvPicPr>
                <p:cNvPr id="104" name="Freihand 103">
                  <a:extLst>
                    <a:ext uri="{FF2B5EF4-FFF2-40B4-BE49-F238E27FC236}">
                      <a16:creationId xmlns:a16="http://schemas.microsoft.com/office/drawing/2014/main" id="{EA0851DD-AF80-46C3-936B-6EED71168C7C}"/>
                    </a:ext>
                  </a:extLst>
                </p:cNvPr>
                <p:cNvPicPr/>
                <p:nvPr/>
              </p:nvPicPr>
              <p:blipFill>
                <a:blip r:embed="rId170"/>
                <a:stretch>
                  <a:fillRect/>
                </a:stretch>
              </p:blipFill>
              <p:spPr>
                <a:xfrm>
                  <a:off x="7880867" y="2533027"/>
                  <a:ext cx="1044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5" name="Freihand 104">
                  <a:extLst>
                    <a:ext uri="{FF2B5EF4-FFF2-40B4-BE49-F238E27FC236}">
                      <a16:creationId xmlns:a16="http://schemas.microsoft.com/office/drawing/2014/main" id="{419F43C2-E431-4CAE-8510-D81D9352A712}"/>
                    </a:ext>
                  </a:extLst>
                </p14:cNvPr>
                <p14:cNvContentPartPr/>
                <p14:nvPr/>
              </p14:nvContentPartPr>
              <p14:xfrm>
                <a:off x="7994627" y="2544187"/>
                <a:ext cx="186480" cy="77040"/>
              </p14:xfrm>
            </p:contentPart>
          </mc:Choice>
          <mc:Fallback>
            <p:pic>
              <p:nvPicPr>
                <p:cNvPr id="105" name="Freihand 104">
                  <a:extLst>
                    <a:ext uri="{FF2B5EF4-FFF2-40B4-BE49-F238E27FC236}">
                      <a16:creationId xmlns:a16="http://schemas.microsoft.com/office/drawing/2014/main" id="{419F43C2-E431-4CAE-8510-D81D9352A712}"/>
                    </a:ext>
                  </a:extLst>
                </p:cNvPr>
                <p:cNvPicPr/>
                <p:nvPr/>
              </p:nvPicPr>
              <p:blipFill>
                <a:blip r:embed="rId172"/>
                <a:stretch>
                  <a:fillRect/>
                </a:stretch>
              </p:blipFill>
              <p:spPr>
                <a:xfrm>
                  <a:off x="7990307" y="2539867"/>
                  <a:ext cx="1951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6" name="Freihand 105">
                  <a:extLst>
                    <a:ext uri="{FF2B5EF4-FFF2-40B4-BE49-F238E27FC236}">
                      <a16:creationId xmlns:a16="http://schemas.microsoft.com/office/drawing/2014/main" id="{948A7D5B-BCAC-4781-B840-EBDA9F1FD5D3}"/>
                    </a:ext>
                  </a:extLst>
                </p14:cNvPr>
                <p14:cNvContentPartPr/>
                <p14:nvPr/>
              </p14:nvContentPartPr>
              <p14:xfrm>
                <a:off x="8341667" y="2394427"/>
                <a:ext cx="376560" cy="305640"/>
              </p14:xfrm>
            </p:contentPart>
          </mc:Choice>
          <mc:Fallback>
            <p:pic>
              <p:nvPicPr>
                <p:cNvPr id="106" name="Freihand 105">
                  <a:extLst>
                    <a:ext uri="{FF2B5EF4-FFF2-40B4-BE49-F238E27FC236}">
                      <a16:creationId xmlns:a16="http://schemas.microsoft.com/office/drawing/2014/main" id="{948A7D5B-BCAC-4781-B840-EBDA9F1FD5D3}"/>
                    </a:ext>
                  </a:extLst>
                </p:cNvPr>
                <p:cNvPicPr/>
                <p:nvPr/>
              </p:nvPicPr>
              <p:blipFill>
                <a:blip r:embed="rId174"/>
                <a:stretch>
                  <a:fillRect/>
                </a:stretch>
              </p:blipFill>
              <p:spPr>
                <a:xfrm>
                  <a:off x="8337347" y="2390107"/>
                  <a:ext cx="38520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7" name="Freihand 106">
                  <a:extLst>
                    <a:ext uri="{FF2B5EF4-FFF2-40B4-BE49-F238E27FC236}">
                      <a16:creationId xmlns:a16="http://schemas.microsoft.com/office/drawing/2014/main" id="{371C8E64-D43E-4C48-BA90-0391D4BA8194}"/>
                    </a:ext>
                  </a:extLst>
                </p14:cNvPr>
                <p14:cNvContentPartPr/>
                <p14:nvPr/>
              </p14:nvContentPartPr>
              <p14:xfrm>
                <a:off x="8689067" y="2456347"/>
                <a:ext cx="31680" cy="1800"/>
              </p14:xfrm>
            </p:contentPart>
          </mc:Choice>
          <mc:Fallback>
            <p:pic>
              <p:nvPicPr>
                <p:cNvPr id="107" name="Freihand 106">
                  <a:extLst>
                    <a:ext uri="{FF2B5EF4-FFF2-40B4-BE49-F238E27FC236}">
                      <a16:creationId xmlns:a16="http://schemas.microsoft.com/office/drawing/2014/main" id="{371C8E64-D43E-4C48-BA90-0391D4BA8194}"/>
                    </a:ext>
                  </a:extLst>
                </p:cNvPr>
                <p:cNvPicPr/>
                <p:nvPr/>
              </p:nvPicPr>
              <p:blipFill>
                <a:blip r:embed="rId176"/>
                <a:stretch>
                  <a:fillRect/>
                </a:stretch>
              </p:blipFill>
              <p:spPr>
                <a:xfrm>
                  <a:off x="8684747" y="2452027"/>
                  <a:ext cx="4032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8" name="Freihand 107">
                  <a:extLst>
                    <a:ext uri="{FF2B5EF4-FFF2-40B4-BE49-F238E27FC236}">
                      <a16:creationId xmlns:a16="http://schemas.microsoft.com/office/drawing/2014/main" id="{19248B27-737D-47B0-8A65-85B1319E1FDA}"/>
                    </a:ext>
                  </a:extLst>
                </p14:cNvPr>
                <p14:cNvContentPartPr/>
                <p14:nvPr/>
              </p14:nvContentPartPr>
              <p14:xfrm>
                <a:off x="8789507" y="2459587"/>
                <a:ext cx="90360" cy="92880"/>
              </p14:xfrm>
            </p:contentPart>
          </mc:Choice>
          <mc:Fallback>
            <p:pic>
              <p:nvPicPr>
                <p:cNvPr id="108" name="Freihand 107">
                  <a:extLst>
                    <a:ext uri="{FF2B5EF4-FFF2-40B4-BE49-F238E27FC236}">
                      <a16:creationId xmlns:a16="http://schemas.microsoft.com/office/drawing/2014/main" id="{19248B27-737D-47B0-8A65-85B1319E1FDA}"/>
                    </a:ext>
                  </a:extLst>
                </p:cNvPr>
                <p:cNvPicPr/>
                <p:nvPr/>
              </p:nvPicPr>
              <p:blipFill>
                <a:blip r:embed="rId178"/>
                <a:stretch>
                  <a:fillRect/>
                </a:stretch>
              </p:blipFill>
              <p:spPr>
                <a:xfrm>
                  <a:off x="8785187" y="2455267"/>
                  <a:ext cx="99000" cy="101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9">
            <p14:nvContentPartPr>
              <p14:cNvPr id="111" name="Freihand 110">
                <a:extLst>
                  <a:ext uri="{FF2B5EF4-FFF2-40B4-BE49-F238E27FC236}">
                    <a16:creationId xmlns:a16="http://schemas.microsoft.com/office/drawing/2014/main" id="{EC1EC978-31E7-42CC-9BA6-0F753D9BFBE8}"/>
                  </a:ext>
                </a:extLst>
              </p14:cNvPr>
              <p14:cNvContentPartPr/>
              <p14:nvPr/>
            </p14:nvContentPartPr>
            <p14:xfrm>
              <a:off x="6210107" y="2066107"/>
              <a:ext cx="306000" cy="495720"/>
            </p14:xfrm>
          </p:contentPart>
        </mc:Choice>
        <mc:Fallback>
          <p:pic>
            <p:nvPicPr>
              <p:cNvPr id="111" name="Freihand 110">
                <a:extLst>
                  <a:ext uri="{FF2B5EF4-FFF2-40B4-BE49-F238E27FC236}">
                    <a16:creationId xmlns:a16="http://schemas.microsoft.com/office/drawing/2014/main" id="{EC1EC978-31E7-42CC-9BA6-0F753D9BFBE8}"/>
                  </a:ext>
                </a:extLst>
              </p:cNvPr>
              <p:cNvPicPr/>
              <p:nvPr/>
            </p:nvPicPr>
            <p:blipFill>
              <a:blip r:embed="rId180"/>
              <a:stretch>
                <a:fillRect/>
              </a:stretch>
            </p:blipFill>
            <p:spPr>
              <a:xfrm>
                <a:off x="6205787" y="2061787"/>
                <a:ext cx="314640" cy="504360"/>
              </a:xfrm>
              <a:prstGeom prst="rect">
                <a:avLst/>
              </a:prstGeom>
            </p:spPr>
          </p:pic>
        </mc:Fallback>
      </mc:AlternateContent>
      <p:grpSp>
        <p:nvGrpSpPr>
          <p:cNvPr id="160" name="Gruppieren 159">
            <a:extLst>
              <a:ext uri="{FF2B5EF4-FFF2-40B4-BE49-F238E27FC236}">
                <a16:creationId xmlns:a16="http://schemas.microsoft.com/office/drawing/2014/main" id="{D1C1CF43-A41D-4208-953A-744581F9BFB7}"/>
              </a:ext>
            </a:extLst>
          </p:cNvPr>
          <p:cNvGrpSpPr/>
          <p:nvPr/>
        </p:nvGrpSpPr>
        <p:grpSpPr>
          <a:xfrm>
            <a:off x="10125107" y="1980427"/>
            <a:ext cx="1423440" cy="1240200"/>
            <a:chOff x="10125107" y="1980427"/>
            <a:chExt cx="1423440" cy="1240200"/>
          </a:xfrm>
        </p:grpSpPr>
        <mc:AlternateContent xmlns:mc="http://schemas.openxmlformats.org/markup-compatibility/2006">
          <mc:Choice xmlns:p14="http://schemas.microsoft.com/office/powerpoint/2010/main" Requires="p14">
            <p:contentPart p14:bwMode="auto" r:id="rId181">
              <p14:nvContentPartPr>
                <p14:cNvPr id="126" name="Freihand 125">
                  <a:extLst>
                    <a:ext uri="{FF2B5EF4-FFF2-40B4-BE49-F238E27FC236}">
                      <a16:creationId xmlns:a16="http://schemas.microsoft.com/office/drawing/2014/main" id="{A21C99AA-BD01-40EF-B930-C2C02E1B96CB}"/>
                    </a:ext>
                  </a:extLst>
                </p14:cNvPr>
                <p14:cNvContentPartPr/>
                <p14:nvPr/>
              </p14:nvContentPartPr>
              <p14:xfrm>
                <a:off x="10301867" y="2016427"/>
                <a:ext cx="215280" cy="251640"/>
              </p14:xfrm>
            </p:contentPart>
          </mc:Choice>
          <mc:Fallback>
            <p:pic>
              <p:nvPicPr>
                <p:cNvPr id="126" name="Freihand 125">
                  <a:extLst>
                    <a:ext uri="{FF2B5EF4-FFF2-40B4-BE49-F238E27FC236}">
                      <a16:creationId xmlns:a16="http://schemas.microsoft.com/office/drawing/2014/main" id="{A21C99AA-BD01-40EF-B930-C2C02E1B96CB}"/>
                    </a:ext>
                  </a:extLst>
                </p:cNvPr>
                <p:cNvPicPr/>
                <p:nvPr/>
              </p:nvPicPr>
              <p:blipFill>
                <a:blip r:embed="rId182"/>
                <a:stretch>
                  <a:fillRect/>
                </a:stretch>
              </p:blipFill>
              <p:spPr>
                <a:xfrm>
                  <a:off x="10297547" y="2012107"/>
                  <a:ext cx="223920" cy="2602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7" name="Freihand 126">
                  <a:extLst>
                    <a:ext uri="{FF2B5EF4-FFF2-40B4-BE49-F238E27FC236}">
                      <a16:creationId xmlns:a16="http://schemas.microsoft.com/office/drawing/2014/main" id="{FFD0FE7B-24A0-4134-AEA7-98A79F0BE3A0}"/>
                    </a:ext>
                  </a:extLst>
                </p14:cNvPr>
                <p14:cNvContentPartPr/>
                <p14:nvPr/>
              </p14:nvContentPartPr>
              <p14:xfrm>
                <a:off x="10566827" y="2120107"/>
                <a:ext cx="38520" cy="84600"/>
              </p14:xfrm>
            </p:contentPart>
          </mc:Choice>
          <mc:Fallback>
            <p:pic>
              <p:nvPicPr>
                <p:cNvPr id="127" name="Freihand 126">
                  <a:extLst>
                    <a:ext uri="{FF2B5EF4-FFF2-40B4-BE49-F238E27FC236}">
                      <a16:creationId xmlns:a16="http://schemas.microsoft.com/office/drawing/2014/main" id="{FFD0FE7B-24A0-4134-AEA7-98A79F0BE3A0}"/>
                    </a:ext>
                  </a:extLst>
                </p:cNvPr>
                <p:cNvPicPr/>
                <p:nvPr/>
              </p:nvPicPr>
              <p:blipFill>
                <a:blip r:embed="rId184"/>
                <a:stretch>
                  <a:fillRect/>
                </a:stretch>
              </p:blipFill>
              <p:spPr>
                <a:xfrm>
                  <a:off x="10562507" y="2115787"/>
                  <a:ext cx="471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8" name="Freihand 127">
                  <a:extLst>
                    <a:ext uri="{FF2B5EF4-FFF2-40B4-BE49-F238E27FC236}">
                      <a16:creationId xmlns:a16="http://schemas.microsoft.com/office/drawing/2014/main" id="{3874E00E-67E0-4793-85D6-E41CAA951D52}"/>
                    </a:ext>
                  </a:extLst>
                </p14:cNvPr>
                <p14:cNvContentPartPr/>
                <p14:nvPr/>
              </p14:nvContentPartPr>
              <p14:xfrm>
                <a:off x="10723067" y="2082307"/>
                <a:ext cx="15480" cy="135720"/>
              </p14:xfrm>
            </p:contentPart>
          </mc:Choice>
          <mc:Fallback>
            <p:pic>
              <p:nvPicPr>
                <p:cNvPr id="128" name="Freihand 127">
                  <a:extLst>
                    <a:ext uri="{FF2B5EF4-FFF2-40B4-BE49-F238E27FC236}">
                      <a16:creationId xmlns:a16="http://schemas.microsoft.com/office/drawing/2014/main" id="{3874E00E-67E0-4793-85D6-E41CAA951D52}"/>
                    </a:ext>
                  </a:extLst>
                </p:cNvPr>
                <p:cNvPicPr/>
                <p:nvPr/>
              </p:nvPicPr>
              <p:blipFill>
                <a:blip r:embed="rId186"/>
                <a:stretch>
                  <a:fillRect/>
                </a:stretch>
              </p:blipFill>
              <p:spPr>
                <a:xfrm>
                  <a:off x="10718747" y="2077987"/>
                  <a:ext cx="241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9" name="Freihand 128">
                  <a:extLst>
                    <a:ext uri="{FF2B5EF4-FFF2-40B4-BE49-F238E27FC236}">
                      <a16:creationId xmlns:a16="http://schemas.microsoft.com/office/drawing/2014/main" id="{545DAF9F-2CDA-486E-B52B-EEB5F6906CCA}"/>
                    </a:ext>
                  </a:extLst>
                </p14:cNvPr>
                <p14:cNvContentPartPr/>
                <p14:nvPr/>
              </p14:nvContentPartPr>
              <p14:xfrm>
                <a:off x="10675187" y="2073667"/>
                <a:ext cx="133200" cy="154440"/>
              </p14:xfrm>
            </p:contentPart>
          </mc:Choice>
          <mc:Fallback>
            <p:pic>
              <p:nvPicPr>
                <p:cNvPr id="129" name="Freihand 128">
                  <a:extLst>
                    <a:ext uri="{FF2B5EF4-FFF2-40B4-BE49-F238E27FC236}">
                      <a16:creationId xmlns:a16="http://schemas.microsoft.com/office/drawing/2014/main" id="{545DAF9F-2CDA-486E-B52B-EEB5F6906CCA}"/>
                    </a:ext>
                  </a:extLst>
                </p:cNvPr>
                <p:cNvPicPr/>
                <p:nvPr/>
              </p:nvPicPr>
              <p:blipFill>
                <a:blip r:embed="rId188"/>
                <a:stretch>
                  <a:fillRect/>
                </a:stretch>
              </p:blipFill>
              <p:spPr>
                <a:xfrm>
                  <a:off x="10670867" y="2069347"/>
                  <a:ext cx="1418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30" name="Freihand 129">
                  <a:extLst>
                    <a:ext uri="{FF2B5EF4-FFF2-40B4-BE49-F238E27FC236}">
                      <a16:creationId xmlns:a16="http://schemas.microsoft.com/office/drawing/2014/main" id="{3CAD3B4B-84DE-4DAF-ACDE-40D229491CE6}"/>
                    </a:ext>
                  </a:extLst>
                </p14:cNvPr>
                <p14:cNvContentPartPr/>
                <p14:nvPr/>
              </p14:nvContentPartPr>
              <p14:xfrm>
                <a:off x="10743947" y="2000587"/>
                <a:ext cx="124920" cy="300240"/>
              </p14:xfrm>
            </p:contentPart>
          </mc:Choice>
          <mc:Fallback>
            <p:pic>
              <p:nvPicPr>
                <p:cNvPr id="130" name="Freihand 129">
                  <a:extLst>
                    <a:ext uri="{FF2B5EF4-FFF2-40B4-BE49-F238E27FC236}">
                      <a16:creationId xmlns:a16="http://schemas.microsoft.com/office/drawing/2014/main" id="{3CAD3B4B-84DE-4DAF-ACDE-40D229491CE6}"/>
                    </a:ext>
                  </a:extLst>
                </p:cNvPr>
                <p:cNvPicPr/>
                <p:nvPr/>
              </p:nvPicPr>
              <p:blipFill>
                <a:blip r:embed="rId190"/>
                <a:stretch>
                  <a:fillRect/>
                </a:stretch>
              </p:blipFill>
              <p:spPr>
                <a:xfrm>
                  <a:off x="10739627" y="1996267"/>
                  <a:ext cx="13356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31" name="Freihand 130">
                  <a:extLst>
                    <a:ext uri="{FF2B5EF4-FFF2-40B4-BE49-F238E27FC236}">
                      <a16:creationId xmlns:a16="http://schemas.microsoft.com/office/drawing/2014/main" id="{FC15791B-4C03-4B51-AE6E-0861BC2D6C15}"/>
                    </a:ext>
                  </a:extLst>
                </p14:cNvPr>
                <p14:cNvContentPartPr/>
                <p14:nvPr/>
              </p14:nvContentPartPr>
              <p14:xfrm>
                <a:off x="10125107" y="1980427"/>
                <a:ext cx="109080" cy="366120"/>
              </p14:xfrm>
            </p:contentPart>
          </mc:Choice>
          <mc:Fallback>
            <p:pic>
              <p:nvPicPr>
                <p:cNvPr id="131" name="Freihand 130">
                  <a:extLst>
                    <a:ext uri="{FF2B5EF4-FFF2-40B4-BE49-F238E27FC236}">
                      <a16:creationId xmlns:a16="http://schemas.microsoft.com/office/drawing/2014/main" id="{FC15791B-4C03-4B51-AE6E-0861BC2D6C15}"/>
                    </a:ext>
                  </a:extLst>
                </p:cNvPr>
                <p:cNvPicPr/>
                <p:nvPr/>
              </p:nvPicPr>
              <p:blipFill>
                <a:blip r:embed="rId192"/>
                <a:stretch>
                  <a:fillRect/>
                </a:stretch>
              </p:blipFill>
              <p:spPr>
                <a:xfrm>
                  <a:off x="10120787" y="1976107"/>
                  <a:ext cx="117720" cy="3747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32" name="Freihand 131">
                  <a:extLst>
                    <a:ext uri="{FF2B5EF4-FFF2-40B4-BE49-F238E27FC236}">
                      <a16:creationId xmlns:a16="http://schemas.microsoft.com/office/drawing/2014/main" id="{F1596A56-F264-4A72-83F3-2CF8AA51F939}"/>
                    </a:ext>
                  </a:extLst>
                </p14:cNvPr>
                <p14:cNvContentPartPr/>
                <p14:nvPr/>
              </p14:nvContentPartPr>
              <p14:xfrm>
                <a:off x="10987307" y="2135947"/>
                <a:ext cx="10800" cy="29880"/>
              </p14:xfrm>
            </p:contentPart>
          </mc:Choice>
          <mc:Fallback>
            <p:pic>
              <p:nvPicPr>
                <p:cNvPr id="132" name="Freihand 131">
                  <a:extLst>
                    <a:ext uri="{FF2B5EF4-FFF2-40B4-BE49-F238E27FC236}">
                      <a16:creationId xmlns:a16="http://schemas.microsoft.com/office/drawing/2014/main" id="{F1596A56-F264-4A72-83F3-2CF8AA51F939}"/>
                    </a:ext>
                  </a:extLst>
                </p:cNvPr>
                <p:cNvPicPr/>
                <p:nvPr/>
              </p:nvPicPr>
              <p:blipFill>
                <a:blip r:embed="rId194"/>
                <a:stretch>
                  <a:fillRect/>
                </a:stretch>
              </p:blipFill>
              <p:spPr>
                <a:xfrm>
                  <a:off x="10982987" y="2131627"/>
                  <a:ext cx="1944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3" name="Freihand 132">
                  <a:extLst>
                    <a:ext uri="{FF2B5EF4-FFF2-40B4-BE49-F238E27FC236}">
                      <a16:creationId xmlns:a16="http://schemas.microsoft.com/office/drawing/2014/main" id="{A23422B0-BBDD-4033-A9BC-BE78CA42766F}"/>
                    </a:ext>
                  </a:extLst>
                </p14:cNvPr>
                <p14:cNvContentPartPr/>
                <p14:nvPr/>
              </p14:nvContentPartPr>
              <p14:xfrm>
                <a:off x="10984787" y="2222707"/>
                <a:ext cx="15840" cy="5040"/>
              </p14:xfrm>
            </p:contentPart>
          </mc:Choice>
          <mc:Fallback>
            <p:pic>
              <p:nvPicPr>
                <p:cNvPr id="133" name="Freihand 132">
                  <a:extLst>
                    <a:ext uri="{FF2B5EF4-FFF2-40B4-BE49-F238E27FC236}">
                      <a16:creationId xmlns:a16="http://schemas.microsoft.com/office/drawing/2014/main" id="{A23422B0-BBDD-4033-A9BC-BE78CA42766F}"/>
                    </a:ext>
                  </a:extLst>
                </p:cNvPr>
                <p:cNvPicPr/>
                <p:nvPr/>
              </p:nvPicPr>
              <p:blipFill>
                <a:blip r:embed="rId196"/>
                <a:stretch>
                  <a:fillRect/>
                </a:stretch>
              </p:blipFill>
              <p:spPr>
                <a:xfrm>
                  <a:off x="10980467" y="2218387"/>
                  <a:ext cx="244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4" name="Freihand 133">
                  <a:extLst>
                    <a:ext uri="{FF2B5EF4-FFF2-40B4-BE49-F238E27FC236}">
                      <a16:creationId xmlns:a16="http://schemas.microsoft.com/office/drawing/2014/main" id="{377892CE-1989-464F-91B4-6B8A39800DF6}"/>
                    </a:ext>
                  </a:extLst>
                </p14:cNvPr>
                <p14:cNvContentPartPr/>
                <p14:nvPr/>
              </p14:nvContentPartPr>
              <p14:xfrm>
                <a:off x="11095667" y="2026867"/>
                <a:ext cx="229680" cy="277560"/>
              </p14:xfrm>
            </p:contentPart>
          </mc:Choice>
          <mc:Fallback>
            <p:pic>
              <p:nvPicPr>
                <p:cNvPr id="134" name="Freihand 133">
                  <a:extLst>
                    <a:ext uri="{FF2B5EF4-FFF2-40B4-BE49-F238E27FC236}">
                      <a16:creationId xmlns:a16="http://schemas.microsoft.com/office/drawing/2014/main" id="{377892CE-1989-464F-91B4-6B8A39800DF6}"/>
                    </a:ext>
                  </a:extLst>
                </p:cNvPr>
                <p:cNvPicPr/>
                <p:nvPr/>
              </p:nvPicPr>
              <p:blipFill>
                <a:blip r:embed="rId198"/>
                <a:stretch>
                  <a:fillRect/>
                </a:stretch>
              </p:blipFill>
              <p:spPr>
                <a:xfrm>
                  <a:off x="11091347" y="2022547"/>
                  <a:ext cx="23832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5" name="Freihand 134">
                  <a:extLst>
                    <a:ext uri="{FF2B5EF4-FFF2-40B4-BE49-F238E27FC236}">
                      <a16:creationId xmlns:a16="http://schemas.microsoft.com/office/drawing/2014/main" id="{D952C9F3-B74F-4C8D-94EC-8593456FD079}"/>
                    </a:ext>
                  </a:extLst>
                </p14:cNvPr>
                <p14:cNvContentPartPr/>
                <p14:nvPr/>
              </p14:nvContentPartPr>
              <p14:xfrm>
                <a:off x="11357747" y="2134867"/>
                <a:ext cx="190800" cy="32040"/>
              </p14:xfrm>
            </p:contentPart>
          </mc:Choice>
          <mc:Fallback>
            <p:pic>
              <p:nvPicPr>
                <p:cNvPr id="135" name="Freihand 134">
                  <a:extLst>
                    <a:ext uri="{FF2B5EF4-FFF2-40B4-BE49-F238E27FC236}">
                      <a16:creationId xmlns:a16="http://schemas.microsoft.com/office/drawing/2014/main" id="{D952C9F3-B74F-4C8D-94EC-8593456FD079}"/>
                    </a:ext>
                  </a:extLst>
                </p:cNvPr>
                <p:cNvPicPr/>
                <p:nvPr/>
              </p:nvPicPr>
              <p:blipFill>
                <a:blip r:embed="rId200"/>
                <a:stretch>
                  <a:fillRect/>
                </a:stretch>
              </p:blipFill>
              <p:spPr>
                <a:xfrm>
                  <a:off x="11353427" y="2130547"/>
                  <a:ext cx="19944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6" name="Freihand 135">
                  <a:extLst>
                    <a:ext uri="{FF2B5EF4-FFF2-40B4-BE49-F238E27FC236}">
                      <a16:creationId xmlns:a16="http://schemas.microsoft.com/office/drawing/2014/main" id="{0F3E5F30-B114-4EB1-B3F5-3F7C15CB7DE1}"/>
                    </a:ext>
                  </a:extLst>
                </p14:cNvPr>
                <p14:cNvContentPartPr/>
                <p14:nvPr/>
              </p14:nvContentPartPr>
              <p14:xfrm>
                <a:off x="11390867" y="2198587"/>
                <a:ext cx="103320" cy="14760"/>
              </p14:xfrm>
            </p:contentPart>
          </mc:Choice>
          <mc:Fallback>
            <p:pic>
              <p:nvPicPr>
                <p:cNvPr id="136" name="Freihand 135">
                  <a:extLst>
                    <a:ext uri="{FF2B5EF4-FFF2-40B4-BE49-F238E27FC236}">
                      <a16:creationId xmlns:a16="http://schemas.microsoft.com/office/drawing/2014/main" id="{0F3E5F30-B114-4EB1-B3F5-3F7C15CB7DE1}"/>
                    </a:ext>
                  </a:extLst>
                </p:cNvPr>
                <p:cNvPicPr/>
                <p:nvPr/>
              </p:nvPicPr>
              <p:blipFill>
                <a:blip r:embed="rId202"/>
                <a:stretch>
                  <a:fillRect/>
                </a:stretch>
              </p:blipFill>
              <p:spPr>
                <a:xfrm>
                  <a:off x="11386547" y="2194267"/>
                  <a:ext cx="1119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7" name="Freihand 136">
                  <a:extLst>
                    <a:ext uri="{FF2B5EF4-FFF2-40B4-BE49-F238E27FC236}">
                      <a16:creationId xmlns:a16="http://schemas.microsoft.com/office/drawing/2014/main" id="{A42821F3-7861-4EE7-999E-4EDD76C9E4DF}"/>
                    </a:ext>
                  </a:extLst>
                </p14:cNvPr>
                <p14:cNvContentPartPr/>
                <p14:nvPr/>
              </p14:nvContentPartPr>
              <p14:xfrm>
                <a:off x="11395547" y="2056387"/>
                <a:ext cx="120240" cy="267120"/>
              </p14:xfrm>
            </p:contentPart>
          </mc:Choice>
          <mc:Fallback>
            <p:pic>
              <p:nvPicPr>
                <p:cNvPr id="137" name="Freihand 136">
                  <a:extLst>
                    <a:ext uri="{FF2B5EF4-FFF2-40B4-BE49-F238E27FC236}">
                      <a16:creationId xmlns:a16="http://schemas.microsoft.com/office/drawing/2014/main" id="{A42821F3-7861-4EE7-999E-4EDD76C9E4DF}"/>
                    </a:ext>
                  </a:extLst>
                </p:cNvPr>
                <p:cNvPicPr/>
                <p:nvPr/>
              </p:nvPicPr>
              <p:blipFill>
                <a:blip r:embed="rId204"/>
                <a:stretch>
                  <a:fillRect/>
                </a:stretch>
              </p:blipFill>
              <p:spPr>
                <a:xfrm>
                  <a:off x="11391227" y="2052067"/>
                  <a:ext cx="12888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8" name="Freihand 137">
                  <a:extLst>
                    <a:ext uri="{FF2B5EF4-FFF2-40B4-BE49-F238E27FC236}">
                      <a16:creationId xmlns:a16="http://schemas.microsoft.com/office/drawing/2014/main" id="{138213B7-6611-415F-A29F-5D20775238F3}"/>
                    </a:ext>
                  </a:extLst>
                </p14:cNvPr>
                <p14:cNvContentPartPr/>
                <p14:nvPr/>
              </p14:nvContentPartPr>
              <p14:xfrm>
                <a:off x="10313747" y="2463907"/>
                <a:ext cx="129240" cy="192600"/>
              </p14:xfrm>
            </p:contentPart>
          </mc:Choice>
          <mc:Fallback>
            <p:pic>
              <p:nvPicPr>
                <p:cNvPr id="138" name="Freihand 137">
                  <a:extLst>
                    <a:ext uri="{FF2B5EF4-FFF2-40B4-BE49-F238E27FC236}">
                      <a16:creationId xmlns:a16="http://schemas.microsoft.com/office/drawing/2014/main" id="{138213B7-6611-415F-A29F-5D20775238F3}"/>
                    </a:ext>
                  </a:extLst>
                </p:cNvPr>
                <p:cNvPicPr/>
                <p:nvPr/>
              </p:nvPicPr>
              <p:blipFill>
                <a:blip r:embed="rId206"/>
                <a:stretch>
                  <a:fillRect/>
                </a:stretch>
              </p:blipFill>
              <p:spPr>
                <a:xfrm>
                  <a:off x="10309427" y="2459587"/>
                  <a:ext cx="1378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9" name="Freihand 138">
                  <a:extLst>
                    <a:ext uri="{FF2B5EF4-FFF2-40B4-BE49-F238E27FC236}">
                      <a16:creationId xmlns:a16="http://schemas.microsoft.com/office/drawing/2014/main" id="{E539F1F1-88F8-4F85-8D8D-506FEA9644CB}"/>
                    </a:ext>
                  </a:extLst>
                </p14:cNvPr>
                <p14:cNvContentPartPr/>
                <p14:nvPr/>
              </p14:nvContentPartPr>
              <p14:xfrm>
                <a:off x="10347947" y="2457787"/>
                <a:ext cx="153360" cy="169920"/>
              </p14:xfrm>
            </p:contentPart>
          </mc:Choice>
          <mc:Fallback>
            <p:pic>
              <p:nvPicPr>
                <p:cNvPr id="139" name="Freihand 138">
                  <a:extLst>
                    <a:ext uri="{FF2B5EF4-FFF2-40B4-BE49-F238E27FC236}">
                      <a16:creationId xmlns:a16="http://schemas.microsoft.com/office/drawing/2014/main" id="{E539F1F1-88F8-4F85-8D8D-506FEA9644CB}"/>
                    </a:ext>
                  </a:extLst>
                </p:cNvPr>
                <p:cNvPicPr/>
                <p:nvPr/>
              </p:nvPicPr>
              <p:blipFill>
                <a:blip r:embed="rId208"/>
                <a:stretch>
                  <a:fillRect/>
                </a:stretch>
              </p:blipFill>
              <p:spPr>
                <a:xfrm>
                  <a:off x="10343627" y="2453467"/>
                  <a:ext cx="16200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40" name="Freihand 139">
                  <a:extLst>
                    <a:ext uri="{FF2B5EF4-FFF2-40B4-BE49-F238E27FC236}">
                      <a16:creationId xmlns:a16="http://schemas.microsoft.com/office/drawing/2014/main" id="{DF98177D-1F4F-401E-9164-270DF920ADAA}"/>
                    </a:ext>
                  </a:extLst>
                </p14:cNvPr>
                <p14:cNvContentPartPr/>
                <p14:nvPr/>
              </p14:nvContentPartPr>
              <p14:xfrm>
                <a:off x="10592747" y="2519707"/>
                <a:ext cx="18360" cy="22320"/>
              </p14:xfrm>
            </p:contentPart>
          </mc:Choice>
          <mc:Fallback>
            <p:pic>
              <p:nvPicPr>
                <p:cNvPr id="140" name="Freihand 139">
                  <a:extLst>
                    <a:ext uri="{FF2B5EF4-FFF2-40B4-BE49-F238E27FC236}">
                      <a16:creationId xmlns:a16="http://schemas.microsoft.com/office/drawing/2014/main" id="{DF98177D-1F4F-401E-9164-270DF920ADAA}"/>
                    </a:ext>
                  </a:extLst>
                </p:cNvPr>
                <p:cNvPicPr/>
                <p:nvPr/>
              </p:nvPicPr>
              <p:blipFill>
                <a:blip r:embed="rId210"/>
                <a:stretch>
                  <a:fillRect/>
                </a:stretch>
              </p:blipFill>
              <p:spPr>
                <a:xfrm>
                  <a:off x="10588427" y="2515387"/>
                  <a:ext cx="270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1" name="Freihand 140">
                  <a:extLst>
                    <a:ext uri="{FF2B5EF4-FFF2-40B4-BE49-F238E27FC236}">
                      <a16:creationId xmlns:a16="http://schemas.microsoft.com/office/drawing/2014/main" id="{5D6310DC-4DDC-48A5-BCDD-F3005D1F8965}"/>
                    </a:ext>
                  </a:extLst>
                </p14:cNvPr>
                <p14:cNvContentPartPr/>
                <p14:nvPr/>
              </p14:nvContentPartPr>
              <p14:xfrm>
                <a:off x="10572227" y="2590267"/>
                <a:ext cx="26280" cy="11880"/>
              </p14:xfrm>
            </p:contentPart>
          </mc:Choice>
          <mc:Fallback>
            <p:pic>
              <p:nvPicPr>
                <p:cNvPr id="141" name="Freihand 140">
                  <a:extLst>
                    <a:ext uri="{FF2B5EF4-FFF2-40B4-BE49-F238E27FC236}">
                      <a16:creationId xmlns:a16="http://schemas.microsoft.com/office/drawing/2014/main" id="{5D6310DC-4DDC-48A5-BCDD-F3005D1F8965}"/>
                    </a:ext>
                  </a:extLst>
                </p:cNvPr>
                <p:cNvPicPr/>
                <p:nvPr/>
              </p:nvPicPr>
              <p:blipFill>
                <a:blip r:embed="rId212"/>
                <a:stretch>
                  <a:fillRect/>
                </a:stretch>
              </p:blipFill>
              <p:spPr>
                <a:xfrm>
                  <a:off x="10567907" y="2585947"/>
                  <a:ext cx="349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2" name="Freihand 141">
                  <a:extLst>
                    <a:ext uri="{FF2B5EF4-FFF2-40B4-BE49-F238E27FC236}">
                      <a16:creationId xmlns:a16="http://schemas.microsoft.com/office/drawing/2014/main" id="{2218B8E1-6AD6-44CA-9E74-DE39CB2D51C2}"/>
                    </a:ext>
                  </a:extLst>
                </p14:cNvPr>
                <p14:cNvContentPartPr/>
                <p14:nvPr/>
              </p14:nvContentPartPr>
              <p14:xfrm>
                <a:off x="10658987" y="2432227"/>
                <a:ext cx="179640" cy="208080"/>
              </p14:xfrm>
            </p:contentPart>
          </mc:Choice>
          <mc:Fallback>
            <p:pic>
              <p:nvPicPr>
                <p:cNvPr id="142" name="Freihand 141">
                  <a:extLst>
                    <a:ext uri="{FF2B5EF4-FFF2-40B4-BE49-F238E27FC236}">
                      <a16:creationId xmlns:a16="http://schemas.microsoft.com/office/drawing/2014/main" id="{2218B8E1-6AD6-44CA-9E74-DE39CB2D51C2}"/>
                    </a:ext>
                  </a:extLst>
                </p:cNvPr>
                <p:cNvPicPr/>
                <p:nvPr/>
              </p:nvPicPr>
              <p:blipFill>
                <a:blip r:embed="rId214"/>
                <a:stretch>
                  <a:fillRect/>
                </a:stretch>
              </p:blipFill>
              <p:spPr>
                <a:xfrm>
                  <a:off x="10654667" y="2427907"/>
                  <a:ext cx="18828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3" name="Freihand 142">
                  <a:extLst>
                    <a:ext uri="{FF2B5EF4-FFF2-40B4-BE49-F238E27FC236}">
                      <a16:creationId xmlns:a16="http://schemas.microsoft.com/office/drawing/2014/main" id="{0974A828-5E5E-4F33-8AC7-34CC83DC4564}"/>
                    </a:ext>
                  </a:extLst>
                </p14:cNvPr>
                <p14:cNvContentPartPr/>
                <p14:nvPr/>
              </p14:nvContentPartPr>
              <p14:xfrm>
                <a:off x="10778147" y="2444467"/>
                <a:ext cx="123840" cy="152280"/>
              </p14:xfrm>
            </p:contentPart>
          </mc:Choice>
          <mc:Fallback>
            <p:pic>
              <p:nvPicPr>
                <p:cNvPr id="143" name="Freihand 142">
                  <a:extLst>
                    <a:ext uri="{FF2B5EF4-FFF2-40B4-BE49-F238E27FC236}">
                      <a16:creationId xmlns:a16="http://schemas.microsoft.com/office/drawing/2014/main" id="{0974A828-5E5E-4F33-8AC7-34CC83DC4564}"/>
                    </a:ext>
                  </a:extLst>
                </p:cNvPr>
                <p:cNvPicPr/>
                <p:nvPr/>
              </p:nvPicPr>
              <p:blipFill>
                <a:blip r:embed="rId216"/>
                <a:stretch>
                  <a:fillRect/>
                </a:stretch>
              </p:blipFill>
              <p:spPr>
                <a:xfrm>
                  <a:off x="10773827" y="2440147"/>
                  <a:ext cx="1324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4" name="Freihand 143">
                  <a:extLst>
                    <a:ext uri="{FF2B5EF4-FFF2-40B4-BE49-F238E27FC236}">
                      <a16:creationId xmlns:a16="http://schemas.microsoft.com/office/drawing/2014/main" id="{63DB800F-6BCE-4A75-9104-1C2A71C287DC}"/>
                    </a:ext>
                  </a:extLst>
                </p14:cNvPr>
                <p14:cNvContentPartPr/>
                <p14:nvPr/>
              </p14:nvContentPartPr>
              <p14:xfrm>
                <a:off x="10953827" y="2499547"/>
                <a:ext cx="13680" cy="81000"/>
              </p14:xfrm>
            </p:contentPart>
          </mc:Choice>
          <mc:Fallback>
            <p:pic>
              <p:nvPicPr>
                <p:cNvPr id="144" name="Freihand 143">
                  <a:extLst>
                    <a:ext uri="{FF2B5EF4-FFF2-40B4-BE49-F238E27FC236}">
                      <a16:creationId xmlns:a16="http://schemas.microsoft.com/office/drawing/2014/main" id="{63DB800F-6BCE-4A75-9104-1C2A71C287DC}"/>
                    </a:ext>
                  </a:extLst>
                </p:cNvPr>
                <p:cNvPicPr/>
                <p:nvPr/>
              </p:nvPicPr>
              <p:blipFill>
                <a:blip r:embed="rId218"/>
                <a:stretch>
                  <a:fillRect/>
                </a:stretch>
              </p:blipFill>
              <p:spPr>
                <a:xfrm>
                  <a:off x="10949507" y="2495227"/>
                  <a:ext cx="223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5" name="Freihand 144">
                  <a:extLst>
                    <a:ext uri="{FF2B5EF4-FFF2-40B4-BE49-F238E27FC236}">
                      <a16:creationId xmlns:a16="http://schemas.microsoft.com/office/drawing/2014/main" id="{F9E22CC6-D548-4652-9B3C-45784A45CED7}"/>
                    </a:ext>
                  </a:extLst>
                </p14:cNvPr>
                <p14:cNvContentPartPr/>
                <p14:nvPr/>
              </p14:nvContentPartPr>
              <p14:xfrm>
                <a:off x="11038067" y="2490187"/>
                <a:ext cx="111600" cy="99000"/>
              </p14:xfrm>
            </p:contentPart>
          </mc:Choice>
          <mc:Fallback>
            <p:pic>
              <p:nvPicPr>
                <p:cNvPr id="145" name="Freihand 144">
                  <a:extLst>
                    <a:ext uri="{FF2B5EF4-FFF2-40B4-BE49-F238E27FC236}">
                      <a16:creationId xmlns:a16="http://schemas.microsoft.com/office/drawing/2014/main" id="{F9E22CC6-D548-4652-9B3C-45784A45CED7}"/>
                    </a:ext>
                  </a:extLst>
                </p:cNvPr>
                <p:cNvPicPr/>
                <p:nvPr/>
              </p:nvPicPr>
              <p:blipFill>
                <a:blip r:embed="rId220"/>
                <a:stretch>
                  <a:fillRect/>
                </a:stretch>
              </p:blipFill>
              <p:spPr>
                <a:xfrm>
                  <a:off x="11033747" y="2485867"/>
                  <a:ext cx="1202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6" name="Freihand 145">
                  <a:extLst>
                    <a:ext uri="{FF2B5EF4-FFF2-40B4-BE49-F238E27FC236}">
                      <a16:creationId xmlns:a16="http://schemas.microsoft.com/office/drawing/2014/main" id="{DB8973B4-16C6-401B-BB7D-E5E58FA95012}"/>
                    </a:ext>
                  </a:extLst>
                </p14:cNvPr>
                <p14:cNvContentPartPr/>
                <p14:nvPr/>
              </p14:nvContentPartPr>
              <p14:xfrm>
                <a:off x="11160107" y="2409547"/>
                <a:ext cx="128520" cy="237240"/>
              </p14:xfrm>
            </p:contentPart>
          </mc:Choice>
          <mc:Fallback>
            <p:pic>
              <p:nvPicPr>
                <p:cNvPr id="146" name="Freihand 145">
                  <a:extLst>
                    <a:ext uri="{FF2B5EF4-FFF2-40B4-BE49-F238E27FC236}">
                      <a16:creationId xmlns:a16="http://schemas.microsoft.com/office/drawing/2014/main" id="{DB8973B4-16C6-401B-BB7D-E5E58FA95012}"/>
                    </a:ext>
                  </a:extLst>
                </p:cNvPr>
                <p:cNvPicPr/>
                <p:nvPr/>
              </p:nvPicPr>
              <p:blipFill>
                <a:blip r:embed="rId222"/>
                <a:stretch>
                  <a:fillRect/>
                </a:stretch>
              </p:blipFill>
              <p:spPr>
                <a:xfrm>
                  <a:off x="11155787" y="2405227"/>
                  <a:ext cx="13716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7" name="Freihand 146">
                  <a:extLst>
                    <a:ext uri="{FF2B5EF4-FFF2-40B4-BE49-F238E27FC236}">
                      <a16:creationId xmlns:a16="http://schemas.microsoft.com/office/drawing/2014/main" id="{4EEB5E2B-6F5F-421C-B61F-98F6C6690B3B}"/>
                    </a:ext>
                  </a:extLst>
                </p14:cNvPr>
                <p14:cNvContentPartPr/>
                <p14:nvPr/>
              </p14:nvContentPartPr>
              <p14:xfrm>
                <a:off x="10639547" y="2370667"/>
                <a:ext cx="550800" cy="382680"/>
              </p14:xfrm>
            </p:contentPart>
          </mc:Choice>
          <mc:Fallback>
            <p:pic>
              <p:nvPicPr>
                <p:cNvPr id="147" name="Freihand 146">
                  <a:extLst>
                    <a:ext uri="{FF2B5EF4-FFF2-40B4-BE49-F238E27FC236}">
                      <a16:creationId xmlns:a16="http://schemas.microsoft.com/office/drawing/2014/main" id="{4EEB5E2B-6F5F-421C-B61F-98F6C6690B3B}"/>
                    </a:ext>
                  </a:extLst>
                </p:cNvPr>
                <p:cNvPicPr/>
                <p:nvPr/>
              </p:nvPicPr>
              <p:blipFill>
                <a:blip r:embed="rId224"/>
                <a:stretch>
                  <a:fillRect/>
                </a:stretch>
              </p:blipFill>
              <p:spPr>
                <a:xfrm>
                  <a:off x="10635227" y="2366347"/>
                  <a:ext cx="55944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9" name="Freihand 148">
                  <a:extLst>
                    <a:ext uri="{FF2B5EF4-FFF2-40B4-BE49-F238E27FC236}">
                      <a16:creationId xmlns:a16="http://schemas.microsoft.com/office/drawing/2014/main" id="{C7006180-5416-4860-8F8A-0D2BA9F985BC}"/>
                    </a:ext>
                  </a:extLst>
                </p14:cNvPr>
                <p14:cNvContentPartPr/>
                <p14:nvPr/>
              </p14:nvContentPartPr>
              <p14:xfrm>
                <a:off x="10259387" y="2809867"/>
                <a:ext cx="173160" cy="19080"/>
              </p14:xfrm>
            </p:contentPart>
          </mc:Choice>
          <mc:Fallback>
            <p:pic>
              <p:nvPicPr>
                <p:cNvPr id="149" name="Freihand 148">
                  <a:extLst>
                    <a:ext uri="{FF2B5EF4-FFF2-40B4-BE49-F238E27FC236}">
                      <a16:creationId xmlns:a16="http://schemas.microsoft.com/office/drawing/2014/main" id="{C7006180-5416-4860-8F8A-0D2BA9F985BC}"/>
                    </a:ext>
                  </a:extLst>
                </p:cNvPr>
                <p:cNvPicPr/>
                <p:nvPr/>
              </p:nvPicPr>
              <p:blipFill>
                <a:blip r:embed="rId226"/>
                <a:stretch>
                  <a:fillRect/>
                </a:stretch>
              </p:blipFill>
              <p:spPr>
                <a:xfrm>
                  <a:off x="10255067" y="2805547"/>
                  <a:ext cx="1818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50" name="Freihand 149">
                  <a:extLst>
                    <a:ext uri="{FF2B5EF4-FFF2-40B4-BE49-F238E27FC236}">
                      <a16:creationId xmlns:a16="http://schemas.microsoft.com/office/drawing/2014/main" id="{B4B48402-4BDE-4E51-BAE7-DEC6024C5057}"/>
                    </a:ext>
                  </a:extLst>
                </p14:cNvPr>
                <p14:cNvContentPartPr/>
                <p14:nvPr/>
              </p14:nvContentPartPr>
              <p14:xfrm>
                <a:off x="10202867" y="2910307"/>
                <a:ext cx="233280" cy="12240"/>
              </p14:xfrm>
            </p:contentPart>
          </mc:Choice>
          <mc:Fallback>
            <p:pic>
              <p:nvPicPr>
                <p:cNvPr id="150" name="Freihand 149">
                  <a:extLst>
                    <a:ext uri="{FF2B5EF4-FFF2-40B4-BE49-F238E27FC236}">
                      <a16:creationId xmlns:a16="http://schemas.microsoft.com/office/drawing/2014/main" id="{B4B48402-4BDE-4E51-BAE7-DEC6024C5057}"/>
                    </a:ext>
                  </a:extLst>
                </p:cNvPr>
                <p:cNvPicPr/>
                <p:nvPr/>
              </p:nvPicPr>
              <p:blipFill>
                <a:blip r:embed="rId228"/>
                <a:stretch>
                  <a:fillRect/>
                </a:stretch>
              </p:blipFill>
              <p:spPr>
                <a:xfrm>
                  <a:off x="10198547" y="2905987"/>
                  <a:ext cx="2419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51" name="Freihand 150">
                  <a:extLst>
                    <a:ext uri="{FF2B5EF4-FFF2-40B4-BE49-F238E27FC236}">
                      <a16:creationId xmlns:a16="http://schemas.microsoft.com/office/drawing/2014/main" id="{88417370-DF65-4EBA-BAE5-7349A2F64761}"/>
                    </a:ext>
                  </a:extLst>
                </p14:cNvPr>
                <p14:cNvContentPartPr/>
                <p14:nvPr/>
              </p14:nvContentPartPr>
              <p14:xfrm>
                <a:off x="10395107" y="2738587"/>
                <a:ext cx="150480" cy="241920"/>
              </p14:xfrm>
            </p:contentPart>
          </mc:Choice>
          <mc:Fallback>
            <p:pic>
              <p:nvPicPr>
                <p:cNvPr id="151" name="Freihand 150">
                  <a:extLst>
                    <a:ext uri="{FF2B5EF4-FFF2-40B4-BE49-F238E27FC236}">
                      <a16:creationId xmlns:a16="http://schemas.microsoft.com/office/drawing/2014/main" id="{88417370-DF65-4EBA-BAE5-7349A2F64761}"/>
                    </a:ext>
                  </a:extLst>
                </p:cNvPr>
                <p:cNvPicPr/>
                <p:nvPr/>
              </p:nvPicPr>
              <p:blipFill>
                <a:blip r:embed="rId230"/>
                <a:stretch>
                  <a:fillRect/>
                </a:stretch>
              </p:blipFill>
              <p:spPr>
                <a:xfrm>
                  <a:off x="10390787" y="2734267"/>
                  <a:ext cx="159120"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2" name="Freihand 151">
                  <a:extLst>
                    <a:ext uri="{FF2B5EF4-FFF2-40B4-BE49-F238E27FC236}">
                      <a16:creationId xmlns:a16="http://schemas.microsoft.com/office/drawing/2014/main" id="{1FAE5767-2EFF-4683-9289-4C6CDFEF95CF}"/>
                    </a:ext>
                  </a:extLst>
                </p14:cNvPr>
                <p14:cNvContentPartPr/>
                <p14:nvPr/>
              </p14:nvContentPartPr>
              <p14:xfrm>
                <a:off x="10613987" y="2869627"/>
                <a:ext cx="232200" cy="254880"/>
              </p14:xfrm>
            </p:contentPart>
          </mc:Choice>
          <mc:Fallback>
            <p:pic>
              <p:nvPicPr>
                <p:cNvPr id="152" name="Freihand 151">
                  <a:extLst>
                    <a:ext uri="{FF2B5EF4-FFF2-40B4-BE49-F238E27FC236}">
                      <a16:creationId xmlns:a16="http://schemas.microsoft.com/office/drawing/2014/main" id="{1FAE5767-2EFF-4683-9289-4C6CDFEF95CF}"/>
                    </a:ext>
                  </a:extLst>
                </p:cNvPr>
                <p:cNvPicPr/>
                <p:nvPr/>
              </p:nvPicPr>
              <p:blipFill>
                <a:blip r:embed="rId232"/>
                <a:stretch>
                  <a:fillRect/>
                </a:stretch>
              </p:blipFill>
              <p:spPr>
                <a:xfrm>
                  <a:off x="10609667" y="2865307"/>
                  <a:ext cx="24084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53" name="Freihand 152">
                  <a:extLst>
                    <a:ext uri="{FF2B5EF4-FFF2-40B4-BE49-F238E27FC236}">
                      <a16:creationId xmlns:a16="http://schemas.microsoft.com/office/drawing/2014/main" id="{8D869585-C7D8-4104-8510-2F3F2CB8AD6F}"/>
                    </a:ext>
                  </a:extLst>
                </p14:cNvPr>
                <p14:cNvContentPartPr/>
                <p14:nvPr/>
              </p14:nvContentPartPr>
              <p14:xfrm>
                <a:off x="10705427" y="2985547"/>
                <a:ext cx="266400" cy="28080"/>
              </p14:xfrm>
            </p:contentPart>
          </mc:Choice>
          <mc:Fallback>
            <p:pic>
              <p:nvPicPr>
                <p:cNvPr id="153" name="Freihand 152">
                  <a:extLst>
                    <a:ext uri="{FF2B5EF4-FFF2-40B4-BE49-F238E27FC236}">
                      <a16:creationId xmlns:a16="http://schemas.microsoft.com/office/drawing/2014/main" id="{8D869585-C7D8-4104-8510-2F3F2CB8AD6F}"/>
                    </a:ext>
                  </a:extLst>
                </p:cNvPr>
                <p:cNvPicPr/>
                <p:nvPr/>
              </p:nvPicPr>
              <p:blipFill>
                <a:blip r:embed="rId234"/>
                <a:stretch>
                  <a:fillRect/>
                </a:stretch>
              </p:blipFill>
              <p:spPr>
                <a:xfrm>
                  <a:off x="10701107" y="2981227"/>
                  <a:ext cx="27504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55" name="Freihand 154">
                  <a:extLst>
                    <a:ext uri="{FF2B5EF4-FFF2-40B4-BE49-F238E27FC236}">
                      <a16:creationId xmlns:a16="http://schemas.microsoft.com/office/drawing/2014/main" id="{31F2A37E-B8F0-4FF9-90F7-CE10775420D5}"/>
                    </a:ext>
                  </a:extLst>
                </p14:cNvPr>
                <p14:cNvContentPartPr/>
                <p14:nvPr/>
              </p14:nvContentPartPr>
              <p14:xfrm>
                <a:off x="10708667" y="2372107"/>
                <a:ext cx="494280" cy="284760"/>
              </p14:xfrm>
            </p:contentPart>
          </mc:Choice>
          <mc:Fallback>
            <p:pic>
              <p:nvPicPr>
                <p:cNvPr id="155" name="Freihand 154">
                  <a:extLst>
                    <a:ext uri="{FF2B5EF4-FFF2-40B4-BE49-F238E27FC236}">
                      <a16:creationId xmlns:a16="http://schemas.microsoft.com/office/drawing/2014/main" id="{31F2A37E-B8F0-4FF9-90F7-CE10775420D5}"/>
                    </a:ext>
                  </a:extLst>
                </p:cNvPr>
                <p:cNvPicPr/>
                <p:nvPr/>
              </p:nvPicPr>
              <p:blipFill>
                <a:blip r:embed="rId236"/>
                <a:stretch>
                  <a:fillRect/>
                </a:stretch>
              </p:blipFill>
              <p:spPr>
                <a:xfrm>
                  <a:off x="10704347" y="2367787"/>
                  <a:ext cx="50292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6" name="Freihand 155">
                  <a:extLst>
                    <a:ext uri="{FF2B5EF4-FFF2-40B4-BE49-F238E27FC236}">
                      <a16:creationId xmlns:a16="http://schemas.microsoft.com/office/drawing/2014/main" id="{8AD0D787-9029-4299-BC08-FCA621022425}"/>
                    </a:ext>
                  </a:extLst>
                </p14:cNvPr>
                <p14:cNvContentPartPr/>
                <p14:nvPr/>
              </p14:nvContentPartPr>
              <p14:xfrm>
                <a:off x="11061467" y="2754427"/>
                <a:ext cx="164520" cy="138240"/>
              </p14:xfrm>
            </p:contentPart>
          </mc:Choice>
          <mc:Fallback>
            <p:pic>
              <p:nvPicPr>
                <p:cNvPr id="156" name="Freihand 155">
                  <a:extLst>
                    <a:ext uri="{FF2B5EF4-FFF2-40B4-BE49-F238E27FC236}">
                      <a16:creationId xmlns:a16="http://schemas.microsoft.com/office/drawing/2014/main" id="{8AD0D787-9029-4299-BC08-FCA621022425}"/>
                    </a:ext>
                  </a:extLst>
                </p:cNvPr>
                <p:cNvPicPr/>
                <p:nvPr/>
              </p:nvPicPr>
              <p:blipFill>
                <a:blip r:embed="rId238"/>
                <a:stretch>
                  <a:fillRect/>
                </a:stretch>
              </p:blipFill>
              <p:spPr>
                <a:xfrm>
                  <a:off x="11057147" y="2750107"/>
                  <a:ext cx="17316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7" name="Freihand 156">
                  <a:extLst>
                    <a:ext uri="{FF2B5EF4-FFF2-40B4-BE49-F238E27FC236}">
                      <a16:creationId xmlns:a16="http://schemas.microsoft.com/office/drawing/2014/main" id="{03EB45E0-06F5-4CF1-B259-345E045D3BBD}"/>
                    </a:ext>
                  </a:extLst>
                </p14:cNvPr>
                <p14:cNvContentPartPr/>
                <p14:nvPr/>
              </p14:nvContentPartPr>
              <p14:xfrm>
                <a:off x="11075507" y="2922907"/>
                <a:ext cx="164520" cy="10800"/>
              </p14:xfrm>
            </p:contentPart>
          </mc:Choice>
          <mc:Fallback>
            <p:pic>
              <p:nvPicPr>
                <p:cNvPr id="157" name="Freihand 156">
                  <a:extLst>
                    <a:ext uri="{FF2B5EF4-FFF2-40B4-BE49-F238E27FC236}">
                      <a16:creationId xmlns:a16="http://schemas.microsoft.com/office/drawing/2014/main" id="{03EB45E0-06F5-4CF1-B259-345E045D3BBD}"/>
                    </a:ext>
                  </a:extLst>
                </p:cNvPr>
                <p:cNvPicPr/>
                <p:nvPr/>
              </p:nvPicPr>
              <p:blipFill>
                <a:blip r:embed="rId240"/>
                <a:stretch>
                  <a:fillRect/>
                </a:stretch>
              </p:blipFill>
              <p:spPr>
                <a:xfrm>
                  <a:off x="11071187" y="2918587"/>
                  <a:ext cx="17316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8" name="Freihand 157">
                  <a:extLst>
                    <a:ext uri="{FF2B5EF4-FFF2-40B4-BE49-F238E27FC236}">
                      <a16:creationId xmlns:a16="http://schemas.microsoft.com/office/drawing/2014/main" id="{9D93F0B2-828E-4264-B3D4-F9D3A7B0FDEA}"/>
                    </a:ext>
                  </a:extLst>
                </p14:cNvPr>
                <p14:cNvContentPartPr/>
                <p14:nvPr/>
              </p14:nvContentPartPr>
              <p14:xfrm>
                <a:off x="11072627" y="3043147"/>
                <a:ext cx="35640" cy="157680"/>
              </p14:xfrm>
            </p:contentPart>
          </mc:Choice>
          <mc:Fallback>
            <p:pic>
              <p:nvPicPr>
                <p:cNvPr id="158" name="Freihand 157">
                  <a:extLst>
                    <a:ext uri="{FF2B5EF4-FFF2-40B4-BE49-F238E27FC236}">
                      <a16:creationId xmlns:a16="http://schemas.microsoft.com/office/drawing/2014/main" id="{9D93F0B2-828E-4264-B3D4-F9D3A7B0FDEA}"/>
                    </a:ext>
                  </a:extLst>
                </p:cNvPr>
                <p:cNvPicPr/>
                <p:nvPr/>
              </p:nvPicPr>
              <p:blipFill>
                <a:blip r:embed="rId242"/>
                <a:stretch>
                  <a:fillRect/>
                </a:stretch>
              </p:blipFill>
              <p:spPr>
                <a:xfrm>
                  <a:off x="11068307" y="3038827"/>
                  <a:ext cx="442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9" name="Freihand 158">
                  <a:extLst>
                    <a:ext uri="{FF2B5EF4-FFF2-40B4-BE49-F238E27FC236}">
                      <a16:creationId xmlns:a16="http://schemas.microsoft.com/office/drawing/2014/main" id="{DB86AB59-9D2A-4832-BBB8-EC1C3AA55F6D}"/>
                    </a:ext>
                  </a:extLst>
                </p14:cNvPr>
                <p14:cNvContentPartPr/>
                <p14:nvPr/>
              </p14:nvContentPartPr>
              <p14:xfrm>
                <a:off x="11017187" y="3044227"/>
                <a:ext cx="159480" cy="176400"/>
              </p14:xfrm>
            </p:contentPart>
          </mc:Choice>
          <mc:Fallback>
            <p:pic>
              <p:nvPicPr>
                <p:cNvPr id="159" name="Freihand 158">
                  <a:extLst>
                    <a:ext uri="{FF2B5EF4-FFF2-40B4-BE49-F238E27FC236}">
                      <a16:creationId xmlns:a16="http://schemas.microsoft.com/office/drawing/2014/main" id="{DB86AB59-9D2A-4832-BBB8-EC1C3AA55F6D}"/>
                    </a:ext>
                  </a:extLst>
                </p:cNvPr>
                <p:cNvPicPr/>
                <p:nvPr/>
              </p:nvPicPr>
              <p:blipFill>
                <a:blip r:embed="rId244"/>
                <a:stretch>
                  <a:fillRect/>
                </a:stretch>
              </p:blipFill>
              <p:spPr>
                <a:xfrm>
                  <a:off x="11012867" y="3039907"/>
                  <a:ext cx="168120" cy="185040"/>
                </a:xfrm>
                <a:prstGeom prst="rect">
                  <a:avLst/>
                </a:prstGeom>
              </p:spPr>
            </p:pic>
          </mc:Fallback>
        </mc:AlternateContent>
      </p:grpSp>
      <p:grpSp>
        <p:nvGrpSpPr>
          <p:cNvPr id="167" name="Gruppieren 166">
            <a:extLst>
              <a:ext uri="{FF2B5EF4-FFF2-40B4-BE49-F238E27FC236}">
                <a16:creationId xmlns:a16="http://schemas.microsoft.com/office/drawing/2014/main" id="{345F3D52-14F9-435A-B1B9-B87AF3F553A6}"/>
              </a:ext>
            </a:extLst>
          </p:cNvPr>
          <p:cNvGrpSpPr/>
          <p:nvPr/>
        </p:nvGrpSpPr>
        <p:grpSpPr>
          <a:xfrm>
            <a:off x="4242707" y="2419267"/>
            <a:ext cx="2170440" cy="1046520"/>
            <a:chOff x="4242707" y="2419267"/>
            <a:chExt cx="2170440" cy="1046520"/>
          </a:xfrm>
        </p:grpSpPr>
        <mc:AlternateContent xmlns:mc="http://schemas.openxmlformats.org/markup-compatibility/2006">
          <mc:Choice xmlns:p14="http://schemas.microsoft.com/office/powerpoint/2010/main" Requires="p14">
            <p:contentPart p14:bwMode="auto" r:id="rId245">
              <p14:nvContentPartPr>
                <p14:cNvPr id="112" name="Freihand 111">
                  <a:extLst>
                    <a:ext uri="{FF2B5EF4-FFF2-40B4-BE49-F238E27FC236}">
                      <a16:creationId xmlns:a16="http://schemas.microsoft.com/office/drawing/2014/main" id="{6DB12D85-B5C0-492A-9DB9-2EA4510113BC}"/>
                    </a:ext>
                  </a:extLst>
                </p14:cNvPr>
                <p14:cNvContentPartPr/>
                <p14:nvPr/>
              </p14:nvContentPartPr>
              <p14:xfrm>
                <a:off x="4298147" y="2419267"/>
                <a:ext cx="2009160" cy="741240"/>
              </p14:xfrm>
            </p:contentPart>
          </mc:Choice>
          <mc:Fallback>
            <p:pic>
              <p:nvPicPr>
                <p:cNvPr id="112" name="Freihand 111">
                  <a:extLst>
                    <a:ext uri="{FF2B5EF4-FFF2-40B4-BE49-F238E27FC236}">
                      <a16:creationId xmlns:a16="http://schemas.microsoft.com/office/drawing/2014/main" id="{6DB12D85-B5C0-492A-9DB9-2EA4510113BC}"/>
                    </a:ext>
                  </a:extLst>
                </p:cNvPr>
                <p:cNvPicPr/>
                <p:nvPr/>
              </p:nvPicPr>
              <p:blipFill>
                <a:blip r:embed="rId246"/>
                <a:stretch>
                  <a:fillRect/>
                </a:stretch>
              </p:blipFill>
              <p:spPr>
                <a:xfrm>
                  <a:off x="4293827" y="2414947"/>
                  <a:ext cx="2017800" cy="7498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13" name="Freihand 112">
                  <a:extLst>
                    <a:ext uri="{FF2B5EF4-FFF2-40B4-BE49-F238E27FC236}">
                      <a16:creationId xmlns:a16="http://schemas.microsoft.com/office/drawing/2014/main" id="{0B3509CF-12B0-4CA9-B4F5-FEC72DF7499B}"/>
                    </a:ext>
                  </a:extLst>
                </p14:cNvPr>
                <p14:cNvContentPartPr/>
                <p14:nvPr/>
              </p14:nvContentPartPr>
              <p14:xfrm>
                <a:off x="4242707" y="3091027"/>
                <a:ext cx="156960" cy="96480"/>
              </p14:xfrm>
            </p:contentPart>
          </mc:Choice>
          <mc:Fallback>
            <p:pic>
              <p:nvPicPr>
                <p:cNvPr id="113" name="Freihand 112">
                  <a:extLst>
                    <a:ext uri="{FF2B5EF4-FFF2-40B4-BE49-F238E27FC236}">
                      <a16:creationId xmlns:a16="http://schemas.microsoft.com/office/drawing/2014/main" id="{0B3509CF-12B0-4CA9-B4F5-FEC72DF7499B}"/>
                    </a:ext>
                  </a:extLst>
                </p:cNvPr>
                <p:cNvPicPr/>
                <p:nvPr/>
              </p:nvPicPr>
              <p:blipFill>
                <a:blip r:embed="rId248"/>
                <a:stretch>
                  <a:fillRect/>
                </a:stretch>
              </p:blipFill>
              <p:spPr>
                <a:xfrm>
                  <a:off x="4238387" y="3086707"/>
                  <a:ext cx="1656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15" name="Freihand 114">
                  <a:extLst>
                    <a:ext uri="{FF2B5EF4-FFF2-40B4-BE49-F238E27FC236}">
                      <a16:creationId xmlns:a16="http://schemas.microsoft.com/office/drawing/2014/main" id="{86467EF6-E211-4A6F-A7FA-E140045AD949}"/>
                    </a:ext>
                  </a:extLst>
                </p14:cNvPr>
                <p14:cNvContentPartPr/>
                <p14:nvPr/>
              </p14:nvContentPartPr>
              <p14:xfrm>
                <a:off x="4464827" y="3094987"/>
                <a:ext cx="289440" cy="367560"/>
              </p14:xfrm>
            </p:contentPart>
          </mc:Choice>
          <mc:Fallback>
            <p:pic>
              <p:nvPicPr>
                <p:cNvPr id="115" name="Freihand 114">
                  <a:extLst>
                    <a:ext uri="{FF2B5EF4-FFF2-40B4-BE49-F238E27FC236}">
                      <a16:creationId xmlns:a16="http://schemas.microsoft.com/office/drawing/2014/main" id="{86467EF6-E211-4A6F-A7FA-E140045AD949}"/>
                    </a:ext>
                  </a:extLst>
                </p:cNvPr>
                <p:cNvPicPr/>
                <p:nvPr/>
              </p:nvPicPr>
              <p:blipFill>
                <a:blip r:embed="rId250"/>
                <a:stretch>
                  <a:fillRect/>
                </a:stretch>
              </p:blipFill>
              <p:spPr>
                <a:xfrm>
                  <a:off x="4460507" y="3090667"/>
                  <a:ext cx="298080" cy="3762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17" name="Freihand 116">
                  <a:extLst>
                    <a:ext uri="{FF2B5EF4-FFF2-40B4-BE49-F238E27FC236}">
                      <a16:creationId xmlns:a16="http://schemas.microsoft.com/office/drawing/2014/main" id="{D62ECA9C-19BF-4807-8695-8E7BF08E79CD}"/>
                    </a:ext>
                  </a:extLst>
                </p14:cNvPr>
                <p14:cNvContentPartPr/>
                <p14:nvPr/>
              </p14:nvContentPartPr>
              <p14:xfrm>
                <a:off x="4792787" y="3170227"/>
                <a:ext cx="174240" cy="294120"/>
              </p14:xfrm>
            </p:contentPart>
          </mc:Choice>
          <mc:Fallback>
            <p:pic>
              <p:nvPicPr>
                <p:cNvPr id="117" name="Freihand 116">
                  <a:extLst>
                    <a:ext uri="{FF2B5EF4-FFF2-40B4-BE49-F238E27FC236}">
                      <a16:creationId xmlns:a16="http://schemas.microsoft.com/office/drawing/2014/main" id="{D62ECA9C-19BF-4807-8695-8E7BF08E79CD}"/>
                    </a:ext>
                  </a:extLst>
                </p:cNvPr>
                <p:cNvPicPr/>
                <p:nvPr/>
              </p:nvPicPr>
              <p:blipFill>
                <a:blip r:embed="rId252"/>
                <a:stretch>
                  <a:fillRect/>
                </a:stretch>
              </p:blipFill>
              <p:spPr>
                <a:xfrm>
                  <a:off x="4788467" y="3165907"/>
                  <a:ext cx="18288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19" name="Freihand 118">
                  <a:extLst>
                    <a:ext uri="{FF2B5EF4-FFF2-40B4-BE49-F238E27FC236}">
                      <a16:creationId xmlns:a16="http://schemas.microsoft.com/office/drawing/2014/main" id="{30334A33-E52B-4F60-95EF-3364B64E1742}"/>
                    </a:ext>
                  </a:extLst>
                </p14:cNvPr>
                <p14:cNvContentPartPr/>
                <p14:nvPr/>
              </p14:nvContentPartPr>
              <p14:xfrm>
                <a:off x="5031107" y="3358147"/>
                <a:ext cx="168480" cy="72000"/>
              </p14:xfrm>
            </p:contentPart>
          </mc:Choice>
          <mc:Fallback>
            <p:pic>
              <p:nvPicPr>
                <p:cNvPr id="119" name="Freihand 118">
                  <a:extLst>
                    <a:ext uri="{FF2B5EF4-FFF2-40B4-BE49-F238E27FC236}">
                      <a16:creationId xmlns:a16="http://schemas.microsoft.com/office/drawing/2014/main" id="{30334A33-E52B-4F60-95EF-3364B64E1742}"/>
                    </a:ext>
                  </a:extLst>
                </p:cNvPr>
                <p:cNvPicPr/>
                <p:nvPr/>
              </p:nvPicPr>
              <p:blipFill>
                <a:blip r:embed="rId254"/>
                <a:stretch>
                  <a:fillRect/>
                </a:stretch>
              </p:blipFill>
              <p:spPr>
                <a:xfrm>
                  <a:off x="5026787" y="3353827"/>
                  <a:ext cx="1771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21" name="Freihand 120">
                  <a:extLst>
                    <a:ext uri="{FF2B5EF4-FFF2-40B4-BE49-F238E27FC236}">
                      <a16:creationId xmlns:a16="http://schemas.microsoft.com/office/drawing/2014/main" id="{FF285953-63C4-4EE3-B17A-120C0F48DD56}"/>
                    </a:ext>
                  </a:extLst>
                </p14:cNvPr>
                <p14:cNvContentPartPr/>
                <p14:nvPr/>
              </p14:nvContentPartPr>
              <p14:xfrm>
                <a:off x="4788827" y="3143227"/>
                <a:ext cx="173880" cy="322560"/>
              </p14:xfrm>
            </p:contentPart>
          </mc:Choice>
          <mc:Fallback>
            <p:pic>
              <p:nvPicPr>
                <p:cNvPr id="121" name="Freihand 120">
                  <a:extLst>
                    <a:ext uri="{FF2B5EF4-FFF2-40B4-BE49-F238E27FC236}">
                      <a16:creationId xmlns:a16="http://schemas.microsoft.com/office/drawing/2014/main" id="{FF285953-63C4-4EE3-B17A-120C0F48DD56}"/>
                    </a:ext>
                  </a:extLst>
                </p:cNvPr>
                <p:cNvPicPr/>
                <p:nvPr/>
              </p:nvPicPr>
              <p:blipFill>
                <a:blip r:embed="rId256"/>
                <a:stretch>
                  <a:fillRect/>
                </a:stretch>
              </p:blipFill>
              <p:spPr>
                <a:xfrm>
                  <a:off x="4784507" y="3138907"/>
                  <a:ext cx="182520" cy="3312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23" name="Freihand 122">
                  <a:extLst>
                    <a:ext uri="{FF2B5EF4-FFF2-40B4-BE49-F238E27FC236}">
                      <a16:creationId xmlns:a16="http://schemas.microsoft.com/office/drawing/2014/main" id="{F7B71986-A3F7-4CD3-BB54-961EC52F9655}"/>
                    </a:ext>
                  </a:extLst>
                </p14:cNvPr>
                <p14:cNvContentPartPr/>
                <p14:nvPr/>
              </p14:nvContentPartPr>
              <p14:xfrm>
                <a:off x="4997267" y="2548507"/>
                <a:ext cx="1415880" cy="592920"/>
              </p14:xfrm>
            </p:contentPart>
          </mc:Choice>
          <mc:Fallback>
            <p:pic>
              <p:nvPicPr>
                <p:cNvPr id="123" name="Freihand 122">
                  <a:extLst>
                    <a:ext uri="{FF2B5EF4-FFF2-40B4-BE49-F238E27FC236}">
                      <a16:creationId xmlns:a16="http://schemas.microsoft.com/office/drawing/2014/main" id="{F7B71986-A3F7-4CD3-BB54-961EC52F9655}"/>
                    </a:ext>
                  </a:extLst>
                </p:cNvPr>
                <p:cNvPicPr/>
                <p:nvPr/>
              </p:nvPicPr>
              <p:blipFill>
                <a:blip r:embed="rId258"/>
                <a:stretch>
                  <a:fillRect/>
                </a:stretch>
              </p:blipFill>
              <p:spPr>
                <a:xfrm>
                  <a:off x="4992947" y="2544187"/>
                  <a:ext cx="1424520" cy="6015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24" name="Freihand 123">
                  <a:extLst>
                    <a:ext uri="{FF2B5EF4-FFF2-40B4-BE49-F238E27FC236}">
                      <a16:creationId xmlns:a16="http://schemas.microsoft.com/office/drawing/2014/main" id="{BA740FE6-9E66-4CE2-BFCD-25FC43CA98B6}"/>
                    </a:ext>
                  </a:extLst>
                </p14:cNvPr>
                <p14:cNvContentPartPr/>
                <p14:nvPr/>
              </p14:nvContentPartPr>
              <p14:xfrm>
                <a:off x="4933187" y="3053227"/>
                <a:ext cx="151560" cy="169560"/>
              </p14:xfrm>
            </p:contentPart>
          </mc:Choice>
          <mc:Fallback>
            <p:pic>
              <p:nvPicPr>
                <p:cNvPr id="124" name="Freihand 123">
                  <a:extLst>
                    <a:ext uri="{FF2B5EF4-FFF2-40B4-BE49-F238E27FC236}">
                      <a16:creationId xmlns:a16="http://schemas.microsoft.com/office/drawing/2014/main" id="{BA740FE6-9E66-4CE2-BFCD-25FC43CA98B6}"/>
                    </a:ext>
                  </a:extLst>
                </p:cNvPr>
                <p:cNvPicPr/>
                <p:nvPr/>
              </p:nvPicPr>
              <p:blipFill>
                <a:blip r:embed="rId260"/>
                <a:stretch>
                  <a:fillRect/>
                </a:stretch>
              </p:blipFill>
              <p:spPr>
                <a:xfrm>
                  <a:off x="4928867" y="3048907"/>
                  <a:ext cx="1602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1" name="Freihand 160">
                  <a:extLst>
                    <a:ext uri="{FF2B5EF4-FFF2-40B4-BE49-F238E27FC236}">
                      <a16:creationId xmlns:a16="http://schemas.microsoft.com/office/drawing/2014/main" id="{6D9F9192-A0D9-404D-A30D-5AB2D307AFDF}"/>
                    </a:ext>
                  </a:extLst>
                </p14:cNvPr>
                <p14:cNvContentPartPr/>
                <p14:nvPr/>
              </p14:nvContentPartPr>
              <p14:xfrm>
                <a:off x="5972867" y="3398467"/>
                <a:ext cx="360" cy="360"/>
              </p14:xfrm>
            </p:contentPart>
          </mc:Choice>
          <mc:Fallback>
            <p:pic>
              <p:nvPicPr>
                <p:cNvPr id="161" name="Freihand 160">
                  <a:extLst>
                    <a:ext uri="{FF2B5EF4-FFF2-40B4-BE49-F238E27FC236}">
                      <a16:creationId xmlns:a16="http://schemas.microsoft.com/office/drawing/2014/main" id="{6D9F9192-A0D9-404D-A30D-5AB2D307AFDF}"/>
                    </a:ext>
                  </a:extLst>
                </p:cNvPr>
                <p:cNvPicPr/>
                <p:nvPr/>
              </p:nvPicPr>
              <p:blipFill>
                <a:blip r:embed="rId262"/>
                <a:stretch>
                  <a:fillRect/>
                </a:stretch>
              </p:blipFill>
              <p:spPr>
                <a:xfrm>
                  <a:off x="5968547" y="3394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2" name="Freihand 161">
                  <a:extLst>
                    <a:ext uri="{FF2B5EF4-FFF2-40B4-BE49-F238E27FC236}">
                      <a16:creationId xmlns:a16="http://schemas.microsoft.com/office/drawing/2014/main" id="{4FC59784-9809-4BFD-A8D3-A8EB8862A1F1}"/>
                    </a:ext>
                  </a:extLst>
                </p14:cNvPr>
                <p14:cNvContentPartPr/>
                <p14:nvPr/>
              </p14:nvContentPartPr>
              <p14:xfrm>
                <a:off x="5968907" y="3373627"/>
                <a:ext cx="5040" cy="25200"/>
              </p14:xfrm>
            </p:contentPart>
          </mc:Choice>
          <mc:Fallback>
            <p:pic>
              <p:nvPicPr>
                <p:cNvPr id="162" name="Freihand 161">
                  <a:extLst>
                    <a:ext uri="{FF2B5EF4-FFF2-40B4-BE49-F238E27FC236}">
                      <a16:creationId xmlns:a16="http://schemas.microsoft.com/office/drawing/2014/main" id="{4FC59784-9809-4BFD-A8D3-A8EB8862A1F1}"/>
                    </a:ext>
                  </a:extLst>
                </p:cNvPr>
                <p:cNvPicPr/>
                <p:nvPr/>
              </p:nvPicPr>
              <p:blipFill>
                <a:blip r:embed="rId264"/>
                <a:stretch>
                  <a:fillRect/>
                </a:stretch>
              </p:blipFill>
              <p:spPr>
                <a:xfrm>
                  <a:off x="5964587" y="3369307"/>
                  <a:ext cx="136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3" name="Freihand 162">
                  <a:extLst>
                    <a:ext uri="{FF2B5EF4-FFF2-40B4-BE49-F238E27FC236}">
                      <a16:creationId xmlns:a16="http://schemas.microsoft.com/office/drawing/2014/main" id="{13DF9A36-E3D5-49E9-B163-D956A10D4347}"/>
                    </a:ext>
                  </a:extLst>
                </p14:cNvPr>
                <p14:cNvContentPartPr/>
                <p14:nvPr/>
              </p14:nvContentPartPr>
              <p14:xfrm>
                <a:off x="5982947" y="3291907"/>
                <a:ext cx="2520" cy="29520"/>
              </p14:xfrm>
            </p:contentPart>
          </mc:Choice>
          <mc:Fallback>
            <p:pic>
              <p:nvPicPr>
                <p:cNvPr id="163" name="Freihand 162">
                  <a:extLst>
                    <a:ext uri="{FF2B5EF4-FFF2-40B4-BE49-F238E27FC236}">
                      <a16:creationId xmlns:a16="http://schemas.microsoft.com/office/drawing/2014/main" id="{13DF9A36-E3D5-49E9-B163-D956A10D4347}"/>
                    </a:ext>
                  </a:extLst>
                </p:cNvPr>
                <p:cNvPicPr/>
                <p:nvPr/>
              </p:nvPicPr>
              <p:blipFill>
                <a:blip r:embed="rId266"/>
                <a:stretch>
                  <a:fillRect/>
                </a:stretch>
              </p:blipFill>
              <p:spPr>
                <a:xfrm>
                  <a:off x="5978627" y="3287587"/>
                  <a:ext cx="111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5" name="Freihand 164">
                  <a:extLst>
                    <a:ext uri="{FF2B5EF4-FFF2-40B4-BE49-F238E27FC236}">
                      <a16:creationId xmlns:a16="http://schemas.microsoft.com/office/drawing/2014/main" id="{E275012B-222A-4C84-8336-9FE3CD6381D6}"/>
                    </a:ext>
                  </a:extLst>
                </p14:cNvPr>
                <p14:cNvContentPartPr/>
                <p14:nvPr/>
              </p14:nvContentPartPr>
              <p14:xfrm>
                <a:off x="5339627" y="2928307"/>
                <a:ext cx="647640" cy="264240"/>
              </p14:xfrm>
            </p:contentPart>
          </mc:Choice>
          <mc:Fallback>
            <p:pic>
              <p:nvPicPr>
                <p:cNvPr id="165" name="Freihand 164">
                  <a:extLst>
                    <a:ext uri="{FF2B5EF4-FFF2-40B4-BE49-F238E27FC236}">
                      <a16:creationId xmlns:a16="http://schemas.microsoft.com/office/drawing/2014/main" id="{E275012B-222A-4C84-8336-9FE3CD6381D6}"/>
                    </a:ext>
                  </a:extLst>
                </p:cNvPr>
                <p:cNvPicPr/>
                <p:nvPr/>
              </p:nvPicPr>
              <p:blipFill>
                <a:blip r:embed="rId268"/>
                <a:stretch>
                  <a:fillRect/>
                </a:stretch>
              </p:blipFill>
              <p:spPr>
                <a:xfrm>
                  <a:off x="5335307" y="2923987"/>
                  <a:ext cx="65628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6" name="Freihand 165">
                  <a:extLst>
                    <a:ext uri="{FF2B5EF4-FFF2-40B4-BE49-F238E27FC236}">
                      <a16:creationId xmlns:a16="http://schemas.microsoft.com/office/drawing/2014/main" id="{1284D4E6-BA71-42FE-B1EF-AC0F74A9FB9F}"/>
                    </a:ext>
                  </a:extLst>
                </p14:cNvPr>
                <p14:cNvContentPartPr/>
                <p14:nvPr/>
              </p14:nvContentPartPr>
              <p14:xfrm>
                <a:off x="5256827" y="3008947"/>
                <a:ext cx="259560" cy="130320"/>
              </p14:xfrm>
            </p:contentPart>
          </mc:Choice>
          <mc:Fallback>
            <p:pic>
              <p:nvPicPr>
                <p:cNvPr id="166" name="Freihand 165">
                  <a:extLst>
                    <a:ext uri="{FF2B5EF4-FFF2-40B4-BE49-F238E27FC236}">
                      <a16:creationId xmlns:a16="http://schemas.microsoft.com/office/drawing/2014/main" id="{1284D4E6-BA71-42FE-B1EF-AC0F74A9FB9F}"/>
                    </a:ext>
                  </a:extLst>
                </p:cNvPr>
                <p:cNvPicPr/>
                <p:nvPr/>
              </p:nvPicPr>
              <p:blipFill>
                <a:blip r:embed="rId270"/>
                <a:stretch>
                  <a:fillRect/>
                </a:stretch>
              </p:blipFill>
              <p:spPr>
                <a:xfrm>
                  <a:off x="5252507" y="3004627"/>
                  <a:ext cx="268200" cy="138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1">
            <p14:nvContentPartPr>
              <p14:cNvPr id="168" name="Freihand 167">
                <a:extLst>
                  <a:ext uri="{FF2B5EF4-FFF2-40B4-BE49-F238E27FC236}">
                    <a16:creationId xmlns:a16="http://schemas.microsoft.com/office/drawing/2014/main" id="{582072D8-AC00-4A2D-B237-8E37E32FAADE}"/>
                  </a:ext>
                </a:extLst>
              </p14:cNvPr>
              <p14:cNvContentPartPr/>
              <p14:nvPr/>
            </p14:nvContentPartPr>
            <p14:xfrm>
              <a:off x="6505307" y="3178507"/>
              <a:ext cx="230040" cy="266760"/>
            </p14:xfrm>
          </p:contentPart>
        </mc:Choice>
        <mc:Fallback>
          <p:pic>
            <p:nvPicPr>
              <p:cNvPr id="168" name="Freihand 167">
                <a:extLst>
                  <a:ext uri="{FF2B5EF4-FFF2-40B4-BE49-F238E27FC236}">
                    <a16:creationId xmlns:a16="http://schemas.microsoft.com/office/drawing/2014/main" id="{582072D8-AC00-4A2D-B237-8E37E32FAADE}"/>
                  </a:ext>
                </a:extLst>
              </p:cNvPr>
              <p:cNvPicPr/>
              <p:nvPr/>
            </p:nvPicPr>
            <p:blipFill>
              <a:blip r:embed="rId272"/>
              <a:stretch>
                <a:fillRect/>
              </a:stretch>
            </p:blipFill>
            <p:spPr>
              <a:xfrm>
                <a:off x="6500987" y="3174187"/>
                <a:ext cx="238680" cy="2754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9" name="Freihand 168">
                <a:extLst>
                  <a:ext uri="{FF2B5EF4-FFF2-40B4-BE49-F238E27FC236}">
                    <a16:creationId xmlns:a16="http://schemas.microsoft.com/office/drawing/2014/main" id="{62B56AF9-821D-43B4-A316-1B17C0073E4F}"/>
                  </a:ext>
                </a:extLst>
              </p14:cNvPr>
              <p14:cNvContentPartPr/>
              <p14:nvPr/>
            </p14:nvContentPartPr>
            <p14:xfrm>
              <a:off x="3510467" y="3364987"/>
              <a:ext cx="255240" cy="57960"/>
            </p14:xfrm>
          </p:contentPart>
        </mc:Choice>
        <mc:Fallback>
          <p:pic>
            <p:nvPicPr>
              <p:cNvPr id="169" name="Freihand 168">
                <a:extLst>
                  <a:ext uri="{FF2B5EF4-FFF2-40B4-BE49-F238E27FC236}">
                    <a16:creationId xmlns:a16="http://schemas.microsoft.com/office/drawing/2014/main" id="{62B56AF9-821D-43B4-A316-1B17C0073E4F}"/>
                  </a:ext>
                </a:extLst>
              </p:cNvPr>
              <p:cNvPicPr/>
              <p:nvPr/>
            </p:nvPicPr>
            <p:blipFill>
              <a:blip r:embed="rId274"/>
              <a:stretch>
                <a:fillRect/>
              </a:stretch>
            </p:blipFill>
            <p:spPr>
              <a:xfrm>
                <a:off x="3506147" y="3360667"/>
                <a:ext cx="26388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70" name="Freihand 169">
                <a:extLst>
                  <a:ext uri="{FF2B5EF4-FFF2-40B4-BE49-F238E27FC236}">
                    <a16:creationId xmlns:a16="http://schemas.microsoft.com/office/drawing/2014/main" id="{FDAD7849-0AEA-4873-9AF7-0A5270C7B8B5}"/>
                  </a:ext>
                </a:extLst>
              </p14:cNvPr>
              <p14:cNvContentPartPr/>
              <p14:nvPr/>
            </p14:nvContentPartPr>
            <p14:xfrm>
              <a:off x="6540587" y="3107227"/>
              <a:ext cx="210240" cy="381240"/>
            </p14:xfrm>
          </p:contentPart>
        </mc:Choice>
        <mc:Fallback>
          <p:pic>
            <p:nvPicPr>
              <p:cNvPr id="170" name="Freihand 169">
                <a:extLst>
                  <a:ext uri="{FF2B5EF4-FFF2-40B4-BE49-F238E27FC236}">
                    <a16:creationId xmlns:a16="http://schemas.microsoft.com/office/drawing/2014/main" id="{FDAD7849-0AEA-4873-9AF7-0A5270C7B8B5}"/>
                  </a:ext>
                </a:extLst>
              </p:cNvPr>
              <p:cNvPicPr/>
              <p:nvPr/>
            </p:nvPicPr>
            <p:blipFill>
              <a:blip r:embed="rId276"/>
              <a:stretch>
                <a:fillRect/>
              </a:stretch>
            </p:blipFill>
            <p:spPr>
              <a:xfrm>
                <a:off x="6536267" y="3102907"/>
                <a:ext cx="21888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71" name="Freihand 170">
                <a:extLst>
                  <a:ext uri="{FF2B5EF4-FFF2-40B4-BE49-F238E27FC236}">
                    <a16:creationId xmlns:a16="http://schemas.microsoft.com/office/drawing/2014/main" id="{9D26C2FC-6B0F-4092-900E-A04679CAFC38}"/>
                  </a:ext>
                </a:extLst>
              </p14:cNvPr>
              <p14:cNvContentPartPr/>
              <p14:nvPr/>
            </p14:nvContentPartPr>
            <p14:xfrm>
              <a:off x="2961467" y="3775027"/>
              <a:ext cx="3232080" cy="54000"/>
            </p14:xfrm>
          </p:contentPart>
        </mc:Choice>
        <mc:Fallback>
          <p:pic>
            <p:nvPicPr>
              <p:cNvPr id="171" name="Freihand 170">
                <a:extLst>
                  <a:ext uri="{FF2B5EF4-FFF2-40B4-BE49-F238E27FC236}">
                    <a16:creationId xmlns:a16="http://schemas.microsoft.com/office/drawing/2014/main" id="{9D26C2FC-6B0F-4092-900E-A04679CAFC38}"/>
                  </a:ext>
                </a:extLst>
              </p:cNvPr>
              <p:cNvPicPr/>
              <p:nvPr/>
            </p:nvPicPr>
            <p:blipFill>
              <a:blip r:embed="rId278"/>
              <a:stretch>
                <a:fillRect/>
              </a:stretch>
            </p:blipFill>
            <p:spPr>
              <a:xfrm>
                <a:off x="2957147" y="3770707"/>
                <a:ext cx="324072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72" name="Freihand 171">
                <a:extLst>
                  <a:ext uri="{FF2B5EF4-FFF2-40B4-BE49-F238E27FC236}">
                    <a16:creationId xmlns:a16="http://schemas.microsoft.com/office/drawing/2014/main" id="{0DE0ADB9-9F23-43CE-B976-EE68C097DF67}"/>
                  </a:ext>
                </a:extLst>
              </p14:cNvPr>
              <p14:cNvContentPartPr/>
              <p14:nvPr/>
            </p14:nvContentPartPr>
            <p14:xfrm>
              <a:off x="7807427" y="3735787"/>
              <a:ext cx="135360" cy="17280"/>
            </p14:xfrm>
          </p:contentPart>
        </mc:Choice>
        <mc:Fallback>
          <p:pic>
            <p:nvPicPr>
              <p:cNvPr id="172" name="Freihand 171">
                <a:extLst>
                  <a:ext uri="{FF2B5EF4-FFF2-40B4-BE49-F238E27FC236}">
                    <a16:creationId xmlns:a16="http://schemas.microsoft.com/office/drawing/2014/main" id="{0DE0ADB9-9F23-43CE-B976-EE68C097DF67}"/>
                  </a:ext>
                </a:extLst>
              </p:cNvPr>
              <p:cNvPicPr/>
              <p:nvPr/>
            </p:nvPicPr>
            <p:blipFill>
              <a:blip r:embed="rId280"/>
              <a:stretch>
                <a:fillRect/>
              </a:stretch>
            </p:blipFill>
            <p:spPr>
              <a:xfrm>
                <a:off x="7803107" y="3731467"/>
                <a:ext cx="1440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73" name="Freihand 172">
                <a:extLst>
                  <a:ext uri="{FF2B5EF4-FFF2-40B4-BE49-F238E27FC236}">
                    <a16:creationId xmlns:a16="http://schemas.microsoft.com/office/drawing/2014/main" id="{D8948F74-DB97-4C2C-BE7C-FB5FDE8CD68D}"/>
                  </a:ext>
                </a:extLst>
              </p14:cNvPr>
              <p14:cNvContentPartPr/>
              <p14:nvPr/>
            </p14:nvContentPartPr>
            <p14:xfrm>
              <a:off x="792467" y="4025947"/>
              <a:ext cx="1558440" cy="139680"/>
            </p14:xfrm>
          </p:contentPart>
        </mc:Choice>
        <mc:Fallback>
          <p:pic>
            <p:nvPicPr>
              <p:cNvPr id="173" name="Freihand 172">
                <a:extLst>
                  <a:ext uri="{FF2B5EF4-FFF2-40B4-BE49-F238E27FC236}">
                    <a16:creationId xmlns:a16="http://schemas.microsoft.com/office/drawing/2014/main" id="{D8948F74-DB97-4C2C-BE7C-FB5FDE8CD68D}"/>
                  </a:ext>
                </a:extLst>
              </p:cNvPr>
              <p:cNvPicPr/>
              <p:nvPr/>
            </p:nvPicPr>
            <p:blipFill>
              <a:blip r:embed="rId282"/>
              <a:stretch>
                <a:fillRect/>
              </a:stretch>
            </p:blipFill>
            <p:spPr>
              <a:xfrm>
                <a:off x="788147" y="4021627"/>
                <a:ext cx="1567080" cy="148320"/>
              </a:xfrm>
              <a:prstGeom prst="rect">
                <a:avLst/>
              </a:prstGeom>
            </p:spPr>
          </p:pic>
        </mc:Fallback>
      </mc:AlternateContent>
      <p:grpSp>
        <p:nvGrpSpPr>
          <p:cNvPr id="212" name="Gruppieren 211">
            <a:extLst>
              <a:ext uri="{FF2B5EF4-FFF2-40B4-BE49-F238E27FC236}">
                <a16:creationId xmlns:a16="http://schemas.microsoft.com/office/drawing/2014/main" id="{6491DFA5-225B-456B-AD8D-ED829EB38431}"/>
              </a:ext>
            </a:extLst>
          </p:cNvPr>
          <p:cNvGrpSpPr/>
          <p:nvPr/>
        </p:nvGrpSpPr>
        <p:grpSpPr>
          <a:xfrm>
            <a:off x="4436387" y="6222667"/>
            <a:ext cx="3807000" cy="518400"/>
            <a:chOff x="4436387" y="6222667"/>
            <a:chExt cx="3807000" cy="518400"/>
          </a:xfrm>
        </p:grpSpPr>
        <mc:AlternateContent xmlns:mc="http://schemas.openxmlformats.org/markup-compatibility/2006">
          <mc:Choice xmlns:p14="http://schemas.microsoft.com/office/powerpoint/2010/main" Requires="p14">
            <p:contentPart p14:bwMode="auto" r:id="rId283">
              <p14:nvContentPartPr>
                <p14:cNvPr id="174" name="Freihand 173">
                  <a:extLst>
                    <a:ext uri="{FF2B5EF4-FFF2-40B4-BE49-F238E27FC236}">
                      <a16:creationId xmlns:a16="http://schemas.microsoft.com/office/drawing/2014/main" id="{28BB3C17-6FBA-4525-AE33-C9BC6C10A966}"/>
                    </a:ext>
                  </a:extLst>
                </p14:cNvPr>
                <p14:cNvContentPartPr/>
                <p14:nvPr/>
              </p14:nvContentPartPr>
              <p14:xfrm>
                <a:off x="4888187" y="6222667"/>
                <a:ext cx="2968560" cy="22680"/>
              </p14:xfrm>
            </p:contentPart>
          </mc:Choice>
          <mc:Fallback>
            <p:pic>
              <p:nvPicPr>
                <p:cNvPr id="174" name="Freihand 173">
                  <a:extLst>
                    <a:ext uri="{FF2B5EF4-FFF2-40B4-BE49-F238E27FC236}">
                      <a16:creationId xmlns:a16="http://schemas.microsoft.com/office/drawing/2014/main" id="{28BB3C17-6FBA-4525-AE33-C9BC6C10A966}"/>
                    </a:ext>
                  </a:extLst>
                </p:cNvPr>
                <p:cNvPicPr/>
                <p:nvPr/>
              </p:nvPicPr>
              <p:blipFill>
                <a:blip r:embed="rId284"/>
                <a:stretch>
                  <a:fillRect/>
                </a:stretch>
              </p:blipFill>
              <p:spPr>
                <a:xfrm>
                  <a:off x="4883867" y="6218347"/>
                  <a:ext cx="29772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75" name="Freihand 174">
                  <a:extLst>
                    <a:ext uri="{FF2B5EF4-FFF2-40B4-BE49-F238E27FC236}">
                      <a16:creationId xmlns:a16="http://schemas.microsoft.com/office/drawing/2014/main" id="{7EB70F8C-2389-44D9-B900-44512ADB18B5}"/>
                    </a:ext>
                  </a:extLst>
                </p14:cNvPr>
                <p14:cNvContentPartPr/>
                <p14:nvPr/>
              </p14:nvContentPartPr>
              <p14:xfrm>
                <a:off x="4436387" y="6382147"/>
                <a:ext cx="321480" cy="80640"/>
              </p14:xfrm>
            </p:contentPart>
          </mc:Choice>
          <mc:Fallback>
            <p:pic>
              <p:nvPicPr>
                <p:cNvPr id="175" name="Freihand 174">
                  <a:extLst>
                    <a:ext uri="{FF2B5EF4-FFF2-40B4-BE49-F238E27FC236}">
                      <a16:creationId xmlns:a16="http://schemas.microsoft.com/office/drawing/2014/main" id="{7EB70F8C-2389-44D9-B900-44512ADB18B5}"/>
                    </a:ext>
                  </a:extLst>
                </p:cNvPr>
                <p:cNvPicPr/>
                <p:nvPr/>
              </p:nvPicPr>
              <p:blipFill>
                <a:blip r:embed="rId286"/>
                <a:stretch>
                  <a:fillRect/>
                </a:stretch>
              </p:blipFill>
              <p:spPr>
                <a:xfrm>
                  <a:off x="4432067" y="6377827"/>
                  <a:ext cx="3301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76" name="Freihand 175">
                  <a:extLst>
                    <a:ext uri="{FF2B5EF4-FFF2-40B4-BE49-F238E27FC236}">
                      <a16:creationId xmlns:a16="http://schemas.microsoft.com/office/drawing/2014/main" id="{AABD647C-721C-4F3C-8F53-384B67ED2381}"/>
                    </a:ext>
                  </a:extLst>
                </p14:cNvPr>
                <p14:cNvContentPartPr/>
                <p14:nvPr/>
              </p14:nvContentPartPr>
              <p14:xfrm>
                <a:off x="4739147" y="6364867"/>
                <a:ext cx="208440" cy="64440"/>
              </p14:xfrm>
            </p:contentPart>
          </mc:Choice>
          <mc:Fallback>
            <p:pic>
              <p:nvPicPr>
                <p:cNvPr id="176" name="Freihand 175">
                  <a:extLst>
                    <a:ext uri="{FF2B5EF4-FFF2-40B4-BE49-F238E27FC236}">
                      <a16:creationId xmlns:a16="http://schemas.microsoft.com/office/drawing/2014/main" id="{AABD647C-721C-4F3C-8F53-384B67ED2381}"/>
                    </a:ext>
                  </a:extLst>
                </p:cNvPr>
                <p:cNvPicPr/>
                <p:nvPr/>
              </p:nvPicPr>
              <p:blipFill>
                <a:blip r:embed="rId288"/>
                <a:stretch>
                  <a:fillRect/>
                </a:stretch>
              </p:blipFill>
              <p:spPr>
                <a:xfrm>
                  <a:off x="4734827" y="6360547"/>
                  <a:ext cx="2170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78" name="Freihand 177">
                  <a:extLst>
                    <a:ext uri="{FF2B5EF4-FFF2-40B4-BE49-F238E27FC236}">
                      <a16:creationId xmlns:a16="http://schemas.microsoft.com/office/drawing/2014/main" id="{BEF8E527-455F-42D6-B257-3CA097A0762A}"/>
                    </a:ext>
                  </a:extLst>
                </p14:cNvPr>
                <p14:cNvContentPartPr/>
                <p14:nvPr/>
              </p14:nvContentPartPr>
              <p14:xfrm>
                <a:off x="5133707" y="6374947"/>
                <a:ext cx="108720" cy="76320"/>
              </p14:xfrm>
            </p:contentPart>
          </mc:Choice>
          <mc:Fallback>
            <p:pic>
              <p:nvPicPr>
                <p:cNvPr id="178" name="Freihand 177">
                  <a:extLst>
                    <a:ext uri="{FF2B5EF4-FFF2-40B4-BE49-F238E27FC236}">
                      <a16:creationId xmlns:a16="http://schemas.microsoft.com/office/drawing/2014/main" id="{BEF8E527-455F-42D6-B257-3CA097A0762A}"/>
                    </a:ext>
                  </a:extLst>
                </p:cNvPr>
                <p:cNvPicPr/>
                <p:nvPr/>
              </p:nvPicPr>
              <p:blipFill>
                <a:blip r:embed="rId290"/>
                <a:stretch>
                  <a:fillRect/>
                </a:stretch>
              </p:blipFill>
              <p:spPr>
                <a:xfrm>
                  <a:off x="5129387" y="6370627"/>
                  <a:ext cx="1173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79" name="Freihand 178">
                  <a:extLst>
                    <a:ext uri="{FF2B5EF4-FFF2-40B4-BE49-F238E27FC236}">
                      <a16:creationId xmlns:a16="http://schemas.microsoft.com/office/drawing/2014/main" id="{8C591875-23C0-4D25-86F3-0CFB5801502B}"/>
                    </a:ext>
                  </a:extLst>
                </p14:cNvPr>
                <p14:cNvContentPartPr/>
                <p14:nvPr/>
              </p14:nvContentPartPr>
              <p14:xfrm>
                <a:off x="5347187" y="6359107"/>
                <a:ext cx="14040" cy="124200"/>
              </p14:xfrm>
            </p:contentPart>
          </mc:Choice>
          <mc:Fallback>
            <p:pic>
              <p:nvPicPr>
                <p:cNvPr id="179" name="Freihand 178">
                  <a:extLst>
                    <a:ext uri="{FF2B5EF4-FFF2-40B4-BE49-F238E27FC236}">
                      <a16:creationId xmlns:a16="http://schemas.microsoft.com/office/drawing/2014/main" id="{8C591875-23C0-4D25-86F3-0CFB5801502B}"/>
                    </a:ext>
                  </a:extLst>
                </p:cNvPr>
                <p:cNvPicPr/>
                <p:nvPr/>
              </p:nvPicPr>
              <p:blipFill>
                <a:blip r:embed="rId292"/>
                <a:stretch>
                  <a:fillRect/>
                </a:stretch>
              </p:blipFill>
              <p:spPr>
                <a:xfrm>
                  <a:off x="5342867" y="6354787"/>
                  <a:ext cx="226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80" name="Freihand 179">
                  <a:extLst>
                    <a:ext uri="{FF2B5EF4-FFF2-40B4-BE49-F238E27FC236}">
                      <a16:creationId xmlns:a16="http://schemas.microsoft.com/office/drawing/2014/main" id="{5E9C1E1C-ED31-41A3-879B-B76087960DCC}"/>
                    </a:ext>
                  </a:extLst>
                </p14:cNvPr>
                <p14:cNvContentPartPr/>
                <p14:nvPr/>
              </p14:nvContentPartPr>
              <p14:xfrm>
                <a:off x="5259347" y="6296827"/>
                <a:ext cx="132480" cy="63000"/>
              </p14:xfrm>
            </p:contentPart>
          </mc:Choice>
          <mc:Fallback>
            <p:pic>
              <p:nvPicPr>
                <p:cNvPr id="180" name="Freihand 179">
                  <a:extLst>
                    <a:ext uri="{FF2B5EF4-FFF2-40B4-BE49-F238E27FC236}">
                      <a16:creationId xmlns:a16="http://schemas.microsoft.com/office/drawing/2014/main" id="{5E9C1E1C-ED31-41A3-879B-B76087960DCC}"/>
                    </a:ext>
                  </a:extLst>
                </p:cNvPr>
                <p:cNvPicPr/>
                <p:nvPr/>
              </p:nvPicPr>
              <p:blipFill>
                <a:blip r:embed="rId294"/>
                <a:stretch>
                  <a:fillRect/>
                </a:stretch>
              </p:blipFill>
              <p:spPr>
                <a:xfrm>
                  <a:off x="5255027" y="6292507"/>
                  <a:ext cx="14112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81" name="Freihand 180">
                  <a:extLst>
                    <a:ext uri="{FF2B5EF4-FFF2-40B4-BE49-F238E27FC236}">
                      <a16:creationId xmlns:a16="http://schemas.microsoft.com/office/drawing/2014/main" id="{8B2F48E9-0A3F-4ACB-A47B-C69166BE62CB}"/>
                    </a:ext>
                  </a:extLst>
                </p14:cNvPr>
                <p14:cNvContentPartPr/>
                <p14:nvPr/>
              </p14:nvContentPartPr>
              <p14:xfrm>
                <a:off x="5503067" y="6400507"/>
                <a:ext cx="169200" cy="23040"/>
              </p14:xfrm>
            </p:contentPart>
          </mc:Choice>
          <mc:Fallback>
            <p:pic>
              <p:nvPicPr>
                <p:cNvPr id="181" name="Freihand 180">
                  <a:extLst>
                    <a:ext uri="{FF2B5EF4-FFF2-40B4-BE49-F238E27FC236}">
                      <a16:creationId xmlns:a16="http://schemas.microsoft.com/office/drawing/2014/main" id="{8B2F48E9-0A3F-4ACB-A47B-C69166BE62CB}"/>
                    </a:ext>
                  </a:extLst>
                </p:cNvPr>
                <p:cNvPicPr/>
                <p:nvPr/>
              </p:nvPicPr>
              <p:blipFill>
                <a:blip r:embed="rId296"/>
                <a:stretch>
                  <a:fillRect/>
                </a:stretch>
              </p:blipFill>
              <p:spPr>
                <a:xfrm>
                  <a:off x="5498747" y="6396187"/>
                  <a:ext cx="1778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2" name="Freihand 181">
                  <a:extLst>
                    <a:ext uri="{FF2B5EF4-FFF2-40B4-BE49-F238E27FC236}">
                      <a16:creationId xmlns:a16="http://schemas.microsoft.com/office/drawing/2014/main" id="{CB9B639A-32E5-436F-9B32-20243F12548A}"/>
                    </a:ext>
                  </a:extLst>
                </p14:cNvPr>
                <p14:cNvContentPartPr/>
                <p14:nvPr/>
              </p14:nvContentPartPr>
              <p14:xfrm>
                <a:off x="5527907" y="6418507"/>
                <a:ext cx="169200" cy="36000"/>
              </p14:xfrm>
            </p:contentPart>
          </mc:Choice>
          <mc:Fallback>
            <p:pic>
              <p:nvPicPr>
                <p:cNvPr id="182" name="Freihand 181">
                  <a:extLst>
                    <a:ext uri="{FF2B5EF4-FFF2-40B4-BE49-F238E27FC236}">
                      <a16:creationId xmlns:a16="http://schemas.microsoft.com/office/drawing/2014/main" id="{CB9B639A-32E5-436F-9B32-20243F12548A}"/>
                    </a:ext>
                  </a:extLst>
                </p:cNvPr>
                <p:cNvPicPr/>
                <p:nvPr/>
              </p:nvPicPr>
              <p:blipFill>
                <a:blip r:embed="rId298"/>
                <a:stretch>
                  <a:fillRect/>
                </a:stretch>
              </p:blipFill>
              <p:spPr>
                <a:xfrm>
                  <a:off x="5523587" y="6414187"/>
                  <a:ext cx="1778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3" name="Freihand 182">
                  <a:extLst>
                    <a:ext uri="{FF2B5EF4-FFF2-40B4-BE49-F238E27FC236}">
                      <a16:creationId xmlns:a16="http://schemas.microsoft.com/office/drawing/2014/main" id="{81D2AE7A-4FFD-4D7A-AF85-CC1115493B76}"/>
                    </a:ext>
                  </a:extLst>
                </p14:cNvPr>
                <p14:cNvContentPartPr/>
                <p14:nvPr/>
              </p14:nvContentPartPr>
              <p14:xfrm>
                <a:off x="5687747" y="6352987"/>
                <a:ext cx="68040" cy="126000"/>
              </p14:xfrm>
            </p:contentPart>
          </mc:Choice>
          <mc:Fallback>
            <p:pic>
              <p:nvPicPr>
                <p:cNvPr id="183" name="Freihand 182">
                  <a:extLst>
                    <a:ext uri="{FF2B5EF4-FFF2-40B4-BE49-F238E27FC236}">
                      <a16:creationId xmlns:a16="http://schemas.microsoft.com/office/drawing/2014/main" id="{81D2AE7A-4FFD-4D7A-AF85-CC1115493B76}"/>
                    </a:ext>
                  </a:extLst>
                </p:cNvPr>
                <p:cNvPicPr/>
                <p:nvPr/>
              </p:nvPicPr>
              <p:blipFill>
                <a:blip r:embed="rId300"/>
                <a:stretch>
                  <a:fillRect/>
                </a:stretch>
              </p:blipFill>
              <p:spPr>
                <a:xfrm>
                  <a:off x="5683427" y="6348667"/>
                  <a:ext cx="766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84" name="Freihand 183">
                  <a:extLst>
                    <a:ext uri="{FF2B5EF4-FFF2-40B4-BE49-F238E27FC236}">
                      <a16:creationId xmlns:a16="http://schemas.microsoft.com/office/drawing/2014/main" id="{0E33EADE-09AE-420E-AE07-AB30216244ED}"/>
                    </a:ext>
                  </a:extLst>
                </p14:cNvPr>
                <p14:cNvContentPartPr/>
                <p14:nvPr/>
              </p14:nvContentPartPr>
              <p14:xfrm>
                <a:off x="5892947" y="6367027"/>
                <a:ext cx="210960" cy="71640"/>
              </p14:xfrm>
            </p:contentPart>
          </mc:Choice>
          <mc:Fallback>
            <p:pic>
              <p:nvPicPr>
                <p:cNvPr id="184" name="Freihand 183">
                  <a:extLst>
                    <a:ext uri="{FF2B5EF4-FFF2-40B4-BE49-F238E27FC236}">
                      <a16:creationId xmlns:a16="http://schemas.microsoft.com/office/drawing/2014/main" id="{0E33EADE-09AE-420E-AE07-AB30216244ED}"/>
                    </a:ext>
                  </a:extLst>
                </p:cNvPr>
                <p:cNvPicPr/>
                <p:nvPr/>
              </p:nvPicPr>
              <p:blipFill>
                <a:blip r:embed="rId302"/>
                <a:stretch>
                  <a:fillRect/>
                </a:stretch>
              </p:blipFill>
              <p:spPr>
                <a:xfrm>
                  <a:off x="5888627" y="6362707"/>
                  <a:ext cx="2196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85" name="Freihand 184">
                  <a:extLst>
                    <a:ext uri="{FF2B5EF4-FFF2-40B4-BE49-F238E27FC236}">
                      <a16:creationId xmlns:a16="http://schemas.microsoft.com/office/drawing/2014/main" id="{2F4E006D-8574-474A-8CF3-54557E19D3BA}"/>
                    </a:ext>
                  </a:extLst>
                </p14:cNvPr>
                <p14:cNvContentPartPr/>
                <p14:nvPr/>
              </p14:nvContentPartPr>
              <p14:xfrm>
                <a:off x="6099227" y="6307267"/>
                <a:ext cx="250200" cy="127800"/>
              </p14:xfrm>
            </p:contentPart>
          </mc:Choice>
          <mc:Fallback>
            <p:pic>
              <p:nvPicPr>
                <p:cNvPr id="185" name="Freihand 184">
                  <a:extLst>
                    <a:ext uri="{FF2B5EF4-FFF2-40B4-BE49-F238E27FC236}">
                      <a16:creationId xmlns:a16="http://schemas.microsoft.com/office/drawing/2014/main" id="{2F4E006D-8574-474A-8CF3-54557E19D3BA}"/>
                    </a:ext>
                  </a:extLst>
                </p:cNvPr>
                <p:cNvPicPr/>
                <p:nvPr/>
              </p:nvPicPr>
              <p:blipFill>
                <a:blip r:embed="rId304"/>
                <a:stretch>
                  <a:fillRect/>
                </a:stretch>
              </p:blipFill>
              <p:spPr>
                <a:xfrm>
                  <a:off x="6094907" y="6302947"/>
                  <a:ext cx="2588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86" name="Freihand 185">
                  <a:extLst>
                    <a:ext uri="{FF2B5EF4-FFF2-40B4-BE49-F238E27FC236}">
                      <a16:creationId xmlns:a16="http://schemas.microsoft.com/office/drawing/2014/main" id="{56854E5D-2732-455B-B50E-4DF064679C60}"/>
                    </a:ext>
                  </a:extLst>
                </p14:cNvPr>
                <p14:cNvContentPartPr/>
                <p14:nvPr/>
              </p14:nvContentPartPr>
              <p14:xfrm>
                <a:off x="6292907" y="6398707"/>
                <a:ext cx="64080" cy="15840"/>
              </p14:xfrm>
            </p:contentPart>
          </mc:Choice>
          <mc:Fallback>
            <p:pic>
              <p:nvPicPr>
                <p:cNvPr id="186" name="Freihand 185">
                  <a:extLst>
                    <a:ext uri="{FF2B5EF4-FFF2-40B4-BE49-F238E27FC236}">
                      <a16:creationId xmlns:a16="http://schemas.microsoft.com/office/drawing/2014/main" id="{56854E5D-2732-455B-B50E-4DF064679C60}"/>
                    </a:ext>
                  </a:extLst>
                </p:cNvPr>
                <p:cNvPicPr/>
                <p:nvPr/>
              </p:nvPicPr>
              <p:blipFill>
                <a:blip r:embed="rId306"/>
                <a:stretch>
                  <a:fillRect/>
                </a:stretch>
              </p:blipFill>
              <p:spPr>
                <a:xfrm>
                  <a:off x="6288587" y="6394387"/>
                  <a:ext cx="727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87" name="Freihand 186">
                  <a:extLst>
                    <a:ext uri="{FF2B5EF4-FFF2-40B4-BE49-F238E27FC236}">
                      <a16:creationId xmlns:a16="http://schemas.microsoft.com/office/drawing/2014/main" id="{DC9F07E8-D86C-46EE-942D-84C1F648889F}"/>
                    </a:ext>
                  </a:extLst>
                </p14:cNvPr>
                <p14:cNvContentPartPr/>
                <p14:nvPr/>
              </p14:nvContentPartPr>
              <p14:xfrm>
                <a:off x="6344747" y="6299707"/>
                <a:ext cx="195120" cy="125640"/>
              </p14:xfrm>
            </p:contentPart>
          </mc:Choice>
          <mc:Fallback>
            <p:pic>
              <p:nvPicPr>
                <p:cNvPr id="187" name="Freihand 186">
                  <a:extLst>
                    <a:ext uri="{FF2B5EF4-FFF2-40B4-BE49-F238E27FC236}">
                      <a16:creationId xmlns:a16="http://schemas.microsoft.com/office/drawing/2014/main" id="{DC9F07E8-D86C-46EE-942D-84C1F648889F}"/>
                    </a:ext>
                  </a:extLst>
                </p:cNvPr>
                <p:cNvPicPr/>
                <p:nvPr/>
              </p:nvPicPr>
              <p:blipFill>
                <a:blip r:embed="rId308"/>
                <a:stretch>
                  <a:fillRect/>
                </a:stretch>
              </p:blipFill>
              <p:spPr>
                <a:xfrm>
                  <a:off x="6340427" y="6295387"/>
                  <a:ext cx="2037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88" name="Freihand 187">
                  <a:extLst>
                    <a:ext uri="{FF2B5EF4-FFF2-40B4-BE49-F238E27FC236}">
                      <a16:creationId xmlns:a16="http://schemas.microsoft.com/office/drawing/2014/main" id="{DF186A59-CA9A-4B34-BA8E-D87FB09219DB}"/>
                    </a:ext>
                  </a:extLst>
                </p14:cNvPr>
                <p14:cNvContentPartPr/>
                <p14:nvPr/>
              </p14:nvContentPartPr>
              <p14:xfrm>
                <a:off x="6675587" y="6349027"/>
                <a:ext cx="80640" cy="96840"/>
              </p14:xfrm>
            </p:contentPart>
          </mc:Choice>
          <mc:Fallback>
            <p:pic>
              <p:nvPicPr>
                <p:cNvPr id="188" name="Freihand 187">
                  <a:extLst>
                    <a:ext uri="{FF2B5EF4-FFF2-40B4-BE49-F238E27FC236}">
                      <a16:creationId xmlns:a16="http://schemas.microsoft.com/office/drawing/2014/main" id="{DF186A59-CA9A-4B34-BA8E-D87FB09219DB}"/>
                    </a:ext>
                  </a:extLst>
                </p:cNvPr>
                <p:cNvPicPr/>
                <p:nvPr/>
              </p:nvPicPr>
              <p:blipFill>
                <a:blip r:embed="rId310"/>
                <a:stretch>
                  <a:fillRect/>
                </a:stretch>
              </p:blipFill>
              <p:spPr>
                <a:xfrm>
                  <a:off x="6671267" y="6344707"/>
                  <a:ext cx="8928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89" name="Freihand 188">
                  <a:extLst>
                    <a:ext uri="{FF2B5EF4-FFF2-40B4-BE49-F238E27FC236}">
                      <a16:creationId xmlns:a16="http://schemas.microsoft.com/office/drawing/2014/main" id="{28E7B3E9-03B6-4337-B8D3-36AD67A17414}"/>
                    </a:ext>
                  </a:extLst>
                </p14:cNvPr>
                <p14:cNvContentPartPr/>
                <p14:nvPr/>
              </p14:nvContentPartPr>
              <p14:xfrm>
                <a:off x="6781067" y="6299347"/>
                <a:ext cx="265320" cy="110520"/>
              </p14:xfrm>
            </p:contentPart>
          </mc:Choice>
          <mc:Fallback>
            <p:pic>
              <p:nvPicPr>
                <p:cNvPr id="189" name="Freihand 188">
                  <a:extLst>
                    <a:ext uri="{FF2B5EF4-FFF2-40B4-BE49-F238E27FC236}">
                      <a16:creationId xmlns:a16="http://schemas.microsoft.com/office/drawing/2014/main" id="{28E7B3E9-03B6-4337-B8D3-36AD67A17414}"/>
                    </a:ext>
                  </a:extLst>
                </p:cNvPr>
                <p:cNvPicPr/>
                <p:nvPr/>
              </p:nvPicPr>
              <p:blipFill>
                <a:blip r:embed="rId312"/>
                <a:stretch>
                  <a:fillRect/>
                </a:stretch>
              </p:blipFill>
              <p:spPr>
                <a:xfrm>
                  <a:off x="6776747" y="6295027"/>
                  <a:ext cx="27396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90" name="Freihand 189">
                  <a:extLst>
                    <a:ext uri="{FF2B5EF4-FFF2-40B4-BE49-F238E27FC236}">
                      <a16:creationId xmlns:a16="http://schemas.microsoft.com/office/drawing/2014/main" id="{6AB11B60-CF0D-46F6-8B26-A33D9D4E132E}"/>
                    </a:ext>
                  </a:extLst>
                </p14:cNvPr>
                <p14:cNvContentPartPr/>
                <p14:nvPr/>
              </p14:nvContentPartPr>
              <p14:xfrm>
                <a:off x="7040267" y="6355867"/>
                <a:ext cx="99360" cy="43560"/>
              </p14:xfrm>
            </p:contentPart>
          </mc:Choice>
          <mc:Fallback>
            <p:pic>
              <p:nvPicPr>
                <p:cNvPr id="190" name="Freihand 189">
                  <a:extLst>
                    <a:ext uri="{FF2B5EF4-FFF2-40B4-BE49-F238E27FC236}">
                      <a16:creationId xmlns:a16="http://schemas.microsoft.com/office/drawing/2014/main" id="{6AB11B60-CF0D-46F6-8B26-A33D9D4E132E}"/>
                    </a:ext>
                  </a:extLst>
                </p:cNvPr>
                <p:cNvPicPr/>
                <p:nvPr/>
              </p:nvPicPr>
              <p:blipFill>
                <a:blip r:embed="rId314"/>
                <a:stretch>
                  <a:fillRect/>
                </a:stretch>
              </p:blipFill>
              <p:spPr>
                <a:xfrm>
                  <a:off x="7035947" y="6351547"/>
                  <a:ext cx="10800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91" name="Freihand 190">
                  <a:extLst>
                    <a:ext uri="{FF2B5EF4-FFF2-40B4-BE49-F238E27FC236}">
                      <a16:creationId xmlns:a16="http://schemas.microsoft.com/office/drawing/2014/main" id="{70E3312C-B3C0-4B99-9061-53C2A2CBF670}"/>
                    </a:ext>
                  </a:extLst>
                </p14:cNvPr>
                <p14:cNvContentPartPr/>
                <p14:nvPr/>
              </p14:nvContentPartPr>
              <p14:xfrm>
                <a:off x="7147187" y="6296107"/>
                <a:ext cx="384840" cy="116280"/>
              </p14:xfrm>
            </p:contentPart>
          </mc:Choice>
          <mc:Fallback>
            <p:pic>
              <p:nvPicPr>
                <p:cNvPr id="191" name="Freihand 190">
                  <a:extLst>
                    <a:ext uri="{FF2B5EF4-FFF2-40B4-BE49-F238E27FC236}">
                      <a16:creationId xmlns:a16="http://schemas.microsoft.com/office/drawing/2014/main" id="{70E3312C-B3C0-4B99-9061-53C2A2CBF670}"/>
                    </a:ext>
                  </a:extLst>
                </p:cNvPr>
                <p:cNvPicPr/>
                <p:nvPr/>
              </p:nvPicPr>
              <p:blipFill>
                <a:blip r:embed="rId316"/>
                <a:stretch>
                  <a:fillRect/>
                </a:stretch>
              </p:blipFill>
              <p:spPr>
                <a:xfrm>
                  <a:off x="7142867" y="6291787"/>
                  <a:ext cx="3934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92" name="Freihand 191">
                  <a:extLst>
                    <a:ext uri="{FF2B5EF4-FFF2-40B4-BE49-F238E27FC236}">
                      <a16:creationId xmlns:a16="http://schemas.microsoft.com/office/drawing/2014/main" id="{578FFD6A-EE8C-484F-89AD-74285F432747}"/>
                    </a:ext>
                  </a:extLst>
                </p14:cNvPr>
                <p14:cNvContentPartPr/>
                <p14:nvPr/>
              </p14:nvContentPartPr>
              <p14:xfrm>
                <a:off x="7614107" y="6344707"/>
                <a:ext cx="228600" cy="57240"/>
              </p14:xfrm>
            </p:contentPart>
          </mc:Choice>
          <mc:Fallback>
            <p:pic>
              <p:nvPicPr>
                <p:cNvPr id="192" name="Freihand 191">
                  <a:extLst>
                    <a:ext uri="{FF2B5EF4-FFF2-40B4-BE49-F238E27FC236}">
                      <a16:creationId xmlns:a16="http://schemas.microsoft.com/office/drawing/2014/main" id="{578FFD6A-EE8C-484F-89AD-74285F432747}"/>
                    </a:ext>
                  </a:extLst>
                </p:cNvPr>
                <p:cNvPicPr/>
                <p:nvPr/>
              </p:nvPicPr>
              <p:blipFill>
                <a:blip r:embed="rId318"/>
                <a:stretch>
                  <a:fillRect/>
                </a:stretch>
              </p:blipFill>
              <p:spPr>
                <a:xfrm>
                  <a:off x="7609787" y="6340387"/>
                  <a:ext cx="23724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94" name="Freihand 193">
                  <a:extLst>
                    <a:ext uri="{FF2B5EF4-FFF2-40B4-BE49-F238E27FC236}">
                      <a16:creationId xmlns:a16="http://schemas.microsoft.com/office/drawing/2014/main" id="{12A08349-2511-4505-A3AC-315847D6987A}"/>
                    </a:ext>
                  </a:extLst>
                </p14:cNvPr>
                <p14:cNvContentPartPr/>
                <p14:nvPr/>
              </p14:nvContentPartPr>
              <p14:xfrm>
                <a:off x="7855667" y="6291067"/>
                <a:ext cx="312840" cy="96480"/>
              </p14:xfrm>
            </p:contentPart>
          </mc:Choice>
          <mc:Fallback>
            <p:pic>
              <p:nvPicPr>
                <p:cNvPr id="194" name="Freihand 193">
                  <a:extLst>
                    <a:ext uri="{FF2B5EF4-FFF2-40B4-BE49-F238E27FC236}">
                      <a16:creationId xmlns:a16="http://schemas.microsoft.com/office/drawing/2014/main" id="{12A08349-2511-4505-A3AC-315847D6987A}"/>
                    </a:ext>
                  </a:extLst>
                </p:cNvPr>
                <p:cNvPicPr/>
                <p:nvPr/>
              </p:nvPicPr>
              <p:blipFill>
                <a:blip r:embed="rId320"/>
                <a:stretch>
                  <a:fillRect/>
                </a:stretch>
              </p:blipFill>
              <p:spPr>
                <a:xfrm>
                  <a:off x="7851347" y="6286747"/>
                  <a:ext cx="3214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195" name="Freihand 194">
                  <a:extLst>
                    <a:ext uri="{FF2B5EF4-FFF2-40B4-BE49-F238E27FC236}">
                      <a16:creationId xmlns:a16="http://schemas.microsoft.com/office/drawing/2014/main" id="{58A13F1B-7139-40D9-8246-BDAEA29F4959}"/>
                    </a:ext>
                  </a:extLst>
                </p14:cNvPr>
                <p14:cNvContentPartPr/>
                <p14:nvPr/>
              </p14:nvContentPartPr>
              <p14:xfrm>
                <a:off x="8152667" y="6278107"/>
                <a:ext cx="90720" cy="106560"/>
              </p14:xfrm>
            </p:contentPart>
          </mc:Choice>
          <mc:Fallback>
            <p:pic>
              <p:nvPicPr>
                <p:cNvPr id="195" name="Freihand 194">
                  <a:extLst>
                    <a:ext uri="{FF2B5EF4-FFF2-40B4-BE49-F238E27FC236}">
                      <a16:creationId xmlns:a16="http://schemas.microsoft.com/office/drawing/2014/main" id="{58A13F1B-7139-40D9-8246-BDAEA29F4959}"/>
                    </a:ext>
                  </a:extLst>
                </p:cNvPr>
                <p:cNvPicPr/>
                <p:nvPr/>
              </p:nvPicPr>
              <p:blipFill>
                <a:blip r:embed="rId322"/>
                <a:stretch>
                  <a:fillRect/>
                </a:stretch>
              </p:blipFill>
              <p:spPr>
                <a:xfrm>
                  <a:off x="8148347" y="6273787"/>
                  <a:ext cx="993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97" name="Freihand 196">
                  <a:extLst>
                    <a:ext uri="{FF2B5EF4-FFF2-40B4-BE49-F238E27FC236}">
                      <a16:creationId xmlns:a16="http://schemas.microsoft.com/office/drawing/2014/main" id="{832DB290-7957-45FD-8670-BE10D96E8856}"/>
                    </a:ext>
                  </a:extLst>
                </p14:cNvPr>
                <p14:cNvContentPartPr/>
                <p14:nvPr/>
              </p14:nvContentPartPr>
              <p14:xfrm>
                <a:off x="5355827" y="6587707"/>
                <a:ext cx="99720" cy="125280"/>
              </p14:xfrm>
            </p:contentPart>
          </mc:Choice>
          <mc:Fallback>
            <p:pic>
              <p:nvPicPr>
                <p:cNvPr id="197" name="Freihand 196">
                  <a:extLst>
                    <a:ext uri="{FF2B5EF4-FFF2-40B4-BE49-F238E27FC236}">
                      <a16:creationId xmlns:a16="http://schemas.microsoft.com/office/drawing/2014/main" id="{832DB290-7957-45FD-8670-BE10D96E8856}"/>
                    </a:ext>
                  </a:extLst>
                </p:cNvPr>
                <p:cNvPicPr/>
                <p:nvPr/>
              </p:nvPicPr>
              <p:blipFill>
                <a:blip r:embed="rId324"/>
                <a:stretch>
                  <a:fillRect/>
                </a:stretch>
              </p:blipFill>
              <p:spPr>
                <a:xfrm>
                  <a:off x="5351507" y="6583387"/>
                  <a:ext cx="1083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98" name="Freihand 197">
                  <a:extLst>
                    <a:ext uri="{FF2B5EF4-FFF2-40B4-BE49-F238E27FC236}">
                      <a16:creationId xmlns:a16="http://schemas.microsoft.com/office/drawing/2014/main" id="{2C923491-0716-4BC8-AE28-D6F0424500F5}"/>
                    </a:ext>
                  </a:extLst>
                </p14:cNvPr>
                <p14:cNvContentPartPr/>
                <p14:nvPr/>
              </p14:nvContentPartPr>
              <p14:xfrm>
                <a:off x="5459507" y="6646027"/>
                <a:ext cx="83880" cy="48960"/>
              </p14:xfrm>
            </p:contentPart>
          </mc:Choice>
          <mc:Fallback>
            <p:pic>
              <p:nvPicPr>
                <p:cNvPr id="198" name="Freihand 197">
                  <a:extLst>
                    <a:ext uri="{FF2B5EF4-FFF2-40B4-BE49-F238E27FC236}">
                      <a16:creationId xmlns:a16="http://schemas.microsoft.com/office/drawing/2014/main" id="{2C923491-0716-4BC8-AE28-D6F0424500F5}"/>
                    </a:ext>
                  </a:extLst>
                </p:cNvPr>
                <p:cNvPicPr/>
                <p:nvPr/>
              </p:nvPicPr>
              <p:blipFill>
                <a:blip r:embed="rId326"/>
                <a:stretch>
                  <a:fillRect/>
                </a:stretch>
              </p:blipFill>
              <p:spPr>
                <a:xfrm>
                  <a:off x="5455187" y="6641707"/>
                  <a:ext cx="9252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99" name="Freihand 198">
                  <a:extLst>
                    <a:ext uri="{FF2B5EF4-FFF2-40B4-BE49-F238E27FC236}">
                      <a16:creationId xmlns:a16="http://schemas.microsoft.com/office/drawing/2014/main" id="{AC354F6C-B845-4621-A166-04A244437E59}"/>
                    </a:ext>
                  </a:extLst>
                </p14:cNvPr>
                <p14:cNvContentPartPr/>
                <p14:nvPr/>
              </p14:nvContentPartPr>
              <p14:xfrm>
                <a:off x="5613947" y="6635947"/>
                <a:ext cx="234000" cy="67680"/>
              </p14:xfrm>
            </p:contentPart>
          </mc:Choice>
          <mc:Fallback>
            <p:pic>
              <p:nvPicPr>
                <p:cNvPr id="199" name="Freihand 198">
                  <a:extLst>
                    <a:ext uri="{FF2B5EF4-FFF2-40B4-BE49-F238E27FC236}">
                      <a16:creationId xmlns:a16="http://schemas.microsoft.com/office/drawing/2014/main" id="{AC354F6C-B845-4621-A166-04A244437E59}"/>
                    </a:ext>
                  </a:extLst>
                </p:cNvPr>
                <p:cNvPicPr/>
                <p:nvPr/>
              </p:nvPicPr>
              <p:blipFill>
                <a:blip r:embed="rId328"/>
                <a:stretch>
                  <a:fillRect/>
                </a:stretch>
              </p:blipFill>
              <p:spPr>
                <a:xfrm>
                  <a:off x="5609627" y="6631627"/>
                  <a:ext cx="2426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00" name="Freihand 199">
                  <a:extLst>
                    <a:ext uri="{FF2B5EF4-FFF2-40B4-BE49-F238E27FC236}">
                      <a16:creationId xmlns:a16="http://schemas.microsoft.com/office/drawing/2014/main" id="{48F3D3EC-4C95-4ACD-8504-F327441CD26C}"/>
                    </a:ext>
                  </a:extLst>
                </p14:cNvPr>
                <p14:cNvContentPartPr/>
                <p14:nvPr/>
              </p14:nvContentPartPr>
              <p14:xfrm>
                <a:off x="5862707" y="6621907"/>
                <a:ext cx="258480" cy="75240"/>
              </p14:xfrm>
            </p:contentPart>
          </mc:Choice>
          <mc:Fallback>
            <p:pic>
              <p:nvPicPr>
                <p:cNvPr id="200" name="Freihand 199">
                  <a:extLst>
                    <a:ext uri="{FF2B5EF4-FFF2-40B4-BE49-F238E27FC236}">
                      <a16:creationId xmlns:a16="http://schemas.microsoft.com/office/drawing/2014/main" id="{48F3D3EC-4C95-4ACD-8504-F327441CD26C}"/>
                    </a:ext>
                  </a:extLst>
                </p:cNvPr>
                <p:cNvPicPr/>
                <p:nvPr/>
              </p:nvPicPr>
              <p:blipFill>
                <a:blip r:embed="rId330"/>
                <a:stretch>
                  <a:fillRect/>
                </a:stretch>
              </p:blipFill>
              <p:spPr>
                <a:xfrm>
                  <a:off x="5858387" y="6617587"/>
                  <a:ext cx="26712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01" name="Freihand 200">
                  <a:extLst>
                    <a:ext uri="{FF2B5EF4-FFF2-40B4-BE49-F238E27FC236}">
                      <a16:creationId xmlns:a16="http://schemas.microsoft.com/office/drawing/2014/main" id="{1A86DB40-7ED6-4304-83C8-B65AC12434A1}"/>
                    </a:ext>
                  </a:extLst>
                </p14:cNvPr>
                <p14:cNvContentPartPr/>
                <p14:nvPr/>
              </p14:nvContentPartPr>
              <p14:xfrm>
                <a:off x="6284627" y="6620107"/>
                <a:ext cx="98640" cy="62280"/>
              </p14:xfrm>
            </p:contentPart>
          </mc:Choice>
          <mc:Fallback>
            <p:pic>
              <p:nvPicPr>
                <p:cNvPr id="201" name="Freihand 200">
                  <a:extLst>
                    <a:ext uri="{FF2B5EF4-FFF2-40B4-BE49-F238E27FC236}">
                      <a16:creationId xmlns:a16="http://schemas.microsoft.com/office/drawing/2014/main" id="{1A86DB40-7ED6-4304-83C8-B65AC12434A1}"/>
                    </a:ext>
                  </a:extLst>
                </p:cNvPr>
                <p:cNvPicPr/>
                <p:nvPr/>
              </p:nvPicPr>
              <p:blipFill>
                <a:blip r:embed="rId332"/>
                <a:stretch>
                  <a:fillRect/>
                </a:stretch>
              </p:blipFill>
              <p:spPr>
                <a:xfrm>
                  <a:off x="6280307" y="6615787"/>
                  <a:ext cx="10728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02" name="Freihand 201">
                  <a:extLst>
                    <a:ext uri="{FF2B5EF4-FFF2-40B4-BE49-F238E27FC236}">
                      <a16:creationId xmlns:a16="http://schemas.microsoft.com/office/drawing/2014/main" id="{5FCABACE-7DE0-45B9-826A-89249FE8FB57}"/>
                    </a:ext>
                  </a:extLst>
                </p14:cNvPr>
                <p14:cNvContentPartPr/>
                <p14:nvPr/>
              </p14:nvContentPartPr>
              <p14:xfrm>
                <a:off x="6396947" y="6624427"/>
                <a:ext cx="261360" cy="52920"/>
              </p14:xfrm>
            </p:contentPart>
          </mc:Choice>
          <mc:Fallback>
            <p:pic>
              <p:nvPicPr>
                <p:cNvPr id="202" name="Freihand 201">
                  <a:extLst>
                    <a:ext uri="{FF2B5EF4-FFF2-40B4-BE49-F238E27FC236}">
                      <a16:creationId xmlns:a16="http://schemas.microsoft.com/office/drawing/2014/main" id="{5FCABACE-7DE0-45B9-826A-89249FE8FB57}"/>
                    </a:ext>
                  </a:extLst>
                </p:cNvPr>
                <p:cNvPicPr/>
                <p:nvPr/>
              </p:nvPicPr>
              <p:blipFill>
                <a:blip r:embed="rId334"/>
                <a:stretch>
                  <a:fillRect/>
                </a:stretch>
              </p:blipFill>
              <p:spPr>
                <a:xfrm>
                  <a:off x="6392627" y="6620107"/>
                  <a:ext cx="27000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03" name="Freihand 202">
                  <a:extLst>
                    <a:ext uri="{FF2B5EF4-FFF2-40B4-BE49-F238E27FC236}">
                      <a16:creationId xmlns:a16="http://schemas.microsoft.com/office/drawing/2014/main" id="{1960C988-CCBD-4F9D-A75D-7BD4C7195A4B}"/>
                    </a:ext>
                  </a:extLst>
                </p14:cNvPr>
                <p14:cNvContentPartPr/>
                <p14:nvPr/>
              </p14:nvContentPartPr>
              <p14:xfrm>
                <a:off x="6661547" y="6601027"/>
                <a:ext cx="91080" cy="140040"/>
              </p14:xfrm>
            </p:contentPart>
          </mc:Choice>
          <mc:Fallback>
            <p:pic>
              <p:nvPicPr>
                <p:cNvPr id="203" name="Freihand 202">
                  <a:extLst>
                    <a:ext uri="{FF2B5EF4-FFF2-40B4-BE49-F238E27FC236}">
                      <a16:creationId xmlns:a16="http://schemas.microsoft.com/office/drawing/2014/main" id="{1960C988-CCBD-4F9D-A75D-7BD4C7195A4B}"/>
                    </a:ext>
                  </a:extLst>
                </p:cNvPr>
                <p:cNvPicPr/>
                <p:nvPr/>
              </p:nvPicPr>
              <p:blipFill>
                <a:blip r:embed="rId336"/>
                <a:stretch>
                  <a:fillRect/>
                </a:stretch>
              </p:blipFill>
              <p:spPr>
                <a:xfrm>
                  <a:off x="6657227" y="6596707"/>
                  <a:ext cx="997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4" name="Freihand 203">
                  <a:extLst>
                    <a:ext uri="{FF2B5EF4-FFF2-40B4-BE49-F238E27FC236}">
                      <a16:creationId xmlns:a16="http://schemas.microsoft.com/office/drawing/2014/main" id="{691146CD-0E49-4C2E-BD6E-F8C92C93BF3E}"/>
                    </a:ext>
                  </a:extLst>
                </p14:cNvPr>
                <p14:cNvContentPartPr/>
                <p14:nvPr/>
              </p14:nvContentPartPr>
              <p14:xfrm>
                <a:off x="6770987" y="6583027"/>
                <a:ext cx="121320" cy="88560"/>
              </p14:xfrm>
            </p:contentPart>
          </mc:Choice>
          <mc:Fallback>
            <p:pic>
              <p:nvPicPr>
                <p:cNvPr id="204" name="Freihand 203">
                  <a:extLst>
                    <a:ext uri="{FF2B5EF4-FFF2-40B4-BE49-F238E27FC236}">
                      <a16:creationId xmlns:a16="http://schemas.microsoft.com/office/drawing/2014/main" id="{691146CD-0E49-4C2E-BD6E-F8C92C93BF3E}"/>
                    </a:ext>
                  </a:extLst>
                </p:cNvPr>
                <p:cNvPicPr/>
                <p:nvPr/>
              </p:nvPicPr>
              <p:blipFill>
                <a:blip r:embed="rId338"/>
                <a:stretch>
                  <a:fillRect/>
                </a:stretch>
              </p:blipFill>
              <p:spPr>
                <a:xfrm>
                  <a:off x="6766667" y="6578707"/>
                  <a:ext cx="1299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05" name="Freihand 204">
                  <a:extLst>
                    <a:ext uri="{FF2B5EF4-FFF2-40B4-BE49-F238E27FC236}">
                      <a16:creationId xmlns:a16="http://schemas.microsoft.com/office/drawing/2014/main" id="{9DC54BF5-8A18-4B56-A187-CDC854BE7232}"/>
                    </a:ext>
                  </a:extLst>
                </p14:cNvPr>
                <p14:cNvContentPartPr/>
                <p14:nvPr/>
              </p14:nvContentPartPr>
              <p14:xfrm>
                <a:off x="6926867" y="6510667"/>
                <a:ext cx="125640" cy="148680"/>
              </p14:xfrm>
            </p:contentPart>
          </mc:Choice>
          <mc:Fallback>
            <p:pic>
              <p:nvPicPr>
                <p:cNvPr id="205" name="Freihand 204">
                  <a:extLst>
                    <a:ext uri="{FF2B5EF4-FFF2-40B4-BE49-F238E27FC236}">
                      <a16:creationId xmlns:a16="http://schemas.microsoft.com/office/drawing/2014/main" id="{9DC54BF5-8A18-4B56-A187-CDC854BE7232}"/>
                    </a:ext>
                  </a:extLst>
                </p:cNvPr>
                <p:cNvPicPr/>
                <p:nvPr/>
              </p:nvPicPr>
              <p:blipFill>
                <a:blip r:embed="rId340"/>
                <a:stretch>
                  <a:fillRect/>
                </a:stretch>
              </p:blipFill>
              <p:spPr>
                <a:xfrm>
                  <a:off x="6922547" y="6506347"/>
                  <a:ext cx="13428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06" name="Freihand 205">
                  <a:extLst>
                    <a:ext uri="{FF2B5EF4-FFF2-40B4-BE49-F238E27FC236}">
                      <a16:creationId xmlns:a16="http://schemas.microsoft.com/office/drawing/2014/main" id="{98101284-C193-457F-9035-8581FF422FA2}"/>
                    </a:ext>
                  </a:extLst>
                </p14:cNvPr>
                <p14:cNvContentPartPr/>
                <p14:nvPr/>
              </p14:nvContentPartPr>
              <p14:xfrm>
                <a:off x="7025507" y="6476827"/>
                <a:ext cx="28080" cy="6480"/>
              </p14:xfrm>
            </p:contentPart>
          </mc:Choice>
          <mc:Fallback>
            <p:pic>
              <p:nvPicPr>
                <p:cNvPr id="206" name="Freihand 205">
                  <a:extLst>
                    <a:ext uri="{FF2B5EF4-FFF2-40B4-BE49-F238E27FC236}">
                      <a16:creationId xmlns:a16="http://schemas.microsoft.com/office/drawing/2014/main" id="{98101284-C193-457F-9035-8581FF422FA2}"/>
                    </a:ext>
                  </a:extLst>
                </p:cNvPr>
                <p:cNvPicPr/>
                <p:nvPr/>
              </p:nvPicPr>
              <p:blipFill>
                <a:blip r:embed="rId342"/>
                <a:stretch>
                  <a:fillRect/>
                </a:stretch>
              </p:blipFill>
              <p:spPr>
                <a:xfrm>
                  <a:off x="7021187" y="6472507"/>
                  <a:ext cx="3672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07" name="Freihand 206">
                  <a:extLst>
                    <a:ext uri="{FF2B5EF4-FFF2-40B4-BE49-F238E27FC236}">
                      <a16:creationId xmlns:a16="http://schemas.microsoft.com/office/drawing/2014/main" id="{8C446877-2E1C-429A-877B-3D5D924BB593}"/>
                    </a:ext>
                  </a:extLst>
                </p14:cNvPr>
                <p14:cNvContentPartPr/>
                <p14:nvPr/>
              </p14:nvContentPartPr>
              <p14:xfrm>
                <a:off x="7096067" y="6456307"/>
                <a:ext cx="456480" cy="207000"/>
              </p14:xfrm>
            </p:contentPart>
          </mc:Choice>
          <mc:Fallback>
            <p:pic>
              <p:nvPicPr>
                <p:cNvPr id="207" name="Freihand 206">
                  <a:extLst>
                    <a:ext uri="{FF2B5EF4-FFF2-40B4-BE49-F238E27FC236}">
                      <a16:creationId xmlns:a16="http://schemas.microsoft.com/office/drawing/2014/main" id="{8C446877-2E1C-429A-877B-3D5D924BB593}"/>
                    </a:ext>
                  </a:extLst>
                </p:cNvPr>
                <p:cNvPicPr/>
                <p:nvPr/>
              </p:nvPicPr>
              <p:blipFill>
                <a:blip r:embed="rId344"/>
                <a:stretch>
                  <a:fillRect/>
                </a:stretch>
              </p:blipFill>
              <p:spPr>
                <a:xfrm>
                  <a:off x="7091747" y="6451987"/>
                  <a:ext cx="4651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08" name="Freihand 207">
                  <a:extLst>
                    <a:ext uri="{FF2B5EF4-FFF2-40B4-BE49-F238E27FC236}">
                      <a16:creationId xmlns:a16="http://schemas.microsoft.com/office/drawing/2014/main" id="{D29DBECE-F251-4610-A549-B3ADBEB2524F}"/>
                    </a:ext>
                  </a:extLst>
                </p14:cNvPr>
                <p14:cNvContentPartPr/>
                <p14:nvPr/>
              </p14:nvContentPartPr>
              <p14:xfrm>
                <a:off x="7543907" y="6539107"/>
                <a:ext cx="88200" cy="77040"/>
              </p14:xfrm>
            </p:contentPart>
          </mc:Choice>
          <mc:Fallback>
            <p:pic>
              <p:nvPicPr>
                <p:cNvPr id="208" name="Freihand 207">
                  <a:extLst>
                    <a:ext uri="{FF2B5EF4-FFF2-40B4-BE49-F238E27FC236}">
                      <a16:creationId xmlns:a16="http://schemas.microsoft.com/office/drawing/2014/main" id="{D29DBECE-F251-4610-A549-B3ADBEB2524F}"/>
                    </a:ext>
                  </a:extLst>
                </p:cNvPr>
                <p:cNvPicPr/>
                <p:nvPr/>
              </p:nvPicPr>
              <p:blipFill>
                <a:blip r:embed="rId346"/>
                <a:stretch>
                  <a:fillRect/>
                </a:stretch>
              </p:blipFill>
              <p:spPr>
                <a:xfrm>
                  <a:off x="7539587" y="6534787"/>
                  <a:ext cx="968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09" name="Freihand 208">
                  <a:extLst>
                    <a:ext uri="{FF2B5EF4-FFF2-40B4-BE49-F238E27FC236}">
                      <a16:creationId xmlns:a16="http://schemas.microsoft.com/office/drawing/2014/main" id="{0114038E-AA87-4774-8C06-B32655A4544F}"/>
                    </a:ext>
                  </a:extLst>
                </p14:cNvPr>
                <p14:cNvContentPartPr/>
                <p14:nvPr/>
              </p14:nvContentPartPr>
              <p14:xfrm>
                <a:off x="7650107" y="6543787"/>
                <a:ext cx="90000" cy="57960"/>
              </p14:xfrm>
            </p:contentPart>
          </mc:Choice>
          <mc:Fallback>
            <p:pic>
              <p:nvPicPr>
                <p:cNvPr id="209" name="Freihand 208">
                  <a:extLst>
                    <a:ext uri="{FF2B5EF4-FFF2-40B4-BE49-F238E27FC236}">
                      <a16:creationId xmlns:a16="http://schemas.microsoft.com/office/drawing/2014/main" id="{0114038E-AA87-4774-8C06-B32655A4544F}"/>
                    </a:ext>
                  </a:extLst>
                </p:cNvPr>
                <p:cNvPicPr/>
                <p:nvPr/>
              </p:nvPicPr>
              <p:blipFill>
                <a:blip r:embed="rId348"/>
                <a:stretch>
                  <a:fillRect/>
                </a:stretch>
              </p:blipFill>
              <p:spPr>
                <a:xfrm>
                  <a:off x="7645787" y="6539467"/>
                  <a:ext cx="9864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10" name="Freihand 209">
                  <a:extLst>
                    <a:ext uri="{FF2B5EF4-FFF2-40B4-BE49-F238E27FC236}">
                      <a16:creationId xmlns:a16="http://schemas.microsoft.com/office/drawing/2014/main" id="{8C406D9E-318E-45D0-9DEA-C89AEB87C933}"/>
                    </a:ext>
                  </a:extLst>
                </p14:cNvPr>
                <p14:cNvContentPartPr/>
                <p14:nvPr/>
              </p14:nvContentPartPr>
              <p14:xfrm>
                <a:off x="7758107" y="6524707"/>
                <a:ext cx="93240" cy="84600"/>
              </p14:xfrm>
            </p:contentPart>
          </mc:Choice>
          <mc:Fallback>
            <p:pic>
              <p:nvPicPr>
                <p:cNvPr id="210" name="Freihand 209">
                  <a:extLst>
                    <a:ext uri="{FF2B5EF4-FFF2-40B4-BE49-F238E27FC236}">
                      <a16:creationId xmlns:a16="http://schemas.microsoft.com/office/drawing/2014/main" id="{8C406D9E-318E-45D0-9DEA-C89AEB87C933}"/>
                    </a:ext>
                  </a:extLst>
                </p:cNvPr>
                <p:cNvPicPr/>
                <p:nvPr/>
              </p:nvPicPr>
              <p:blipFill>
                <a:blip r:embed="rId350"/>
                <a:stretch>
                  <a:fillRect/>
                </a:stretch>
              </p:blipFill>
              <p:spPr>
                <a:xfrm>
                  <a:off x="7753787" y="6520387"/>
                  <a:ext cx="1018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11" name="Freihand 210">
                  <a:extLst>
                    <a:ext uri="{FF2B5EF4-FFF2-40B4-BE49-F238E27FC236}">
                      <a16:creationId xmlns:a16="http://schemas.microsoft.com/office/drawing/2014/main" id="{D392CD6F-1565-4FB2-ADDB-088377785244}"/>
                    </a:ext>
                  </a:extLst>
                </p14:cNvPr>
                <p14:cNvContentPartPr/>
                <p14:nvPr/>
              </p14:nvContentPartPr>
              <p14:xfrm>
                <a:off x="7920107" y="6440467"/>
                <a:ext cx="11160" cy="203040"/>
              </p14:xfrm>
            </p:contentPart>
          </mc:Choice>
          <mc:Fallback>
            <p:pic>
              <p:nvPicPr>
                <p:cNvPr id="211" name="Freihand 210">
                  <a:extLst>
                    <a:ext uri="{FF2B5EF4-FFF2-40B4-BE49-F238E27FC236}">
                      <a16:creationId xmlns:a16="http://schemas.microsoft.com/office/drawing/2014/main" id="{D392CD6F-1565-4FB2-ADDB-088377785244}"/>
                    </a:ext>
                  </a:extLst>
                </p:cNvPr>
                <p:cNvPicPr/>
                <p:nvPr/>
              </p:nvPicPr>
              <p:blipFill>
                <a:blip r:embed="rId352"/>
                <a:stretch>
                  <a:fillRect/>
                </a:stretch>
              </p:blipFill>
              <p:spPr>
                <a:xfrm>
                  <a:off x="7915787" y="6436147"/>
                  <a:ext cx="19800" cy="211680"/>
                </a:xfrm>
                <a:prstGeom prst="rect">
                  <a:avLst/>
                </a:prstGeom>
              </p:spPr>
            </p:pic>
          </mc:Fallback>
        </mc:AlternateContent>
      </p:grpSp>
      <p:grpSp>
        <p:nvGrpSpPr>
          <p:cNvPr id="220" name="Gruppieren 219">
            <a:extLst>
              <a:ext uri="{FF2B5EF4-FFF2-40B4-BE49-F238E27FC236}">
                <a16:creationId xmlns:a16="http://schemas.microsoft.com/office/drawing/2014/main" id="{0F15E4F0-C312-4A00-93B7-ECCF722AA200}"/>
              </a:ext>
            </a:extLst>
          </p:cNvPr>
          <p:cNvGrpSpPr/>
          <p:nvPr/>
        </p:nvGrpSpPr>
        <p:grpSpPr>
          <a:xfrm>
            <a:off x="7877627" y="3080227"/>
            <a:ext cx="774360" cy="277920"/>
            <a:chOff x="7877627" y="3080227"/>
            <a:chExt cx="774360" cy="277920"/>
          </a:xfrm>
        </p:grpSpPr>
        <mc:AlternateContent xmlns:mc="http://schemas.openxmlformats.org/markup-compatibility/2006">
          <mc:Choice xmlns:p14="http://schemas.microsoft.com/office/powerpoint/2010/main" Requires="p14">
            <p:contentPart p14:bwMode="auto" r:id="rId353">
              <p14:nvContentPartPr>
                <p14:cNvPr id="213" name="Freihand 212">
                  <a:extLst>
                    <a:ext uri="{FF2B5EF4-FFF2-40B4-BE49-F238E27FC236}">
                      <a16:creationId xmlns:a16="http://schemas.microsoft.com/office/drawing/2014/main" id="{BCA5CA9D-CB24-4D86-841C-AEF3A1966CF3}"/>
                    </a:ext>
                  </a:extLst>
                </p14:cNvPr>
                <p14:cNvContentPartPr/>
                <p14:nvPr/>
              </p14:nvContentPartPr>
              <p14:xfrm>
                <a:off x="7954307" y="3170227"/>
                <a:ext cx="38880" cy="142200"/>
              </p14:xfrm>
            </p:contentPart>
          </mc:Choice>
          <mc:Fallback>
            <p:pic>
              <p:nvPicPr>
                <p:cNvPr id="213" name="Freihand 212">
                  <a:extLst>
                    <a:ext uri="{FF2B5EF4-FFF2-40B4-BE49-F238E27FC236}">
                      <a16:creationId xmlns:a16="http://schemas.microsoft.com/office/drawing/2014/main" id="{BCA5CA9D-CB24-4D86-841C-AEF3A1966CF3}"/>
                    </a:ext>
                  </a:extLst>
                </p:cNvPr>
                <p:cNvPicPr/>
                <p:nvPr/>
              </p:nvPicPr>
              <p:blipFill>
                <a:blip r:embed="rId354"/>
                <a:stretch>
                  <a:fillRect/>
                </a:stretch>
              </p:blipFill>
              <p:spPr>
                <a:xfrm>
                  <a:off x="7949987" y="3165907"/>
                  <a:ext cx="475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14" name="Freihand 213">
                  <a:extLst>
                    <a:ext uri="{FF2B5EF4-FFF2-40B4-BE49-F238E27FC236}">
                      <a16:creationId xmlns:a16="http://schemas.microsoft.com/office/drawing/2014/main" id="{2E38A2FB-5F14-44E1-9A61-4C4BD6B3F7FB}"/>
                    </a:ext>
                  </a:extLst>
                </p14:cNvPr>
                <p14:cNvContentPartPr/>
                <p14:nvPr/>
              </p14:nvContentPartPr>
              <p14:xfrm>
                <a:off x="7877627" y="3151147"/>
                <a:ext cx="173880" cy="163440"/>
              </p14:xfrm>
            </p:contentPart>
          </mc:Choice>
          <mc:Fallback>
            <p:pic>
              <p:nvPicPr>
                <p:cNvPr id="214" name="Freihand 213">
                  <a:extLst>
                    <a:ext uri="{FF2B5EF4-FFF2-40B4-BE49-F238E27FC236}">
                      <a16:creationId xmlns:a16="http://schemas.microsoft.com/office/drawing/2014/main" id="{2E38A2FB-5F14-44E1-9A61-4C4BD6B3F7FB}"/>
                    </a:ext>
                  </a:extLst>
                </p:cNvPr>
                <p:cNvPicPr/>
                <p:nvPr/>
              </p:nvPicPr>
              <p:blipFill>
                <a:blip r:embed="rId356"/>
                <a:stretch>
                  <a:fillRect/>
                </a:stretch>
              </p:blipFill>
              <p:spPr>
                <a:xfrm>
                  <a:off x="7873307" y="3146827"/>
                  <a:ext cx="1825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15" name="Freihand 214">
                  <a:extLst>
                    <a:ext uri="{FF2B5EF4-FFF2-40B4-BE49-F238E27FC236}">
                      <a16:creationId xmlns:a16="http://schemas.microsoft.com/office/drawing/2014/main" id="{C5C13E85-5B1F-4F3B-9BAF-8A6A4FD619E2}"/>
                    </a:ext>
                  </a:extLst>
                </p14:cNvPr>
                <p14:cNvContentPartPr/>
                <p14:nvPr/>
              </p14:nvContentPartPr>
              <p14:xfrm>
                <a:off x="8080307" y="3133867"/>
                <a:ext cx="137880" cy="153720"/>
              </p14:xfrm>
            </p:contentPart>
          </mc:Choice>
          <mc:Fallback>
            <p:pic>
              <p:nvPicPr>
                <p:cNvPr id="215" name="Freihand 214">
                  <a:extLst>
                    <a:ext uri="{FF2B5EF4-FFF2-40B4-BE49-F238E27FC236}">
                      <a16:creationId xmlns:a16="http://schemas.microsoft.com/office/drawing/2014/main" id="{C5C13E85-5B1F-4F3B-9BAF-8A6A4FD619E2}"/>
                    </a:ext>
                  </a:extLst>
                </p:cNvPr>
                <p:cNvPicPr/>
                <p:nvPr/>
              </p:nvPicPr>
              <p:blipFill>
                <a:blip r:embed="rId358"/>
                <a:stretch>
                  <a:fillRect/>
                </a:stretch>
              </p:blipFill>
              <p:spPr>
                <a:xfrm>
                  <a:off x="8075987" y="3129547"/>
                  <a:ext cx="14652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16" name="Freihand 215">
                  <a:extLst>
                    <a:ext uri="{FF2B5EF4-FFF2-40B4-BE49-F238E27FC236}">
                      <a16:creationId xmlns:a16="http://schemas.microsoft.com/office/drawing/2014/main" id="{9A5B40EA-798F-4393-B3A8-B39A4DC60260}"/>
                    </a:ext>
                  </a:extLst>
                </p14:cNvPr>
                <p14:cNvContentPartPr/>
                <p14:nvPr/>
              </p14:nvContentPartPr>
              <p14:xfrm>
                <a:off x="8158427" y="3227827"/>
                <a:ext cx="65880" cy="56160"/>
              </p14:xfrm>
            </p:contentPart>
          </mc:Choice>
          <mc:Fallback>
            <p:pic>
              <p:nvPicPr>
                <p:cNvPr id="216" name="Freihand 215">
                  <a:extLst>
                    <a:ext uri="{FF2B5EF4-FFF2-40B4-BE49-F238E27FC236}">
                      <a16:creationId xmlns:a16="http://schemas.microsoft.com/office/drawing/2014/main" id="{9A5B40EA-798F-4393-B3A8-B39A4DC60260}"/>
                    </a:ext>
                  </a:extLst>
                </p:cNvPr>
                <p:cNvPicPr/>
                <p:nvPr/>
              </p:nvPicPr>
              <p:blipFill>
                <a:blip r:embed="rId360"/>
                <a:stretch>
                  <a:fillRect/>
                </a:stretch>
              </p:blipFill>
              <p:spPr>
                <a:xfrm>
                  <a:off x="8154107" y="3223507"/>
                  <a:ext cx="745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7" name="Freihand 216">
                  <a:extLst>
                    <a:ext uri="{FF2B5EF4-FFF2-40B4-BE49-F238E27FC236}">
                      <a16:creationId xmlns:a16="http://schemas.microsoft.com/office/drawing/2014/main" id="{6BF95064-6B56-457D-9FF6-387E78CD8524}"/>
                    </a:ext>
                  </a:extLst>
                </p14:cNvPr>
                <p14:cNvContentPartPr/>
                <p14:nvPr/>
              </p14:nvContentPartPr>
              <p14:xfrm>
                <a:off x="8331587" y="3080227"/>
                <a:ext cx="103320" cy="227880"/>
              </p14:xfrm>
            </p:contentPart>
          </mc:Choice>
          <mc:Fallback>
            <p:pic>
              <p:nvPicPr>
                <p:cNvPr id="217" name="Freihand 216">
                  <a:extLst>
                    <a:ext uri="{FF2B5EF4-FFF2-40B4-BE49-F238E27FC236}">
                      <a16:creationId xmlns:a16="http://schemas.microsoft.com/office/drawing/2014/main" id="{6BF95064-6B56-457D-9FF6-387E78CD8524}"/>
                    </a:ext>
                  </a:extLst>
                </p:cNvPr>
                <p:cNvPicPr/>
                <p:nvPr/>
              </p:nvPicPr>
              <p:blipFill>
                <a:blip r:embed="rId362"/>
                <a:stretch>
                  <a:fillRect/>
                </a:stretch>
              </p:blipFill>
              <p:spPr>
                <a:xfrm>
                  <a:off x="8327267" y="3075907"/>
                  <a:ext cx="11196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18" name="Freihand 217">
                  <a:extLst>
                    <a:ext uri="{FF2B5EF4-FFF2-40B4-BE49-F238E27FC236}">
                      <a16:creationId xmlns:a16="http://schemas.microsoft.com/office/drawing/2014/main" id="{0B5B201D-62D2-442F-8D70-990668213F09}"/>
                    </a:ext>
                  </a:extLst>
                </p14:cNvPr>
                <p14:cNvContentPartPr/>
                <p14:nvPr/>
              </p14:nvContentPartPr>
              <p14:xfrm>
                <a:off x="8489627" y="3177067"/>
                <a:ext cx="111960" cy="69480"/>
              </p14:xfrm>
            </p:contentPart>
          </mc:Choice>
          <mc:Fallback>
            <p:pic>
              <p:nvPicPr>
                <p:cNvPr id="218" name="Freihand 217">
                  <a:extLst>
                    <a:ext uri="{FF2B5EF4-FFF2-40B4-BE49-F238E27FC236}">
                      <a16:creationId xmlns:a16="http://schemas.microsoft.com/office/drawing/2014/main" id="{0B5B201D-62D2-442F-8D70-990668213F09}"/>
                    </a:ext>
                  </a:extLst>
                </p:cNvPr>
                <p:cNvPicPr/>
                <p:nvPr/>
              </p:nvPicPr>
              <p:blipFill>
                <a:blip r:embed="rId364"/>
                <a:stretch>
                  <a:fillRect/>
                </a:stretch>
              </p:blipFill>
              <p:spPr>
                <a:xfrm>
                  <a:off x="8485307" y="3172747"/>
                  <a:ext cx="1206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19" name="Freihand 218">
                  <a:extLst>
                    <a:ext uri="{FF2B5EF4-FFF2-40B4-BE49-F238E27FC236}">
                      <a16:creationId xmlns:a16="http://schemas.microsoft.com/office/drawing/2014/main" id="{3CD2AC43-C651-46FA-95DB-483E19AC28BB}"/>
                    </a:ext>
                  </a:extLst>
                </p14:cNvPr>
                <p14:cNvContentPartPr/>
                <p14:nvPr/>
              </p14:nvContentPartPr>
              <p14:xfrm>
                <a:off x="8571347" y="3097147"/>
                <a:ext cx="80640" cy="261000"/>
              </p14:xfrm>
            </p:contentPart>
          </mc:Choice>
          <mc:Fallback>
            <p:pic>
              <p:nvPicPr>
                <p:cNvPr id="219" name="Freihand 218">
                  <a:extLst>
                    <a:ext uri="{FF2B5EF4-FFF2-40B4-BE49-F238E27FC236}">
                      <a16:creationId xmlns:a16="http://schemas.microsoft.com/office/drawing/2014/main" id="{3CD2AC43-C651-46FA-95DB-483E19AC28BB}"/>
                    </a:ext>
                  </a:extLst>
                </p:cNvPr>
                <p:cNvPicPr/>
                <p:nvPr/>
              </p:nvPicPr>
              <p:blipFill>
                <a:blip r:embed="rId366"/>
                <a:stretch>
                  <a:fillRect/>
                </a:stretch>
              </p:blipFill>
              <p:spPr>
                <a:xfrm>
                  <a:off x="8567027" y="3092827"/>
                  <a:ext cx="89280" cy="269640"/>
                </a:xfrm>
                <a:prstGeom prst="rect">
                  <a:avLst/>
                </a:prstGeom>
              </p:spPr>
            </p:pic>
          </mc:Fallback>
        </mc:AlternateContent>
      </p:grpSp>
    </p:spTree>
    <p:extLst>
      <p:ext uri="{BB962C8B-B14F-4D97-AF65-F5344CB8AC3E}">
        <p14:creationId xmlns:p14="http://schemas.microsoft.com/office/powerpoint/2010/main" val="196831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0" grpId="0"/>
      <p:bldP spid="8"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3B4D4-5BD6-405E-212A-ACB6F7FE4E8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FED1180-5841-D3C0-1292-124BE42CDF5E}"/>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Equilibrium</a:t>
            </a:r>
          </a:p>
        </p:txBody>
      </p:sp>
      <p:sp>
        <p:nvSpPr>
          <p:cNvPr id="9" name="Textfeld 8">
            <a:extLst>
              <a:ext uri="{FF2B5EF4-FFF2-40B4-BE49-F238E27FC236}">
                <a16:creationId xmlns:a16="http://schemas.microsoft.com/office/drawing/2014/main" id="{E7D54B3B-5CC3-8D56-29AD-AF09C06AF9AE}"/>
              </a:ext>
            </a:extLst>
          </p:cNvPr>
          <p:cNvSpPr txBox="1"/>
          <p:nvPr/>
        </p:nvSpPr>
        <p:spPr>
          <a:xfrm>
            <a:off x="-53788" y="541189"/>
            <a:ext cx="12245788" cy="6316811"/>
          </a:xfrm>
          <a:prstGeom prst="rect">
            <a:avLst/>
          </a:prstGeom>
          <a:noFill/>
        </p:spPr>
        <p:txBody>
          <a:bodyPr wrap="square" rtlCol="0">
            <a:noAutofit/>
          </a:bodyPr>
          <a:lstStyle/>
          <a:p>
            <a:r>
              <a:rPr lang="en-US" sz="2400" u="sng" dirty="0"/>
              <a:t>Number of firms an price:</a:t>
            </a:r>
          </a:p>
          <a:p>
            <a:endParaRPr lang="en-US" sz="2400" dirty="0"/>
          </a:p>
          <a:p>
            <a:r>
              <a:rPr lang="en-US" sz="2400" dirty="0"/>
              <a:t>Demand:		</a:t>
            </a:r>
            <a:r>
              <a:rPr lang="de-DE" sz="2400" dirty="0"/>
              <a:t>x = S(1/n –b(p-P)) = S/n + </a:t>
            </a:r>
            <a:r>
              <a:rPr lang="de-DE" sz="2400" dirty="0" err="1"/>
              <a:t>SbP</a:t>
            </a:r>
            <a:r>
              <a:rPr lang="de-DE" sz="2400" dirty="0"/>
              <a:t> – </a:t>
            </a:r>
            <a:r>
              <a:rPr lang="de-DE" sz="2400" dirty="0" err="1"/>
              <a:t>Sbp</a:t>
            </a:r>
            <a:endParaRPr lang="de-DE" sz="2400" dirty="0"/>
          </a:p>
          <a:p>
            <a:endParaRPr lang="de-DE" sz="2400" dirty="0"/>
          </a:p>
          <a:p>
            <a:r>
              <a:rPr lang="de-DE" sz="2400" dirty="0"/>
              <a:t>Every </a:t>
            </a:r>
            <a:r>
              <a:rPr lang="de-DE" sz="2400" dirty="0" err="1"/>
              <a:t>firms</a:t>
            </a:r>
            <a:r>
              <a:rPr lang="de-DE" sz="2400" dirty="0"/>
              <a:t> </a:t>
            </a:r>
            <a:r>
              <a:rPr lang="de-DE" sz="2400" dirty="0" err="1"/>
              <a:t>takes</a:t>
            </a:r>
            <a:r>
              <a:rPr lang="de-DE" sz="2400" dirty="0"/>
              <a:t> </a:t>
            </a:r>
            <a:r>
              <a:rPr lang="de-DE" sz="2400" dirty="0" err="1"/>
              <a:t>the</a:t>
            </a:r>
            <a:r>
              <a:rPr lang="de-DE" sz="2400" dirty="0"/>
              <a:t> </a:t>
            </a:r>
            <a:r>
              <a:rPr lang="de-DE" sz="2400" dirty="0" err="1"/>
              <a:t>price</a:t>
            </a:r>
            <a:r>
              <a:rPr lang="de-DE" sz="2400" dirty="0"/>
              <a:t> </a:t>
            </a:r>
            <a:r>
              <a:rPr lang="de-DE" sz="2400" dirty="0" err="1"/>
              <a:t>of</a:t>
            </a:r>
            <a:r>
              <a:rPr lang="de-DE" sz="2400" dirty="0"/>
              <a:t> </a:t>
            </a:r>
            <a:r>
              <a:rPr lang="de-DE" sz="2400" dirty="0" err="1"/>
              <a:t>the</a:t>
            </a:r>
            <a:r>
              <a:rPr lang="de-DE" sz="2400" dirty="0"/>
              <a:t> </a:t>
            </a:r>
            <a:r>
              <a:rPr lang="de-DE" sz="2400" dirty="0" err="1"/>
              <a:t>other</a:t>
            </a:r>
            <a:r>
              <a:rPr lang="de-DE" sz="2400" dirty="0"/>
              <a:t> </a:t>
            </a:r>
            <a:r>
              <a:rPr lang="de-DE" sz="2400" dirty="0" err="1"/>
              <a:t>firms</a:t>
            </a:r>
            <a:r>
              <a:rPr lang="de-DE" sz="2400" dirty="0"/>
              <a:t> </a:t>
            </a:r>
            <a:r>
              <a:rPr lang="de-DE" sz="2400" dirty="0" err="1"/>
              <a:t>as</a:t>
            </a:r>
            <a:r>
              <a:rPr lang="de-DE" sz="2400" dirty="0"/>
              <a:t> </a:t>
            </a:r>
            <a:r>
              <a:rPr lang="de-DE" sz="2400" dirty="0" err="1"/>
              <a:t>given</a:t>
            </a:r>
            <a:r>
              <a:rPr lang="de-DE" sz="2400" dirty="0"/>
              <a:t> (</a:t>
            </a:r>
            <a:r>
              <a:rPr lang="de-DE" sz="2400" dirty="0" err="1"/>
              <a:t>see</a:t>
            </a:r>
            <a:r>
              <a:rPr lang="de-DE" sz="2400" dirty="0"/>
              <a:t>. </a:t>
            </a:r>
            <a:r>
              <a:rPr lang="de-DE" sz="2400" dirty="0" err="1"/>
              <a:t>Cournot</a:t>
            </a:r>
            <a:r>
              <a:rPr lang="de-DE" sz="2400" dirty="0"/>
              <a:t>):</a:t>
            </a:r>
          </a:p>
          <a:p>
            <a:r>
              <a:rPr lang="en-US" sz="2400" dirty="0"/>
              <a:t>→ A:=</a:t>
            </a:r>
            <a:r>
              <a:rPr lang="de-DE" sz="2400" dirty="0"/>
              <a:t> S/n + </a:t>
            </a:r>
            <a:r>
              <a:rPr lang="de-DE" sz="2400" dirty="0" err="1"/>
              <a:t>SbP</a:t>
            </a:r>
            <a:r>
              <a:rPr lang="de-DE" sz="2400" dirty="0"/>
              <a:t> und B:=Sb</a:t>
            </a:r>
          </a:p>
          <a:p>
            <a:endParaRPr lang="en-US" sz="2400" dirty="0"/>
          </a:p>
          <a:p>
            <a:r>
              <a:rPr lang="en-US" sz="2400" dirty="0"/>
              <a:t>→ 	x = A-Bp				(Monopoly)	→	dx=-</a:t>
            </a:r>
            <a:r>
              <a:rPr lang="en-US" sz="2400" dirty="0" err="1"/>
              <a:t>Bdp</a:t>
            </a:r>
            <a:r>
              <a:rPr lang="en-US" sz="2400" dirty="0"/>
              <a:t> →</a:t>
            </a:r>
            <a:r>
              <a:rPr lang="en-US" sz="2400" dirty="0" err="1"/>
              <a:t>dp</a:t>
            </a:r>
            <a:r>
              <a:rPr lang="en-US" sz="2400" dirty="0"/>
              <a:t>/dx= -1/B</a:t>
            </a:r>
          </a:p>
          <a:p>
            <a:r>
              <a:rPr lang="en-US" sz="2400" dirty="0"/>
              <a:t>	GE = p’(x)</a:t>
            </a:r>
            <a:r>
              <a:rPr lang="en-US" sz="2400" dirty="0" err="1"/>
              <a:t>x+p</a:t>
            </a:r>
            <a:r>
              <a:rPr lang="en-US" sz="2400" dirty="0"/>
              <a:t>(x)=p – x/B = p – x/(Sb) 	(Marginal revenue monopoly)</a:t>
            </a:r>
          </a:p>
          <a:p>
            <a:r>
              <a:rPr lang="en-US" sz="2400" dirty="0"/>
              <a:t>	GE = GK = k				(Optimum condition)</a:t>
            </a:r>
          </a:p>
          <a:p>
            <a:endParaRPr lang="en-US" sz="2400" dirty="0"/>
          </a:p>
          <a:p>
            <a:r>
              <a:rPr lang="en-US" sz="2400" dirty="0"/>
              <a:t>→ p = k + x/Sb = k + (S/n)/(Sb)	(Equilibrium)</a:t>
            </a:r>
          </a:p>
          <a:p>
            <a:endParaRPr lang="en-US" sz="2400" dirty="0"/>
          </a:p>
          <a:p>
            <a:r>
              <a:rPr lang="en-US" sz="2400" dirty="0"/>
              <a:t>→	p = k + 1/(</a:t>
            </a:r>
            <a:r>
              <a:rPr lang="en-US" sz="2400" dirty="0" err="1"/>
              <a:t>nb</a:t>
            </a:r>
            <a:r>
              <a:rPr lang="en-US" sz="2400" dirty="0"/>
              <a:t>)		→	 1/</a:t>
            </a:r>
            <a:r>
              <a:rPr lang="en-US" sz="2400" dirty="0" err="1"/>
              <a:t>nb</a:t>
            </a:r>
            <a:r>
              <a:rPr lang="en-US" sz="2400" dirty="0"/>
              <a:t>  (Mark-up vs </a:t>
            </a:r>
          </a:p>
          <a:p>
            <a:r>
              <a:rPr lang="en-US" sz="2400" dirty="0"/>
              <a:t>						perfect competition)</a:t>
            </a:r>
          </a:p>
          <a:p>
            <a:r>
              <a:rPr lang="en-US" sz="2400" dirty="0"/>
              <a:t>If the number of companies (n) increases, competition increases and</a:t>
            </a:r>
          </a:p>
          <a:p>
            <a:r>
              <a:rPr lang="en-US" sz="2400" dirty="0"/>
              <a:t>the price (p) that an individual company can charge decreases.</a:t>
            </a:r>
            <a:endParaRPr lang="de-DE" sz="2400" dirty="0"/>
          </a:p>
          <a:p>
            <a:endParaRPr lang="en-US" sz="2400" dirty="0"/>
          </a:p>
          <a:p>
            <a:endParaRPr lang="de-DE" sz="2000" dirty="0"/>
          </a:p>
        </p:txBody>
      </p:sp>
      <p:sp>
        <p:nvSpPr>
          <p:cNvPr id="5" name="Rechteck 4">
            <a:extLst>
              <a:ext uri="{FF2B5EF4-FFF2-40B4-BE49-F238E27FC236}">
                <a16:creationId xmlns:a16="http://schemas.microsoft.com/office/drawing/2014/main" id="{EBEC1E15-B303-CC2D-A27D-D82206CFD74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12BC0EF-DCD2-45D6-A9A5-FC3C062FA939}"/>
                  </a:ext>
                </a:extLst>
              </p14:cNvPr>
              <p14:cNvContentPartPr/>
              <p14:nvPr/>
            </p14:nvContentPartPr>
            <p14:xfrm>
              <a:off x="5240267" y="1694947"/>
              <a:ext cx="288000" cy="9000"/>
            </p14:xfrm>
          </p:contentPart>
        </mc:Choice>
        <mc:Fallback>
          <p:pic>
            <p:nvPicPr>
              <p:cNvPr id="2" name="Freihand 1">
                <a:extLst>
                  <a:ext uri="{FF2B5EF4-FFF2-40B4-BE49-F238E27FC236}">
                    <a16:creationId xmlns:a16="http://schemas.microsoft.com/office/drawing/2014/main" id="{912BC0EF-DCD2-45D6-A9A5-FC3C062FA939}"/>
                  </a:ext>
                </a:extLst>
              </p:cNvPr>
              <p:cNvPicPr/>
              <p:nvPr/>
            </p:nvPicPr>
            <p:blipFill>
              <a:blip r:embed="rId4"/>
              <a:stretch>
                <a:fillRect/>
              </a:stretch>
            </p:blipFill>
            <p:spPr>
              <a:xfrm>
                <a:off x="5235947" y="1690627"/>
                <a:ext cx="2966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BAE9E0A8-C51D-4B84-A73F-244526C29D98}"/>
                  </a:ext>
                </a:extLst>
              </p14:cNvPr>
              <p14:cNvContentPartPr/>
              <p14:nvPr/>
            </p14:nvContentPartPr>
            <p14:xfrm>
              <a:off x="5913827" y="1714387"/>
              <a:ext cx="331920" cy="27360"/>
            </p14:xfrm>
          </p:contentPart>
        </mc:Choice>
        <mc:Fallback>
          <p:pic>
            <p:nvPicPr>
              <p:cNvPr id="3" name="Freihand 2">
                <a:extLst>
                  <a:ext uri="{FF2B5EF4-FFF2-40B4-BE49-F238E27FC236}">
                    <a16:creationId xmlns:a16="http://schemas.microsoft.com/office/drawing/2014/main" id="{BAE9E0A8-C51D-4B84-A73F-244526C29D98}"/>
                  </a:ext>
                </a:extLst>
              </p:cNvPr>
              <p:cNvPicPr/>
              <p:nvPr/>
            </p:nvPicPr>
            <p:blipFill>
              <a:blip r:embed="rId6"/>
              <a:stretch>
                <a:fillRect/>
              </a:stretch>
            </p:blipFill>
            <p:spPr>
              <a:xfrm>
                <a:off x="5909507" y="1710067"/>
                <a:ext cx="3405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6B46B958-931F-41DF-9338-BAB073FC10CC}"/>
                  </a:ext>
                </a:extLst>
              </p14:cNvPr>
              <p14:cNvContentPartPr/>
              <p14:nvPr/>
            </p14:nvContentPartPr>
            <p14:xfrm>
              <a:off x="6290387" y="1477867"/>
              <a:ext cx="3960" cy="5040"/>
            </p14:xfrm>
          </p:contentPart>
        </mc:Choice>
        <mc:Fallback>
          <p:pic>
            <p:nvPicPr>
              <p:cNvPr id="6" name="Freihand 5">
                <a:extLst>
                  <a:ext uri="{FF2B5EF4-FFF2-40B4-BE49-F238E27FC236}">
                    <a16:creationId xmlns:a16="http://schemas.microsoft.com/office/drawing/2014/main" id="{6B46B958-931F-41DF-9338-BAB073FC10CC}"/>
                  </a:ext>
                </a:extLst>
              </p:cNvPr>
              <p:cNvPicPr/>
              <p:nvPr/>
            </p:nvPicPr>
            <p:blipFill>
              <a:blip r:embed="rId8"/>
              <a:stretch>
                <a:fillRect/>
              </a:stretch>
            </p:blipFill>
            <p:spPr>
              <a:xfrm>
                <a:off x="6286067" y="1473547"/>
                <a:ext cx="1260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20C439B4-6566-4844-97CC-5C0BB88ADAA9}"/>
                  </a:ext>
                </a:extLst>
              </p14:cNvPr>
              <p14:cNvContentPartPr/>
              <p14:nvPr/>
            </p14:nvContentPartPr>
            <p14:xfrm>
              <a:off x="3974147" y="1602787"/>
              <a:ext cx="5040" cy="5760"/>
            </p14:xfrm>
          </p:contentPart>
        </mc:Choice>
        <mc:Fallback>
          <p:pic>
            <p:nvPicPr>
              <p:cNvPr id="7" name="Freihand 6">
                <a:extLst>
                  <a:ext uri="{FF2B5EF4-FFF2-40B4-BE49-F238E27FC236}">
                    <a16:creationId xmlns:a16="http://schemas.microsoft.com/office/drawing/2014/main" id="{20C439B4-6566-4844-97CC-5C0BB88ADAA9}"/>
                  </a:ext>
                </a:extLst>
              </p:cNvPr>
              <p:cNvPicPr/>
              <p:nvPr/>
            </p:nvPicPr>
            <p:blipFill>
              <a:blip r:embed="rId10"/>
              <a:stretch>
                <a:fillRect/>
              </a:stretch>
            </p:blipFill>
            <p:spPr>
              <a:xfrm>
                <a:off x="3969827" y="1598467"/>
                <a:ext cx="136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F014E085-4F01-4C88-9C93-1211259E6309}"/>
                  </a:ext>
                </a:extLst>
              </p14:cNvPr>
              <p14:cNvContentPartPr/>
              <p14:nvPr/>
            </p14:nvContentPartPr>
            <p14:xfrm>
              <a:off x="4540427" y="1604227"/>
              <a:ext cx="3600" cy="7200"/>
            </p14:xfrm>
          </p:contentPart>
        </mc:Choice>
        <mc:Fallback>
          <p:pic>
            <p:nvPicPr>
              <p:cNvPr id="8" name="Freihand 7">
                <a:extLst>
                  <a:ext uri="{FF2B5EF4-FFF2-40B4-BE49-F238E27FC236}">
                    <a16:creationId xmlns:a16="http://schemas.microsoft.com/office/drawing/2014/main" id="{F014E085-4F01-4C88-9C93-1211259E6309}"/>
                  </a:ext>
                </a:extLst>
              </p:cNvPr>
              <p:cNvPicPr/>
              <p:nvPr/>
            </p:nvPicPr>
            <p:blipFill>
              <a:blip r:embed="rId10"/>
              <a:stretch>
                <a:fillRect/>
              </a:stretch>
            </p:blipFill>
            <p:spPr>
              <a:xfrm>
                <a:off x="4536107" y="1599907"/>
                <a:ext cx="122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Freihand 11">
                <a:extLst>
                  <a:ext uri="{FF2B5EF4-FFF2-40B4-BE49-F238E27FC236}">
                    <a16:creationId xmlns:a16="http://schemas.microsoft.com/office/drawing/2014/main" id="{AD2115D0-234A-4244-BA83-F629BF12E8A3}"/>
                  </a:ext>
                </a:extLst>
              </p14:cNvPr>
              <p14:cNvContentPartPr/>
              <p14:nvPr/>
            </p14:nvContentPartPr>
            <p14:xfrm>
              <a:off x="5214707" y="1166827"/>
              <a:ext cx="791640" cy="220680"/>
            </p14:xfrm>
          </p:contentPart>
        </mc:Choice>
        <mc:Fallback>
          <p:pic>
            <p:nvPicPr>
              <p:cNvPr id="12" name="Freihand 11">
                <a:extLst>
                  <a:ext uri="{FF2B5EF4-FFF2-40B4-BE49-F238E27FC236}">
                    <a16:creationId xmlns:a16="http://schemas.microsoft.com/office/drawing/2014/main" id="{AD2115D0-234A-4244-BA83-F629BF12E8A3}"/>
                  </a:ext>
                </a:extLst>
              </p:cNvPr>
              <p:cNvPicPr/>
              <p:nvPr/>
            </p:nvPicPr>
            <p:blipFill>
              <a:blip r:embed="rId13"/>
              <a:stretch>
                <a:fillRect/>
              </a:stretch>
            </p:blipFill>
            <p:spPr>
              <a:xfrm>
                <a:off x="5210387" y="1162507"/>
                <a:ext cx="800280" cy="229320"/>
              </a:xfrm>
              <a:prstGeom prst="rect">
                <a:avLst/>
              </a:prstGeom>
            </p:spPr>
          </p:pic>
        </mc:Fallback>
      </mc:AlternateContent>
      <p:grpSp>
        <p:nvGrpSpPr>
          <p:cNvPr id="23" name="Gruppieren 22">
            <a:extLst>
              <a:ext uri="{FF2B5EF4-FFF2-40B4-BE49-F238E27FC236}">
                <a16:creationId xmlns:a16="http://schemas.microsoft.com/office/drawing/2014/main" id="{B478FAFA-40D8-4A73-9516-D1E7FD9862E8}"/>
              </a:ext>
            </a:extLst>
          </p:cNvPr>
          <p:cNvGrpSpPr/>
          <p:nvPr/>
        </p:nvGrpSpPr>
        <p:grpSpPr>
          <a:xfrm>
            <a:off x="5508827" y="688387"/>
            <a:ext cx="741960" cy="344160"/>
            <a:chOff x="5508827" y="688387"/>
            <a:chExt cx="741960" cy="344160"/>
          </a:xfrm>
        </p:grpSpPr>
        <mc:AlternateContent xmlns:mc="http://schemas.openxmlformats.org/markup-compatibility/2006">
          <mc:Choice xmlns:p14="http://schemas.microsoft.com/office/powerpoint/2010/main" Requires="p14">
            <p:contentPart p14:bwMode="auto" r:id="rId14">
              <p14:nvContentPartPr>
                <p14:cNvPr id="13" name="Freihand 12">
                  <a:extLst>
                    <a:ext uri="{FF2B5EF4-FFF2-40B4-BE49-F238E27FC236}">
                      <a16:creationId xmlns:a16="http://schemas.microsoft.com/office/drawing/2014/main" id="{7E3BAB0A-438C-444A-8ABE-B7C68A2B359F}"/>
                    </a:ext>
                  </a:extLst>
                </p14:cNvPr>
                <p14:cNvContentPartPr/>
                <p14:nvPr/>
              </p14:nvContentPartPr>
              <p14:xfrm>
                <a:off x="5508827" y="923107"/>
                <a:ext cx="120240" cy="109440"/>
              </p14:xfrm>
            </p:contentPart>
          </mc:Choice>
          <mc:Fallback>
            <p:pic>
              <p:nvPicPr>
                <p:cNvPr id="13" name="Freihand 12">
                  <a:extLst>
                    <a:ext uri="{FF2B5EF4-FFF2-40B4-BE49-F238E27FC236}">
                      <a16:creationId xmlns:a16="http://schemas.microsoft.com/office/drawing/2014/main" id="{7E3BAB0A-438C-444A-8ABE-B7C68A2B359F}"/>
                    </a:ext>
                  </a:extLst>
                </p:cNvPr>
                <p:cNvPicPr/>
                <p:nvPr/>
              </p:nvPicPr>
              <p:blipFill>
                <a:blip r:embed="rId15"/>
                <a:stretch>
                  <a:fillRect/>
                </a:stretch>
              </p:blipFill>
              <p:spPr>
                <a:xfrm>
                  <a:off x="5504507" y="918787"/>
                  <a:ext cx="1288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Freihand 13">
                  <a:extLst>
                    <a:ext uri="{FF2B5EF4-FFF2-40B4-BE49-F238E27FC236}">
                      <a16:creationId xmlns:a16="http://schemas.microsoft.com/office/drawing/2014/main" id="{5BBD0304-AB18-4CB4-8C68-56811800E0E8}"/>
                    </a:ext>
                  </a:extLst>
                </p14:cNvPr>
                <p14:cNvContentPartPr/>
                <p14:nvPr/>
              </p14:nvContentPartPr>
              <p14:xfrm>
                <a:off x="5666147" y="918067"/>
                <a:ext cx="110520" cy="99720"/>
              </p14:xfrm>
            </p:contentPart>
          </mc:Choice>
          <mc:Fallback>
            <p:pic>
              <p:nvPicPr>
                <p:cNvPr id="14" name="Freihand 13">
                  <a:extLst>
                    <a:ext uri="{FF2B5EF4-FFF2-40B4-BE49-F238E27FC236}">
                      <a16:creationId xmlns:a16="http://schemas.microsoft.com/office/drawing/2014/main" id="{5BBD0304-AB18-4CB4-8C68-56811800E0E8}"/>
                    </a:ext>
                  </a:extLst>
                </p:cNvPr>
                <p:cNvPicPr/>
                <p:nvPr/>
              </p:nvPicPr>
              <p:blipFill>
                <a:blip r:embed="rId17"/>
                <a:stretch>
                  <a:fillRect/>
                </a:stretch>
              </p:blipFill>
              <p:spPr>
                <a:xfrm>
                  <a:off x="5661827" y="913747"/>
                  <a:ext cx="1191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 name="Freihand 14">
                  <a:extLst>
                    <a:ext uri="{FF2B5EF4-FFF2-40B4-BE49-F238E27FC236}">
                      <a16:creationId xmlns:a16="http://schemas.microsoft.com/office/drawing/2014/main" id="{B76493DA-359E-4F88-8466-3C2245CDCF21}"/>
                    </a:ext>
                  </a:extLst>
                </p14:cNvPr>
                <p14:cNvContentPartPr/>
                <p14:nvPr/>
              </p14:nvContentPartPr>
              <p14:xfrm>
                <a:off x="5793587" y="878107"/>
                <a:ext cx="94320" cy="118800"/>
              </p14:xfrm>
            </p:contentPart>
          </mc:Choice>
          <mc:Fallback>
            <p:pic>
              <p:nvPicPr>
                <p:cNvPr id="15" name="Freihand 14">
                  <a:extLst>
                    <a:ext uri="{FF2B5EF4-FFF2-40B4-BE49-F238E27FC236}">
                      <a16:creationId xmlns:a16="http://schemas.microsoft.com/office/drawing/2014/main" id="{B76493DA-359E-4F88-8466-3C2245CDCF21}"/>
                    </a:ext>
                  </a:extLst>
                </p:cNvPr>
                <p:cNvPicPr/>
                <p:nvPr/>
              </p:nvPicPr>
              <p:blipFill>
                <a:blip r:embed="rId19"/>
                <a:stretch>
                  <a:fillRect/>
                </a:stretch>
              </p:blipFill>
              <p:spPr>
                <a:xfrm>
                  <a:off x="5789267" y="873787"/>
                  <a:ext cx="1029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6" name="Freihand 15">
                  <a:extLst>
                    <a:ext uri="{FF2B5EF4-FFF2-40B4-BE49-F238E27FC236}">
                      <a16:creationId xmlns:a16="http://schemas.microsoft.com/office/drawing/2014/main" id="{7F93663D-4707-4E27-BAAE-CF90961942FD}"/>
                    </a:ext>
                  </a:extLst>
                </p14:cNvPr>
                <p14:cNvContentPartPr/>
                <p14:nvPr/>
              </p14:nvContentPartPr>
              <p14:xfrm>
                <a:off x="5796107" y="882787"/>
                <a:ext cx="122760" cy="76320"/>
              </p14:xfrm>
            </p:contentPart>
          </mc:Choice>
          <mc:Fallback>
            <p:pic>
              <p:nvPicPr>
                <p:cNvPr id="16" name="Freihand 15">
                  <a:extLst>
                    <a:ext uri="{FF2B5EF4-FFF2-40B4-BE49-F238E27FC236}">
                      <a16:creationId xmlns:a16="http://schemas.microsoft.com/office/drawing/2014/main" id="{7F93663D-4707-4E27-BAAE-CF90961942FD}"/>
                    </a:ext>
                  </a:extLst>
                </p:cNvPr>
                <p:cNvPicPr/>
                <p:nvPr/>
              </p:nvPicPr>
              <p:blipFill>
                <a:blip r:embed="rId21"/>
                <a:stretch>
                  <a:fillRect/>
                </a:stretch>
              </p:blipFill>
              <p:spPr>
                <a:xfrm>
                  <a:off x="5791787" y="878467"/>
                  <a:ext cx="13140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7" name="Freihand 16">
                  <a:extLst>
                    <a:ext uri="{FF2B5EF4-FFF2-40B4-BE49-F238E27FC236}">
                      <a16:creationId xmlns:a16="http://schemas.microsoft.com/office/drawing/2014/main" id="{99A322BE-E681-4FBF-B3D3-5EB76B7D0923}"/>
                    </a:ext>
                  </a:extLst>
                </p14:cNvPr>
                <p14:cNvContentPartPr/>
                <p14:nvPr/>
              </p14:nvContentPartPr>
              <p14:xfrm>
                <a:off x="5921387" y="835987"/>
                <a:ext cx="53280" cy="121680"/>
              </p14:xfrm>
            </p:contentPart>
          </mc:Choice>
          <mc:Fallback>
            <p:pic>
              <p:nvPicPr>
                <p:cNvPr id="17" name="Freihand 16">
                  <a:extLst>
                    <a:ext uri="{FF2B5EF4-FFF2-40B4-BE49-F238E27FC236}">
                      <a16:creationId xmlns:a16="http://schemas.microsoft.com/office/drawing/2014/main" id="{99A322BE-E681-4FBF-B3D3-5EB76B7D0923}"/>
                    </a:ext>
                  </a:extLst>
                </p:cNvPr>
                <p:cNvPicPr/>
                <p:nvPr/>
              </p:nvPicPr>
              <p:blipFill>
                <a:blip r:embed="rId23"/>
                <a:stretch>
                  <a:fillRect/>
                </a:stretch>
              </p:blipFill>
              <p:spPr>
                <a:xfrm>
                  <a:off x="5917067" y="831667"/>
                  <a:ext cx="619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8" name="Freihand 17">
                  <a:extLst>
                    <a:ext uri="{FF2B5EF4-FFF2-40B4-BE49-F238E27FC236}">
                      <a16:creationId xmlns:a16="http://schemas.microsoft.com/office/drawing/2014/main" id="{EF75D220-6AF3-4C93-B1B9-BABBE971DA26}"/>
                    </a:ext>
                  </a:extLst>
                </p14:cNvPr>
                <p14:cNvContentPartPr/>
                <p14:nvPr/>
              </p14:nvContentPartPr>
              <p14:xfrm>
                <a:off x="5977547" y="861187"/>
                <a:ext cx="360" cy="360"/>
              </p14:xfrm>
            </p:contentPart>
          </mc:Choice>
          <mc:Fallback>
            <p:pic>
              <p:nvPicPr>
                <p:cNvPr id="18" name="Freihand 17">
                  <a:extLst>
                    <a:ext uri="{FF2B5EF4-FFF2-40B4-BE49-F238E27FC236}">
                      <a16:creationId xmlns:a16="http://schemas.microsoft.com/office/drawing/2014/main" id="{EF75D220-6AF3-4C93-B1B9-BABBE971DA26}"/>
                    </a:ext>
                  </a:extLst>
                </p:cNvPr>
                <p:cNvPicPr/>
                <p:nvPr/>
              </p:nvPicPr>
              <p:blipFill>
                <a:blip r:embed="rId25"/>
                <a:stretch>
                  <a:fillRect/>
                </a:stretch>
              </p:blipFill>
              <p:spPr>
                <a:xfrm>
                  <a:off x="5973227" y="856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9" name="Freihand 18">
                  <a:extLst>
                    <a:ext uri="{FF2B5EF4-FFF2-40B4-BE49-F238E27FC236}">
                      <a16:creationId xmlns:a16="http://schemas.microsoft.com/office/drawing/2014/main" id="{D1931690-3804-4213-9389-042318CC0196}"/>
                    </a:ext>
                  </a:extLst>
                </p14:cNvPr>
                <p14:cNvContentPartPr/>
                <p14:nvPr/>
              </p14:nvContentPartPr>
              <p14:xfrm>
                <a:off x="5999507" y="751387"/>
                <a:ext cx="60840" cy="171720"/>
              </p14:xfrm>
            </p:contentPart>
          </mc:Choice>
          <mc:Fallback>
            <p:pic>
              <p:nvPicPr>
                <p:cNvPr id="19" name="Freihand 18">
                  <a:extLst>
                    <a:ext uri="{FF2B5EF4-FFF2-40B4-BE49-F238E27FC236}">
                      <a16:creationId xmlns:a16="http://schemas.microsoft.com/office/drawing/2014/main" id="{D1931690-3804-4213-9389-042318CC0196}"/>
                    </a:ext>
                  </a:extLst>
                </p:cNvPr>
                <p:cNvPicPr/>
                <p:nvPr/>
              </p:nvPicPr>
              <p:blipFill>
                <a:blip r:embed="rId27"/>
                <a:stretch>
                  <a:fillRect/>
                </a:stretch>
              </p:blipFill>
              <p:spPr>
                <a:xfrm>
                  <a:off x="5995187" y="747067"/>
                  <a:ext cx="6948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0" name="Freihand 19">
                  <a:extLst>
                    <a:ext uri="{FF2B5EF4-FFF2-40B4-BE49-F238E27FC236}">
                      <a16:creationId xmlns:a16="http://schemas.microsoft.com/office/drawing/2014/main" id="{4CF4008F-32C8-4586-9C58-D81A5A634369}"/>
                    </a:ext>
                  </a:extLst>
                </p14:cNvPr>
                <p14:cNvContentPartPr/>
                <p14:nvPr/>
              </p14:nvContentPartPr>
              <p14:xfrm>
                <a:off x="6062147" y="826267"/>
                <a:ext cx="109080" cy="60120"/>
              </p14:xfrm>
            </p:contentPart>
          </mc:Choice>
          <mc:Fallback>
            <p:pic>
              <p:nvPicPr>
                <p:cNvPr id="20" name="Freihand 19">
                  <a:extLst>
                    <a:ext uri="{FF2B5EF4-FFF2-40B4-BE49-F238E27FC236}">
                      <a16:creationId xmlns:a16="http://schemas.microsoft.com/office/drawing/2014/main" id="{4CF4008F-32C8-4586-9C58-D81A5A634369}"/>
                    </a:ext>
                  </a:extLst>
                </p:cNvPr>
                <p:cNvPicPr/>
                <p:nvPr/>
              </p:nvPicPr>
              <p:blipFill>
                <a:blip r:embed="rId29"/>
                <a:stretch>
                  <a:fillRect/>
                </a:stretch>
              </p:blipFill>
              <p:spPr>
                <a:xfrm>
                  <a:off x="6057827" y="821947"/>
                  <a:ext cx="11772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1" name="Freihand 20">
                  <a:extLst>
                    <a:ext uri="{FF2B5EF4-FFF2-40B4-BE49-F238E27FC236}">
                      <a16:creationId xmlns:a16="http://schemas.microsoft.com/office/drawing/2014/main" id="{990CA764-7409-4027-BDAB-FADFD2DC47C4}"/>
                    </a:ext>
                  </a:extLst>
                </p14:cNvPr>
                <p14:cNvContentPartPr/>
                <p14:nvPr/>
              </p14:nvContentPartPr>
              <p14:xfrm>
                <a:off x="6155027" y="688387"/>
                <a:ext cx="95760" cy="173520"/>
              </p14:xfrm>
            </p:contentPart>
          </mc:Choice>
          <mc:Fallback>
            <p:pic>
              <p:nvPicPr>
                <p:cNvPr id="21" name="Freihand 20">
                  <a:extLst>
                    <a:ext uri="{FF2B5EF4-FFF2-40B4-BE49-F238E27FC236}">
                      <a16:creationId xmlns:a16="http://schemas.microsoft.com/office/drawing/2014/main" id="{990CA764-7409-4027-BDAB-FADFD2DC47C4}"/>
                    </a:ext>
                  </a:extLst>
                </p:cNvPr>
                <p:cNvPicPr/>
                <p:nvPr/>
              </p:nvPicPr>
              <p:blipFill>
                <a:blip r:embed="rId31"/>
                <a:stretch>
                  <a:fillRect/>
                </a:stretch>
              </p:blipFill>
              <p:spPr>
                <a:xfrm>
                  <a:off x="6150707" y="684067"/>
                  <a:ext cx="104400" cy="182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2">
            <p14:nvContentPartPr>
              <p14:cNvPr id="53" name="Freihand 52">
                <a:extLst>
                  <a:ext uri="{FF2B5EF4-FFF2-40B4-BE49-F238E27FC236}">
                    <a16:creationId xmlns:a16="http://schemas.microsoft.com/office/drawing/2014/main" id="{86A6A77D-0A24-43CB-B38D-CB3AAD6A4DD9}"/>
                  </a:ext>
                </a:extLst>
              </p14:cNvPr>
              <p14:cNvContentPartPr/>
              <p14:nvPr/>
            </p14:nvContentPartPr>
            <p14:xfrm>
              <a:off x="958427" y="3466507"/>
              <a:ext cx="1082520" cy="31680"/>
            </p14:xfrm>
          </p:contentPart>
        </mc:Choice>
        <mc:Fallback>
          <p:pic>
            <p:nvPicPr>
              <p:cNvPr id="53" name="Freihand 52">
                <a:extLst>
                  <a:ext uri="{FF2B5EF4-FFF2-40B4-BE49-F238E27FC236}">
                    <a16:creationId xmlns:a16="http://schemas.microsoft.com/office/drawing/2014/main" id="{86A6A77D-0A24-43CB-B38D-CB3AAD6A4DD9}"/>
                  </a:ext>
                </a:extLst>
              </p:cNvPr>
              <p:cNvPicPr/>
              <p:nvPr/>
            </p:nvPicPr>
            <p:blipFill>
              <a:blip r:embed="rId33"/>
              <a:stretch>
                <a:fillRect/>
              </a:stretch>
            </p:blipFill>
            <p:spPr>
              <a:xfrm>
                <a:off x="954107" y="3462187"/>
                <a:ext cx="109116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66" name="Freihand 65">
                <a:extLst>
                  <a:ext uri="{FF2B5EF4-FFF2-40B4-BE49-F238E27FC236}">
                    <a16:creationId xmlns:a16="http://schemas.microsoft.com/office/drawing/2014/main" id="{5C3ABDEB-FE18-4C52-9237-6FEC9018AFCB}"/>
                  </a:ext>
                </a:extLst>
              </p14:cNvPr>
              <p14:cNvContentPartPr/>
              <p14:nvPr/>
            </p14:nvContentPartPr>
            <p14:xfrm>
              <a:off x="910187" y="3472267"/>
              <a:ext cx="1070640" cy="63360"/>
            </p14:xfrm>
          </p:contentPart>
        </mc:Choice>
        <mc:Fallback>
          <p:pic>
            <p:nvPicPr>
              <p:cNvPr id="66" name="Freihand 65">
                <a:extLst>
                  <a:ext uri="{FF2B5EF4-FFF2-40B4-BE49-F238E27FC236}">
                    <a16:creationId xmlns:a16="http://schemas.microsoft.com/office/drawing/2014/main" id="{5C3ABDEB-FE18-4C52-9237-6FEC9018AFCB}"/>
                  </a:ext>
                </a:extLst>
              </p:cNvPr>
              <p:cNvPicPr/>
              <p:nvPr/>
            </p:nvPicPr>
            <p:blipFill>
              <a:blip r:embed="rId35"/>
              <a:stretch>
                <a:fillRect/>
              </a:stretch>
            </p:blipFill>
            <p:spPr>
              <a:xfrm>
                <a:off x="905867" y="3467947"/>
                <a:ext cx="10792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68" name="Freihand 67">
                <a:extLst>
                  <a:ext uri="{FF2B5EF4-FFF2-40B4-BE49-F238E27FC236}">
                    <a16:creationId xmlns:a16="http://schemas.microsoft.com/office/drawing/2014/main" id="{B1BDA43A-45B1-4771-8EE7-7F180283323E}"/>
                  </a:ext>
                </a:extLst>
              </p14:cNvPr>
              <p14:cNvContentPartPr/>
              <p14:nvPr/>
            </p14:nvContentPartPr>
            <p14:xfrm>
              <a:off x="10899827" y="1211467"/>
              <a:ext cx="29880" cy="167040"/>
            </p14:xfrm>
          </p:contentPart>
        </mc:Choice>
        <mc:Fallback>
          <p:pic>
            <p:nvPicPr>
              <p:cNvPr id="68" name="Freihand 67">
                <a:extLst>
                  <a:ext uri="{FF2B5EF4-FFF2-40B4-BE49-F238E27FC236}">
                    <a16:creationId xmlns:a16="http://schemas.microsoft.com/office/drawing/2014/main" id="{B1BDA43A-45B1-4771-8EE7-7F180283323E}"/>
                  </a:ext>
                </a:extLst>
              </p:cNvPr>
              <p:cNvPicPr/>
              <p:nvPr/>
            </p:nvPicPr>
            <p:blipFill>
              <a:blip r:embed="rId37"/>
              <a:stretch>
                <a:fillRect/>
              </a:stretch>
            </p:blipFill>
            <p:spPr>
              <a:xfrm>
                <a:off x="10895507" y="1207147"/>
                <a:ext cx="385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69" name="Freihand 68">
                <a:extLst>
                  <a:ext uri="{FF2B5EF4-FFF2-40B4-BE49-F238E27FC236}">
                    <a16:creationId xmlns:a16="http://schemas.microsoft.com/office/drawing/2014/main" id="{6171793D-708C-41E3-89C1-B31177E21DDA}"/>
                  </a:ext>
                </a:extLst>
              </p14:cNvPr>
              <p14:cNvContentPartPr/>
              <p14:nvPr/>
            </p14:nvContentPartPr>
            <p14:xfrm>
              <a:off x="9769427" y="502987"/>
              <a:ext cx="154800" cy="44280"/>
            </p14:xfrm>
          </p:contentPart>
        </mc:Choice>
        <mc:Fallback>
          <p:pic>
            <p:nvPicPr>
              <p:cNvPr id="69" name="Freihand 68">
                <a:extLst>
                  <a:ext uri="{FF2B5EF4-FFF2-40B4-BE49-F238E27FC236}">
                    <a16:creationId xmlns:a16="http://schemas.microsoft.com/office/drawing/2014/main" id="{6171793D-708C-41E3-89C1-B31177E21DDA}"/>
                  </a:ext>
                </a:extLst>
              </p:cNvPr>
              <p:cNvPicPr/>
              <p:nvPr/>
            </p:nvPicPr>
            <p:blipFill>
              <a:blip r:embed="rId39"/>
              <a:stretch>
                <a:fillRect/>
              </a:stretch>
            </p:blipFill>
            <p:spPr>
              <a:xfrm>
                <a:off x="9765107" y="498667"/>
                <a:ext cx="1634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70" name="Freihand 69">
                <a:extLst>
                  <a:ext uri="{FF2B5EF4-FFF2-40B4-BE49-F238E27FC236}">
                    <a16:creationId xmlns:a16="http://schemas.microsoft.com/office/drawing/2014/main" id="{51C34420-F995-49F2-AC6E-50E61643121A}"/>
                  </a:ext>
                </a:extLst>
              </p14:cNvPr>
              <p14:cNvContentPartPr/>
              <p14:nvPr/>
            </p14:nvContentPartPr>
            <p14:xfrm>
              <a:off x="882827" y="3098587"/>
              <a:ext cx="1092600" cy="374760"/>
            </p14:xfrm>
          </p:contentPart>
        </mc:Choice>
        <mc:Fallback>
          <p:pic>
            <p:nvPicPr>
              <p:cNvPr id="70" name="Freihand 69">
                <a:extLst>
                  <a:ext uri="{FF2B5EF4-FFF2-40B4-BE49-F238E27FC236}">
                    <a16:creationId xmlns:a16="http://schemas.microsoft.com/office/drawing/2014/main" id="{51C34420-F995-49F2-AC6E-50E61643121A}"/>
                  </a:ext>
                </a:extLst>
              </p:cNvPr>
              <p:cNvPicPr/>
              <p:nvPr/>
            </p:nvPicPr>
            <p:blipFill>
              <a:blip r:embed="rId41"/>
              <a:stretch>
                <a:fillRect/>
              </a:stretch>
            </p:blipFill>
            <p:spPr>
              <a:xfrm>
                <a:off x="878507" y="3094267"/>
                <a:ext cx="1101240" cy="3834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72" name="Freihand 71">
                <a:extLst>
                  <a:ext uri="{FF2B5EF4-FFF2-40B4-BE49-F238E27FC236}">
                    <a16:creationId xmlns:a16="http://schemas.microsoft.com/office/drawing/2014/main" id="{6C0BF771-75D8-4263-96B1-72C2D3526168}"/>
                  </a:ext>
                </a:extLst>
              </p14:cNvPr>
              <p14:cNvContentPartPr/>
              <p14:nvPr/>
            </p14:nvContentPartPr>
            <p14:xfrm>
              <a:off x="5892227" y="1243147"/>
              <a:ext cx="571680" cy="558720"/>
            </p14:xfrm>
          </p:contentPart>
        </mc:Choice>
        <mc:Fallback>
          <p:pic>
            <p:nvPicPr>
              <p:cNvPr id="72" name="Freihand 71">
                <a:extLst>
                  <a:ext uri="{FF2B5EF4-FFF2-40B4-BE49-F238E27FC236}">
                    <a16:creationId xmlns:a16="http://schemas.microsoft.com/office/drawing/2014/main" id="{6C0BF771-75D8-4263-96B1-72C2D3526168}"/>
                  </a:ext>
                </a:extLst>
              </p:cNvPr>
              <p:cNvPicPr/>
              <p:nvPr/>
            </p:nvPicPr>
            <p:blipFill>
              <a:blip r:embed="rId43"/>
              <a:stretch>
                <a:fillRect/>
              </a:stretch>
            </p:blipFill>
            <p:spPr>
              <a:xfrm>
                <a:off x="5887907" y="1238827"/>
                <a:ext cx="580320" cy="5673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74" name="Freihand 73">
                <a:extLst>
                  <a:ext uri="{FF2B5EF4-FFF2-40B4-BE49-F238E27FC236}">
                    <a16:creationId xmlns:a16="http://schemas.microsoft.com/office/drawing/2014/main" id="{DD34185F-E002-44A4-A53A-3C0D67C36565}"/>
                  </a:ext>
                </a:extLst>
              </p14:cNvPr>
              <p14:cNvContentPartPr/>
              <p14:nvPr/>
            </p14:nvContentPartPr>
            <p14:xfrm>
              <a:off x="973547" y="3480187"/>
              <a:ext cx="880920" cy="106200"/>
            </p14:xfrm>
          </p:contentPart>
        </mc:Choice>
        <mc:Fallback>
          <p:pic>
            <p:nvPicPr>
              <p:cNvPr id="74" name="Freihand 73">
                <a:extLst>
                  <a:ext uri="{FF2B5EF4-FFF2-40B4-BE49-F238E27FC236}">
                    <a16:creationId xmlns:a16="http://schemas.microsoft.com/office/drawing/2014/main" id="{DD34185F-E002-44A4-A53A-3C0D67C36565}"/>
                  </a:ext>
                </a:extLst>
              </p:cNvPr>
              <p:cNvPicPr/>
              <p:nvPr/>
            </p:nvPicPr>
            <p:blipFill>
              <a:blip r:embed="rId45"/>
              <a:stretch>
                <a:fillRect/>
              </a:stretch>
            </p:blipFill>
            <p:spPr>
              <a:xfrm>
                <a:off x="969227" y="3475867"/>
                <a:ext cx="889560" cy="114840"/>
              </a:xfrm>
              <a:prstGeom prst="rect">
                <a:avLst/>
              </a:prstGeom>
            </p:spPr>
          </p:pic>
        </mc:Fallback>
      </mc:AlternateContent>
      <p:grpSp>
        <p:nvGrpSpPr>
          <p:cNvPr id="77" name="Gruppieren 76">
            <a:extLst>
              <a:ext uri="{FF2B5EF4-FFF2-40B4-BE49-F238E27FC236}">
                <a16:creationId xmlns:a16="http://schemas.microsoft.com/office/drawing/2014/main" id="{C93242F7-E230-4052-9B88-DFA33574626F}"/>
              </a:ext>
            </a:extLst>
          </p:cNvPr>
          <p:cNvGrpSpPr/>
          <p:nvPr/>
        </p:nvGrpSpPr>
        <p:grpSpPr>
          <a:xfrm>
            <a:off x="5211107" y="1700707"/>
            <a:ext cx="998280" cy="513720"/>
            <a:chOff x="5211107" y="1700707"/>
            <a:chExt cx="998280" cy="513720"/>
          </a:xfrm>
        </p:grpSpPr>
        <mc:AlternateContent xmlns:mc="http://schemas.openxmlformats.org/markup-compatibility/2006">
          <mc:Choice xmlns:p14="http://schemas.microsoft.com/office/powerpoint/2010/main" Requires="p14">
            <p:contentPart p14:bwMode="auto" r:id="rId46">
              <p14:nvContentPartPr>
                <p14:cNvPr id="44" name="Freihand 43">
                  <a:extLst>
                    <a:ext uri="{FF2B5EF4-FFF2-40B4-BE49-F238E27FC236}">
                      <a16:creationId xmlns:a16="http://schemas.microsoft.com/office/drawing/2014/main" id="{8E110DCE-FB68-4A16-A76E-D3E0D604A957}"/>
                    </a:ext>
                  </a:extLst>
                </p14:cNvPr>
                <p14:cNvContentPartPr/>
                <p14:nvPr/>
              </p14:nvContentPartPr>
              <p14:xfrm>
                <a:off x="5211107" y="1700707"/>
                <a:ext cx="817920" cy="122400"/>
              </p14:xfrm>
            </p:contentPart>
          </mc:Choice>
          <mc:Fallback>
            <p:pic>
              <p:nvPicPr>
                <p:cNvPr id="44" name="Freihand 43">
                  <a:extLst>
                    <a:ext uri="{FF2B5EF4-FFF2-40B4-BE49-F238E27FC236}">
                      <a16:creationId xmlns:a16="http://schemas.microsoft.com/office/drawing/2014/main" id="{8E110DCE-FB68-4A16-A76E-D3E0D604A957}"/>
                    </a:ext>
                  </a:extLst>
                </p:cNvPr>
                <p:cNvPicPr/>
                <p:nvPr/>
              </p:nvPicPr>
              <p:blipFill>
                <a:blip r:embed="rId47"/>
                <a:stretch>
                  <a:fillRect/>
                </a:stretch>
              </p:blipFill>
              <p:spPr>
                <a:xfrm>
                  <a:off x="5206787" y="1696387"/>
                  <a:ext cx="8265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5" name="Freihand 44">
                  <a:extLst>
                    <a:ext uri="{FF2B5EF4-FFF2-40B4-BE49-F238E27FC236}">
                      <a16:creationId xmlns:a16="http://schemas.microsoft.com/office/drawing/2014/main" id="{58EC5EE6-9940-474A-A859-BCD80337E40B}"/>
                    </a:ext>
                  </a:extLst>
                </p14:cNvPr>
                <p14:cNvContentPartPr/>
                <p14:nvPr/>
              </p14:nvContentPartPr>
              <p14:xfrm>
                <a:off x="6039107" y="1758667"/>
                <a:ext cx="170280" cy="69120"/>
              </p14:xfrm>
            </p:contentPart>
          </mc:Choice>
          <mc:Fallback>
            <p:pic>
              <p:nvPicPr>
                <p:cNvPr id="45" name="Freihand 44">
                  <a:extLst>
                    <a:ext uri="{FF2B5EF4-FFF2-40B4-BE49-F238E27FC236}">
                      <a16:creationId xmlns:a16="http://schemas.microsoft.com/office/drawing/2014/main" id="{58EC5EE6-9940-474A-A859-BCD80337E40B}"/>
                    </a:ext>
                  </a:extLst>
                </p:cNvPr>
                <p:cNvPicPr/>
                <p:nvPr/>
              </p:nvPicPr>
              <p:blipFill>
                <a:blip r:embed="rId49"/>
                <a:stretch>
                  <a:fillRect/>
                </a:stretch>
              </p:blipFill>
              <p:spPr>
                <a:xfrm>
                  <a:off x="6034787" y="1754347"/>
                  <a:ext cx="1789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6" name="Freihand 45">
                  <a:extLst>
                    <a:ext uri="{FF2B5EF4-FFF2-40B4-BE49-F238E27FC236}">
                      <a16:creationId xmlns:a16="http://schemas.microsoft.com/office/drawing/2014/main" id="{F47061CC-AE0C-40B2-8D34-E226D40ED831}"/>
                    </a:ext>
                  </a:extLst>
                </p14:cNvPr>
                <p14:cNvContentPartPr/>
                <p14:nvPr/>
              </p14:nvContentPartPr>
              <p14:xfrm>
                <a:off x="5620427" y="1886467"/>
                <a:ext cx="168480" cy="187560"/>
              </p14:xfrm>
            </p:contentPart>
          </mc:Choice>
          <mc:Fallback>
            <p:pic>
              <p:nvPicPr>
                <p:cNvPr id="46" name="Freihand 45">
                  <a:extLst>
                    <a:ext uri="{FF2B5EF4-FFF2-40B4-BE49-F238E27FC236}">
                      <a16:creationId xmlns:a16="http://schemas.microsoft.com/office/drawing/2014/main" id="{F47061CC-AE0C-40B2-8D34-E226D40ED831}"/>
                    </a:ext>
                  </a:extLst>
                </p:cNvPr>
                <p:cNvPicPr/>
                <p:nvPr/>
              </p:nvPicPr>
              <p:blipFill>
                <a:blip r:embed="rId51"/>
                <a:stretch>
                  <a:fillRect/>
                </a:stretch>
              </p:blipFill>
              <p:spPr>
                <a:xfrm>
                  <a:off x="5616107" y="1882147"/>
                  <a:ext cx="1771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7" name="Freihand 46">
                  <a:extLst>
                    <a:ext uri="{FF2B5EF4-FFF2-40B4-BE49-F238E27FC236}">
                      <a16:creationId xmlns:a16="http://schemas.microsoft.com/office/drawing/2014/main" id="{7B1FA858-B17C-4831-9907-9CAEC54DF47A}"/>
                    </a:ext>
                  </a:extLst>
                </p14:cNvPr>
                <p14:cNvContentPartPr/>
                <p14:nvPr/>
              </p14:nvContentPartPr>
              <p14:xfrm>
                <a:off x="5708267" y="1986187"/>
                <a:ext cx="143280" cy="40680"/>
              </p14:xfrm>
            </p:contentPart>
          </mc:Choice>
          <mc:Fallback>
            <p:pic>
              <p:nvPicPr>
                <p:cNvPr id="47" name="Freihand 46">
                  <a:extLst>
                    <a:ext uri="{FF2B5EF4-FFF2-40B4-BE49-F238E27FC236}">
                      <a16:creationId xmlns:a16="http://schemas.microsoft.com/office/drawing/2014/main" id="{7B1FA858-B17C-4831-9907-9CAEC54DF47A}"/>
                    </a:ext>
                  </a:extLst>
                </p:cNvPr>
                <p:cNvPicPr/>
                <p:nvPr/>
              </p:nvPicPr>
              <p:blipFill>
                <a:blip r:embed="rId53"/>
                <a:stretch>
                  <a:fillRect/>
                </a:stretch>
              </p:blipFill>
              <p:spPr>
                <a:xfrm>
                  <a:off x="5703947" y="1981867"/>
                  <a:ext cx="1519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76" name="Freihand 75">
                  <a:extLst>
                    <a:ext uri="{FF2B5EF4-FFF2-40B4-BE49-F238E27FC236}">
                      <a16:creationId xmlns:a16="http://schemas.microsoft.com/office/drawing/2014/main" id="{4A3DCF60-5185-4283-8D85-60E7E3043634}"/>
                    </a:ext>
                  </a:extLst>
                </p14:cNvPr>
                <p14:cNvContentPartPr/>
                <p14:nvPr/>
              </p14:nvContentPartPr>
              <p14:xfrm>
                <a:off x="5425667" y="1799347"/>
                <a:ext cx="492480" cy="415080"/>
              </p14:xfrm>
            </p:contentPart>
          </mc:Choice>
          <mc:Fallback>
            <p:pic>
              <p:nvPicPr>
                <p:cNvPr id="76" name="Freihand 75">
                  <a:extLst>
                    <a:ext uri="{FF2B5EF4-FFF2-40B4-BE49-F238E27FC236}">
                      <a16:creationId xmlns:a16="http://schemas.microsoft.com/office/drawing/2014/main" id="{4A3DCF60-5185-4283-8D85-60E7E3043634}"/>
                    </a:ext>
                  </a:extLst>
                </p:cNvPr>
                <p:cNvPicPr/>
                <p:nvPr/>
              </p:nvPicPr>
              <p:blipFill>
                <a:blip r:embed="rId55"/>
                <a:stretch>
                  <a:fillRect/>
                </a:stretch>
              </p:blipFill>
              <p:spPr>
                <a:xfrm>
                  <a:off x="5421347" y="1795027"/>
                  <a:ext cx="501120" cy="423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6">
            <p14:nvContentPartPr>
              <p14:cNvPr id="78" name="Freihand 77">
                <a:extLst>
                  <a:ext uri="{FF2B5EF4-FFF2-40B4-BE49-F238E27FC236}">
                    <a16:creationId xmlns:a16="http://schemas.microsoft.com/office/drawing/2014/main" id="{A2939A7A-1B19-4252-BD9E-C10305EBFD6B}"/>
                  </a:ext>
                </a:extLst>
              </p14:cNvPr>
              <p14:cNvContentPartPr/>
              <p14:nvPr/>
            </p14:nvContentPartPr>
            <p14:xfrm>
              <a:off x="1816307" y="3256987"/>
              <a:ext cx="165240" cy="249120"/>
            </p14:xfrm>
          </p:contentPart>
        </mc:Choice>
        <mc:Fallback>
          <p:pic>
            <p:nvPicPr>
              <p:cNvPr id="78" name="Freihand 77">
                <a:extLst>
                  <a:ext uri="{FF2B5EF4-FFF2-40B4-BE49-F238E27FC236}">
                    <a16:creationId xmlns:a16="http://schemas.microsoft.com/office/drawing/2014/main" id="{A2939A7A-1B19-4252-BD9E-C10305EBFD6B}"/>
                  </a:ext>
                </a:extLst>
              </p:cNvPr>
              <p:cNvPicPr/>
              <p:nvPr/>
            </p:nvPicPr>
            <p:blipFill>
              <a:blip r:embed="rId57"/>
              <a:stretch>
                <a:fillRect/>
              </a:stretch>
            </p:blipFill>
            <p:spPr>
              <a:xfrm>
                <a:off x="1811987" y="3252667"/>
                <a:ext cx="173880" cy="257760"/>
              </a:xfrm>
              <a:prstGeom prst="rect">
                <a:avLst/>
              </a:prstGeom>
            </p:spPr>
          </p:pic>
        </mc:Fallback>
      </mc:AlternateContent>
      <p:grpSp>
        <p:nvGrpSpPr>
          <p:cNvPr id="85" name="Gruppieren 84">
            <a:extLst>
              <a:ext uri="{FF2B5EF4-FFF2-40B4-BE49-F238E27FC236}">
                <a16:creationId xmlns:a16="http://schemas.microsoft.com/office/drawing/2014/main" id="{3F634401-FB22-48BF-AF77-19EA84718B86}"/>
              </a:ext>
            </a:extLst>
          </p:cNvPr>
          <p:cNvGrpSpPr/>
          <p:nvPr/>
        </p:nvGrpSpPr>
        <p:grpSpPr>
          <a:xfrm>
            <a:off x="873827" y="3405667"/>
            <a:ext cx="1086840" cy="136080"/>
            <a:chOff x="873827" y="3405667"/>
            <a:chExt cx="1086840" cy="136080"/>
          </a:xfrm>
        </p:grpSpPr>
        <mc:AlternateContent xmlns:mc="http://schemas.openxmlformats.org/markup-compatibility/2006">
          <mc:Choice xmlns:p14="http://schemas.microsoft.com/office/powerpoint/2010/main" Requires="p14">
            <p:contentPart p14:bwMode="auto" r:id="rId58">
              <p14:nvContentPartPr>
                <p14:cNvPr id="54" name="Freihand 53">
                  <a:extLst>
                    <a:ext uri="{FF2B5EF4-FFF2-40B4-BE49-F238E27FC236}">
                      <a16:creationId xmlns:a16="http://schemas.microsoft.com/office/drawing/2014/main" id="{7B3905E5-E2B4-4E79-AD9A-9A9FF64B267D}"/>
                    </a:ext>
                  </a:extLst>
                </p14:cNvPr>
                <p14:cNvContentPartPr/>
                <p14:nvPr/>
              </p14:nvContentPartPr>
              <p14:xfrm>
                <a:off x="1010267" y="3436987"/>
                <a:ext cx="191160" cy="37080"/>
              </p14:xfrm>
            </p:contentPart>
          </mc:Choice>
          <mc:Fallback>
            <p:pic>
              <p:nvPicPr>
                <p:cNvPr id="54" name="Freihand 53">
                  <a:extLst>
                    <a:ext uri="{FF2B5EF4-FFF2-40B4-BE49-F238E27FC236}">
                      <a16:creationId xmlns:a16="http://schemas.microsoft.com/office/drawing/2014/main" id="{7B3905E5-E2B4-4E79-AD9A-9A9FF64B267D}"/>
                    </a:ext>
                  </a:extLst>
                </p:cNvPr>
                <p:cNvPicPr/>
                <p:nvPr/>
              </p:nvPicPr>
              <p:blipFill>
                <a:blip r:embed="rId59"/>
                <a:stretch>
                  <a:fillRect/>
                </a:stretch>
              </p:blipFill>
              <p:spPr>
                <a:xfrm>
                  <a:off x="1005947" y="3432667"/>
                  <a:ext cx="19980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5" name="Freihand 54">
                  <a:extLst>
                    <a:ext uri="{FF2B5EF4-FFF2-40B4-BE49-F238E27FC236}">
                      <a16:creationId xmlns:a16="http://schemas.microsoft.com/office/drawing/2014/main" id="{7C45890E-E4C9-4A71-8546-6768E5C8E58A}"/>
                    </a:ext>
                  </a:extLst>
                </p14:cNvPr>
                <p14:cNvContentPartPr/>
                <p14:nvPr/>
              </p14:nvContentPartPr>
              <p14:xfrm>
                <a:off x="873827" y="3448147"/>
                <a:ext cx="1086840" cy="93600"/>
              </p14:xfrm>
            </p:contentPart>
          </mc:Choice>
          <mc:Fallback>
            <p:pic>
              <p:nvPicPr>
                <p:cNvPr id="55" name="Freihand 54">
                  <a:extLst>
                    <a:ext uri="{FF2B5EF4-FFF2-40B4-BE49-F238E27FC236}">
                      <a16:creationId xmlns:a16="http://schemas.microsoft.com/office/drawing/2014/main" id="{7C45890E-E4C9-4A71-8546-6768E5C8E58A}"/>
                    </a:ext>
                  </a:extLst>
                </p:cNvPr>
                <p:cNvPicPr/>
                <p:nvPr/>
              </p:nvPicPr>
              <p:blipFill>
                <a:blip r:embed="rId61"/>
                <a:stretch>
                  <a:fillRect/>
                </a:stretch>
              </p:blipFill>
              <p:spPr>
                <a:xfrm>
                  <a:off x="869507" y="3443827"/>
                  <a:ext cx="10954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83" name="Freihand 82">
                  <a:extLst>
                    <a:ext uri="{FF2B5EF4-FFF2-40B4-BE49-F238E27FC236}">
                      <a16:creationId xmlns:a16="http://schemas.microsoft.com/office/drawing/2014/main" id="{D4FE51BE-AFEC-4E45-B777-14ABD067E7EC}"/>
                    </a:ext>
                  </a:extLst>
                </p14:cNvPr>
                <p14:cNvContentPartPr/>
                <p14:nvPr/>
              </p14:nvContentPartPr>
              <p14:xfrm>
                <a:off x="974627" y="3405667"/>
                <a:ext cx="25200" cy="16200"/>
              </p14:xfrm>
            </p:contentPart>
          </mc:Choice>
          <mc:Fallback>
            <p:pic>
              <p:nvPicPr>
                <p:cNvPr id="83" name="Freihand 82">
                  <a:extLst>
                    <a:ext uri="{FF2B5EF4-FFF2-40B4-BE49-F238E27FC236}">
                      <a16:creationId xmlns:a16="http://schemas.microsoft.com/office/drawing/2014/main" id="{D4FE51BE-AFEC-4E45-B777-14ABD067E7EC}"/>
                    </a:ext>
                  </a:extLst>
                </p:cNvPr>
                <p:cNvPicPr/>
                <p:nvPr/>
              </p:nvPicPr>
              <p:blipFill>
                <a:blip r:embed="rId63"/>
                <a:stretch>
                  <a:fillRect/>
                </a:stretch>
              </p:blipFill>
              <p:spPr>
                <a:xfrm>
                  <a:off x="970307" y="3401347"/>
                  <a:ext cx="33840" cy="24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4">
            <p14:nvContentPartPr>
              <p14:cNvPr id="84" name="Freihand 83">
                <a:extLst>
                  <a:ext uri="{FF2B5EF4-FFF2-40B4-BE49-F238E27FC236}">
                    <a16:creationId xmlns:a16="http://schemas.microsoft.com/office/drawing/2014/main" id="{0DC01E4D-4B47-4212-9D7D-208975C412F2}"/>
                  </a:ext>
                </a:extLst>
              </p14:cNvPr>
              <p14:cNvContentPartPr/>
              <p14:nvPr/>
            </p14:nvContentPartPr>
            <p14:xfrm>
              <a:off x="1845827" y="3294427"/>
              <a:ext cx="31680" cy="39960"/>
            </p14:xfrm>
          </p:contentPart>
        </mc:Choice>
        <mc:Fallback>
          <p:pic>
            <p:nvPicPr>
              <p:cNvPr id="84" name="Freihand 83">
                <a:extLst>
                  <a:ext uri="{FF2B5EF4-FFF2-40B4-BE49-F238E27FC236}">
                    <a16:creationId xmlns:a16="http://schemas.microsoft.com/office/drawing/2014/main" id="{0DC01E4D-4B47-4212-9D7D-208975C412F2}"/>
                  </a:ext>
                </a:extLst>
              </p:cNvPr>
              <p:cNvPicPr/>
              <p:nvPr/>
            </p:nvPicPr>
            <p:blipFill>
              <a:blip r:embed="rId65"/>
              <a:stretch>
                <a:fillRect/>
              </a:stretch>
            </p:blipFill>
            <p:spPr>
              <a:xfrm>
                <a:off x="1841507" y="3290107"/>
                <a:ext cx="40320" cy="48600"/>
              </a:xfrm>
              <a:prstGeom prst="rect">
                <a:avLst/>
              </a:prstGeom>
            </p:spPr>
          </p:pic>
        </mc:Fallback>
      </mc:AlternateContent>
      <p:grpSp>
        <p:nvGrpSpPr>
          <p:cNvPr id="92" name="Gruppieren 91">
            <a:extLst>
              <a:ext uri="{FF2B5EF4-FFF2-40B4-BE49-F238E27FC236}">
                <a16:creationId xmlns:a16="http://schemas.microsoft.com/office/drawing/2014/main" id="{D7DB667C-C979-4BDA-89B2-8C3A25281B73}"/>
              </a:ext>
            </a:extLst>
          </p:cNvPr>
          <p:cNvGrpSpPr/>
          <p:nvPr/>
        </p:nvGrpSpPr>
        <p:grpSpPr>
          <a:xfrm>
            <a:off x="9439307" y="169987"/>
            <a:ext cx="2124720" cy="1445760"/>
            <a:chOff x="9439307" y="169987"/>
            <a:chExt cx="2124720" cy="1445760"/>
          </a:xfrm>
        </p:grpSpPr>
        <mc:AlternateContent xmlns:mc="http://schemas.openxmlformats.org/markup-compatibility/2006">
          <mc:Choice xmlns:p14="http://schemas.microsoft.com/office/powerpoint/2010/main" Requires="p14">
            <p:contentPart p14:bwMode="auto" r:id="rId66">
              <p14:nvContentPartPr>
                <p14:cNvPr id="57" name="Freihand 56">
                  <a:extLst>
                    <a:ext uri="{FF2B5EF4-FFF2-40B4-BE49-F238E27FC236}">
                      <a16:creationId xmlns:a16="http://schemas.microsoft.com/office/drawing/2014/main" id="{43AAB72A-C8A1-44A8-9621-6F532E61E820}"/>
                    </a:ext>
                  </a:extLst>
                </p14:cNvPr>
                <p14:cNvContentPartPr/>
                <p14:nvPr/>
              </p14:nvContentPartPr>
              <p14:xfrm>
                <a:off x="9838547" y="261787"/>
                <a:ext cx="21600" cy="1113840"/>
              </p14:xfrm>
            </p:contentPart>
          </mc:Choice>
          <mc:Fallback>
            <p:pic>
              <p:nvPicPr>
                <p:cNvPr id="57" name="Freihand 56">
                  <a:extLst>
                    <a:ext uri="{FF2B5EF4-FFF2-40B4-BE49-F238E27FC236}">
                      <a16:creationId xmlns:a16="http://schemas.microsoft.com/office/drawing/2014/main" id="{43AAB72A-C8A1-44A8-9621-6F532E61E820}"/>
                    </a:ext>
                  </a:extLst>
                </p:cNvPr>
                <p:cNvPicPr/>
                <p:nvPr/>
              </p:nvPicPr>
              <p:blipFill>
                <a:blip r:embed="rId67"/>
                <a:stretch>
                  <a:fillRect/>
                </a:stretch>
              </p:blipFill>
              <p:spPr>
                <a:xfrm>
                  <a:off x="9834227" y="257467"/>
                  <a:ext cx="30240" cy="11224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58" name="Freihand 57">
                  <a:extLst>
                    <a:ext uri="{FF2B5EF4-FFF2-40B4-BE49-F238E27FC236}">
                      <a16:creationId xmlns:a16="http://schemas.microsoft.com/office/drawing/2014/main" id="{F4E5679C-9B56-4D1F-AFF7-11242DC1D5A0}"/>
                    </a:ext>
                  </a:extLst>
                </p14:cNvPr>
                <p14:cNvContentPartPr/>
                <p14:nvPr/>
              </p14:nvContentPartPr>
              <p14:xfrm>
                <a:off x="9713627" y="1268707"/>
                <a:ext cx="1688760" cy="61920"/>
              </p14:xfrm>
            </p:contentPart>
          </mc:Choice>
          <mc:Fallback>
            <p:pic>
              <p:nvPicPr>
                <p:cNvPr id="58" name="Freihand 57">
                  <a:extLst>
                    <a:ext uri="{FF2B5EF4-FFF2-40B4-BE49-F238E27FC236}">
                      <a16:creationId xmlns:a16="http://schemas.microsoft.com/office/drawing/2014/main" id="{F4E5679C-9B56-4D1F-AFF7-11242DC1D5A0}"/>
                    </a:ext>
                  </a:extLst>
                </p:cNvPr>
                <p:cNvPicPr/>
                <p:nvPr/>
              </p:nvPicPr>
              <p:blipFill>
                <a:blip r:embed="rId69"/>
                <a:stretch>
                  <a:fillRect/>
                </a:stretch>
              </p:blipFill>
              <p:spPr>
                <a:xfrm>
                  <a:off x="9709307" y="1264387"/>
                  <a:ext cx="16974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59" name="Freihand 58">
                  <a:extLst>
                    <a:ext uri="{FF2B5EF4-FFF2-40B4-BE49-F238E27FC236}">
                      <a16:creationId xmlns:a16="http://schemas.microsoft.com/office/drawing/2014/main" id="{189D4209-C7BC-4880-9C57-6E2053C861D8}"/>
                    </a:ext>
                  </a:extLst>
                </p14:cNvPr>
                <p14:cNvContentPartPr/>
                <p14:nvPr/>
              </p14:nvContentPartPr>
              <p14:xfrm>
                <a:off x="11400587" y="1237747"/>
                <a:ext cx="163440" cy="117360"/>
              </p14:xfrm>
            </p:contentPart>
          </mc:Choice>
          <mc:Fallback>
            <p:pic>
              <p:nvPicPr>
                <p:cNvPr id="59" name="Freihand 58">
                  <a:extLst>
                    <a:ext uri="{FF2B5EF4-FFF2-40B4-BE49-F238E27FC236}">
                      <a16:creationId xmlns:a16="http://schemas.microsoft.com/office/drawing/2014/main" id="{189D4209-C7BC-4880-9C57-6E2053C861D8}"/>
                    </a:ext>
                  </a:extLst>
                </p:cNvPr>
                <p:cNvPicPr/>
                <p:nvPr/>
              </p:nvPicPr>
              <p:blipFill>
                <a:blip r:embed="rId71"/>
                <a:stretch>
                  <a:fillRect/>
                </a:stretch>
              </p:blipFill>
              <p:spPr>
                <a:xfrm>
                  <a:off x="11396267" y="1233427"/>
                  <a:ext cx="1720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0" name="Freihand 59">
                  <a:extLst>
                    <a:ext uri="{FF2B5EF4-FFF2-40B4-BE49-F238E27FC236}">
                      <a16:creationId xmlns:a16="http://schemas.microsoft.com/office/drawing/2014/main" id="{E8548C2E-7D24-4F96-B1B3-E5DE6CDAC86F}"/>
                    </a:ext>
                  </a:extLst>
                </p14:cNvPr>
                <p14:cNvContentPartPr/>
                <p14:nvPr/>
              </p14:nvContentPartPr>
              <p14:xfrm>
                <a:off x="9729107" y="176827"/>
                <a:ext cx="202320" cy="148680"/>
              </p14:xfrm>
            </p:contentPart>
          </mc:Choice>
          <mc:Fallback>
            <p:pic>
              <p:nvPicPr>
                <p:cNvPr id="60" name="Freihand 59">
                  <a:extLst>
                    <a:ext uri="{FF2B5EF4-FFF2-40B4-BE49-F238E27FC236}">
                      <a16:creationId xmlns:a16="http://schemas.microsoft.com/office/drawing/2014/main" id="{E8548C2E-7D24-4F96-B1B3-E5DE6CDAC86F}"/>
                    </a:ext>
                  </a:extLst>
                </p:cNvPr>
                <p:cNvPicPr/>
                <p:nvPr/>
              </p:nvPicPr>
              <p:blipFill>
                <a:blip r:embed="rId73"/>
                <a:stretch>
                  <a:fillRect/>
                </a:stretch>
              </p:blipFill>
              <p:spPr>
                <a:xfrm>
                  <a:off x="9724787" y="172507"/>
                  <a:ext cx="2109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1" name="Freihand 60">
                  <a:extLst>
                    <a:ext uri="{FF2B5EF4-FFF2-40B4-BE49-F238E27FC236}">
                      <a16:creationId xmlns:a16="http://schemas.microsoft.com/office/drawing/2014/main" id="{DA6C8CE2-3192-457F-BE99-491DD3714F4F}"/>
                    </a:ext>
                  </a:extLst>
                </p14:cNvPr>
                <p14:cNvContentPartPr/>
                <p14:nvPr/>
              </p14:nvContentPartPr>
              <p14:xfrm>
                <a:off x="9507347" y="169987"/>
                <a:ext cx="122040" cy="222840"/>
              </p14:xfrm>
            </p:contentPart>
          </mc:Choice>
          <mc:Fallback>
            <p:pic>
              <p:nvPicPr>
                <p:cNvPr id="61" name="Freihand 60">
                  <a:extLst>
                    <a:ext uri="{FF2B5EF4-FFF2-40B4-BE49-F238E27FC236}">
                      <a16:creationId xmlns:a16="http://schemas.microsoft.com/office/drawing/2014/main" id="{DA6C8CE2-3192-457F-BE99-491DD3714F4F}"/>
                    </a:ext>
                  </a:extLst>
                </p:cNvPr>
                <p:cNvPicPr/>
                <p:nvPr/>
              </p:nvPicPr>
              <p:blipFill>
                <a:blip r:embed="rId75"/>
                <a:stretch>
                  <a:fillRect/>
                </a:stretch>
              </p:blipFill>
              <p:spPr>
                <a:xfrm>
                  <a:off x="9503027" y="165667"/>
                  <a:ext cx="13068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3" name="Freihand 62">
                  <a:extLst>
                    <a:ext uri="{FF2B5EF4-FFF2-40B4-BE49-F238E27FC236}">
                      <a16:creationId xmlns:a16="http://schemas.microsoft.com/office/drawing/2014/main" id="{C472BDD1-0E2E-4ADD-BC0A-307865DC7923}"/>
                    </a:ext>
                  </a:extLst>
                </p14:cNvPr>
                <p14:cNvContentPartPr/>
                <p14:nvPr/>
              </p14:nvContentPartPr>
              <p14:xfrm>
                <a:off x="11304107" y="1439347"/>
                <a:ext cx="93600" cy="143640"/>
              </p14:xfrm>
            </p:contentPart>
          </mc:Choice>
          <mc:Fallback>
            <p:pic>
              <p:nvPicPr>
                <p:cNvPr id="63" name="Freihand 62">
                  <a:extLst>
                    <a:ext uri="{FF2B5EF4-FFF2-40B4-BE49-F238E27FC236}">
                      <a16:creationId xmlns:a16="http://schemas.microsoft.com/office/drawing/2014/main" id="{C472BDD1-0E2E-4ADD-BC0A-307865DC7923}"/>
                    </a:ext>
                  </a:extLst>
                </p:cNvPr>
                <p:cNvPicPr/>
                <p:nvPr/>
              </p:nvPicPr>
              <p:blipFill>
                <a:blip r:embed="rId77"/>
                <a:stretch>
                  <a:fillRect/>
                </a:stretch>
              </p:blipFill>
              <p:spPr>
                <a:xfrm>
                  <a:off x="11299787" y="1435027"/>
                  <a:ext cx="1022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4" name="Freihand 63">
                  <a:extLst>
                    <a:ext uri="{FF2B5EF4-FFF2-40B4-BE49-F238E27FC236}">
                      <a16:creationId xmlns:a16="http://schemas.microsoft.com/office/drawing/2014/main" id="{171CC07C-EC23-4C48-B749-33492A793E4E}"/>
                    </a:ext>
                  </a:extLst>
                </p14:cNvPr>
                <p14:cNvContentPartPr/>
                <p14:nvPr/>
              </p14:nvContentPartPr>
              <p14:xfrm>
                <a:off x="11273867" y="1453747"/>
                <a:ext cx="212760" cy="82800"/>
              </p14:xfrm>
            </p:contentPart>
          </mc:Choice>
          <mc:Fallback>
            <p:pic>
              <p:nvPicPr>
                <p:cNvPr id="64" name="Freihand 63">
                  <a:extLst>
                    <a:ext uri="{FF2B5EF4-FFF2-40B4-BE49-F238E27FC236}">
                      <a16:creationId xmlns:a16="http://schemas.microsoft.com/office/drawing/2014/main" id="{171CC07C-EC23-4C48-B749-33492A793E4E}"/>
                    </a:ext>
                  </a:extLst>
                </p:cNvPr>
                <p:cNvPicPr/>
                <p:nvPr/>
              </p:nvPicPr>
              <p:blipFill>
                <a:blip r:embed="rId79"/>
                <a:stretch>
                  <a:fillRect/>
                </a:stretch>
              </p:blipFill>
              <p:spPr>
                <a:xfrm>
                  <a:off x="11269547" y="1449427"/>
                  <a:ext cx="2214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79" name="Freihand 78">
                  <a:extLst>
                    <a:ext uri="{FF2B5EF4-FFF2-40B4-BE49-F238E27FC236}">
                      <a16:creationId xmlns:a16="http://schemas.microsoft.com/office/drawing/2014/main" id="{5F64D971-7A88-4AEA-BBED-EBA72A8BDAAE}"/>
                    </a:ext>
                  </a:extLst>
                </p14:cNvPr>
                <p14:cNvContentPartPr/>
                <p14:nvPr/>
              </p14:nvContentPartPr>
              <p14:xfrm>
                <a:off x="10762667" y="1450147"/>
                <a:ext cx="140400" cy="165600"/>
              </p14:xfrm>
            </p:contentPart>
          </mc:Choice>
          <mc:Fallback>
            <p:pic>
              <p:nvPicPr>
                <p:cNvPr id="79" name="Freihand 78">
                  <a:extLst>
                    <a:ext uri="{FF2B5EF4-FFF2-40B4-BE49-F238E27FC236}">
                      <a16:creationId xmlns:a16="http://schemas.microsoft.com/office/drawing/2014/main" id="{5F64D971-7A88-4AEA-BBED-EBA72A8BDAAE}"/>
                    </a:ext>
                  </a:extLst>
                </p:cNvPr>
                <p:cNvPicPr/>
                <p:nvPr/>
              </p:nvPicPr>
              <p:blipFill>
                <a:blip r:embed="rId81"/>
                <a:stretch>
                  <a:fillRect/>
                </a:stretch>
              </p:blipFill>
              <p:spPr>
                <a:xfrm>
                  <a:off x="10758347" y="1445827"/>
                  <a:ext cx="1490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80" name="Freihand 79">
                  <a:extLst>
                    <a:ext uri="{FF2B5EF4-FFF2-40B4-BE49-F238E27FC236}">
                      <a16:creationId xmlns:a16="http://schemas.microsoft.com/office/drawing/2014/main" id="{4F990C3D-CC0C-433F-9364-666BFA17BC2C}"/>
                    </a:ext>
                  </a:extLst>
                </p14:cNvPr>
                <p14:cNvContentPartPr/>
                <p14:nvPr/>
              </p14:nvContentPartPr>
              <p14:xfrm>
                <a:off x="10826387" y="1531147"/>
                <a:ext cx="116280" cy="14040"/>
              </p14:xfrm>
            </p:contentPart>
          </mc:Choice>
          <mc:Fallback>
            <p:pic>
              <p:nvPicPr>
                <p:cNvPr id="80" name="Freihand 79">
                  <a:extLst>
                    <a:ext uri="{FF2B5EF4-FFF2-40B4-BE49-F238E27FC236}">
                      <a16:creationId xmlns:a16="http://schemas.microsoft.com/office/drawing/2014/main" id="{4F990C3D-CC0C-433F-9364-666BFA17BC2C}"/>
                    </a:ext>
                  </a:extLst>
                </p:cNvPr>
                <p:cNvPicPr/>
                <p:nvPr/>
              </p:nvPicPr>
              <p:blipFill>
                <a:blip r:embed="rId83"/>
                <a:stretch>
                  <a:fillRect/>
                </a:stretch>
              </p:blipFill>
              <p:spPr>
                <a:xfrm>
                  <a:off x="10822067" y="1526827"/>
                  <a:ext cx="12492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82" name="Freihand 81">
                  <a:extLst>
                    <a:ext uri="{FF2B5EF4-FFF2-40B4-BE49-F238E27FC236}">
                      <a16:creationId xmlns:a16="http://schemas.microsoft.com/office/drawing/2014/main" id="{1862A75B-80BE-42A5-95EB-8096271EE369}"/>
                    </a:ext>
                  </a:extLst>
                </p14:cNvPr>
                <p14:cNvContentPartPr/>
                <p14:nvPr/>
              </p14:nvContentPartPr>
              <p14:xfrm>
                <a:off x="9754667" y="505147"/>
                <a:ext cx="172080" cy="37080"/>
              </p14:xfrm>
            </p:contentPart>
          </mc:Choice>
          <mc:Fallback>
            <p:pic>
              <p:nvPicPr>
                <p:cNvPr id="82" name="Freihand 81">
                  <a:extLst>
                    <a:ext uri="{FF2B5EF4-FFF2-40B4-BE49-F238E27FC236}">
                      <a16:creationId xmlns:a16="http://schemas.microsoft.com/office/drawing/2014/main" id="{1862A75B-80BE-42A5-95EB-8096271EE369}"/>
                    </a:ext>
                  </a:extLst>
                </p:cNvPr>
                <p:cNvPicPr/>
                <p:nvPr/>
              </p:nvPicPr>
              <p:blipFill>
                <a:blip r:embed="rId85"/>
                <a:stretch>
                  <a:fillRect/>
                </a:stretch>
              </p:blipFill>
              <p:spPr>
                <a:xfrm>
                  <a:off x="9750347" y="500827"/>
                  <a:ext cx="18072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86" name="Freihand 85">
                  <a:extLst>
                    <a:ext uri="{FF2B5EF4-FFF2-40B4-BE49-F238E27FC236}">
                      <a16:creationId xmlns:a16="http://schemas.microsoft.com/office/drawing/2014/main" id="{77B20BC4-FBB7-40D1-AD47-680C77780FF0}"/>
                    </a:ext>
                  </a:extLst>
                </p14:cNvPr>
                <p14:cNvContentPartPr/>
                <p14:nvPr/>
              </p14:nvContentPartPr>
              <p14:xfrm>
                <a:off x="9494747" y="409387"/>
                <a:ext cx="110520" cy="158400"/>
              </p14:xfrm>
            </p:contentPart>
          </mc:Choice>
          <mc:Fallback>
            <p:pic>
              <p:nvPicPr>
                <p:cNvPr id="86" name="Freihand 85">
                  <a:extLst>
                    <a:ext uri="{FF2B5EF4-FFF2-40B4-BE49-F238E27FC236}">
                      <a16:creationId xmlns:a16="http://schemas.microsoft.com/office/drawing/2014/main" id="{77B20BC4-FBB7-40D1-AD47-680C77780FF0}"/>
                    </a:ext>
                  </a:extLst>
                </p:cNvPr>
                <p:cNvPicPr/>
                <p:nvPr/>
              </p:nvPicPr>
              <p:blipFill>
                <a:blip r:embed="rId87"/>
                <a:stretch>
                  <a:fillRect/>
                </a:stretch>
              </p:blipFill>
              <p:spPr>
                <a:xfrm>
                  <a:off x="9490427" y="405067"/>
                  <a:ext cx="1191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87" name="Freihand 86">
                  <a:extLst>
                    <a:ext uri="{FF2B5EF4-FFF2-40B4-BE49-F238E27FC236}">
                      <a16:creationId xmlns:a16="http://schemas.microsoft.com/office/drawing/2014/main" id="{D90B98DF-0C9D-42FF-97B0-9160AE189EA3}"/>
                    </a:ext>
                  </a:extLst>
                </p14:cNvPr>
                <p14:cNvContentPartPr/>
                <p14:nvPr/>
              </p14:nvContentPartPr>
              <p14:xfrm>
                <a:off x="9541187" y="461227"/>
                <a:ext cx="109080" cy="27720"/>
              </p14:xfrm>
            </p:contentPart>
          </mc:Choice>
          <mc:Fallback>
            <p:pic>
              <p:nvPicPr>
                <p:cNvPr id="87" name="Freihand 86">
                  <a:extLst>
                    <a:ext uri="{FF2B5EF4-FFF2-40B4-BE49-F238E27FC236}">
                      <a16:creationId xmlns:a16="http://schemas.microsoft.com/office/drawing/2014/main" id="{D90B98DF-0C9D-42FF-97B0-9160AE189EA3}"/>
                    </a:ext>
                  </a:extLst>
                </p:cNvPr>
                <p:cNvPicPr/>
                <p:nvPr/>
              </p:nvPicPr>
              <p:blipFill>
                <a:blip r:embed="rId89"/>
                <a:stretch>
                  <a:fillRect/>
                </a:stretch>
              </p:blipFill>
              <p:spPr>
                <a:xfrm>
                  <a:off x="9536867" y="456907"/>
                  <a:ext cx="1177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88" name="Freihand 87">
                  <a:extLst>
                    <a:ext uri="{FF2B5EF4-FFF2-40B4-BE49-F238E27FC236}">
                      <a16:creationId xmlns:a16="http://schemas.microsoft.com/office/drawing/2014/main" id="{692AD985-F2B2-4468-A476-53C3B5DF3452}"/>
                    </a:ext>
                  </a:extLst>
                </p14:cNvPr>
                <p14:cNvContentPartPr/>
                <p14:nvPr/>
              </p14:nvContentPartPr>
              <p14:xfrm>
                <a:off x="9439307" y="499747"/>
                <a:ext cx="211680" cy="275040"/>
              </p14:xfrm>
            </p:contentPart>
          </mc:Choice>
          <mc:Fallback>
            <p:pic>
              <p:nvPicPr>
                <p:cNvPr id="88" name="Freihand 87">
                  <a:extLst>
                    <a:ext uri="{FF2B5EF4-FFF2-40B4-BE49-F238E27FC236}">
                      <a16:creationId xmlns:a16="http://schemas.microsoft.com/office/drawing/2014/main" id="{692AD985-F2B2-4468-A476-53C3B5DF3452}"/>
                    </a:ext>
                  </a:extLst>
                </p:cNvPr>
                <p:cNvPicPr/>
                <p:nvPr/>
              </p:nvPicPr>
              <p:blipFill>
                <a:blip r:embed="rId91"/>
                <a:stretch>
                  <a:fillRect/>
                </a:stretch>
              </p:blipFill>
              <p:spPr>
                <a:xfrm>
                  <a:off x="9434987" y="495427"/>
                  <a:ext cx="22032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89" name="Freihand 88">
                  <a:extLst>
                    <a:ext uri="{FF2B5EF4-FFF2-40B4-BE49-F238E27FC236}">
                      <a16:creationId xmlns:a16="http://schemas.microsoft.com/office/drawing/2014/main" id="{A0DA9C1A-038D-4568-85A5-20079A5B9710}"/>
                    </a:ext>
                  </a:extLst>
                </p14:cNvPr>
                <p14:cNvContentPartPr/>
                <p14:nvPr/>
              </p14:nvContentPartPr>
              <p14:xfrm>
                <a:off x="9514187" y="618907"/>
                <a:ext cx="116640" cy="147600"/>
              </p14:xfrm>
            </p:contentPart>
          </mc:Choice>
          <mc:Fallback>
            <p:pic>
              <p:nvPicPr>
                <p:cNvPr id="89" name="Freihand 88">
                  <a:extLst>
                    <a:ext uri="{FF2B5EF4-FFF2-40B4-BE49-F238E27FC236}">
                      <a16:creationId xmlns:a16="http://schemas.microsoft.com/office/drawing/2014/main" id="{A0DA9C1A-038D-4568-85A5-20079A5B9710}"/>
                    </a:ext>
                  </a:extLst>
                </p:cNvPr>
                <p:cNvPicPr/>
                <p:nvPr/>
              </p:nvPicPr>
              <p:blipFill>
                <a:blip r:embed="rId93"/>
                <a:stretch>
                  <a:fillRect/>
                </a:stretch>
              </p:blipFill>
              <p:spPr>
                <a:xfrm>
                  <a:off x="9509867" y="614587"/>
                  <a:ext cx="1252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91" name="Freihand 90">
                  <a:extLst>
                    <a:ext uri="{FF2B5EF4-FFF2-40B4-BE49-F238E27FC236}">
                      <a16:creationId xmlns:a16="http://schemas.microsoft.com/office/drawing/2014/main" id="{CF3D830F-ADC5-486D-8DBB-5D77D739D0EF}"/>
                    </a:ext>
                  </a:extLst>
                </p14:cNvPr>
                <p14:cNvContentPartPr/>
                <p14:nvPr/>
              </p14:nvContentPartPr>
              <p14:xfrm>
                <a:off x="9850427" y="540067"/>
                <a:ext cx="1056600" cy="785520"/>
              </p14:xfrm>
            </p:contentPart>
          </mc:Choice>
          <mc:Fallback>
            <p:pic>
              <p:nvPicPr>
                <p:cNvPr id="91" name="Freihand 90">
                  <a:extLst>
                    <a:ext uri="{FF2B5EF4-FFF2-40B4-BE49-F238E27FC236}">
                      <a16:creationId xmlns:a16="http://schemas.microsoft.com/office/drawing/2014/main" id="{CF3D830F-ADC5-486D-8DBB-5D77D739D0EF}"/>
                    </a:ext>
                  </a:extLst>
                </p:cNvPr>
                <p:cNvPicPr/>
                <p:nvPr/>
              </p:nvPicPr>
              <p:blipFill>
                <a:blip r:embed="rId95"/>
                <a:stretch>
                  <a:fillRect/>
                </a:stretch>
              </p:blipFill>
              <p:spPr>
                <a:xfrm>
                  <a:off x="9846107" y="535747"/>
                  <a:ext cx="1065240" cy="794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6">
            <p14:nvContentPartPr>
              <p14:cNvPr id="93" name="Freihand 92">
                <a:extLst>
                  <a:ext uri="{FF2B5EF4-FFF2-40B4-BE49-F238E27FC236}">
                    <a16:creationId xmlns:a16="http://schemas.microsoft.com/office/drawing/2014/main" id="{CB177ABE-1146-45A6-BEB0-A43258829743}"/>
                  </a:ext>
                </a:extLst>
              </p14:cNvPr>
              <p14:cNvContentPartPr/>
              <p14:nvPr/>
            </p14:nvContentPartPr>
            <p14:xfrm>
              <a:off x="9640907" y="3529867"/>
              <a:ext cx="1458000" cy="63720"/>
            </p14:xfrm>
          </p:contentPart>
        </mc:Choice>
        <mc:Fallback>
          <p:pic>
            <p:nvPicPr>
              <p:cNvPr id="93" name="Freihand 92">
                <a:extLst>
                  <a:ext uri="{FF2B5EF4-FFF2-40B4-BE49-F238E27FC236}">
                    <a16:creationId xmlns:a16="http://schemas.microsoft.com/office/drawing/2014/main" id="{CB177ABE-1146-45A6-BEB0-A43258829743}"/>
                  </a:ext>
                </a:extLst>
              </p:cNvPr>
              <p:cNvPicPr/>
              <p:nvPr/>
            </p:nvPicPr>
            <p:blipFill>
              <a:blip r:embed="rId97"/>
              <a:stretch>
                <a:fillRect/>
              </a:stretch>
            </p:blipFill>
            <p:spPr>
              <a:xfrm>
                <a:off x="9636587" y="3525547"/>
                <a:ext cx="14666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63" name="Freihand 162">
                <a:extLst>
                  <a:ext uri="{FF2B5EF4-FFF2-40B4-BE49-F238E27FC236}">
                    <a16:creationId xmlns:a16="http://schemas.microsoft.com/office/drawing/2014/main" id="{C3F5B11A-3571-4FE5-B618-8711BF446174}"/>
                  </a:ext>
                </a:extLst>
              </p14:cNvPr>
              <p14:cNvContentPartPr/>
              <p14:nvPr/>
            </p14:nvContentPartPr>
            <p14:xfrm>
              <a:off x="3027347" y="3481627"/>
              <a:ext cx="820080" cy="150480"/>
            </p14:xfrm>
          </p:contentPart>
        </mc:Choice>
        <mc:Fallback>
          <p:pic>
            <p:nvPicPr>
              <p:cNvPr id="163" name="Freihand 162">
                <a:extLst>
                  <a:ext uri="{FF2B5EF4-FFF2-40B4-BE49-F238E27FC236}">
                    <a16:creationId xmlns:a16="http://schemas.microsoft.com/office/drawing/2014/main" id="{C3F5B11A-3571-4FE5-B618-8711BF446174}"/>
                  </a:ext>
                </a:extLst>
              </p:cNvPr>
              <p:cNvPicPr/>
              <p:nvPr/>
            </p:nvPicPr>
            <p:blipFill>
              <a:blip r:embed="rId99"/>
              <a:stretch>
                <a:fillRect/>
              </a:stretch>
            </p:blipFill>
            <p:spPr>
              <a:xfrm>
                <a:off x="3023027" y="3477307"/>
                <a:ext cx="82872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164" name="Freihand 163">
                <a:extLst>
                  <a:ext uri="{FF2B5EF4-FFF2-40B4-BE49-F238E27FC236}">
                    <a16:creationId xmlns:a16="http://schemas.microsoft.com/office/drawing/2014/main" id="{A22EF9ED-BEC6-4778-B80E-211639D924E1}"/>
                  </a:ext>
                </a:extLst>
              </p14:cNvPr>
              <p14:cNvContentPartPr/>
              <p14:nvPr/>
            </p14:nvContentPartPr>
            <p14:xfrm>
              <a:off x="3748067" y="3441307"/>
              <a:ext cx="212760" cy="451440"/>
            </p14:xfrm>
          </p:contentPart>
        </mc:Choice>
        <mc:Fallback>
          <p:pic>
            <p:nvPicPr>
              <p:cNvPr id="164" name="Freihand 163">
                <a:extLst>
                  <a:ext uri="{FF2B5EF4-FFF2-40B4-BE49-F238E27FC236}">
                    <a16:creationId xmlns:a16="http://schemas.microsoft.com/office/drawing/2014/main" id="{A22EF9ED-BEC6-4778-B80E-211639D924E1}"/>
                  </a:ext>
                </a:extLst>
              </p:cNvPr>
              <p:cNvPicPr/>
              <p:nvPr/>
            </p:nvPicPr>
            <p:blipFill>
              <a:blip r:embed="rId101"/>
              <a:stretch>
                <a:fillRect/>
              </a:stretch>
            </p:blipFill>
            <p:spPr>
              <a:xfrm>
                <a:off x="3743747" y="3436987"/>
                <a:ext cx="221400" cy="460080"/>
              </a:xfrm>
              <a:prstGeom prst="rect">
                <a:avLst/>
              </a:prstGeom>
            </p:spPr>
          </p:pic>
        </mc:Fallback>
      </mc:AlternateContent>
      <p:grpSp>
        <p:nvGrpSpPr>
          <p:cNvPr id="166" name="Gruppieren 165">
            <a:extLst>
              <a:ext uri="{FF2B5EF4-FFF2-40B4-BE49-F238E27FC236}">
                <a16:creationId xmlns:a16="http://schemas.microsoft.com/office/drawing/2014/main" id="{CC0F39D6-8FC9-45F3-B96A-E5296919411C}"/>
              </a:ext>
            </a:extLst>
          </p:cNvPr>
          <p:cNvGrpSpPr/>
          <p:nvPr/>
        </p:nvGrpSpPr>
        <p:grpSpPr>
          <a:xfrm>
            <a:off x="6457427" y="496507"/>
            <a:ext cx="1428480" cy="1496160"/>
            <a:chOff x="6457427" y="496507"/>
            <a:chExt cx="1428480" cy="1496160"/>
          </a:xfrm>
        </p:grpSpPr>
        <mc:AlternateContent xmlns:mc="http://schemas.openxmlformats.org/markup-compatibility/2006">
          <mc:Choice xmlns:p14="http://schemas.microsoft.com/office/powerpoint/2010/main" Requires="p14">
            <p:contentPart p14:bwMode="auto" r:id="rId102">
              <p14:nvContentPartPr>
                <p14:cNvPr id="10" name="Freihand 9">
                  <a:extLst>
                    <a:ext uri="{FF2B5EF4-FFF2-40B4-BE49-F238E27FC236}">
                      <a16:creationId xmlns:a16="http://schemas.microsoft.com/office/drawing/2014/main" id="{30EC7C97-B669-4F8A-AB86-3C8122DC1859}"/>
                    </a:ext>
                  </a:extLst>
                </p14:cNvPr>
                <p14:cNvContentPartPr/>
                <p14:nvPr/>
              </p14:nvContentPartPr>
              <p14:xfrm>
                <a:off x="6457427" y="1680907"/>
                <a:ext cx="11160" cy="19080"/>
              </p14:xfrm>
            </p:contentPart>
          </mc:Choice>
          <mc:Fallback>
            <p:pic>
              <p:nvPicPr>
                <p:cNvPr id="10" name="Freihand 9">
                  <a:extLst>
                    <a:ext uri="{FF2B5EF4-FFF2-40B4-BE49-F238E27FC236}">
                      <a16:creationId xmlns:a16="http://schemas.microsoft.com/office/drawing/2014/main" id="{30EC7C97-B669-4F8A-AB86-3C8122DC1859}"/>
                    </a:ext>
                  </a:extLst>
                </p:cNvPr>
                <p:cNvPicPr/>
                <p:nvPr/>
              </p:nvPicPr>
              <p:blipFill>
                <a:blip r:embed="rId103"/>
                <a:stretch>
                  <a:fillRect/>
                </a:stretch>
              </p:blipFill>
              <p:spPr>
                <a:xfrm>
                  <a:off x="6453107" y="1676587"/>
                  <a:ext cx="198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11" name="Freihand 10">
                  <a:extLst>
                    <a:ext uri="{FF2B5EF4-FFF2-40B4-BE49-F238E27FC236}">
                      <a16:creationId xmlns:a16="http://schemas.microsoft.com/office/drawing/2014/main" id="{1451580E-4C60-4667-877E-DF4E095CD0BC}"/>
                    </a:ext>
                  </a:extLst>
                </p14:cNvPr>
                <p14:cNvContentPartPr/>
                <p14:nvPr/>
              </p14:nvContentPartPr>
              <p14:xfrm>
                <a:off x="6791147" y="1663267"/>
                <a:ext cx="360" cy="360"/>
              </p14:xfrm>
            </p:contentPart>
          </mc:Choice>
          <mc:Fallback>
            <p:pic>
              <p:nvPicPr>
                <p:cNvPr id="11" name="Freihand 10">
                  <a:extLst>
                    <a:ext uri="{FF2B5EF4-FFF2-40B4-BE49-F238E27FC236}">
                      <a16:creationId xmlns:a16="http://schemas.microsoft.com/office/drawing/2014/main" id="{1451580E-4C60-4667-877E-DF4E095CD0BC}"/>
                    </a:ext>
                  </a:extLst>
                </p:cNvPr>
                <p:cNvPicPr/>
                <p:nvPr/>
              </p:nvPicPr>
              <p:blipFill>
                <a:blip r:embed="rId25"/>
                <a:stretch>
                  <a:fillRect/>
                </a:stretch>
              </p:blipFill>
              <p:spPr>
                <a:xfrm>
                  <a:off x="6786827" y="1658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22" name="Freihand 21">
                  <a:extLst>
                    <a:ext uri="{FF2B5EF4-FFF2-40B4-BE49-F238E27FC236}">
                      <a16:creationId xmlns:a16="http://schemas.microsoft.com/office/drawing/2014/main" id="{F9C46A47-D5F7-4F04-B9C9-5FADDD9A7FC7}"/>
                    </a:ext>
                  </a:extLst>
                </p14:cNvPr>
                <p14:cNvContentPartPr/>
                <p14:nvPr/>
              </p14:nvContentPartPr>
              <p14:xfrm>
                <a:off x="6674867" y="1287427"/>
                <a:ext cx="244080" cy="86760"/>
              </p14:xfrm>
            </p:contentPart>
          </mc:Choice>
          <mc:Fallback>
            <p:pic>
              <p:nvPicPr>
                <p:cNvPr id="22" name="Freihand 21">
                  <a:extLst>
                    <a:ext uri="{FF2B5EF4-FFF2-40B4-BE49-F238E27FC236}">
                      <a16:creationId xmlns:a16="http://schemas.microsoft.com/office/drawing/2014/main" id="{F9C46A47-D5F7-4F04-B9C9-5FADDD9A7FC7}"/>
                    </a:ext>
                  </a:extLst>
                </p:cNvPr>
                <p:cNvPicPr/>
                <p:nvPr/>
              </p:nvPicPr>
              <p:blipFill>
                <a:blip r:embed="rId106"/>
                <a:stretch>
                  <a:fillRect/>
                </a:stretch>
              </p:blipFill>
              <p:spPr>
                <a:xfrm>
                  <a:off x="6670547" y="1283107"/>
                  <a:ext cx="25272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24" name="Freihand 23">
                  <a:extLst>
                    <a:ext uri="{FF2B5EF4-FFF2-40B4-BE49-F238E27FC236}">
                      <a16:creationId xmlns:a16="http://schemas.microsoft.com/office/drawing/2014/main" id="{AD3C8591-584B-4E0F-97C7-3784A440A1C3}"/>
                    </a:ext>
                  </a:extLst>
                </p14:cNvPr>
                <p14:cNvContentPartPr/>
                <p14:nvPr/>
              </p14:nvContentPartPr>
              <p14:xfrm>
                <a:off x="6781067" y="957307"/>
                <a:ext cx="34560" cy="195120"/>
              </p14:xfrm>
            </p:contentPart>
          </mc:Choice>
          <mc:Fallback>
            <p:pic>
              <p:nvPicPr>
                <p:cNvPr id="24" name="Freihand 23">
                  <a:extLst>
                    <a:ext uri="{FF2B5EF4-FFF2-40B4-BE49-F238E27FC236}">
                      <a16:creationId xmlns:a16="http://schemas.microsoft.com/office/drawing/2014/main" id="{AD3C8591-584B-4E0F-97C7-3784A440A1C3}"/>
                    </a:ext>
                  </a:extLst>
                </p:cNvPr>
                <p:cNvPicPr/>
                <p:nvPr/>
              </p:nvPicPr>
              <p:blipFill>
                <a:blip r:embed="rId108"/>
                <a:stretch>
                  <a:fillRect/>
                </a:stretch>
              </p:blipFill>
              <p:spPr>
                <a:xfrm>
                  <a:off x="6776747" y="952987"/>
                  <a:ext cx="4320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25" name="Freihand 24">
                  <a:extLst>
                    <a:ext uri="{FF2B5EF4-FFF2-40B4-BE49-F238E27FC236}">
                      <a16:creationId xmlns:a16="http://schemas.microsoft.com/office/drawing/2014/main" id="{999A262C-9241-4E83-9366-9B4EEFE63A73}"/>
                    </a:ext>
                  </a:extLst>
                </p14:cNvPr>
                <p14:cNvContentPartPr/>
                <p14:nvPr/>
              </p14:nvContentPartPr>
              <p14:xfrm>
                <a:off x="6742187" y="1067827"/>
                <a:ext cx="99000" cy="167400"/>
              </p14:xfrm>
            </p:contentPart>
          </mc:Choice>
          <mc:Fallback>
            <p:pic>
              <p:nvPicPr>
                <p:cNvPr id="25" name="Freihand 24">
                  <a:extLst>
                    <a:ext uri="{FF2B5EF4-FFF2-40B4-BE49-F238E27FC236}">
                      <a16:creationId xmlns:a16="http://schemas.microsoft.com/office/drawing/2014/main" id="{999A262C-9241-4E83-9366-9B4EEFE63A73}"/>
                    </a:ext>
                  </a:extLst>
                </p:cNvPr>
                <p:cNvPicPr/>
                <p:nvPr/>
              </p:nvPicPr>
              <p:blipFill>
                <a:blip r:embed="rId110"/>
                <a:stretch>
                  <a:fillRect/>
                </a:stretch>
              </p:blipFill>
              <p:spPr>
                <a:xfrm>
                  <a:off x="6737867" y="1063507"/>
                  <a:ext cx="10764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27" name="Freihand 26">
                  <a:extLst>
                    <a:ext uri="{FF2B5EF4-FFF2-40B4-BE49-F238E27FC236}">
                      <a16:creationId xmlns:a16="http://schemas.microsoft.com/office/drawing/2014/main" id="{5A9D2EEC-1A32-4437-BC83-A990D772C244}"/>
                    </a:ext>
                  </a:extLst>
                </p14:cNvPr>
                <p14:cNvContentPartPr/>
                <p14:nvPr/>
              </p14:nvContentPartPr>
              <p14:xfrm>
                <a:off x="6956027" y="1285987"/>
                <a:ext cx="234720" cy="406080"/>
              </p14:xfrm>
            </p:contentPart>
          </mc:Choice>
          <mc:Fallback>
            <p:pic>
              <p:nvPicPr>
                <p:cNvPr id="27" name="Freihand 26">
                  <a:extLst>
                    <a:ext uri="{FF2B5EF4-FFF2-40B4-BE49-F238E27FC236}">
                      <a16:creationId xmlns:a16="http://schemas.microsoft.com/office/drawing/2014/main" id="{5A9D2EEC-1A32-4437-BC83-A990D772C244}"/>
                    </a:ext>
                  </a:extLst>
                </p:cNvPr>
                <p:cNvPicPr/>
                <p:nvPr/>
              </p:nvPicPr>
              <p:blipFill>
                <a:blip r:embed="rId112"/>
                <a:stretch>
                  <a:fillRect/>
                </a:stretch>
              </p:blipFill>
              <p:spPr>
                <a:xfrm>
                  <a:off x="6951707" y="1281667"/>
                  <a:ext cx="243360" cy="4147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29" name="Freihand 28">
                  <a:extLst>
                    <a:ext uri="{FF2B5EF4-FFF2-40B4-BE49-F238E27FC236}">
                      <a16:creationId xmlns:a16="http://schemas.microsoft.com/office/drawing/2014/main" id="{72F58C6C-E08C-4589-A8FD-024DE2AA3E3E}"/>
                    </a:ext>
                  </a:extLst>
                </p14:cNvPr>
                <p14:cNvContentPartPr/>
                <p14:nvPr/>
              </p14:nvContentPartPr>
              <p14:xfrm>
                <a:off x="6479387" y="777307"/>
                <a:ext cx="188640" cy="116640"/>
              </p14:xfrm>
            </p:contentPart>
          </mc:Choice>
          <mc:Fallback>
            <p:pic>
              <p:nvPicPr>
                <p:cNvPr id="29" name="Freihand 28">
                  <a:extLst>
                    <a:ext uri="{FF2B5EF4-FFF2-40B4-BE49-F238E27FC236}">
                      <a16:creationId xmlns:a16="http://schemas.microsoft.com/office/drawing/2014/main" id="{72F58C6C-E08C-4589-A8FD-024DE2AA3E3E}"/>
                    </a:ext>
                  </a:extLst>
                </p:cNvPr>
                <p:cNvPicPr/>
                <p:nvPr/>
              </p:nvPicPr>
              <p:blipFill>
                <a:blip r:embed="rId114"/>
                <a:stretch>
                  <a:fillRect/>
                </a:stretch>
              </p:blipFill>
              <p:spPr>
                <a:xfrm>
                  <a:off x="6475067" y="772987"/>
                  <a:ext cx="1972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30" name="Freihand 29">
                  <a:extLst>
                    <a:ext uri="{FF2B5EF4-FFF2-40B4-BE49-F238E27FC236}">
                      <a16:creationId xmlns:a16="http://schemas.microsoft.com/office/drawing/2014/main" id="{D337756D-0950-453D-9BA4-7B7F0D2AF4CB}"/>
                    </a:ext>
                  </a:extLst>
                </p14:cNvPr>
                <p14:cNvContentPartPr/>
                <p14:nvPr/>
              </p14:nvContentPartPr>
              <p14:xfrm>
                <a:off x="6674867" y="758947"/>
                <a:ext cx="29160" cy="90720"/>
              </p14:xfrm>
            </p:contentPart>
          </mc:Choice>
          <mc:Fallback>
            <p:pic>
              <p:nvPicPr>
                <p:cNvPr id="30" name="Freihand 29">
                  <a:extLst>
                    <a:ext uri="{FF2B5EF4-FFF2-40B4-BE49-F238E27FC236}">
                      <a16:creationId xmlns:a16="http://schemas.microsoft.com/office/drawing/2014/main" id="{D337756D-0950-453D-9BA4-7B7F0D2AF4CB}"/>
                    </a:ext>
                  </a:extLst>
                </p:cNvPr>
                <p:cNvPicPr/>
                <p:nvPr/>
              </p:nvPicPr>
              <p:blipFill>
                <a:blip r:embed="rId116"/>
                <a:stretch>
                  <a:fillRect/>
                </a:stretch>
              </p:blipFill>
              <p:spPr>
                <a:xfrm>
                  <a:off x="6670547" y="754627"/>
                  <a:ext cx="378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31" name="Freihand 30">
                  <a:extLst>
                    <a:ext uri="{FF2B5EF4-FFF2-40B4-BE49-F238E27FC236}">
                      <a16:creationId xmlns:a16="http://schemas.microsoft.com/office/drawing/2014/main" id="{A7AC319D-387E-4531-81FA-CABBEEA7DAFC}"/>
                    </a:ext>
                  </a:extLst>
                </p14:cNvPr>
                <p14:cNvContentPartPr/>
                <p14:nvPr/>
              </p14:nvContentPartPr>
              <p14:xfrm>
                <a:off x="6708347" y="668947"/>
                <a:ext cx="177480" cy="151560"/>
              </p14:xfrm>
            </p:contentPart>
          </mc:Choice>
          <mc:Fallback>
            <p:pic>
              <p:nvPicPr>
                <p:cNvPr id="31" name="Freihand 30">
                  <a:extLst>
                    <a:ext uri="{FF2B5EF4-FFF2-40B4-BE49-F238E27FC236}">
                      <a16:creationId xmlns:a16="http://schemas.microsoft.com/office/drawing/2014/main" id="{A7AC319D-387E-4531-81FA-CABBEEA7DAFC}"/>
                    </a:ext>
                  </a:extLst>
                </p:cNvPr>
                <p:cNvPicPr/>
                <p:nvPr/>
              </p:nvPicPr>
              <p:blipFill>
                <a:blip r:embed="rId118"/>
                <a:stretch>
                  <a:fillRect/>
                </a:stretch>
              </p:blipFill>
              <p:spPr>
                <a:xfrm>
                  <a:off x="6704027" y="664627"/>
                  <a:ext cx="1861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32" name="Freihand 31">
                  <a:extLst>
                    <a:ext uri="{FF2B5EF4-FFF2-40B4-BE49-F238E27FC236}">
                      <a16:creationId xmlns:a16="http://schemas.microsoft.com/office/drawing/2014/main" id="{BD304C82-AA25-4EFF-92EF-3B53F66FA2A9}"/>
                    </a:ext>
                  </a:extLst>
                </p14:cNvPr>
                <p14:cNvContentPartPr/>
                <p14:nvPr/>
              </p14:nvContentPartPr>
              <p14:xfrm>
                <a:off x="6887267" y="625027"/>
                <a:ext cx="63360" cy="142560"/>
              </p14:xfrm>
            </p:contentPart>
          </mc:Choice>
          <mc:Fallback>
            <p:pic>
              <p:nvPicPr>
                <p:cNvPr id="32" name="Freihand 31">
                  <a:extLst>
                    <a:ext uri="{FF2B5EF4-FFF2-40B4-BE49-F238E27FC236}">
                      <a16:creationId xmlns:a16="http://schemas.microsoft.com/office/drawing/2014/main" id="{BD304C82-AA25-4EFF-92EF-3B53F66FA2A9}"/>
                    </a:ext>
                  </a:extLst>
                </p:cNvPr>
                <p:cNvPicPr/>
                <p:nvPr/>
              </p:nvPicPr>
              <p:blipFill>
                <a:blip r:embed="rId120"/>
                <a:stretch>
                  <a:fillRect/>
                </a:stretch>
              </p:blipFill>
              <p:spPr>
                <a:xfrm>
                  <a:off x="6882947" y="620707"/>
                  <a:ext cx="720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33" name="Freihand 32">
                  <a:extLst>
                    <a:ext uri="{FF2B5EF4-FFF2-40B4-BE49-F238E27FC236}">
                      <a16:creationId xmlns:a16="http://schemas.microsoft.com/office/drawing/2014/main" id="{14F38DEB-62DA-4ADE-95EF-D58353FECED2}"/>
                    </a:ext>
                  </a:extLst>
                </p14:cNvPr>
                <p14:cNvContentPartPr/>
                <p14:nvPr/>
              </p14:nvContentPartPr>
              <p14:xfrm>
                <a:off x="7113707" y="941467"/>
                <a:ext cx="39960" cy="173880"/>
              </p14:xfrm>
            </p:contentPart>
          </mc:Choice>
          <mc:Fallback>
            <p:pic>
              <p:nvPicPr>
                <p:cNvPr id="33" name="Freihand 32">
                  <a:extLst>
                    <a:ext uri="{FF2B5EF4-FFF2-40B4-BE49-F238E27FC236}">
                      <a16:creationId xmlns:a16="http://schemas.microsoft.com/office/drawing/2014/main" id="{14F38DEB-62DA-4ADE-95EF-D58353FECED2}"/>
                    </a:ext>
                  </a:extLst>
                </p:cNvPr>
                <p:cNvPicPr/>
                <p:nvPr/>
              </p:nvPicPr>
              <p:blipFill>
                <a:blip r:embed="rId122"/>
                <a:stretch>
                  <a:fillRect/>
                </a:stretch>
              </p:blipFill>
              <p:spPr>
                <a:xfrm>
                  <a:off x="7109387" y="937147"/>
                  <a:ext cx="486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34" name="Freihand 33">
                  <a:extLst>
                    <a:ext uri="{FF2B5EF4-FFF2-40B4-BE49-F238E27FC236}">
                      <a16:creationId xmlns:a16="http://schemas.microsoft.com/office/drawing/2014/main" id="{83A088DD-49F7-4346-9E90-D4A53B2D1375}"/>
                    </a:ext>
                  </a:extLst>
                </p14:cNvPr>
                <p14:cNvContentPartPr/>
                <p14:nvPr/>
              </p14:nvContentPartPr>
              <p14:xfrm>
                <a:off x="7094267" y="1028587"/>
                <a:ext cx="132480" cy="151200"/>
              </p14:xfrm>
            </p:contentPart>
          </mc:Choice>
          <mc:Fallback>
            <p:pic>
              <p:nvPicPr>
                <p:cNvPr id="34" name="Freihand 33">
                  <a:extLst>
                    <a:ext uri="{FF2B5EF4-FFF2-40B4-BE49-F238E27FC236}">
                      <a16:creationId xmlns:a16="http://schemas.microsoft.com/office/drawing/2014/main" id="{83A088DD-49F7-4346-9E90-D4A53B2D1375}"/>
                    </a:ext>
                  </a:extLst>
                </p:cNvPr>
                <p:cNvPicPr/>
                <p:nvPr/>
              </p:nvPicPr>
              <p:blipFill>
                <a:blip r:embed="rId124"/>
                <a:stretch>
                  <a:fillRect/>
                </a:stretch>
              </p:blipFill>
              <p:spPr>
                <a:xfrm>
                  <a:off x="7089947" y="1024267"/>
                  <a:ext cx="14112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35" name="Freihand 34">
                  <a:extLst>
                    <a:ext uri="{FF2B5EF4-FFF2-40B4-BE49-F238E27FC236}">
                      <a16:creationId xmlns:a16="http://schemas.microsoft.com/office/drawing/2014/main" id="{A488F0BB-9EAF-4938-A2BC-4902CDDB18EE}"/>
                    </a:ext>
                  </a:extLst>
                </p14:cNvPr>
                <p14:cNvContentPartPr/>
                <p14:nvPr/>
              </p14:nvContentPartPr>
              <p14:xfrm>
                <a:off x="7262027" y="667867"/>
                <a:ext cx="87120" cy="98640"/>
              </p14:xfrm>
            </p:contentPart>
          </mc:Choice>
          <mc:Fallback>
            <p:pic>
              <p:nvPicPr>
                <p:cNvPr id="35" name="Freihand 34">
                  <a:extLst>
                    <a:ext uri="{FF2B5EF4-FFF2-40B4-BE49-F238E27FC236}">
                      <a16:creationId xmlns:a16="http://schemas.microsoft.com/office/drawing/2014/main" id="{A488F0BB-9EAF-4938-A2BC-4902CDDB18EE}"/>
                    </a:ext>
                  </a:extLst>
                </p:cNvPr>
                <p:cNvPicPr/>
                <p:nvPr/>
              </p:nvPicPr>
              <p:blipFill>
                <a:blip r:embed="rId126"/>
                <a:stretch>
                  <a:fillRect/>
                </a:stretch>
              </p:blipFill>
              <p:spPr>
                <a:xfrm>
                  <a:off x="7257707" y="663547"/>
                  <a:ext cx="957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36" name="Freihand 35">
                  <a:extLst>
                    <a:ext uri="{FF2B5EF4-FFF2-40B4-BE49-F238E27FC236}">
                      <a16:creationId xmlns:a16="http://schemas.microsoft.com/office/drawing/2014/main" id="{C4AE44CB-868D-49F5-BEBF-934955E7D75B}"/>
                    </a:ext>
                  </a:extLst>
                </p14:cNvPr>
                <p14:cNvContentPartPr/>
                <p14:nvPr/>
              </p14:nvContentPartPr>
              <p14:xfrm>
                <a:off x="7340867" y="613867"/>
                <a:ext cx="168480" cy="102240"/>
              </p14:xfrm>
            </p:contentPart>
          </mc:Choice>
          <mc:Fallback>
            <p:pic>
              <p:nvPicPr>
                <p:cNvPr id="36" name="Freihand 35">
                  <a:extLst>
                    <a:ext uri="{FF2B5EF4-FFF2-40B4-BE49-F238E27FC236}">
                      <a16:creationId xmlns:a16="http://schemas.microsoft.com/office/drawing/2014/main" id="{C4AE44CB-868D-49F5-BEBF-934955E7D75B}"/>
                    </a:ext>
                  </a:extLst>
                </p:cNvPr>
                <p:cNvPicPr/>
                <p:nvPr/>
              </p:nvPicPr>
              <p:blipFill>
                <a:blip r:embed="rId128"/>
                <a:stretch>
                  <a:fillRect/>
                </a:stretch>
              </p:blipFill>
              <p:spPr>
                <a:xfrm>
                  <a:off x="7336547" y="609547"/>
                  <a:ext cx="1771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37" name="Freihand 36">
                  <a:extLst>
                    <a:ext uri="{FF2B5EF4-FFF2-40B4-BE49-F238E27FC236}">
                      <a16:creationId xmlns:a16="http://schemas.microsoft.com/office/drawing/2014/main" id="{1505CDC2-986B-419A-B805-03BA07E83CCD}"/>
                    </a:ext>
                  </a:extLst>
                </p14:cNvPr>
                <p14:cNvContentPartPr/>
                <p14:nvPr/>
              </p14:nvContentPartPr>
              <p14:xfrm>
                <a:off x="7493147" y="577867"/>
                <a:ext cx="24120" cy="24120"/>
              </p14:xfrm>
            </p:contentPart>
          </mc:Choice>
          <mc:Fallback>
            <p:pic>
              <p:nvPicPr>
                <p:cNvPr id="37" name="Freihand 36">
                  <a:extLst>
                    <a:ext uri="{FF2B5EF4-FFF2-40B4-BE49-F238E27FC236}">
                      <a16:creationId xmlns:a16="http://schemas.microsoft.com/office/drawing/2014/main" id="{1505CDC2-986B-419A-B805-03BA07E83CCD}"/>
                    </a:ext>
                  </a:extLst>
                </p:cNvPr>
                <p:cNvPicPr/>
                <p:nvPr/>
              </p:nvPicPr>
              <p:blipFill>
                <a:blip r:embed="rId130"/>
                <a:stretch>
                  <a:fillRect/>
                </a:stretch>
              </p:blipFill>
              <p:spPr>
                <a:xfrm>
                  <a:off x="7488827" y="573547"/>
                  <a:ext cx="32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38" name="Freihand 37">
                  <a:extLst>
                    <a:ext uri="{FF2B5EF4-FFF2-40B4-BE49-F238E27FC236}">
                      <a16:creationId xmlns:a16="http://schemas.microsoft.com/office/drawing/2014/main" id="{61208C80-6CEC-4213-9E52-5C5C5D3F1C81}"/>
                    </a:ext>
                  </a:extLst>
                </p14:cNvPr>
                <p14:cNvContentPartPr/>
                <p14:nvPr/>
              </p14:nvContentPartPr>
              <p14:xfrm>
                <a:off x="7537067" y="613147"/>
                <a:ext cx="97920" cy="71640"/>
              </p14:xfrm>
            </p:contentPart>
          </mc:Choice>
          <mc:Fallback>
            <p:pic>
              <p:nvPicPr>
                <p:cNvPr id="38" name="Freihand 37">
                  <a:extLst>
                    <a:ext uri="{FF2B5EF4-FFF2-40B4-BE49-F238E27FC236}">
                      <a16:creationId xmlns:a16="http://schemas.microsoft.com/office/drawing/2014/main" id="{61208C80-6CEC-4213-9E52-5C5C5D3F1C81}"/>
                    </a:ext>
                  </a:extLst>
                </p:cNvPr>
                <p:cNvPicPr/>
                <p:nvPr/>
              </p:nvPicPr>
              <p:blipFill>
                <a:blip r:embed="rId132"/>
                <a:stretch>
                  <a:fillRect/>
                </a:stretch>
              </p:blipFill>
              <p:spPr>
                <a:xfrm>
                  <a:off x="7532747" y="608827"/>
                  <a:ext cx="1065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39" name="Freihand 38">
                  <a:extLst>
                    <a:ext uri="{FF2B5EF4-FFF2-40B4-BE49-F238E27FC236}">
                      <a16:creationId xmlns:a16="http://schemas.microsoft.com/office/drawing/2014/main" id="{257D425B-2B57-4CA3-8BFE-62CFFD7CC9D7}"/>
                    </a:ext>
                  </a:extLst>
                </p14:cNvPr>
                <p14:cNvContentPartPr/>
                <p14:nvPr/>
              </p14:nvContentPartPr>
              <p14:xfrm>
                <a:off x="7640027" y="496507"/>
                <a:ext cx="112320" cy="181080"/>
              </p14:xfrm>
            </p:contentPart>
          </mc:Choice>
          <mc:Fallback>
            <p:pic>
              <p:nvPicPr>
                <p:cNvPr id="39" name="Freihand 38">
                  <a:extLst>
                    <a:ext uri="{FF2B5EF4-FFF2-40B4-BE49-F238E27FC236}">
                      <a16:creationId xmlns:a16="http://schemas.microsoft.com/office/drawing/2014/main" id="{257D425B-2B57-4CA3-8BFE-62CFFD7CC9D7}"/>
                    </a:ext>
                  </a:extLst>
                </p:cNvPr>
                <p:cNvPicPr/>
                <p:nvPr/>
              </p:nvPicPr>
              <p:blipFill>
                <a:blip r:embed="rId134"/>
                <a:stretch>
                  <a:fillRect/>
                </a:stretch>
              </p:blipFill>
              <p:spPr>
                <a:xfrm>
                  <a:off x="7635707" y="492187"/>
                  <a:ext cx="12096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40" name="Freihand 39">
                  <a:extLst>
                    <a:ext uri="{FF2B5EF4-FFF2-40B4-BE49-F238E27FC236}">
                      <a16:creationId xmlns:a16="http://schemas.microsoft.com/office/drawing/2014/main" id="{F4D884D6-F446-4E56-B416-F74E792BF6C0}"/>
                    </a:ext>
                  </a:extLst>
                </p14:cNvPr>
                <p14:cNvContentPartPr/>
                <p14:nvPr/>
              </p14:nvContentPartPr>
              <p14:xfrm>
                <a:off x="7776107" y="541867"/>
                <a:ext cx="109800" cy="100800"/>
              </p14:xfrm>
            </p:contentPart>
          </mc:Choice>
          <mc:Fallback>
            <p:pic>
              <p:nvPicPr>
                <p:cNvPr id="40" name="Freihand 39">
                  <a:extLst>
                    <a:ext uri="{FF2B5EF4-FFF2-40B4-BE49-F238E27FC236}">
                      <a16:creationId xmlns:a16="http://schemas.microsoft.com/office/drawing/2014/main" id="{F4D884D6-F446-4E56-B416-F74E792BF6C0}"/>
                    </a:ext>
                  </a:extLst>
                </p:cNvPr>
                <p:cNvPicPr/>
                <p:nvPr/>
              </p:nvPicPr>
              <p:blipFill>
                <a:blip r:embed="rId136"/>
                <a:stretch>
                  <a:fillRect/>
                </a:stretch>
              </p:blipFill>
              <p:spPr>
                <a:xfrm>
                  <a:off x="7771787" y="537547"/>
                  <a:ext cx="1184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48" name="Freihand 47">
                  <a:extLst>
                    <a:ext uri="{FF2B5EF4-FFF2-40B4-BE49-F238E27FC236}">
                      <a16:creationId xmlns:a16="http://schemas.microsoft.com/office/drawing/2014/main" id="{D90569A9-2E07-4052-ACA8-3FC275076641}"/>
                    </a:ext>
                  </a:extLst>
                </p14:cNvPr>
                <p14:cNvContentPartPr/>
                <p14:nvPr/>
              </p14:nvContentPartPr>
              <p14:xfrm>
                <a:off x="6655067" y="1672987"/>
                <a:ext cx="270720" cy="34560"/>
              </p14:xfrm>
            </p:contentPart>
          </mc:Choice>
          <mc:Fallback>
            <p:pic>
              <p:nvPicPr>
                <p:cNvPr id="48" name="Freihand 47">
                  <a:extLst>
                    <a:ext uri="{FF2B5EF4-FFF2-40B4-BE49-F238E27FC236}">
                      <a16:creationId xmlns:a16="http://schemas.microsoft.com/office/drawing/2014/main" id="{D90569A9-2E07-4052-ACA8-3FC275076641}"/>
                    </a:ext>
                  </a:extLst>
                </p:cNvPr>
                <p:cNvPicPr/>
                <p:nvPr/>
              </p:nvPicPr>
              <p:blipFill>
                <a:blip r:embed="rId138"/>
                <a:stretch>
                  <a:fillRect/>
                </a:stretch>
              </p:blipFill>
              <p:spPr>
                <a:xfrm>
                  <a:off x="6650747" y="1668667"/>
                  <a:ext cx="27936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49" name="Freihand 48">
                  <a:extLst>
                    <a:ext uri="{FF2B5EF4-FFF2-40B4-BE49-F238E27FC236}">
                      <a16:creationId xmlns:a16="http://schemas.microsoft.com/office/drawing/2014/main" id="{EC6FEC1B-C04C-4A98-A825-AAFF5A1B532E}"/>
                    </a:ext>
                  </a:extLst>
                </p14:cNvPr>
                <p14:cNvContentPartPr/>
                <p14:nvPr/>
              </p14:nvContentPartPr>
              <p14:xfrm>
                <a:off x="6744347" y="1814107"/>
                <a:ext cx="27000" cy="151200"/>
              </p14:xfrm>
            </p:contentPart>
          </mc:Choice>
          <mc:Fallback>
            <p:pic>
              <p:nvPicPr>
                <p:cNvPr id="49" name="Freihand 48">
                  <a:extLst>
                    <a:ext uri="{FF2B5EF4-FFF2-40B4-BE49-F238E27FC236}">
                      <a16:creationId xmlns:a16="http://schemas.microsoft.com/office/drawing/2014/main" id="{EC6FEC1B-C04C-4A98-A825-AAFF5A1B532E}"/>
                    </a:ext>
                  </a:extLst>
                </p:cNvPr>
                <p:cNvPicPr/>
                <p:nvPr/>
              </p:nvPicPr>
              <p:blipFill>
                <a:blip r:embed="rId140"/>
                <a:stretch>
                  <a:fillRect/>
                </a:stretch>
              </p:blipFill>
              <p:spPr>
                <a:xfrm>
                  <a:off x="6740027" y="1809787"/>
                  <a:ext cx="356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50" name="Freihand 49">
                  <a:extLst>
                    <a:ext uri="{FF2B5EF4-FFF2-40B4-BE49-F238E27FC236}">
                      <a16:creationId xmlns:a16="http://schemas.microsoft.com/office/drawing/2014/main" id="{905FC4EC-1869-407B-A357-E893C3413AD9}"/>
                    </a:ext>
                  </a:extLst>
                </p14:cNvPr>
                <p14:cNvContentPartPr/>
                <p14:nvPr/>
              </p14:nvContentPartPr>
              <p14:xfrm>
                <a:off x="6682067" y="1805107"/>
                <a:ext cx="135000" cy="187560"/>
              </p14:xfrm>
            </p:contentPart>
          </mc:Choice>
          <mc:Fallback>
            <p:pic>
              <p:nvPicPr>
                <p:cNvPr id="50" name="Freihand 49">
                  <a:extLst>
                    <a:ext uri="{FF2B5EF4-FFF2-40B4-BE49-F238E27FC236}">
                      <a16:creationId xmlns:a16="http://schemas.microsoft.com/office/drawing/2014/main" id="{905FC4EC-1869-407B-A357-E893C3413AD9}"/>
                    </a:ext>
                  </a:extLst>
                </p:cNvPr>
                <p:cNvPicPr/>
                <p:nvPr/>
              </p:nvPicPr>
              <p:blipFill>
                <a:blip r:embed="rId142"/>
                <a:stretch>
                  <a:fillRect/>
                </a:stretch>
              </p:blipFill>
              <p:spPr>
                <a:xfrm>
                  <a:off x="6677747" y="1800787"/>
                  <a:ext cx="1436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65" name="Freihand 164">
                  <a:extLst>
                    <a:ext uri="{FF2B5EF4-FFF2-40B4-BE49-F238E27FC236}">
                      <a16:creationId xmlns:a16="http://schemas.microsoft.com/office/drawing/2014/main" id="{376DF659-3C3A-4956-95ED-4B2AFA0846C8}"/>
                    </a:ext>
                  </a:extLst>
                </p14:cNvPr>
                <p14:cNvContentPartPr/>
                <p14:nvPr/>
              </p14:nvContentPartPr>
              <p14:xfrm>
                <a:off x="6634547" y="1310827"/>
                <a:ext cx="300240" cy="419760"/>
              </p14:xfrm>
            </p:contentPart>
          </mc:Choice>
          <mc:Fallback>
            <p:pic>
              <p:nvPicPr>
                <p:cNvPr id="165" name="Freihand 164">
                  <a:extLst>
                    <a:ext uri="{FF2B5EF4-FFF2-40B4-BE49-F238E27FC236}">
                      <a16:creationId xmlns:a16="http://schemas.microsoft.com/office/drawing/2014/main" id="{376DF659-3C3A-4956-95ED-4B2AFA0846C8}"/>
                    </a:ext>
                  </a:extLst>
                </p:cNvPr>
                <p:cNvPicPr/>
                <p:nvPr/>
              </p:nvPicPr>
              <p:blipFill>
                <a:blip r:embed="rId144"/>
                <a:stretch>
                  <a:fillRect/>
                </a:stretch>
              </p:blipFill>
              <p:spPr>
                <a:xfrm>
                  <a:off x="6630227" y="1306507"/>
                  <a:ext cx="308880" cy="428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5">
            <p14:nvContentPartPr>
              <p14:cNvPr id="167" name="Freihand 166">
                <a:extLst>
                  <a:ext uri="{FF2B5EF4-FFF2-40B4-BE49-F238E27FC236}">
                    <a16:creationId xmlns:a16="http://schemas.microsoft.com/office/drawing/2014/main" id="{898112F4-5CEA-4F8B-BC6C-19E256914DF1}"/>
                  </a:ext>
                </a:extLst>
              </p14:cNvPr>
              <p14:cNvContentPartPr/>
              <p14:nvPr/>
            </p14:nvContentPartPr>
            <p14:xfrm>
              <a:off x="1089107" y="4363987"/>
              <a:ext cx="9360" cy="6120"/>
            </p14:xfrm>
          </p:contentPart>
        </mc:Choice>
        <mc:Fallback>
          <p:pic>
            <p:nvPicPr>
              <p:cNvPr id="167" name="Freihand 166">
                <a:extLst>
                  <a:ext uri="{FF2B5EF4-FFF2-40B4-BE49-F238E27FC236}">
                    <a16:creationId xmlns:a16="http://schemas.microsoft.com/office/drawing/2014/main" id="{898112F4-5CEA-4F8B-BC6C-19E256914DF1}"/>
                  </a:ext>
                </a:extLst>
              </p:cNvPr>
              <p:cNvPicPr/>
              <p:nvPr/>
            </p:nvPicPr>
            <p:blipFill>
              <a:blip r:embed="rId146"/>
              <a:stretch>
                <a:fillRect/>
              </a:stretch>
            </p:blipFill>
            <p:spPr>
              <a:xfrm>
                <a:off x="1084787" y="4359667"/>
                <a:ext cx="18000" cy="14760"/>
              </a:xfrm>
              <a:prstGeom prst="rect">
                <a:avLst/>
              </a:prstGeom>
            </p:spPr>
          </p:pic>
        </mc:Fallback>
      </mc:AlternateContent>
      <p:grpSp>
        <p:nvGrpSpPr>
          <p:cNvPr id="176" name="Gruppieren 175">
            <a:extLst>
              <a:ext uri="{FF2B5EF4-FFF2-40B4-BE49-F238E27FC236}">
                <a16:creationId xmlns:a16="http://schemas.microsoft.com/office/drawing/2014/main" id="{1406E5C0-176E-46B0-909C-4A6105113382}"/>
              </a:ext>
            </a:extLst>
          </p:cNvPr>
          <p:cNvGrpSpPr/>
          <p:nvPr/>
        </p:nvGrpSpPr>
        <p:grpSpPr>
          <a:xfrm>
            <a:off x="8774747" y="1702147"/>
            <a:ext cx="3195360" cy="996480"/>
            <a:chOff x="8774747" y="1702147"/>
            <a:chExt cx="3195360" cy="996480"/>
          </a:xfrm>
        </p:grpSpPr>
        <mc:AlternateContent xmlns:mc="http://schemas.openxmlformats.org/markup-compatibility/2006">
          <mc:Choice xmlns:p14="http://schemas.microsoft.com/office/powerpoint/2010/main" Requires="p14">
            <p:contentPart p14:bwMode="auto" r:id="rId147">
              <p14:nvContentPartPr>
                <p14:cNvPr id="104" name="Freihand 103">
                  <a:extLst>
                    <a:ext uri="{FF2B5EF4-FFF2-40B4-BE49-F238E27FC236}">
                      <a16:creationId xmlns:a16="http://schemas.microsoft.com/office/drawing/2014/main" id="{39A05184-67A3-471B-812B-BF636DAAE618}"/>
                    </a:ext>
                  </a:extLst>
                </p14:cNvPr>
                <p14:cNvContentPartPr/>
                <p14:nvPr/>
              </p14:nvContentPartPr>
              <p14:xfrm>
                <a:off x="9806147" y="1807267"/>
                <a:ext cx="108720" cy="15480"/>
              </p14:xfrm>
            </p:contentPart>
          </mc:Choice>
          <mc:Fallback>
            <p:pic>
              <p:nvPicPr>
                <p:cNvPr id="104" name="Freihand 103">
                  <a:extLst>
                    <a:ext uri="{FF2B5EF4-FFF2-40B4-BE49-F238E27FC236}">
                      <a16:creationId xmlns:a16="http://schemas.microsoft.com/office/drawing/2014/main" id="{39A05184-67A3-471B-812B-BF636DAAE618}"/>
                    </a:ext>
                  </a:extLst>
                </p:cNvPr>
                <p:cNvPicPr/>
                <p:nvPr/>
              </p:nvPicPr>
              <p:blipFill>
                <a:blip r:embed="rId148"/>
                <a:stretch>
                  <a:fillRect/>
                </a:stretch>
              </p:blipFill>
              <p:spPr>
                <a:xfrm>
                  <a:off x="9801827" y="1802947"/>
                  <a:ext cx="1173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5" name="Freihand 104">
                  <a:extLst>
                    <a:ext uri="{FF2B5EF4-FFF2-40B4-BE49-F238E27FC236}">
                      <a16:creationId xmlns:a16="http://schemas.microsoft.com/office/drawing/2014/main" id="{ED85E557-185B-455E-A9CF-1FD6C4702A2A}"/>
                    </a:ext>
                  </a:extLst>
                </p14:cNvPr>
                <p14:cNvContentPartPr/>
                <p14:nvPr/>
              </p14:nvContentPartPr>
              <p14:xfrm>
                <a:off x="10022507" y="1738147"/>
                <a:ext cx="84600" cy="104040"/>
              </p14:xfrm>
            </p:contentPart>
          </mc:Choice>
          <mc:Fallback>
            <p:pic>
              <p:nvPicPr>
                <p:cNvPr id="105" name="Freihand 104">
                  <a:extLst>
                    <a:ext uri="{FF2B5EF4-FFF2-40B4-BE49-F238E27FC236}">
                      <a16:creationId xmlns:a16="http://schemas.microsoft.com/office/drawing/2014/main" id="{ED85E557-185B-455E-A9CF-1FD6C4702A2A}"/>
                    </a:ext>
                  </a:extLst>
                </p:cNvPr>
                <p:cNvPicPr/>
                <p:nvPr/>
              </p:nvPicPr>
              <p:blipFill>
                <a:blip r:embed="rId150"/>
                <a:stretch>
                  <a:fillRect/>
                </a:stretch>
              </p:blipFill>
              <p:spPr>
                <a:xfrm>
                  <a:off x="10018187" y="1733827"/>
                  <a:ext cx="932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6" name="Freihand 105">
                  <a:extLst>
                    <a:ext uri="{FF2B5EF4-FFF2-40B4-BE49-F238E27FC236}">
                      <a16:creationId xmlns:a16="http://schemas.microsoft.com/office/drawing/2014/main" id="{FEEF3F81-36D0-49A1-BBA9-5A3C7F367602}"/>
                    </a:ext>
                  </a:extLst>
                </p14:cNvPr>
                <p14:cNvContentPartPr/>
                <p14:nvPr/>
              </p14:nvContentPartPr>
              <p14:xfrm>
                <a:off x="10147427" y="1707187"/>
                <a:ext cx="70920" cy="118800"/>
              </p14:xfrm>
            </p:contentPart>
          </mc:Choice>
          <mc:Fallback>
            <p:pic>
              <p:nvPicPr>
                <p:cNvPr id="106" name="Freihand 105">
                  <a:extLst>
                    <a:ext uri="{FF2B5EF4-FFF2-40B4-BE49-F238E27FC236}">
                      <a16:creationId xmlns:a16="http://schemas.microsoft.com/office/drawing/2014/main" id="{FEEF3F81-36D0-49A1-BBA9-5A3C7F367602}"/>
                    </a:ext>
                  </a:extLst>
                </p:cNvPr>
                <p:cNvPicPr/>
                <p:nvPr/>
              </p:nvPicPr>
              <p:blipFill>
                <a:blip r:embed="rId152"/>
                <a:stretch>
                  <a:fillRect/>
                </a:stretch>
              </p:blipFill>
              <p:spPr>
                <a:xfrm>
                  <a:off x="10143107" y="1702867"/>
                  <a:ext cx="795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7" name="Freihand 106">
                  <a:extLst>
                    <a:ext uri="{FF2B5EF4-FFF2-40B4-BE49-F238E27FC236}">
                      <a16:creationId xmlns:a16="http://schemas.microsoft.com/office/drawing/2014/main" id="{8B5413E7-E5D6-4DA8-B769-D93C2530C249}"/>
                    </a:ext>
                  </a:extLst>
                </p14:cNvPr>
                <p14:cNvContentPartPr/>
                <p14:nvPr/>
              </p14:nvContentPartPr>
              <p14:xfrm>
                <a:off x="10221587" y="1751827"/>
                <a:ext cx="83880" cy="85320"/>
              </p14:xfrm>
            </p:contentPart>
          </mc:Choice>
          <mc:Fallback>
            <p:pic>
              <p:nvPicPr>
                <p:cNvPr id="107" name="Freihand 106">
                  <a:extLst>
                    <a:ext uri="{FF2B5EF4-FFF2-40B4-BE49-F238E27FC236}">
                      <a16:creationId xmlns:a16="http://schemas.microsoft.com/office/drawing/2014/main" id="{8B5413E7-E5D6-4DA8-B769-D93C2530C249}"/>
                    </a:ext>
                  </a:extLst>
                </p:cNvPr>
                <p:cNvPicPr/>
                <p:nvPr/>
              </p:nvPicPr>
              <p:blipFill>
                <a:blip r:embed="rId154"/>
                <a:stretch>
                  <a:fillRect/>
                </a:stretch>
              </p:blipFill>
              <p:spPr>
                <a:xfrm>
                  <a:off x="10217267" y="1747507"/>
                  <a:ext cx="925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8" name="Freihand 107">
                  <a:extLst>
                    <a:ext uri="{FF2B5EF4-FFF2-40B4-BE49-F238E27FC236}">
                      <a16:creationId xmlns:a16="http://schemas.microsoft.com/office/drawing/2014/main" id="{F9AB6CE5-F17F-4172-800B-5A7F29F0B94E}"/>
                    </a:ext>
                  </a:extLst>
                </p14:cNvPr>
                <p14:cNvContentPartPr/>
                <p14:nvPr/>
              </p14:nvContentPartPr>
              <p14:xfrm>
                <a:off x="10269467" y="1702147"/>
                <a:ext cx="92520" cy="177480"/>
              </p14:xfrm>
            </p:contentPart>
          </mc:Choice>
          <mc:Fallback>
            <p:pic>
              <p:nvPicPr>
                <p:cNvPr id="108" name="Freihand 107">
                  <a:extLst>
                    <a:ext uri="{FF2B5EF4-FFF2-40B4-BE49-F238E27FC236}">
                      <a16:creationId xmlns:a16="http://schemas.microsoft.com/office/drawing/2014/main" id="{F9AB6CE5-F17F-4172-800B-5A7F29F0B94E}"/>
                    </a:ext>
                  </a:extLst>
                </p:cNvPr>
                <p:cNvPicPr/>
                <p:nvPr/>
              </p:nvPicPr>
              <p:blipFill>
                <a:blip r:embed="rId156"/>
                <a:stretch>
                  <a:fillRect/>
                </a:stretch>
              </p:blipFill>
              <p:spPr>
                <a:xfrm>
                  <a:off x="10265147" y="1697827"/>
                  <a:ext cx="1011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4" name="Freihand 93">
                  <a:extLst>
                    <a:ext uri="{FF2B5EF4-FFF2-40B4-BE49-F238E27FC236}">
                      <a16:creationId xmlns:a16="http://schemas.microsoft.com/office/drawing/2014/main" id="{BF409942-0991-4AEA-9481-43F8D744A591}"/>
                    </a:ext>
                  </a:extLst>
                </p14:cNvPr>
                <p14:cNvContentPartPr/>
                <p14:nvPr/>
              </p14:nvContentPartPr>
              <p14:xfrm>
                <a:off x="8814347" y="1835347"/>
                <a:ext cx="31680" cy="122400"/>
              </p14:xfrm>
            </p:contentPart>
          </mc:Choice>
          <mc:Fallback>
            <p:pic>
              <p:nvPicPr>
                <p:cNvPr id="94" name="Freihand 93">
                  <a:extLst>
                    <a:ext uri="{FF2B5EF4-FFF2-40B4-BE49-F238E27FC236}">
                      <a16:creationId xmlns:a16="http://schemas.microsoft.com/office/drawing/2014/main" id="{BF409942-0991-4AEA-9481-43F8D744A591}"/>
                    </a:ext>
                  </a:extLst>
                </p:cNvPr>
                <p:cNvPicPr/>
                <p:nvPr/>
              </p:nvPicPr>
              <p:blipFill>
                <a:blip r:embed="rId158"/>
                <a:stretch>
                  <a:fillRect/>
                </a:stretch>
              </p:blipFill>
              <p:spPr>
                <a:xfrm>
                  <a:off x="8810027" y="1831027"/>
                  <a:ext cx="403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5" name="Freihand 94">
                  <a:extLst>
                    <a:ext uri="{FF2B5EF4-FFF2-40B4-BE49-F238E27FC236}">
                      <a16:creationId xmlns:a16="http://schemas.microsoft.com/office/drawing/2014/main" id="{1C933E1D-F32A-48D1-A7C6-FADACAB9F649}"/>
                    </a:ext>
                  </a:extLst>
                </p14:cNvPr>
                <p14:cNvContentPartPr/>
                <p14:nvPr/>
              </p14:nvContentPartPr>
              <p14:xfrm>
                <a:off x="8862227" y="1842547"/>
                <a:ext cx="11880" cy="102960"/>
              </p14:xfrm>
            </p:contentPart>
          </mc:Choice>
          <mc:Fallback>
            <p:pic>
              <p:nvPicPr>
                <p:cNvPr id="95" name="Freihand 94">
                  <a:extLst>
                    <a:ext uri="{FF2B5EF4-FFF2-40B4-BE49-F238E27FC236}">
                      <a16:creationId xmlns:a16="http://schemas.microsoft.com/office/drawing/2014/main" id="{1C933E1D-F32A-48D1-A7C6-FADACAB9F649}"/>
                    </a:ext>
                  </a:extLst>
                </p:cNvPr>
                <p:cNvPicPr/>
                <p:nvPr/>
              </p:nvPicPr>
              <p:blipFill>
                <a:blip r:embed="rId160"/>
                <a:stretch>
                  <a:fillRect/>
                </a:stretch>
              </p:blipFill>
              <p:spPr>
                <a:xfrm>
                  <a:off x="8857907" y="1838227"/>
                  <a:ext cx="205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6" name="Freihand 95">
                  <a:extLst>
                    <a:ext uri="{FF2B5EF4-FFF2-40B4-BE49-F238E27FC236}">
                      <a16:creationId xmlns:a16="http://schemas.microsoft.com/office/drawing/2014/main" id="{2A85CE79-AE8C-4E4F-936B-A28CCA30C2F8}"/>
                    </a:ext>
                  </a:extLst>
                </p14:cNvPr>
                <p14:cNvContentPartPr/>
                <p14:nvPr/>
              </p14:nvContentPartPr>
              <p14:xfrm>
                <a:off x="8774747" y="1771987"/>
                <a:ext cx="142200" cy="15840"/>
              </p14:xfrm>
            </p:contentPart>
          </mc:Choice>
          <mc:Fallback>
            <p:pic>
              <p:nvPicPr>
                <p:cNvPr id="96" name="Freihand 95">
                  <a:extLst>
                    <a:ext uri="{FF2B5EF4-FFF2-40B4-BE49-F238E27FC236}">
                      <a16:creationId xmlns:a16="http://schemas.microsoft.com/office/drawing/2014/main" id="{2A85CE79-AE8C-4E4F-936B-A28CCA30C2F8}"/>
                    </a:ext>
                  </a:extLst>
                </p:cNvPr>
                <p:cNvPicPr/>
                <p:nvPr/>
              </p:nvPicPr>
              <p:blipFill>
                <a:blip r:embed="rId162"/>
                <a:stretch>
                  <a:fillRect/>
                </a:stretch>
              </p:blipFill>
              <p:spPr>
                <a:xfrm>
                  <a:off x="8770427" y="1767667"/>
                  <a:ext cx="15084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7" name="Freihand 96">
                  <a:extLst>
                    <a:ext uri="{FF2B5EF4-FFF2-40B4-BE49-F238E27FC236}">
                      <a16:creationId xmlns:a16="http://schemas.microsoft.com/office/drawing/2014/main" id="{74C9E31D-48A9-433C-901E-4AA534932AAE}"/>
                    </a:ext>
                  </a:extLst>
                </p14:cNvPr>
                <p14:cNvContentPartPr/>
                <p14:nvPr/>
              </p14:nvContentPartPr>
              <p14:xfrm>
                <a:off x="9052667" y="1829587"/>
                <a:ext cx="126360" cy="17280"/>
              </p14:xfrm>
            </p:contentPart>
          </mc:Choice>
          <mc:Fallback>
            <p:pic>
              <p:nvPicPr>
                <p:cNvPr id="97" name="Freihand 96">
                  <a:extLst>
                    <a:ext uri="{FF2B5EF4-FFF2-40B4-BE49-F238E27FC236}">
                      <a16:creationId xmlns:a16="http://schemas.microsoft.com/office/drawing/2014/main" id="{74C9E31D-48A9-433C-901E-4AA534932AAE}"/>
                    </a:ext>
                  </a:extLst>
                </p:cNvPr>
                <p:cNvPicPr/>
                <p:nvPr/>
              </p:nvPicPr>
              <p:blipFill>
                <a:blip r:embed="rId164"/>
                <a:stretch>
                  <a:fillRect/>
                </a:stretch>
              </p:blipFill>
              <p:spPr>
                <a:xfrm>
                  <a:off x="9048347" y="1825267"/>
                  <a:ext cx="1350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8" name="Freihand 97">
                  <a:extLst>
                    <a:ext uri="{FF2B5EF4-FFF2-40B4-BE49-F238E27FC236}">
                      <a16:creationId xmlns:a16="http://schemas.microsoft.com/office/drawing/2014/main" id="{916E6DB0-A876-4E30-BDD7-7211316D5757}"/>
                    </a:ext>
                  </a:extLst>
                </p14:cNvPr>
                <p14:cNvContentPartPr/>
                <p14:nvPr/>
              </p14:nvContentPartPr>
              <p14:xfrm>
                <a:off x="9059507" y="1881067"/>
                <a:ext cx="130680" cy="9360"/>
              </p14:xfrm>
            </p:contentPart>
          </mc:Choice>
          <mc:Fallback>
            <p:pic>
              <p:nvPicPr>
                <p:cNvPr id="98" name="Freihand 97">
                  <a:extLst>
                    <a:ext uri="{FF2B5EF4-FFF2-40B4-BE49-F238E27FC236}">
                      <a16:creationId xmlns:a16="http://schemas.microsoft.com/office/drawing/2014/main" id="{916E6DB0-A876-4E30-BDD7-7211316D5757}"/>
                    </a:ext>
                  </a:extLst>
                </p:cNvPr>
                <p:cNvPicPr/>
                <p:nvPr/>
              </p:nvPicPr>
              <p:blipFill>
                <a:blip r:embed="rId166"/>
                <a:stretch>
                  <a:fillRect/>
                </a:stretch>
              </p:blipFill>
              <p:spPr>
                <a:xfrm>
                  <a:off x="9055187" y="1876747"/>
                  <a:ext cx="13932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1" name="Freihand 100">
                  <a:extLst>
                    <a:ext uri="{FF2B5EF4-FFF2-40B4-BE49-F238E27FC236}">
                      <a16:creationId xmlns:a16="http://schemas.microsoft.com/office/drawing/2014/main" id="{3BA6CDFA-CA4E-4C93-8276-39D9DBE3E324}"/>
                    </a:ext>
                  </a:extLst>
                </p14:cNvPr>
                <p14:cNvContentPartPr/>
                <p14:nvPr/>
              </p14:nvContentPartPr>
              <p14:xfrm>
                <a:off x="9490787" y="1797187"/>
                <a:ext cx="78840" cy="87840"/>
              </p14:xfrm>
            </p:contentPart>
          </mc:Choice>
          <mc:Fallback>
            <p:pic>
              <p:nvPicPr>
                <p:cNvPr id="101" name="Freihand 100">
                  <a:extLst>
                    <a:ext uri="{FF2B5EF4-FFF2-40B4-BE49-F238E27FC236}">
                      <a16:creationId xmlns:a16="http://schemas.microsoft.com/office/drawing/2014/main" id="{3BA6CDFA-CA4E-4C93-8276-39D9DBE3E324}"/>
                    </a:ext>
                  </a:extLst>
                </p:cNvPr>
                <p:cNvPicPr/>
                <p:nvPr/>
              </p:nvPicPr>
              <p:blipFill>
                <a:blip r:embed="rId168"/>
                <a:stretch>
                  <a:fillRect/>
                </a:stretch>
              </p:blipFill>
              <p:spPr>
                <a:xfrm>
                  <a:off x="9486467" y="1792867"/>
                  <a:ext cx="874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2" name="Freihand 101">
                  <a:extLst>
                    <a:ext uri="{FF2B5EF4-FFF2-40B4-BE49-F238E27FC236}">
                      <a16:creationId xmlns:a16="http://schemas.microsoft.com/office/drawing/2014/main" id="{FFF2F4F5-E7DC-46EC-AA61-5345DB5031AA}"/>
                    </a:ext>
                  </a:extLst>
                </p14:cNvPr>
                <p14:cNvContentPartPr/>
                <p14:nvPr/>
              </p14:nvContentPartPr>
              <p14:xfrm>
                <a:off x="9472427" y="1813747"/>
                <a:ext cx="101880" cy="57240"/>
              </p14:xfrm>
            </p:contentPart>
          </mc:Choice>
          <mc:Fallback>
            <p:pic>
              <p:nvPicPr>
                <p:cNvPr id="102" name="Freihand 101">
                  <a:extLst>
                    <a:ext uri="{FF2B5EF4-FFF2-40B4-BE49-F238E27FC236}">
                      <a16:creationId xmlns:a16="http://schemas.microsoft.com/office/drawing/2014/main" id="{FFF2F4F5-E7DC-46EC-AA61-5345DB5031AA}"/>
                    </a:ext>
                  </a:extLst>
                </p:cNvPr>
                <p:cNvPicPr/>
                <p:nvPr/>
              </p:nvPicPr>
              <p:blipFill>
                <a:blip r:embed="rId170"/>
                <a:stretch>
                  <a:fillRect/>
                </a:stretch>
              </p:blipFill>
              <p:spPr>
                <a:xfrm>
                  <a:off x="9468107" y="1809427"/>
                  <a:ext cx="1105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7" name="Freihand 116">
                  <a:extLst>
                    <a:ext uri="{FF2B5EF4-FFF2-40B4-BE49-F238E27FC236}">
                      <a16:creationId xmlns:a16="http://schemas.microsoft.com/office/drawing/2014/main" id="{EA8F61D7-F855-42F5-A384-62E29B4C2496}"/>
                    </a:ext>
                  </a:extLst>
                </p14:cNvPr>
                <p14:cNvContentPartPr/>
                <p14:nvPr/>
              </p14:nvContentPartPr>
              <p14:xfrm>
                <a:off x="9217907" y="1778107"/>
                <a:ext cx="62280" cy="144360"/>
              </p14:xfrm>
            </p:contentPart>
          </mc:Choice>
          <mc:Fallback>
            <p:pic>
              <p:nvPicPr>
                <p:cNvPr id="117" name="Freihand 116">
                  <a:extLst>
                    <a:ext uri="{FF2B5EF4-FFF2-40B4-BE49-F238E27FC236}">
                      <a16:creationId xmlns:a16="http://schemas.microsoft.com/office/drawing/2014/main" id="{EA8F61D7-F855-42F5-A384-62E29B4C2496}"/>
                    </a:ext>
                  </a:extLst>
                </p:cNvPr>
                <p:cNvPicPr/>
                <p:nvPr/>
              </p:nvPicPr>
              <p:blipFill>
                <a:blip r:embed="rId172"/>
                <a:stretch>
                  <a:fillRect/>
                </a:stretch>
              </p:blipFill>
              <p:spPr>
                <a:xfrm>
                  <a:off x="9213587" y="1773787"/>
                  <a:ext cx="7092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8" name="Freihand 117">
                  <a:extLst>
                    <a:ext uri="{FF2B5EF4-FFF2-40B4-BE49-F238E27FC236}">
                      <a16:creationId xmlns:a16="http://schemas.microsoft.com/office/drawing/2014/main" id="{54E3952A-9255-4BF4-BB5E-EAB30EC8B54F}"/>
                    </a:ext>
                  </a:extLst>
                </p14:cNvPr>
                <p14:cNvContentPartPr/>
                <p14:nvPr/>
              </p14:nvContentPartPr>
              <p14:xfrm>
                <a:off x="9291347" y="1734547"/>
                <a:ext cx="44280" cy="135720"/>
              </p14:xfrm>
            </p:contentPart>
          </mc:Choice>
          <mc:Fallback>
            <p:pic>
              <p:nvPicPr>
                <p:cNvPr id="118" name="Freihand 117">
                  <a:extLst>
                    <a:ext uri="{FF2B5EF4-FFF2-40B4-BE49-F238E27FC236}">
                      <a16:creationId xmlns:a16="http://schemas.microsoft.com/office/drawing/2014/main" id="{54E3952A-9255-4BF4-BB5E-EAB30EC8B54F}"/>
                    </a:ext>
                  </a:extLst>
                </p:cNvPr>
                <p:cNvPicPr/>
                <p:nvPr/>
              </p:nvPicPr>
              <p:blipFill>
                <a:blip r:embed="rId174"/>
                <a:stretch>
                  <a:fillRect/>
                </a:stretch>
              </p:blipFill>
              <p:spPr>
                <a:xfrm>
                  <a:off x="9287027" y="1730227"/>
                  <a:ext cx="5292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9" name="Freihand 118">
                  <a:extLst>
                    <a:ext uri="{FF2B5EF4-FFF2-40B4-BE49-F238E27FC236}">
                      <a16:creationId xmlns:a16="http://schemas.microsoft.com/office/drawing/2014/main" id="{6F019ACC-012F-4A78-A0BA-C7ABA18B3E50}"/>
                    </a:ext>
                  </a:extLst>
                </p14:cNvPr>
                <p14:cNvContentPartPr/>
                <p14:nvPr/>
              </p14:nvContentPartPr>
              <p14:xfrm>
                <a:off x="9335627" y="1784947"/>
                <a:ext cx="56160" cy="78120"/>
              </p14:xfrm>
            </p:contentPart>
          </mc:Choice>
          <mc:Fallback>
            <p:pic>
              <p:nvPicPr>
                <p:cNvPr id="119" name="Freihand 118">
                  <a:extLst>
                    <a:ext uri="{FF2B5EF4-FFF2-40B4-BE49-F238E27FC236}">
                      <a16:creationId xmlns:a16="http://schemas.microsoft.com/office/drawing/2014/main" id="{6F019ACC-012F-4A78-A0BA-C7ABA18B3E50}"/>
                    </a:ext>
                  </a:extLst>
                </p:cNvPr>
                <p:cNvPicPr/>
                <p:nvPr/>
              </p:nvPicPr>
              <p:blipFill>
                <a:blip r:embed="rId176"/>
                <a:stretch>
                  <a:fillRect/>
                </a:stretch>
              </p:blipFill>
              <p:spPr>
                <a:xfrm>
                  <a:off x="9331307" y="1780627"/>
                  <a:ext cx="648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0" name="Freihand 119">
                  <a:extLst>
                    <a:ext uri="{FF2B5EF4-FFF2-40B4-BE49-F238E27FC236}">
                      <a16:creationId xmlns:a16="http://schemas.microsoft.com/office/drawing/2014/main" id="{C308DF3B-445B-4345-8290-B7F14CB5494E}"/>
                    </a:ext>
                  </a:extLst>
                </p14:cNvPr>
                <p14:cNvContentPartPr/>
                <p14:nvPr/>
              </p14:nvContentPartPr>
              <p14:xfrm>
                <a:off x="9334907" y="1824907"/>
                <a:ext cx="32760" cy="29520"/>
              </p14:xfrm>
            </p:contentPart>
          </mc:Choice>
          <mc:Fallback>
            <p:pic>
              <p:nvPicPr>
                <p:cNvPr id="120" name="Freihand 119">
                  <a:extLst>
                    <a:ext uri="{FF2B5EF4-FFF2-40B4-BE49-F238E27FC236}">
                      <a16:creationId xmlns:a16="http://schemas.microsoft.com/office/drawing/2014/main" id="{C308DF3B-445B-4345-8290-B7F14CB5494E}"/>
                    </a:ext>
                  </a:extLst>
                </p:cNvPr>
                <p:cNvPicPr/>
                <p:nvPr/>
              </p:nvPicPr>
              <p:blipFill>
                <a:blip r:embed="rId178"/>
                <a:stretch>
                  <a:fillRect/>
                </a:stretch>
              </p:blipFill>
              <p:spPr>
                <a:xfrm>
                  <a:off x="9330587" y="1820587"/>
                  <a:ext cx="414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1" name="Freihand 120">
                  <a:extLst>
                    <a:ext uri="{FF2B5EF4-FFF2-40B4-BE49-F238E27FC236}">
                      <a16:creationId xmlns:a16="http://schemas.microsoft.com/office/drawing/2014/main" id="{5980EA0C-C2A5-48E3-91C1-4F63C58FF5B4}"/>
                    </a:ext>
                  </a:extLst>
                </p14:cNvPr>
                <p14:cNvContentPartPr/>
                <p14:nvPr/>
              </p14:nvContentPartPr>
              <p14:xfrm>
                <a:off x="9352547" y="1757587"/>
                <a:ext cx="53280" cy="147600"/>
              </p14:xfrm>
            </p:contentPart>
          </mc:Choice>
          <mc:Fallback>
            <p:pic>
              <p:nvPicPr>
                <p:cNvPr id="121" name="Freihand 120">
                  <a:extLst>
                    <a:ext uri="{FF2B5EF4-FFF2-40B4-BE49-F238E27FC236}">
                      <a16:creationId xmlns:a16="http://schemas.microsoft.com/office/drawing/2014/main" id="{5980EA0C-C2A5-48E3-91C1-4F63C58FF5B4}"/>
                    </a:ext>
                  </a:extLst>
                </p:cNvPr>
                <p:cNvPicPr/>
                <p:nvPr/>
              </p:nvPicPr>
              <p:blipFill>
                <a:blip r:embed="rId180"/>
                <a:stretch>
                  <a:fillRect/>
                </a:stretch>
              </p:blipFill>
              <p:spPr>
                <a:xfrm>
                  <a:off x="9348227" y="1753267"/>
                  <a:ext cx="6192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0" name="Freihand 109">
                  <a:extLst>
                    <a:ext uri="{FF2B5EF4-FFF2-40B4-BE49-F238E27FC236}">
                      <a16:creationId xmlns:a16="http://schemas.microsoft.com/office/drawing/2014/main" id="{A615DF7D-E18C-4EDA-B9E8-7ED79DB4A88A}"/>
                    </a:ext>
                  </a:extLst>
                </p14:cNvPr>
                <p14:cNvContentPartPr/>
                <p14:nvPr/>
              </p14:nvContentPartPr>
              <p14:xfrm>
                <a:off x="9035747" y="2250787"/>
                <a:ext cx="138240" cy="10800"/>
              </p14:xfrm>
            </p:contentPart>
          </mc:Choice>
          <mc:Fallback>
            <p:pic>
              <p:nvPicPr>
                <p:cNvPr id="110" name="Freihand 109">
                  <a:extLst>
                    <a:ext uri="{FF2B5EF4-FFF2-40B4-BE49-F238E27FC236}">
                      <a16:creationId xmlns:a16="http://schemas.microsoft.com/office/drawing/2014/main" id="{A615DF7D-E18C-4EDA-B9E8-7ED79DB4A88A}"/>
                    </a:ext>
                  </a:extLst>
                </p:cNvPr>
                <p:cNvPicPr/>
                <p:nvPr/>
              </p:nvPicPr>
              <p:blipFill>
                <a:blip r:embed="rId182"/>
                <a:stretch>
                  <a:fillRect/>
                </a:stretch>
              </p:blipFill>
              <p:spPr>
                <a:xfrm>
                  <a:off x="9031427" y="2246467"/>
                  <a:ext cx="1468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1" name="Freihand 110">
                  <a:extLst>
                    <a:ext uri="{FF2B5EF4-FFF2-40B4-BE49-F238E27FC236}">
                      <a16:creationId xmlns:a16="http://schemas.microsoft.com/office/drawing/2014/main" id="{6ED6280A-9C1D-45A6-9E48-863CA6EF78D0}"/>
                    </a:ext>
                  </a:extLst>
                </p14:cNvPr>
                <p14:cNvContentPartPr/>
                <p14:nvPr/>
              </p14:nvContentPartPr>
              <p14:xfrm>
                <a:off x="9061307" y="2275627"/>
                <a:ext cx="123480" cy="28800"/>
              </p14:xfrm>
            </p:contentPart>
          </mc:Choice>
          <mc:Fallback>
            <p:pic>
              <p:nvPicPr>
                <p:cNvPr id="111" name="Freihand 110">
                  <a:extLst>
                    <a:ext uri="{FF2B5EF4-FFF2-40B4-BE49-F238E27FC236}">
                      <a16:creationId xmlns:a16="http://schemas.microsoft.com/office/drawing/2014/main" id="{6ED6280A-9C1D-45A6-9E48-863CA6EF78D0}"/>
                    </a:ext>
                  </a:extLst>
                </p:cNvPr>
                <p:cNvPicPr/>
                <p:nvPr/>
              </p:nvPicPr>
              <p:blipFill>
                <a:blip r:embed="rId184"/>
                <a:stretch>
                  <a:fillRect/>
                </a:stretch>
              </p:blipFill>
              <p:spPr>
                <a:xfrm>
                  <a:off x="9056987" y="2271307"/>
                  <a:ext cx="13212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3" name="Freihand 122">
                  <a:extLst>
                    <a:ext uri="{FF2B5EF4-FFF2-40B4-BE49-F238E27FC236}">
                      <a16:creationId xmlns:a16="http://schemas.microsoft.com/office/drawing/2014/main" id="{73E39932-1571-4902-98C4-C39AEEAB7F88}"/>
                    </a:ext>
                  </a:extLst>
                </p14:cNvPr>
                <p14:cNvContentPartPr/>
                <p14:nvPr/>
              </p14:nvContentPartPr>
              <p14:xfrm>
                <a:off x="8828747" y="2242147"/>
                <a:ext cx="23760" cy="88920"/>
              </p14:xfrm>
            </p:contentPart>
          </mc:Choice>
          <mc:Fallback>
            <p:pic>
              <p:nvPicPr>
                <p:cNvPr id="123" name="Freihand 122">
                  <a:extLst>
                    <a:ext uri="{FF2B5EF4-FFF2-40B4-BE49-F238E27FC236}">
                      <a16:creationId xmlns:a16="http://schemas.microsoft.com/office/drawing/2014/main" id="{73E39932-1571-4902-98C4-C39AEEAB7F88}"/>
                    </a:ext>
                  </a:extLst>
                </p:cNvPr>
                <p:cNvPicPr/>
                <p:nvPr/>
              </p:nvPicPr>
              <p:blipFill>
                <a:blip r:embed="rId186"/>
                <a:stretch>
                  <a:fillRect/>
                </a:stretch>
              </p:blipFill>
              <p:spPr>
                <a:xfrm>
                  <a:off x="8824427" y="2237827"/>
                  <a:ext cx="324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4" name="Freihand 123">
                  <a:extLst>
                    <a:ext uri="{FF2B5EF4-FFF2-40B4-BE49-F238E27FC236}">
                      <a16:creationId xmlns:a16="http://schemas.microsoft.com/office/drawing/2014/main" id="{7994EEEA-A41E-4044-B812-EA9FB7DAFA5F}"/>
                    </a:ext>
                  </a:extLst>
                </p14:cNvPr>
                <p14:cNvContentPartPr/>
                <p14:nvPr/>
              </p14:nvContentPartPr>
              <p14:xfrm>
                <a:off x="8777987" y="2189947"/>
                <a:ext cx="97200" cy="158400"/>
              </p14:xfrm>
            </p:contentPart>
          </mc:Choice>
          <mc:Fallback>
            <p:pic>
              <p:nvPicPr>
                <p:cNvPr id="124" name="Freihand 123">
                  <a:extLst>
                    <a:ext uri="{FF2B5EF4-FFF2-40B4-BE49-F238E27FC236}">
                      <a16:creationId xmlns:a16="http://schemas.microsoft.com/office/drawing/2014/main" id="{7994EEEA-A41E-4044-B812-EA9FB7DAFA5F}"/>
                    </a:ext>
                  </a:extLst>
                </p:cNvPr>
                <p:cNvPicPr/>
                <p:nvPr/>
              </p:nvPicPr>
              <p:blipFill>
                <a:blip r:embed="rId188"/>
                <a:stretch>
                  <a:fillRect/>
                </a:stretch>
              </p:blipFill>
              <p:spPr>
                <a:xfrm>
                  <a:off x="8773667" y="2185627"/>
                  <a:ext cx="1058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5" name="Freihand 124">
                  <a:extLst>
                    <a:ext uri="{FF2B5EF4-FFF2-40B4-BE49-F238E27FC236}">
                      <a16:creationId xmlns:a16="http://schemas.microsoft.com/office/drawing/2014/main" id="{8F551380-6B51-49E2-BF2D-86658E0A96B6}"/>
                    </a:ext>
                  </a:extLst>
                </p14:cNvPr>
                <p14:cNvContentPartPr/>
                <p14:nvPr/>
              </p14:nvContentPartPr>
              <p14:xfrm>
                <a:off x="8913707" y="2131627"/>
                <a:ext cx="22680" cy="80280"/>
              </p14:xfrm>
            </p:contentPart>
          </mc:Choice>
          <mc:Fallback>
            <p:pic>
              <p:nvPicPr>
                <p:cNvPr id="125" name="Freihand 124">
                  <a:extLst>
                    <a:ext uri="{FF2B5EF4-FFF2-40B4-BE49-F238E27FC236}">
                      <a16:creationId xmlns:a16="http://schemas.microsoft.com/office/drawing/2014/main" id="{8F551380-6B51-49E2-BF2D-86658E0A96B6}"/>
                    </a:ext>
                  </a:extLst>
                </p:cNvPr>
                <p:cNvPicPr/>
                <p:nvPr/>
              </p:nvPicPr>
              <p:blipFill>
                <a:blip r:embed="rId190"/>
                <a:stretch>
                  <a:fillRect/>
                </a:stretch>
              </p:blipFill>
              <p:spPr>
                <a:xfrm>
                  <a:off x="8909387" y="2127307"/>
                  <a:ext cx="313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7" name="Freihand 126">
                  <a:extLst>
                    <a:ext uri="{FF2B5EF4-FFF2-40B4-BE49-F238E27FC236}">
                      <a16:creationId xmlns:a16="http://schemas.microsoft.com/office/drawing/2014/main" id="{9EBFB32C-27A8-47F4-83FA-1F9A4247C137}"/>
                    </a:ext>
                  </a:extLst>
                </p14:cNvPr>
                <p14:cNvContentPartPr/>
                <p14:nvPr/>
              </p14:nvContentPartPr>
              <p14:xfrm>
                <a:off x="9254627" y="2206507"/>
                <a:ext cx="87840" cy="132480"/>
              </p14:xfrm>
            </p:contentPart>
          </mc:Choice>
          <mc:Fallback>
            <p:pic>
              <p:nvPicPr>
                <p:cNvPr id="127" name="Freihand 126">
                  <a:extLst>
                    <a:ext uri="{FF2B5EF4-FFF2-40B4-BE49-F238E27FC236}">
                      <a16:creationId xmlns:a16="http://schemas.microsoft.com/office/drawing/2014/main" id="{9EBFB32C-27A8-47F4-83FA-1F9A4247C137}"/>
                    </a:ext>
                  </a:extLst>
                </p:cNvPr>
                <p:cNvPicPr/>
                <p:nvPr/>
              </p:nvPicPr>
              <p:blipFill>
                <a:blip r:embed="rId192"/>
                <a:stretch>
                  <a:fillRect/>
                </a:stretch>
              </p:blipFill>
              <p:spPr>
                <a:xfrm>
                  <a:off x="9250307" y="2202187"/>
                  <a:ext cx="9648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8" name="Freihand 127">
                  <a:extLst>
                    <a:ext uri="{FF2B5EF4-FFF2-40B4-BE49-F238E27FC236}">
                      <a16:creationId xmlns:a16="http://schemas.microsoft.com/office/drawing/2014/main" id="{F0C111BB-0BEA-445C-B050-404A4E4D3C77}"/>
                    </a:ext>
                  </a:extLst>
                </p14:cNvPr>
                <p14:cNvContentPartPr/>
                <p14:nvPr/>
              </p14:nvContentPartPr>
              <p14:xfrm>
                <a:off x="9377027" y="2093107"/>
                <a:ext cx="32400" cy="92880"/>
              </p14:xfrm>
            </p:contentPart>
          </mc:Choice>
          <mc:Fallback>
            <p:pic>
              <p:nvPicPr>
                <p:cNvPr id="128" name="Freihand 127">
                  <a:extLst>
                    <a:ext uri="{FF2B5EF4-FFF2-40B4-BE49-F238E27FC236}">
                      <a16:creationId xmlns:a16="http://schemas.microsoft.com/office/drawing/2014/main" id="{F0C111BB-0BEA-445C-B050-404A4E4D3C77}"/>
                    </a:ext>
                  </a:extLst>
                </p:cNvPr>
                <p:cNvPicPr/>
                <p:nvPr/>
              </p:nvPicPr>
              <p:blipFill>
                <a:blip r:embed="rId194"/>
                <a:stretch>
                  <a:fillRect/>
                </a:stretch>
              </p:blipFill>
              <p:spPr>
                <a:xfrm>
                  <a:off x="9372707" y="2088787"/>
                  <a:ext cx="410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0" name="Freihand 129">
                  <a:extLst>
                    <a:ext uri="{FF2B5EF4-FFF2-40B4-BE49-F238E27FC236}">
                      <a16:creationId xmlns:a16="http://schemas.microsoft.com/office/drawing/2014/main" id="{418CECEC-3215-4EA7-9967-CCA39DD351B7}"/>
                    </a:ext>
                  </a:extLst>
                </p14:cNvPr>
                <p14:cNvContentPartPr/>
                <p14:nvPr/>
              </p14:nvContentPartPr>
              <p14:xfrm>
                <a:off x="9462707" y="2216587"/>
                <a:ext cx="15480" cy="13320"/>
              </p14:xfrm>
            </p:contentPart>
          </mc:Choice>
          <mc:Fallback>
            <p:pic>
              <p:nvPicPr>
                <p:cNvPr id="130" name="Freihand 129">
                  <a:extLst>
                    <a:ext uri="{FF2B5EF4-FFF2-40B4-BE49-F238E27FC236}">
                      <a16:creationId xmlns:a16="http://schemas.microsoft.com/office/drawing/2014/main" id="{418CECEC-3215-4EA7-9967-CCA39DD351B7}"/>
                    </a:ext>
                  </a:extLst>
                </p:cNvPr>
                <p:cNvPicPr/>
                <p:nvPr/>
              </p:nvPicPr>
              <p:blipFill>
                <a:blip r:embed="rId196"/>
                <a:stretch>
                  <a:fillRect/>
                </a:stretch>
              </p:blipFill>
              <p:spPr>
                <a:xfrm>
                  <a:off x="9458387" y="2212267"/>
                  <a:ext cx="241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1" name="Freihand 130">
                  <a:extLst>
                    <a:ext uri="{FF2B5EF4-FFF2-40B4-BE49-F238E27FC236}">
                      <a16:creationId xmlns:a16="http://schemas.microsoft.com/office/drawing/2014/main" id="{7E00C99A-D0E5-4FD5-816F-5F2961899CB2}"/>
                    </a:ext>
                  </a:extLst>
                </p14:cNvPr>
                <p14:cNvContentPartPr/>
                <p14:nvPr/>
              </p14:nvContentPartPr>
              <p14:xfrm>
                <a:off x="9548747" y="2175907"/>
                <a:ext cx="87120" cy="91080"/>
              </p14:xfrm>
            </p:contentPart>
          </mc:Choice>
          <mc:Fallback>
            <p:pic>
              <p:nvPicPr>
                <p:cNvPr id="131" name="Freihand 130">
                  <a:extLst>
                    <a:ext uri="{FF2B5EF4-FFF2-40B4-BE49-F238E27FC236}">
                      <a16:creationId xmlns:a16="http://schemas.microsoft.com/office/drawing/2014/main" id="{7E00C99A-D0E5-4FD5-816F-5F2961899CB2}"/>
                    </a:ext>
                  </a:extLst>
                </p:cNvPr>
                <p:cNvPicPr/>
                <p:nvPr/>
              </p:nvPicPr>
              <p:blipFill>
                <a:blip r:embed="rId198"/>
                <a:stretch>
                  <a:fillRect/>
                </a:stretch>
              </p:blipFill>
              <p:spPr>
                <a:xfrm>
                  <a:off x="9544427" y="2171587"/>
                  <a:ext cx="957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2" name="Freihand 131">
                  <a:extLst>
                    <a:ext uri="{FF2B5EF4-FFF2-40B4-BE49-F238E27FC236}">
                      <a16:creationId xmlns:a16="http://schemas.microsoft.com/office/drawing/2014/main" id="{A02A0771-63B9-4FCA-ACA7-1A374E166F58}"/>
                    </a:ext>
                  </a:extLst>
                </p14:cNvPr>
                <p14:cNvContentPartPr/>
                <p14:nvPr/>
              </p14:nvContentPartPr>
              <p14:xfrm>
                <a:off x="9553427" y="2190307"/>
                <a:ext cx="102960" cy="66240"/>
              </p14:xfrm>
            </p:contentPart>
          </mc:Choice>
          <mc:Fallback>
            <p:pic>
              <p:nvPicPr>
                <p:cNvPr id="132" name="Freihand 131">
                  <a:extLst>
                    <a:ext uri="{FF2B5EF4-FFF2-40B4-BE49-F238E27FC236}">
                      <a16:creationId xmlns:a16="http://schemas.microsoft.com/office/drawing/2014/main" id="{A02A0771-63B9-4FCA-ACA7-1A374E166F58}"/>
                    </a:ext>
                  </a:extLst>
                </p:cNvPr>
                <p:cNvPicPr/>
                <p:nvPr/>
              </p:nvPicPr>
              <p:blipFill>
                <a:blip r:embed="rId200"/>
                <a:stretch>
                  <a:fillRect/>
                </a:stretch>
              </p:blipFill>
              <p:spPr>
                <a:xfrm>
                  <a:off x="9549107" y="2185987"/>
                  <a:ext cx="11160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4" name="Freihand 133">
                  <a:extLst>
                    <a:ext uri="{FF2B5EF4-FFF2-40B4-BE49-F238E27FC236}">
                      <a16:creationId xmlns:a16="http://schemas.microsoft.com/office/drawing/2014/main" id="{28043713-5B79-4319-A5AA-4CAF9CAEE912}"/>
                    </a:ext>
                  </a:extLst>
                </p14:cNvPr>
                <p14:cNvContentPartPr/>
                <p14:nvPr/>
              </p14:nvContentPartPr>
              <p14:xfrm>
                <a:off x="9787067" y="2175907"/>
                <a:ext cx="18720" cy="89280"/>
              </p14:xfrm>
            </p:contentPart>
          </mc:Choice>
          <mc:Fallback>
            <p:pic>
              <p:nvPicPr>
                <p:cNvPr id="134" name="Freihand 133">
                  <a:extLst>
                    <a:ext uri="{FF2B5EF4-FFF2-40B4-BE49-F238E27FC236}">
                      <a16:creationId xmlns:a16="http://schemas.microsoft.com/office/drawing/2014/main" id="{28043713-5B79-4319-A5AA-4CAF9CAEE912}"/>
                    </a:ext>
                  </a:extLst>
                </p:cNvPr>
                <p:cNvPicPr/>
                <p:nvPr/>
              </p:nvPicPr>
              <p:blipFill>
                <a:blip r:embed="rId202"/>
                <a:stretch>
                  <a:fillRect/>
                </a:stretch>
              </p:blipFill>
              <p:spPr>
                <a:xfrm>
                  <a:off x="9782747" y="2171587"/>
                  <a:ext cx="273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5" name="Freihand 134">
                  <a:extLst>
                    <a:ext uri="{FF2B5EF4-FFF2-40B4-BE49-F238E27FC236}">
                      <a16:creationId xmlns:a16="http://schemas.microsoft.com/office/drawing/2014/main" id="{5BBB7259-1CA4-4678-8D1C-88CC5F3C6A68}"/>
                    </a:ext>
                  </a:extLst>
                </p14:cNvPr>
                <p14:cNvContentPartPr/>
                <p14:nvPr/>
              </p14:nvContentPartPr>
              <p14:xfrm>
                <a:off x="9747827" y="2212987"/>
                <a:ext cx="126000" cy="13320"/>
              </p14:xfrm>
            </p:contentPart>
          </mc:Choice>
          <mc:Fallback>
            <p:pic>
              <p:nvPicPr>
                <p:cNvPr id="135" name="Freihand 134">
                  <a:extLst>
                    <a:ext uri="{FF2B5EF4-FFF2-40B4-BE49-F238E27FC236}">
                      <a16:creationId xmlns:a16="http://schemas.microsoft.com/office/drawing/2014/main" id="{5BBB7259-1CA4-4678-8D1C-88CC5F3C6A68}"/>
                    </a:ext>
                  </a:extLst>
                </p:cNvPr>
                <p:cNvPicPr/>
                <p:nvPr/>
              </p:nvPicPr>
              <p:blipFill>
                <a:blip r:embed="rId204"/>
                <a:stretch>
                  <a:fillRect/>
                </a:stretch>
              </p:blipFill>
              <p:spPr>
                <a:xfrm>
                  <a:off x="9743507" y="2208667"/>
                  <a:ext cx="1346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6" name="Freihand 135">
                  <a:extLst>
                    <a:ext uri="{FF2B5EF4-FFF2-40B4-BE49-F238E27FC236}">
                      <a16:creationId xmlns:a16="http://schemas.microsoft.com/office/drawing/2014/main" id="{331BF090-567E-4B8A-9324-E39688344245}"/>
                    </a:ext>
                  </a:extLst>
                </p14:cNvPr>
                <p14:cNvContentPartPr/>
                <p14:nvPr/>
              </p14:nvContentPartPr>
              <p14:xfrm>
                <a:off x="9941867" y="2152507"/>
                <a:ext cx="93600" cy="172800"/>
              </p14:xfrm>
            </p:contentPart>
          </mc:Choice>
          <mc:Fallback>
            <p:pic>
              <p:nvPicPr>
                <p:cNvPr id="136" name="Freihand 135">
                  <a:extLst>
                    <a:ext uri="{FF2B5EF4-FFF2-40B4-BE49-F238E27FC236}">
                      <a16:creationId xmlns:a16="http://schemas.microsoft.com/office/drawing/2014/main" id="{331BF090-567E-4B8A-9324-E39688344245}"/>
                    </a:ext>
                  </a:extLst>
                </p:cNvPr>
                <p:cNvPicPr/>
                <p:nvPr/>
              </p:nvPicPr>
              <p:blipFill>
                <a:blip r:embed="rId206"/>
                <a:stretch>
                  <a:fillRect/>
                </a:stretch>
              </p:blipFill>
              <p:spPr>
                <a:xfrm>
                  <a:off x="9937547" y="2148187"/>
                  <a:ext cx="1022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7" name="Freihand 136">
                  <a:extLst>
                    <a:ext uri="{FF2B5EF4-FFF2-40B4-BE49-F238E27FC236}">
                      <a16:creationId xmlns:a16="http://schemas.microsoft.com/office/drawing/2014/main" id="{530AF69F-D83A-4B8A-B300-82C6D93A1BA2}"/>
                    </a:ext>
                  </a:extLst>
                </p14:cNvPr>
                <p14:cNvContentPartPr/>
                <p14:nvPr/>
              </p14:nvContentPartPr>
              <p14:xfrm>
                <a:off x="10085147" y="2139547"/>
                <a:ext cx="83520" cy="92880"/>
              </p14:xfrm>
            </p:contentPart>
          </mc:Choice>
          <mc:Fallback>
            <p:pic>
              <p:nvPicPr>
                <p:cNvPr id="137" name="Freihand 136">
                  <a:extLst>
                    <a:ext uri="{FF2B5EF4-FFF2-40B4-BE49-F238E27FC236}">
                      <a16:creationId xmlns:a16="http://schemas.microsoft.com/office/drawing/2014/main" id="{530AF69F-D83A-4B8A-B300-82C6D93A1BA2}"/>
                    </a:ext>
                  </a:extLst>
                </p:cNvPr>
                <p:cNvPicPr/>
                <p:nvPr/>
              </p:nvPicPr>
              <p:blipFill>
                <a:blip r:embed="rId208"/>
                <a:stretch>
                  <a:fillRect/>
                </a:stretch>
              </p:blipFill>
              <p:spPr>
                <a:xfrm>
                  <a:off x="10080827" y="2135227"/>
                  <a:ext cx="921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9" name="Freihand 138">
                  <a:extLst>
                    <a:ext uri="{FF2B5EF4-FFF2-40B4-BE49-F238E27FC236}">
                      <a16:creationId xmlns:a16="http://schemas.microsoft.com/office/drawing/2014/main" id="{BE6B782E-C3C8-4B75-965E-13989D861440}"/>
                    </a:ext>
                  </a:extLst>
                </p14:cNvPr>
                <p14:cNvContentPartPr/>
                <p14:nvPr/>
              </p14:nvContentPartPr>
              <p14:xfrm>
                <a:off x="10323107" y="2147827"/>
                <a:ext cx="122760" cy="5760"/>
              </p14:xfrm>
            </p:contentPart>
          </mc:Choice>
          <mc:Fallback>
            <p:pic>
              <p:nvPicPr>
                <p:cNvPr id="139" name="Freihand 138">
                  <a:extLst>
                    <a:ext uri="{FF2B5EF4-FFF2-40B4-BE49-F238E27FC236}">
                      <a16:creationId xmlns:a16="http://schemas.microsoft.com/office/drawing/2014/main" id="{BE6B782E-C3C8-4B75-965E-13989D861440}"/>
                    </a:ext>
                  </a:extLst>
                </p:cNvPr>
                <p:cNvPicPr/>
                <p:nvPr/>
              </p:nvPicPr>
              <p:blipFill>
                <a:blip r:embed="rId210"/>
                <a:stretch>
                  <a:fillRect/>
                </a:stretch>
              </p:blipFill>
              <p:spPr>
                <a:xfrm>
                  <a:off x="10318787" y="2143507"/>
                  <a:ext cx="1314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0" name="Freihand 139">
                  <a:extLst>
                    <a:ext uri="{FF2B5EF4-FFF2-40B4-BE49-F238E27FC236}">
                      <a16:creationId xmlns:a16="http://schemas.microsoft.com/office/drawing/2014/main" id="{B2AB61FD-FEDB-4FC1-892B-1BFC7CD56398}"/>
                    </a:ext>
                  </a:extLst>
                </p14:cNvPr>
                <p14:cNvContentPartPr/>
                <p14:nvPr/>
              </p14:nvContentPartPr>
              <p14:xfrm>
                <a:off x="10537307" y="2072947"/>
                <a:ext cx="118800" cy="99360"/>
              </p14:xfrm>
            </p:contentPart>
          </mc:Choice>
          <mc:Fallback>
            <p:pic>
              <p:nvPicPr>
                <p:cNvPr id="140" name="Freihand 139">
                  <a:extLst>
                    <a:ext uri="{FF2B5EF4-FFF2-40B4-BE49-F238E27FC236}">
                      <a16:creationId xmlns:a16="http://schemas.microsoft.com/office/drawing/2014/main" id="{B2AB61FD-FEDB-4FC1-892B-1BFC7CD56398}"/>
                    </a:ext>
                  </a:extLst>
                </p:cNvPr>
                <p:cNvPicPr/>
                <p:nvPr/>
              </p:nvPicPr>
              <p:blipFill>
                <a:blip r:embed="rId212"/>
                <a:stretch>
                  <a:fillRect/>
                </a:stretch>
              </p:blipFill>
              <p:spPr>
                <a:xfrm>
                  <a:off x="10532987" y="2068627"/>
                  <a:ext cx="1274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1" name="Freihand 140">
                  <a:extLst>
                    <a:ext uri="{FF2B5EF4-FFF2-40B4-BE49-F238E27FC236}">
                      <a16:creationId xmlns:a16="http://schemas.microsoft.com/office/drawing/2014/main" id="{CC3ADDE1-5F63-4AAC-8535-433AF0DA9F89}"/>
                    </a:ext>
                  </a:extLst>
                </p14:cNvPr>
                <p14:cNvContentPartPr/>
                <p14:nvPr/>
              </p14:nvContentPartPr>
              <p14:xfrm>
                <a:off x="10669427" y="1982587"/>
                <a:ext cx="15480" cy="94680"/>
              </p14:xfrm>
            </p:contentPart>
          </mc:Choice>
          <mc:Fallback>
            <p:pic>
              <p:nvPicPr>
                <p:cNvPr id="141" name="Freihand 140">
                  <a:extLst>
                    <a:ext uri="{FF2B5EF4-FFF2-40B4-BE49-F238E27FC236}">
                      <a16:creationId xmlns:a16="http://schemas.microsoft.com/office/drawing/2014/main" id="{CC3ADDE1-5F63-4AAC-8535-433AF0DA9F89}"/>
                    </a:ext>
                  </a:extLst>
                </p:cNvPr>
                <p:cNvPicPr/>
                <p:nvPr/>
              </p:nvPicPr>
              <p:blipFill>
                <a:blip r:embed="rId214"/>
                <a:stretch>
                  <a:fillRect/>
                </a:stretch>
              </p:blipFill>
              <p:spPr>
                <a:xfrm>
                  <a:off x="10665107" y="1978267"/>
                  <a:ext cx="241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2" name="Freihand 141">
                  <a:extLst>
                    <a:ext uri="{FF2B5EF4-FFF2-40B4-BE49-F238E27FC236}">
                      <a16:creationId xmlns:a16="http://schemas.microsoft.com/office/drawing/2014/main" id="{42B5C8AE-DD63-4F72-A138-89B0AF078BEC}"/>
                    </a:ext>
                  </a:extLst>
                </p14:cNvPr>
                <p14:cNvContentPartPr/>
                <p14:nvPr/>
              </p14:nvContentPartPr>
              <p14:xfrm>
                <a:off x="10737107" y="2007067"/>
                <a:ext cx="75960" cy="131760"/>
              </p14:xfrm>
            </p:contentPart>
          </mc:Choice>
          <mc:Fallback>
            <p:pic>
              <p:nvPicPr>
                <p:cNvPr id="142" name="Freihand 141">
                  <a:extLst>
                    <a:ext uri="{FF2B5EF4-FFF2-40B4-BE49-F238E27FC236}">
                      <a16:creationId xmlns:a16="http://schemas.microsoft.com/office/drawing/2014/main" id="{42B5C8AE-DD63-4F72-A138-89B0AF078BEC}"/>
                    </a:ext>
                  </a:extLst>
                </p:cNvPr>
                <p:cNvPicPr/>
                <p:nvPr/>
              </p:nvPicPr>
              <p:blipFill>
                <a:blip r:embed="rId216"/>
                <a:stretch>
                  <a:fillRect/>
                </a:stretch>
              </p:blipFill>
              <p:spPr>
                <a:xfrm>
                  <a:off x="10732787" y="2002747"/>
                  <a:ext cx="846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3" name="Freihand 142">
                  <a:extLst>
                    <a:ext uri="{FF2B5EF4-FFF2-40B4-BE49-F238E27FC236}">
                      <a16:creationId xmlns:a16="http://schemas.microsoft.com/office/drawing/2014/main" id="{86D8575C-F589-4EA3-BCBB-27FD68A6D083}"/>
                    </a:ext>
                  </a:extLst>
                </p14:cNvPr>
                <p14:cNvContentPartPr/>
                <p14:nvPr/>
              </p14:nvContentPartPr>
              <p14:xfrm>
                <a:off x="10809107" y="2031547"/>
                <a:ext cx="82800" cy="123840"/>
              </p14:xfrm>
            </p:contentPart>
          </mc:Choice>
          <mc:Fallback>
            <p:pic>
              <p:nvPicPr>
                <p:cNvPr id="143" name="Freihand 142">
                  <a:extLst>
                    <a:ext uri="{FF2B5EF4-FFF2-40B4-BE49-F238E27FC236}">
                      <a16:creationId xmlns:a16="http://schemas.microsoft.com/office/drawing/2014/main" id="{86D8575C-F589-4EA3-BCBB-27FD68A6D083}"/>
                    </a:ext>
                  </a:extLst>
                </p:cNvPr>
                <p:cNvPicPr/>
                <p:nvPr/>
              </p:nvPicPr>
              <p:blipFill>
                <a:blip r:embed="rId218"/>
                <a:stretch>
                  <a:fillRect/>
                </a:stretch>
              </p:blipFill>
              <p:spPr>
                <a:xfrm>
                  <a:off x="10804787" y="2027227"/>
                  <a:ext cx="914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4" name="Freihand 143">
                  <a:extLst>
                    <a:ext uri="{FF2B5EF4-FFF2-40B4-BE49-F238E27FC236}">
                      <a16:creationId xmlns:a16="http://schemas.microsoft.com/office/drawing/2014/main" id="{22F8EB50-DD58-4B24-A294-5B76346567C6}"/>
                    </a:ext>
                  </a:extLst>
                </p14:cNvPr>
                <p14:cNvContentPartPr/>
                <p14:nvPr/>
              </p14:nvContentPartPr>
              <p14:xfrm>
                <a:off x="10881467" y="2014987"/>
                <a:ext cx="80640" cy="170640"/>
              </p14:xfrm>
            </p:contentPart>
          </mc:Choice>
          <mc:Fallback>
            <p:pic>
              <p:nvPicPr>
                <p:cNvPr id="144" name="Freihand 143">
                  <a:extLst>
                    <a:ext uri="{FF2B5EF4-FFF2-40B4-BE49-F238E27FC236}">
                      <a16:creationId xmlns:a16="http://schemas.microsoft.com/office/drawing/2014/main" id="{22F8EB50-DD58-4B24-A294-5B76346567C6}"/>
                    </a:ext>
                  </a:extLst>
                </p:cNvPr>
                <p:cNvPicPr/>
                <p:nvPr/>
              </p:nvPicPr>
              <p:blipFill>
                <a:blip r:embed="rId220"/>
                <a:stretch>
                  <a:fillRect/>
                </a:stretch>
              </p:blipFill>
              <p:spPr>
                <a:xfrm>
                  <a:off x="10877147" y="2010667"/>
                  <a:ext cx="892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5" name="Freihand 144">
                  <a:extLst>
                    <a:ext uri="{FF2B5EF4-FFF2-40B4-BE49-F238E27FC236}">
                      <a16:creationId xmlns:a16="http://schemas.microsoft.com/office/drawing/2014/main" id="{ACB59BCA-CF82-48A5-A71A-01A7E611004F}"/>
                    </a:ext>
                  </a:extLst>
                </p14:cNvPr>
                <p14:cNvContentPartPr/>
                <p14:nvPr/>
              </p14:nvContentPartPr>
              <p14:xfrm>
                <a:off x="11047427" y="2069707"/>
                <a:ext cx="183600" cy="59400"/>
              </p14:xfrm>
            </p:contentPart>
          </mc:Choice>
          <mc:Fallback>
            <p:pic>
              <p:nvPicPr>
                <p:cNvPr id="145" name="Freihand 144">
                  <a:extLst>
                    <a:ext uri="{FF2B5EF4-FFF2-40B4-BE49-F238E27FC236}">
                      <a16:creationId xmlns:a16="http://schemas.microsoft.com/office/drawing/2014/main" id="{ACB59BCA-CF82-48A5-A71A-01A7E611004F}"/>
                    </a:ext>
                  </a:extLst>
                </p:cNvPr>
                <p:cNvPicPr/>
                <p:nvPr/>
              </p:nvPicPr>
              <p:blipFill>
                <a:blip r:embed="rId222"/>
                <a:stretch>
                  <a:fillRect/>
                </a:stretch>
              </p:blipFill>
              <p:spPr>
                <a:xfrm>
                  <a:off x="11043107" y="2065387"/>
                  <a:ext cx="1922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6" name="Freihand 145">
                  <a:extLst>
                    <a:ext uri="{FF2B5EF4-FFF2-40B4-BE49-F238E27FC236}">
                      <a16:creationId xmlns:a16="http://schemas.microsoft.com/office/drawing/2014/main" id="{9BADD328-F4ED-4714-8AE1-E11B4D2BCDD7}"/>
                    </a:ext>
                  </a:extLst>
                </p14:cNvPr>
                <p14:cNvContentPartPr/>
                <p14:nvPr/>
              </p14:nvContentPartPr>
              <p14:xfrm>
                <a:off x="11318867" y="2028667"/>
                <a:ext cx="121680" cy="76320"/>
              </p14:xfrm>
            </p:contentPart>
          </mc:Choice>
          <mc:Fallback>
            <p:pic>
              <p:nvPicPr>
                <p:cNvPr id="146" name="Freihand 145">
                  <a:extLst>
                    <a:ext uri="{FF2B5EF4-FFF2-40B4-BE49-F238E27FC236}">
                      <a16:creationId xmlns:a16="http://schemas.microsoft.com/office/drawing/2014/main" id="{9BADD328-F4ED-4714-8AE1-E11B4D2BCDD7}"/>
                    </a:ext>
                  </a:extLst>
                </p:cNvPr>
                <p:cNvPicPr/>
                <p:nvPr/>
              </p:nvPicPr>
              <p:blipFill>
                <a:blip r:embed="rId224"/>
                <a:stretch>
                  <a:fillRect/>
                </a:stretch>
              </p:blipFill>
              <p:spPr>
                <a:xfrm>
                  <a:off x="11314547" y="2024347"/>
                  <a:ext cx="1303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7" name="Freihand 146">
                  <a:extLst>
                    <a:ext uri="{FF2B5EF4-FFF2-40B4-BE49-F238E27FC236}">
                      <a16:creationId xmlns:a16="http://schemas.microsoft.com/office/drawing/2014/main" id="{822C1A80-675C-404B-BEFF-2A94D3D22012}"/>
                    </a:ext>
                  </a:extLst>
                </p14:cNvPr>
                <p14:cNvContentPartPr/>
                <p14:nvPr/>
              </p14:nvContentPartPr>
              <p14:xfrm>
                <a:off x="9216827" y="2325307"/>
                <a:ext cx="876240" cy="100440"/>
              </p14:xfrm>
            </p:contentPart>
          </mc:Choice>
          <mc:Fallback>
            <p:pic>
              <p:nvPicPr>
                <p:cNvPr id="147" name="Freihand 146">
                  <a:extLst>
                    <a:ext uri="{FF2B5EF4-FFF2-40B4-BE49-F238E27FC236}">
                      <a16:creationId xmlns:a16="http://schemas.microsoft.com/office/drawing/2014/main" id="{822C1A80-675C-404B-BEFF-2A94D3D22012}"/>
                    </a:ext>
                  </a:extLst>
                </p:cNvPr>
                <p:cNvPicPr/>
                <p:nvPr/>
              </p:nvPicPr>
              <p:blipFill>
                <a:blip r:embed="rId226"/>
                <a:stretch>
                  <a:fillRect/>
                </a:stretch>
              </p:blipFill>
              <p:spPr>
                <a:xfrm>
                  <a:off x="9212507" y="2320987"/>
                  <a:ext cx="8848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8" name="Freihand 147">
                  <a:extLst>
                    <a:ext uri="{FF2B5EF4-FFF2-40B4-BE49-F238E27FC236}">
                      <a16:creationId xmlns:a16="http://schemas.microsoft.com/office/drawing/2014/main" id="{91E3FC58-ED02-4BCE-85CC-00C3AF479E91}"/>
                    </a:ext>
                  </a:extLst>
                </p14:cNvPr>
                <p14:cNvContentPartPr/>
                <p14:nvPr/>
              </p14:nvContentPartPr>
              <p14:xfrm>
                <a:off x="9449747" y="2482267"/>
                <a:ext cx="131040" cy="147600"/>
              </p14:xfrm>
            </p:contentPart>
          </mc:Choice>
          <mc:Fallback>
            <p:pic>
              <p:nvPicPr>
                <p:cNvPr id="148" name="Freihand 147">
                  <a:extLst>
                    <a:ext uri="{FF2B5EF4-FFF2-40B4-BE49-F238E27FC236}">
                      <a16:creationId xmlns:a16="http://schemas.microsoft.com/office/drawing/2014/main" id="{91E3FC58-ED02-4BCE-85CC-00C3AF479E91}"/>
                    </a:ext>
                  </a:extLst>
                </p:cNvPr>
                <p:cNvPicPr/>
                <p:nvPr/>
              </p:nvPicPr>
              <p:blipFill>
                <a:blip r:embed="rId228"/>
                <a:stretch>
                  <a:fillRect/>
                </a:stretch>
              </p:blipFill>
              <p:spPr>
                <a:xfrm>
                  <a:off x="9445427" y="2477947"/>
                  <a:ext cx="1396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9" name="Freihand 148">
                  <a:extLst>
                    <a:ext uri="{FF2B5EF4-FFF2-40B4-BE49-F238E27FC236}">
                      <a16:creationId xmlns:a16="http://schemas.microsoft.com/office/drawing/2014/main" id="{AEF65609-D751-4D5A-97C0-955A9779421D}"/>
                    </a:ext>
                  </a:extLst>
                </p14:cNvPr>
                <p14:cNvContentPartPr/>
                <p14:nvPr/>
              </p14:nvContentPartPr>
              <p14:xfrm>
                <a:off x="9568547" y="2531227"/>
                <a:ext cx="137160" cy="68040"/>
              </p14:xfrm>
            </p:contentPart>
          </mc:Choice>
          <mc:Fallback>
            <p:pic>
              <p:nvPicPr>
                <p:cNvPr id="149" name="Freihand 148">
                  <a:extLst>
                    <a:ext uri="{FF2B5EF4-FFF2-40B4-BE49-F238E27FC236}">
                      <a16:creationId xmlns:a16="http://schemas.microsoft.com/office/drawing/2014/main" id="{AEF65609-D751-4D5A-97C0-955A9779421D}"/>
                    </a:ext>
                  </a:extLst>
                </p:cNvPr>
                <p:cNvPicPr/>
                <p:nvPr/>
              </p:nvPicPr>
              <p:blipFill>
                <a:blip r:embed="rId230"/>
                <a:stretch>
                  <a:fillRect/>
                </a:stretch>
              </p:blipFill>
              <p:spPr>
                <a:xfrm>
                  <a:off x="9564227" y="2526907"/>
                  <a:ext cx="1458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0" name="Freihand 149">
                  <a:extLst>
                    <a:ext uri="{FF2B5EF4-FFF2-40B4-BE49-F238E27FC236}">
                      <a16:creationId xmlns:a16="http://schemas.microsoft.com/office/drawing/2014/main" id="{E8C15AAC-07F2-463A-B18F-96EC90ED4BA6}"/>
                    </a:ext>
                  </a:extLst>
                </p14:cNvPr>
                <p14:cNvContentPartPr/>
                <p14:nvPr/>
              </p14:nvContentPartPr>
              <p14:xfrm>
                <a:off x="9710027" y="2531227"/>
                <a:ext cx="200160" cy="167400"/>
              </p14:xfrm>
            </p:contentPart>
          </mc:Choice>
          <mc:Fallback>
            <p:pic>
              <p:nvPicPr>
                <p:cNvPr id="150" name="Freihand 149">
                  <a:extLst>
                    <a:ext uri="{FF2B5EF4-FFF2-40B4-BE49-F238E27FC236}">
                      <a16:creationId xmlns:a16="http://schemas.microsoft.com/office/drawing/2014/main" id="{E8C15AAC-07F2-463A-B18F-96EC90ED4BA6}"/>
                    </a:ext>
                  </a:extLst>
                </p:cNvPr>
                <p:cNvPicPr/>
                <p:nvPr/>
              </p:nvPicPr>
              <p:blipFill>
                <a:blip r:embed="rId232"/>
                <a:stretch>
                  <a:fillRect/>
                </a:stretch>
              </p:blipFill>
              <p:spPr>
                <a:xfrm>
                  <a:off x="9705707" y="2526907"/>
                  <a:ext cx="2088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51" name="Freihand 150">
                  <a:extLst>
                    <a:ext uri="{FF2B5EF4-FFF2-40B4-BE49-F238E27FC236}">
                      <a16:creationId xmlns:a16="http://schemas.microsoft.com/office/drawing/2014/main" id="{9A42E9AB-F213-4292-A75E-D60BD21C1BBC}"/>
                    </a:ext>
                  </a:extLst>
                </p14:cNvPr>
                <p14:cNvContentPartPr/>
                <p14:nvPr/>
              </p14:nvContentPartPr>
              <p14:xfrm>
                <a:off x="9909827" y="2507827"/>
                <a:ext cx="27000" cy="16920"/>
              </p14:xfrm>
            </p:contentPart>
          </mc:Choice>
          <mc:Fallback>
            <p:pic>
              <p:nvPicPr>
                <p:cNvPr id="151" name="Freihand 150">
                  <a:extLst>
                    <a:ext uri="{FF2B5EF4-FFF2-40B4-BE49-F238E27FC236}">
                      <a16:creationId xmlns:a16="http://schemas.microsoft.com/office/drawing/2014/main" id="{9A42E9AB-F213-4292-A75E-D60BD21C1BBC}"/>
                    </a:ext>
                  </a:extLst>
                </p:cNvPr>
                <p:cNvPicPr/>
                <p:nvPr/>
              </p:nvPicPr>
              <p:blipFill>
                <a:blip r:embed="rId234"/>
                <a:stretch>
                  <a:fillRect/>
                </a:stretch>
              </p:blipFill>
              <p:spPr>
                <a:xfrm>
                  <a:off x="9905507" y="2503507"/>
                  <a:ext cx="356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52" name="Freihand 151">
                  <a:extLst>
                    <a:ext uri="{FF2B5EF4-FFF2-40B4-BE49-F238E27FC236}">
                      <a16:creationId xmlns:a16="http://schemas.microsoft.com/office/drawing/2014/main" id="{49012A38-7F1C-4DE1-82FC-97B64B983F04}"/>
                    </a:ext>
                  </a:extLst>
                </p14:cNvPr>
                <p14:cNvContentPartPr/>
                <p14:nvPr/>
              </p14:nvContentPartPr>
              <p14:xfrm>
                <a:off x="9932867" y="2449507"/>
                <a:ext cx="207360" cy="121320"/>
              </p14:xfrm>
            </p:contentPart>
          </mc:Choice>
          <mc:Fallback>
            <p:pic>
              <p:nvPicPr>
                <p:cNvPr id="152" name="Freihand 151">
                  <a:extLst>
                    <a:ext uri="{FF2B5EF4-FFF2-40B4-BE49-F238E27FC236}">
                      <a16:creationId xmlns:a16="http://schemas.microsoft.com/office/drawing/2014/main" id="{49012A38-7F1C-4DE1-82FC-97B64B983F04}"/>
                    </a:ext>
                  </a:extLst>
                </p:cNvPr>
                <p:cNvPicPr/>
                <p:nvPr/>
              </p:nvPicPr>
              <p:blipFill>
                <a:blip r:embed="rId236"/>
                <a:stretch>
                  <a:fillRect/>
                </a:stretch>
              </p:blipFill>
              <p:spPr>
                <a:xfrm>
                  <a:off x="9928547" y="2445187"/>
                  <a:ext cx="2160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3" name="Freihand 152">
                  <a:extLst>
                    <a:ext uri="{FF2B5EF4-FFF2-40B4-BE49-F238E27FC236}">
                      <a16:creationId xmlns:a16="http://schemas.microsoft.com/office/drawing/2014/main" id="{271805E9-1E2C-423D-B318-A2D5A3DBF486}"/>
                    </a:ext>
                  </a:extLst>
                </p14:cNvPr>
                <p14:cNvContentPartPr/>
                <p14:nvPr/>
              </p14:nvContentPartPr>
              <p14:xfrm>
                <a:off x="10236347" y="2467147"/>
                <a:ext cx="127800" cy="93240"/>
              </p14:xfrm>
            </p:contentPart>
          </mc:Choice>
          <mc:Fallback>
            <p:pic>
              <p:nvPicPr>
                <p:cNvPr id="153" name="Freihand 152">
                  <a:extLst>
                    <a:ext uri="{FF2B5EF4-FFF2-40B4-BE49-F238E27FC236}">
                      <a16:creationId xmlns:a16="http://schemas.microsoft.com/office/drawing/2014/main" id="{271805E9-1E2C-423D-B318-A2D5A3DBF486}"/>
                    </a:ext>
                  </a:extLst>
                </p:cNvPr>
                <p:cNvPicPr/>
                <p:nvPr/>
              </p:nvPicPr>
              <p:blipFill>
                <a:blip r:embed="rId238"/>
                <a:stretch>
                  <a:fillRect/>
                </a:stretch>
              </p:blipFill>
              <p:spPr>
                <a:xfrm>
                  <a:off x="10232027" y="2462827"/>
                  <a:ext cx="1364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4" name="Freihand 153">
                  <a:extLst>
                    <a:ext uri="{FF2B5EF4-FFF2-40B4-BE49-F238E27FC236}">
                      <a16:creationId xmlns:a16="http://schemas.microsoft.com/office/drawing/2014/main" id="{47D62D90-6C6C-4635-8895-338E04778D83}"/>
                    </a:ext>
                  </a:extLst>
                </p14:cNvPr>
                <p14:cNvContentPartPr/>
                <p14:nvPr/>
              </p14:nvContentPartPr>
              <p14:xfrm>
                <a:off x="10372787" y="2433307"/>
                <a:ext cx="289440" cy="109080"/>
              </p14:xfrm>
            </p:contentPart>
          </mc:Choice>
          <mc:Fallback>
            <p:pic>
              <p:nvPicPr>
                <p:cNvPr id="154" name="Freihand 153">
                  <a:extLst>
                    <a:ext uri="{FF2B5EF4-FFF2-40B4-BE49-F238E27FC236}">
                      <a16:creationId xmlns:a16="http://schemas.microsoft.com/office/drawing/2014/main" id="{47D62D90-6C6C-4635-8895-338E04778D83}"/>
                    </a:ext>
                  </a:extLst>
                </p:cNvPr>
                <p:cNvPicPr/>
                <p:nvPr/>
              </p:nvPicPr>
              <p:blipFill>
                <a:blip r:embed="rId240"/>
                <a:stretch>
                  <a:fillRect/>
                </a:stretch>
              </p:blipFill>
              <p:spPr>
                <a:xfrm>
                  <a:off x="10368467" y="2428987"/>
                  <a:ext cx="2980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5" name="Freihand 154">
                  <a:extLst>
                    <a:ext uri="{FF2B5EF4-FFF2-40B4-BE49-F238E27FC236}">
                      <a16:creationId xmlns:a16="http://schemas.microsoft.com/office/drawing/2014/main" id="{4614B1A1-E6E6-4258-AFE7-44211F3C2599}"/>
                    </a:ext>
                  </a:extLst>
                </p14:cNvPr>
                <p14:cNvContentPartPr/>
                <p14:nvPr/>
              </p14:nvContentPartPr>
              <p14:xfrm>
                <a:off x="10683107" y="2455987"/>
                <a:ext cx="113760" cy="63360"/>
              </p14:xfrm>
            </p:contentPart>
          </mc:Choice>
          <mc:Fallback>
            <p:pic>
              <p:nvPicPr>
                <p:cNvPr id="155" name="Freihand 154">
                  <a:extLst>
                    <a:ext uri="{FF2B5EF4-FFF2-40B4-BE49-F238E27FC236}">
                      <a16:creationId xmlns:a16="http://schemas.microsoft.com/office/drawing/2014/main" id="{4614B1A1-E6E6-4258-AFE7-44211F3C2599}"/>
                    </a:ext>
                  </a:extLst>
                </p:cNvPr>
                <p:cNvPicPr/>
                <p:nvPr/>
              </p:nvPicPr>
              <p:blipFill>
                <a:blip r:embed="rId242"/>
                <a:stretch>
                  <a:fillRect/>
                </a:stretch>
              </p:blipFill>
              <p:spPr>
                <a:xfrm>
                  <a:off x="10678787" y="2451667"/>
                  <a:ext cx="1224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6" name="Freihand 155">
                  <a:extLst>
                    <a:ext uri="{FF2B5EF4-FFF2-40B4-BE49-F238E27FC236}">
                      <a16:creationId xmlns:a16="http://schemas.microsoft.com/office/drawing/2014/main" id="{E364E193-2CA9-4E2A-847B-0160B52EA57F}"/>
                    </a:ext>
                  </a:extLst>
                </p14:cNvPr>
                <p14:cNvContentPartPr/>
                <p14:nvPr/>
              </p14:nvContentPartPr>
              <p14:xfrm>
                <a:off x="10808747" y="2435827"/>
                <a:ext cx="100800" cy="81000"/>
              </p14:xfrm>
            </p:contentPart>
          </mc:Choice>
          <mc:Fallback>
            <p:pic>
              <p:nvPicPr>
                <p:cNvPr id="156" name="Freihand 155">
                  <a:extLst>
                    <a:ext uri="{FF2B5EF4-FFF2-40B4-BE49-F238E27FC236}">
                      <a16:creationId xmlns:a16="http://schemas.microsoft.com/office/drawing/2014/main" id="{E364E193-2CA9-4E2A-847B-0160B52EA57F}"/>
                    </a:ext>
                  </a:extLst>
                </p:cNvPr>
                <p:cNvPicPr/>
                <p:nvPr/>
              </p:nvPicPr>
              <p:blipFill>
                <a:blip r:embed="rId244"/>
                <a:stretch>
                  <a:fillRect/>
                </a:stretch>
              </p:blipFill>
              <p:spPr>
                <a:xfrm>
                  <a:off x="10804427" y="2431507"/>
                  <a:ext cx="1094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8" name="Freihand 157">
                  <a:extLst>
                    <a:ext uri="{FF2B5EF4-FFF2-40B4-BE49-F238E27FC236}">
                      <a16:creationId xmlns:a16="http://schemas.microsoft.com/office/drawing/2014/main" id="{F9421D10-247E-498F-9A44-BCA3583A66E2}"/>
                    </a:ext>
                  </a:extLst>
                </p14:cNvPr>
                <p14:cNvContentPartPr/>
                <p14:nvPr/>
              </p14:nvContentPartPr>
              <p14:xfrm>
                <a:off x="11027267" y="2352307"/>
                <a:ext cx="142560" cy="124560"/>
              </p14:xfrm>
            </p:contentPart>
          </mc:Choice>
          <mc:Fallback>
            <p:pic>
              <p:nvPicPr>
                <p:cNvPr id="158" name="Freihand 157">
                  <a:extLst>
                    <a:ext uri="{FF2B5EF4-FFF2-40B4-BE49-F238E27FC236}">
                      <a16:creationId xmlns:a16="http://schemas.microsoft.com/office/drawing/2014/main" id="{F9421D10-247E-498F-9A44-BCA3583A66E2}"/>
                    </a:ext>
                  </a:extLst>
                </p:cNvPr>
                <p:cNvPicPr/>
                <p:nvPr/>
              </p:nvPicPr>
              <p:blipFill>
                <a:blip r:embed="rId246"/>
                <a:stretch>
                  <a:fillRect/>
                </a:stretch>
              </p:blipFill>
              <p:spPr>
                <a:xfrm>
                  <a:off x="11022947" y="2347987"/>
                  <a:ext cx="1512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9" name="Freihand 158">
                  <a:extLst>
                    <a:ext uri="{FF2B5EF4-FFF2-40B4-BE49-F238E27FC236}">
                      <a16:creationId xmlns:a16="http://schemas.microsoft.com/office/drawing/2014/main" id="{6FACBC30-6C6D-4A78-BAD5-5EC3B1B802C9}"/>
                    </a:ext>
                  </a:extLst>
                </p14:cNvPr>
                <p14:cNvContentPartPr/>
                <p14:nvPr/>
              </p14:nvContentPartPr>
              <p14:xfrm>
                <a:off x="11234627" y="2328547"/>
                <a:ext cx="18720" cy="113760"/>
              </p14:xfrm>
            </p:contentPart>
          </mc:Choice>
          <mc:Fallback>
            <p:pic>
              <p:nvPicPr>
                <p:cNvPr id="159" name="Freihand 158">
                  <a:extLst>
                    <a:ext uri="{FF2B5EF4-FFF2-40B4-BE49-F238E27FC236}">
                      <a16:creationId xmlns:a16="http://schemas.microsoft.com/office/drawing/2014/main" id="{6FACBC30-6C6D-4A78-BAD5-5EC3B1B802C9}"/>
                    </a:ext>
                  </a:extLst>
                </p:cNvPr>
                <p:cNvPicPr/>
                <p:nvPr/>
              </p:nvPicPr>
              <p:blipFill>
                <a:blip r:embed="rId248"/>
                <a:stretch>
                  <a:fillRect/>
                </a:stretch>
              </p:blipFill>
              <p:spPr>
                <a:xfrm>
                  <a:off x="11230307" y="2324227"/>
                  <a:ext cx="273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60" name="Freihand 159">
                  <a:extLst>
                    <a:ext uri="{FF2B5EF4-FFF2-40B4-BE49-F238E27FC236}">
                      <a16:creationId xmlns:a16="http://schemas.microsoft.com/office/drawing/2014/main" id="{49654771-791B-4F28-8C41-8B74CFBEEE84}"/>
                    </a:ext>
                  </a:extLst>
                </p14:cNvPr>
                <p14:cNvContentPartPr/>
                <p14:nvPr/>
              </p14:nvContentPartPr>
              <p14:xfrm>
                <a:off x="11219867" y="2317027"/>
                <a:ext cx="123480" cy="17640"/>
              </p14:xfrm>
            </p:contentPart>
          </mc:Choice>
          <mc:Fallback>
            <p:pic>
              <p:nvPicPr>
                <p:cNvPr id="160" name="Freihand 159">
                  <a:extLst>
                    <a:ext uri="{FF2B5EF4-FFF2-40B4-BE49-F238E27FC236}">
                      <a16:creationId xmlns:a16="http://schemas.microsoft.com/office/drawing/2014/main" id="{49654771-791B-4F28-8C41-8B74CFBEEE84}"/>
                    </a:ext>
                  </a:extLst>
                </p:cNvPr>
                <p:cNvPicPr/>
                <p:nvPr/>
              </p:nvPicPr>
              <p:blipFill>
                <a:blip r:embed="rId250"/>
                <a:stretch>
                  <a:fillRect/>
                </a:stretch>
              </p:blipFill>
              <p:spPr>
                <a:xfrm>
                  <a:off x="11215547" y="2312707"/>
                  <a:ext cx="1321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61" name="Freihand 160">
                  <a:extLst>
                    <a:ext uri="{FF2B5EF4-FFF2-40B4-BE49-F238E27FC236}">
                      <a16:creationId xmlns:a16="http://schemas.microsoft.com/office/drawing/2014/main" id="{47DAE2C3-495B-42C8-8D35-5C10F8B417A2}"/>
                    </a:ext>
                  </a:extLst>
                </p14:cNvPr>
                <p14:cNvContentPartPr/>
                <p14:nvPr/>
              </p14:nvContentPartPr>
              <p14:xfrm>
                <a:off x="11218067" y="2360947"/>
                <a:ext cx="148320" cy="68400"/>
              </p14:xfrm>
            </p:contentPart>
          </mc:Choice>
          <mc:Fallback>
            <p:pic>
              <p:nvPicPr>
                <p:cNvPr id="161" name="Freihand 160">
                  <a:extLst>
                    <a:ext uri="{FF2B5EF4-FFF2-40B4-BE49-F238E27FC236}">
                      <a16:creationId xmlns:a16="http://schemas.microsoft.com/office/drawing/2014/main" id="{47DAE2C3-495B-42C8-8D35-5C10F8B417A2}"/>
                    </a:ext>
                  </a:extLst>
                </p:cNvPr>
                <p:cNvPicPr/>
                <p:nvPr/>
              </p:nvPicPr>
              <p:blipFill>
                <a:blip r:embed="rId252"/>
                <a:stretch>
                  <a:fillRect/>
                </a:stretch>
              </p:blipFill>
              <p:spPr>
                <a:xfrm>
                  <a:off x="11213747" y="2356627"/>
                  <a:ext cx="15696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68" name="Freihand 167">
                  <a:extLst>
                    <a:ext uri="{FF2B5EF4-FFF2-40B4-BE49-F238E27FC236}">
                      <a16:creationId xmlns:a16="http://schemas.microsoft.com/office/drawing/2014/main" id="{5B351B9C-B3CA-4727-B51D-6AC8A03D749C}"/>
                    </a:ext>
                  </a:extLst>
                </p14:cNvPr>
                <p14:cNvContentPartPr/>
                <p14:nvPr/>
              </p14:nvContentPartPr>
              <p14:xfrm>
                <a:off x="11417507" y="2319907"/>
                <a:ext cx="118440" cy="18000"/>
              </p14:xfrm>
            </p:contentPart>
          </mc:Choice>
          <mc:Fallback>
            <p:pic>
              <p:nvPicPr>
                <p:cNvPr id="168" name="Freihand 167">
                  <a:extLst>
                    <a:ext uri="{FF2B5EF4-FFF2-40B4-BE49-F238E27FC236}">
                      <a16:creationId xmlns:a16="http://schemas.microsoft.com/office/drawing/2014/main" id="{5B351B9C-B3CA-4727-B51D-6AC8A03D749C}"/>
                    </a:ext>
                  </a:extLst>
                </p:cNvPr>
                <p:cNvPicPr/>
                <p:nvPr/>
              </p:nvPicPr>
              <p:blipFill>
                <a:blip r:embed="rId254"/>
                <a:stretch>
                  <a:fillRect/>
                </a:stretch>
              </p:blipFill>
              <p:spPr>
                <a:xfrm>
                  <a:off x="11413187" y="2315587"/>
                  <a:ext cx="12708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69" name="Freihand 168">
                  <a:extLst>
                    <a:ext uri="{FF2B5EF4-FFF2-40B4-BE49-F238E27FC236}">
                      <a16:creationId xmlns:a16="http://schemas.microsoft.com/office/drawing/2014/main" id="{038E384A-8BE3-4BBF-A1AB-E6C318F618A0}"/>
                    </a:ext>
                  </a:extLst>
                </p14:cNvPr>
                <p14:cNvContentPartPr/>
                <p14:nvPr/>
              </p14:nvContentPartPr>
              <p14:xfrm>
                <a:off x="11423987" y="2362027"/>
                <a:ext cx="144720" cy="18360"/>
              </p14:xfrm>
            </p:contentPart>
          </mc:Choice>
          <mc:Fallback>
            <p:pic>
              <p:nvPicPr>
                <p:cNvPr id="169" name="Freihand 168">
                  <a:extLst>
                    <a:ext uri="{FF2B5EF4-FFF2-40B4-BE49-F238E27FC236}">
                      <a16:creationId xmlns:a16="http://schemas.microsoft.com/office/drawing/2014/main" id="{038E384A-8BE3-4BBF-A1AB-E6C318F618A0}"/>
                    </a:ext>
                  </a:extLst>
                </p:cNvPr>
                <p:cNvPicPr/>
                <p:nvPr/>
              </p:nvPicPr>
              <p:blipFill>
                <a:blip r:embed="rId256"/>
                <a:stretch>
                  <a:fillRect/>
                </a:stretch>
              </p:blipFill>
              <p:spPr>
                <a:xfrm>
                  <a:off x="11419667" y="2357707"/>
                  <a:ext cx="1533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71" name="Freihand 170">
                  <a:extLst>
                    <a:ext uri="{FF2B5EF4-FFF2-40B4-BE49-F238E27FC236}">
                      <a16:creationId xmlns:a16="http://schemas.microsoft.com/office/drawing/2014/main" id="{BFFC5EC0-D5EF-42E7-B17D-AA3C2476B857}"/>
                    </a:ext>
                  </a:extLst>
                </p14:cNvPr>
                <p14:cNvContentPartPr/>
                <p14:nvPr/>
              </p14:nvContentPartPr>
              <p14:xfrm>
                <a:off x="11617307" y="2252227"/>
                <a:ext cx="121320" cy="114120"/>
              </p14:xfrm>
            </p:contentPart>
          </mc:Choice>
          <mc:Fallback>
            <p:pic>
              <p:nvPicPr>
                <p:cNvPr id="171" name="Freihand 170">
                  <a:extLst>
                    <a:ext uri="{FF2B5EF4-FFF2-40B4-BE49-F238E27FC236}">
                      <a16:creationId xmlns:a16="http://schemas.microsoft.com/office/drawing/2014/main" id="{BFFC5EC0-D5EF-42E7-B17D-AA3C2476B857}"/>
                    </a:ext>
                  </a:extLst>
                </p:cNvPr>
                <p:cNvPicPr/>
                <p:nvPr/>
              </p:nvPicPr>
              <p:blipFill>
                <a:blip r:embed="rId258"/>
                <a:stretch>
                  <a:fillRect/>
                </a:stretch>
              </p:blipFill>
              <p:spPr>
                <a:xfrm>
                  <a:off x="11612987" y="2247907"/>
                  <a:ext cx="12996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72" name="Freihand 171">
                  <a:extLst>
                    <a:ext uri="{FF2B5EF4-FFF2-40B4-BE49-F238E27FC236}">
                      <a16:creationId xmlns:a16="http://schemas.microsoft.com/office/drawing/2014/main" id="{4C816327-DE9A-4AA4-8658-B2C283E52C83}"/>
                    </a:ext>
                  </a:extLst>
                </p14:cNvPr>
                <p14:cNvContentPartPr/>
                <p14:nvPr/>
              </p14:nvContentPartPr>
              <p14:xfrm>
                <a:off x="11724227" y="2142787"/>
                <a:ext cx="20160" cy="136440"/>
              </p14:xfrm>
            </p:contentPart>
          </mc:Choice>
          <mc:Fallback>
            <p:pic>
              <p:nvPicPr>
                <p:cNvPr id="172" name="Freihand 171">
                  <a:extLst>
                    <a:ext uri="{FF2B5EF4-FFF2-40B4-BE49-F238E27FC236}">
                      <a16:creationId xmlns:a16="http://schemas.microsoft.com/office/drawing/2014/main" id="{4C816327-DE9A-4AA4-8658-B2C283E52C83}"/>
                    </a:ext>
                  </a:extLst>
                </p:cNvPr>
                <p:cNvPicPr/>
                <p:nvPr/>
              </p:nvPicPr>
              <p:blipFill>
                <a:blip r:embed="rId260"/>
                <a:stretch>
                  <a:fillRect/>
                </a:stretch>
              </p:blipFill>
              <p:spPr>
                <a:xfrm>
                  <a:off x="11719907" y="2138467"/>
                  <a:ext cx="288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73" name="Freihand 172">
                  <a:extLst>
                    <a:ext uri="{FF2B5EF4-FFF2-40B4-BE49-F238E27FC236}">
                      <a16:creationId xmlns:a16="http://schemas.microsoft.com/office/drawing/2014/main" id="{45039BCC-352F-48C8-A868-868ECA4852E8}"/>
                    </a:ext>
                  </a:extLst>
                </p14:cNvPr>
                <p14:cNvContentPartPr/>
                <p14:nvPr/>
              </p14:nvContentPartPr>
              <p14:xfrm>
                <a:off x="11782907" y="2187427"/>
                <a:ext cx="73440" cy="141840"/>
              </p14:xfrm>
            </p:contentPart>
          </mc:Choice>
          <mc:Fallback>
            <p:pic>
              <p:nvPicPr>
                <p:cNvPr id="173" name="Freihand 172">
                  <a:extLst>
                    <a:ext uri="{FF2B5EF4-FFF2-40B4-BE49-F238E27FC236}">
                      <a16:creationId xmlns:a16="http://schemas.microsoft.com/office/drawing/2014/main" id="{45039BCC-352F-48C8-A868-868ECA4852E8}"/>
                    </a:ext>
                  </a:extLst>
                </p:cNvPr>
                <p:cNvPicPr/>
                <p:nvPr/>
              </p:nvPicPr>
              <p:blipFill>
                <a:blip r:embed="rId262"/>
                <a:stretch>
                  <a:fillRect/>
                </a:stretch>
              </p:blipFill>
              <p:spPr>
                <a:xfrm>
                  <a:off x="11778587" y="2183107"/>
                  <a:ext cx="8208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4" name="Freihand 173">
                  <a:extLst>
                    <a:ext uri="{FF2B5EF4-FFF2-40B4-BE49-F238E27FC236}">
                      <a16:creationId xmlns:a16="http://schemas.microsoft.com/office/drawing/2014/main" id="{C0B95FF6-5787-4DC1-9AA9-2F48407BB033}"/>
                    </a:ext>
                  </a:extLst>
                </p14:cNvPr>
                <p14:cNvContentPartPr/>
                <p14:nvPr/>
              </p14:nvContentPartPr>
              <p14:xfrm>
                <a:off x="11810987" y="2213347"/>
                <a:ext cx="91440" cy="124560"/>
              </p14:xfrm>
            </p:contentPart>
          </mc:Choice>
          <mc:Fallback>
            <p:pic>
              <p:nvPicPr>
                <p:cNvPr id="174" name="Freihand 173">
                  <a:extLst>
                    <a:ext uri="{FF2B5EF4-FFF2-40B4-BE49-F238E27FC236}">
                      <a16:creationId xmlns:a16="http://schemas.microsoft.com/office/drawing/2014/main" id="{C0B95FF6-5787-4DC1-9AA9-2F48407BB033}"/>
                    </a:ext>
                  </a:extLst>
                </p:cNvPr>
                <p:cNvPicPr/>
                <p:nvPr/>
              </p:nvPicPr>
              <p:blipFill>
                <a:blip r:embed="rId264"/>
                <a:stretch>
                  <a:fillRect/>
                </a:stretch>
              </p:blipFill>
              <p:spPr>
                <a:xfrm>
                  <a:off x="11806667" y="2209027"/>
                  <a:ext cx="1000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75" name="Freihand 174">
                  <a:extLst>
                    <a:ext uri="{FF2B5EF4-FFF2-40B4-BE49-F238E27FC236}">
                      <a16:creationId xmlns:a16="http://schemas.microsoft.com/office/drawing/2014/main" id="{7F4045D5-8F7A-49AE-B438-1839D43F894D}"/>
                    </a:ext>
                  </a:extLst>
                </p14:cNvPr>
                <p14:cNvContentPartPr/>
                <p14:nvPr/>
              </p14:nvContentPartPr>
              <p14:xfrm>
                <a:off x="11891267" y="2192467"/>
                <a:ext cx="78840" cy="194400"/>
              </p14:xfrm>
            </p:contentPart>
          </mc:Choice>
          <mc:Fallback>
            <p:pic>
              <p:nvPicPr>
                <p:cNvPr id="175" name="Freihand 174">
                  <a:extLst>
                    <a:ext uri="{FF2B5EF4-FFF2-40B4-BE49-F238E27FC236}">
                      <a16:creationId xmlns:a16="http://schemas.microsoft.com/office/drawing/2014/main" id="{7F4045D5-8F7A-49AE-B438-1839D43F894D}"/>
                    </a:ext>
                  </a:extLst>
                </p:cNvPr>
                <p:cNvPicPr/>
                <p:nvPr/>
              </p:nvPicPr>
              <p:blipFill>
                <a:blip r:embed="rId266"/>
                <a:stretch>
                  <a:fillRect/>
                </a:stretch>
              </p:blipFill>
              <p:spPr>
                <a:xfrm>
                  <a:off x="11886947" y="2188147"/>
                  <a:ext cx="87480" cy="203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7">
            <p14:nvContentPartPr>
              <p14:cNvPr id="177" name="Freihand 176">
                <a:extLst>
                  <a:ext uri="{FF2B5EF4-FFF2-40B4-BE49-F238E27FC236}">
                    <a16:creationId xmlns:a16="http://schemas.microsoft.com/office/drawing/2014/main" id="{F8330F5A-DBAD-4C33-B094-CC5022626B22}"/>
                  </a:ext>
                </a:extLst>
              </p14:cNvPr>
              <p14:cNvContentPartPr/>
              <p14:nvPr/>
            </p14:nvContentPartPr>
            <p14:xfrm>
              <a:off x="2128787" y="4180747"/>
              <a:ext cx="323640" cy="54000"/>
            </p14:xfrm>
          </p:contentPart>
        </mc:Choice>
        <mc:Fallback>
          <p:pic>
            <p:nvPicPr>
              <p:cNvPr id="177" name="Freihand 176">
                <a:extLst>
                  <a:ext uri="{FF2B5EF4-FFF2-40B4-BE49-F238E27FC236}">
                    <a16:creationId xmlns:a16="http://schemas.microsoft.com/office/drawing/2014/main" id="{F8330F5A-DBAD-4C33-B094-CC5022626B22}"/>
                  </a:ext>
                </a:extLst>
              </p:cNvPr>
              <p:cNvPicPr/>
              <p:nvPr/>
            </p:nvPicPr>
            <p:blipFill>
              <a:blip r:embed="rId268"/>
              <a:stretch>
                <a:fillRect/>
              </a:stretch>
            </p:blipFill>
            <p:spPr>
              <a:xfrm>
                <a:off x="2124467" y="4176427"/>
                <a:ext cx="332280" cy="62640"/>
              </a:xfrm>
              <a:prstGeom prst="rect">
                <a:avLst/>
              </a:prstGeom>
            </p:spPr>
          </p:pic>
        </mc:Fallback>
      </mc:AlternateContent>
      <p:grpSp>
        <p:nvGrpSpPr>
          <p:cNvPr id="182" name="Gruppieren 181">
            <a:extLst>
              <a:ext uri="{FF2B5EF4-FFF2-40B4-BE49-F238E27FC236}">
                <a16:creationId xmlns:a16="http://schemas.microsoft.com/office/drawing/2014/main" id="{9A0BC20C-6338-452F-83D1-E090A7FDE2BF}"/>
              </a:ext>
            </a:extLst>
          </p:cNvPr>
          <p:cNvGrpSpPr/>
          <p:nvPr/>
        </p:nvGrpSpPr>
        <p:grpSpPr>
          <a:xfrm>
            <a:off x="334907" y="4941427"/>
            <a:ext cx="1445760" cy="66960"/>
            <a:chOff x="334907" y="4941427"/>
            <a:chExt cx="1445760" cy="66960"/>
          </a:xfrm>
        </p:grpSpPr>
        <mc:AlternateContent xmlns:mc="http://schemas.openxmlformats.org/markup-compatibility/2006">
          <mc:Choice xmlns:p14="http://schemas.microsoft.com/office/powerpoint/2010/main" Requires="p14">
            <p:contentPart p14:bwMode="auto" r:id="rId269">
              <p14:nvContentPartPr>
                <p14:cNvPr id="178" name="Freihand 177">
                  <a:extLst>
                    <a:ext uri="{FF2B5EF4-FFF2-40B4-BE49-F238E27FC236}">
                      <a16:creationId xmlns:a16="http://schemas.microsoft.com/office/drawing/2014/main" id="{A47FC3DE-1050-4464-A2B1-84B6A00C5612}"/>
                    </a:ext>
                  </a:extLst>
                </p14:cNvPr>
                <p14:cNvContentPartPr/>
                <p14:nvPr/>
              </p14:nvContentPartPr>
              <p14:xfrm>
                <a:off x="334907" y="4977067"/>
                <a:ext cx="183600" cy="31320"/>
              </p14:xfrm>
            </p:contentPart>
          </mc:Choice>
          <mc:Fallback>
            <p:pic>
              <p:nvPicPr>
                <p:cNvPr id="178" name="Freihand 177">
                  <a:extLst>
                    <a:ext uri="{FF2B5EF4-FFF2-40B4-BE49-F238E27FC236}">
                      <a16:creationId xmlns:a16="http://schemas.microsoft.com/office/drawing/2014/main" id="{A47FC3DE-1050-4464-A2B1-84B6A00C5612}"/>
                    </a:ext>
                  </a:extLst>
                </p:cNvPr>
                <p:cNvPicPr/>
                <p:nvPr/>
              </p:nvPicPr>
              <p:blipFill>
                <a:blip r:embed="rId270"/>
                <a:stretch>
                  <a:fillRect/>
                </a:stretch>
              </p:blipFill>
              <p:spPr>
                <a:xfrm>
                  <a:off x="330587" y="4972747"/>
                  <a:ext cx="19224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79" name="Freihand 178">
                  <a:extLst>
                    <a:ext uri="{FF2B5EF4-FFF2-40B4-BE49-F238E27FC236}">
                      <a16:creationId xmlns:a16="http://schemas.microsoft.com/office/drawing/2014/main" id="{8FAA5C55-9BD1-4402-AD69-F97D64895395}"/>
                    </a:ext>
                  </a:extLst>
                </p14:cNvPr>
                <p14:cNvContentPartPr/>
                <p14:nvPr/>
              </p14:nvContentPartPr>
              <p14:xfrm>
                <a:off x="800747" y="4948987"/>
                <a:ext cx="209520" cy="30960"/>
              </p14:xfrm>
            </p:contentPart>
          </mc:Choice>
          <mc:Fallback>
            <p:pic>
              <p:nvPicPr>
                <p:cNvPr id="179" name="Freihand 178">
                  <a:extLst>
                    <a:ext uri="{FF2B5EF4-FFF2-40B4-BE49-F238E27FC236}">
                      <a16:creationId xmlns:a16="http://schemas.microsoft.com/office/drawing/2014/main" id="{8FAA5C55-9BD1-4402-AD69-F97D64895395}"/>
                    </a:ext>
                  </a:extLst>
                </p:cNvPr>
                <p:cNvPicPr/>
                <p:nvPr/>
              </p:nvPicPr>
              <p:blipFill>
                <a:blip r:embed="rId272"/>
                <a:stretch>
                  <a:fillRect/>
                </a:stretch>
              </p:blipFill>
              <p:spPr>
                <a:xfrm>
                  <a:off x="796427" y="4944667"/>
                  <a:ext cx="2181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81" name="Freihand 180">
                  <a:extLst>
                    <a:ext uri="{FF2B5EF4-FFF2-40B4-BE49-F238E27FC236}">
                      <a16:creationId xmlns:a16="http://schemas.microsoft.com/office/drawing/2014/main" id="{751B034A-F5DD-48D1-8311-9C1D380DE585}"/>
                    </a:ext>
                  </a:extLst>
                </p14:cNvPr>
                <p14:cNvContentPartPr/>
                <p14:nvPr/>
              </p14:nvContentPartPr>
              <p14:xfrm>
                <a:off x="1247867" y="4941427"/>
                <a:ext cx="532800" cy="47160"/>
              </p14:xfrm>
            </p:contentPart>
          </mc:Choice>
          <mc:Fallback>
            <p:pic>
              <p:nvPicPr>
                <p:cNvPr id="181" name="Freihand 180">
                  <a:extLst>
                    <a:ext uri="{FF2B5EF4-FFF2-40B4-BE49-F238E27FC236}">
                      <a16:creationId xmlns:a16="http://schemas.microsoft.com/office/drawing/2014/main" id="{751B034A-F5DD-48D1-8311-9C1D380DE585}"/>
                    </a:ext>
                  </a:extLst>
                </p:cNvPr>
                <p:cNvPicPr/>
                <p:nvPr/>
              </p:nvPicPr>
              <p:blipFill>
                <a:blip r:embed="rId274"/>
                <a:stretch>
                  <a:fillRect/>
                </a:stretch>
              </p:blipFill>
              <p:spPr>
                <a:xfrm>
                  <a:off x="1243547" y="4937107"/>
                  <a:ext cx="541440" cy="55800"/>
                </a:xfrm>
                <a:prstGeom prst="rect">
                  <a:avLst/>
                </a:prstGeom>
              </p:spPr>
            </p:pic>
          </mc:Fallback>
        </mc:AlternateContent>
      </p:grpSp>
      <p:grpSp>
        <p:nvGrpSpPr>
          <p:cNvPr id="211" name="Gruppieren 210">
            <a:extLst>
              <a:ext uri="{FF2B5EF4-FFF2-40B4-BE49-F238E27FC236}">
                <a16:creationId xmlns:a16="http://schemas.microsoft.com/office/drawing/2014/main" id="{4E5A3176-0B95-4772-AEAB-84D76B0591E7}"/>
              </a:ext>
            </a:extLst>
          </p:cNvPr>
          <p:cNvGrpSpPr/>
          <p:nvPr/>
        </p:nvGrpSpPr>
        <p:grpSpPr>
          <a:xfrm>
            <a:off x="5047307" y="4265707"/>
            <a:ext cx="3452760" cy="317520"/>
            <a:chOff x="5047307" y="4265707"/>
            <a:chExt cx="3452760" cy="317520"/>
          </a:xfrm>
        </p:grpSpPr>
        <mc:AlternateContent xmlns:mc="http://schemas.openxmlformats.org/markup-compatibility/2006">
          <mc:Choice xmlns:p14="http://schemas.microsoft.com/office/powerpoint/2010/main" Requires="p14">
            <p:contentPart p14:bwMode="auto" r:id="rId275">
              <p14:nvContentPartPr>
                <p14:cNvPr id="183" name="Freihand 182">
                  <a:extLst>
                    <a:ext uri="{FF2B5EF4-FFF2-40B4-BE49-F238E27FC236}">
                      <a16:creationId xmlns:a16="http://schemas.microsoft.com/office/drawing/2014/main" id="{2F5B5616-A869-46E0-80C4-DAD4C429DD93}"/>
                    </a:ext>
                  </a:extLst>
                </p14:cNvPr>
                <p14:cNvContentPartPr/>
                <p14:nvPr/>
              </p14:nvContentPartPr>
              <p14:xfrm>
                <a:off x="5047307" y="4464787"/>
                <a:ext cx="147240" cy="118440"/>
              </p14:xfrm>
            </p:contentPart>
          </mc:Choice>
          <mc:Fallback>
            <p:pic>
              <p:nvPicPr>
                <p:cNvPr id="183" name="Freihand 182">
                  <a:extLst>
                    <a:ext uri="{FF2B5EF4-FFF2-40B4-BE49-F238E27FC236}">
                      <a16:creationId xmlns:a16="http://schemas.microsoft.com/office/drawing/2014/main" id="{2F5B5616-A869-46E0-80C4-DAD4C429DD93}"/>
                    </a:ext>
                  </a:extLst>
                </p:cNvPr>
                <p:cNvPicPr/>
                <p:nvPr/>
              </p:nvPicPr>
              <p:blipFill>
                <a:blip r:embed="rId276"/>
                <a:stretch>
                  <a:fillRect/>
                </a:stretch>
              </p:blipFill>
              <p:spPr>
                <a:xfrm>
                  <a:off x="5042987" y="4460467"/>
                  <a:ext cx="15588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4" name="Freihand 183">
                  <a:extLst>
                    <a:ext uri="{FF2B5EF4-FFF2-40B4-BE49-F238E27FC236}">
                      <a16:creationId xmlns:a16="http://schemas.microsoft.com/office/drawing/2014/main" id="{41345E03-0F9E-4AD2-85C4-C93714E639F3}"/>
                    </a:ext>
                  </a:extLst>
                </p14:cNvPr>
                <p14:cNvContentPartPr/>
                <p14:nvPr/>
              </p14:nvContentPartPr>
              <p14:xfrm>
                <a:off x="5068187" y="4490347"/>
                <a:ext cx="132480" cy="83160"/>
              </p14:xfrm>
            </p:contentPart>
          </mc:Choice>
          <mc:Fallback>
            <p:pic>
              <p:nvPicPr>
                <p:cNvPr id="184" name="Freihand 183">
                  <a:extLst>
                    <a:ext uri="{FF2B5EF4-FFF2-40B4-BE49-F238E27FC236}">
                      <a16:creationId xmlns:a16="http://schemas.microsoft.com/office/drawing/2014/main" id="{41345E03-0F9E-4AD2-85C4-C93714E639F3}"/>
                    </a:ext>
                  </a:extLst>
                </p:cNvPr>
                <p:cNvPicPr/>
                <p:nvPr/>
              </p:nvPicPr>
              <p:blipFill>
                <a:blip r:embed="rId278"/>
                <a:stretch>
                  <a:fillRect/>
                </a:stretch>
              </p:blipFill>
              <p:spPr>
                <a:xfrm>
                  <a:off x="5063867" y="4486027"/>
                  <a:ext cx="1411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5" name="Freihand 184">
                  <a:extLst>
                    <a:ext uri="{FF2B5EF4-FFF2-40B4-BE49-F238E27FC236}">
                      <a16:creationId xmlns:a16="http://schemas.microsoft.com/office/drawing/2014/main" id="{213658A7-FCF0-435B-B383-6DE65A3A9603}"/>
                    </a:ext>
                  </a:extLst>
                </p14:cNvPr>
                <p14:cNvContentPartPr/>
                <p14:nvPr/>
              </p14:nvContentPartPr>
              <p14:xfrm>
                <a:off x="5210747" y="4381267"/>
                <a:ext cx="149760" cy="116640"/>
              </p14:xfrm>
            </p:contentPart>
          </mc:Choice>
          <mc:Fallback>
            <p:pic>
              <p:nvPicPr>
                <p:cNvPr id="185" name="Freihand 184">
                  <a:extLst>
                    <a:ext uri="{FF2B5EF4-FFF2-40B4-BE49-F238E27FC236}">
                      <a16:creationId xmlns:a16="http://schemas.microsoft.com/office/drawing/2014/main" id="{213658A7-FCF0-435B-B383-6DE65A3A9603}"/>
                    </a:ext>
                  </a:extLst>
                </p:cNvPr>
                <p:cNvPicPr/>
                <p:nvPr/>
              </p:nvPicPr>
              <p:blipFill>
                <a:blip r:embed="rId280"/>
                <a:stretch>
                  <a:fillRect/>
                </a:stretch>
              </p:blipFill>
              <p:spPr>
                <a:xfrm>
                  <a:off x="5206427" y="4376947"/>
                  <a:ext cx="1584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86" name="Freihand 185">
                  <a:extLst>
                    <a:ext uri="{FF2B5EF4-FFF2-40B4-BE49-F238E27FC236}">
                      <a16:creationId xmlns:a16="http://schemas.microsoft.com/office/drawing/2014/main" id="{A851CC57-90B3-4FD3-B7A2-C447832B4741}"/>
                    </a:ext>
                  </a:extLst>
                </p14:cNvPr>
                <p14:cNvContentPartPr/>
                <p14:nvPr/>
              </p14:nvContentPartPr>
              <p14:xfrm>
                <a:off x="5391467" y="4457947"/>
                <a:ext cx="163080" cy="53640"/>
              </p14:xfrm>
            </p:contentPart>
          </mc:Choice>
          <mc:Fallback>
            <p:pic>
              <p:nvPicPr>
                <p:cNvPr id="186" name="Freihand 185">
                  <a:extLst>
                    <a:ext uri="{FF2B5EF4-FFF2-40B4-BE49-F238E27FC236}">
                      <a16:creationId xmlns:a16="http://schemas.microsoft.com/office/drawing/2014/main" id="{A851CC57-90B3-4FD3-B7A2-C447832B4741}"/>
                    </a:ext>
                  </a:extLst>
                </p:cNvPr>
                <p:cNvPicPr/>
                <p:nvPr/>
              </p:nvPicPr>
              <p:blipFill>
                <a:blip r:embed="rId282"/>
                <a:stretch>
                  <a:fillRect/>
                </a:stretch>
              </p:blipFill>
              <p:spPr>
                <a:xfrm>
                  <a:off x="5387147" y="4453627"/>
                  <a:ext cx="17172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88" name="Freihand 187">
                  <a:extLst>
                    <a:ext uri="{FF2B5EF4-FFF2-40B4-BE49-F238E27FC236}">
                      <a16:creationId xmlns:a16="http://schemas.microsoft.com/office/drawing/2014/main" id="{C409C542-E09B-482D-A82C-9522477C3973}"/>
                    </a:ext>
                  </a:extLst>
                </p14:cNvPr>
                <p14:cNvContentPartPr/>
                <p14:nvPr/>
              </p14:nvContentPartPr>
              <p14:xfrm>
                <a:off x="5640227" y="4280107"/>
                <a:ext cx="146880" cy="131040"/>
              </p14:xfrm>
            </p:contentPart>
          </mc:Choice>
          <mc:Fallback>
            <p:pic>
              <p:nvPicPr>
                <p:cNvPr id="188" name="Freihand 187">
                  <a:extLst>
                    <a:ext uri="{FF2B5EF4-FFF2-40B4-BE49-F238E27FC236}">
                      <a16:creationId xmlns:a16="http://schemas.microsoft.com/office/drawing/2014/main" id="{C409C542-E09B-482D-A82C-9522477C3973}"/>
                    </a:ext>
                  </a:extLst>
                </p:cNvPr>
                <p:cNvPicPr/>
                <p:nvPr/>
              </p:nvPicPr>
              <p:blipFill>
                <a:blip r:embed="rId284"/>
                <a:stretch>
                  <a:fillRect/>
                </a:stretch>
              </p:blipFill>
              <p:spPr>
                <a:xfrm>
                  <a:off x="5635907" y="4275787"/>
                  <a:ext cx="1555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9" name="Freihand 188">
                  <a:extLst>
                    <a:ext uri="{FF2B5EF4-FFF2-40B4-BE49-F238E27FC236}">
                      <a16:creationId xmlns:a16="http://schemas.microsoft.com/office/drawing/2014/main" id="{9CF1815D-C963-44FC-A4C0-4F05379A0EAA}"/>
                    </a:ext>
                  </a:extLst>
                </p14:cNvPr>
                <p14:cNvContentPartPr/>
                <p14:nvPr/>
              </p14:nvContentPartPr>
              <p14:xfrm>
                <a:off x="5606387" y="4414387"/>
                <a:ext cx="222840" cy="50400"/>
              </p14:xfrm>
            </p:contentPart>
          </mc:Choice>
          <mc:Fallback>
            <p:pic>
              <p:nvPicPr>
                <p:cNvPr id="189" name="Freihand 188">
                  <a:extLst>
                    <a:ext uri="{FF2B5EF4-FFF2-40B4-BE49-F238E27FC236}">
                      <a16:creationId xmlns:a16="http://schemas.microsoft.com/office/drawing/2014/main" id="{9CF1815D-C963-44FC-A4C0-4F05379A0EAA}"/>
                    </a:ext>
                  </a:extLst>
                </p:cNvPr>
                <p:cNvPicPr/>
                <p:nvPr/>
              </p:nvPicPr>
              <p:blipFill>
                <a:blip r:embed="rId286"/>
                <a:stretch>
                  <a:fillRect/>
                </a:stretch>
              </p:blipFill>
              <p:spPr>
                <a:xfrm>
                  <a:off x="5602067" y="4410067"/>
                  <a:ext cx="2314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90" name="Freihand 189">
                  <a:extLst>
                    <a:ext uri="{FF2B5EF4-FFF2-40B4-BE49-F238E27FC236}">
                      <a16:creationId xmlns:a16="http://schemas.microsoft.com/office/drawing/2014/main" id="{DB44FCDC-C4D2-4C3F-A287-6D46AB8BC983}"/>
                    </a:ext>
                  </a:extLst>
                </p14:cNvPr>
                <p14:cNvContentPartPr/>
                <p14:nvPr/>
              </p14:nvContentPartPr>
              <p14:xfrm>
                <a:off x="5652827" y="4502587"/>
                <a:ext cx="132120" cy="64800"/>
              </p14:xfrm>
            </p:contentPart>
          </mc:Choice>
          <mc:Fallback>
            <p:pic>
              <p:nvPicPr>
                <p:cNvPr id="190" name="Freihand 189">
                  <a:extLst>
                    <a:ext uri="{FF2B5EF4-FFF2-40B4-BE49-F238E27FC236}">
                      <a16:creationId xmlns:a16="http://schemas.microsoft.com/office/drawing/2014/main" id="{DB44FCDC-C4D2-4C3F-A287-6D46AB8BC983}"/>
                    </a:ext>
                  </a:extLst>
                </p:cNvPr>
                <p:cNvPicPr/>
                <p:nvPr/>
              </p:nvPicPr>
              <p:blipFill>
                <a:blip r:embed="rId288"/>
                <a:stretch>
                  <a:fillRect/>
                </a:stretch>
              </p:blipFill>
              <p:spPr>
                <a:xfrm>
                  <a:off x="5648507" y="4498267"/>
                  <a:ext cx="1407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92" name="Freihand 191">
                  <a:extLst>
                    <a:ext uri="{FF2B5EF4-FFF2-40B4-BE49-F238E27FC236}">
                      <a16:creationId xmlns:a16="http://schemas.microsoft.com/office/drawing/2014/main" id="{147578FF-6218-4D0F-B084-462BE523FD4B}"/>
                    </a:ext>
                  </a:extLst>
                </p14:cNvPr>
                <p14:cNvContentPartPr/>
                <p14:nvPr/>
              </p14:nvContentPartPr>
              <p14:xfrm>
                <a:off x="5959907" y="4377307"/>
                <a:ext cx="451080" cy="188280"/>
              </p14:xfrm>
            </p:contentPart>
          </mc:Choice>
          <mc:Fallback>
            <p:pic>
              <p:nvPicPr>
                <p:cNvPr id="192" name="Freihand 191">
                  <a:extLst>
                    <a:ext uri="{FF2B5EF4-FFF2-40B4-BE49-F238E27FC236}">
                      <a16:creationId xmlns:a16="http://schemas.microsoft.com/office/drawing/2014/main" id="{147578FF-6218-4D0F-B084-462BE523FD4B}"/>
                    </a:ext>
                  </a:extLst>
                </p:cNvPr>
                <p:cNvPicPr/>
                <p:nvPr/>
              </p:nvPicPr>
              <p:blipFill>
                <a:blip r:embed="rId290"/>
                <a:stretch>
                  <a:fillRect/>
                </a:stretch>
              </p:blipFill>
              <p:spPr>
                <a:xfrm>
                  <a:off x="5955587" y="4372987"/>
                  <a:ext cx="45972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93" name="Freihand 192">
                  <a:extLst>
                    <a:ext uri="{FF2B5EF4-FFF2-40B4-BE49-F238E27FC236}">
                      <a16:creationId xmlns:a16="http://schemas.microsoft.com/office/drawing/2014/main" id="{CEF3C704-E993-4578-A0B4-3B6ADAA7477D}"/>
                    </a:ext>
                  </a:extLst>
                </p14:cNvPr>
                <p14:cNvContentPartPr/>
                <p14:nvPr/>
              </p14:nvContentPartPr>
              <p14:xfrm>
                <a:off x="6607907" y="4283707"/>
                <a:ext cx="358560" cy="207360"/>
              </p14:xfrm>
            </p:contentPart>
          </mc:Choice>
          <mc:Fallback>
            <p:pic>
              <p:nvPicPr>
                <p:cNvPr id="193" name="Freihand 192">
                  <a:extLst>
                    <a:ext uri="{FF2B5EF4-FFF2-40B4-BE49-F238E27FC236}">
                      <a16:creationId xmlns:a16="http://schemas.microsoft.com/office/drawing/2014/main" id="{CEF3C704-E993-4578-A0B4-3B6ADAA7477D}"/>
                    </a:ext>
                  </a:extLst>
                </p:cNvPr>
                <p:cNvPicPr/>
                <p:nvPr/>
              </p:nvPicPr>
              <p:blipFill>
                <a:blip r:embed="rId292"/>
                <a:stretch>
                  <a:fillRect/>
                </a:stretch>
              </p:blipFill>
              <p:spPr>
                <a:xfrm>
                  <a:off x="6603587" y="4279387"/>
                  <a:ext cx="3672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94" name="Freihand 193">
                  <a:extLst>
                    <a:ext uri="{FF2B5EF4-FFF2-40B4-BE49-F238E27FC236}">
                      <a16:creationId xmlns:a16="http://schemas.microsoft.com/office/drawing/2014/main" id="{A633F4F9-8FCE-448E-9FAB-97D1DEA59FAC}"/>
                    </a:ext>
                  </a:extLst>
                </p14:cNvPr>
                <p14:cNvContentPartPr/>
                <p14:nvPr/>
              </p14:nvContentPartPr>
              <p14:xfrm>
                <a:off x="6939107" y="4304947"/>
                <a:ext cx="51840" cy="12240"/>
              </p14:xfrm>
            </p:contentPart>
          </mc:Choice>
          <mc:Fallback>
            <p:pic>
              <p:nvPicPr>
                <p:cNvPr id="194" name="Freihand 193">
                  <a:extLst>
                    <a:ext uri="{FF2B5EF4-FFF2-40B4-BE49-F238E27FC236}">
                      <a16:creationId xmlns:a16="http://schemas.microsoft.com/office/drawing/2014/main" id="{A633F4F9-8FCE-448E-9FAB-97D1DEA59FAC}"/>
                    </a:ext>
                  </a:extLst>
                </p:cNvPr>
                <p:cNvPicPr/>
                <p:nvPr/>
              </p:nvPicPr>
              <p:blipFill>
                <a:blip r:embed="rId294"/>
                <a:stretch>
                  <a:fillRect/>
                </a:stretch>
              </p:blipFill>
              <p:spPr>
                <a:xfrm>
                  <a:off x="6934787" y="4300627"/>
                  <a:ext cx="604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5" name="Freihand 194">
                  <a:extLst>
                    <a:ext uri="{FF2B5EF4-FFF2-40B4-BE49-F238E27FC236}">
                      <a16:creationId xmlns:a16="http://schemas.microsoft.com/office/drawing/2014/main" id="{9902BA9E-E410-4AEA-B510-39E50D8A0AAC}"/>
                    </a:ext>
                  </a:extLst>
                </p14:cNvPr>
                <p14:cNvContentPartPr/>
                <p14:nvPr/>
              </p14:nvContentPartPr>
              <p14:xfrm>
                <a:off x="7096787" y="4276147"/>
                <a:ext cx="171000" cy="137160"/>
              </p14:xfrm>
            </p:contentPart>
          </mc:Choice>
          <mc:Fallback>
            <p:pic>
              <p:nvPicPr>
                <p:cNvPr id="195" name="Freihand 194">
                  <a:extLst>
                    <a:ext uri="{FF2B5EF4-FFF2-40B4-BE49-F238E27FC236}">
                      <a16:creationId xmlns:a16="http://schemas.microsoft.com/office/drawing/2014/main" id="{9902BA9E-E410-4AEA-B510-39E50D8A0AAC}"/>
                    </a:ext>
                  </a:extLst>
                </p:cNvPr>
                <p:cNvPicPr/>
                <p:nvPr/>
              </p:nvPicPr>
              <p:blipFill>
                <a:blip r:embed="rId296"/>
                <a:stretch>
                  <a:fillRect/>
                </a:stretch>
              </p:blipFill>
              <p:spPr>
                <a:xfrm>
                  <a:off x="7092467" y="4271827"/>
                  <a:ext cx="1796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96" name="Freihand 195">
                  <a:extLst>
                    <a:ext uri="{FF2B5EF4-FFF2-40B4-BE49-F238E27FC236}">
                      <a16:creationId xmlns:a16="http://schemas.microsoft.com/office/drawing/2014/main" id="{0777704D-2CDE-448B-8815-90B8EF746019}"/>
                    </a:ext>
                  </a:extLst>
                </p14:cNvPr>
                <p14:cNvContentPartPr/>
                <p14:nvPr/>
              </p14:nvContentPartPr>
              <p14:xfrm>
                <a:off x="7249427" y="4358947"/>
                <a:ext cx="72000" cy="52920"/>
              </p14:xfrm>
            </p:contentPart>
          </mc:Choice>
          <mc:Fallback>
            <p:pic>
              <p:nvPicPr>
                <p:cNvPr id="196" name="Freihand 195">
                  <a:extLst>
                    <a:ext uri="{FF2B5EF4-FFF2-40B4-BE49-F238E27FC236}">
                      <a16:creationId xmlns:a16="http://schemas.microsoft.com/office/drawing/2014/main" id="{0777704D-2CDE-448B-8815-90B8EF746019}"/>
                    </a:ext>
                  </a:extLst>
                </p:cNvPr>
                <p:cNvPicPr/>
                <p:nvPr/>
              </p:nvPicPr>
              <p:blipFill>
                <a:blip r:embed="rId298"/>
                <a:stretch>
                  <a:fillRect/>
                </a:stretch>
              </p:blipFill>
              <p:spPr>
                <a:xfrm>
                  <a:off x="7245107" y="4354627"/>
                  <a:ext cx="8064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97" name="Freihand 196">
                  <a:extLst>
                    <a:ext uri="{FF2B5EF4-FFF2-40B4-BE49-F238E27FC236}">
                      <a16:creationId xmlns:a16="http://schemas.microsoft.com/office/drawing/2014/main" id="{2F6D237B-01DD-463B-9AE7-617086342840}"/>
                    </a:ext>
                  </a:extLst>
                </p14:cNvPr>
                <p14:cNvContentPartPr/>
                <p14:nvPr/>
              </p14:nvContentPartPr>
              <p14:xfrm>
                <a:off x="7368227" y="4332667"/>
                <a:ext cx="60480" cy="91800"/>
              </p14:xfrm>
            </p:contentPart>
          </mc:Choice>
          <mc:Fallback>
            <p:pic>
              <p:nvPicPr>
                <p:cNvPr id="197" name="Freihand 196">
                  <a:extLst>
                    <a:ext uri="{FF2B5EF4-FFF2-40B4-BE49-F238E27FC236}">
                      <a16:creationId xmlns:a16="http://schemas.microsoft.com/office/drawing/2014/main" id="{2F6D237B-01DD-463B-9AE7-617086342840}"/>
                    </a:ext>
                  </a:extLst>
                </p:cNvPr>
                <p:cNvPicPr/>
                <p:nvPr/>
              </p:nvPicPr>
              <p:blipFill>
                <a:blip r:embed="rId300"/>
                <a:stretch>
                  <a:fillRect/>
                </a:stretch>
              </p:blipFill>
              <p:spPr>
                <a:xfrm>
                  <a:off x="7363907" y="4328347"/>
                  <a:ext cx="6912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8" name="Freihand 197">
                  <a:extLst>
                    <a:ext uri="{FF2B5EF4-FFF2-40B4-BE49-F238E27FC236}">
                      <a16:creationId xmlns:a16="http://schemas.microsoft.com/office/drawing/2014/main" id="{516939AA-CBD8-43AB-AFB7-A85D03B8B07D}"/>
                    </a:ext>
                  </a:extLst>
                </p14:cNvPr>
                <p14:cNvContentPartPr/>
                <p14:nvPr/>
              </p14:nvContentPartPr>
              <p14:xfrm>
                <a:off x="7586387" y="4265707"/>
                <a:ext cx="203760" cy="146880"/>
              </p14:xfrm>
            </p:contentPart>
          </mc:Choice>
          <mc:Fallback>
            <p:pic>
              <p:nvPicPr>
                <p:cNvPr id="198" name="Freihand 197">
                  <a:extLst>
                    <a:ext uri="{FF2B5EF4-FFF2-40B4-BE49-F238E27FC236}">
                      <a16:creationId xmlns:a16="http://schemas.microsoft.com/office/drawing/2014/main" id="{516939AA-CBD8-43AB-AFB7-A85D03B8B07D}"/>
                    </a:ext>
                  </a:extLst>
                </p:cNvPr>
                <p:cNvPicPr/>
                <p:nvPr/>
              </p:nvPicPr>
              <p:blipFill>
                <a:blip r:embed="rId302"/>
                <a:stretch>
                  <a:fillRect/>
                </a:stretch>
              </p:blipFill>
              <p:spPr>
                <a:xfrm>
                  <a:off x="7582067" y="4261387"/>
                  <a:ext cx="2124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9" name="Freihand 198">
                  <a:extLst>
                    <a:ext uri="{FF2B5EF4-FFF2-40B4-BE49-F238E27FC236}">
                      <a16:creationId xmlns:a16="http://schemas.microsoft.com/office/drawing/2014/main" id="{7214FDE1-7A95-4656-A56D-DFC2699EF87A}"/>
                    </a:ext>
                  </a:extLst>
                </p14:cNvPr>
                <p14:cNvContentPartPr/>
                <p14:nvPr/>
              </p14:nvContentPartPr>
              <p14:xfrm>
                <a:off x="7866467" y="4341307"/>
                <a:ext cx="122400" cy="90720"/>
              </p14:xfrm>
            </p:contentPart>
          </mc:Choice>
          <mc:Fallback>
            <p:pic>
              <p:nvPicPr>
                <p:cNvPr id="199" name="Freihand 198">
                  <a:extLst>
                    <a:ext uri="{FF2B5EF4-FFF2-40B4-BE49-F238E27FC236}">
                      <a16:creationId xmlns:a16="http://schemas.microsoft.com/office/drawing/2014/main" id="{7214FDE1-7A95-4656-A56D-DFC2699EF87A}"/>
                    </a:ext>
                  </a:extLst>
                </p:cNvPr>
                <p:cNvPicPr/>
                <p:nvPr/>
              </p:nvPicPr>
              <p:blipFill>
                <a:blip r:embed="rId304"/>
                <a:stretch>
                  <a:fillRect/>
                </a:stretch>
              </p:blipFill>
              <p:spPr>
                <a:xfrm>
                  <a:off x="7862147" y="4336987"/>
                  <a:ext cx="1310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200" name="Freihand 199">
                  <a:extLst>
                    <a:ext uri="{FF2B5EF4-FFF2-40B4-BE49-F238E27FC236}">
                      <a16:creationId xmlns:a16="http://schemas.microsoft.com/office/drawing/2014/main" id="{E0A780B8-CD14-47AC-A9E5-8D9962F4DD1A}"/>
                    </a:ext>
                  </a:extLst>
                </p14:cNvPr>
                <p14:cNvContentPartPr/>
                <p14:nvPr/>
              </p14:nvContentPartPr>
              <p14:xfrm>
                <a:off x="7997507" y="4352107"/>
                <a:ext cx="502560" cy="77760"/>
              </p14:xfrm>
            </p:contentPart>
          </mc:Choice>
          <mc:Fallback>
            <p:pic>
              <p:nvPicPr>
                <p:cNvPr id="200" name="Freihand 199">
                  <a:extLst>
                    <a:ext uri="{FF2B5EF4-FFF2-40B4-BE49-F238E27FC236}">
                      <a16:creationId xmlns:a16="http://schemas.microsoft.com/office/drawing/2014/main" id="{E0A780B8-CD14-47AC-A9E5-8D9962F4DD1A}"/>
                    </a:ext>
                  </a:extLst>
                </p:cNvPr>
                <p:cNvPicPr/>
                <p:nvPr/>
              </p:nvPicPr>
              <p:blipFill>
                <a:blip r:embed="rId306"/>
                <a:stretch>
                  <a:fillRect/>
                </a:stretch>
              </p:blipFill>
              <p:spPr>
                <a:xfrm>
                  <a:off x="7993187" y="4347787"/>
                  <a:ext cx="511200" cy="86400"/>
                </a:xfrm>
                <a:prstGeom prst="rect">
                  <a:avLst/>
                </a:prstGeom>
              </p:spPr>
            </p:pic>
          </mc:Fallback>
        </mc:AlternateContent>
      </p:grpSp>
      <p:grpSp>
        <p:nvGrpSpPr>
          <p:cNvPr id="210" name="Gruppieren 209">
            <a:extLst>
              <a:ext uri="{FF2B5EF4-FFF2-40B4-BE49-F238E27FC236}">
                <a16:creationId xmlns:a16="http://schemas.microsoft.com/office/drawing/2014/main" id="{84DC45A6-FF4C-4266-8125-604E12B4E910}"/>
              </a:ext>
            </a:extLst>
          </p:cNvPr>
          <p:cNvGrpSpPr/>
          <p:nvPr/>
        </p:nvGrpSpPr>
        <p:grpSpPr>
          <a:xfrm>
            <a:off x="8753507" y="4129627"/>
            <a:ext cx="1364040" cy="309600"/>
            <a:chOff x="8753507" y="4129627"/>
            <a:chExt cx="1364040" cy="309600"/>
          </a:xfrm>
        </p:grpSpPr>
        <mc:AlternateContent xmlns:mc="http://schemas.openxmlformats.org/markup-compatibility/2006">
          <mc:Choice xmlns:p14="http://schemas.microsoft.com/office/powerpoint/2010/main" Requires="p14">
            <p:contentPart p14:bwMode="auto" r:id="rId307">
              <p14:nvContentPartPr>
                <p14:cNvPr id="201" name="Freihand 200">
                  <a:extLst>
                    <a:ext uri="{FF2B5EF4-FFF2-40B4-BE49-F238E27FC236}">
                      <a16:creationId xmlns:a16="http://schemas.microsoft.com/office/drawing/2014/main" id="{3E7AE6D6-E2B2-45F2-AA36-5A7E126D7C7A}"/>
                    </a:ext>
                  </a:extLst>
                </p14:cNvPr>
                <p14:cNvContentPartPr/>
                <p14:nvPr/>
              </p14:nvContentPartPr>
              <p14:xfrm>
                <a:off x="8753507" y="4298107"/>
                <a:ext cx="132480" cy="141120"/>
              </p14:xfrm>
            </p:contentPart>
          </mc:Choice>
          <mc:Fallback>
            <p:pic>
              <p:nvPicPr>
                <p:cNvPr id="201" name="Freihand 200">
                  <a:extLst>
                    <a:ext uri="{FF2B5EF4-FFF2-40B4-BE49-F238E27FC236}">
                      <a16:creationId xmlns:a16="http://schemas.microsoft.com/office/drawing/2014/main" id="{3E7AE6D6-E2B2-45F2-AA36-5A7E126D7C7A}"/>
                    </a:ext>
                  </a:extLst>
                </p:cNvPr>
                <p:cNvPicPr/>
                <p:nvPr/>
              </p:nvPicPr>
              <p:blipFill>
                <a:blip r:embed="rId308"/>
                <a:stretch>
                  <a:fillRect/>
                </a:stretch>
              </p:blipFill>
              <p:spPr>
                <a:xfrm>
                  <a:off x="8749187" y="4293787"/>
                  <a:ext cx="14112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02" name="Freihand 201">
                  <a:extLst>
                    <a:ext uri="{FF2B5EF4-FFF2-40B4-BE49-F238E27FC236}">
                      <a16:creationId xmlns:a16="http://schemas.microsoft.com/office/drawing/2014/main" id="{94284C9E-2E23-4277-B30A-2F242C0BBF91}"/>
                    </a:ext>
                  </a:extLst>
                </p14:cNvPr>
                <p14:cNvContentPartPr/>
                <p14:nvPr/>
              </p14:nvContentPartPr>
              <p14:xfrm>
                <a:off x="8883467" y="4265347"/>
                <a:ext cx="240120" cy="155160"/>
              </p14:xfrm>
            </p:contentPart>
          </mc:Choice>
          <mc:Fallback>
            <p:pic>
              <p:nvPicPr>
                <p:cNvPr id="202" name="Freihand 201">
                  <a:extLst>
                    <a:ext uri="{FF2B5EF4-FFF2-40B4-BE49-F238E27FC236}">
                      <a16:creationId xmlns:a16="http://schemas.microsoft.com/office/drawing/2014/main" id="{94284C9E-2E23-4277-B30A-2F242C0BBF91}"/>
                    </a:ext>
                  </a:extLst>
                </p:cNvPr>
                <p:cNvPicPr/>
                <p:nvPr/>
              </p:nvPicPr>
              <p:blipFill>
                <a:blip r:embed="rId310"/>
                <a:stretch>
                  <a:fillRect/>
                </a:stretch>
              </p:blipFill>
              <p:spPr>
                <a:xfrm>
                  <a:off x="8879147" y="4261027"/>
                  <a:ext cx="2487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03" name="Freihand 202">
                  <a:extLst>
                    <a:ext uri="{FF2B5EF4-FFF2-40B4-BE49-F238E27FC236}">
                      <a16:creationId xmlns:a16="http://schemas.microsoft.com/office/drawing/2014/main" id="{004FF09C-33BC-49A7-AA43-13E4E096A497}"/>
                    </a:ext>
                  </a:extLst>
                </p14:cNvPr>
                <p14:cNvContentPartPr/>
                <p14:nvPr/>
              </p14:nvContentPartPr>
              <p14:xfrm>
                <a:off x="9083987" y="4382707"/>
                <a:ext cx="60120" cy="38520"/>
              </p14:xfrm>
            </p:contentPart>
          </mc:Choice>
          <mc:Fallback>
            <p:pic>
              <p:nvPicPr>
                <p:cNvPr id="203" name="Freihand 202">
                  <a:extLst>
                    <a:ext uri="{FF2B5EF4-FFF2-40B4-BE49-F238E27FC236}">
                      <a16:creationId xmlns:a16="http://schemas.microsoft.com/office/drawing/2014/main" id="{004FF09C-33BC-49A7-AA43-13E4E096A497}"/>
                    </a:ext>
                  </a:extLst>
                </p:cNvPr>
                <p:cNvPicPr/>
                <p:nvPr/>
              </p:nvPicPr>
              <p:blipFill>
                <a:blip r:embed="rId312"/>
                <a:stretch>
                  <a:fillRect/>
                </a:stretch>
              </p:blipFill>
              <p:spPr>
                <a:xfrm>
                  <a:off x="9079667" y="4378387"/>
                  <a:ext cx="6876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04" name="Freihand 203">
                  <a:extLst>
                    <a:ext uri="{FF2B5EF4-FFF2-40B4-BE49-F238E27FC236}">
                      <a16:creationId xmlns:a16="http://schemas.microsoft.com/office/drawing/2014/main" id="{4F3E0EAC-2B5C-4E03-98FD-8C37D07A1D52}"/>
                    </a:ext>
                  </a:extLst>
                </p14:cNvPr>
                <p14:cNvContentPartPr/>
                <p14:nvPr/>
              </p14:nvContentPartPr>
              <p14:xfrm>
                <a:off x="9150227" y="4268227"/>
                <a:ext cx="260640" cy="149400"/>
              </p14:xfrm>
            </p:contentPart>
          </mc:Choice>
          <mc:Fallback>
            <p:pic>
              <p:nvPicPr>
                <p:cNvPr id="204" name="Freihand 203">
                  <a:extLst>
                    <a:ext uri="{FF2B5EF4-FFF2-40B4-BE49-F238E27FC236}">
                      <a16:creationId xmlns:a16="http://schemas.microsoft.com/office/drawing/2014/main" id="{4F3E0EAC-2B5C-4E03-98FD-8C37D07A1D52}"/>
                    </a:ext>
                  </a:extLst>
                </p:cNvPr>
                <p:cNvPicPr/>
                <p:nvPr/>
              </p:nvPicPr>
              <p:blipFill>
                <a:blip r:embed="rId314"/>
                <a:stretch>
                  <a:fillRect/>
                </a:stretch>
              </p:blipFill>
              <p:spPr>
                <a:xfrm>
                  <a:off x="9145907" y="4263907"/>
                  <a:ext cx="2692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05" name="Freihand 204">
                  <a:extLst>
                    <a:ext uri="{FF2B5EF4-FFF2-40B4-BE49-F238E27FC236}">
                      <a16:creationId xmlns:a16="http://schemas.microsoft.com/office/drawing/2014/main" id="{0555C1B1-3193-42DB-92A7-00F31E4951F6}"/>
                    </a:ext>
                  </a:extLst>
                </p14:cNvPr>
                <p14:cNvContentPartPr/>
                <p14:nvPr/>
              </p14:nvContentPartPr>
              <p14:xfrm>
                <a:off x="9503747" y="4299907"/>
                <a:ext cx="99000" cy="101520"/>
              </p14:xfrm>
            </p:contentPart>
          </mc:Choice>
          <mc:Fallback>
            <p:pic>
              <p:nvPicPr>
                <p:cNvPr id="205" name="Freihand 204">
                  <a:extLst>
                    <a:ext uri="{FF2B5EF4-FFF2-40B4-BE49-F238E27FC236}">
                      <a16:creationId xmlns:a16="http://schemas.microsoft.com/office/drawing/2014/main" id="{0555C1B1-3193-42DB-92A7-00F31E4951F6}"/>
                    </a:ext>
                  </a:extLst>
                </p:cNvPr>
                <p:cNvPicPr/>
                <p:nvPr/>
              </p:nvPicPr>
              <p:blipFill>
                <a:blip r:embed="rId316"/>
                <a:stretch>
                  <a:fillRect/>
                </a:stretch>
              </p:blipFill>
              <p:spPr>
                <a:xfrm>
                  <a:off x="9499427" y="4295587"/>
                  <a:ext cx="1076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06" name="Freihand 205">
                  <a:extLst>
                    <a:ext uri="{FF2B5EF4-FFF2-40B4-BE49-F238E27FC236}">
                      <a16:creationId xmlns:a16="http://schemas.microsoft.com/office/drawing/2014/main" id="{A153E606-AF98-4F8E-BD28-FF5E9DFB2C08}"/>
                    </a:ext>
                  </a:extLst>
                </p14:cNvPr>
                <p14:cNvContentPartPr/>
                <p14:nvPr/>
              </p14:nvContentPartPr>
              <p14:xfrm>
                <a:off x="9620747" y="4264987"/>
                <a:ext cx="131040" cy="127080"/>
              </p14:xfrm>
            </p:contentPart>
          </mc:Choice>
          <mc:Fallback>
            <p:pic>
              <p:nvPicPr>
                <p:cNvPr id="206" name="Freihand 205">
                  <a:extLst>
                    <a:ext uri="{FF2B5EF4-FFF2-40B4-BE49-F238E27FC236}">
                      <a16:creationId xmlns:a16="http://schemas.microsoft.com/office/drawing/2014/main" id="{A153E606-AF98-4F8E-BD28-FF5E9DFB2C08}"/>
                    </a:ext>
                  </a:extLst>
                </p:cNvPr>
                <p:cNvPicPr/>
                <p:nvPr/>
              </p:nvPicPr>
              <p:blipFill>
                <a:blip r:embed="rId318"/>
                <a:stretch>
                  <a:fillRect/>
                </a:stretch>
              </p:blipFill>
              <p:spPr>
                <a:xfrm>
                  <a:off x="9616427" y="4260667"/>
                  <a:ext cx="1396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07" name="Freihand 206">
                  <a:extLst>
                    <a:ext uri="{FF2B5EF4-FFF2-40B4-BE49-F238E27FC236}">
                      <a16:creationId xmlns:a16="http://schemas.microsoft.com/office/drawing/2014/main" id="{7E29DC55-9919-4EBE-83EA-11692601D7FC}"/>
                    </a:ext>
                  </a:extLst>
                </p14:cNvPr>
                <p14:cNvContentPartPr/>
                <p14:nvPr/>
              </p14:nvContentPartPr>
              <p14:xfrm>
                <a:off x="9736307" y="4304227"/>
                <a:ext cx="232920" cy="87480"/>
              </p14:xfrm>
            </p:contentPart>
          </mc:Choice>
          <mc:Fallback>
            <p:pic>
              <p:nvPicPr>
                <p:cNvPr id="207" name="Freihand 206">
                  <a:extLst>
                    <a:ext uri="{FF2B5EF4-FFF2-40B4-BE49-F238E27FC236}">
                      <a16:creationId xmlns:a16="http://schemas.microsoft.com/office/drawing/2014/main" id="{7E29DC55-9919-4EBE-83EA-11692601D7FC}"/>
                    </a:ext>
                  </a:extLst>
                </p:cNvPr>
                <p:cNvPicPr/>
                <p:nvPr/>
              </p:nvPicPr>
              <p:blipFill>
                <a:blip r:embed="rId320"/>
                <a:stretch>
                  <a:fillRect/>
                </a:stretch>
              </p:blipFill>
              <p:spPr>
                <a:xfrm>
                  <a:off x="9731987" y="4299907"/>
                  <a:ext cx="2415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08" name="Freihand 207">
                  <a:extLst>
                    <a:ext uri="{FF2B5EF4-FFF2-40B4-BE49-F238E27FC236}">
                      <a16:creationId xmlns:a16="http://schemas.microsoft.com/office/drawing/2014/main" id="{54E29773-A460-4836-AA7F-144228752D49}"/>
                    </a:ext>
                  </a:extLst>
                </p14:cNvPr>
                <p14:cNvContentPartPr/>
                <p14:nvPr/>
              </p14:nvContentPartPr>
              <p14:xfrm>
                <a:off x="10102427" y="4129627"/>
                <a:ext cx="15120" cy="179640"/>
              </p14:xfrm>
            </p:contentPart>
          </mc:Choice>
          <mc:Fallback>
            <p:pic>
              <p:nvPicPr>
                <p:cNvPr id="208" name="Freihand 207">
                  <a:extLst>
                    <a:ext uri="{FF2B5EF4-FFF2-40B4-BE49-F238E27FC236}">
                      <a16:creationId xmlns:a16="http://schemas.microsoft.com/office/drawing/2014/main" id="{54E29773-A460-4836-AA7F-144228752D49}"/>
                    </a:ext>
                  </a:extLst>
                </p:cNvPr>
                <p:cNvPicPr/>
                <p:nvPr/>
              </p:nvPicPr>
              <p:blipFill>
                <a:blip r:embed="rId322"/>
                <a:stretch>
                  <a:fillRect/>
                </a:stretch>
              </p:blipFill>
              <p:spPr>
                <a:xfrm>
                  <a:off x="10098107" y="4125307"/>
                  <a:ext cx="237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09" name="Freihand 208">
                  <a:extLst>
                    <a:ext uri="{FF2B5EF4-FFF2-40B4-BE49-F238E27FC236}">
                      <a16:creationId xmlns:a16="http://schemas.microsoft.com/office/drawing/2014/main" id="{28A538D1-D6E7-4731-91CC-FD7CBD5C0539}"/>
                    </a:ext>
                  </a:extLst>
                </p14:cNvPr>
                <p14:cNvContentPartPr/>
                <p14:nvPr/>
              </p14:nvContentPartPr>
              <p14:xfrm>
                <a:off x="10085867" y="4381987"/>
                <a:ext cx="21600" cy="19440"/>
              </p14:xfrm>
            </p:contentPart>
          </mc:Choice>
          <mc:Fallback>
            <p:pic>
              <p:nvPicPr>
                <p:cNvPr id="209" name="Freihand 208">
                  <a:extLst>
                    <a:ext uri="{FF2B5EF4-FFF2-40B4-BE49-F238E27FC236}">
                      <a16:creationId xmlns:a16="http://schemas.microsoft.com/office/drawing/2014/main" id="{28A538D1-D6E7-4731-91CC-FD7CBD5C0539}"/>
                    </a:ext>
                  </a:extLst>
                </p:cNvPr>
                <p:cNvPicPr/>
                <p:nvPr/>
              </p:nvPicPr>
              <p:blipFill>
                <a:blip r:embed="rId324"/>
                <a:stretch>
                  <a:fillRect/>
                </a:stretch>
              </p:blipFill>
              <p:spPr>
                <a:xfrm>
                  <a:off x="10081547" y="4377667"/>
                  <a:ext cx="30240" cy="28080"/>
                </a:xfrm>
                <a:prstGeom prst="rect">
                  <a:avLst/>
                </a:prstGeom>
              </p:spPr>
            </p:pic>
          </mc:Fallback>
        </mc:AlternateContent>
      </p:grpSp>
      <p:grpSp>
        <p:nvGrpSpPr>
          <p:cNvPr id="214" name="Gruppieren 213">
            <a:extLst>
              <a:ext uri="{FF2B5EF4-FFF2-40B4-BE49-F238E27FC236}">
                <a16:creationId xmlns:a16="http://schemas.microsoft.com/office/drawing/2014/main" id="{33204737-54CB-4135-AC6F-CF64E616AF5C}"/>
              </a:ext>
            </a:extLst>
          </p:cNvPr>
          <p:cNvGrpSpPr/>
          <p:nvPr/>
        </p:nvGrpSpPr>
        <p:grpSpPr>
          <a:xfrm>
            <a:off x="2494907" y="4531027"/>
            <a:ext cx="1033560" cy="422640"/>
            <a:chOff x="2494907" y="4531027"/>
            <a:chExt cx="1033560" cy="422640"/>
          </a:xfrm>
        </p:grpSpPr>
        <mc:AlternateContent xmlns:mc="http://schemas.openxmlformats.org/markup-compatibility/2006">
          <mc:Choice xmlns:p14="http://schemas.microsoft.com/office/powerpoint/2010/main" Requires="p14">
            <p:contentPart p14:bwMode="auto" r:id="rId325">
              <p14:nvContentPartPr>
                <p14:cNvPr id="212" name="Freihand 211">
                  <a:extLst>
                    <a:ext uri="{FF2B5EF4-FFF2-40B4-BE49-F238E27FC236}">
                      <a16:creationId xmlns:a16="http://schemas.microsoft.com/office/drawing/2014/main" id="{D3426383-FA27-4C35-BE86-76C01D08E95C}"/>
                    </a:ext>
                  </a:extLst>
                </p14:cNvPr>
                <p14:cNvContentPartPr/>
                <p14:nvPr/>
              </p14:nvContentPartPr>
              <p14:xfrm>
                <a:off x="2494907" y="4531027"/>
                <a:ext cx="394920" cy="422640"/>
              </p14:xfrm>
            </p:contentPart>
          </mc:Choice>
          <mc:Fallback>
            <p:pic>
              <p:nvPicPr>
                <p:cNvPr id="212" name="Freihand 211">
                  <a:extLst>
                    <a:ext uri="{FF2B5EF4-FFF2-40B4-BE49-F238E27FC236}">
                      <a16:creationId xmlns:a16="http://schemas.microsoft.com/office/drawing/2014/main" id="{D3426383-FA27-4C35-BE86-76C01D08E95C}"/>
                    </a:ext>
                  </a:extLst>
                </p:cNvPr>
                <p:cNvPicPr/>
                <p:nvPr/>
              </p:nvPicPr>
              <p:blipFill>
                <a:blip r:embed="rId326"/>
                <a:stretch>
                  <a:fillRect/>
                </a:stretch>
              </p:blipFill>
              <p:spPr>
                <a:xfrm>
                  <a:off x="2490587" y="4526707"/>
                  <a:ext cx="403560" cy="43128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13" name="Freihand 212">
                  <a:extLst>
                    <a:ext uri="{FF2B5EF4-FFF2-40B4-BE49-F238E27FC236}">
                      <a16:creationId xmlns:a16="http://schemas.microsoft.com/office/drawing/2014/main" id="{F37ECCDD-A797-4652-9B5B-30ED645E2CF5}"/>
                    </a:ext>
                  </a:extLst>
                </p14:cNvPr>
                <p14:cNvContentPartPr/>
                <p14:nvPr/>
              </p14:nvContentPartPr>
              <p14:xfrm>
                <a:off x="3244067" y="4560187"/>
                <a:ext cx="284400" cy="381600"/>
              </p14:xfrm>
            </p:contentPart>
          </mc:Choice>
          <mc:Fallback>
            <p:pic>
              <p:nvPicPr>
                <p:cNvPr id="213" name="Freihand 212">
                  <a:extLst>
                    <a:ext uri="{FF2B5EF4-FFF2-40B4-BE49-F238E27FC236}">
                      <a16:creationId xmlns:a16="http://schemas.microsoft.com/office/drawing/2014/main" id="{F37ECCDD-A797-4652-9B5B-30ED645E2CF5}"/>
                    </a:ext>
                  </a:extLst>
                </p:cNvPr>
                <p:cNvPicPr/>
                <p:nvPr/>
              </p:nvPicPr>
              <p:blipFill>
                <a:blip r:embed="rId328"/>
                <a:stretch>
                  <a:fillRect/>
                </a:stretch>
              </p:blipFill>
              <p:spPr>
                <a:xfrm>
                  <a:off x="3239747" y="4555867"/>
                  <a:ext cx="293040" cy="390240"/>
                </a:xfrm>
                <a:prstGeom prst="rect">
                  <a:avLst/>
                </a:prstGeom>
              </p:spPr>
            </p:pic>
          </mc:Fallback>
        </mc:AlternateContent>
      </p:grpSp>
      <p:grpSp>
        <p:nvGrpSpPr>
          <p:cNvPr id="252" name="Gruppieren 251">
            <a:extLst>
              <a:ext uri="{FF2B5EF4-FFF2-40B4-BE49-F238E27FC236}">
                <a16:creationId xmlns:a16="http://schemas.microsoft.com/office/drawing/2014/main" id="{C1BD91C1-8891-49DD-A56E-CD049A1D4EF9}"/>
              </a:ext>
            </a:extLst>
          </p:cNvPr>
          <p:cNvGrpSpPr/>
          <p:nvPr/>
        </p:nvGrpSpPr>
        <p:grpSpPr>
          <a:xfrm>
            <a:off x="785627" y="5231947"/>
            <a:ext cx="4285800" cy="869760"/>
            <a:chOff x="785627" y="5231947"/>
            <a:chExt cx="4285800" cy="869760"/>
          </a:xfrm>
        </p:grpSpPr>
        <mc:AlternateContent xmlns:mc="http://schemas.openxmlformats.org/markup-compatibility/2006">
          <mc:Choice xmlns:p14="http://schemas.microsoft.com/office/powerpoint/2010/main" Requires="p14">
            <p:contentPart p14:bwMode="auto" r:id="rId329">
              <p14:nvContentPartPr>
                <p14:cNvPr id="215" name="Freihand 214">
                  <a:extLst>
                    <a:ext uri="{FF2B5EF4-FFF2-40B4-BE49-F238E27FC236}">
                      <a16:creationId xmlns:a16="http://schemas.microsoft.com/office/drawing/2014/main" id="{D1A62E1D-AD79-4F33-BA96-45B234DC8A63}"/>
                    </a:ext>
                  </a:extLst>
                </p14:cNvPr>
                <p14:cNvContentPartPr/>
                <p14:nvPr/>
              </p14:nvContentPartPr>
              <p14:xfrm>
                <a:off x="1361627" y="5685547"/>
                <a:ext cx="172800" cy="48240"/>
              </p14:xfrm>
            </p:contentPart>
          </mc:Choice>
          <mc:Fallback>
            <p:pic>
              <p:nvPicPr>
                <p:cNvPr id="215" name="Freihand 214">
                  <a:extLst>
                    <a:ext uri="{FF2B5EF4-FFF2-40B4-BE49-F238E27FC236}">
                      <a16:creationId xmlns:a16="http://schemas.microsoft.com/office/drawing/2014/main" id="{D1A62E1D-AD79-4F33-BA96-45B234DC8A63}"/>
                    </a:ext>
                  </a:extLst>
                </p:cNvPr>
                <p:cNvPicPr/>
                <p:nvPr/>
              </p:nvPicPr>
              <p:blipFill>
                <a:blip r:embed="rId330"/>
                <a:stretch>
                  <a:fillRect/>
                </a:stretch>
              </p:blipFill>
              <p:spPr>
                <a:xfrm>
                  <a:off x="1357307" y="5681227"/>
                  <a:ext cx="18144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16" name="Freihand 215">
                  <a:extLst>
                    <a:ext uri="{FF2B5EF4-FFF2-40B4-BE49-F238E27FC236}">
                      <a16:creationId xmlns:a16="http://schemas.microsoft.com/office/drawing/2014/main" id="{6F55B5A2-0B2A-4F11-99C9-EAE3085E2C46}"/>
                    </a:ext>
                  </a:extLst>
                </p14:cNvPr>
                <p14:cNvContentPartPr/>
                <p14:nvPr/>
              </p14:nvContentPartPr>
              <p14:xfrm>
                <a:off x="1726307" y="5296387"/>
                <a:ext cx="1108080" cy="506880"/>
              </p14:xfrm>
            </p:contentPart>
          </mc:Choice>
          <mc:Fallback>
            <p:pic>
              <p:nvPicPr>
                <p:cNvPr id="216" name="Freihand 215">
                  <a:extLst>
                    <a:ext uri="{FF2B5EF4-FFF2-40B4-BE49-F238E27FC236}">
                      <a16:creationId xmlns:a16="http://schemas.microsoft.com/office/drawing/2014/main" id="{6F55B5A2-0B2A-4F11-99C9-EAE3085E2C46}"/>
                    </a:ext>
                  </a:extLst>
                </p:cNvPr>
                <p:cNvPicPr/>
                <p:nvPr/>
              </p:nvPicPr>
              <p:blipFill>
                <a:blip r:embed="rId332"/>
                <a:stretch>
                  <a:fillRect/>
                </a:stretch>
              </p:blipFill>
              <p:spPr>
                <a:xfrm>
                  <a:off x="1721987" y="5292067"/>
                  <a:ext cx="1116720" cy="51552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18" name="Freihand 217">
                  <a:extLst>
                    <a:ext uri="{FF2B5EF4-FFF2-40B4-BE49-F238E27FC236}">
                      <a16:creationId xmlns:a16="http://schemas.microsoft.com/office/drawing/2014/main" id="{8450207F-3102-4F47-963C-8DDCC5935352}"/>
                    </a:ext>
                  </a:extLst>
                </p14:cNvPr>
                <p14:cNvContentPartPr/>
                <p14:nvPr/>
              </p14:nvContentPartPr>
              <p14:xfrm>
                <a:off x="805067" y="5231947"/>
                <a:ext cx="794520" cy="579600"/>
              </p14:xfrm>
            </p:contentPart>
          </mc:Choice>
          <mc:Fallback>
            <p:pic>
              <p:nvPicPr>
                <p:cNvPr id="218" name="Freihand 217">
                  <a:extLst>
                    <a:ext uri="{FF2B5EF4-FFF2-40B4-BE49-F238E27FC236}">
                      <a16:creationId xmlns:a16="http://schemas.microsoft.com/office/drawing/2014/main" id="{8450207F-3102-4F47-963C-8DDCC5935352}"/>
                    </a:ext>
                  </a:extLst>
                </p:cNvPr>
                <p:cNvPicPr/>
                <p:nvPr/>
              </p:nvPicPr>
              <p:blipFill>
                <a:blip r:embed="rId334"/>
                <a:stretch>
                  <a:fillRect/>
                </a:stretch>
              </p:blipFill>
              <p:spPr>
                <a:xfrm>
                  <a:off x="800747" y="5227627"/>
                  <a:ext cx="803160" cy="58824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20" name="Freihand 219">
                  <a:extLst>
                    <a:ext uri="{FF2B5EF4-FFF2-40B4-BE49-F238E27FC236}">
                      <a16:creationId xmlns:a16="http://schemas.microsoft.com/office/drawing/2014/main" id="{1CD480C7-AC66-4A28-A4FE-7E911B79D2F8}"/>
                    </a:ext>
                  </a:extLst>
                </p14:cNvPr>
                <p14:cNvContentPartPr/>
                <p14:nvPr/>
              </p14:nvContentPartPr>
              <p14:xfrm>
                <a:off x="785627" y="5888227"/>
                <a:ext cx="102960" cy="135360"/>
              </p14:xfrm>
            </p:contentPart>
          </mc:Choice>
          <mc:Fallback>
            <p:pic>
              <p:nvPicPr>
                <p:cNvPr id="220" name="Freihand 219">
                  <a:extLst>
                    <a:ext uri="{FF2B5EF4-FFF2-40B4-BE49-F238E27FC236}">
                      <a16:creationId xmlns:a16="http://schemas.microsoft.com/office/drawing/2014/main" id="{1CD480C7-AC66-4A28-A4FE-7E911B79D2F8}"/>
                    </a:ext>
                  </a:extLst>
                </p:cNvPr>
                <p:cNvPicPr/>
                <p:nvPr/>
              </p:nvPicPr>
              <p:blipFill>
                <a:blip r:embed="rId336"/>
                <a:stretch>
                  <a:fillRect/>
                </a:stretch>
              </p:blipFill>
              <p:spPr>
                <a:xfrm>
                  <a:off x="781307" y="5883907"/>
                  <a:ext cx="11160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21" name="Freihand 220">
                  <a:extLst>
                    <a:ext uri="{FF2B5EF4-FFF2-40B4-BE49-F238E27FC236}">
                      <a16:creationId xmlns:a16="http://schemas.microsoft.com/office/drawing/2014/main" id="{5C46FD48-28AB-4139-8B27-1113A7D4D892}"/>
                    </a:ext>
                  </a:extLst>
                </p14:cNvPr>
                <p14:cNvContentPartPr/>
                <p14:nvPr/>
              </p14:nvContentPartPr>
              <p14:xfrm>
                <a:off x="884627" y="5936827"/>
                <a:ext cx="108360" cy="57960"/>
              </p14:xfrm>
            </p:contentPart>
          </mc:Choice>
          <mc:Fallback>
            <p:pic>
              <p:nvPicPr>
                <p:cNvPr id="221" name="Freihand 220">
                  <a:extLst>
                    <a:ext uri="{FF2B5EF4-FFF2-40B4-BE49-F238E27FC236}">
                      <a16:creationId xmlns:a16="http://schemas.microsoft.com/office/drawing/2014/main" id="{5C46FD48-28AB-4139-8B27-1113A7D4D892}"/>
                    </a:ext>
                  </a:extLst>
                </p:cNvPr>
                <p:cNvPicPr/>
                <p:nvPr/>
              </p:nvPicPr>
              <p:blipFill>
                <a:blip r:embed="rId338"/>
                <a:stretch>
                  <a:fillRect/>
                </a:stretch>
              </p:blipFill>
              <p:spPr>
                <a:xfrm>
                  <a:off x="880307" y="5932507"/>
                  <a:ext cx="11700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22" name="Freihand 221">
                  <a:extLst>
                    <a:ext uri="{FF2B5EF4-FFF2-40B4-BE49-F238E27FC236}">
                      <a16:creationId xmlns:a16="http://schemas.microsoft.com/office/drawing/2014/main" id="{775DBF9C-0146-4A74-8933-F955C7AFCB15}"/>
                    </a:ext>
                  </a:extLst>
                </p14:cNvPr>
                <p14:cNvContentPartPr/>
                <p14:nvPr/>
              </p14:nvContentPartPr>
              <p14:xfrm>
                <a:off x="990827" y="5905147"/>
                <a:ext cx="82080" cy="84600"/>
              </p14:xfrm>
            </p:contentPart>
          </mc:Choice>
          <mc:Fallback>
            <p:pic>
              <p:nvPicPr>
                <p:cNvPr id="222" name="Freihand 221">
                  <a:extLst>
                    <a:ext uri="{FF2B5EF4-FFF2-40B4-BE49-F238E27FC236}">
                      <a16:creationId xmlns:a16="http://schemas.microsoft.com/office/drawing/2014/main" id="{775DBF9C-0146-4A74-8933-F955C7AFCB15}"/>
                    </a:ext>
                  </a:extLst>
                </p:cNvPr>
                <p:cNvPicPr/>
                <p:nvPr/>
              </p:nvPicPr>
              <p:blipFill>
                <a:blip r:embed="rId340"/>
                <a:stretch>
                  <a:fillRect/>
                </a:stretch>
              </p:blipFill>
              <p:spPr>
                <a:xfrm>
                  <a:off x="986507" y="5900827"/>
                  <a:ext cx="9072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23" name="Freihand 222">
                  <a:extLst>
                    <a:ext uri="{FF2B5EF4-FFF2-40B4-BE49-F238E27FC236}">
                      <a16:creationId xmlns:a16="http://schemas.microsoft.com/office/drawing/2014/main" id="{F96B247E-FF17-4CB9-AAF6-B26700B89AC2}"/>
                    </a:ext>
                  </a:extLst>
                </p14:cNvPr>
                <p14:cNvContentPartPr/>
                <p14:nvPr/>
              </p14:nvContentPartPr>
              <p14:xfrm>
                <a:off x="1108547" y="5945467"/>
                <a:ext cx="103320" cy="55800"/>
              </p14:xfrm>
            </p:contentPart>
          </mc:Choice>
          <mc:Fallback>
            <p:pic>
              <p:nvPicPr>
                <p:cNvPr id="223" name="Freihand 222">
                  <a:extLst>
                    <a:ext uri="{FF2B5EF4-FFF2-40B4-BE49-F238E27FC236}">
                      <a16:creationId xmlns:a16="http://schemas.microsoft.com/office/drawing/2014/main" id="{F96B247E-FF17-4CB9-AAF6-B26700B89AC2}"/>
                    </a:ext>
                  </a:extLst>
                </p:cNvPr>
                <p:cNvPicPr/>
                <p:nvPr/>
              </p:nvPicPr>
              <p:blipFill>
                <a:blip r:embed="rId342"/>
                <a:stretch>
                  <a:fillRect/>
                </a:stretch>
              </p:blipFill>
              <p:spPr>
                <a:xfrm>
                  <a:off x="1104227" y="5941147"/>
                  <a:ext cx="11196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24" name="Freihand 223">
                  <a:extLst>
                    <a:ext uri="{FF2B5EF4-FFF2-40B4-BE49-F238E27FC236}">
                      <a16:creationId xmlns:a16="http://schemas.microsoft.com/office/drawing/2014/main" id="{EA248986-8901-44CE-B79E-A5CCD9506D5C}"/>
                    </a:ext>
                  </a:extLst>
                </p14:cNvPr>
                <p14:cNvContentPartPr/>
                <p14:nvPr/>
              </p14:nvContentPartPr>
              <p14:xfrm>
                <a:off x="1305467" y="5946547"/>
                <a:ext cx="127080" cy="18360"/>
              </p14:xfrm>
            </p:contentPart>
          </mc:Choice>
          <mc:Fallback>
            <p:pic>
              <p:nvPicPr>
                <p:cNvPr id="224" name="Freihand 223">
                  <a:extLst>
                    <a:ext uri="{FF2B5EF4-FFF2-40B4-BE49-F238E27FC236}">
                      <a16:creationId xmlns:a16="http://schemas.microsoft.com/office/drawing/2014/main" id="{EA248986-8901-44CE-B79E-A5CCD9506D5C}"/>
                    </a:ext>
                  </a:extLst>
                </p:cNvPr>
                <p:cNvPicPr/>
                <p:nvPr/>
              </p:nvPicPr>
              <p:blipFill>
                <a:blip r:embed="rId344"/>
                <a:stretch>
                  <a:fillRect/>
                </a:stretch>
              </p:blipFill>
              <p:spPr>
                <a:xfrm>
                  <a:off x="1301147" y="5942227"/>
                  <a:ext cx="1357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25" name="Freihand 224">
                  <a:extLst>
                    <a:ext uri="{FF2B5EF4-FFF2-40B4-BE49-F238E27FC236}">
                      <a16:creationId xmlns:a16="http://schemas.microsoft.com/office/drawing/2014/main" id="{DFC8E299-7CEA-46C0-8BD5-CB9F14A621FA}"/>
                    </a:ext>
                  </a:extLst>
                </p14:cNvPr>
                <p14:cNvContentPartPr/>
                <p14:nvPr/>
              </p14:nvContentPartPr>
              <p14:xfrm>
                <a:off x="1302947" y="5966707"/>
                <a:ext cx="157320" cy="21600"/>
              </p14:xfrm>
            </p:contentPart>
          </mc:Choice>
          <mc:Fallback>
            <p:pic>
              <p:nvPicPr>
                <p:cNvPr id="225" name="Freihand 224">
                  <a:extLst>
                    <a:ext uri="{FF2B5EF4-FFF2-40B4-BE49-F238E27FC236}">
                      <a16:creationId xmlns:a16="http://schemas.microsoft.com/office/drawing/2014/main" id="{DFC8E299-7CEA-46C0-8BD5-CB9F14A621FA}"/>
                    </a:ext>
                  </a:extLst>
                </p:cNvPr>
                <p:cNvPicPr/>
                <p:nvPr/>
              </p:nvPicPr>
              <p:blipFill>
                <a:blip r:embed="rId346"/>
                <a:stretch>
                  <a:fillRect/>
                </a:stretch>
              </p:blipFill>
              <p:spPr>
                <a:xfrm>
                  <a:off x="1298627" y="5962387"/>
                  <a:ext cx="1659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26" name="Freihand 225">
                  <a:extLst>
                    <a:ext uri="{FF2B5EF4-FFF2-40B4-BE49-F238E27FC236}">
                      <a16:creationId xmlns:a16="http://schemas.microsoft.com/office/drawing/2014/main" id="{990D8952-409D-4AB3-A1F3-C03A61274FFF}"/>
                    </a:ext>
                  </a:extLst>
                </p14:cNvPr>
                <p14:cNvContentPartPr/>
                <p14:nvPr/>
              </p14:nvContentPartPr>
              <p14:xfrm>
                <a:off x="1537307" y="5917027"/>
                <a:ext cx="113760" cy="81720"/>
              </p14:xfrm>
            </p:contentPart>
          </mc:Choice>
          <mc:Fallback>
            <p:pic>
              <p:nvPicPr>
                <p:cNvPr id="226" name="Freihand 225">
                  <a:extLst>
                    <a:ext uri="{FF2B5EF4-FFF2-40B4-BE49-F238E27FC236}">
                      <a16:creationId xmlns:a16="http://schemas.microsoft.com/office/drawing/2014/main" id="{990D8952-409D-4AB3-A1F3-C03A61274FFF}"/>
                    </a:ext>
                  </a:extLst>
                </p:cNvPr>
                <p:cNvPicPr/>
                <p:nvPr/>
              </p:nvPicPr>
              <p:blipFill>
                <a:blip r:embed="rId348"/>
                <a:stretch>
                  <a:fillRect/>
                </a:stretch>
              </p:blipFill>
              <p:spPr>
                <a:xfrm>
                  <a:off x="1532987" y="5912707"/>
                  <a:ext cx="1224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27" name="Freihand 226">
                  <a:extLst>
                    <a:ext uri="{FF2B5EF4-FFF2-40B4-BE49-F238E27FC236}">
                      <a16:creationId xmlns:a16="http://schemas.microsoft.com/office/drawing/2014/main" id="{5B0CFC10-B855-406B-91F2-795DCAC8709F}"/>
                    </a:ext>
                  </a:extLst>
                </p14:cNvPr>
                <p14:cNvContentPartPr/>
                <p14:nvPr/>
              </p14:nvContentPartPr>
              <p14:xfrm>
                <a:off x="1643867" y="5949787"/>
                <a:ext cx="99720" cy="42120"/>
              </p14:xfrm>
            </p:contentPart>
          </mc:Choice>
          <mc:Fallback>
            <p:pic>
              <p:nvPicPr>
                <p:cNvPr id="227" name="Freihand 226">
                  <a:extLst>
                    <a:ext uri="{FF2B5EF4-FFF2-40B4-BE49-F238E27FC236}">
                      <a16:creationId xmlns:a16="http://schemas.microsoft.com/office/drawing/2014/main" id="{5B0CFC10-B855-406B-91F2-795DCAC8709F}"/>
                    </a:ext>
                  </a:extLst>
                </p:cNvPr>
                <p:cNvPicPr/>
                <p:nvPr/>
              </p:nvPicPr>
              <p:blipFill>
                <a:blip r:embed="rId350"/>
                <a:stretch>
                  <a:fillRect/>
                </a:stretch>
              </p:blipFill>
              <p:spPr>
                <a:xfrm>
                  <a:off x="1639547" y="5945467"/>
                  <a:ext cx="10836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29" name="Freihand 228">
                  <a:extLst>
                    <a:ext uri="{FF2B5EF4-FFF2-40B4-BE49-F238E27FC236}">
                      <a16:creationId xmlns:a16="http://schemas.microsoft.com/office/drawing/2014/main" id="{BFA9338F-0DC5-40D5-A857-1FA7D95F860A}"/>
                    </a:ext>
                  </a:extLst>
                </p14:cNvPr>
                <p14:cNvContentPartPr/>
                <p14:nvPr/>
              </p14:nvContentPartPr>
              <p14:xfrm>
                <a:off x="1512107" y="5869147"/>
                <a:ext cx="115200" cy="147960"/>
              </p14:xfrm>
            </p:contentPart>
          </mc:Choice>
          <mc:Fallback>
            <p:pic>
              <p:nvPicPr>
                <p:cNvPr id="229" name="Freihand 228">
                  <a:extLst>
                    <a:ext uri="{FF2B5EF4-FFF2-40B4-BE49-F238E27FC236}">
                      <a16:creationId xmlns:a16="http://schemas.microsoft.com/office/drawing/2014/main" id="{BFA9338F-0DC5-40D5-A857-1FA7D95F860A}"/>
                    </a:ext>
                  </a:extLst>
                </p:cNvPr>
                <p:cNvPicPr/>
                <p:nvPr/>
              </p:nvPicPr>
              <p:blipFill>
                <a:blip r:embed="rId352"/>
                <a:stretch>
                  <a:fillRect/>
                </a:stretch>
              </p:blipFill>
              <p:spPr>
                <a:xfrm>
                  <a:off x="1507787" y="5864827"/>
                  <a:ext cx="1238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30" name="Freihand 229">
                  <a:extLst>
                    <a:ext uri="{FF2B5EF4-FFF2-40B4-BE49-F238E27FC236}">
                      <a16:creationId xmlns:a16="http://schemas.microsoft.com/office/drawing/2014/main" id="{8F9975ED-2F82-449F-B4FA-59B5AD070F7B}"/>
                    </a:ext>
                  </a:extLst>
                </p14:cNvPr>
                <p14:cNvContentPartPr/>
                <p14:nvPr/>
              </p14:nvContentPartPr>
              <p14:xfrm>
                <a:off x="1653947" y="5943307"/>
                <a:ext cx="359280" cy="158400"/>
              </p14:xfrm>
            </p:contentPart>
          </mc:Choice>
          <mc:Fallback>
            <p:pic>
              <p:nvPicPr>
                <p:cNvPr id="230" name="Freihand 229">
                  <a:extLst>
                    <a:ext uri="{FF2B5EF4-FFF2-40B4-BE49-F238E27FC236}">
                      <a16:creationId xmlns:a16="http://schemas.microsoft.com/office/drawing/2014/main" id="{8F9975ED-2F82-449F-B4FA-59B5AD070F7B}"/>
                    </a:ext>
                  </a:extLst>
                </p:cNvPr>
                <p:cNvPicPr/>
                <p:nvPr/>
              </p:nvPicPr>
              <p:blipFill>
                <a:blip r:embed="rId354"/>
                <a:stretch>
                  <a:fillRect/>
                </a:stretch>
              </p:blipFill>
              <p:spPr>
                <a:xfrm>
                  <a:off x="1649627" y="5938987"/>
                  <a:ext cx="3679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31" name="Freihand 230">
                  <a:extLst>
                    <a:ext uri="{FF2B5EF4-FFF2-40B4-BE49-F238E27FC236}">
                      <a16:creationId xmlns:a16="http://schemas.microsoft.com/office/drawing/2014/main" id="{D9F3F65B-6383-48E5-8118-CECC5C15B63F}"/>
                    </a:ext>
                  </a:extLst>
                </p14:cNvPr>
                <p14:cNvContentPartPr/>
                <p14:nvPr/>
              </p14:nvContentPartPr>
              <p14:xfrm>
                <a:off x="2010347" y="5927107"/>
                <a:ext cx="30600" cy="6120"/>
              </p14:xfrm>
            </p:contentPart>
          </mc:Choice>
          <mc:Fallback>
            <p:pic>
              <p:nvPicPr>
                <p:cNvPr id="231" name="Freihand 230">
                  <a:extLst>
                    <a:ext uri="{FF2B5EF4-FFF2-40B4-BE49-F238E27FC236}">
                      <a16:creationId xmlns:a16="http://schemas.microsoft.com/office/drawing/2014/main" id="{D9F3F65B-6383-48E5-8118-CECC5C15B63F}"/>
                    </a:ext>
                  </a:extLst>
                </p:cNvPr>
                <p:cNvPicPr/>
                <p:nvPr/>
              </p:nvPicPr>
              <p:blipFill>
                <a:blip r:embed="rId356"/>
                <a:stretch>
                  <a:fillRect/>
                </a:stretch>
              </p:blipFill>
              <p:spPr>
                <a:xfrm>
                  <a:off x="2006027" y="5922787"/>
                  <a:ext cx="3924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32" name="Freihand 231">
                  <a:extLst>
                    <a:ext uri="{FF2B5EF4-FFF2-40B4-BE49-F238E27FC236}">
                      <a16:creationId xmlns:a16="http://schemas.microsoft.com/office/drawing/2014/main" id="{8416C403-18BC-4A57-818C-B4CF0417F561}"/>
                    </a:ext>
                  </a:extLst>
                </p14:cNvPr>
                <p14:cNvContentPartPr/>
                <p14:nvPr/>
              </p14:nvContentPartPr>
              <p14:xfrm>
                <a:off x="2053547" y="5884627"/>
                <a:ext cx="180000" cy="98640"/>
              </p14:xfrm>
            </p:contentPart>
          </mc:Choice>
          <mc:Fallback>
            <p:pic>
              <p:nvPicPr>
                <p:cNvPr id="232" name="Freihand 231">
                  <a:extLst>
                    <a:ext uri="{FF2B5EF4-FFF2-40B4-BE49-F238E27FC236}">
                      <a16:creationId xmlns:a16="http://schemas.microsoft.com/office/drawing/2014/main" id="{8416C403-18BC-4A57-818C-B4CF0417F561}"/>
                    </a:ext>
                  </a:extLst>
                </p:cNvPr>
                <p:cNvPicPr/>
                <p:nvPr/>
              </p:nvPicPr>
              <p:blipFill>
                <a:blip r:embed="rId358"/>
                <a:stretch>
                  <a:fillRect/>
                </a:stretch>
              </p:blipFill>
              <p:spPr>
                <a:xfrm>
                  <a:off x="2049227" y="5880307"/>
                  <a:ext cx="1886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33" name="Freihand 232">
                  <a:extLst>
                    <a:ext uri="{FF2B5EF4-FFF2-40B4-BE49-F238E27FC236}">
                      <a16:creationId xmlns:a16="http://schemas.microsoft.com/office/drawing/2014/main" id="{1AEBD3CC-02DB-4BCB-A5D1-D59C2F5CEB5C}"/>
                    </a:ext>
                  </a:extLst>
                </p14:cNvPr>
                <p14:cNvContentPartPr/>
                <p14:nvPr/>
              </p14:nvContentPartPr>
              <p14:xfrm>
                <a:off x="2337587" y="5944027"/>
                <a:ext cx="87840" cy="53640"/>
              </p14:xfrm>
            </p:contentPart>
          </mc:Choice>
          <mc:Fallback>
            <p:pic>
              <p:nvPicPr>
                <p:cNvPr id="233" name="Freihand 232">
                  <a:extLst>
                    <a:ext uri="{FF2B5EF4-FFF2-40B4-BE49-F238E27FC236}">
                      <a16:creationId xmlns:a16="http://schemas.microsoft.com/office/drawing/2014/main" id="{1AEBD3CC-02DB-4BCB-A5D1-D59C2F5CEB5C}"/>
                    </a:ext>
                  </a:extLst>
                </p:cNvPr>
                <p:cNvPicPr/>
                <p:nvPr/>
              </p:nvPicPr>
              <p:blipFill>
                <a:blip r:embed="rId360"/>
                <a:stretch>
                  <a:fillRect/>
                </a:stretch>
              </p:blipFill>
              <p:spPr>
                <a:xfrm>
                  <a:off x="2333267" y="5939707"/>
                  <a:ext cx="964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34" name="Freihand 233">
                  <a:extLst>
                    <a:ext uri="{FF2B5EF4-FFF2-40B4-BE49-F238E27FC236}">
                      <a16:creationId xmlns:a16="http://schemas.microsoft.com/office/drawing/2014/main" id="{07B56A68-6FF9-4E0B-89E1-A473F7A109E7}"/>
                    </a:ext>
                  </a:extLst>
                </p14:cNvPr>
                <p14:cNvContentPartPr/>
                <p14:nvPr/>
              </p14:nvContentPartPr>
              <p14:xfrm>
                <a:off x="2412107" y="5941507"/>
                <a:ext cx="82800" cy="51480"/>
              </p14:xfrm>
            </p:contentPart>
          </mc:Choice>
          <mc:Fallback>
            <p:pic>
              <p:nvPicPr>
                <p:cNvPr id="234" name="Freihand 233">
                  <a:extLst>
                    <a:ext uri="{FF2B5EF4-FFF2-40B4-BE49-F238E27FC236}">
                      <a16:creationId xmlns:a16="http://schemas.microsoft.com/office/drawing/2014/main" id="{07B56A68-6FF9-4E0B-89E1-A473F7A109E7}"/>
                    </a:ext>
                  </a:extLst>
                </p:cNvPr>
                <p:cNvPicPr/>
                <p:nvPr/>
              </p:nvPicPr>
              <p:blipFill>
                <a:blip r:embed="rId362"/>
                <a:stretch>
                  <a:fillRect/>
                </a:stretch>
              </p:blipFill>
              <p:spPr>
                <a:xfrm>
                  <a:off x="2407787" y="5937187"/>
                  <a:ext cx="914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35" name="Freihand 234">
                  <a:extLst>
                    <a:ext uri="{FF2B5EF4-FFF2-40B4-BE49-F238E27FC236}">
                      <a16:creationId xmlns:a16="http://schemas.microsoft.com/office/drawing/2014/main" id="{55E8B129-834C-4E81-97CB-4EEF46112A37}"/>
                    </a:ext>
                  </a:extLst>
                </p14:cNvPr>
                <p14:cNvContentPartPr/>
                <p14:nvPr/>
              </p14:nvContentPartPr>
              <p14:xfrm>
                <a:off x="2501027" y="5943667"/>
                <a:ext cx="61200" cy="77040"/>
              </p14:xfrm>
            </p:contentPart>
          </mc:Choice>
          <mc:Fallback>
            <p:pic>
              <p:nvPicPr>
                <p:cNvPr id="235" name="Freihand 234">
                  <a:extLst>
                    <a:ext uri="{FF2B5EF4-FFF2-40B4-BE49-F238E27FC236}">
                      <a16:creationId xmlns:a16="http://schemas.microsoft.com/office/drawing/2014/main" id="{55E8B129-834C-4E81-97CB-4EEF46112A37}"/>
                    </a:ext>
                  </a:extLst>
                </p:cNvPr>
                <p:cNvPicPr/>
                <p:nvPr/>
              </p:nvPicPr>
              <p:blipFill>
                <a:blip r:embed="rId364"/>
                <a:stretch>
                  <a:fillRect/>
                </a:stretch>
              </p:blipFill>
              <p:spPr>
                <a:xfrm>
                  <a:off x="2496707" y="5939347"/>
                  <a:ext cx="698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36" name="Freihand 235">
                  <a:extLst>
                    <a:ext uri="{FF2B5EF4-FFF2-40B4-BE49-F238E27FC236}">
                      <a16:creationId xmlns:a16="http://schemas.microsoft.com/office/drawing/2014/main" id="{FEE8A1F9-F7BB-4E2F-AE88-D73CF737E387}"/>
                    </a:ext>
                  </a:extLst>
                </p14:cNvPr>
                <p14:cNvContentPartPr/>
                <p14:nvPr/>
              </p14:nvContentPartPr>
              <p14:xfrm>
                <a:off x="2565107" y="5836747"/>
                <a:ext cx="122400" cy="171720"/>
              </p14:xfrm>
            </p:contentPart>
          </mc:Choice>
          <mc:Fallback>
            <p:pic>
              <p:nvPicPr>
                <p:cNvPr id="236" name="Freihand 235">
                  <a:extLst>
                    <a:ext uri="{FF2B5EF4-FFF2-40B4-BE49-F238E27FC236}">
                      <a16:creationId xmlns:a16="http://schemas.microsoft.com/office/drawing/2014/main" id="{FEE8A1F9-F7BB-4E2F-AE88-D73CF737E387}"/>
                    </a:ext>
                  </a:extLst>
                </p:cNvPr>
                <p:cNvPicPr/>
                <p:nvPr/>
              </p:nvPicPr>
              <p:blipFill>
                <a:blip r:embed="rId366"/>
                <a:stretch>
                  <a:fillRect/>
                </a:stretch>
              </p:blipFill>
              <p:spPr>
                <a:xfrm>
                  <a:off x="2560787" y="5832427"/>
                  <a:ext cx="1310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38" name="Freihand 237">
                  <a:extLst>
                    <a:ext uri="{FF2B5EF4-FFF2-40B4-BE49-F238E27FC236}">
                      <a16:creationId xmlns:a16="http://schemas.microsoft.com/office/drawing/2014/main" id="{23C63142-B68C-4F05-BF7A-CAB98A70CD5F}"/>
                    </a:ext>
                  </a:extLst>
                </p14:cNvPr>
                <p14:cNvContentPartPr/>
                <p14:nvPr/>
              </p14:nvContentPartPr>
              <p14:xfrm>
                <a:off x="2792987" y="5922787"/>
                <a:ext cx="135000" cy="18720"/>
              </p14:xfrm>
            </p:contentPart>
          </mc:Choice>
          <mc:Fallback>
            <p:pic>
              <p:nvPicPr>
                <p:cNvPr id="238" name="Freihand 237">
                  <a:extLst>
                    <a:ext uri="{FF2B5EF4-FFF2-40B4-BE49-F238E27FC236}">
                      <a16:creationId xmlns:a16="http://schemas.microsoft.com/office/drawing/2014/main" id="{23C63142-B68C-4F05-BF7A-CAB98A70CD5F}"/>
                    </a:ext>
                  </a:extLst>
                </p:cNvPr>
                <p:cNvPicPr/>
                <p:nvPr/>
              </p:nvPicPr>
              <p:blipFill>
                <a:blip r:embed="rId368"/>
                <a:stretch>
                  <a:fillRect/>
                </a:stretch>
              </p:blipFill>
              <p:spPr>
                <a:xfrm>
                  <a:off x="2788667" y="5918467"/>
                  <a:ext cx="1436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39" name="Freihand 238">
                  <a:extLst>
                    <a:ext uri="{FF2B5EF4-FFF2-40B4-BE49-F238E27FC236}">
                      <a16:creationId xmlns:a16="http://schemas.microsoft.com/office/drawing/2014/main" id="{09AE4DFC-B75D-4FEE-895E-683657FF008A}"/>
                    </a:ext>
                  </a:extLst>
                </p14:cNvPr>
                <p14:cNvContentPartPr/>
                <p14:nvPr/>
              </p14:nvContentPartPr>
              <p14:xfrm>
                <a:off x="2699387" y="5870587"/>
                <a:ext cx="213840" cy="96480"/>
              </p14:xfrm>
            </p:contentPart>
          </mc:Choice>
          <mc:Fallback>
            <p:pic>
              <p:nvPicPr>
                <p:cNvPr id="239" name="Freihand 238">
                  <a:extLst>
                    <a:ext uri="{FF2B5EF4-FFF2-40B4-BE49-F238E27FC236}">
                      <a16:creationId xmlns:a16="http://schemas.microsoft.com/office/drawing/2014/main" id="{09AE4DFC-B75D-4FEE-895E-683657FF008A}"/>
                    </a:ext>
                  </a:extLst>
                </p:cNvPr>
                <p:cNvPicPr/>
                <p:nvPr/>
              </p:nvPicPr>
              <p:blipFill>
                <a:blip r:embed="rId370"/>
                <a:stretch>
                  <a:fillRect/>
                </a:stretch>
              </p:blipFill>
              <p:spPr>
                <a:xfrm>
                  <a:off x="2695067" y="5866267"/>
                  <a:ext cx="2224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40" name="Freihand 239">
                  <a:extLst>
                    <a:ext uri="{FF2B5EF4-FFF2-40B4-BE49-F238E27FC236}">
                      <a16:creationId xmlns:a16="http://schemas.microsoft.com/office/drawing/2014/main" id="{EE649F9B-E0A0-4DD6-8258-E9B6FECBA837}"/>
                    </a:ext>
                  </a:extLst>
                </p14:cNvPr>
                <p14:cNvContentPartPr/>
                <p14:nvPr/>
              </p14:nvContentPartPr>
              <p14:xfrm>
                <a:off x="3024107" y="5886427"/>
                <a:ext cx="246240" cy="75960"/>
              </p14:xfrm>
            </p:contentPart>
          </mc:Choice>
          <mc:Fallback>
            <p:pic>
              <p:nvPicPr>
                <p:cNvPr id="240" name="Freihand 239">
                  <a:extLst>
                    <a:ext uri="{FF2B5EF4-FFF2-40B4-BE49-F238E27FC236}">
                      <a16:creationId xmlns:a16="http://schemas.microsoft.com/office/drawing/2014/main" id="{EE649F9B-E0A0-4DD6-8258-E9B6FECBA837}"/>
                    </a:ext>
                  </a:extLst>
                </p:cNvPr>
                <p:cNvPicPr/>
                <p:nvPr/>
              </p:nvPicPr>
              <p:blipFill>
                <a:blip r:embed="rId372"/>
                <a:stretch>
                  <a:fillRect/>
                </a:stretch>
              </p:blipFill>
              <p:spPr>
                <a:xfrm>
                  <a:off x="3019787" y="5882107"/>
                  <a:ext cx="2548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41" name="Freihand 240">
                  <a:extLst>
                    <a:ext uri="{FF2B5EF4-FFF2-40B4-BE49-F238E27FC236}">
                      <a16:creationId xmlns:a16="http://schemas.microsoft.com/office/drawing/2014/main" id="{7D3D2290-F29B-4ADD-B761-6F27E5607EAC}"/>
                    </a:ext>
                  </a:extLst>
                </p14:cNvPr>
                <p14:cNvContentPartPr/>
                <p14:nvPr/>
              </p14:nvContentPartPr>
              <p14:xfrm>
                <a:off x="3273587" y="5850427"/>
                <a:ext cx="299160" cy="96840"/>
              </p14:xfrm>
            </p:contentPart>
          </mc:Choice>
          <mc:Fallback>
            <p:pic>
              <p:nvPicPr>
                <p:cNvPr id="241" name="Freihand 240">
                  <a:extLst>
                    <a:ext uri="{FF2B5EF4-FFF2-40B4-BE49-F238E27FC236}">
                      <a16:creationId xmlns:a16="http://schemas.microsoft.com/office/drawing/2014/main" id="{7D3D2290-F29B-4ADD-B761-6F27E5607EAC}"/>
                    </a:ext>
                  </a:extLst>
                </p:cNvPr>
                <p:cNvPicPr/>
                <p:nvPr/>
              </p:nvPicPr>
              <p:blipFill>
                <a:blip r:embed="rId374"/>
                <a:stretch>
                  <a:fillRect/>
                </a:stretch>
              </p:blipFill>
              <p:spPr>
                <a:xfrm>
                  <a:off x="3269267" y="5846107"/>
                  <a:ext cx="3078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42" name="Freihand 241">
                  <a:extLst>
                    <a:ext uri="{FF2B5EF4-FFF2-40B4-BE49-F238E27FC236}">
                      <a16:creationId xmlns:a16="http://schemas.microsoft.com/office/drawing/2014/main" id="{BA4E79F3-BE21-4A21-837E-0F570F4264AD}"/>
                    </a:ext>
                  </a:extLst>
                </p14:cNvPr>
                <p14:cNvContentPartPr/>
                <p14:nvPr/>
              </p14:nvContentPartPr>
              <p14:xfrm>
                <a:off x="3654467" y="5740987"/>
                <a:ext cx="196560" cy="222480"/>
              </p14:xfrm>
            </p:contentPart>
          </mc:Choice>
          <mc:Fallback>
            <p:pic>
              <p:nvPicPr>
                <p:cNvPr id="242" name="Freihand 241">
                  <a:extLst>
                    <a:ext uri="{FF2B5EF4-FFF2-40B4-BE49-F238E27FC236}">
                      <a16:creationId xmlns:a16="http://schemas.microsoft.com/office/drawing/2014/main" id="{BA4E79F3-BE21-4A21-837E-0F570F4264AD}"/>
                    </a:ext>
                  </a:extLst>
                </p:cNvPr>
                <p:cNvPicPr/>
                <p:nvPr/>
              </p:nvPicPr>
              <p:blipFill>
                <a:blip r:embed="rId376"/>
                <a:stretch>
                  <a:fillRect/>
                </a:stretch>
              </p:blipFill>
              <p:spPr>
                <a:xfrm>
                  <a:off x="3650147" y="5736667"/>
                  <a:ext cx="2052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43" name="Freihand 242">
                  <a:extLst>
                    <a:ext uri="{FF2B5EF4-FFF2-40B4-BE49-F238E27FC236}">
                      <a16:creationId xmlns:a16="http://schemas.microsoft.com/office/drawing/2014/main" id="{C4E4C7BD-50B3-46A2-9C99-D03CF274A50E}"/>
                    </a:ext>
                  </a:extLst>
                </p14:cNvPr>
                <p14:cNvContentPartPr/>
                <p14:nvPr/>
              </p14:nvContentPartPr>
              <p14:xfrm>
                <a:off x="3851387" y="5780227"/>
                <a:ext cx="113400" cy="118800"/>
              </p14:xfrm>
            </p:contentPart>
          </mc:Choice>
          <mc:Fallback>
            <p:pic>
              <p:nvPicPr>
                <p:cNvPr id="243" name="Freihand 242">
                  <a:extLst>
                    <a:ext uri="{FF2B5EF4-FFF2-40B4-BE49-F238E27FC236}">
                      <a16:creationId xmlns:a16="http://schemas.microsoft.com/office/drawing/2014/main" id="{C4E4C7BD-50B3-46A2-9C99-D03CF274A50E}"/>
                    </a:ext>
                  </a:extLst>
                </p:cNvPr>
                <p:cNvPicPr/>
                <p:nvPr/>
              </p:nvPicPr>
              <p:blipFill>
                <a:blip r:embed="rId378"/>
                <a:stretch>
                  <a:fillRect/>
                </a:stretch>
              </p:blipFill>
              <p:spPr>
                <a:xfrm>
                  <a:off x="3847067" y="5775907"/>
                  <a:ext cx="1220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44" name="Freihand 243">
                  <a:extLst>
                    <a:ext uri="{FF2B5EF4-FFF2-40B4-BE49-F238E27FC236}">
                      <a16:creationId xmlns:a16="http://schemas.microsoft.com/office/drawing/2014/main" id="{F0D8A7E3-6963-41AF-8F8E-C061698A7793}"/>
                    </a:ext>
                  </a:extLst>
                </p14:cNvPr>
                <p14:cNvContentPartPr/>
                <p14:nvPr/>
              </p14:nvContentPartPr>
              <p14:xfrm>
                <a:off x="4077467" y="5830987"/>
                <a:ext cx="97920" cy="75240"/>
              </p14:xfrm>
            </p:contentPart>
          </mc:Choice>
          <mc:Fallback>
            <p:pic>
              <p:nvPicPr>
                <p:cNvPr id="244" name="Freihand 243">
                  <a:extLst>
                    <a:ext uri="{FF2B5EF4-FFF2-40B4-BE49-F238E27FC236}">
                      <a16:creationId xmlns:a16="http://schemas.microsoft.com/office/drawing/2014/main" id="{F0D8A7E3-6963-41AF-8F8E-C061698A7793}"/>
                    </a:ext>
                  </a:extLst>
                </p:cNvPr>
                <p:cNvPicPr/>
                <p:nvPr/>
              </p:nvPicPr>
              <p:blipFill>
                <a:blip r:embed="rId380"/>
                <a:stretch>
                  <a:fillRect/>
                </a:stretch>
              </p:blipFill>
              <p:spPr>
                <a:xfrm>
                  <a:off x="4073147" y="5826667"/>
                  <a:ext cx="10656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45" name="Freihand 244">
                  <a:extLst>
                    <a:ext uri="{FF2B5EF4-FFF2-40B4-BE49-F238E27FC236}">
                      <a16:creationId xmlns:a16="http://schemas.microsoft.com/office/drawing/2014/main" id="{302B544D-2516-4B43-9E8E-8C6D59369C0F}"/>
                    </a:ext>
                  </a:extLst>
                </p14:cNvPr>
                <p14:cNvContentPartPr/>
                <p14:nvPr/>
              </p14:nvContentPartPr>
              <p14:xfrm>
                <a:off x="4208147" y="5850067"/>
                <a:ext cx="264600" cy="159480"/>
              </p14:xfrm>
            </p:contentPart>
          </mc:Choice>
          <mc:Fallback>
            <p:pic>
              <p:nvPicPr>
                <p:cNvPr id="245" name="Freihand 244">
                  <a:extLst>
                    <a:ext uri="{FF2B5EF4-FFF2-40B4-BE49-F238E27FC236}">
                      <a16:creationId xmlns:a16="http://schemas.microsoft.com/office/drawing/2014/main" id="{302B544D-2516-4B43-9E8E-8C6D59369C0F}"/>
                    </a:ext>
                  </a:extLst>
                </p:cNvPr>
                <p:cNvPicPr/>
                <p:nvPr/>
              </p:nvPicPr>
              <p:blipFill>
                <a:blip r:embed="rId382"/>
                <a:stretch>
                  <a:fillRect/>
                </a:stretch>
              </p:blipFill>
              <p:spPr>
                <a:xfrm>
                  <a:off x="4203827" y="5845747"/>
                  <a:ext cx="2732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46" name="Freihand 245">
                  <a:extLst>
                    <a:ext uri="{FF2B5EF4-FFF2-40B4-BE49-F238E27FC236}">
                      <a16:creationId xmlns:a16="http://schemas.microsoft.com/office/drawing/2014/main" id="{7545A004-9084-4042-8893-B6AAB93A66D5}"/>
                    </a:ext>
                  </a:extLst>
                </p14:cNvPr>
                <p14:cNvContentPartPr/>
                <p14:nvPr/>
              </p14:nvContentPartPr>
              <p14:xfrm>
                <a:off x="4474907" y="5843587"/>
                <a:ext cx="135000" cy="82080"/>
              </p14:xfrm>
            </p:contentPart>
          </mc:Choice>
          <mc:Fallback>
            <p:pic>
              <p:nvPicPr>
                <p:cNvPr id="246" name="Freihand 245">
                  <a:extLst>
                    <a:ext uri="{FF2B5EF4-FFF2-40B4-BE49-F238E27FC236}">
                      <a16:creationId xmlns:a16="http://schemas.microsoft.com/office/drawing/2014/main" id="{7545A004-9084-4042-8893-B6AAB93A66D5}"/>
                    </a:ext>
                  </a:extLst>
                </p:cNvPr>
                <p:cNvPicPr/>
                <p:nvPr/>
              </p:nvPicPr>
              <p:blipFill>
                <a:blip r:embed="rId384"/>
                <a:stretch>
                  <a:fillRect/>
                </a:stretch>
              </p:blipFill>
              <p:spPr>
                <a:xfrm>
                  <a:off x="4470587" y="5839267"/>
                  <a:ext cx="1436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47" name="Freihand 246">
                  <a:extLst>
                    <a:ext uri="{FF2B5EF4-FFF2-40B4-BE49-F238E27FC236}">
                      <a16:creationId xmlns:a16="http://schemas.microsoft.com/office/drawing/2014/main" id="{218CD14A-30B8-4B27-9965-BC38EC8E4C29}"/>
                    </a:ext>
                  </a:extLst>
                </p14:cNvPr>
                <p14:cNvContentPartPr/>
                <p14:nvPr/>
              </p14:nvContentPartPr>
              <p14:xfrm>
                <a:off x="4586507" y="5807947"/>
                <a:ext cx="144720" cy="118080"/>
              </p14:xfrm>
            </p:contentPart>
          </mc:Choice>
          <mc:Fallback>
            <p:pic>
              <p:nvPicPr>
                <p:cNvPr id="247" name="Freihand 246">
                  <a:extLst>
                    <a:ext uri="{FF2B5EF4-FFF2-40B4-BE49-F238E27FC236}">
                      <a16:creationId xmlns:a16="http://schemas.microsoft.com/office/drawing/2014/main" id="{218CD14A-30B8-4B27-9965-BC38EC8E4C29}"/>
                    </a:ext>
                  </a:extLst>
                </p:cNvPr>
                <p:cNvPicPr/>
                <p:nvPr/>
              </p:nvPicPr>
              <p:blipFill>
                <a:blip r:embed="rId386"/>
                <a:stretch>
                  <a:fillRect/>
                </a:stretch>
              </p:blipFill>
              <p:spPr>
                <a:xfrm>
                  <a:off x="4582187" y="5803627"/>
                  <a:ext cx="1533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48" name="Freihand 247">
                  <a:extLst>
                    <a:ext uri="{FF2B5EF4-FFF2-40B4-BE49-F238E27FC236}">
                      <a16:creationId xmlns:a16="http://schemas.microsoft.com/office/drawing/2014/main" id="{6C5F4208-A22C-494F-BEC9-9E544AF6090D}"/>
                    </a:ext>
                  </a:extLst>
                </p14:cNvPr>
                <p14:cNvContentPartPr/>
                <p14:nvPr/>
              </p14:nvContentPartPr>
              <p14:xfrm>
                <a:off x="4736267" y="5794987"/>
                <a:ext cx="116640" cy="112320"/>
              </p14:xfrm>
            </p:contentPart>
          </mc:Choice>
          <mc:Fallback>
            <p:pic>
              <p:nvPicPr>
                <p:cNvPr id="248" name="Freihand 247">
                  <a:extLst>
                    <a:ext uri="{FF2B5EF4-FFF2-40B4-BE49-F238E27FC236}">
                      <a16:creationId xmlns:a16="http://schemas.microsoft.com/office/drawing/2014/main" id="{6C5F4208-A22C-494F-BEC9-9E544AF6090D}"/>
                    </a:ext>
                  </a:extLst>
                </p:cNvPr>
                <p:cNvPicPr/>
                <p:nvPr/>
              </p:nvPicPr>
              <p:blipFill>
                <a:blip r:embed="rId388"/>
                <a:stretch>
                  <a:fillRect/>
                </a:stretch>
              </p:blipFill>
              <p:spPr>
                <a:xfrm>
                  <a:off x="4731947" y="5790667"/>
                  <a:ext cx="1252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49" name="Freihand 248">
                  <a:extLst>
                    <a:ext uri="{FF2B5EF4-FFF2-40B4-BE49-F238E27FC236}">
                      <a16:creationId xmlns:a16="http://schemas.microsoft.com/office/drawing/2014/main" id="{E102D8EE-A685-446F-957B-DE134BE4225A}"/>
                    </a:ext>
                  </a:extLst>
                </p14:cNvPr>
                <p14:cNvContentPartPr/>
                <p14:nvPr/>
              </p14:nvContentPartPr>
              <p14:xfrm>
                <a:off x="4853987" y="5810827"/>
                <a:ext cx="217440" cy="95760"/>
              </p14:xfrm>
            </p:contentPart>
          </mc:Choice>
          <mc:Fallback>
            <p:pic>
              <p:nvPicPr>
                <p:cNvPr id="249" name="Freihand 248">
                  <a:extLst>
                    <a:ext uri="{FF2B5EF4-FFF2-40B4-BE49-F238E27FC236}">
                      <a16:creationId xmlns:a16="http://schemas.microsoft.com/office/drawing/2014/main" id="{E102D8EE-A685-446F-957B-DE134BE4225A}"/>
                    </a:ext>
                  </a:extLst>
                </p:cNvPr>
                <p:cNvPicPr/>
                <p:nvPr/>
              </p:nvPicPr>
              <p:blipFill>
                <a:blip r:embed="rId390"/>
                <a:stretch>
                  <a:fillRect/>
                </a:stretch>
              </p:blipFill>
              <p:spPr>
                <a:xfrm>
                  <a:off x="4849667" y="5806507"/>
                  <a:ext cx="2260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51" name="Freihand 250">
                  <a:extLst>
                    <a:ext uri="{FF2B5EF4-FFF2-40B4-BE49-F238E27FC236}">
                      <a16:creationId xmlns:a16="http://schemas.microsoft.com/office/drawing/2014/main" id="{180CB7F5-AF6F-4709-9942-F8A5C6058CB7}"/>
                    </a:ext>
                  </a:extLst>
                </p14:cNvPr>
                <p14:cNvContentPartPr/>
                <p14:nvPr/>
              </p14:nvContentPartPr>
              <p14:xfrm>
                <a:off x="1723067" y="5310787"/>
                <a:ext cx="978120" cy="423000"/>
              </p14:xfrm>
            </p:contentPart>
          </mc:Choice>
          <mc:Fallback>
            <p:pic>
              <p:nvPicPr>
                <p:cNvPr id="251" name="Freihand 250">
                  <a:extLst>
                    <a:ext uri="{FF2B5EF4-FFF2-40B4-BE49-F238E27FC236}">
                      <a16:creationId xmlns:a16="http://schemas.microsoft.com/office/drawing/2014/main" id="{180CB7F5-AF6F-4709-9942-F8A5C6058CB7}"/>
                    </a:ext>
                  </a:extLst>
                </p:cNvPr>
                <p:cNvPicPr/>
                <p:nvPr/>
              </p:nvPicPr>
              <p:blipFill>
                <a:blip r:embed="rId392"/>
                <a:stretch>
                  <a:fillRect/>
                </a:stretch>
              </p:blipFill>
              <p:spPr>
                <a:xfrm>
                  <a:off x="1718747" y="5306467"/>
                  <a:ext cx="986760" cy="431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3">
            <p14:nvContentPartPr>
              <p14:cNvPr id="253" name="Freihand 252">
                <a:extLst>
                  <a:ext uri="{FF2B5EF4-FFF2-40B4-BE49-F238E27FC236}">
                    <a16:creationId xmlns:a16="http://schemas.microsoft.com/office/drawing/2014/main" id="{9C2513CA-6481-4ED4-B12E-DB4F5FD751C5}"/>
                  </a:ext>
                </a:extLst>
              </p14:cNvPr>
              <p14:cNvContentPartPr/>
              <p14:nvPr/>
            </p14:nvContentPartPr>
            <p14:xfrm>
              <a:off x="5561027" y="5681947"/>
              <a:ext cx="1054800" cy="93600"/>
            </p14:xfrm>
          </p:contentPart>
        </mc:Choice>
        <mc:Fallback>
          <p:pic>
            <p:nvPicPr>
              <p:cNvPr id="253" name="Freihand 252">
                <a:extLst>
                  <a:ext uri="{FF2B5EF4-FFF2-40B4-BE49-F238E27FC236}">
                    <a16:creationId xmlns:a16="http://schemas.microsoft.com/office/drawing/2014/main" id="{9C2513CA-6481-4ED4-B12E-DB4F5FD751C5}"/>
                  </a:ext>
                </a:extLst>
              </p:cNvPr>
              <p:cNvPicPr/>
              <p:nvPr/>
            </p:nvPicPr>
            <p:blipFill>
              <a:blip r:embed="rId394"/>
              <a:stretch>
                <a:fillRect/>
              </a:stretch>
            </p:blipFill>
            <p:spPr>
              <a:xfrm>
                <a:off x="5556707" y="5677627"/>
                <a:ext cx="1063440" cy="102240"/>
              </a:xfrm>
              <a:prstGeom prst="rect">
                <a:avLst/>
              </a:prstGeom>
            </p:spPr>
          </p:pic>
        </mc:Fallback>
      </mc:AlternateContent>
      <p:grpSp>
        <p:nvGrpSpPr>
          <p:cNvPr id="270" name="Gruppieren 269">
            <a:extLst>
              <a:ext uri="{FF2B5EF4-FFF2-40B4-BE49-F238E27FC236}">
                <a16:creationId xmlns:a16="http://schemas.microsoft.com/office/drawing/2014/main" id="{FD67082D-774B-40E8-8D7A-35A1EEC9DFD2}"/>
              </a:ext>
            </a:extLst>
          </p:cNvPr>
          <p:cNvGrpSpPr/>
          <p:nvPr/>
        </p:nvGrpSpPr>
        <p:grpSpPr>
          <a:xfrm>
            <a:off x="5912027" y="4756747"/>
            <a:ext cx="2523960" cy="641160"/>
            <a:chOff x="5912027" y="4756747"/>
            <a:chExt cx="2523960" cy="641160"/>
          </a:xfrm>
        </p:grpSpPr>
        <mc:AlternateContent xmlns:mc="http://schemas.openxmlformats.org/markup-compatibility/2006">
          <mc:Choice xmlns:p14="http://schemas.microsoft.com/office/powerpoint/2010/main" Requires="p14">
            <p:contentPart p14:bwMode="auto" r:id="rId395">
              <p14:nvContentPartPr>
                <p14:cNvPr id="254" name="Freihand 253">
                  <a:extLst>
                    <a:ext uri="{FF2B5EF4-FFF2-40B4-BE49-F238E27FC236}">
                      <a16:creationId xmlns:a16="http://schemas.microsoft.com/office/drawing/2014/main" id="{71936730-8DBE-4749-9B34-9F5344BE51C2}"/>
                    </a:ext>
                  </a:extLst>
                </p14:cNvPr>
                <p14:cNvContentPartPr/>
                <p14:nvPr/>
              </p14:nvContentPartPr>
              <p14:xfrm>
                <a:off x="6014987" y="5084347"/>
                <a:ext cx="348120" cy="237240"/>
              </p14:xfrm>
            </p:contentPart>
          </mc:Choice>
          <mc:Fallback>
            <p:pic>
              <p:nvPicPr>
                <p:cNvPr id="254" name="Freihand 253">
                  <a:extLst>
                    <a:ext uri="{FF2B5EF4-FFF2-40B4-BE49-F238E27FC236}">
                      <a16:creationId xmlns:a16="http://schemas.microsoft.com/office/drawing/2014/main" id="{71936730-8DBE-4749-9B34-9F5344BE51C2}"/>
                    </a:ext>
                  </a:extLst>
                </p:cNvPr>
                <p:cNvPicPr/>
                <p:nvPr/>
              </p:nvPicPr>
              <p:blipFill>
                <a:blip r:embed="rId396"/>
                <a:stretch>
                  <a:fillRect/>
                </a:stretch>
              </p:blipFill>
              <p:spPr>
                <a:xfrm>
                  <a:off x="6010667" y="5080027"/>
                  <a:ext cx="356760" cy="24588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55" name="Freihand 254">
                  <a:extLst>
                    <a:ext uri="{FF2B5EF4-FFF2-40B4-BE49-F238E27FC236}">
                      <a16:creationId xmlns:a16="http://schemas.microsoft.com/office/drawing/2014/main" id="{50266639-9147-48E7-8A4C-86774D7C2199}"/>
                    </a:ext>
                  </a:extLst>
                </p14:cNvPr>
                <p14:cNvContentPartPr/>
                <p14:nvPr/>
              </p14:nvContentPartPr>
              <p14:xfrm>
                <a:off x="5912027" y="5171467"/>
                <a:ext cx="334440" cy="226440"/>
              </p14:xfrm>
            </p:contentPart>
          </mc:Choice>
          <mc:Fallback>
            <p:pic>
              <p:nvPicPr>
                <p:cNvPr id="255" name="Freihand 254">
                  <a:extLst>
                    <a:ext uri="{FF2B5EF4-FFF2-40B4-BE49-F238E27FC236}">
                      <a16:creationId xmlns:a16="http://schemas.microsoft.com/office/drawing/2014/main" id="{50266639-9147-48E7-8A4C-86774D7C2199}"/>
                    </a:ext>
                  </a:extLst>
                </p:cNvPr>
                <p:cNvPicPr/>
                <p:nvPr/>
              </p:nvPicPr>
              <p:blipFill>
                <a:blip r:embed="rId398"/>
                <a:stretch>
                  <a:fillRect/>
                </a:stretch>
              </p:blipFill>
              <p:spPr>
                <a:xfrm>
                  <a:off x="5907707" y="5167147"/>
                  <a:ext cx="34308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57" name="Freihand 256">
                  <a:extLst>
                    <a:ext uri="{FF2B5EF4-FFF2-40B4-BE49-F238E27FC236}">
                      <a16:creationId xmlns:a16="http://schemas.microsoft.com/office/drawing/2014/main" id="{D7472218-D63F-4A09-A107-6FFAD4084082}"/>
                    </a:ext>
                  </a:extLst>
                </p14:cNvPr>
                <p14:cNvContentPartPr/>
                <p14:nvPr/>
              </p14:nvContentPartPr>
              <p14:xfrm>
                <a:off x="6491267" y="4878787"/>
                <a:ext cx="177120" cy="189720"/>
              </p14:xfrm>
            </p:contentPart>
          </mc:Choice>
          <mc:Fallback>
            <p:pic>
              <p:nvPicPr>
                <p:cNvPr id="257" name="Freihand 256">
                  <a:extLst>
                    <a:ext uri="{FF2B5EF4-FFF2-40B4-BE49-F238E27FC236}">
                      <a16:creationId xmlns:a16="http://schemas.microsoft.com/office/drawing/2014/main" id="{D7472218-D63F-4A09-A107-6FFAD4084082}"/>
                    </a:ext>
                  </a:extLst>
                </p:cNvPr>
                <p:cNvPicPr/>
                <p:nvPr/>
              </p:nvPicPr>
              <p:blipFill>
                <a:blip r:embed="rId400"/>
                <a:stretch>
                  <a:fillRect/>
                </a:stretch>
              </p:blipFill>
              <p:spPr>
                <a:xfrm>
                  <a:off x="6486947" y="4874467"/>
                  <a:ext cx="18576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58" name="Freihand 257">
                  <a:extLst>
                    <a:ext uri="{FF2B5EF4-FFF2-40B4-BE49-F238E27FC236}">
                      <a16:creationId xmlns:a16="http://schemas.microsoft.com/office/drawing/2014/main" id="{1CC53303-0A2B-4979-978E-925B5396201F}"/>
                    </a:ext>
                  </a:extLst>
                </p14:cNvPr>
                <p14:cNvContentPartPr/>
                <p14:nvPr/>
              </p14:nvContentPartPr>
              <p14:xfrm>
                <a:off x="6669467" y="4952947"/>
                <a:ext cx="209880" cy="70560"/>
              </p14:xfrm>
            </p:contentPart>
          </mc:Choice>
          <mc:Fallback>
            <p:pic>
              <p:nvPicPr>
                <p:cNvPr id="258" name="Freihand 257">
                  <a:extLst>
                    <a:ext uri="{FF2B5EF4-FFF2-40B4-BE49-F238E27FC236}">
                      <a16:creationId xmlns:a16="http://schemas.microsoft.com/office/drawing/2014/main" id="{1CC53303-0A2B-4979-978E-925B5396201F}"/>
                    </a:ext>
                  </a:extLst>
                </p:cNvPr>
                <p:cNvPicPr/>
                <p:nvPr/>
              </p:nvPicPr>
              <p:blipFill>
                <a:blip r:embed="rId402"/>
                <a:stretch>
                  <a:fillRect/>
                </a:stretch>
              </p:blipFill>
              <p:spPr>
                <a:xfrm>
                  <a:off x="6665147" y="4948627"/>
                  <a:ext cx="2185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59" name="Freihand 258">
                  <a:extLst>
                    <a:ext uri="{FF2B5EF4-FFF2-40B4-BE49-F238E27FC236}">
                      <a16:creationId xmlns:a16="http://schemas.microsoft.com/office/drawing/2014/main" id="{A1718039-4FA6-4CAF-8BEF-CB12C01CB528}"/>
                    </a:ext>
                  </a:extLst>
                </p14:cNvPr>
                <p14:cNvContentPartPr/>
                <p14:nvPr/>
              </p14:nvContentPartPr>
              <p14:xfrm>
                <a:off x="6917867" y="4930987"/>
                <a:ext cx="184320" cy="76680"/>
              </p14:xfrm>
            </p:contentPart>
          </mc:Choice>
          <mc:Fallback>
            <p:pic>
              <p:nvPicPr>
                <p:cNvPr id="259" name="Freihand 258">
                  <a:extLst>
                    <a:ext uri="{FF2B5EF4-FFF2-40B4-BE49-F238E27FC236}">
                      <a16:creationId xmlns:a16="http://schemas.microsoft.com/office/drawing/2014/main" id="{A1718039-4FA6-4CAF-8BEF-CB12C01CB528}"/>
                    </a:ext>
                  </a:extLst>
                </p:cNvPr>
                <p:cNvPicPr/>
                <p:nvPr/>
              </p:nvPicPr>
              <p:blipFill>
                <a:blip r:embed="rId404"/>
                <a:stretch>
                  <a:fillRect/>
                </a:stretch>
              </p:blipFill>
              <p:spPr>
                <a:xfrm>
                  <a:off x="6913547" y="4926667"/>
                  <a:ext cx="1929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60" name="Freihand 259">
                  <a:extLst>
                    <a:ext uri="{FF2B5EF4-FFF2-40B4-BE49-F238E27FC236}">
                      <a16:creationId xmlns:a16="http://schemas.microsoft.com/office/drawing/2014/main" id="{912D2921-33BD-46FB-B6AE-A860091871AC}"/>
                    </a:ext>
                  </a:extLst>
                </p14:cNvPr>
                <p14:cNvContentPartPr/>
                <p14:nvPr/>
              </p14:nvContentPartPr>
              <p14:xfrm>
                <a:off x="7132787" y="4816507"/>
                <a:ext cx="14040" cy="33840"/>
              </p14:xfrm>
            </p:contentPart>
          </mc:Choice>
          <mc:Fallback>
            <p:pic>
              <p:nvPicPr>
                <p:cNvPr id="260" name="Freihand 259">
                  <a:extLst>
                    <a:ext uri="{FF2B5EF4-FFF2-40B4-BE49-F238E27FC236}">
                      <a16:creationId xmlns:a16="http://schemas.microsoft.com/office/drawing/2014/main" id="{912D2921-33BD-46FB-B6AE-A860091871AC}"/>
                    </a:ext>
                  </a:extLst>
                </p:cNvPr>
                <p:cNvPicPr/>
                <p:nvPr/>
              </p:nvPicPr>
              <p:blipFill>
                <a:blip r:embed="rId406"/>
                <a:stretch>
                  <a:fillRect/>
                </a:stretch>
              </p:blipFill>
              <p:spPr>
                <a:xfrm>
                  <a:off x="7128467" y="4812187"/>
                  <a:ext cx="2268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61" name="Freihand 260">
                  <a:extLst>
                    <a:ext uri="{FF2B5EF4-FFF2-40B4-BE49-F238E27FC236}">
                      <a16:creationId xmlns:a16="http://schemas.microsoft.com/office/drawing/2014/main" id="{3F9F1C52-3DCC-4868-86FC-754131935178}"/>
                    </a:ext>
                  </a:extLst>
                </p14:cNvPr>
                <p14:cNvContentPartPr/>
                <p14:nvPr/>
              </p14:nvContentPartPr>
              <p14:xfrm>
                <a:off x="7097147" y="4902547"/>
                <a:ext cx="101880" cy="204840"/>
              </p14:xfrm>
            </p:contentPart>
          </mc:Choice>
          <mc:Fallback>
            <p:pic>
              <p:nvPicPr>
                <p:cNvPr id="261" name="Freihand 260">
                  <a:extLst>
                    <a:ext uri="{FF2B5EF4-FFF2-40B4-BE49-F238E27FC236}">
                      <a16:creationId xmlns:a16="http://schemas.microsoft.com/office/drawing/2014/main" id="{3F9F1C52-3DCC-4868-86FC-754131935178}"/>
                    </a:ext>
                  </a:extLst>
                </p:cNvPr>
                <p:cNvPicPr/>
                <p:nvPr/>
              </p:nvPicPr>
              <p:blipFill>
                <a:blip r:embed="rId408"/>
                <a:stretch>
                  <a:fillRect/>
                </a:stretch>
              </p:blipFill>
              <p:spPr>
                <a:xfrm>
                  <a:off x="7092827" y="4898227"/>
                  <a:ext cx="11052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63" name="Freihand 262">
                  <a:extLst>
                    <a:ext uri="{FF2B5EF4-FFF2-40B4-BE49-F238E27FC236}">
                      <a16:creationId xmlns:a16="http://schemas.microsoft.com/office/drawing/2014/main" id="{F6E79962-EFDD-45AB-A0D4-AC780EDFB6F4}"/>
                    </a:ext>
                  </a:extLst>
                </p14:cNvPr>
                <p14:cNvContentPartPr/>
                <p14:nvPr/>
              </p14:nvContentPartPr>
              <p14:xfrm>
                <a:off x="7222427" y="4898227"/>
                <a:ext cx="75960" cy="86400"/>
              </p14:xfrm>
            </p:contentPart>
          </mc:Choice>
          <mc:Fallback>
            <p:pic>
              <p:nvPicPr>
                <p:cNvPr id="263" name="Freihand 262">
                  <a:extLst>
                    <a:ext uri="{FF2B5EF4-FFF2-40B4-BE49-F238E27FC236}">
                      <a16:creationId xmlns:a16="http://schemas.microsoft.com/office/drawing/2014/main" id="{F6E79962-EFDD-45AB-A0D4-AC780EDFB6F4}"/>
                    </a:ext>
                  </a:extLst>
                </p:cNvPr>
                <p:cNvPicPr/>
                <p:nvPr/>
              </p:nvPicPr>
              <p:blipFill>
                <a:blip r:embed="rId410"/>
                <a:stretch>
                  <a:fillRect/>
                </a:stretch>
              </p:blipFill>
              <p:spPr>
                <a:xfrm>
                  <a:off x="7218107" y="4893907"/>
                  <a:ext cx="846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64" name="Freihand 263">
                  <a:extLst>
                    <a:ext uri="{FF2B5EF4-FFF2-40B4-BE49-F238E27FC236}">
                      <a16:creationId xmlns:a16="http://schemas.microsoft.com/office/drawing/2014/main" id="{D5D12027-D9B5-4A98-9220-25D47407CE3E}"/>
                    </a:ext>
                  </a:extLst>
                </p14:cNvPr>
                <p14:cNvContentPartPr/>
                <p14:nvPr/>
              </p14:nvContentPartPr>
              <p14:xfrm>
                <a:off x="7322867" y="4804987"/>
                <a:ext cx="183240" cy="282600"/>
              </p14:xfrm>
            </p:contentPart>
          </mc:Choice>
          <mc:Fallback>
            <p:pic>
              <p:nvPicPr>
                <p:cNvPr id="264" name="Freihand 263">
                  <a:extLst>
                    <a:ext uri="{FF2B5EF4-FFF2-40B4-BE49-F238E27FC236}">
                      <a16:creationId xmlns:a16="http://schemas.microsoft.com/office/drawing/2014/main" id="{D5D12027-D9B5-4A98-9220-25D47407CE3E}"/>
                    </a:ext>
                  </a:extLst>
                </p:cNvPr>
                <p:cNvPicPr/>
                <p:nvPr/>
              </p:nvPicPr>
              <p:blipFill>
                <a:blip r:embed="rId412"/>
                <a:stretch>
                  <a:fillRect/>
                </a:stretch>
              </p:blipFill>
              <p:spPr>
                <a:xfrm>
                  <a:off x="7318547" y="4800667"/>
                  <a:ext cx="19188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65" name="Freihand 264">
                  <a:extLst>
                    <a:ext uri="{FF2B5EF4-FFF2-40B4-BE49-F238E27FC236}">
                      <a16:creationId xmlns:a16="http://schemas.microsoft.com/office/drawing/2014/main" id="{4C853501-7FBE-4722-B1D2-E828956F2CCE}"/>
                    </a:ext>
                  </a:extLst>
                </p14:cNvPr>
                <p14:cNvContentPartPr/>
                <p14:nvPr/>
              </p14:nvContentPartPr>
              <p14:xfrm>
                <a:off x="7540667" y="4900027"/>
                <a:ext cx="177840" cy="27360"/>
              </p14:xfrm>
            </p:contentPart>
          </mc:Choice>
          <mc:Fallback>
            <p:pic>
              <p:nvPicPr>
                <p:cNvPr id="265" name="Freihand 264">
                  <a:extLst>
                    <a:ext uri="{FF2B5EF4-FFF2-40B4-BE49-F238E27FC236}">
                      <a16:creationId xmlns:a16="http://schemas.microsoft.com/office/drawing/2014/main" id="{4C853501-7FBE-4722-B1D2-E828956F2CCE}"/>
                    </a:ext>
                  </a:extLst>
                </p:cNvPr>
                <p:cNvPicPr/>
                <p:nvPr/>
              </p:nvPicPr>
              <p:blipFill>
                <a:blip r:embed="rId414"/>
                <a:stretch>
                  <a:fillRect/>
                </a:stretch>
              </p:blipFill>
              <p:spPr>
                <a:xfrm>
                  <a:off x="7536347" y="4895707"/>
                  <a:ext cx="1864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66" name="Freihand 265">
                  <a:extLst>
                    <a:ext uri="{FF2B5EF4-FFF2-40B4-BE49-F238E27FC236}">
                      <a16:creationId xmlns:a16="http://schemas.microsoft.com/office/drawing/2014/main" id="{3F667A0E-761D-476C-8846-FAE7C7F3A826}"/>
                    </a:ext>
                  </a:extLst>
                </p14:cNvPr>
                <p14:cNvContentPartPr/>
                <p14:nvPr/>
              </p14:nvContentPartPr>
              <p14:xfrm>
                <a:off x="7773227" y="4800667"/>
                <a:ext cx="17280" cy="142200"/>
              </p14:xfrm>
            </p:contentPart>
          </mc:Choice>
          <mc:Fallback>
            <p:pic>
              <p:nvPicPr>
                <p:cNvPr id="266" name="Freihand 265">
                  <a:extLst>
                    <a:ext uri="{FF2B5EF4-FFF2-40B4-BE49-F238E27FC236}">
                      <a16:creationId xmlns:a16="http://schemas.microsoft.com/office/drawing/2014/main" id="{3F667A0E-761D-476C-8846-FAE7C7F3A826}"/>
                    </a:ext>
                  </a:extLst>
                </p:cNvPr>
                <p:cNvPicPr/>
                <p:nvPr/>
              </p:nvPicPr>
              <p:blipFill>
                <a:blip r:embed="rId416"/>
                <a:stretch>
                  <a:fillRect/>
                </a:stretch>
              </p:blipFill>
              <p:spPr>
                <a:xfrm>
                  <a:off x="7768907" y="4796347"/>
                  <a:ext cx="259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67" name="Freihand 266">
                  <a:extLst>
                    <a:ext uri="{FF2B5EF4-FFF2-40B4-BE49-F238E27FC236}">
                      <a16:creationId xmlns:a16="http://schemas.microsoft.com/office/drawing/2014/main" id="{36CE7774-96E2-44B1-8741-3EAF7371F3C8}"/>
                    </a:ext>
                  </a:extLst>
                </p14:cNvPr>
                <p14:cNvContentPartPr/>
                <p14:nvPr/>
              </p14:nvContentPartPr>
              <p14:xfrm>
                <a:off x="7664147" y="4761427"/>
                <a:ext cx="189360" cy="108360"/>
              </p14:xfrm>
            </p:contentPart>
          </mc:Choice>
          <mc:Fallback>
            <p:pic>
              <p:nvPicPr>
                <p:cNvPr id="267" name="Freihand 266">
                  <a:extLst>
                    <a:ext uri="{FF2B5EF4-FFF2-40B4-BE49-F238E27FC236}">
                      <a16:creationId xmlns:a16="http://schemas.microsoft.com/office/drawing/2014/main" id="{36CE7774-96E2-44B1-8741-3EAF7371F3C8}"/>
                    </a:ext>
                  </a:extLst>
                </p:cNvPr>
                <p:cNvPicPr/>
                <p:nvPr/>
              </p:nvPicPr>
              <p:blipFill>
                <a:blip r:embed="rId418"/>
                <a:stretch>
                  <a:fillRect/>
                </a:stretch>
              </p:blipFill>
              <p:spPr>
                <a:xfrm>
                  <a:off x="7659827" y="4757107"/>
                  <a:ext cx="1980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68" name="Freihand 267">
                  <a:extLst>
                    <a:ext uri="{FF2B5EF4-FFF2-40B4-BE49-F238E27FC236}">
                      <a16:creationId xmlns:a16="http://schemas.microsoft.com/office/drawing/2014/main" id="{01A59CC5-619E-444E-B1D3-08461A2A0C8A}"/>
                    </a:ext>
                  </a:extLst>
                </p14:cNvPr>
                <p14:cNvContentPartPr/>
                <p14:nvPr/>
              </p14:nvContentPartPr>
              <p14:xfrm>
                <a:off x="7836947" y="4815067"/>
                <a:ext cx="353880" cy="106920"/>
              </p14:xfrm>
            </p:contentPart>
          </mc:Choice>
          <mc:Fallback>
            <p:pic>
              <p:nvPicPr>
                <p:cNvPr id="268" name="Freihand 267">
                  <a:extLst>
                    <a:ext uri="{FF2B5EF4-FFF2-40B4-BE49-F238E27FC236}">
                      <a16:creationId xmlns:a16="http://schemas.microsoft.com/office/drawing/2014/main" id="{01A59CC5-619E-444E-B1D3-08461A2A0C8A}"/>
                    </a:ext>
                  </a:extLst>
                </p:cNvPr>
                <p:cNvPicPr/>
                <p:nvPr/>
              </p:nvPicPr>
              <p:blipFill>
                <a:blip r:embed="rId420"/>
                <a:stretch>
                  <a:fillRect/>
                </a:stretch>
              </p:blipFill>
              <p:spPr>
                <a:xfrm>
                  <a:off x="7832627" y="4810747"/>
                  <a:ext cx="3625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69" name="Freihand 268">
                  <a:extLst>
                    <a:ext uri="{FF2B5EF4-FFF2-40B4-BE49-F238E27FC236}">
                      <a16:creationId xmlns:a16="http://schemas.microsoft.com/office/drawing/2014/main" id="{EDD0F4D0-EAEB-4C7C-8D17-E9ADEE1F5FC0}"/>
                    </a:ext>
                  </a:extLst>
                </p14:cNvPr>
                <p14:cNvContentPartPr/>
                <p14:nvPr/>
              </p14:nvContentPartPr>
              <p14:xfrm>
                <a:off x="8165267" y="4756747"/>
                <a:ext cx="270720" cy="116280"/>
              </p14:xfrm>
            </p:contentPart>
          </mc:Choice>
          <mc:Fallback>
            <p:pic>
              <p:nvPicPr>
                <p:cNvPr id="269" name="Freihand 268">
                  <a:extLst>
                    <a:ext uri="{FF2B5EF4-FFF2-40B4-BE49-F238E27FC236}">
                      <a16:creationId xmlns:a16="http://schemas.microsoft.com/office/drawing/2014/main" id="{EDD0F4D0-EAEB-4C7C-8D17-E9ADEE1F5FC0}"/>
                    </a:ext>
                  </a:extLst>
                </p:cNvPr>
                <p:cNvPicPr/>
                <p:nvPr/>
              </p:nvPicPr>
              <p:blipFill>
                <a:blip r:embed="rId422"/>
                <a:stretch>
                  <a:fillRect/>
                </a:stretch>
              </p:blipFill>
              <p:spPr>
                <a:xfrm>
                  <a:off x="8160947" y="4752427"/>
                  <a:ext cx="279360" cy="124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23">
            <p14:nvContentPartPr>
              <p14:cNvPr id="271" name="Freihand 270">
                <a:extLst>
                  <a:ext uri="{FF2B5EF4-FFF2-40B4-BE49-F238E27FC236}">
                    <a16:creationId xmlns:a16="http://schemas.microsoft.com/office/drawing/2014/main" id="{D55DB5C7-6F01-4D5A-818D-9C2DFF2E4CB8}"/>
                  </a:ext>
                </a:extLst>
              </p14:cNvPr>
              <p14:cNvContentPartPr/>
              <p14:nvPr/>
            </p14:nvContentPartPr>
            <p14:xfrm>
              <a:off x="2154707" y="5289187"/>
              <a:ext cx="225720" cy="435600"/>
            </p14:xfrm>
          </p:contentPart>
        </mc:Choice>
        <mc:Fallback>
          <p:pic>
            <p:nvPicPr>
              <p:cNvPr id="271" name="Freihand 270">
                <a:extLst>
                  <a:ext uri="{FF2B5EF4-FFF2-40B4-BE49-F238E27FC236}">
                    <a16:creationId xmlns:a16="http://schemas.microsoft.com/office/drawing/2014/main" id="{D55DB5C7-6F01-4D5A-818D-9C2DFF2E4CB8}"/>
                  </a:ext>
                </a:extLst>
              </p:cNvPr>
              <p:cNvPicPr/>
              <p:nvPr/>
            </p:nvPicPr>
            <p:blipFill>
              <a:blip r:embed="rId424"/>
              <a:stretch>
                <a:fillRect/>
              </a:stretch>
            </p:blipFill>
            <p:spPr>
              <a:xfrm>
                <a:off x="2150387" y="5284867"/>
                <a:ext cx="234360" cy="444240"/>
              </a:xfrm>
              <a:prstGeom prst="rect">
                <a:avLst/>
              </a:prstGeom>
            </p:spPr>
          </p:pic>
        </mc:Fallback>
      </mc:AlternateContent>
    </p:spTree>
    <p:extLst>
      <p:ext uri="{BB962C8B-B14F-4D97-AF65-F5344CB8AC3E}">
        <p14:creationId xmlns:p14="http://schemas.microsoft.com/office/powerpoint/2010/main" val="3082761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29D5-8687-8D20-FB1A-22BBD6C2DF6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29549E4-4FAD-3E1B-572F-741BEF1E224A}"/>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Equilibrium</a:t>
            </a:r>
          </a:p>
        </p:txBody>
      </p:sp>
      <p:sp>
        <p:nvSpPr>
          <p:cNvPr id="9" name="Textfeld 8">
            <a:extLst>
              <a:ext uri="{FF2B5EF4-FFF2-40B4-BE49-F238E27FC236}">
                <a16:creationId xmlns:a16="http://schemas.microsoft.com/office/drawing/2014/main" id="{114F5ED5-8EA0-12AC-F5CA-7A3D18DF57E2}"/>
              </a:ext>
            </a:extLst>
          </p:cNvPr>
          <p:cNvSpPr txBox="1"/>
          <p:nvPr/>
        </p:nvSpPr>
        <p:spPr>
          <a:xfrm>
            <a:off x="98612" y="724907"/>
            <a:ext cx="8303110" cy="1944216"/>
          </a:xfrm>
          <a:prstGeom prst="rect">
            <a:avLst/>
          </a:prstGeom>
          <a:noFill/>
        </p:spPr>
        <p:txBody>
          <a:bodyPr wrap="square" rtlCol="0">
            <a:noAutofit/>
          </a:bodyPr>
          <a:lstStyle/>
          <a:p>
            <a:r>
              <a:rPr lang="de-DE" sz="2400" u="sng" dirty="0" err="1"/>
              <a:t>Number</a:t>
            </a:r>
            <a:r>
              <a:rPr lang="de-DE" sz="2400" u="sng" dirty="0"/>
              <a:t> </a:t>
            </a:r>
            <a:r>
              <a:rPr lang="de-DE" sz="2400" u="sng" dirty="0" err="1"/>
              <a:t>of</a:t>
            </a:r>
            <a:r>
              <a:rPr lang="de-DE" sz="2400" u="sng" dirty="0"/>
              <a:t> </a:t>
            </a:r>
            <a:r>
              <a:rPr lang="de-DE" sz="2400" u="sng" dirty="0" err="1"/>
              <a:t>firms</a:t>
            </a:r>
            <a:r>
              <a:rPr lang="de-DE" sz="2400" u="sng" dirty="0"/>
              <a:t> in </a:t>
            </a:r>
            <a:r>
              <a:rPr lang="de-DE" sz="2400" u="sng" dirty="0" err="1"/>
              <a:t>equilibrium</a:t>
            </a:r>
            <a:r>
              <a:rPr lang="de-DE" sz="2400" u="sng" dirty="0"/>
              <a:t>:</a:t>
            </a:r>
          </a:p>
          <a:p>
            <a:endParaRPr lang="de-DE" sz="2400" dirty="0"/>
          </a:p>
          <a:p>
            <a:r>
              <a:rPr lang="en-US" sz="2400" dirty="0"/>
              <a:t>PP-Curve	p = k + 1/(</a:t>
            </a:r>
            <a:r>
              <a:rPr lang="en-US" sz="2400" dirty="0" err="1"/>
              <a:t>nb</a:t>
            </a:r>
            <a:r>
              <a:rPr lang="en-US" sz="2400" dirty="0"/>
              <a:t>)	average price in the sector</a:t>
            </a:r>
          </a:p>
          <a:p>
            <a:endParaRPr lang="en-US" sz="2400" dirty="0"/>
          </a:p>
          <a:p>
            <a:r>
              <a:rPr lang="en-US" sz="2400" dirty="0"/>
              <a:t>CC-Curve	DK = </a:t>
            </a:r>
            <a:r>
              <a:rPr lang="en-US" sz="2400" dirty="0" err="1"/>
              <a:t>n∙KF</a:t>
            </a:r>
            <a:r>
              <a:rPr lang="en-US" sz="2400" dirty="0"/>
              <a:t>/</a:t>
            </a:r>
            <a:r>
              <a:rPr lang="en-US" sz="2400" dirty="0" err="1"/>
              <a:t>S+k</a:t>
            </a:r>
            <a:r>
              <a:rPr lang="en-US" sz="2400" dirty="0"/>
              <a:t>	Average cost in the sector</a:t>
            </a:r>
          </a:p>
          <a:p>
            <a:endParaRPr lang="en-US" sz="2400" dirty="0"/>
          </a:p>
          <a:p>
            <a:endParaRPr lang="en-US" sz="2400" dirty="0"/>
          </a:p>
          <a:p>
            <a:endParaRPr lang="de-DE" sz="2400" dirty="0"/>
          </a:p>
          <a:p>
            <a:endParaRPr lang="de-DE" sz="2000" dirty="0"/>
          </a:p>
        </p:txBody>
      </p:sp>
      <p:cxnSp>
        <p:nvCxnSpPr>
          <p:cNvPr id="6" name="Gerade Verbindung mit Pfeil 5">
            <a:extLst>
              <a:ext uri="{FF2B5EF4-FFF2-40B4-BE49-F238E27FC236}">
                <a16:creationId xmlns:a16="http://schemas.microsoft.com/office/drawing/2014/main" id="{FCDB392A-1384-6430-3E04-1BB86C47F707}"/>
              </a:ext>
            </a:extLst>
          </p:cNvPr>
          <p:cNvCxnSpPr>
            <a:cxnSpLocks/>
          </p:cNvCxnSpPr>
          <p:nvPr/>
        </p:nvCxnSpPr>
        <p:spPr>
          <a:xfrm flipH="1" flipV="1">
            <a:off x="1562369" y="321297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8E35D39D-FE09-B1E4-6D9E-AE697DA05D70}"/>
              </a:ext>
            </a:extLst>
          </p:cNvPr>
          <p:cNvCxnSpPr>
            <a:cxnSpLocks/>
          </p:cNvCxnSpPr>
          <p:nvPr/>
        </p:nvCxnSpPr>
        <p:spPr>
          <a:xfrm>
            <a:off x="1578323" y="5949280"/>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8579ED93-49BF-0DE8-36CE-7F64BAA4D003}"/>
              </a:ext>
            </a:extLst>
          </p:cNvPr>
          <p:cNvSpPr txBox="1"/>
          <p:nvPr/>
        </p:nvSpPr>
        <p:spPr>
          <a:xfrm>
            <a:off x="6615970" y="6000646"/>
            <a:ext cx="359394" cy="369332"/>
          </a:xfrm>
          <a:prstGeom prst="rect">
            <a:avLst/>
          </a:prstGeom>
          <a:noFill/>
        </p:spPr>
        <p:txBody>
          <a:bodyPr wrap="none" rtlCol="0">
            <a:spAutoFit/>
          </a:bodyPr>
          <a:lstStyle/>
          <a:p>
            <a:r>
              <a:rPr lang="de-DE" dirty="0"/>
              <a:t>n </a:t>
            </a:r>
          </a:p>
        </p:txBody>
      </p:sp>
      <p:sp>
        <p:nvSpPr>
          <p:cNvPr id="10" name="Textfeld 9">
            <a:extLst>
              <a:ext uri="{FF2B5EF4-FFF2-40B4-BE49-F238E27FC236}">
                <a16:creationId xmlns:a16="http://schemas.microsoft.com/office/drawing/2014/main" id="{B54BBA24-AB12-3E61-C62E-77FBD59B5553}"/>
              </a:ext>
            </a:extLst>
          </p:cNvPr>
          <p:cNvSpPr txBox="1"/>
          <p:nvPr/>
        </p:nvSpPr>
        <p:spPr>
          <a:xfrm>
            <a:off x="1111605" y="3214718"/>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A97249CA-B83E-C624-2775-52CEA050547B}"/>
              </a:ext>
            </a:extLst>
          </p:cNvPr>
          <p:cNvCxnSpPr>
            <a:cxnSpLocks/>
          </p:cNvCxnSpPr>
          <p:nvPr/>
        </p:nvCxnSpPr>
        <p:spPr>
          <a:xfrm flipV="1">
            <a:off x="2030273" y="3645024"/>
            <a:ext cx="3580498" cy="17374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E7B354E3-263F-EC26-B08A-903A91EF7F2E}"/>
              </a:ext>
            </a:extLst>
          </p:cNvPr>
          <p:cNvSpPr/>
          <p:nvPr/>
        </p:nvSpPr>
        <p:spPr>
          <a:xfrm>
            <a:off x="6129060" y="5110162"/>
            <a:ext cx="1037335" cy="369332"/>
          </a:xfrm>
          <a:prstGeom prst="rect">
            <a:avLst/>
          </a:prstGeom>
        </p:spPr>
        <p:txBody>
          <a:bodyPr wrap="none">
            <a:spAutoFit/>
          </a:bodyPr>
          <a:lstStyle/>
          <a:p>
            <a:r>
              <a:rPr lang="en-US" dirty="0"/>
              <a:t>PP-Curve</a:t>
            </a:r>
            <a:endParaRPr lang="de-DE" dirty="0"/>
          </a:p>
        </p:txBody>
      </p:sp>
      <p:sp>
        <p:nvSpPr>
          <p:cNvPr id="16" name="Rechteck 15">
            <a:extLst>
              <a:ext uri="{FF2B5EF4-FFF2-40B4-BE49-F238E27FC236}">
                <a16:creationId xmlns:a16="http://schemas.microsoft.com/office/drawing/2014/main" id="{34B0C037-994D-4738-5460-B21FD55D972E}"/>
              </a:ext>
            </a:extLst>
          </p:cNvPr>
          <p:cNvSpPr/>
          <p:nvPr/>
        </p:nvSpPr>
        <p:spPr>
          <a:xfrm>
            <a:off x="5575813" y="3374941"/>
            <a:ext cx="1046953" cy="369332"/>
          </a:xfrm>
          <a:prstGeom prst="rect">
            <a:avLst/>
          </a:prstGeom>
        </p:spPr>
        <p:txBody>
          <a:bodyPr wrap="none">
            <a:spAutoFit/>
          </a:bodyPr>
          <a:lstStyle/>
          <a:p>
            <a:r>
              <a:rPr lang="en-US" dirty="0"/>
              <a:t>CC-Curve</a:t>
            </a:r>
            <a:endParaRPr lang="de-DE" dirty="0"/>
          </a:p>
        </p:txBody>
      </p:sp>
      <p:cxnSp>
        <p:nvCxnSpPr>
          <p:cNvPr id="18" name="Gerader Verbinder 17">
            <a:extLst>
              <a:ext uri="{FF2B5EF4-FFF2-40B4-BE49-F238E27FC236}">
                <a16:creationId xmlns:a16="http://schemas.microsoft.com/office/drawing/2014/main" id="{D05A2B4A-CCD9-FDCF-48ED-15DBED05783E}"/>
              </a:ext>
            </a:extLst>
          </p:cNvPr>
          <p:cNvCxnSpPr/>
          <p:nvPr/>
        </p:nvCxnSpPr>
        <p:spPr>
          <a:xfrm flipH="1">
            <a:off x="1578323" y="4396462"/>
            <a:ext cx="244827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66A47473-5128-A47F-13A6-1C0298F5B244}"/>
              </a:ext>
            </a:extLst>
          </p:cNvPr>
          <p:cNvCxnSpPr>
            <a:cxnSpLocks/>
          </p:cNvCxnSpPr>
          <p:nvPr/>
        </p:nvCxnSpPr>
        <p:spPr>
          <a:xfrm flipV="1">
            <a:off x="4026595" y="4396462"/>
            <a:ext cx="0" cy="155281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72451E04-2C91-C6DE-A897-2061B4232265}"/>
              </a:ext>
            </a:extLst>
          </p:cNvPr>
          <p:cNvSpPr/>
          <p:nvPr/>
        </p:nvSpPr>
        <p:spPr>
          <a:xfrm>
            <a:off x="3873348" y="5949280"/>
            <a:ext cx="421910" cy="369332"/>
          </a:xfrm>
          <a:prstGeom prst="rect">
            <a:avLst/>
          </a:prstGeom>
        </p:spPr>
        <p:txBody>
          <a:bodyPr wrap="none">
            <a:spAutoFit/>
          </a:bodyPr>
          <a:lstStyle/>
          <a:p>
            <a:r>
              <a:rPr lang="de-DE" dirty="0"/>
              <a:t>n*</a:t>
            </a:r>
          </a:p>
        </p:txBody>
      </p:sp>
      <p:sp>
        <p:nvSpPr>
          <p:cNvPr id="22" name="Rechteck 21">
            <a:extLst>
              <a:ext uri="{FF2B5EF4-FFF2-40B4-BE49-F238E27FC236}">
                <a16:creationId xmlns:a16="http://schemas.microsoft.com/office/drawing/2014/main" id="{885FEE83-2C30-F6F0-945F-027D994C122F}"/>
              </a:ext>
            </a:extLst>
          </p:cNvPr>
          <p:cNvSpPr/>
          <p:nvPr/>
        </p:nvSpPr>
        <p:spPr>
          <a:xfrm>
            <a:off x="1187337" y="4191489"/>
            <a:ext cx="421910" cy="369332"/>
          </a:xfrm>
          <a:prstGeom prst="rect">
            <a:avLst/>
          </a:prstGeom>
        </p:spPr>
        <p:txBody>
          <a:bodyPr wrap="none">
            <a:spAutoFit/>
          </a:bodyPr>
          <a:lstStyle/>
          <a:p>
            <a:r>
              <a:rPr lang="de-DE" dirty="0"/>
              <a:t>p*</a:t>
            </a:r>
          </a:p>
        </p:txBody>
      </p:sp>
      <p:sp>
        <p:nvSpPr>
          <p:cNvPr id="23" name="Freihandform: Form 22">
            <a:extLst>
              <a:ext uri="{FF2B5EF4-FFF2-40B4-BE49-F238E27FC236}">
                <a16:creationId xmlns:a16="http://schemas.microsoft.com/office/drawing/2014/main" id="{634B5499-1EF2-C9C9-968B-140F34A742C1}"/>
              </a:ext>
            </a:extLst>
          </p:cNvPr>
          <p:cNvSpPr/>
          <p:nvPr/>
        </p:nvSpPr>
        <p:spPr>
          <a:xfrm>
            <a:off x="2259129" y="3234690"/>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 name="Gerade Verbindung mit Pfeil 2">
            <a:extLst>
              <a:ext uri="{FF2B5EF4-FFF2-40B4-BE49-F238E27FC236}">
                <a16:creationId xmlns:a16="http://schemas.microsoft.com/office/drawing/2014/main" id="{24014D8D-2D05-BDB8-24D4-72B0A15CE9D1}"/>
              </a:ext>
            </a:extLst>
          </p:cNvPr>
          <p:cNvCxnSpPr/>
          <p:nvPr/>
        </p:nvCxnSpPr>
        <p:spPr>
          <a:xfrm flipH="1">
            <a:off x="4422840" y="4221940"/>
            <a:ext cx="1912989" cy="199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2916F18C-B3FD-17A6-73B9-540909E7731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7113E72-9A59-4282-9306-D4912A6994FB}"/>
                  </a:ext>
                </a:extLst>
              </p14:cNvPr>
              <p14:cNvContentPartPr/>
              <p14:nvPr/>
            </p14:nvContentPartPr>
            <p14:xfrm>
              <a:off x="151307" y="1882147"/>
              <a:ext cx="1217880" cy="30960"/>
            </p14:xfrm>
          </p:contentPart>
        </mc:Choice>
        <mc:Fallback>
          <p:pic>
            <p:nvPicPr>
              <p:cNvPr id="2" name="Freihand 1">
                <a:extLst>
                  <a:ext uri="{FF2B5EF4-FFF2-40B4-BE49-F238E27FC236}">
                    <a16:creationId xmlns:a16="http://schemas.microsoft.com/office/drawing/2014/main" id="{E7113E72-9A59-4282-9306-D4912A6994FB}"/>
                  </a:ext>
                </a:extLst>
              </p:cNvPr>
              <p:cNvPicPr/>
              <p:nvPr/>
            </p:nvPicPr>
            <p:blipFill>
              <a:blip r:embed="rId4"/>
              <a:stretch>
                <a:fillRect/>
              </a:stretch>
            </p:blipFill>
            <p:spPr>
              <a:xfrm>
                <a:off x="146987" y="1877827"/>
                <a:ext cx="122652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CAFB295D-6F1A-4819-8E99-39C9A7778632}"/>
                  </a:ext>
                </a:extLst>
              </p14:cNvPr>
              <p14:cNvContentPartPr/>
              <p14:nvPr/>
            </p14:nvContentPartPr>
            <p14:xfrm>
              <a:off x="157787" y="2626267"/>
              <a:ext cx="1488960" cy="87120"/>
            </p14:xfrm>
          </p:contentPart>
        </mc:Choice>
        <mc:Fallback>
          <p:pic>
            <p:nvPicPr>
              <p:cNvPr id="5" name="Freihand 4">
                <a:extLst>
                  <a:ext uri="{FF2B5EF4-FFF2-40B4-BE49-F238E27FC236}">
                    <a16:creationId xmlns:a16="http://schemas.microsoft.com/office/drawing/2014/main" id="{CAFB295D-6F1A-4819-8E99-39C9A7778632}"/>
                  </a:ext>
                </a:extLst>
              </p:cNvPr>
              <p:cNvPicPr/>
              <p:nvPr/>
            </p:nvPicPr>
            <p:blipFill>
              <a:blip r:embed="rId6"/>
              <a:stretch>
                <a:fillRect/>
              </a:stretch>
            </p:blipFill>
            <p:spPr>
              <a:xfrm>
                <a:off x="153467" y="2621947"/>
                <a:ext cx="14976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2" name="Freihand 11">
                <a:extLst>
                  <a:ext uri="{FF2B5EF4-FFF2-40B4-BE49-F238E27FC236}">
                    <a16:creationId xmlns:a16="http://schemas.microsoft.com/office/drawing/2014/main" id="{DCA8C247-3C47-4FBE-9EC9-D966D086BD5E}"/>
                  </a:ext>
                </a:extLst>
              </p14:cNvPr>
              <p14:cNvContentPartPr/>
              <p14:nvPr/>
            </p14:nvContentPartPr>
            <p14:xfrm>
              <a:off x="3891707" y="1939747"/>
              <a:ext cx="3378240" cy="98280"/>
            </p14:xfrm>
          </p:contentPart>
        </mc:Choice>
        <mc:Fallback>
          <p:pic>
            <p:nvPicPr>
              <p:cNvPr id="12" name="Freihand 11">
                <a:extLst>
                  <a:ext uri="{FF2B5EF4-FFF2-40B4-BE49-F238E27FC236}">
                    <a16:creationId xmlns:a16="http://schemas.microsoft.com/office/drawing/2014/main" id="{DCA8C247-3C47-4FBE-9EC9-D966D086BD5E}"/>
                  </a:ext>
                </a:extLst>
              </p:cNvPr>
              <p:cNvPicPr/>
              <p:nvPr/>
            </p:nvPicPr>
            <p:blipFill>
              <a:blip r:embed="rId8"/>
              <a:stretch>
                <a:fillRect/>
              </a:stretch>
            </p:blipFill>
            <p:spPr>
              <a:xfrm>
                <a:off x="3887387" y="1935427"/>
                <a:ext cx="33868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3" name="Freihand 12">
                <a:extLst>
                  <a:ext uri="{FF2B5EF4-FFF2-40B4-BE49-F238E27FC236}">
                    <a16:creationId xmlns:a16="http://schemas.microsoft.com/office/drawing/2014/main" id="{015D47C2-0212-4488-9C6C-7129CFCF0A5B}"/>
                  </a:ext>
                </a:extLst>
              </p14:cNvPr>
              <p14:cNvContentPartPr/>
              <p14:nvPr/>
            </p14:nvContentPartPr>
            <p14:xfrm>
              <a:off x="5935067" y="3787987"/>
              <a:ext cx="360" cy="360"/>
            </p14:xfrm>
          </p:contentPart>
        </mc:Choice>
        <mc:Fallback>
          <p:pic>
            <p:nvPicPr>
              <p:cNvPr id="13" name="Freihand 12">
                <a:extLst>
                  <a:ext uri="{FF2B5EF4-FFF2-40B4-BE49-F238E27FC236}">
                    <a16:creationId xmlns:a16="http://schemas.microsoft.com/office/drawing/2014/main" id="{015D47C2-0212-4488-9C6C-7129CFCF0A5B}"/>
                  </a:ext>
                </a:extLst>
              </p:cNvPr>
              <p:cNvPicPr/>
              <p:nvPr/>
            </p:nvPicPr>
            <p:blipFill>
              <a:blip r:embed="rId10"/>
              <a:stretch>
                <a:fillRect/>
              </a:stretch>
            </p:blipFill>
            <p:spPr>
              <a:xfrm>
                <a:off x="5930747" y="3783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4" name="Freihand 13">
                <a:extLst>
                  <a:ext uri="{FF2B5EF4-FFF2-40B4-BE49-F238E27FC236}">
                    <a16:creationId xmlns:a16="http://schemas.microsoft.com/office/drawing/2014/main" id="{634B1EAB-00C1-48D2-AEA8-0B2BD984D4B1}"/>
                  </a:ext>
                </a:extLst>
              </p14:cNvPr>
              <p14:cNvContentPartPr/>
              <p14:nvPr/>
            </p14:nvContentPartPr>
            <p14:xfrm>
              <a:off x="5625827" y="3652987"/>
              <a:ext cx="943920" cy="48240"/>
            </p14:xfrm>
          </p:contentPart>
        </mc:Choice>
        <mc:Fallback>
          <p:pic>
            <p:nvPicPr>
              <p:cNvPr id="14" name="Freihand 13">
                <a:extLst>
                  <a:ext uri="{FF2B5EF4-FFF2-40B4-BE49-F238E27FC236}">
                    <a16:creationId xmlns:a16="http://schemas.microsoft.com/office/drawing/2014/main" id="{634B1EAB-00C1-48D2-AEA8-0B2BD984D4B1}"/>
                  </a:ext>
                </a:extLst>
              </p:cNvPr>
              <p:cNvPicPr/>
              <p:nvPr/>
            </p:nvPicPr>
            <p:blipFill>
              <a:blip r:embed="rId12"/>
              <a:stretch>
                <a:fillRect/>
              </a:stretch>
            </p:blipFill>
            <p:spPr>
              <a:xfrm>
                <a:off x="5621507" y="3648667"/>
                <a:ext cx="95256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7" name="Freihand 16">
                <a:extLst>
                  <a:ext uri="{FF2B5EF4-FFF2-40B4-BE49-F238E27FC236}">
                    <a16:creationId xmlns:a16="http://schemas.microsoft.com/office/drawing/2014/main" id="{5AC6700E-3DD4-43DF-BB94-4F95E41DA242}"/>
                  </a:ext>
                </a:extLst>
              </p14:cNvPr>
              <p14:cNvContentPartPr/>
              <p14:nvPr/>
            </p14:nvContentPartPr>
            <p14:xfrm>
              <a:off x="200987" y="1924987"/>
              <a:ext cx="1078560" cy="23760"/>
            </p14:xfrm>
          </p:contentPart>
        </mc:Choice>
        <mc:Fallback>
          <p:pic>
            <p:nvPicPr>
              <p:cNvPr id="17" name="Freihand 16">
                <a:extLst>
                  <a:ext uri="{FF2B5EF4-FFF2-40B4-BE49-F238E27FC236}">
                    <a16:creationId xmlns:a16="http://schemas.microsoft.com/office/drawing/2014/main" id="{5AC6700E-3DD4-43DF-BB94-4F95E41DA242}"/>
                  </a:ext>
                </a:extLst>
              </p:cNvPr>
              <p:cNvPicPr/>
              <p:nvPr/>
            </p:nvPicPr>
            <p:blipFill>
              <a:blip r:embed="rId14"/>
              <a:stretch>
                <a:fillRect/>
              </a:stretch>
            </p:blipFill>
            <p:spPr>
              <a:xfrm>
                <a:off x="196667" y="1920667"/>
                <a:ext cx="10872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0" name="Freihand 19">
                <a:extLst>
                  <a:ext uri="{FF2B5EF4-FFF2-40B4-BE49-F238E27FC236}">
                    <a16:creationId xmlns:a16="http://schemas.microsoft.com/office/drawing/2014/main" id="{489136D9-4A32-4550-ACDB-620CDDEF3798}"/>
                  </a:ext>
                </a:extLst>
              </p14:cNvPr>
              <p14:cNvContentPartPr/>
              <p14:nvPr/>
            </p14:nvContentPartPr>
            <p14:xfrm>
              <a:off x="2840147" y="1398307"/>
              <a:ext cx="925920" cy="637200"/>
            </p14:xfrm>
          </p:contentPart>
        </mc:Choice>
        <mc:Fallback>
          <p:pic>
            <p:nvPicPr>
              <p:cNvPr id="20" name="Freihand 19">
                <a:extLst>
                  <a:ext uri="{FF2B5EF4-FFF2-40B4-BE49-F238E27FC236}">
                    <a16:creationId xmlns:a16="http://schemas.microsoft.com/office/drawing/2014/main" id="{489136D9-4A32-4550-ACDB-620CDDEF3798}"/>
                  </a:ext>
                </a:extLst>
              </p:cNvPr>
              <p:cNvPicPr/>
              <p:nvPr/>
            </p:nvPicPr>
            <p:blipFill>
              <a:blip r:embed="rId16"/>
              <a:stretch>
                <a:fillRect/>
              </a:stretch>
            </p:blipFill>
            <p:spPr>
              <a:xfrm>
                <a:off x="2835827" y="1393987"/>
                <a:ext cx="934560" cy="645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4" name="Freihand 23">
                <a:extLst>
                  <a:ext uri="{FF2B5EF4-FFF2-40B4-BE49-F238E27FC236}">
                    <a16:creationId xmlns:a16="http://schemas.microsoft.com/office/drawing/2014/main" id="{25157671-0615-4FC4-94D4-8F36B50E25EF}"/>
                  </a:ext>
                </a:extLst>
              </p14:cNvPr>
              <p14:cNvContentPartPr/>
              <p14:nvPr/>
            </p14:nvContentPartPr>
            <p14:xfrm>
              <a:off x="6144587" y="5395027"/>
              <a:ext cx="1051560" cy="43560"/>
            </p14:xfrm>
          </p:contentPart>
        </mc:Choice>
        <mc:Fallback>
          <p:pic>
            <p:nvPicPr>
              <p:cNvPr id="24" name="Freihand 23">
                <a:extLst>
                  <a:ext uri="{FF2B5EF4-FFF2-40B4-BE49-F238E27FC236}">
                    <a16:creationId xmlns:a16="http://schemas.microsoft.com/office/drawing/2014/main" id="{25157671-0615-4FC4-94D4-8F36B50E25EF}"/>
                  </a:ext>
                </a:extLst>
              </p:cNvPr>
              <p:cNvPicPr/>
              <p:nvPr/>
            </p:nvPicPr>
            <p:blipFill>
              <a:blip r:embed="rId18"/>
              <a:stretch>
                <a:fillRect/>
              </a:stretch>
            </p:blipFill>
            <p:spPr>
              <a:xfrm>
                <a:off x="6140267" y="5390707"/>
                <a:ext cx="1060200" cy="52200"/>
              </a:xfrm>
              <a:prstGeom prst="rect">
                <a:avLst/>
              </a:prstGeom>
            </p:spPr>
          </p:pic>
        </mc:Fallback>
      </mc:AlternateContent>
      <p:grpSp>
        <p:nvGrpSpPr>
          <p:cNvPr id="31" name="Gruppieren 30">
            <a:extLst>
              <a:ext uri="{FF2B5EF4-FFF2-40B4-BE49-F238E27FC236}">
                <a16:creationId xmlns:a16="http://schemas.microsoft.com/office/drawing/2014/main" id="{457BAE1F-D486-4A2B-82A1-FA9910C50FCA}"/>
              </a:ext>
            </a:extLst>
          </p:cNvPr>
          <p:cNvGrpSpPr/>
          <p:nvPr/>
        </p:nvGrpSpPr>
        <p:grpSpPr>
          <a:xfrm>
            <a:off x="1577987" y="3691867"/>
            <a:ext cx="2578680" cy="2276640"/>
            <a:chOff x="1577987" y="3691867"/>
            <a:chExt cx="2578680" cy="2276640"/>
          </a:xfrm>
        </p:grpSpPr>
        <mc:AlternateContent xmlns:mc="http://schemas.openxmlformats.org/markup-compatibility/2006">
          <mc:Choice xmlns:p14="http://schemas.microsoft.com/office/powerpoint/2010/main" Requires="p14">
            <p:contentPart p14:bwMode="auto" r:id="rId19">
              <p14:nvContentPartPr>
                <p14:cNvPr id="26" name="Freihand 25">
                  <a:extLst>
                    <a:ext uri="{FF2B5EF4-FFF2-40B4-BE49-F238E27FC236}">
                      <a16:creationId xmlns:a16="http://schemas.microsoft.com/office/drawing/2014/main" id="{F194DB38-D3F4-4D6B-86D4-6BE73B592C93}"/>
                    </a:ext>
                  </a:extLst>
                </p14:cNvPr>
                <p14:cNvContentPartPr/>
                <p14:nvPr/>
              </p14:nvContentPartPr>
              <p14:xfrm>
                <a:off x="3995027" y="4533187"/>
                <a:ext cx="41040" cy="1435320"/>
              </p14:xfrm>
            </p:contentPart>
          </mc:Choice>
          <mc:Fallback>
            <p:pic>
              <p:nvPicPr>
                <p:cNvPr id="26" name="Freihand 25">
                  <a:extLst>
                    <a:ext uri="{FF2B5EF4-FFF2-40B4-BE49-F238E27FC236}">
                      <a16:creationId xmlns:a16="http://schemas.microsoft.com/office/drawing/2014/main" id="{F194DB38-D3F4-4D6B-86D4-6BE73B592C93}"/>
                    </a:ext>
                  </a:extLst>
                </p:cNvPr>
                <p:cNvPicPr/>
                <p:nvPr/>
              </p:nvPicPr>
              <p:blipFill>
                <a:blip r:embed="rId20"/>
                <a:stretch>
                  <a:fillRect/>
                </a:stretch>
              </p:blipFill>
              <p:spPr>
                <a:xfrm>
                  <a:off x="3990707" y="4528867"/>
                  <a:ext cx="49680" cy="14439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7" name="Freihand 26">
                  <a:extLst>
                    <a:ext uri="{FF2B5EF4-FFF2-40B4-BE49-F238E27FC236}">
                      <a16:creationId xmlns:a16="http://schemas.microsoft.com/office/drawing/2014/main" id="{22C7EC5C-F0C9-4ACA-A7FC-9B424D7E7BCD}"/>
                    </a:ext>
                  </a:extLst>
                </p14:cNvPr>
                <p14:cNvContentPartPr/>
                <p14:nvPr/>
              </p14:nvContentPartPr>
              <p14:xfrm>
                <a:off x="1577987" y="4356427"/>
                <a:ext cx="2413800" cy="95040"/>
              </p14:xfrm>
            </p:contentPart>
          </mc:Choice>
          <mc:Fallback>
            <p:pic>
              <p:nvPicPr>
                <p:cNvPr id="27" name="Freihand 26">
                  <a:extLst>
                    <a:ext uri="{FF2B5EF4-FFF2-40B4-BE49-F238E27FC236}">
                      <a16:creationId xmlns:a16="http://schemas.microsoft.com/office/drawing/2014/main" id="{22C7EC5C-F0C9-4ACA-A7FC-9B424D7E7BCD}"/>
                    </a:ext>
                  </a:extLst>
                </p:cNvPr>
                <p:cNvPicPr/>
                <p:nvPr/>
              </p:nvPicPr>
              <p:blipFill>
                <a:blip r:embed="rId22"/>
                <a:stretch>
                  <a:fillRect/>
                </a:stretch>
              </p:blipFill>
              <p:spPr>
                <a:xfrm>
                  <a:off x="1573667" y="4352107"/>
                  <a:ext cx="24224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9" name="Freihand 28">
                  <a:extLst>
                    <a:ext uri="{FF2B5EF4-FFF2-40B4-BE49-F238E27FC236}">
                      <a16:creationId xmlns:a16="http://schemas.microsoft.com/office/drawing/2014/main" id="{C4568D2E-CAE2-4D4E-9E46-77D580C86A5E}"/>
                    </a:ext>
                  </a:extLst>
                </p14:cNvPr>
                <p14:cNvContentPartPr/>
                <p14:nvPr/>
              </p14:nvContentPartPr>
              <p14:xfrm>
                <a:off x="3989627" y="3691867"/>
                <a:ext cx="79560" cy="487080"/>
              </p14:xfrm>
            </p:contentPart>
          </mc:Choice>
          <mc:Fallback>
            <p:pic>
              <p:nvPicPr>
                <p:cNvPr id="29" name="Freihand 28">
                  <a:extLst>
                    <a:ext uri="{FF2B5EF4-FFF2-40B4-BE49-F238E27FC236}">
                      <a16:creationId xmlns:a16="http://schemas.microsoft.com/office/drawing/2014/main" id="{C4568D2E-CAE2-4D4E-9E46-77D580C86A5E}"/>
                    </a:ext>
                  </a:extLst>
                </p:cNvPr>
                <p:cNvPicPr/>
                <p:nvPr/>
              </p:nvPicPr>
              <p:blipFill>
                <a:blip r:embed="rId24"/>
                <a:stretch>
                  <a:fillRect/>
                </a:stretch>
              </p:blipFill>
              <p:spPr>
                <a:xfrm>
                  <a:off x="3985307" y="3687547"/>
                  <a:ext cx="88200" cy="4957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0" name="Freihand 29">
                  <a:extLst>
                    <a:ext uri="{FF2B5EF4-FFF2-40B4-BE49-F238E27FC236}">
                      <a16:creationId xmlns:a16="http://schemas.microsoft.com/office/drawing/2014/main" id="{348C24E6-8898-470F-94CC-2D70B96EA4F2}"/>
                    </a:ext>
                  </a:extLst>
                </p14:cNvPr>
                <p14:cNvContentPartPr/>
                <p14:nvPr/>
              </p14:nvContentPartPr>
              <p14:xfrm>
                <a:off x="3907907" y="3938827"/>
                <a:ext cx="248760" cy="303120"/>
              </p14:xfrm>
            </p:contentPart>
          </mc:Choice>
          <mc:Fallback>
            <p:pic>
              <p:nvPicPr>
                <p:cNvPr id="30" name="Freihand 29">
                  <a:extLst>
                    <a:ext uri="{FF2B5EF4-FFF2-40B4-BE49-F238E27FC236}">
                      <a16:creationId xmlns:a16="http://schemas.microsoft.com/office/drawing/2014/main" id="{348C24E6-8898-470F-94CC-2D70B96EA4F2}"/>
                    </a:ext>
                  </a:extLst>
                </p:cNvPr>
                <p:cNvPicPr/>
                <p:nvPr/>
              </p:nvPicPr>
              <p:blipFill>
                <a:blip r:embed="rId26"/>
                <a:stretch>
                  <a:fillRect/>
                </a:stretch>
              </p:blipFill>
              <p:spPr>
                <a:xfrm>
                  <a:off x="3903587" y="3934507"/>
                  <a:ext cx="257400" cy="311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32" name="Freihand 31">
                <a:extLst>
                  <a:ext uri="{FF2B5EF4-FFF2-40B4-BE49-F238E27FC236}">
                    <a16:creationId xmlns:a16="http://schemas.microsoft.com/office/drawing/2014/main" id="{B160B59F-7505-4855-8737-C708ECDBB66A}"/>
                  </a:ext>
                </a:extLst>
              </p14:cNvPr>
              <p14:cNvContentPartPr/>
              <p14:nvPr/>
            </p14:nvContentPartPr>
            <p14:xfrm>
              <a:off x="3977387" y="3362467"/>
              <a:ext cx="182520" cy="202680"/>
            </p14:xfrm>
          </p:contentPart>
        </mc:Choice>
        <mc:Fallback>
          <p:pic>
            <p:nvPicPr>
              <p:cNvPr id="32" name="Freihand 31">
                <a:extLst>
                  <a:ext uri="{FF2B5EF4-FFF2-40B4-BE49-F238E27FC236}">
                    <a16:creationId xmlns:a16="http://schemas.microsoft.com/office/drawing/2014/main" id="{B160B59F-7505-4855-8737-C708ECDBB66A}"/>
                  </a:ext>
                </a:extLst>
              </p:cNvPr>
              <p:cNvPicPr/>
              <p:nvPr/>
            </p:nvPicPr>
            <p:blipFill>
              <a:blip r:embed="rId28"/>
              <a:stretch>
                <a:fillRect/>
              </a:stretch>
            </p:blipFill>
            <p:spPr>
              <a:xfrm>
                <a:off x="3973067" y="3358147"/>
                <a:ext cx="19116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3" name="Freihand 32">
                <a:extLst>
                  <a:ext uri="{FF2B5EF4-FFF2-40B4-BE49-F238E27FC236}">
                    <a16:creationId xmlns:a16="http://schemas.microsoft.com/office/drawing/2014/main" id="{1685FF5B-CB64-490C-8396-944096AE56E0}"/>
                  </a:ext>
                </a:extLst>
              </p14:cNvPr>
              <p14:cNvContentPartPr/>
              <p14:nvPr/>
            </p14:nvContentPartPr>
            <p14:xfrm>
              <a:off x="4128227" y="3252307"/>
              <a:ext cx="184680" cy="226800"/>
            </p14:xfrm>
          </p:contentPart>
        </mc:Choice>
        <mc:Fallback>
          <p:pic>
            <p:nvPicPr>
              <p:cNvPr id="33" name="Freihand 32">
                <a:extLst>
                  <a:ext uri="{FF2B5EF4-FFF2-40B4-BE49-F238E27FC236}">
                    <a16:creationId xmlns:a16="http://schemas.microsoft.com/office/drawing/2014/main" id="{1685FF5B-CB64-490C-8396-944096AE56E0}"/>
                  </a:ext>
                </a:extLst>
              </p:cNvPr>
              <p:cNvPicPr/>
              <p:nvPr/>
            </p:nvPicPr>
            <p:blipFill>
              <a:blip r:embed="rId30"/>
              <a:stretch>
                <a:fillRect/>
              </a:stretch>
            </p:blipFill>
            <p:spPr>
              <a:xfrm>
                <a:off x="4123907" y="3247987"/>
                <a:ext cx="1933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4" name="Freihand 33">
                <a:extLst>
                  <a:ext uri="{FF2B5EF4-FFF2-40B4-BE49-F238E27FC236}">
                    <a16:creationId xmlns:a16="http://schemas.microsoft.com/office/drawing/2014/main" id="{3F1953D8-EB31-481B-A240-5B22276F1EC5}"/>
                  </a:ext>
                </a:extLst>
              </p14:cNvPr>
              <p14:cNvContentPartPr/>
              <p14:nvPr/>
            </p14:nvContentPartPr>
            <p14:xfrm>
              <a:off x="4310747" y="3373987"/>
              <a:ext cx="55800" cy="33480"/>
            </p14:xfrm>
          </p:contentPart>
        </mc:Choice>
        <mc:Fallback>
          <p:pic>
            <p:nvPicPr>
              <p:cNvPr id="34" name="Freihand 33">
                <a:extLst>
                  <a:ext uri="{FF2B5EF4-FFF2-40B4-BE49-F238E27FC236}">
                    <a16:creationId xmlns:a16="http://schemas.microsoft.com/office/drawing/2014/main" id="{3F1953D8-EB31-481B-A240-5B22276F1EC5}"/>
                  </a:ext>
                </a:extLst>
              </p:cNvPr>
              <p:cNvPicPr/>
              <p:nvPr/>
            </p:nvPicPr>
            <p:blipFill>
              <a:blip r:embed="rId32"/>
              <a:stretch>
                <a:fillRect/>
              </a:stretch>
            </p:blipFill>
            <p:spPr>
              <a:xfrm>
                <a:off x="4306427" y="3369667"/>
                <a:ext cx="6444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5" name="Freihand 34">
                <a:extLst>
                  <a:ext uri="{FF2B5EF4-FFF2-40B4-BE49-F238E27FC236}">
                    <a16:creationId xmlns:a16="http://schemas.microsoft.com/office/drawing/2014/main" id="{B414101C-0059-4FCB-AB23-39E875009674}"/>
                  </a:ext>
                </a:extLst>
              </p14:cNvPr>
              <p14:cNvContentPartPr/>
              <p14:nvPr/>
            </p14:nvContentPartPr>
            <p14:xfrm>
              <a:off x="4345667" y="3195787"/>
              <a:ext cx="136800" cy="204480"/>
            </p14:xfrm>
          </p:contentPart>
        </mc:Choice>
        <mc:Fallback>
          <p:pic>
            <p:nvPicPr>
              <p:cNvPr id="35" name="Freihand 34">
                <a:extLst>
                  <a:ext uri="{FF2B5EF4-FFF2-40B4-BE49-F238E27FC236}">
                    <a16:creationId xmlns:a16="http://schemas.microsoft.com/office/drawing/2014/main" id="{B414101C-0059-4FCB-AB23-39E875009674}"/>
                  </a:ext>
                </a:extLst>
              </p:cNvPr>
              <p:cNvPicPr/>
              <p:nvPr/>
            </p:nvPicPr>
            <p:blipFill>
              <a:blip r:embed="rId34"/>
              <a:stretch>
                <a:fillRect/>
              </a:stretch>
            </p:blipFill>
            <p:spPr>
              <a:xfrm>
                <a:off x="4341347" y="3191467"/>
                <a:ext cx="14544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6" name="Freihand 35">
                <a:extLst>
                  <a:ext uri="{FF2B5EF4-FFF2-40B4-BE49-F238E27FC236}">
                    <a16:creationId xmlns:a16="http://schemas.microsoft.com/office/drawing/2014/main" id="{68AF55D5-2F59-423D-B936-D781F31320B8}"/>
                  </a:ext>
                </a:extLst>
              </p14:cNvPr>
              <p14:cNvContentPartPr/>
              <p14:nvPr/>
            </p14:nvContentPartPr>
            <p14:xfrm>
              <a:off x="4591187" y="3174907"/>
              <a:ext cx="136440" cy="123120"/>
            </p14:xfrm>
          </p:contentPart>
        </mc:Choice>
        <mc:Fallback>
          <p:pic>
            <p:nvPicPr>
              <p:cNvPr id="36" name="Freihand 35">
                <a:extLst>
                  <a:ext uri="{FF2B5EF4-FFF2-40B4-BE49-F238E27FC236}">
                    <a16:creationId xmlns:a16="http://schemas.microsoft.com/office/drawing/2014/main" id="{68AF55D5-2F59-423D-B936-D781F31320B8}"/>
                  </a:ext>
                </a:extLst>
              </p:cNvPr>
              <p:cNvPicPr/>
              <p:nvPr/>
            </p:nvPicPr>
            <p:blipFill>
              <a:blip r:embed="rId36"/>
              <a:stretch>
                <a:fillRect/>
              </a:stretch>
            </p:blipFill>
            <p:spPr>
              <a:xfrm>
                <a:off x="4586867" y="3170587"/>
                <a:ext cx="1450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7" name="Freihand 36">
                <a:extLst>
                  <a:ext uri="{FF2B5EF4-FFF2-40B4-BE49-F238E27FC236}">
                    <a16:creationId xmlns:a16="http://schemas.microsoft.com/office/drawing/2014/main" id="{5E1C970B-D0DC-45FF-94AB-969579E2228D}"/>
                  </a:ext>
                </a:extLst>
              </p14:cNvPr>
              <p14:cNvContentPartPr/>
              <p14:nvPr/>
            </p14:nvContentPartPr>
            <p14:xfrm>
              <a:off x="4750667" y="3110827"/>
              <a:ext cx="252360" cy="349920"/>
            </p14:xfrm>
          </p:contentPart>
        </mc:Choice>
        <mc:Fallback>
          <p:pic>
            <p:nvPicPr>
              <p:cNvPr id="37" name="Freihand 36">
                <a:extLst>
                  <a:ext uri="{FF2B5EF4-FFF2-40B4-BE49-F238E27FC236}">
                    <a16:creationId xmlns:a16="http://schemas.microsoft.com/office/drawing/2014/main" id="{5E1C970B-D0DC-45FF-94AB-969579E2228D}"/>
                  </a:ext>
                </a:extLst>
              </p:cNvPr>
              <p:cNvPicPr/>
              <p:nvPr/>
            </p:nvPicPr>
            <p:blipFill>
              <a:blip r:embed="rId38"/>
              <a:stretch>
                <a:fillRect/>
              </a:stretch>
            </p:blipFill>
            <p:spPr>
              <a:xfrm>
                <a:off x="4746347" y="3106507"/>
                <a:ext cx="261000" cy="3585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8" name="Freihand 37">
                <a:extLst>
                  <a:ext uri="{FF2B5EF4-FFF2-40B4-BE49-F238E27FC236}">
                    <a16:creationId xmlns:a16="http://schemas.microsoft.com/office/drawing/2014/main" id="{DEA5971B-7BAC-4970-9077-4193FF541B79}"/>
                  </a:ext>
                </a:extLst>
              </p14:cNvPr>
              <p14:cNvContentPartPr/>
              <p14:nvPr/>
            </p14:nvContentPartPr>
            <p14:xfrm>
              <a:off x="5023547" y="3116947"/>
              <a:ext cx="360" cy="360"/>
            </p14:xfrm>
          </p:contentPart>
        </mc:Choice>
        <mc:Fallback>
          <p:pic>
            <p:nvPicPr>
              <p:cNvPr id="38" name="Freihand 37">
                <a:extLst>
                  <a:ext uri="{FF2B5EF4-FFF2-40B4-BE49-F238E27FC236}">
                    <a16:creationId xmlns:a16="http://schemas.microsoft.com/office/drawing/2014/main" id="{DEA5971B-7BAC-4970-9077-4193FF541B79}"/>
                  </a:ext>
                </a:extLst>
              </p:cNvPr>
              <p:cNvPicPr/>
              <p:nvPr/>
            </p:nvPicPr>
            <p:blipFill>
              <a:blip r:embed="rId10"/>
              <a:stretch>
                <a:fillRect/>
              </a:stretch>
            </p:blipFill>
            <p:spPr>
              <a:xfrm>
                <a:off x="5019227" y="3112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9" name="Freihand 38">
                <a:extLst>
                  <a:ext uri="{FF2B5EF4-FFF2-40B4-BE49-F238E27FC236}">
                    <a16:creationId xmlns:a16="http://schemas.microsoft.com/office/drawing/2014/main" id="{4D1E92D4-A274-42AA-9030-FEAE93039008}"/>
                  </a:ext>
                </a:extLst>
              </p14:cNvPr>
              <p14:cNvContentPartPr/>
              <p14:nvPr/>
            </p14:nvContentPartPr>
            <p14:xfrm>
              <a:off x="5037227" y="3111187"/>
              <a:ext cx="22320" cy="113760"/>
            </p14:xfrm>
          </p:contentPart>
        </mc:Choice>
        <mc:Fallback>
          <p:pic>
            <p:nvPicPr>
              <p:cNvPr id="39" name="Freihand 38">
                <a:extLst>
                  <a:ext uri="{FF2B5EF4-FFF2-40B4-BE49-F238E27FC236}">
                    <a16:creationId xmlns:a16="http://schemas.microsoft.com/office/drawing/2014/main" id="{4D1E92D4-A274-42AA-9030-FEAE93039008}"/>
                  </a:ext>
                </a:extLst>
              </p:cNvPr>
              <p:cNvPicPr/>
              <p:nvPr/>
            </p:nvPicPr>
            <p:blipFill>
              <a:blip r:embed="rId41"/>
              <a:stretch>
                <a:fillRect/>
              </a:stretch>
            </p:blipFill>
            <p:spPr>
              <a:xfrm>
                <a:off x="5032907" y="3106867"/>
                <a:ext cx="309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40" name="Freihand 39">
                <a:extLst>
                  <a:ext uri="{FF2B5EF4-FFF2-40B4-BE49-F238E27FC236}">
                    <a16:creationId xmlns:a16="http://schemas.microsoft.com/office/drawing/2014/main" id="{7899A128-F65D-4BF9-887B-8D91445FC3AE}"/>
                  </a:ext>
                </a:extLst>
              </p14:cNvPr>
              <p14:cNvContentPartPr/>
              <p14:nvPr/>
            </p14:nvContentPartPr>
            <p14:xfrm>
              <a:off x="5035067" y="2997427"/>
              <a:ext cx="18000" cy="2880"/>
            </p14:xfrm>
          </p:contentPart>
        </mc:Choice>
        <mc:Fallback>
          <p:pic>
            <p:nvPicPr>
              <p:cNvPr id="40" name="Freihand 39">
                <a:extLst>
                  <a:ext uri="{FF2B5EF4-FFF2-40B4-BE49-F238E27FC236}">
                    <a16:creationId xmlns:a16="http://schemas.microsoft.com/office/drawing/2014/main" id="{7899A128-F65D-4BF9-887B-8D91445FC3AE}"/>
                  </a:ext>
                </a:extLst>
              </p:cNvPr>
              <p:cNvPicPr/>
              <p:nvPr/>
            </p:nvPicPr>
            <p:blipFill>
              <a:blip r:embed="rId43"/>
              <a:stretch>
                <a:fillRect/>
              </a:stretch>
            </p:blipFill>
            <p:spPr>
              <a:xfrm>
                <a:off x="5030747" y="2993107"/>
                <a:ext cx="266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41" name="Freihand 40">
                <a:extLst>
                  <a:ext uri="{FF2B5EF4-FFF2-40B4-BE49-F238E27FC236}">
                    <a16:creationId xmlns:a16="http://schemas.microsoft.com/office/drawing/2014/main" id="{2497DBF9-4171-4F1B-8BE4-6DDB97FA494C}"/>
                  </a:ext>
                </a:extLst>
              </p14:cNvPr>
              <p14:cNvContentPartPr/>
              <p14:nvPr/>
            </p14:nvContentPartPr>
            <p14:xfrm>
              <a:off x="5103107" y="2974027"/>
              <a:ext cx="120600" cy="200880"/>
            </p14:xfrm>
          </p:contentPart>
        </mc:Choice>
        <mc:Fallback>
          <p:pic>
            <p:nvPicPr>
              <p:cNvPr id="41" name="Freihand 40">
                <a:extLst>
                  <a:ext uri="{FF2B5EF4-FFF2-40B4-BE49-F238E27FC236}">
                    <a16:creationId xmlns:a16="http://schemas.microsoft.com/office/drawing/2014/main" id="{2497DBF9-4171-4F1B-8BE4-6DDB97FA494C}"/>
                  </a:ext>
                </a:extLst>
              </p:cNvPr>
              <p:cNvPicPr/>
              <p:nvPr/>
            </p:nvPicPr>
            <p:blipFill>
              <a:blip r:embed="rId45"/>
              <a:stretch>
                <a:fillRect/>
              </a:stretch>
            </p:blipFill>
            <p:spPr>
              <a:xfrm>
                <a:off x="5098787" y="2969707"/>
                <a:ext cx="12924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42" name="Freihand 41">
                <a:extLst>
                  <a:ext uri="{FF2B5EF4-FFF2-40B4-BE49-F238E27FC236}">
                    <a16:creationId xmlns:a16="http://schemas.microsoft.com/office/drawing/2014/main" id="{6623F3F2-AAA0-49CA-A0E7-0BD8C4FDBEAF}"/>
                  </a:ext>
                </a:extLst>
              </p14:cNvPr>
              <p14:cNvContentPartPr/>
              <p14:nvPr/>
            </p14:nvContentPartPr>
            <p14:xfrm>
              <a:off x="5253947" y="2922547"/>
              <a:ext cx="76680" cy="224640"/>
            </p14:xfrm>
          </p:contentPart>
        </mc:Choice>
        <mc:Fallback>
          <p:pic>
            <p:nvPicPr>
              <p:cNvPr id="42" name="Freihand 41">
                <a:extLst>
                  <a:ext uri="{FF2B5EF4-FFF2-40B4-BE49-F238E27FC236}">
                    <a16:creationId xmlns:a16="http://schemas.microsoft.com/office/drawing/2014/main" id="{6623F3F2-AAA0-49CA-A0E7-0BD8C4FDBEAF}"/>
                  </a:ext>
                </a:extLst>
              </p:cNvPr>
              <p:cNvPicPr/>
              <p:nvPr/>
            </p:nvPicPr>
            <p:blipFill>
              <a:blip r:embed="rId47"/>
              <a:stretch>
                <a:fillRect/>
              </a:stretch>
            </p:blipFill>
            <p:spPr>
              <a:xfrm>
                <a:off x="5249627" y="2918227"/>
                <a:ext cx="8532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3" name="Freihand 42">
                <a:extLst>
                  <a:ext uri="{FF2B5EF4-FFF2-40B4-BE49-F238E27FC236}">
                    <a16:creationId xmlns:a16="http://schemas.microsoft.com/office/drawing/2014/main" id="{9CCDCC96-3B5B-4B42-8DA9-048414CA6BBA}"/>
                  </a:ext>
                </a:extLst>
              </p14:cNvPr>
              <p14:cNvContentPartPr/>
              <p14:nvPr/>
            </p14:nvContentPartPr>
            <p14:xfrm>
              <a:off x="5366987" y="3017227"/>
              <a:ext cx="334080" cy="81000"/>
            </p14:xfrm>
          </p:contentPart>
        </mc:Choice>
        <mc:Fallback>
          <p:pic>
            <p:nvPicPr>
              <p:cNvPr id="43" name="Freihand 42">
                <a:extLst>
                  <a:ext uri="{FF2B5EF4-FFF2-40B4-BE49-F238E27FC236}">
                    <a16:creationId xmlns:a16="http://schemas.microsoft.com/office/drawing/2014/main" id="{9CCDCC96-3B5B-4B42-8DA9-048414CA6BBA}"/>
                  </a:ext>
                </a:extLst>
              </p:cNvPr>
              <p:cNvPicPr/>
              <p:nvPr/>
            </p:nvPicPr>
            <p:blipFill>
              <a:blip r:embed="rId49"/>
              <a:stretch>
                <a:fillRect/>
              </a:stretch>
            </p:blipFill>
            <p:spPr>
              <a:xfrm>
                <a:off x="5362667" y="3012907"/>
                <a:ext cx="3427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4" name="Freihand 43">
                <a:extLst>
                  <a:ext uri="{FF2B5EF4-FFF2-40B4-BE49-F238E27FC236}">
                    <a16:creationId xmlns:a16="http://schemas.microsoft.com/office/drawing/2014/main" id="{68E6612F-6493-451B-BF7C-ED25B67EDC2B}"/>
                  </a:ext>
                </a:extLst>
              </p14:cNvPr>
              <p14:cNvContentPartPr/>
              <p14:nvPr/>
            </p14:nvContentPartPr>
            <p14:xfrm>
              <a:off x="5845067" y="2987707"/>
              <a:ext cx="246960" cy="72720"/>
            </p14:xfrm>
          </p:contentPart>
        </mc:Choice>
        <mc:Fallback>
          <p:pic>
            <p:nvPicPr>
              <p:cNvPr id="44" name="Freihand 43">
                <a:extLst>
                  <a:ext uri="{FF2B5EF4-FFF2-40B4-BE49-F238E27FC236}">
                    <a16:creationId xmlns:a16="http://schemas.microsoft.com/office/drawing/2014/main" id="{68E6612F-6493-451B-BF7C-ED25B67EDC2B}"/>
                  </a:ext>
                </a:extLst>
              </p:cNvPr>
              <p:cNvPicPr/>
              <p:nvPr/>
            </p:nvPicPr>
            <p:blipFill>
              <a:blip r:embed="rId51"/>
              <a:stretch>
                <a:fillRect/>
              </a:stretch>
            </p:blipFill>
            <p:spPr>
              <a:xfrm>
                <a:off x="5840747" y="2983387"/>
                <a:ext cx="2556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5" name="Freihand 44">
                <a:extLst>
                  <a:ext uri="{FF2B5EF4-FFF2-40B4-BE49-F238E27FC236}">
                    <a16:creationId xmlns:a16="http://schemas.microsoft.com/office/drawing/2014/main" id="{5AF483EC-DEFB-43CC-9C78-911B91589D47}"/>
                  </a:ext>
                </a:extLst>
              </p14:cNvPr>
              <p14:cNvContentPartPr/>
              <p14:nvPr/>
            </p14:nvContentPartPr>
            <p14:xfrm>
              <a:off x="6101387" y="2902747"/>
              <a:ext cx="331560" cy="137160"/>
            </p14:xfrm>
          </p:contentPart>
        </mc:Choice>
        <mc:Fallback>
          <p:pic>
            <p:nvPicPr>
              <p:cNvPr id="45" name="Freihand 44">
                <a:extLst>
                  <a:ext uri="{FF2B5EF4-FFF2-40B4-BE49-F238E27FC236}">
                    <a16:creationId xmlns:a16="http://schemas.microsoft.com/office/drawing/2014/main" id="{5AF483EC-DEFB-43CC-9C78-911B91589D47}"/>
                  </a:ext>
                </a:extLst>
              </p:cNvPr>
              <p:cNvPicPr/>
              <p:nvPr/>
            </p:nvPicPr>
            <p:blipFill>
              <a:blip r:embed="rId53"/>
              <a:stretch>
                <a:fillRect/>
              </a:stretch>
            </p:blipFill>
            <p:spPr>
              <a:xfrm>
                <a:off x="6097067" y="2898427"/>
                <a:ext cx="3402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67" name="Freihand 66">
                <a:extLst>
                  <a:ext uri="{FF2B5EF4-FFF2-40B4-BE49-F238E27FC236}">
                    <a16:creationId xmlns:a16="http://schemas.microsoft.com/office/drawing/2014/main" id="{BC7102E8-50E0-44BC-80B7-0A765A558F5E}"/>
                  </a:ext>
                </a:extLst>
              </p14:cNvPr>
              <p14:cNvContentPartPr/>
              <p14:nvPr/>
            </p14:nvContentPartPr>
            <p14:xfrm>
              <a:off x="2549627" y="1680547"/>
              <a:ext cx="28440" cy="3600"/>
            </p14:xfrm>
          </p:contentPart>
        </mc:Choice>
        <mc:Fallback>
          <p:pic>
            <p:nvPicPr>
              <p:cNvPr id="67" name="Freihand 66">
                <a:extLst>
                  <a:ext uri="{FF2B5EF4-FFF2-40B4-BE49-F238E27FC236}">
                    <a16:creationId xmlns:a16="http://schemas.microsoft.com/office/drawing/2014/main" id="{BC7102E8-50E0-44BC-80B7-0A765A558F5E}"/>
                  </a:ext>
                </a:extLst>
              </p:cNvPr>
              <p:cNvPicPr/>
              <p:nvPr/>
            </p:nvPicPr>
            <p:blipFill>
              <a:blip r:embed="rId55"/>
              <a:stretch>
                <a:fillRect/>
              </a:stretch>
            </p:blipFill>
            <p:spPr>
              <a:xfrm>
                <a:off x="2545307" y="1676227"/>
                <a:ext cx="37080" cy="12240"/>
              </a:xfrm>
              <a:prstGeom prst="rect">
                <a:avLst/>
              </a:prstGeom>
            </p:spPr>
          </p:pic>
        </mc:Fallback>
      </mc:AlternateContent>
      <p:grpSp>
        <p:nvGrpSpPr>
          <p:cNvPr id="73" name="Gruppieren 72">
            <a:extLst>
              <a:ext uri="{FF2B5EF4-FFF2-40B4-BE49-F238E27FC236}">
                <a16:creationId xmlns:a16="http://schemas.microsoft.com/office/drawing/2014/main" id="{3BF9E922-14F7-43EB-829D-D6F75064D77F}"/>
              </a:ext>
            </a:extLst>
          </p:cNvPr>
          <p:cNvGrpSpPr/>
          <p:nvPr/>
        </p:nvGrpSpPr>
        <p:grpSpPr>
          <a:xfrm>
            <a:off x="3366107" y="1693867"/>
            <a:ext cx="186480" cy="77040"/>
            <a:chOff x="3366107" y="1693867"/>
            <a:chExt cx="186480" cy="77040"/>
          </a:xfrm>
        </p:grpSpPr>
        <mc:AlternateContent xmlns:mc="http://schemas.openxmlformats.org/markup-compatibility/2006">
          <mc:Choice xmlns:p14="http://schemas.microsoft.com/office/powerpoint/2010/main" Requires="p14">
            <p:contentPart p14:bwMode="auto" r:id="rId56">
              <p14:nvContentPartPr>
                <p14:cNvPr id="68" name="Freihand 67">
                  <a:extLst>
                    <a:ext uri="{FF2B5EF4-FFF2-40B4-BE49-F238E27FC236}">
                      <a16:creationId xmlns:a16="http://schemas.microsoft.com/office/drawing/2014/main" id="{7369C405-1FBF-4B0E-B574-02BE0022CEB7}"/>
                    </a:ext>
                  </a:extLst>
                </p14:cNvPr>
                <p14:cNvContentPartPr/>
                <p14:nvPr/>
              </p14:nvContentPartPr>
              <p14:xfrm>
                <a:off x="3366107" y="1765507"/>
                <a:ext cx="40680" cy="5400"/>
              </p14:xfrm>
            </p:contentPart>
          </mc:Choice>
          <mc:Fallback>
            <p:pic>
              <p:nvPicPr>
                <p:cNvPr id="68" name="Freihand 67">
                  <a:extLst>
                    <a:ext uri="{FF2B5EF4-FFF2-40B4-BE49-F238E27FC236}">
                      <a16:creationId xmlns:a16="http://schemas.microsoft.com/office/drawing/2014/main" id="{7369C405-1FBF-4B0E-B574-02BE0022CEB7}"/>
                    </a:ext>
                  </a:extLst>
                </p:cNvPr>
                <p:cNvPicPr/>
                <p:nvPr/>
              </p:nvPicPr>
              <p:blipFill>
                <a:blip r:embed="rId57"/>
                <a:stretch>
                  <a:fillRect/>
                </a:stretch>
              </p:blipFill>
              <p:spPr>
                <a:xfrm>
                  <a:off x="3361787" y="1761187"/>
                  <a:ext cx="493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9" name="Freihand 68">
                  <a:extLst>
                    <a:ext uri="{FF2B5EF4-FFF2-40B4-BE49-F238E27FC236}">
                      <a16:creationId xmlns:a16="http://schemas.microsoft.com/office/drawing/2014/main" id="{0D8457A3-B92D-4EBF-85A9-C2837B8D2B99}"/>
                    </a:ext>
                  </a:extLst>
                </p14:cNvPr>
                <p14:cNvContentPartPr/>
                <p14:nvPr/>
              </p14:nvContentPartPr>
              <p14:xfrm>
                <a:off x="3539987" y="1693867"/>
                <a:ext cx="12600" cy="37080"/>
              </p14:xfrm>
            </p:contentPart>
          </mc:Choice>
          <mc:Fallback>
            <p:pic>
              <p:nvPicPr>
                <p:cNvPr id="69" name="Freihand 68">
                  <a:extLst>
                    <a:ext uri="{FF2B5EF4-FFF2-40B4-BE49-F238E27FC236}">
                      <a16:creationId xmlns:a16="http://schemas.microsoft.com/office/drawing/2014/main" id="{0D8457A3-B92D-4EBF-85A9-C2837B8D2B99}"/>
                    </a:ext>
                  </a:extLst>
                </p:cNvPr>
                <p:cNvPicPr/>
                <p:nvPr/>
              </p:nvPicPr>
              <p:blipFill>
                <a:blip r:embed="rId59"/>
                <a:stretch>
                  <a:fillRect/>
                </a:stretch>
              </p:blipFill>
              <p:spPr>
                <a:xfrm>
                  <a:off x="3535667" y="1689547"/>
                  <a:ext cx="21240" cy="45720"/>
                </a:xfrm>
                <a:prstGeom prst="rect">
                  <a:avLst/>
                </a:prstGeom>
              </p:spPr>
            </p:pic>
          </mc:Fallback>
        </mc:AlternateContent>
      </p:grpSp>
      <p:grpSp>
        <p:nvGrpSpPr>
          <p:cNvPr id="78" name="Gruppieren 77">
            <a:extLst>
              <a:ext uri="{FF2B5EF4-FFF2-40B4-BE49-F238E27FC236}">
                <a16:creationId xmlns:a16="http://schemas.microsoft.com/office/drawing/2014/main" id="{99A08BD3-88D7-4149-93C0-DA2F5565D221}"/>
              </a:ext>
            </a:extLst>
          </p:cNvPr>
          <p:cNvGrpSpPr/>
          <p:nvPr/>
        </p:nvGrpSpPr>
        <p:grpSpPr>
          <a:xfrm>
            <a:off x="2760227" y="2057827"/>
            <a:ext cx="826200" cy="775440"/>
            <a:chOff x="2760227" y="2057827"/>
            <a:chExt cx="826200" cy="775440"/>
          </a:xfrm>
        </p:grpSpPr>
        <mc:AlternateContent xmlns:mc="http://schemas.openxmlformats.org/markup-compatibility/2006">
          <mc:Choice xmlns:p14="http://schemas.microsoft.com/office/powerpoint/2010/main" Requires="p14">
            <p:contentPart p14:bwMode="auto" r:id="rId60">
              <p14:nvContentPartPr>
                <p14:cNvPr id="70" name="Freihand 69">
                  <a:extLst>
                    <a:ext uri="{FF2B5EF4-FFF2-40B4-BE49-F238E27FC236}">
                      <a16:creationId xmlns:a16="http://schemas.microsoft.com/office/drawing/2014/main" id="{912D6E04-39F2-461C-8505-5297B45C9C33}"/>
                    </a:ext>
                  </a:extLst>
                </p14:cNvPr>
                <p14:cNvContentPartPr/>
                <p14:nvPr/>
              </p14:nvContentPartPr>
              <p14:xfrm>
                <a:off x="2760227" y="2500987"/>
                <a:ext cx="27720" cy="30240"/>
              </p14:xfrm>
            </p:contentPart>
          </mc:Choice>
          <mc:Fallback>
            <p:pic>
              <p:nvPicPr>
                <p:cNvPr id="70" name="Freihand 69">
                  <a:extLst>
                    <a:ext uri="{FF2B5EF4-FFF2-40B4-BE49-F238E27FC236}">
                      <a16:creationId xmlns:a16="http://schemas.microsoft.com/office/drawing/2014/main" id="{912D6E04-39F2-461C-8505-5297B45C9C33}"/>
                    </a:ext>
                  </a:extLst>
                </p:cNvPr>
                <p:cNvPicPr/>
                <p:nvPr/>
              </p:nvPicPr>
              <p:blipFill>
                <a:blip r:embed="rId61"/>
                <a:stretch>
                  <a:fillRect/>
                </a:stretch>
              </p:blipFill>
              <p:spPr>
                <a:xfrm>
                  <a:off x="2755907" y="2496667"/>
                  <a:ext cx="363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71" name="Freihand 70">
                  <a:extLst>
                    <a:ext uri="{FF2B5EF4-FFF2-40B4-BE49-F238E27FC236}">
                      <a16:creationId xmlns:a16="http://schemas.microsoft.com/office/drawing/2014/main" id="{1265BB8E-1DB8-4CA9-AC78-27061A4B8EA8}"/>
                    </a:ext>
                  </a:extLst>
                </p14:cNvPr>
                <p14:cNvContentPartPr/>
                <p14:nvPr/>
              </p14:nvContentPartPr>
              <p14:xfrm>
                <a:off x="3018707" y="2428627"/>
                <a:ext cx="360" cy="360"/>
              </p14:xfrm>
            </p:contentPart>
          </mc:Choice>
          <mc:Fallback>
            <p:pic>
              <p:nvPicPr>
                <p:cNvPr id="71" name="Freihand 70">
                  <a:extLst>
                    <a:ext uri="{FF2B5EF4-FFF2-40B4-BE49-F238E27FC236}">
                      <a16:creationId xmlns:a16="http://schemas.microsoft.com/office/drawing/2014/main" id="{1265BB8E-1DB8-4CA9-AC78-27061A4B8EA8}"/>
                    </a:ext>
                  </a:extLst>
                </p:cNvPr>
                <p:cNvPicPr/>
                <p:nvPr/>
              </p:nvPicPr>
              <p:blipFill>
                <a:blip r:embed="rId10"/>
                <a:stretch>
                  <a:fillRect/>
                </a:stretch>
              </p:blipFill>
              <p:spPr>
                <a:xfrm>
                  <a:off x="3014387" y="2424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74" name="Freihand 73">
                  <a:extLst>
                    <a:ext uri="{FF2B5EF4-FFF2-40B4-BE49-F238E27FC236}">
                      <a16:creationId xmlns:a16="http://schemas.microsoft.com/office/drawing/2014/main" id="{7C962EF5-EF89-4E1D-BE6A-99DABAEEE128}"/>
                    </a:ext>
                  </a:extLst>
                </p14:cNvPr>
                <p14:cNvContentPartPr/>
                <p14:nvPr/>
              </p14:nvContentPartPr>
              <p14:xfrm>
                <a:off x="3413627" y="2456707"/>
                <a:ext cx="24480" cy="1800"/>
              </p14:xfrm>
            </p:contentPart>
          </mc:Choice>
          <mc:Fallback>
            <p:pic>
              <p:nvPicPr>
                <p:cNvPr id="74" name="Freihand 73">
                  <a:extLst>
                    <a:ext uri="{FF2B5EF4-FFF2-40B4-BE49-F238E27FC236}">
                      <a16:creationId xmlns:a16="http://schemas.microsoft.com/office/drawing/2014/main" id="{7C962EF5-EF89-4E1D-BE6A-99DABAEEE128}"/>
                    </a:ext>
                  </a:extLst>
                </p:cNvPr>
                <p:cNvPicPr/>
                <p:nvPr/>
              </p:nvPicPr>
              <p:blipFill>
                <a:blip r:embed="rId64"/>
                <a:stretch>
                  <a:fillRect/>
                </a:stretch>
              </p:blipFill>
              <p:spPr>
                <a:xfrm>
                  <a:off x="3409307" y="2452387"/>
                  <a:ext cx="3312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75" name="Freihand 74">
                  <a:extLst>
                    <a:ext uri="{FF2B5EF4-FFF2-40B4-BE49-F238E27FC236}">
                      <a16:creationId xmlns:a16="http://schemas.microsoft.com/office/drawing/2014/main" id="{6CE76A75-EE36-4F61-8417-05D270DF57B0}"/>
                    </a:ext>
                  </a:extLst>
                </p14:cNvPr>
                <p14:cNvContentPartPr/>
                <p14:nvPr/>
              </p14:nvContentPartPr>
              <p14:xfrm>
                <a:off x="3586067" y="2461387"/>
                <a:ext cx="360" cy="360"/>
              </p14:xfrm>
            </p:contentPart>
          </mc:Choice>
          <mc:Fallback>
            <p:pic>
              <p:nvPicPr>
                <p:cNvPr id="75" name="Freihand 74">
                  <a:extLst>
                    <a:ext uri="{FF2B5EF4-FFF2-40B4-BE49-F238E27FC236}">
                      <a16:creationId xmlns:a16="http://schemas.microsoft.com/office/drawing/2014/main" id="{6CE76A75-EE36-4F61-8417-05D270DF57B0}"/>
                    </a:ext>
                  </a:extLst>
                </p:cNvPr>
                <p:cNvPicPr/>
                <p:nvPr/>
              </p:nvPicPr>
              <p:blipFill>
                <a:blip r:embed="rId10"/>
                <a:stretch>
                  <a:fillRect/>
                </a:stretch>
              </p:blipFill>
              <p:spPr>
                <a:xfrm>
                  <a:off x="3581747" y="2457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77" name="Freihand 76">
                  <a:extLst>
                    <a:ext uri="{FF2B5EF4-FFF2-40B4-BE49-F238E27FC236}">
                      <a16:creationId xmlns:a16="http://schemas.microsoft.com/office/drawing/2014/main" id="{00AF795B-D7FE-4956-B9ED-5561EE697433}"/>
                    </a:ext>
                  </a:extLst>
                </p14:cNvPr>
                <p14:cNvContentPartPr/>
                <p14:nvPr/>
              </p14:nvContentPartPr>
              <p14:xfrm>
                <a:off x="3201947" y="2057827"/>
                <a:ext cx="298800" cy="775440"/>
              </p14:xfrm>
            </p:contentPart>
          </mc:Choice>
          <mc:Fallback>
            <p:pic>
              <p:nvPicPr>
                <p:cNvPr id="77" name="Freihand 76">
                  <a:extLst>
                    <a:ext uri="{FF2B5EF4-FFF2-40B4-BE49-F238E27FC236}">
                      <a16:creationId xmlns:a16="http://schemas.microsoft.com/office/drawing/2014/main" id="{00AF795B-D7FE-4956-B9ED-5561EE697433}"/>
                    </a:ext>
                  </a:extLst>
                </p:cNvPr>
                <p:cNvPicPr/>
                <p:nvPr/>
              </p:nvPicPr>
              <p:blipFill>
                <a:blip r:embed="rId67"/>
                <a:stretch>
                  <a:fillRect/>
                </a:stretch>
              </p:blipFill>
              <p:spPr>
                <a:xfrm>
                  <a:off x="3197627" y="2053507"/>
                  <a:ext cx="307440" cy="784080"/>
                </a:xfrm>
                <a:prstGeom prst="rect">
                  <a:avLst/>
                </a:prstGeom>
              </p:spPr>
            </p:pic>
          </mc:Fallback>
        </mc:AlternateContent>
      </p:grpSp>
      <p:grpSp>
        <p:nvGrpSpPr>
          <p:cNvPr id="119" name="Gruppieren 118">
            <a:extLst>
              <a:ext uri="{FF2B5EF4-FFF2-40B4-BE49-F238E27FC236}">
                <a16:creationId xmlns:a16="http://schemas.microsoft.com/office/drawing/2014/main" id="{4553C873-A9BC-4AB6-8514-026217391605}"/>
              </a:ext>
            </a:extLst>
          </p:cNvPr>
          <p:cNvGrpSpPr/>
          <p:nvPr/>
        </p:nvGrpSpPr>
        <p:grpSpPr>
          <a:xfrm>
            <a:off x="6644627" y="2198227"/>
            <a:ext cx="5271120" cy="1649160"/>
            <a:chOff x="6644627" y="2198227"/>
            <a:chExt cx="5271120" cy="1649160"/>
          </a:xfrm>
        </p:grpSpPr>
        <mc:AlternateContent xmlns:mc="http://schemas.openxmlformats.org/markup-compatibility/2006">
          <mc:Choice xmlns:p14="http://schemas.microsoft.com/office/powerpoint/2010/main" Requires="p14">
            <p:contentPart p14:bwMode="auto" r:id="rId68">
              <p14:nvContentPartPr>
                <p14:cNvPr id="46" name="Freihand 45">
                  <a:extLst>
                    <a:ext uri="{FF2B5EF4-FFF2-40B4-BE49-F238E27FC236}">
                      <a16:creationId xmlns:a16="http://schemas.microsoft.com/office/drawing/2014/main" id="{352F11AE-33DD-44FE-BA42-531560FDD11D}"/>
                    </a:ext>
                  </a:extLst>
                </p14:cNvPr>
                <p14:cNvContentPartPr/>
                <p14:nvPr/>
              </p14:nvContentPartPr>
              <p14:xfrm>
                <a:off x="6644627" y="2820307"/>
                <a:ext cx="169200" cy="238680"/>
              </p14:xfrm>
            </p:contentPart>
          </mc:Choice>
          <mc:Fallback>
            <p:pic>
              <p:nvPicPr>
                <p:cNvPr id="46" name="Freihand 45">
                  <a:extLst>
                    <a:ext uri="{FF2B5EF4-FFF2-40B4-BE49-F238E27FC236}">
                      <a16:creationId xmlns:a16="http://schemas.microsoft.com/office/drawing/2014/main" id="{352F11AE-33DD-44FE-BA42-531560FDD11D}"/>
                    </a:ext>
                  </a:extLst>
                </p:cNvPr>
                <p:cNvPicPr/>
                <p:nvPr/>
              </p:nvPicPr>
              <p:blipFill>
                <a:blip r:embed="rId69"/>
                <a:stretch>
                  <a:fillRect/>
                </a:stretch>
              </p:blipFill>
              <p:spPr>
                <a:xfrm>
                  <a:off x="6640307" y="2815987"/>
                  <a:ext cx="177840" cy="2473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8" name="Freihand 47">
                  <a:extLst>
                    <a:ext uri="{FF2B5EF4-FFF2-40B4-BE49-F238E27FC236}">
                      <a16:creationId xmlns:a16="http://schemas.microsoft.com/office/drawing/2014/main" id="{24E84FCD-7BDF-4B45-AA07-0DB15EC29DA6}"/>
                    </a:ext>
                  </a:extLst>
                </p14:cNvPr>
                <p14:cNvContentPartPr/>
                <p14:nvPr/>
              </p14:nvContentPartPr>
              <p14:xfrm>
                <a:off x="6666587" y="2878267"/>
                <a:ext cx="216360" cy="139680"/>
              </p14:xfrm>
            </p:contentPart>
          </mc:Choice>
          <mc:Fallback>
            <p:pic>
              <p:nvPicPr>
                <p:cNvPr id="48" name="Freihand 47">
                  <a:extLst>
                    <a:ext uri="{FF2B5EF4-FFF2-40B4-BE49-F238E27FC236}">
                      <a16:creationId xmlns:a16="http://schemas.microsoft.com/office/drawing/2014/main" id="{24E84FCD-7BDF-4B45-AA07-0DB15EC29DA6}"/>
                    </a:ext>
                  </a:extLst>
                </p:cNvPr>
                <p:cNvPicPr/>
                <p:nvPr/>
              </p:nvPicPr>
              <p:blipFill>
                <a:blip r:embed="rId71"/>
                <a:stretch>
                  <a:fillRect/>
                </a:stretch>
              </p:blipFill>
              <p:spPr>
                <a:xfrm>
                  <a:off x="6662267" y="2873947"/>
                  <a:ext cx="2250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9" name="Freihand 48">
                  <a:extLst>
                    <a:ext uri="{FF2B5EF4-FFF2-40B4-BE49-F238E27FC236}">
                      <a16:creationId xmlns:a16="http://schemas.microsoft.com/office/drawing/2014/main" id="{0D6D739E-20B0-404C-A7F9-239AF21B932F}"/>
                    </a:ext>
                  </a:extLst>
                </p14:cNvPr>
                <p14:cNvContentPartPr/>
                <p14:nvPr/>
              </p14:nvContentPartPr>
              <p14:xfrm>
                <a:off x="6909587" y="2845867"/>
                <a:ext cx="192240" cy="76680"/>
              </p14:xfrm>
            </p:contentPart>
          </mc:Choice>
          <mc:Fallback>
            <p:pic>
              <p:nvPicPr>
                <p:cNvPr id="49" name="Freihand 48">
                  <a:extLst>
                    <a:ext uri="{FF2B5EF4-FFF2-40B4-BE49-F238E27FC236}">
                      <a16:creationId xmlns:a16="http://schemas.microsoft.com/office/drawing/2014/main" id="{0D6D739E-20B0-404C-A7F9-239AF21B932F}"/>
                    </a:ext>
                  </a:extLst>
                </p:cNvPr>
                <p:cNvPicPr/>
                <p:nvPr/>
              </p:nvPicPr>
              <p:blipFill>
                <a:blip r:embed="rId73"/>
                <a:stretch>
                  <a:fillRect/>
                </a:stretch>
              </p:blipFill>
              <p:spPr>
                <a:xfrm>
                  <a:off x="6905267" y="2841547"/>
                  <a:ext cx="2008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0" name="Freihand 49">
                  <a:extLst>
                    <a:ext uri="{FF2B5EF4-FFF2-40B4-BE49-F238E27FC236}">
                      <a16:creationId xmlns:a16="http://schemas.microsoft.com/office/drawing/2014/main" id="{C0CDA650-3998-4B4C-96E9-BF62D72E2951}"/>
                    </a:ext>
                  </a:extLst>
                </p14:cNvPr>
                <p14:cNvContentPartPr/>
                <p14:nvPr/>
              </p14:nvContentPartPr>
              <p14:xfrm>
                <a:off x="7104707" y="2801947"/>
                <a:ext cx="71280" cy="72720"/>
              </p14:xfrm>
            </p:contentPart>
          </mc:Choice>
          <mc:Fallback>
            <p:pic>
              <p:nvPicPr>
                <p:cNvPr id="50" name="Freihand 49">
                  <a:extLst>
                    <a:ext uri="{FF2B5EF4-FFF2-40B4-BE49-F238E27FC236}">
                      <a16:creationId xmlns:a16="http://schemas.microsoft.com/office/drawing/2014/main" id="{C0CDA650-3998-4B4C-96E9-BF62D72E2951}"/>
                    </a:ext>
                  </a:extLst>
                </p:cNvPr>
                <p:cNvPicPr/>
                <p:nvPr/>
              </p:nvPicPr>
              <p:blipFill>
                <a:blip r:embed="rId75"/>
                <a:stretch>
                  <a:fillRect/>
                </a:stretch>
              </p:blipFill>
              <p:spPr>
                <a:xfrm>
                  <a:off x="7100387" y="2797627"/>
                  <a:ext cx="7992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1" name="Freihand 50">
                  <a:extLst>
                    <a:ext uri="{FF2B5EF4-FFF2-40B4-BE49-F238E27FC236}">
                      <a16:creationId xmlns:a16="http://schemas.microsoft.com/office/drawing/2014/main" id="{EC444DBC-EF8D-4E9B-B0DF-17692C0E8D63}"/>
                    </a:ext>
                  </a:extLst>
                </p14:cNvPr>
                <p14:cNvContentPartPr/>
                <p14:nvPr/>
              </p14:nvContentPartPr>
              <p14:xfrm>
                <a:off x="7210187" y="2778547"/>
                <a:ext cx="95400" cy="180720"/>
              </p14:xfrm>
            </p:contentPart>
          </mc:Choice>
          <mc:Fallback>
            <p:pic>
              <p:nvPicPr>
                <p:cNvPr id="51" name="Freihand 50">
                  <a:extLst>
                    <a:ext uri="{FF2B5EF4-FFF2-40B4-BE49-F238E27FC236}">
                      <a16:creationId xmlns:a16="http://schemas.microsoft.com/office/drawing/2014/main" id="{EC444DBC-EF8D-4E9B-B0DF-17692C0E8D63}"/>
                    </a:ext>
                  </a:extLst>
                </p:cNvPr>
                <p:cNvPicPr/>
                <p:nvPr/>
              </p:nvPicPr>
              <p:blipFill>
                <a:blip r:embed="rId77"/>
                <a:stretch>
                  <a:fillRect/>
                </a:stretch>
              </p:blipFill>
              <p:spPr>
                <a:xfrm>
                  <a:off x="7205867" y="2774227"/>
                  <a:ext cx="10404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2" name="Freihand 51">
                  <a:extLst>
                    <a:ext uri="{FF2B5EF4-FFF2-40B4-BE49-F238E27FC236}">
                      <a16:creationId xmlns:a16="http://schemas.microsoft.com/office/drawing/2014/main" id="{608ED406-C417-42C9-A357-C656CFA2BE2E}"/>
                    </a:ext>
                  </a:extLst>
                </p14:cNvPr>
                <p14:cNvContentPartPr/>
                <p14:nvPr/>
              </p14:nvContentPartPr>
              <p14:xfrm>
                <a:off x="7332227" y="2659027"/>
                <a:ext cx="201600" cy="160200"/>
              </p14:xfrm>
            </p:contentPart>
          </mc:Choice>
          <mc:Fallback>
            <p:pic>
              <p:nvPicPr>
                <p:cNvPr id="52" name="Freihand 51">
                  <a:extLst>
                    <a:ext uri="{FF2B5EF4-FFF2-40B4-BE49-F238E27FC236}">
                      <a16:creationId xmlns:a16="http://schemas.microsoft.com/office/drawing/2014/main" id="{608ED406-C417-42C9-A357-C656CFA2BE2E}"/>
                    </a:ext>
                  </a:extLst>
                </p:cNvPr>
                <p:cNvPicPr/>
                <p:nvPr/>
              </p:nvPicPr>
              <p:blipFill>
                <a:blip r:embed="rId79"/>
                <a:stretch>
                  <a:fillRect/>
                </a:stretch>
              </p:blipFill>
              <p:spPr>
                <a:xfrm>
                  <a:off x="7327907" y="2654707"/>
                  <a:ext cx="21024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3" name="Freihand 52">
                  <a:extLst>
                    <a:ext uri="{FF2B5EF4-FFF2-40B4-BE49-F238E27FC236}">
                      <a16:creationId xmlns:a16="http://schemas.microsoft.com/office/drawing/2014/main" id="{9DEE04A5-D61A-4C16-BD71-50E7003EF64C}"/>
                    </a:ext>
                  </a:extLst>
                </p14:cNvPr>
                <p14:cNvContentPartPr/>
                <p14:nvPr/>
              </p14:nvContentPartPr>
              <p14:xfrm>
                <a:off x="7519067" y="2653267"/>
                <a:ext cx="16200" cy="18720"/>
              </p14:xfrm>
            </p:contentPart>
          </mc:Choice>
          <mc:Fallback>
            <p:pic>
              <p:nvPicPr>
                <p:cNvPr id="53" name="Freihand 52">
                  <a:extLst>
                    <a:ext uri="{FF2B5EF4-FFF2-40B4-BE49-F238E27FC236}">
                      <a16:creationId xmlns:a16="http://schemas.microsoft.com/office/drawing/2014/main" id="{9DEE04A5-D61A-4C16-BD71-50E7003EF64C}"/>
                    </a:ext>
                  </a:extLst>
                </p:cNvPr>
                <p:cNvPicPr/>
                <p:nvPr/>
              </p:nvPicPr>
              <p:blipFill>
                <a:blip r:embed="rId81"/>
                <a:stretch>
                  <a:fillRect/>
                </a:stretch>
              </p:blipFill>
              <p:spPr>
                <a:xfrm>
                  <a:off x="7514747" y="2648947"/>
                  <a:ext cx="248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4" name="Freihand 53">
                  <a:extLst>
                    <a:ext uri="{FF2B5EF4-FFF2-40B4-BE49-F238E27FC236}">
                      <a16:creationId xmlns:a16="http://schemas.microsoft.com/office/drawing/2014/main" id="{44595512-4AF9-4D33-AE69-DDF119A1D07F}"/>
                    </a:ext>
                  </a:extLst>
                </p14:cNvPr>
                <p14:cNvContentPartPr/>
                <p14:nvPr/>
              </p14:nvContentPartPr>
              <p14:xfrm>
                <a:off x="7546427" y="2705467"/>
                <a:ext cx="95040" cy="122400"/>
              </p14:xfrm>
            </p:contentPart>
          </mc:Choice>
          <mc:Fallback>
            <p:pic>
              <p:nvPicPr>
                <p:cNvPr id="54" name="Freihand 53">
                  <a:extLst>
                    <a:ext uri="{FF2B5EF4-FFF2-40B4-BE49-F238E27FC236}">
                      <a16:creationId xmlns:a16="http://schemas.microsoft.com/office/drawing/2014/main" id="{44595512-4AF9-4D33-AE69-DDF119A1D07F}"/>
                    </a:ext>
                  </a:extLst>
                </p:cNvPr>
                <p:cNvPicPr/>
                <p:nvPr/>
              </p:nvPicPr>
              <p:blipFill>
                <a:blip r:embed="rId83"/>
                <a:stretch>
                  <a:fillRect/>
                </a:stretch>
              </p:blipFill>
              <p:spPr>
                <a:xfrm>
                  <a:off x="7542107" y="2701147"/>
                  <a:ext cx="1036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5" name="Freihand 54">
                  <a:extLst>
                    <a:ext uri="{FF2B5EF4-FFF2-40B4-BE49-F238E27FC236}">
                      <a16:creationId xmlns:a16="http://schemas.microsoft.com/office/drawing/2014/main" id="{3B8C3DB6-99B7-4E9C-8883-E349D3543BEB}"/>
                    </a:ext>
                  </a:extLst>
                </p14:cNvPr>
                <p14:cNvContentPartPr/>
                <p14:nvPr/>
              </p14:nvContentPartPr>
              <p14:xfrm>
                <a:off x="7660547" y="2599267"/>
                <a:ext cx="137520" cy="201600"/>
              </p14:xfrm>
            </p:contentPart>
          </mc:Choice>
          <mc:Fallback>
            <p:pic>
              <p:nvPicPr>
                <p:cNvPr id="55" name="Freihand 54">
                  <a:extLst>
                    <a:ext uri="{FF2B5EF4-FFF2-40B4-BE49-F238E27FC236}">
                      <a16:creationId xmlns:a16="http://schemas.microsoft.com/office/drawing/2014/main" id="{3B8C3DB6-99B7-4E9C-8883-E349D3543BEB}"/>
                    </a:ext>
                  </a:extLst>
                </p:cNvPr>
                <p:cNvPicPr/>
                <p:nvPr/>
              </p:nvPicPr>
              <p:blipFill>
                <a:blip r:embed="rId85"/>
                <a:stretch>
                  <a:fillRect/>
                </a:stretch>
              </p:blipFill>
              <p:spPr>
                <a:xfrm>
                  <a:off x="7656227" y="2594947"/>
                  <a:ext cx="1461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6" name="Freihand 55">
                  <a:extLst>
                    <a:ext uri="{FF2B5EF4-FFF2-40B4-BE49-F238E27FC236}">
                      <a16:creationId xmlns:a16="http://schemas.microsoft.com/office/drawing/2014/main" id="{87B09E0C-600A-4F11-A46F-3952CCDC4D81}"/>
                    </a:ext>
                  </a:extLst>
                </p14:cNvPr>
                <p14:cNvContentPartPr/>
                <p14:nvPr/>
              </p14:nvContentPartPr>
              <p14:xfrm>
                <a:off x="7784387" y="2627347"/>
                <a:ext cx="112320" cy="127440"/>
              </p14:xfrm>
            </p:contentPart>
          </mc:Choice>
          <mc:Fallback>
            <p:pic>
              <p:nvPicPr>
                <p:cNvPr id="56" name="Freihand 55">
                  <a:extLst>
                    <a:ext uri="{FF2B5EF4-FFF2-40B4-BE49-F238E27FC236}">
                      <a16:creationId xmlns:a16="http://schemas.microsoft.com/office/drawing/2014/main" id="{87B09E0C-600A-4F11-A46F-3952CCDC4D81}"/>
                    </a:ext>
                  </a:extLst>
                </p:cNvPr>
                <p:cNvPicPr/>
                <p:nvPr/>
              </p:nvPicPr>
              <p:blipFill>
                <a:blip r:embed="rId87"/>
                <a:stretch>
                  <a:fillRect/>
                </a:stretch>
              </p:blipFill>
              <p:spPr>
                <a:xfrm>
                  <a:off x="7780067" y="2623027"/>
                  <a:ext cx="1209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7" name="Freihand 56">
                  <a:extLst>
                    <a:ext uri="{FF2B5EF4-FFF2-40B4-BE49-F238E27FC236}">
                      <a16:creationId xmlns:a16="http://schemas.microsoft.com/office/drawing/2014/main" id="{85735FD4-0E5E-4C95-838D-BC6233431018}"/>
                    </a:ext>
                  </a:extLst>
                </p14:cNvPr>
                <p14:cNvContentPartPr/>
                <p14:nvPr/>
              </p14:nvContentPartPr>
              <p14:xfrm>
                <a:off x="8028827" y="2667307"/>
                <a:ext cx="122040" cy="107640"/>
              </p14:xfrm>
            </p:contentPart>
          </mc:Choice>
          <mc:Fallback>
            <p:pic>
              <p:nvPicPr>
                <p:cNvPr id="57" name="Freihand 56">
                  <a:extLst>
                    <a:ext uri="{FF2B5EF4-FFF2-40B4-BE49-F238E27FC236}">
                      <a16:creationId xmlns:a16="http://schemas.microsoft.com/office/drawing/2014/main" id="{85735FD4-0E5E-4C95-838D-BC6233431018}"/>
                    </a:ext>
                  </a:extLst>
                </p:cNvPr>
                <p:cNvPicPr/>
                <p:nvPr/>
              </p:nvPicPr>
              <p:blipFill>
                <a:blip r:embed="rId89"/>
                <a:stretch>
                  <a:fillRect/>
                </a:stretch>
              </p:blipFill>
              <p:spPr>
                <a:xfrm>
                  <a:off x="8024507" y="2662987"/>
                  <a:ext cx="1306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8" name="Freihand 57">
                  <a:extLst>
                    <a:ext uri="{FF2B5EF4-FFF2-40B4-BE49-F238E27FC236}">
                      <a16:creationId xmlns:a16="http://schemas.microsoft.com/office/drawing/2014/main" id="{5421C3C0-F764-4848-A66A-AE18B6719F56}"/>
                    </a:ext>
                  </a:extLst>
                </p14:cNvPr>
                <p14:cNvContentPartPr/>
                <p14:nvPr/>
              </p14:nvContentPartPr>
              <p14:xfrm>
                <a:off x="8160947" y="2665147"/>
                <a:ext cx="345960" cy="66600"/>
              </p14:xfrm>
            </p:contentPart>
          </mc:Choice>
          <mc:Fallback>
            <p:pic>
              <p:nvPicPr>
                <p:cNvPr id="58" name="Freihand 57">
                  <a:extLst>
                    <a:ext uri="{FF2B5EF4-FFF2-40B4-BE49-F238E27FC236}">
                      <a16:creationId xmlns:a16="http://schemas.microsoft.com/office/drawing/2014/main" id="{5421C3C0-F764-4848-A66A-AE18B6719F56}"/>
                    </a:ext>
                  </a:extLst>
                </p:cNvPr>
                <p:cNvPicPr/>
                <p:nvPr/>
              </p:nvPicPr>
              <p:blipFill>
                <a:blip r:embed="rId91"/>
                <a:stretch>
                  <a:fillRect/>
                </a:stretch>
              </p:blipFill>
              <p:spPr>
                <a:xfrm>
                  <a:off x="8156627" y="2660827"/>
                  <a:ext cx="3546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9" name="Freihand 58">
                  <a:extLst>
                    <a:ext uri="{FF2B5EF4-FFF2-40B4-BE49-F238E27FC236}">
                      <a16:creationId xmlns:a16="http://schemas.microsoft.com/office/drawing/2014/main" id="{3491AAE4-BC7E-41BF-B585-43AAAD8E8626}"/>
                    </a:ext>
                  </a:extLst>
                </p14:cNvPr>
                <p14:cNvContentPartPr/>
                <p14:nvPr/>
              </p14:nvContentPartPr>
              <p14:xfrm>
                <a:off x="8577827" y="2608987"/>
                <a:ext cx="115920" cy="226440"/>
              </p14:xfrm>
            </p:contentPart>
          </mc:Choice>
          <mc:Fallback>
            <p:pic>
              <p:nvPicPr>
                <p:cNvPr id="59" name="Freihand 58">
                  <a:extLst>
                    <a:ext uri="{FF2B5EF4-FFF2-40B4-BE49-F238E27FC236}">
                      <a16:creationId xmlns:a16="http://schemas.microsoft.com/office/drawing/2014/main" id="{3491AAE4-BC7E-41BF-B585-43AAAD8E8626}"/>
                    </a:ext>
                  </a:extLst>
                </p:cNvPr>
                <p:cNvPicPr/>
                <p:nvPr/>
              </p:nvPicPr>
              <p:blipFill>
                <a:blip r:embed="rId93"/>
                <a:stretch>
                  <a:fillRect/>
                </a:stretch>
              </p:blipFill>
              <p:spPr>
                <a:xfrm>
                  <a:off x="8573507" y="2604667"/>
                  <a:ext cx="12456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0" name="Freihand 59">
                  <a:extLst>
                    <a:ext uri="{FF2B5EF4-FFF2-40B4-BE49-F238E27FC236}">
                      <a16:creationId xmlns:a16="http://schemas.microsoft.com/office/drawing/2014/main" id="{4BFC6763-F054-483A-935A-1E32C2BFCFDE}"/>
                    </a:ext>
                  </a:extLst>
                </p14:cNvPr>
                <p14:cNvContentPartPr/>
                <p14:nvPr/>
              </p14:nvContentPartPr>
              <p14:xfrm>
                <a:off x="8700947" y="2596387"/>
                <a:ext cx="97560" cy="95040"/>
              </p14:xfrm>
            </p:contentPart>
          </mc:Choice>
          <mc:Fallback>
            <p:pic>
              <p:nvPicPr>
                <p:cNvPr id="60" name="Freihand 59">
                  <a:extLst>
                    <a:ext uri="{FF2B5EF4-FFF2-40B4-BE49-F238E27FC236}">
                      <a16:creationId xmlns:a16="http://schemas.microsoft.com/office/drawing/2014/main" id="{4BFC6763-F054-483A-935A-1E32C2BFCFDE}"/>
                    </a:ext>
                  </a:extLst>
                </p:cNvPr>
                <p:cNvPicPr/>
                <p:nvPr/>
              </p:nvPicPr>
              <p:blipFill>
                <a:blip r:embed="rId95"/>
                <a:stretch>
                  <a:fillRect/>
                </a:stretch>
              </p:blipFill>
              <p:spPr>
                <a:xfrm>
                  <a:off x="8696627" y="2592067"/>
                  <a:ext cx="1062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1" name="Freihand 60">
                  <a:extLst>
                    <a:ext uri="{FF2B5EF4-FFF2-40B4-BE49-F238E27FC236}">
                      <a16:creationId xmlns:a16="http://schemas.microsoft.com/office/drawing/2014/main" id="{72DC3063-5C63-49A2-A917-3F257E32356D}"/>
                    </a:ext>
                  </a:extLst>
                </p14:cNvPr>
                <p14:cNvContentPartPr/>
                <p14:nvPr/>
              </p14:nvContentPartPr>
              <p14:xfrm>
                <a:off x="8823707" y="2493427"/>
                <a:ext cx="167400" cy="178560"/>
              </p14:xfrm>
            </p:contentPart>
          </mc:Choice>
          <mc:Fallback>
            <p:pic>
              <p:nvPicPr>
                <p:cNvPr id="61" name="Freihand 60">
                  <a:extLst>
                    <a:ext uri="{FF2B5EF4-FFF2-40B4-BE49-F238E27FC236}">
                      <a16:creationId xmlns:a16="http://schemas.microsoft.com/office/drawing/2014/main" id="{72DC3063-5C63-49A2-A917-3F257E32356D}"/>
                    </a:ext>
                  </a:extLst>
                </p:cNvPr>
                <p:cNvPicPr/>
                <p:nvPr/>
              </p:nvPicPr>
              <p:blipFill>
                <a:blip r:embed="rId97"/>
                <a:stretch>
                  <a:fillRect/>
                </a:stretch>
              </p:blipFill>
              <p:spPr>
                <a:xfrm>
                  <a:off x="8819387" y="2489107"/>
                  <a:ext cx="1760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2" name="Freihand 61">
                  <a:extLst>
                    <a:ext uri="{FF2B5EF4-FFF2-40B4-BE49-F238E27FC236}">
                      <a16:creationId xmlns:a16="http://schemas.microsoft.com/office/drawing/2014/main" id="{9401F2D7-C577-4D0A-A05B-39BF1042C670}"/>
                    </a:ext>
                  </a:extLst>
                </p14:cNvPr>
                <p14:cNvContentPartPr/>
                <p14:nvPr/>
              </p14:nvContentPartPr>
              <p14:xfrm>
                <a:off x="8999027" y="2431507"/>
                <a:ext cx="133920" cy="208080"/>
              </p14:xfrm>
            </p:contentPart>
          </mc:Choice>
          <mc:Fallback>
            <p:pic>
              <p:nvPicPr>
                <p:cNvPr id="62" name="Freihand 61">
                  <a:extLst>
                    <a:ext uri="{FF2B5EF4-FFF2-40B4-BE49-F238E27FC236}">
                      <a16:creationId xmlns:a16="http://schemas.microsoft.com/office/drawing/2014/main" id="{9401F2D7-C577-4D0A-A05B-39BF1042C670}"/>
                    </a:ext>
                  </a:extLst>
                </p:cNvPr>
                <p:cNvPicPr/>
                <p:nvPr/>
              </p:nvPicPr>
              <p:blipFill>
                <a:blip r:embed="rId99"/>
                <a:stretch>
                  <a:fillRect/>
                </a:stretch>
              </p:blipFill>
              <p:spPr>
                <a:xfrm>
                  <a:off x="8994707" y="2427187"/>
                  <a:ext cx="14256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3" name="Freihand 62">
                  <a:extLst>
                    <a:ext uri="{FF2B5EF4-FFF2-40B4-BE49-F238E27FC236}">
                      <a16:creationId xmlns:a16="http://schemas.microsoft.com/office/drawing/2014/main" id="{0936B7AC-02F1-4CE4-A8A9-5FE3F3002105}"/>
                    </a:ext>
                  </a:extLst>
                </p14:cNvPr>
                <p14:cNvContentPartPr/>
                <p14:nvPr/>
              </p14:nvContentPartPr>
              <p14:xfrm>
                <a:off x="9086507" y="2466067"/>
                <a:ext cx="19080" cy="45360"/>
              </p14:xfrm>
            </p:contentPart>
          </mc:Choice>
          <mc:Fallback>
            <p:pic>
              <p:nvPicPr>
                <p:cNvPr id="63" name="Freihand 62">
                  <a:extLst>
                    <a:ext uri="{FF2B5EF4-FFF2-40B4-BE49-F238E27FC236}">
                      <a16:creationId xmlns:a16="http://schemas.microsoft.com/office/drawing/2014/main" id="{0936B7AC-02F1-4CE4-A8A9-5FE3F3002105}"/>
                    </a:ext>
                  </a:extLst>
                </p:cNvPr>
                <p:cNvPicPr/>
                <p:nvPr/>
              </p:nvPicPr>
              <p:blipFill>
                <a:blip r:embed="rId101"/>
                <a:stretch>
                  <a:fillRect/>
                </a:stretch>
              </p:blipFill>
              <p:spPr>
                <a:xfrm>
                  <a:off x="9082187" y="2461747"/>
                  <a:ext cx="2772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4" name="Freihand 63">
                  <a:extLst>
                    <a:ext uri="{FF2B5EF4-FFF2-40B4-BE49-F238E27FC236}">
                      <a16:creationId xmlns:a16="http://schemas.microsoft.com/office/drawing/2014/main" id="{0F86AD9C-2D53-41EF-9144-C1EFF9EFED54}"/>
                    </a:ext>
                  </a:extLst>
                </p14:cNvPr>
                <p14:cNvContentPartPr/>
                <p14:nvPr/>
              </p14:nvContentPartPr>
              <p14:xfrm>
                <a:off x="8919467" y="2356267"/>
                <a:ext cx="444240" cy="278280"/>
              </p14:xfrm>
            </p:contentPart>
          </mc:Choice>
          <mc:Fallback>
            <p:pic>
              <p:nvPicPr>
                <p:cNvPr id="64" name="Freihand 63">
                  <a:extLst>
                    <a:ext uri="{FF2B5EF4-FFF2-40B4-BE49-F238E27FC236}">
                      <a16:creationId xmlns:a16="http://schemas.microsoft.com/office/drawing/2014/main" id="{0F86AD9C-2D53-41EF-9144-C1EFF9EFED54}"/>
                    </a:ext>
                  </a:extLst>
                </p:cNvPr>
                <p:cNvPicPr/>
                <p:nvPr/>
              </p:nvPicPr>
              <p:blipFill>
                <a:blip r:embed="rId103"/>
                <a:stretch>
                  <a:fillRect/>
                </a:stretch>
              </p:blipFill>
              <p:spPr>
                <a:xfrm>
                  <a:off x="8915147" y="2351947"/>
                  <a:ext cx="45288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5" name="Freihand 64">
                  <a:extLst>
                    <a:ext uri="{FF2B5EF4-FFF2-40B4-BE49-F238E27FC236}">
                      <a16:creationId xmlns:a16="http://schemas.microsoft.com/office/drawing/2014/main" id="{B09A6F86-7D9C-4426-AEB6-BD5F79ECD958}"/>
                    </a:ext>
                  </a:extLst>
                </p14:cNvPr>
                <p14:cNvContentPartPr/>
                <p14:nvPr/>
              </p14:nvContentPartPr>
              <p14:xfrm>
                <a:off x="9382787" y="2293987"/>
                <a:ext cx="51120" cy="324720"/>
              </p14:xfrm>
            </p:contentPart>
          </mc:Choice>
          <mc:Fallback>
            <p:pic>
              <p:nvPicPr>
                <p:cNvPr id="65" name="Freihand 64">
                  <a:extLst>
                    <a:ext uri="{FF2B5EF4-FFF2-40B4-BE49-F238E27FC236}">
                      <a16:creationId xmlns:a16="http://schemas.microsoft.com/office/drawing/2014/main" id="{B09A6F86-7D9C-4426-AEB6-BD5F79ECD958}"/>
                    </a:ext>
                  </a:extLst>
                </p:cNvPr>
                <p:cNvPicPr/>
                <p:nvPr/>
              </p:nvPicPr>
              <p:blipFill>
                <a:blip r:embed="rId105"/>
                <a:stretch>
                  <a:fillRect/>
                </a:stretch>
              </p:blipFill>
              <p:spPr>
                <a:xfrm>
                  <a:off x="9378467" y="2289667"/>
                  <a:ext cx="5976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9" name="Freihand 78">
                  <a:extLst>
                    <a:ext uri="{FF2B5EF4-FFF2-40B4-BE49-F238E27FC236}">
                      <a16:creationId xmlns:a16="http://schemas.microsoft.com/office/drawing/2014/main" id="{26DFE188-049D-440D-9AC3-3196E4AB9C1B}"/>
                    </a:ext>
                  </a:extLst>
                </p14:cNvPr>
                <p14:cNvContentPartPr/>
                <p14:nvPr/>
              </p14:nvContentPartPr>
              <p14:xfrm>
                <a:off x="8716787" y="2972227"/>
                <a:ext cx="105120" cy="149040"/>
              </p14:xfrm>
            </p:contentPart>
          </mc:Choice>
          <mc:Fallback>
            <p:pic>
              <p:nvPicPr>
                <p:cNvPr id="79" name="Freihand 78">
                  <a:extLst>
                    <a:ext uri="{FF2B5EF4-FFF2-40B4-BE49-F238E27FC236}">
                      <a16:creationId xmlns:a16="http://schemas.microsoft.com/office/drawing/2014/main" id="{26DFE188-049D-440D-9AC3-3196E4AB9C1B}"/>
                    </a:ext>
                  </a:extLst>
                </p:cNvPr>
                <p:cNvPicPr/>
                <p:nvPr/>
              </p:nvPicPr>
              <p:blipFill>
                <a:blip r:embed="rId107"/>
                <a:stretch>
                  <a:fillRect/>
                </a:stretch>
              </p:blipFill>
              <p:spPr>
                <a:xfrm>
                  <a:off x="8712467" y="2967907"/>
                  <a:ext cx="11376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0" name="Freihand 79">
                  <a:extLst>
                    <a:ext uri="{FF2B5EF4-FFF2-40B4-BE49-F238E27FC236}">
                      <a16:creationId xmlns:a16="http://schemas.microsoft.com/office/drawing/2014/main" id="{99283A0E-4F14-46E9-8BC8-11EA4783F3C9}"/>
                    </a:ext>
                  </a:extLst>
                </p14:cNvPr>
                <p14:cNvContentPartPr/>
                <p14:nvPr/>
              </p14:nvContentPartPr>
              <p14:xfrm>
                <a:off x="8855027" y="2972587"/>
                <a:ext cx="118800" cy="244440"/>
              </p14:xfrm>
            </p:contentPart>
          </mc:Choice>
          <mc:Fallback>
            <p:pic>
              <p:nvPicPr>
                <p:cNvPr id="80" name="Freihand 79">
                  <a:extLst>
                    <a:ext uri="{FF2B5EF4-FFF2-40B4-BE49-F238E27FC236}">
                      <a16:creationId xmlns:a16="http://schemas.microsoft.com/office/drawing/2014/main" id="{99283A0E-4F14-46E9-8BC8-11EA4783F3C9}"/>
                    </a:ext>
                  </a:extLst>
                </p:cNvPr>
                <p:cNvPicPr/>
                <p:nvPr/>
              </p:nvPicPr>
              <p:blipFill>
                <a:blip r:embed="rId109"/>
                <a:stretch>
                  <a:fillRect/>
                </a:stretch>
              </p:blipFill>
              <p:spPr>
                <a:xfrm>
                  <a:off x="8850707" y="2968267"/>
                  <a:ext cx="12744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1" name="Freihand 80">
                  <a:extLst>
                    <a:ext uri="{FF2B5EF4-FFF2-40B4-BE49-F238E27FC236}">
                      <a16:creationId xmlns:a16="http://schemas.microsoft.com/office/drawing/2014/main" id="{4059E9D0-A469-4EA1-8CD8-F90ADC480FFB}"/>
                    </a:ext>
                  </a:extLst>
                </p14:cNvPr>
                <p14:cNvContentPartPr/>
                <p14:nvPr/>
              </p14:nvContentPartPr>
              <p14:xfrm>
                <a:off x="8994347" y="2954227"/>
                <a:ext cx="384480" cy="90720"/>
              </p14:xfrm>
            </p:contentPart>
          </mc:Choice>
          <mc:Fallback>
            <p:pic>
              <p:nvPicPr>
                <p:cNvPr id="81" name="Freihand 80">
                  <a:extLst>
                    <a:ext uri="{FF2B5EF4-FFF2-40B4-BE49-F238E27FC236}">
                      <a16:creationId xmlns:a16="http://schemas.microsoft.com/office/drawing/2014/main" id="{4059E9D0-A469-4EA1-8CD8-F90ADC480FFB}"/>
                    </a:ext>
                  </a:extLst>
                </p:cNvPr>
                <p:cNvPicPr/>
                <p:nvPr/>
              </p:nvPicPr>
              <p:blipFill>
                <a:blip r:embed="rId111"/>
                <a:stretch>
                  <a:fillRect/>
                </a:stretch>
              </p:blipFill>
              <p:spPr>
                <a:xfrm>
                  <a:off x="8990027" y="2949907"/>
                  <a:ext cx="3931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2" name="Freihand 81">
                  <a:extLst>
                    <a:ext uri="{FF2B5EF4-FFF2-40B4-BE49-F238E27FC236}">
                      <a16:creationId xmlns:a16="http://schemas.microsoft.com/office/drawing/2014/main" id="{F77E3AEF-0174-47F3-9ACD-D6BA1FA6418D}"/>
                    </a:ext>
                  </a:extLst>
                </p14:cNvPr>
                <p14:cNvContentPartPr/>
                <p14:nvPr/>
              </p14:nvContentPartPr>
              <p14:xfrm>
                <a:off x="9276947" y="2867827"/>
                <a:ext cx="360" cy="360"/>
              </p14:xfrm>
            </p:contentPart>
          </mc:Choice>
          <mc:Fallback>
            <p:pic>
              <p:nvPicPr>
                <p:cNvPr id="82" name="Freihand 81">
                  <a:extLst>
                    <a:ext uri="{FF2B5EF4-FFF2-40B4-BE49-F238E27FC236}">
                      <a16:creationId xmlns:a16="http://schemas.microsoft.com/office/drawing/2014/main" id="{F77E3AEF-0174-47F3-9ACD-D6BA1FA6418D}"/>
                    </a:ext>
                  </a:extLst>
                </p:cNvPr>
                <p:cNvPicPr/>
                <p:nvPr/>
              </p:nvPicPr>
              <p:blipFill>
                <a:blip r:embed="rId10"/>
                <a:stretch>
                  <a:fillRect/>
                </a:stretch>
              </p:blipFill>
              <p:spPr>
                <a:xfrm>
                  <a:off x="9272627" y="2863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4" name="Freihand 83">
                  <a:extLst>
                    <a:ext uri="{FF2B5EF4-FFF2-40B4-BE49-F238E27FC236}">
                      <a16:creationId xmlns:a16="http://schemas.microsoft.com/office/drawing/2014/main" id="{0901C2FB-64DC-4D97-B9FA-C91F6106BA54}"/>
                    </a:ext>
                  </a:extLst>
                </p14:cNvPr>
                <p14:cNvContentPartPr/>
                <p14:nvPr/>
              </p14:nvContentPartPr>
              <p14:xfrm>
                <a:off x="9522467" y="2799427"/>
                <a:ext cx="164880" cy="194760"/>
              </p14:xfrm>
            </p:contentPart>
          </mc:Choice>
          <mc:Fallback>
            <p:pic>
              <p:nvPicPr>
                <p:cNvPr id="84" name="Freihand 83">
                  <a:extLst>
                    <a:ext uri="{FF2B5EF4-FFF2-40B4-BE49-F238E27FC236}">
                      <a16:creationId xmlns:a16="http://schemas.microsoft.com/office/drawing/2014/main" id="{0901C2FB-64DC-4D97-B9FA-C91F6106BA54}"/>
                    </a:ext>
                  </a:extLst>
                </p:cNvPr>
                <p:cNvPicPr/>
                <p:nvPr/>
              </p:nvPicPr>
              <p:blipFill>
                <a:blip r:embed="rId114"/>
                <a:stretch>
                  <a:fillRect/>
                </a:stretch>
              </p:blipFill>
              <p:spPr>
                <a:xfrm>
                  <a:off x="9518147" y="2795107"/>
                  <a:ext cx="17352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85" name="Freihand 84">
                  <a:extLst>
                    <a:ext uri="{FF2B5EF4-FFF2-40B4-BE49-F238E27FC236}">
                      <a16:creationId xmlns:a16="http://schemas.microsoft.com/office/drawing/2014/main" id="{D3149873-C357-4E52-A4F9-99E0EB7C08EC}"/>
                    </a:ext>
                  </a:extLst>
                </p14:cNvPr>
                <p14:cNvContentPartPr/>
                <p14:nvPr/>
              </p14:nvContentPartPr>
              <p14:xfrm>
                <a:off x="9687347" y="2840827"/>
                <a:ext cx="132480" cy="57600"/>
              </p14:xfrm>
            </p:contentPart>
          </mc:Choice>
          <mc:Fallback>
            <p:pic>
              <p:nvPicPr>
                <p:cNvPr id="85" name="Freihand 84">
                  <a:extLst>
                    <a:ext uri="{FF2B5EF4-FFF2-40B4-BE49-F238E27FC236}">
                      <a16:creationId xmlns:a16="http://schemas.microsoft.com/office/drawing/2014/main" id="{D3149873-C357-4E52-A4F9-99E0EB7C08EC}"/>
                    </a:ext>
                  </a:extLst>
                </p:cNvPr>
                <p:cNvPicPr/>
                <p:nvPr/>
              </p:nvPicPr>
              <p:blipFill>
                <a:blip r:embed="rId116"/>
                <a:stretch>
                  <a:fillRect/>
                </a:stretch>
              </p:blipFill>
              <p:spPr>
                <a:xfrm>
                  <a:off x="9683027" y="2836507"/>
                  <a:ext cx="14112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86" name="Freihand 85">
                  <a:extLst>
                    <a:ext uri="{FF2B5EF4-FFF2-40B4-BE49-F238E27FC236}">
                      <a16:creationId xmlns:a16="http://schemas.microsoft.com/office/drawing/2014/main" id="{E11A5818-6017-43D7-8F10-B42D816F3D51}"/>
                    </a:ext>
                  </a:extLst>
                </p14:cNvPr>
                <p14:cNvContentPartPr/>
                <p14:nvPr/>
              </p14:nvContentPartPr>
              <p14:xfrm>
                <a:off x="9824507" y="2702947"/>
                <a:ext cx="78120" cy="141120"/>
              </p14:xfrm>
            </p:contentPart>
          </mc:Choice>
          <mc:Fallback>
            <p:pic>
              <p:nvPicPr>
                <p:cNvPr id="86" name="Freihand 85">
                  <a:extLst>
                    <a:ext uri="{FF2B5EF4-FFF2-40B4-BE49-F238E27FC236}">
                      <a16:creationId xmlns:a16="http://schemas.microsoft.com/office/drawing/2014/main" id="{E11A5818-6017-43D7-8F10-B42D816F3D51}"/>
                    </a:ext>
                  </a:extLst>
                </p:cNvPr>
                <p:cNvPicPr/>
                <p:nvPr/>
              </p:nvPicPr>
              <p:blipFill>
                <a:blip r:embed="rId118"/>
                <a:stretch>
                  <a:fillRect/>
                </a:stretch>
              </p:blipFill>
              <p:spPr>
                <a:xfrm>
                  <a:off x="9820187" y="2698627"/>
                  <a:ext cx="867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7" name="Freihand 86">
                  <a:extLst>
                    <a:ext uri="{FF2B5EF4-FFF2-40B4-BE49-F238E27FC236}">
                      <a16:creationId xmlns:a16="http://schemas.microsoft.com/office/drawing/2014/main" id="{B8FDECEF-0D91-47D8-87CF-5B41C737D877}"/>
                    </a:ext>
                  </a:extLst>
                </p14:cNvPr>
                <p14:cNvContentPartPr/>
                <p14:nvPr/>
              </p14:nvContentPartPr>
              <p14:xfrm>
                <a:off x="9882467" y="2822107"/>
                <a:ext cx="38520" cy="24840"/>
              </p14:xfrm>
            </p:contentPart>
          </mc:Choice>
          <mc:Fallback>
            <p:pic>
              <p:nvPicPr>
                <p:cNvPr id="87" name="Freihand 86">
                  <a:extLst>
                    <a:ext uri="{FF2B5EF4-FFF2-40B4-BE49-F238E27FC236}">
                      <a16:creationId xmlns:a16="http://schemas.microsoft.com/office/drawing/2014/main" id="{B8FDECEF-0D91-47D8-87CF-5B41C737D877}"/>
                    </a:ext>
                  </a:extLst>
                </p:cNvPr>
                <p:cNvPicPr/>
                <p:nvPr/>
              </p:nvPicPr>
              <p:blipFill>
                <a:blip r:embed="rId120"/>
                <a:stretch>
                  <a:fillRect/>
                </a:stretch>
              </p:blipFill>
              <p:spPr>
                <a:xfrm>
                  <a:off x="9878147" y="2817787"/>
                  <a:ext cx="4716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8" name="Freihand 87">
                  <a:extLst>
                    <a:ext uri="{FF2B5EF4-FFF2-40B4-BE49-F238E27FC236}">
                      <a16:creationId xmlns:a16="http://schemas.microsoft.com/office/drawing/2014/main" id="{9D6F6050-0F25-4255-A59F-E04DF97817B8}"/>
                    </a:ext>
                  </a:extLst>
                </p14:cNvPr>
                <p14:cNvContentPartPr/>
                <p14:nvPr/>
              </p14:nvContentPartPr>
              <p14:xfrm>
                <a:off x="9935747" y="2644267"/>
                <a:ext cx="168840" cy="212040"/>
              </p14:xfrm>
            </p:contentPart>
          </mc:Choice>
          <mc:Fallback>
            <p:pic>
              <p:nvPicPr>
                <p:cNvPr id="88" name="Freihand 87">
                  <a:extLst>
                    <a:ext uri="{FF2B5EF4-FFF2-40B4-BE49-F238E27FC236}">
                      <a16:creationId xmlns:a16="http://schemas.microsoft.com/office/drawing/2014/main" id="{9D6F6050-0F25-4255-A59F-E04DF97817B8}"/>
                    </a:ext>
                  </a:extLst>
                </p:cNvPr>
                <p:cNvPicPr/>
                <p:nvPr/>
              </p:nvPicPr>
              <p:blipFill>
                <a:blip r:embed="rId122"/>
                <a:stretch>
                  <a:fillRect/>
                </a:stretch>
              </p:blipFill>
              <p:spPr>
                <a:xfrm>
                  <a:off x="9931427" y="2639947"/>
                  <a:ext cx="17748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9" name="Freihand 88">
                  <a:extLst>
                    <a:ext uri="{FF2B5EF4-FFF2-40B4-BE49-F238E27FC236}">
                      <a16:creationId xmlns:a16="http://schemas.microsoft.com/office/drawing/2014/main" id="{A317F8F2-7A09-47EC-BB69-524EB8DE9140}"/>
                    </a:ext>
                  </a:extLst>
                </p14:cNvPr>
                <p14:cNvContentPartPr/>
                <p14:nvPr/>
              </p14:nvContentPartPr>
              <p14:xfrm>
                <a:off x="10110347" y="2718067"/>
                <a:ext cx="123840" cy="77040"/>
              </p14:xfrm>
            </p:contentPart>
          </mc:Choice>
          <mc:Fallback>
            <p:pic>
              <p:nvPicPr>
                <p:cNvPr id="89" name="Freihand 88">
                  <a:extLst>
                    <a:ext uri="{FF2B5EF4-FFF2-40B4-BE49-F238E27FC236}">
                      <a16:creationId xmlns:a16="http://schemas.microsoft.com/office/drawing/2014/main" id="{A317F8F2-7A09-47EC-BB69-524EB8DE9140}"/>
                    </a:ext>
                  </a:extLst>
                </p:cNvPr>
                <p:cNvPicPr/>
                <p:nvPr/>
              </p:nvPicPr>
              <p:blipFill>
                <a:blip r:embed="rId124"/>
                <a:stretch>
                  <a:fillRect/>
                </a:stretch>
              </p:blipFill>
              <p:spPr>
                <a:xfrm>
                  <a:off x="10106027" y="2713747"/>
                  <a:ext cx="1324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91" name="Freihand 90">
                  <a:extLst>
                    <a:ext uri="{FF2B5EF4-FFF2-40B4-BE49-F238E27FC236}">
                      <a16:creationId xmlns:a16="http://schemas.microsoft.com/office/drawing/2014/main" id="{69948BD7-FE85-4C9B-8F3F-FC9995080EA2}"/>
                    </a:ext>
                  </a:extLst>
                </p14:cNvPr>
                <p14:cNvContentPartPr/>
                <p14:nvPr/>
              </p14:nvContentPartPr>
              <p14:xfrm>
                <a:off x="10420307" y="2531947"/>
                <a:ext cx="327960" cy="189720"/>
              </p14:xfrm>
            </p:contentPart>
          </mc:Choice>
          <mc:Fallback>
            <p:pic>
              <p:nvPicPr>
                <p:cNvPr id="91" name="Freihand 90">
                  <a:extLst>
                    <a:ext uri="{FF2B5EF4-FFF2-40B4-BE49-F238E27FC236}">
                      <a16:creationId xmlns:a16="http://schemas.microsoft.com/office/drawing/2014/main" id="{69948BD7-FE85-4C9B-8F3F-FC9995080EA2}"/>
                    </a:ext>
                  </a:extLst>
                </p:cNvPr>
                <p:cNvPicPr/>
                <p:nvPr/>
              </p:nvPicPr>
              <p:blipFill>
                <a:blip r:embed="rId126"/>
                <a:stretch>
                  <a:fillRect/>
                </a:stretch>
              </p:blipFill>
              <p:spPr>
                <a:xfrm>
                  <a:off x="10415987" y="2527627"/>
                  <a:ext cx="33660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2" name="Freihand 91">
                  <a:extLst>
                    <a:ext uri="{FF2B5EF4-FFF2-40B4-BE49-F238E27FC236}">
                      <a16:creationId xmlns:a16="http://schemas.microsoft.com/office/drawing/2014/main" id="{512C4126-D1C2-40A8-80ED-F2C4A3DD38FD}"/>
                    </a:ext>
                  </a:extLst>
                </p14:cNvPr>
                <p14:cNvContentPartPr/>
                <p14:nvPr/>
              </p14:nvContentPartPr>
              <p14:xfrm>
                <a:off x="10784627" y="2348707"/>
                <a:ext cx="130680" cy="243000"/>
              </p14:xfrm>
            </p:contentPart>
          </mc:Choice>
          <mc:Fallback>
            <p:pic>
              <p:nvPicPr>
                <p:cNvPr id="92" name="Freihand 91">
                  <a:extLst>
                    <a:ext uri="{FF2B5EF4-FFF2-40B4-BE49-F238E27FC236}">
                      <a16:creationId xmlns:a16="http://schemas.microsoft.com/office/drawing/2014/main" id="{512C4126-D1C2-40A8-80ED-F2C4A3DD38FD}"/>
                    </a:ext>
                  </a:extLst>
                </p:cNvPr>
                <p:cNvPicPr/>
                <p:nvPr/>
              </p:nvPicPr>
              <p:blipFill>
                <a:blip r:embed="rId128"/>
                <a:stretch>
                  <a:fillRect/>
                </a:stretch>
              </p:blipFill>
              <p:spPr>
                <a:xfrm>
                  <a:off x="10780307" y="2344387"/>
                  <a:ext cx="13932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3" name="Freihand 92">
                  <a:extLst>
                    <a:ext uri="{FF2B5EF4-FFF2-40B4-BE49-F238E27FC236}">
                      <a16:creationId xmlns:a16="http://schemas.microsoft.com/office/drawing/2014/main" id="{1E729581-D51A-4571-8ADC-F04243FFC5A1}"/>
                    </a:ext>
                  </a:extLst>
                </p14:cNvPr>
                <p14:cNvContentPartPr/>
                <p14:nvPr/>
              </p14:nvContentPartPr>
              <p14:xfrm>
                <a:off x="10676987" y="2305147"/>
                <a:ext cx="63720" cy="36000"/>
              </p14:xfrm>
            </p:contentPart>
          </mc:Choice>
          <mc:Fallback>
            <p:pic>
              <p:nvPicPr>
                <p:cNvPr id="93" name="Freihand 92">
                  <a:extLst>
                    <a:ext uri="{FF2B5EF4-FFF2-40B4-BE49-F238E27FC236}">
                      <a16:creationId xmlns:a16="http://schemas.microsoft.com/office/drawing/2014/main" id="{1E729581-D51A-4571-8ADC-F04243FFC5A1}"/>
                    </a:ext>
                  </a:extLst>
                </p:cNvPr>
                <p:cNvPicPr/>
                <p:nvPr/>
              </p:nvPicPr>
              <p:blipFill>
                <a:blip r:embed="rId130"/>
                <a:stretch>
                  <a:fillRect/>
                </a:stretch>
              </p:blipFill>
              <p:spPr>
                <a:xfrm>
                  <a:off x="10672667" y="2300827"/>
                  <a:ext cx="723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4" name="Freihand 93">
                  <a:extLst>
                    <a:ext uri="{FF2B5EF4-FFF2-40B4-BE49-F238E27FC236}">
                      <a16:creationId xmlns:a16="http://schemas.microsoft.com/office/drawing/2014/main" id="{26A85400-AD1C-4A5B-B810-6E5245194628}"/>
                    </a:ext>
                  </a:extLst>
                </p14:cNvPr>
                <p14:cNvContentPartPr/>
                <p14:nvPr/>
              </p14:nvContentPartPr>
              <p14:xfrm>
                <a:off x="10975427" y="2317747"/>
                <a:ext cx="234000" cy="202680"/>
              </p14:xfrm>
            </p:contentPart>
          </mc:Choice>
          <mc:Fallback>
            <p:pic>
              <p:nvPicPr>
                <p:cNvPr id="94" name="Freihand 93">
                  <a:extLst>
                    <a:ext uri="{FF2B5EF4-FFF2-40B4-BE49-F238E27FC236}">
                      <a16:creationId xmlns:a16="http://schemas.microsoft.com/office/drawing/2014/main" id="{26A85400-AD1C-4A5B-B810-6E5245194628}"/>
                    </a:ext>
                  </a:extLst>
                </p:cNvPr>
                <p:cNvPicPr/>
                <p:nvPr/>
              </p:nvPicPr>
              <p:blipFill>
                <a:blip r:embed="rId132"/>
                <a:stretch>
                  <a:fillRect/>
                </a:stretch>
              </p:blipFill>
              <p:spPr>
                <a:xfrm>
                  <a:off x="10971107" y="2313427"/>
                  <a:ext cx="24264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5" name="Freihand 94">
                  <a:extLst>
                    <a:ext uri="{FF2B5EF4-FFF2-40B4-BE49-F238E27FC236}">
                      <a16:creationId xmlns:a16="http://schemas.microsoft.com/office/drawing/2014/main" id="{1857AE0B-AE18-4A23-B8A7-70CA88BB0737}"/>
                    </a:ext>
                  </a:extLst>
                </p14:cNvPr>
                <p14:cNvContentPartPr/>
                <p14:nvPr/>
              </p14:nvContentPartPr>
              <p14:xfrm>
                <a:off x="11270987" y="2356267"/>
                <a:ext cx="110160" cy="97560"/>
              </p14:xfrm>
            </p:contentPart>
          </mc:Choice>
          <mc:Fallback>
            <p:pic>
              <p:nvPicPr>
                <p:cNvPr id="95" name="Freihand 94">
                  <a:extLst>
                    <a:ext uri="{FF2B5EF4-FFF2-40B4-BE49-F238E27FC236}">
                      <a16:creationId xmlns:a16="http://schemas.microsoft.com/office/drawing/2014/main" id="{1857AE0B-AE18-4A23-B8A7-70CA88BB0737}"/>
                    </a:ext>
                  </a:extLst>
                </p:cNvPr>
                <p:cNvPicPr/>
                <p:nvPr/>
              </p:nvPicPr>
              <p:blipFill>
                <a:blip r:embed="rId134"/>
                <a:stretch>
                  <a:fillRect/>
                </a:stretch>
              </p:blipFill>
              <p:spPr>
                <a:xfrm>
                  <a:off x="11266667" y="2351947"/>
                  <a:ext cx="1188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6" name="Freihand 95">
                  <a:extLst>
                    <a:ext uri="{FF2B5EF4-FFF2-40B4-BE49-F238E27FC236}">
                      <a16:creationId xmlns:a16="http://schemas.microsoft.com/office/drawing/2014/main" id="{CA85313D-2614-41A1-A018-0AC3EE0C6836}"/>
                    </a:ext>
                  </a:extLst>
                </p14:cNvPr>
                <p14:cNvContentPartPr/>
                <p14:nvPr/>
              </p14:nvContentPartPr>
              <p14:xfrm>
                <a:off x="11391227" y="2282827"/>
                <a:ext cx="240840" cy="147240"/>
              </p14:xfrm>
            </p:contentPart>
          </mc:Choice>
          <mc:Fallback>
            <p:pic>
              <p:nvPicPr>
                <p:cNvPr id="96" name="Freihand 95">
                  <a:extLst>
                    <a:ext uri="{FF2B5EF4-FFF2-40B4-BE49-F238E27FC236}">
                      <a16:creationId xmlns:a16="http://schemas.microsoft.com/office/drawing/2014/main" id="{CA85313D-2614-41A1-A018-0AC3EE0C6836}"/>
                    </a:ext>
                  </a:extLst>
                </p:cNvPr>
                <p:cNvPicPr/>
                <p:nvPr/>
              </p:nvPicPr>
              <p:blipFill>
                <a:blip r:embed="rId136"/>
                <a:stretch>
                  <a:fillRect/>
                </a:stretch>
              </p:blipFill>
              <p:spPr>
                <a:xfrm>
                  <a:off x="11386907" y="2278507"/>
                  <a:ext cx="24948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7" name="Freihand 96">
                  <a:extLst>
                    <a:ext uri="{FF2B5EF4-FFF2-40B4-BE49-F238E27FC236}">
                      <a16:creationId xmlns:a16="http://schemas.microsoft.com/office/drawing/2014/main" id="{08CEAD44-12F5-4D8C-80E5-081DE0B25ED9}"/>
                    </a:ext>
                  </a:extLst>
                </p14:cNvPr>
                <p14:cNvContentPartPr/>
                <p14:nvPr/>
              </p14:nvContentPartPr>
              <p14:xfrm>
                <a:off x="11639627" y="2246467"/>
                <a:ext cx="138600" cy="110520"/>
              </p14:xfrm>
            </p:contentPart>
          </mc:Choice>
          <mc:Fallback>
            <p:pic>
              <p:nvPicPr>
                <p:cNvPr id="97" name="Freihand 96">
                  <a:extLst>
                    <a:ext uri="{FF2B5EF4-FFF2-40B4-BE49-F238E27FC236}">
                      <a16:creationId xmlns:a16="http://schemas.microsoft.com/office/drawing/2014/main" id="{08CEAD44-12F5-4D8C-80E5-081DE0B25ED9}"/>
                    </a:ext>
                  </a:extLst>
                </p:cNvPr>
                <p:cNvPicPr/>
                <p:nvPr/>
              </p:nvPicPr>
              <p:blipFill>
                <a:blip r:embed="rId138"/>
                <a:stretch>
                  <a:fillRect/>
                </a:stretch>
              </p:blipFill>
              <p:spPr>
                <a:xfrm>
                  <a:off x="11635307" y="2242147"/>
                  <a:ext cx="1472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8" name="Freihand 97">
                  <a:extLst>
                    <a:ext uri="{FF2B5EF4-FFF2-40B4-BE49-F238E27FC236}">
                      <a16:creationId xmlns:a16="http://schemas.microsoft.com/office/drawing/2014/main" id="{AD38729D-C952-4EB9-A05C-34F8E15768EF}"/>
                    </a:ext>
                  </a:extLst>
                </p14:cNvPr>
                <p14:cNvContentPartPr/>
                <p14:nvPr/>
              </p14:nvContentPartPr>
              <p14:xfrm>
                <a:off x="11784347" y="2198227"/>
                <a:ext cx="131400" cy="112320"/>
              </p14:xfrm>
            </p:contentPart>
          </mc:Choice>
          <mc:Fallback>
            <p:pic>
              <p:nvPicPr>
                <p:cNvPr id="98" name="Freihand 97">
                  <a:extLst>
                    <a:ext uri="{FF2B5EF4-FFF2-40B4-BE49-F238E27FC236}">
                      <a16:creationId xmlns:a16="http://schemas.microsoft.com/office/drawing/2014/main" id="{AD38729D-C952-4EB9-A05C-34F8E15768EF}"/>
                    </a:ext>
                  </a:extLst>
                </p:cNvPr>
                <p:cNvPicPr/>
                <p:nvPr/>
              </p:nvPicPr>
              <p:blipFill>
                <a:blip r:embed="rId140"/>
                <a:stretch>
                  <a:fillRect/>
                </a:stretch>
              </p:blipFill>
              <p:spPr>
                <a:xfrm>
                  <a:off x="11780027" y="2193907"/>
                  <a:ext cx="1400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9" name="Freihand 98">
                  <a:extLst>
                    <a:ext uri="{FF2B5EF4-FFF2-40B4-BE49-F238E27FC236}">
                      <a16:creationId xmlns:a16="http://schemas.microsoft.com/office/drawing/2014/main" id="{A348519D-9F9E-4B98-B72D-34EF1C193EB5}"/>
                    </a:ext>
                  </a:extLst>
                </p14:cNvPr>
                <p14:cNvContentPartPr/>
                <p14:nvPr/>
              </p14:nvContentPartPr>
              <p14:xfrm>
                <a:off x="9035747" y="3253387"/>
                <a:ext cx="209160" cy="240120"/>
              </p14:xfrm>
            </p:contentPart>
          </mc:Choice>
          <mc:Fallback>
            <p:pic>
              <p:nvPicPr>
                <p:cNvPr id="99" name="Freihand 98">
                  <a:extLst>
                    <a:ext uri="{FF2B5EF4-FFF2-40B4-BE49-F238E27FC236}">
                      <a16:creationId xmlns:a16="http://schemas.microsoft.com/office/drawing/2014/main" id="{A348519D-9F9E-4B98-B72D-34EF1C193EB5}"/>
                    </a:ext>
                  </a:extLst>
                </p:cNvPr>
                <p:cNvPicPr/>
                <p:nvPr/>
              </p:nvPicPr>
              <p:blipFill>
                <a:blip r:embed="rId142"/>
                <a:stretch>
                  <a:fillRect/>
                </a:stretch>
              </p:blipFill>
              <p:spPr>
                <a:xfrm>
                  <a:off x="9031427" y="3249067"/>
                  <a:ext cx="217800" cy="2487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0" name="Freihand 99">
                  <a:extLst>
                    <a:ext uri="{FF2B5EF4-FFF2-40B4-BE49-F238E27FC236}">
                      <a16:creationId xmlns:a16="http://schemas.microsoft.com/office/drawing/2014/main" id="{A4CA6670-163A-447E-A058-0D9E22B50FE8}"/>
                    </a:ext>
                  </a:extLst>
                </p14:cNvPr>
                <p14:cNvContentPartPr/>
                <p14:nvPr/>
              </p14:nvContentPartPr>
              <p14:xfrm>
                <a:off x="9249947" y="3143947"/>
                <a:ext cx="254880" cy="251280"/>
              </p14:xfrm>
            </p:contentPart>
          </mc:Choice>
          <mc:Fallback>
            <p:pic>
              <p:nvPicPr>
                <p:cNvPr id="100" name="Freihand 99">
                  <a:extLst>
                    <a:ext uri="{FF2B5EF4-FFF2-40B4-BE49-F238E27FC236}">
                      <a16:creationId xmlns:a16="http://schemas.microsoft.com/office/drawing/2014/main" id="{A4CA6670-163A-447E-A058-0D9E22B50FE8}"/>
                    </a:ext>
                  </a:extLst>
                </p:cNvPr>
                <p:cNvPicPr/>
                <p:nvPr/>
              </p:nvPicPr>
              <p:blipFill>
                <a:blip r:embed="rId144"/>
                <a:stretch>
                  <a:fillRect/>
                </a:stretch>
              </p:blipFill>
              <p:spPr>
                <a:xfrm>
                  <a:off x="9245627" y="3139627"/>
                  <a:ext cx="26352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1" name="Freihand 100">
                  <a:extLst>
                    <a:ext uri="{FF2B5EF4-FFF2-40B4-BE49-F238E27FC236}">
                      <a16:creationId xmlns:a16="http://schemas.microsoft.com/office/drawing/2014/main" id="{54358AB1-C946-4C2D-BB2A-E2808DE8EA77}"/>
                    </a:ext>
                  </a:extLst>
                </p14:cNvPr>
                <p14:cNvContentPartPr/>
                <p14:nvPr/>
              </p14:nvContentPartPr>
              <p14:xfrm>
                <a:off x="9485387" y="3269227"/>
                <a:ext cx="64440" cy="43200"/>
              </p14:xfrm>
            </p:contentPart>
          </mc:Choice>
          <mc:Fallback>
            <p:pic>
              <p:nvPicPr>
                <p:cNvPr id="101" name="Freihand 100">
                  <a:extLst>
                    <a:ext uri="{FF2B5EF4-FFF2-40B4-BE49-F238E27FC236}">
                      <a16:creationId xmlns:a16="http://schemas.microsoft.com/office/drawing/2014/main" id="{54358AB1-C946-4C2D-BB2A-E2808DE8EA77}"/>
                    </a:ext>
                  </a:extLst>
                </p:cNvPr>
                <p:cNvPicPr/>
                <p:nvPr/>
              </p:nvPicPr>
              <p:blipFill>
                <a:blip r:embed="rId146"/>
                <a:stretch>
                  <a:fillRect/>
                </a:stretch>
              </p:blipFill>
              <p:spPr>
                <a:xfrm>
                  <a:off x="9481067" y="3264907"/>
                  <a:ext cx="7308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2" name="Freihand 101">
                  <a:extLst>
                    <a:ext uri="{FF2B5EF4-FFF2-40B4-BE49-F238E27FC236}">
                      <a16:creationId xmlns:a16="http://schemas.microsoft.com/office/drawing/2014/main" id="{0FCEA4D7-73E1-4791-909D-A38C1D4C90DA}"/>
                    </a:ext>
                  </a:extLst>
                </p14:cNvPr>
                <p14:cNvContentPartPr/>
                <p14:nvPr/>
              </p14:nvContentPartPr>
              <p14:xfrm>
                <a:off x="9558107" y="3061147"/>
                <a:ext cx="189360" cy="244440"/>
              </p14:xfrm>
            </p:contentPart>
          </mc:Choice>
          <mc:Fallback>
            <p:pic>
              <p:nvPicPr>
                <p:cNvPr id="102" name="Freihand 101">
                  <a:extLst>
                    <a:ext uri="{FF2B5EF4-FFF2-40B4-BE49-F238E27FC236}">
                      <a16:creationId xmlns:a16="http://schemas.microsoft.com/office/drawing/2014/main" id="{0FCEA4D7-73E1-4791-909D-A38C1D4C90DA}"/>
                    </a:ext>
                  </a:extLst>
                </p:cNvPr>
                <p:cNvPicPr/>
                <p:nvPr/>
              </p:nvPicPr>
              <p:blipFill>
                <a:blip r:embed="rId148"/>
                <a:stretch>
                  <a:fillRect/>
                </a:stretch>
              </p:blipFill>
              <p:spPr>
                <a:xfrm>
                  <a:off x="9553787" y="3056827"/>
                  <a:ext cx="19800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3" name="Freihand 102">
                  <a:extLst>
                    <a:ext uri="{FF2B5EF4-FFF2-40B4-BE49-F238E27FC236}">
                      <a16:creationId xmlns:a16="http://schemas.microsoft.com/office/drawing/2014/main" id="{93AE761A-8A23-473D-B67D-8BEC03A74CD1}"/>
                    </a:ext>
                  </a:extLst>
                </p14:cNvPr>
                <p14:cNvContentPartPr/>
                <p14:nvPr/>
              </p14:nvContentPartPr>
              <p14:xfrm>
                <a:off x="9973547" y="3059347"/>
                <a:ext cx="97560" cy="179640"/>
              </p14:xfrm>
            </p:contentPart>
          </mc:Choice>
          <mc:Fallback>
            <p:pic>
              <p:nvPicPr>
                <p:cNvPr id="103" name="Freihand 102">
                  <a:extLst>
                    <a:ext uri="{FF2B5EF4-FFF2-40B4-BE49-F238E27FC236}">
                      <a16:creationId xmlns:a16="http://schemas.microsoft.com/office/drawing/2014/main" id="{93AE761A-8A23-473D-B67D-8BEC03A74CD1}"/>
                    </a:ext>
                  </a:extLst>
                </p:cNvPr>
                <p:cNvPicPr/>
                <p:nvPr/>
              </p:nvPicPr>
              <p:blipFill>
                <a:blip r:embed="rId150"/>
                <a:stretch>
                  <a:fillRect/>
                </a:stretch>
              </p:blipFill>
              <p:spPr>
                <a:xfrm>
                  <a:off x="9969227" y="3055027"/>
                  <a:ext cx="10620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4" name="Freihand 103">
                  <a:extLst>
                    <a:ext uri="{FF2B5EF4-FFF2-40B4-BE49-F238E27FC236}">
                      <a16:creationId xmlns:a16="http://schemas.microsoft.com/office/drawing/2014/main" id="{B52A73BF-E2A5-4293-B4DB-E2C471B1A68C}"/>
                    </a:ext>
                  </a:extLst>
                </p14:cNvPr>
                <p14:cNvContentPartPr/>
                <p14:nvPr/>
              </p14:nvContentPartPr>
              <p14:xfrm>
                <a:off x="10128707" y="2995987"/>
                <a:ext cx="22320" cy="190800"/>
              </p14:xfrm>
            </p:contentPart>
          </mc:Choice>
          <mc:Fallback>
            <p:pic>
              <p:nvPicPr>
                <p:cNvPr id="104" name="Freihand 103">
                  <a:extLst>
                    <a:ext uri="{FF2B5EF4-FFF2-40B4-BE49-F238E27FC236}">
                      <a16:creationId xmlns:a16="http://schemas.microsoft.com/office/drawing/2014/main" id="{B52A73BF-E2A5-4293-B4DB-E2C471B1A68C}"/>
                    </a:ext>
                  </a:extLst>
                </p:cNvPr>
                <p:cNvPicPr/>
                <p:nvPr/>
              </p:nvPicPr>
              <p:blipFill>
                <a:blip r:embed="rId152"/>
                <a:stretch>
                  <a:fillRect/>
                </a:stretch>
              </p:blipFill>
              <p:spPr>
                <a:xfrm>
                  <a:off x="10124387" y="2991667"/>
                  <a:ext cx="309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5" name="Freihand 104">
                  <a:extLst>
                    <a:ext uri="{FF2B5EF4-FFF2-40B4-BE49-F238E27FC236}">
                      <a16:creationId xmlns:a16="http://schemas.microsoft.com/office/drawing/2014/main" id="{FD7ED7D0-1832-46E4-B4BB-D88E1C9B4F59}"/>
                    </a:ext>
                  </a:extLst>
                </p14:cNvPr>
                <p14:cNvContentPartPr/>
                <p14:nvPr/>
              </p14:nvContentPartPr>
              <p14:xfrm>
                <a:off x="10214027" y="2997787"/>
                <a:ext cx="122400" cy="165600"/>
              </p14:xfrm>
            </p:contentPart>
          </mc:Choice>
          <mc:Fallback>
            <p:pic>
              <p:nvPicPr>
                <p:cNvPr id="105" name="Freihand 104">
                  <a:extLst>
                    <a:ext uri="{FF2B5EF4-FFF2-40B4-BE49-F238E27FC236}">
                      <a16:creationId xmlns:a16="http://schemas.microsoft.com/office/drawing/2014/main" id="{FD7ED7D0-1832-46E4-B4BB-D88E1C9B4F59}"/>
                    </a:ext>
                  </a:extLst>
                </p:cNvPr>
                <p:cNvPicPr/>
                <p:nvPr/>
              </p:nvPicPr>
              <p:blipFill>
                <a:blip r:embed="rId154"/>
                <a:stretch>
                  <a:fillRect/>
                </a:stretch>
              </p:blipFill>
              <p:spPr>
                <a:xfrm>
                  <a:off x="10209707" y="2993467"/>
                  <a:ext cx="13104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6" name="Freihand 105">
                  <a:extLst>
                    <a:ext uri="{FF2B5EF4-FFF2-40B4-BE49-F238E27FC236}">
                      <a16:creationId xmlns:a16="http://schemas.microsoft.com/office/drawing/2014/main" id="{9008D587-D74E-4A4F-AC89-4C0D77CE6E81}"/>
                    </a:ext>
                  </a:extLst>
                </p14:cNvPr>
                <p14:cNvContentPartPr/>
                <p14:nvPr/>
              </p14:nvContentPartPr>
              <p14:xfrm>
                <a:off x="10229867" y="3052507"/>
                <a:ext cx="109080" cy="33120"/>
              </p14:xfrm>
            </p:contentPart>
          </mc:Choice>
          <mc:Fallback>
            <p:pic>
              <p:nvPicPr>
                <p:cNvPr id="106" name="Freihand 105">
                  <a:extLst>
                    <a:ext uri="{FF2B5EF4-FFF2-40B4-BE49-F238E27FC236}">
                      <a16:creationId xmlns:a16="http://schemas.microsoft.com/office/drawing/2014/main" id="{9008D587-D74E-4A4F-AC89-4C0D77CE6E81}"/>
                    </a:ext>
                  </a:extLst>
                </p:cNvPr>
                <p:cNvPicPr/>
                <p:nvPr/>
              </p:nvPicPr>
              <p:blipFill>
                <a:blip r:embed="rId156"/>
                <a:stretch>
                  <a:fillRect/>
                </a:stretch>
              </p:blipFill>
              <p:spPr>
                <a:xfrm>
                  <a:off x="10225547" y="3048187"/>
                  <a:ext cx="11772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7" name="Freihand 106">
                  <a:extLst>
                    <a:ext uri="{FF2B5EF4-FFF2-40B4-BE49-F238E27FC236}">
                      <a16:creationId xmlns:a16="http://schemas.microsoft.com/office/drawing/2014/main" id="{AC46D568-2D82-4B39-927A-BDC215736505}"/>
                    </a:ext>
                  </a:extLst>
                </p14:cNvPr>
                <p14:cNvContentPartPr/>
                <p14:nvPr/>
              </p14:nvContentPartPr>
              <p14:xfrm>
                <a:off x="10366307" y="2956027"/>
                <a:ext cx="176760" cy="146160"/>
              </p14:xfrm>
            </p:contentPart>
          </mc:Choice>
          <mc:Fallback>
            <p:pic>
              <p:nvPicPr>
                <p:cNvPr id="107" name="Freihand 106">
                  <a:extLst>
                    <a:ext uri="{FF2B5EF4-FFF2-40B4-BE49-F238E27FC236}">
                      <a16:creationId xmlns:a16="http://schemas.microsoft.com/office/drawing/2014/main" id="{AC46D568-2D82-4B39-927A-BDC215736505}"/>
                    </a:ext>
                  </a:extLst>
                </p:cNvPr>
                <p:cNvPicPr/>
                <p:nvPr/>
              </p:nvPicPr>
              <p:blipFill>
                <a:blip r:embed="rId158"/>
                <a:stretch>
                  <a:fillRect/>
                </a:stretch>
              </p:blipFill>
              <p:spPr>
                <a:xfrm>
                  <a:off x="10361987" y="2951707"/>
                  <a:ext cx="1854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0" name="Freihand 109">
                  <a:extLst>
                    <a:ext uri="{FF2B5EF4-FFF2-40B4-BE49-F238E27FC236}">
                      <a16:creationId xmlns:a16="http://schemas.microsoft.com/office/drawing/2014/main" id="{899E33CD-4C24-47C1-A207-9E2F50D4052F}"/>
                    </a:ext>
                  </a:extLst>
                </p14:cNvPr>
                <p14:cNvContentPartPr/>
                <p14:nvPr/>
              </p14:nvContentPartPr>
              <p14:xfrm>
                <a:off x="10131227" y="3402067"/>
                <a:ext cx="196920" cy="274320"/>
              </p14:xfrm>
            </p:contentPart>
          </mc:Choice>
          <mc:Fallback>
            <p:pic>
              <p:nvPicPr>
                <p:cNvPr id="110" name="Freihand 109">
                  <a:extLst>
                    <a:ext uri="{FF2B5EF4-FFF2-40B4-BE49-F238E27FC236}">
                      <a16:creationId xmlns:a16="http://schemas.microsoft.com/office/drawing/2014/main" id="{899E33CD-4C24-47C1-A207-9E2F50D4052F}"/>
                    </a:ext>
                  </a:extLst>
                </p:cNvPr>
                <p:cNvPicPr/>
                <p:nvPr/>
              </p:nvPicPr>
              <p:blipFill>
                <a:blip r:embed="rId160"/>
                <a:stretch>
                  <a:fillRect/>
                </a:stretch>
              </p:blipFill>
              <p:spPr>
                <a:xfrm>
                  <a:off x="10126907" y="3397747"/>
                  <a:ext cx="20556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1" name="Freihand 110">
                  <a:extLst>
                    <a:ext uri="{FF2B5EF4-FFF2-40B4-BE49-F238E27FC236}">
                      <a16:creationId xmlns:a16="http://schemas.microsoft.com/office/drawing/2014/main" id="{B1979BF5-EEB0-45E1-9BC2-AC70E0248D82}"/>
                    </a:ext>
                  </a:extLst>
                </p14:cNvPr>
                <p14:cNvContentPartPr/>
                <p14:nvPr/>
              </p14:nvContentPartPr>
              <p14:xfrm>
                <a:off x="10523267" y="3396667"/>
                <a:ext cx="182160" cy="81360"/>
              </p14:xfrm>
            </p:contentPart>
          </mc:Choice>
          <mc:Fallback>
            <p:pic>
              <p:nvPicPr>
                <p:cNvPr id="111" name="Freihand 110">
                  <a:extLst>
                    <a:ext uri="{FF2B5EF4-FFF2-40B4-BE49-F238E27FC236}">
                      <a16:creationId xmlns:a16="http://schemas.microsoft.com/office/drawing/2014/main" id="{B1979BF5-EEB0-45E1-9BC2-AC70E0248D82}"/>
                    </a:ext>
                  </a:extLst>
                </p:cNvPr>
                <p:cNvPicPr/>
                <p:nvPr/>
              </p:nvPicPr>
              <p:blipFill>
                <a:blip r:embed="rId162"/>
                <a:stretch>
                  <a:fillRect/>
                </a:stretch>
              </p:blipFill>
              <p:spPr>
                <a:xfrm>
                  <a:off x="10518947" y="3392347"/>
                  <a:ext cx="1908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12" name="Freihand 111">
                  <a:extLst>
                    <a:ext uri="{FF2B5EF4-FFF2-40B4-BE49-F238E27FC236}">
                      <a16:creationId xmlns:a16="http://schemas.microsoft.com/office/drawing/2014/main" id="{8D07DE2D-F6EB-4451-A8A3-FC396F645189}"/>
                    </a:ext>
                  </a:extLst>
                </p14:cNvPr>
                <p14:cNvContentPartPr/>
                <p14:nvPr/>
              </p14:nvContentPartPr>
              <p14:xfrm>
                <a:off x="10651427" y="3321067"/>
                <a:ext cx="155160" cy="204480"/>
              </p14:xfrm>
            </p:contentPart>
          </mc:Choice>
          <mc:Fallback>
            <p:pic>
              <p:nvPicPr>
                <p:cNvPr id="112" name="Freihand 111">
                  <a:extLst>
                    <a:ext uri="{FF2B5EF4-FFF2-40B4-BE49-F238E27FC236}">
                      <a16:creationId xmlns:a16="http://schemas.microsoft.com/office/drawing/2014/main" id="{8D07DE2D-F6EB-4451-A8A3-FC396F645189}"/>
                    </a:ext>
                  </a:extLst>
                </p:cNvPr>
                <p:cNvPicPr/>
                <p:nvPr/>
              </p:nvPicPr>
              <p:blipFill>
                <a:blip r:embed="rId164"/>
                <a:stretch>
                  <a:fillRect/>
                </a:stretch>
              </p:blipFill>
              <p:spPr>
                <a:xfrm>
                  <a:off x="10647107" y="3316747"/>
                  <a:ext cx="16380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13" name="Freihand 112">
                  <a:extLst>
                    <a:ext uri="{FF2B5EF4-FFF2-40B4-BE49-F238E27FC236}">
                      <a16:creationId xmlns:a16="http://schemas.microsoft.com/office/drawing/2014/main" id="{D77A1667-7C67-4590-8E9D-3E97D2FB317F}"/>
                    </a:ext>
                  </a:extLst>
                </p14:cNvPr>
                <p14:cNvContentPartPr/>
                <p14:nvPr/>
              </p14:nvContentPartPr>
              <p14:xfrm>
                <a:off x="10945547" y="3128827"/>
                <a:ext cx="145800" cy="311040"/>
              </p14:xfrm>
            </p:contentPart>
          </mc:Choice>
          <mc:Fallback>
            <p:pic>
              <p:nvPicPr>
                <p:cNvPr id="113" name="Freihand 112">
                  <a:extLst>
                    <a:ext uri="{FF2B5EF4-FFF2-40B4-BE49-F238E27FC236}">
                      <a16:creationId xmlns:a16="http://schemas.microsoft.com/office/drawing/2014/main" id="{D77A1667-7C67-4590-8E9D-3E97D2FB317F}"/>
                    </a:ext>
                  </a:extLst>
                </p:cNvPr>
                <p:cNvPicPr/>
                <p:nvPr/>
              </p:nvPicPr>
              <p:blipFill>
                <a:blip r:embed="rId166"/>
                <a:stretch>
                  <a:fillRect/>
                </a:stretch>
              </p:blipFill>
              <p:spPr>
                <a:xfrm>
                  <a:off x="10941227" y="3124507"/>
                  <a:ext cx="154440" cy="3196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5" name="Freihand 114">
                  <a:extLst>
                    <a:ext uri="{FF2B5EF4-FFF2-40B4-BE49-F238E27FC236}">
                      <a16:creationId xmlns:a16="http://schemas.microsoft.com/office/drawing/2014/main" id="{40433101-7CED-4AC6-AAF9-58130F14269C}"/>
                    </a:ext>
                  </a:extLst>
                </p14:cNvPr>
                <p14:cNvContentPartPr/>
                <p14:nvPr/>
              </p14:nvContentPartPr>
              <p14:xfrm>
                <a:off x="10898387" y="2979067"/>
                <a:ext cx="192600" cy="148680"/>
              </p14:xfrm>
            </p:contentPart>
          </mc:Choice>
          <mc:Fallback>
            <p:pic>
              <p:nvPicPr>
                <p:cNvPr id="115" name="Freihand 114">
                  <a:extLst>
                    <a:ext uri="{FF2B5EF4-FFF2-40B4-BE49-F238E27FC236}">
                      <a16:creationId xmlns:a16="http://schemas.microsoft.com/office/drawing/2014/main" id="{40433101-7CED-4AC6-AAF9-58130F14269C}"/>
                    </a:ext>
                  </a:extLst>
                </p:cNvPr>
                <p:cNvPicPr/>
                <p:nvPr/>
              </p:nvPicPr>
              <p:blipFill>
                <a:blip r:embed="rId168"/>
                <a:stretch>
                  <a:fillRect/>
                </a:stretch>
              </p:blipFill>
              <p:spPr>
                <a:xfrm>
                  <a:off x="10894067" y="2974747"/>
                  <a:ext cx="2012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7" name="Freihand 116">
                  <a:extLst>
                    <a:ext uri="{FF2B5EF4-FFF2-40B4-BE49-F238E27FC236}">
                      <a16:creationId xmlns:a16="http://schemas.microsoft.com/office/drawing/2014/main" id="{037E1023-A84E-44AE-9CE1-CFB110F888D5}"/>
                    </a:ext>
                  </a:extLst>
                </p14:cNvPr>
                <p14:cNvContentPartPr/>
                <p14:nvPr/>
              </p14:nvContentPartPr>
              <p14:xfrm>
                <a:off x="9990467" y="3285427"/>
                <a:ext cx="67680" cy="561960"/>
              </p14:xfrm>
            </p:contentPart>
          </mc:Choice>
          <mc:Fallback>
            <p:pic>
              <p:nvPicPr>
                <p:cNvPr id="117" name="Freihand 116">
                  <a:extLst>
                    <a:ext uri="{FF2B5EF4-FFF2-40B4-BE49-F238E27FC236}">
                      <a16:creationId xmlns:a16="http://schemas.microsoft.com/office/drawing/2014/main" id="{037E1023-A84E-44AE-9CE1-CFB110F888D5}"/>
                    </a:ext>
                  </a:extLst>
                </p:cNvPr>
                <p:cNvPicPr/>
                <p:nvPr/>
              </p:nvPicPr>
              <p:blipFill>
                <a:blip r:embed="rId170"/>
                <a:stretch>
                  <a:fillRect/>
                </a:stretch>
              </p:blipFill>
              <p:spPr>
                <a:xfrm>
                  <a:off x="9986147" y="3281107"/>
                  <a:ext cx="76320" cy="5706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8" name="Freihand 117">
                  <a:extLst>
                    <a:ext uri="{FF2B5EF4-FFF2-40B4-BE49-F238E27FC236}">
                      <a16:creationId xmlns:a16="http://schemas.microsoft.com/office/drawing/2014/main" id="{FBD1BE25-872E-4961-B93C-6216084878DF}"/>
                    </a:ext>
                  </a:extLst>
                </p14:cNvPr>
                <p14:cNvContentPartPr/>
                <p14:nvPr/>
              </p14:nvContentPartPr>
              <p14:xfrm>
                <a:off x="9976427" y="2881147"/>
                <a:ext cx="1317960" cy="536760"/>
              </p14:xfrm>
            </p:contentPart>
          </mc:Choice>
          <mc:Fallback>
            <p:pic>
              <p:nvPicPr>
                <p:cNvPr id="118" name="Freihand 117">
                  <a:extLst>
                    <a:ext uri="{FF2B5EF4-FFF2-40B4-BE49-F238E27FC236}">
                      <a16:creationId xmlns:a16="http://schemas.microsoft.com/office/drawing/2014/main" id="{FBD1BE25-872E-4961-B93C-6216084878DF}"/>
                    </a:ext>
                  </a:extLst>
                </p:cNvPr>
                <p:cNvPicPr/>
                <p:nvPr/>
              </p:nvPicPr>
              <p:blipFill>
                <a:blip r:embed="rId172"/>
                <a:stretch>
                  <a:fillRect/>
                </a:stretch>
              </p:blipFill>
              <p:spPr>
                <a:xfrm>
                  <a:off x="9972107" y="2876827"/>
                  <a:ext cx="1326600" cy="545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3">
            <p14:nvContentPartPr>
              <p14:cNvPr id="120" name="Freihand 119">
                <a:extLst>
                  <a:ext uri="{FF2B5EF4-FFF2-40B4-BE49-F238E27FC236}">
                    <a16:creationId xmlns:a16="http://schemas.microsoft.com/office/drawing/2014/main" id="{BA3F8A89-D7D0-4FCE-AF17-CD34BF62D0CB}"/>
                  </a:ext>
                </a:extLst>
              </p14:cNvPr>
              <p14:cNvContentPartPr/>
              <p14:nvPr/>
            </p14:nvContentPartPr>
            <p14:xfrm>
              <a:off x="9919187" y="2899507"/>
              <a:ext cx="1457640" cy="1011960"/>
            </p14:xfrm>
          </p:contentPart>
        </mc:Choice>
        <mc:Fallback>
          <p:pic>
            <p:nvPicPr>
              <p:cNvPr id="120" name="Freihand 119">
                <a:extLst>
                  <a:ext uri="{FF2B5EF4-FFF2-40B4-BE49-F238E27FC236}">
                    <a16:creationId xmlns:a16="http://schemas.microsoft.com/office/drawing/2014/main" id="{BA3F8A89-D7D0-4FCE-AF17-CD34BF62D0CB}"/>
                  </a:ext>
                </a:extLst>
              </p:cNvPr>
              <p:cNvPicPr/>
              <p:nvPr/>
            </p:nvPicPr>
            <p:blipFill>
              <a:blip r:embed="rId174"/>
              <a:stretch>
                <a:fillRect/>
              </a:stretch>
            </p:blipFill>
            <p:spPr>
              <a:xfrm>
                <a:off x="9914867" y="2895187"/>
                <a:ext cx="1466280" cy="1020600"/>
              </a:xfrm>
              <a:prstGeom prst="rect">
                <a:avLst/>
              </a:prstGeom>
            </p:spPr>
          </p:pic>
        </mc:Fallback>
      </mc:AlternateContent>
      <p:grpSp>
        <p:nvGrpSpPr>
          <p:cNvPr id="123" name="Gruppieren 122">
            <a:extLst>
              <a:ext uri="{FF2B5EF4-FFF2-40B4-BE49-F238E27FC236}">
                <a16:creationId xmlns:a16="http://schemas.microsoft.com/office/drawing/2014/main" id="{960C9A7B-DE2E-4583-B16C-DB4F41991052}"/>
              </a:ext>
            </a:extLst>
          </p:cNvPr>
          <p:cNvGrpSpPr/>
          <p:nvPr/>
        </p:nvGrpSpPr>
        <p:grpSpPr>
          <a:xfrm>
            <a:off x="11163347" y="3001027"/>
            <a:ext cx="393480" cy="295200"/>
            <a:chOff x="11163347" y="3001027"/>
            <a:chExt cx="393480" cy="295200"/>
          </a:xfrm>
        </p:grpSpPr>
        <mc:AlternateContent xmlns:mc="http://schemas.openxmlformats.org/markup-compatibility/2006">
          <mc:Choice xmlns:p14="http://schemas.microsoft.com/office/powerpoint/2010/main" Requires="p14">
            <p:contentPart p14:bwMode="auto" r:id="rId175">
              <p14:nvContentPartPr>
                <p14:cNvPr id="121" name="Freihand 120">
                  <a:extLst>
                    <a:ext uri="{FF2B5EF4-FFF2-40B4-BE49-F238E27FC236}">
                      <a16:creationId xmlns:a16="http://schemas.microsoft.com/office/drawing/2014/main" id="{254A38B9-7000-498D-B8B7-CB8174D81DA6}"/>
                    </a:ext>
                  </a:extLst>
                </p14:cNvPr>
                <p14:cNvContentPartPr/>
                <p14:nvPr/>
              </p14:nvContentPartPr>
              <p14:xfrm>
                <a:off x="11163347" y="3150787"/>
                <a:ext cx="163440" cy="145440"/>
              </p14:xfrm>
            </p:contentPart>
          </mc:Choice>
          <mc:Fallback>
            <p:pic>
              <p:nvPicPr>
                <p:cNvPr id="121" name="Freihand 120">
                  <a:extLst>
                    <a:ext uri="{FF2B5EF4-FFF2-40B4-BE49-F238E27FC236}">
                      <a16:creationId xmlns:a16="http://schemas.microsoft.com/office/drawing/2014/main" id="{254A38B9-7000-498D-B8B7-CB8174D81DA6}"/>
                    </a:ext>
                  </a:extLst>
                </p:cNvPr>
                <p:cNvPicPr/>
                <p:nvPr/>
              </p:nvPicPr>
              <p:blipFill>
                <a:blip r:embed="rId176"/>
                <a:stretch>
                  <a:fillRect/>
                </a:stretch>
              </p:blipFill>
              <p:spPr>
                <a:xfrm>
                  <a:off x="11159027" y="3146467"/>
                  <a:ext cx="1720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2" name="Freihand 121">
                  <a:extLst>
                    <a:ext uri="{FF2B5EF4-FFF2-40B4-BE49-F238E27FC236}">
                      <a16:creationId xmlns:a16="http://schemas.microsoft.com/office/drawing/2014/main" id="{E6E7C6FE-A3F4-4C66-9871-A19079E07A6A}"/>
                    </a:ext>
                  </a:extLst>
                </p14:cNvPr>
                <p14:cNvContentPartPr/>
                <p14:nvPr/>
              </p14:nvContentPartPr>
              <p14:xfrm>
                <a:off x="11439107" y="3001027"/>
                <a:ext cx="117720" cy="218160"/>
              </p14:xfrm>
            </p:contentPart>
          </mc:Choice>
          <mc:Fallback>
            <p:pic>
              <p:nvPicPr>
                <p:cNvPr id="122" name="Freihand 121">
                  <a:extLst>
                    <a:ext uri="{FF2B5EF4-FFF2-40B4-BE49-F238E27FC236}">
                      <a16:creationId xmlns:a16="http://schemas.microsoft.com/office/drawing/2014/main" id="{E6E7C6FE-A3F4-4C66-9871-A19079E07A6A}"/>
                    </a:ext>
                  </a:extLst>
                </p:cNvPr>
                <p:cNvPicPr/>
                <p:nvPr/>
              </p:nvPicPr>
              <p:blipFill>
                <a:blip r:embed="rId178"/>
                <a:stretch>
                  <a:fillRect/>
                </a:stretch>
              </p:blipFill>
              <p:spPr>
                <a:xfrm>
                  <a:off x="11434787" y="2996707"/>
                  <a:ext cx="126360" cy="226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9">
            <p14:nvContentPartPr>
              <p14:cNvPr id="124" name="Freihand 123">
                <a:extLst>
                  <a:ext uri="{FF2B5EF4-FFF2-40B4-BE49-F238E27FC236}">
                    <a16:creationId xmlns:a16="http://schemas.microsoft.com/office/drawing/2014/main" id="{CD327A75-B9C8-49EE-B049-66C00246F670}"/>
                  </a:ext>
                </a:extLst>
              </p14:cNvPr>
              <p14:cNvContentPartPr/>
              <p14:nvPr/>
            </p14:nvContentPartPr>
            <p14:xfrm>
              <a:off x="2031227" y="2600707"/>
              <a:ext cx="329760" cy="132840"/>
            </p14:xfrm>
          </p:contentPart>
        </mc:Choice>
        <mc:Fallback>
          <p:pic>
            <p:nvPicPr>
              <p:cNvPr id="124" name="Freihand 123">
                <a:extLst>
                  <a:ext uri="{FF2B5EF4-FFF2-40B4-BE49-F238E27FC236}">
                    <a16:creationId xmlns:a16="http://schemas.microsoft.com/office/drawing/2014/main" id="{CD327A75-B9C8-49EE-B049-66C00246F670}"/>
                  </a:ext>
                </a:extLst>
              </p:cNvPr>
              <p:cNvPicPr/>
              <p:nvPr/>
            </p:nvPicPr>
            <p:blipFill>
              <a:blip r:embed="rId180"/>
              <a:stretch>
                <a:fillRect/>
              </a:stretch>
            </p:blipFill>
            <p:spPr>
              <a:xfrm>
                <a:off x="2026907" y="2596387"/>
                <a:ext cx="3384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5" name="Freihand 124">
                <a:extLst>
                  <a:ext uri="{FF2B5EF4-FFF2-40B4-BE49-F238E27FC236}">
                    <a16:creationId xmlns:a16="http://schemas.microsoft.com/office/drawing/2014/main" id="{8F414D59-8695-4D76-86B8-F1F70789DD34}"/>
                  </a:ext>
                </a:extLst>
              </p14:cNvPr>
              <p14:cNvContentPartPr/>
              <p14:nvPr/>
            </p14:nvContentPartPr>
            <p14:xfrm>
              <a:off x="3217427" y="2098507"/>
              <a:ext cx="279360" cy="588960"/>
            </p14:xfrm>
          </p:contentPart>
        </mc:Choice>
        <mc:Fallback>
          <p:pic>
            <p:nvPicPr>
              <p:cNvPr id="125" name="Freihand 124">
                <a:extLst>
                  <a:ext uri="{FF2B5EF4-FFF2-40B4-BE49-F238E27FC236}">
                    <a16:creationId xmlns:a16="http://schemas.microsoft.com/office/drawing/2014/main" id="{8F414D59-8695-4D76-86B8-F1F70789DD34}"/>
                  </a:ext>
                </a:extLst>
              </p:cNvPr>
              <p:cNvPicPr/>
              <p:nvPr/>
            </p:nvPicPr>
            <p:blipFill>
              <a:blip r:embed="rId182"/>
              <a:stretch>
                <a:fillRect/>
              </a:stretch>
            </p:blipFill>
            <p:spPr>
              <a:xfrm>
                <a:off x="3213107" y="2094187"/>
                <a:ext cx="288000" cy="5976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6" name="Freihand 125">
                <a:extLst>
                  <a:ext uri="{FF2B5EF4-FFF2-40B4-BE49-F238E27FC236}">
                    <a16:creationId xmlns:a16="http://schemas.microsoft.com/office/drawing/2014/main" id="{BCC09522-FADE-4E44-BF1C-9020D2A85CE4}"/>
                  </a:ext>
                </a:extLst>
              </p14:cNvPr>
              <p14:cNvContentPartPr/>
              <p14:nvPr/>
            </p14:nvContentPartPr>
            <p14:xfrm>
              <a:off x="3540707" y="2554627"/>
              <a:ext cx="190800" cy="53280"/>
            </p14:xfrm>
          </p:contentPart>
        </mc:Choice>
        <mc:Fallback>
          <p:pic>
            <p:nvPicPr>
              <p:cNvPr id="126" name="Freihand 125">
                <a:extLst>
                  <a:ext uri="{FF2B5EF4-FFF2-40B4-BE49-F238E27FC236}">
                    <a16:creationId xmlns:a16="http://schemas.microsoft.com/office/drawing/2014/main" id="{BCC09522-FADE-4E44-BF1C-9020D2A85CE4}"/>
                  </a:ext>
                </a:extLst>
              </p:cNvPr>
              <p:cNvPicPr/>
              <p:nvPr/>
            </p:nvPicPr>
            <p:blipFill>
              <a:blip r:embed="rId184"/>
              <a:stretch>
                <a:fillRect/>
              </a:stretch>
            </p:blipFill>
            <p:spPr>
              <a:xfrm>
                <a:off x="3536387" y="2550307"/>
                <a:ext cx="199440" cy="61920"/>
              </a:xfrm>
              <a:prstGeom prst="rect">
                <a:avLst/>
              </a:prstGeom>
            </p:spPr>
          </p:pic>
        </mc:Fallback>
      </mc:AlternateContent>
      <p:grpSp>
        <p:nvGrpSpPr>
          <p:cNvPr id="165" name="Gruppieren 164">
            <a:extLst>
              <a:ext uri="{FF2B5EF4-FFF2-40B4-BE49-F238E27FC236}">
                <a16:creationId xmlns:a16="http://schemas.microsoft.com/office/drawing/2014/main" id="{88A273FE-F6F6-4130-BB1A-577C8E8132FB}"/>
              </a:ext>
            </a:extLst>
          </p:cNvPr>
          <p:cNvGrpSpPr/>
          <p:nvPr/>
        </p:nvGrpSpPr>
        <p:grpSpPr>
          <a:xfrm>
            <a:off x="3588587" y="414427"/>
            <a:ext cx="7400160" cy="1742040"/>
            <a:chOff x="3588587" y="414427"/>
            <a:chExt cx="7400160" cy="1742040"/>
          </a:xfrm>
        </p:grpSpPr>
        <mc:AlternateContent xmlns:mc="http://schemas.openxmlformats.org/markup-compatibility/2006">
          <mc:Choice xmlns:p14="http://schemas.microsoft.com/office/powerpoint/2010/main" Requires="p14">
            <p:contentPart p14:bwMode="auto" r:id="rId185">
              <p14:nvContentPartPr>
                <p14:cNvPr id="138" name="Freihand 137">
                  <a:extLst>
                    <a:ext uri="{FF2B5EF4-FFF2-40B4-BE49-F238E27FC236}">
                      <a16:creationId xmlns:a16="http://schemas.microsoft.com/office/drawing/2014/main" id="{4B3E93F9-D520-465B-8E9B-AAD468F076BF}"/>
                    </a:ext>
                  </a:extLst>
                </p14:cNvPr>
                <p14:cNvContentPartPr/>
                <p14:nvPr/>
              </p14:nvContentPartPr>
              <p14:xfrm>
                <a:off x="3588587" y="1978987"/>
                <a:ext cx="4462920" cy="177480"/>
              </p14:xfrm>
            </p:contentPart>
          </mc:Choice>
          <mc:Fallback>
            <p:pic>
              <p:nvPicPr>
                <p:cNvPr id="138" name="Freihand 137">
                  <a:extLst>
                    <a:ext uri="{FF2B5EF4-FFF2-40B4-BE49-F238E27FC236}">
                      <a16:creationId xmlns:a16="http://schemas.microsoft.com/office/drawing/2014/main" id="{4B3E93F9-D520-465B-8E9B-AAD468F076BF}"/>
                    </a:ext>
                  </a:extLst>
                </p:cNvPr>
                <p:cNvPicPr/>
                <p:nvPr/>
              </p:nvPicPr>
              <p:blipFill>
                <a:blip r:embed="rId186"/>
                <a:stretch>
                  <a:fillRect/>
                </a:stretch>
              </p:blipFill>
              <p:spPr>
                <a:xfrm>
                  <a:off x="3584267" y="1974667"/>
                  <a:ext cx="447156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39" name="Freihand 138">
                  <a:extLst>
                    <a:ext uri="{FF2B5EF4-FFF2-40B4-BE49-F238E27FC236}">
                      <a16:creationId xmlns:a16="http://schemas.microsoft.com/office/drawing/2014/main" id="{21A7B27E-ED7E-4A72-961D-598AC1F48916}"/>
                    </a:ext>
                  </a:extLst>
                </p14:cNvPr>
                <p14:cNvContentPartPr/>
                <p14:nvPr/>
              </p14:nvContentPartPr>
              <p14:xfrm>
                <a:off x="8122787" y="1855147"/>
                <a:ext cx="172080" cy="70560"/>
              </p14:xfrm>
            </p:contentPart>
          </mc:Choice>
          <mc:Fallback>
            <p:pic>
              <p:nvPicPr>
                <p:cNvPr id="139" name="Freihand 138">
                  <a:extLst>
                    <a:ext uri="{FF2B5EF4-FFF2-40B4-BE49-F238E27FC236}">
                      <a16:creationId xmlns:a16="http://schemas.microsoft.com/office/drawing/2014/main" id="{21A7B27E-ED7E-4A72-961D-598AC1F48916}"/>
                    </a:ext>
                  </a:extLst>
                </p:cNvPr>
                <p:cNvPicPr/>
                <p:nvPr/>
              </p:nvPicPr>
              <p:blipFill>
                <a:blip r:embed="rId188"/>
                <a:stretch>
                  <a:fillRect/>
                </a:stretch>
              </p:blipFill>
              <p:spPr>
                <a:xfrm>
                  <a:off x="8118467" y="1850827"/>
                  <a:ext cx="18072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40" name="Freihand 139">
                  <a:extLst>
                    <a:ext uri="{FF2B5EF4-FFF2-40B4-BE49-F238E27FC236}">
                      <a16:creationId xmlns:a16="http://schemas.microsoft.com/office/drawing/2014/main" id="{9E75F3E8-65EA-4B03-A6F2-D03EAABB68E8}"/>
                    </a:ext>
                  </a:extLst>
                </p14:cNvPr>
                <p14:cNvContentPartPr/>
                <p14:nvPr/>
              </p14:nvContentPartPr>
              <p14:xfrm>
                <a:off x="8281547" y="1747147"/>
                <a:ext cx="118440" cy="180000"/>
              </p14:xfrm>
            </p:contentPart>
          </mc:Choice>
          <mc:Fallback>
            <p:pic>
              <p:nvPicPr>
                <p:cNvPr id="140" name="Freihand 139">
                  <a:extLst>
                    <a:ext uri="{FF2B5EF4-FFF2-40B4-BE49-F238E27FC236}">
                      <a16:creationId xmlns:a16="http://schemas.microsoft.com/office/drawing/2014/main" id="{9E75F3E8-65EA-4B03-A6F2-D03EAABB68E8}"/>
                    </a:ext>
                  </a:extLst>
                </p:cNvPr>
                <p:cNvPicPr/>
                <p:nvPr/>
              </p:nvPicPr>
              <p:blipFill>
                <a:blip r:embed="rId190"/>
                <a:stretch>
                  <a:fillRect/>
                </a:stretch>
              </p:blipFill>
              <p:spPr>
                <a:xfrm>
                  <a:off x="8277227" y="1742827"/>
                  <a:ext cx="12708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41" name="Freihand 140">
                  <a:extLst>
                    <a:ext uri="{FF2B5EF4-FFF2-40B4-BE49-F238E27FC236}">
                      <a16:creationId xmlns:a16="http://schemas.microsoft.com/office/drawing/2014/main" id="{23F865BD-61C8-4459-94C0-83FA3D5DD6B2}"/>
                    </a:ext>
                  </a:extLst>
                </p14:cNvPr>
                <p14:cNvContentPartPr/>
                <p14:nvPr/>
              </p14:nvContentPartPr>
              <p14:xfrm>
                <a:off x="8581787" y="1596307"/>
                <a:ext cx="112680" cy="199440"/>
              </p14:xfrm>
            </p:contentPart>
          </mc:Choice>
          <mc:Fallback>
            <p:pic>
              <p:nvPicPr>
                <p:cNvPr id="141" name="Freihand 140">
                  <a:extLst>
                    <a:ext uri="{FF2B5EF4-FFF2-40B4-BE49-F238E27FC236}">
                      <a16:creationId xmlns:a16="http://schemas.microsoft.com/office/drawing/2014/main" id="{23F865BD-61C8-4459-94C0-83FA3D5DD6B2}"/>
                    </a:ext>
                  </a:extLst>
                </p:cNvPr>
                <p:cNvPicPr/>
                <p:nvPr/>
              </p:nvPicPr>
              <p:blipFill>
                <a:blip r:embed="rId192"/>
                <a:stretch>
                  <a:fillRect/>
                </a:stretch>
              </p:blipFill>
              <p:spPr>
                <a:xfrm>
                  <a:off x="8577467" y="1591987"/>
                  <a:ext cx="1213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2" name="Freihand 141">
                  <a:extLst>
                    <a:ext uri="{FF2B5EF4-FFF2-40B4-BE49-F238E27FC236}">
                      <a16:creationId xmlns:a16="http://schemas.microsoft.com/office/drawing/2014/main" id="{298879F1-7492-4002-8A45-686FFD3DB919}"/>
                    </a:ext>
                  </a:extLst>
                </p14:cNvPr>
                <p14:cNvContentPartPr/>
                <p14:nvPr/>
              </p14:nvContentPartPr>
              <p14:xfrm>
                <a:off x="8782667" y="1555267"/>
                <a:ext cx="168840" cy="80640"/>
              </p14:xfrm>
            </p:contentPart>
          </mc:Choice>
          <mc:Fallback>
            <p:pic>
              <p:nvPicPr>
                <p:cNvPr id="142" name="Freihand 141">
                  <a:extLst>
                    <a:ext uri="{FF2B5EF4-FFF2-40B4-BE49-F238E27FC236}">
                      <a16:creationId xmlns:a16="http://schemas.microsoft.com/office/drawing/2014/main" id="{298879F1-7492-4002-8A45-686FFD3DB919}"/>
                    </a:ext>
                  </a:extLst>
                </p:cNvPr>
                <p:cNvPicPr/>
                <p:nvPr/>
              </p:nvPicPr>
              <p:blipFill>
                <a:blip r:embed="rId194"/>
                <a:stretch>
                  <a:fillRect/>
                </a:stretch>
              </p:blipFill>
              <p:spPr>
                <a:xfrm>
                  <a:off x="8778347" y="1550947"/>
                  <a:ext cx="1774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43" name="Freihand 142">
                  <a:extLst>
                    <a:ext uri="{FF2B5EF4-FFF2-40B4-BE49-F238E27FC236}">
                      <a16:creationId xmlns:a16="http://schemas.microsoft.com/office/drawing/2014/main" id="{196366E2-72A6-4CBF-B1A5-0DA054AB4258}"/>
                    </a:ext>
                  </a:extLst>
                </p14:cNvPr>
                <p14:cNvContentPartPr/>
                <p14:nvPr/>
              </p14:nvContentPartPr>
              <p14:xfrm>
                <a:off x="8882747" y="1497667"/>
                <a:ext cx="123840" cy="105840"/>
              </p14:xfrm>
            </p:contentPart>
          </mc:Choice>
          <mc:Fallback>
            <p:pic>
              <p:nvPicPr>
                <p:cNvPr id="143" name="Freihand 142">
                  <a:extLst>
                    <a:ext uri="{FF2B5EF4-FFF2-40B4-BE49-F238E27FC236}">
                      <a16:creationId xmlns:a16="http://schemas.microsoft.com/office/drawing/2014/main" id="{196366E2-72A6-4CBF-B1A5-0DA054AB4258}"/>
                    </a:ext>
                  </a:extLst>
                </p:cNvPr>
                <p:cNvPicPr/>
                <p:nvPr/>
              </p:nvPicPr>
              <p:blipFill>
                <a:blip r:embed="rId196"/>
                <a:stretch>
                  <a:fillRect/>
                </a:stretch>
              </p:blipFill>
              <p:spPr>
                <a:xfrm>
                  <a:off x="8878427" y="1493347"/>
                  <a:ext cx="1324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44" name="Freihand 143">
                  <a:extLst>
                    <a:ext uri="{FF2B5EF4-FFF2-40B4-BE49-F238E27FC236}">
                      <a16:creationId xmlns:a16="http://schemas.microsoft.com/office/drawing/2014/main" id="{70ACB0F8-6E7D-452C-818D-418426F7CC0E}"/>
                    </a:ext>
                  </a:extLst>
                </p14:cNvPr>
                <p14:cNvContentPartPr/>
                <p14:nvPr/>
              </p14:nvContentPartPr>
              <p14:xfrm>
                <a:off x="9111707" y="1392187"/>
                <a:ext cx="88560" cy="159120"/>
              </p14:xfrm>
            </p:contentPart>
          </mc:Choice>
          <mc:Fallback>
            <p:pic>
              <p:nvPicPr>
                <p:cNvPr id="144" name="Freihand 143">
                  <a:extLst>
                    <a:ext uri="{FF2B5EF4-FFF2-40B4-BE49-F238E27FC236}">
                      <a16:creationId xmlns:a16="http://schemas.microsoft.com/office/drawing/2014/main" id="{70ACB0F8-6E7D-452C-818D-418426F7CC0E}"/>
                    </a:ext>
                  </a:extLst>
                </p:cNvPr>
                <p:cNvPicPr/>
                <p:nvPr/>
              </p:nvPicPr>
              <p:blipFill>
                <a:blip r:embed="rId198"/>
                <a:stretch>
                  <a:fillRect/>
                </a:stretch>
              </p:blipFill>
              <p:spPr>
                <a:xfrm>
                  <a:off x="9107387" y="1387867"/>
                  <a:ext cx="972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45" name="Freihand 144">
                  <a:extLst>
                    <a:ext uri="{FF2B5EF4-FFF2-40B4-BE49-F238E27FC236}">
                      <a16:creationId xmlns:a16="http://schemas.microsoft.com/office/drawing/2014/main" id="{CBB557F6-8D97-4232-9C8B-4686A898DBA2}"/>
                    </a:ext>
                  </a:extLst>
                </p14:cNvPr>
                <p14:cNvContentPartPr/>
                <p14:nvPr/>
              </p14:nvContentPartPr>
              <p14:xfrm>
                <a:off x="9009827" y="1279867"/>
                <a:ext cx="171360" cy="100440"/>
              </p14:xfrm>
            </p:contentPart>
          </mc:Choice>
          <mc:Fallback>
            <p:pic>
              <p:nvPicPr>
                <p:cNvPr id="145" name="Freihand 144">
                  <a:extLst>
                    <a:ext uri="{FF2B5EF4-FFF2-40B4-BE49-F238E27FC236}">
                      <a16:creationId xmlns:a16="http://schemas.microsoft.com/office/drawing/2014/main" id="{CBB557F6-8D97-4232-9C8B-4686A898DBA2}"/>
                    </a:ext>
                  </a:extLst>
                </p:cNvPr>
                <p:cNvPicPr/>
                <p:nvPr/>
              </p:nvPicPr>
              <p:blipFill>
                <a:blip r:embed="rId200"/>
                <a:stretch>
                  <a:fillRect/>
                </a:stretch>
              </p:blipFill>
              <p:spPr>
                <a:xfrm>
                  <a:off x="9005507" y="1275547"/>
                  <a:ext cx="1800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46" name="Freihand 145">
                  <a:extLst>
                    <a:ext uri="{FF2B5EF4-FFF2-40B4-BE49-F238E27FC236}">
                      <a16:creationId xmlns:a16="http://schemas.microsoft.com/office/drawing/2014/main" id="{9ACE2F21-1AFF-4CFE-8BA9-EEBA634BA051}"/>
                    </a:ext>
                  </a:extLst>
                </p14:cNvPr>
                <p14:cNvContentPartPr/>
                <p14:nvPr/>
              </p14:nvContentPartPr>
              <p14:xfrm>
                <a:off x="9391427" y="1288867"/>
                <a:ext cx="203760" cy="119160"/>
              </p14:xfrm>
            </p:contentPart>
          </mc:Choice>
          <mc:Fallback>
            <p:pic>
              <p:nvPicPr>
                <p:cNvPr id="146" name="Freihand 145">
                  <a:extLst>
                    <a:ext uri="{FF2B5EF4-FFF2-40B4-BE49-F238E27FC236}">
                      <a16:creationId xmlns:a16="http://schemas.microsoft.com/office/drawing/2014/main" id="{9ACE2F21-1AFF-4CFE-8BA9-EEBA634BA051}"/>
                    </a:ext>
                  </a:extLst>
                </p:cNvPr>
                <p:cNvPicPr/>
                <p:nvPr/>
              </p:nvPicPr>
              <p:blipFill>
                <a:blip r:embed="rId202"/>
                <a:stretch>
                  <a:fillRect/>
                </a:stretch>
              </p:blipFill>
              <p:spPr>
                <a:xfrm>
                  <a:off x="9387107" y="1284547"/>
                  <a:ext cx="2124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47" name="Freihand 146">
                  <a:extLst>
                    <a:ext uri="{FF2B5EF4-FFF2-40B4-BE49-F238E27FC236}">
                      <a16:creationId xmlns:a16="http://schemas.microsoft.com/office/drawing/2014/main" id="{E20DF033-2D1A-4241-8718-9FD671370224}"/>
                    </a:ext>
                  </a:extLst>
                </p14:cNvPr>
                <p14:cNvContentPartPr/>
                <p14:nvPr/>
              </p14:nvContentPartPr>
              <p14:xfrm>
                <a:off x="9621107" y="1211107"/>
                <a:ext cx="86760" cy="98280"/>
              </p14:xfrm>
            </p:contentPart>
          </mc:Choice>
          <mc:Fallback>
            <p:pic>
              <p:nvPicPr>
                <p:cNvPr id="147" name="Freihand 146">
                  <a:extLst>
                    <a:ext uri="{FF2B5EF4-FFF2-40B4-BE49-F238E27FC236}">
                      <a16:creationId xmlns:a16="http://schemas.microsoft.com/office/drawing/2014/main" id="{E20DF033-2D1A-4241-8718-9FD671370224}"/>
                    </a:ext>
                  </a:extLst>
                </p:cNvPr>
                <p:cNvPicPr/>
                <p:nvPr/>
              </p:nvPicPr>
              <p:blipFill>
                <a:blip r:embed="rId204"/>
                <a:stretch>
                  <a:fillRect/>
                </a:stretch>
              </p:blipFill>
              <p:spPr>
                <a:xfrm>
                  <a:off x="9616787" y="1206787"/>
                  <a:ext cx="954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48" name="Freihand 147">
                  <a:extLst>
                    <a:ext uri="{FF2B5EF4-FFF2-40B4-BE49-F238E27FC236}">
                      <a16:creationId xmlns:a16="http://schemas.microsoft.com/office/drawing/2014/main" id="{EEE820FC-6377-4E4F-AA61-7C5DA3D034B8}"/>
                    </a:ext>
                  </a:extLst>
                </p14:cNvPr>
                <p14:cNvContentPartPr/>
                <p14:nvPr/>
              </p14:nvContentPartPr>
              <p14:xfrm>
                <a:off x="9713987" y="1124707"/>
                <a:ext cx="169200" cy="123480"/>
              </p14:xfrm>
            </p:contentPart>
          </mc:Choice>
          <mc:Fallback>
            <p:pic>
              <p:nvPicPr>
                <p:cNvPr id="148" name="Freihand 147">
                  <a:extLst>
                    <a:ext uri="{FF2B5EF4-FFF2-40B4-BE49-F238E27FC236}">
                      <a16:creationId xmlns:a16="http://schemas.microsoft.com/office/drawing/2014/main" id="{EEE820FC-6377-4E4F-AA61-7C5DA3D034B8}"/>
                    </a:ext>
                  </a:extLst>
                </p:cNvPr>
                <p:cNvPicPr/>
                <p:nvPr/>
              </p:nvPicPr>
              <p:blipFill>
                <a:blip r:embed="rId206"/>
                <a:stretch>
                  <a:fillRect/>
                </a:stretch>
              </p:blipFill>
              <p:spPr>
                <a:xfrm>
                  <a:off x="9709667" y="1120387"/>
                  <a:ext cx="1778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49" name="Freihand 148">
                  <a:extLst>
                    <a:ext uri="{FF2B5EF4-FFF2-40B4-BE49-F238E27FC236}">
                      <a16:creationId xmlns:a16="http://schemas.microsoft.com/office/drawing/2014/main" id="{97C3621C-13A9-4B31-B216-5B576F9CEF80}"/>
                    </a:ext>
                  </a:extLst>
                </p14:cNvPr>
                <p14:cNvContentPartPr/>
                <p14:nvPr/>
              </p14:nvContentPartPr>
              <p14:xfrm>
                <a:off x="10070387" y="829507"/>
                <a:ext cx="120600" cy="103680"/>
              </p14:xfrm>
            </p:contentPart>
          </mc:Choice>
          <mc:Fallback>
            <p:pic>
              <p:nvPicPr>
                <p:cNvPr id="149" name="Freihand 148">
                  <a:extLst>
                    <a:ext uri="{FF2B5EF4-FFF2-40B4-BE49-F238E27FC236}">
                      <a16:creationId xmlns:a16="http://schemas.microsoft.com/office/drawing/2014/main" id="{97C3621C-13A9-4B31-B216-5B576F9CEF80}"/>
                    </a:ext>
                  </a:extLst>
                </p:cNvPr>
                <p:cNvPicPr/>
                <p:nvPr/>
              </p:nvPicPr>
              <p:blipFill>
                <a:blip r:embed="rId208"/>
                <a:stretch>
                  <a:fillRect/>
                </a:stretch>
              </p:blipFill>
              <p:spPr>
                <a:xfrm>
                  <a:off x="10066067" y="825187"/>
                  <a:ext cx="1292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50" name="Freihand 149">
                  <a:extLst>
                    <a:ext uri="{FF2B5EF4-FFF2-40B4-BE49-F238E27FC236}">
                      <a16:creationId xmlns:a16="http://schemas.microsoft.com/office/drawing/2014/main" id="{4CFAE424-9C24-4A88-954C-70585D2667D3}"/>
                    </a:ext>
                  </a:extLst>
                </p14:cNvPr>
                <p14:cNvContentPartPr/>
                <p14:nvPr/>
              </p14:nvContentPartPr>
              <p14:xfrm>
                <a:off x="10164347" y="892867"/>
                <a:ext cx="72720" cy="26640"/>
              </p14:xfrm>
            </p:contentPart>
          </mc:Choice>
          <mc:Fallback>
            <p:pic>
              <p:nvPicPr>
                <p:cNvPr id="150" name="Freihand 149">
                  <a:extLst>
                    <a:ext uri="{FF2B5EF4-FFF2-40B4-BE49-F238E27FC236}">
                      <a16:creationId xmlns:a16="http://schemas.microsoft.com/office/drawing/2014/main" id="{4CFAE424-9C24-4A88-954C-70585D2667D3}"/>
                    </a:ext>
                  </a:extLst>
                </p:cNvPr>
                <p:cNvPicPr/>
                <p:nvPr/>
              </p:nvPicPr>
              <p:blipFill>
                <a:blip r:embed="rId210"/>
                <a:stretch>
                  <a:fillRect/>
                </a:stretch>
              </p:blipFill>
              <p:spPr>
                <a:xfrm>
                  <a:off x="10160027" y="888547"/>
                  <a:ext cx="813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51" name="Freihand 150">
                  <a:extLst>
                    <a:ext uri="{FF2B5EF4-FFF2-40B4-BE49-F238E27FC236}">
                      <a16:creationId xmlns:a16="http://schemas.microsoft.com/office/drawing/2014/main" id="{EE8E1CCC-D38B-40CE-9316-707739B992E7}"/>
                    </a:ext>
                  </a:extLst>
                </p14:cNvPr>
                <p14:cNvContentPartPr/>
                <p14:nvPr/>
              </p14:nvContentPartPr>
              <p14:xfrm>
                <a:off x="10194587" y="721867"/>
                <a:ext cx="119160" cy="154800"/>
              </p14:xfrm>
            </p:contentPart>
          </mc:Choice>
          <mc:Fallback>
            <p:pic>
              <p:nvPicPr>
                <p:cNvPr id="151" name="Freihand 150">
                  <a:extLst>
                    <a:ext uri="{FF2B5EF4-FFF2-40B4-BE49-F238E27FC236}">
                      <a16:creationId xmlns:a16="http://schemas.microsoft.com/office/drawing/2014/main" id="{EE8E1CCC-D38B-40CE-9316-707739B992E7}"/>
                    </a:ext>
                  </a:extLst>
                </p:cNvPr>
                <p:cNvPicPr/>
                <p:nvPr/>
              </p:nvPicPr>
              <p:blipFill>
                <a:blip r:embed="rId212"/>
                <a:stretch>
                  <a:fillRect/>
                </a:stretch>
              </p:blipFill>
              <p:spPr>
                <a:xfrm>
                  <a:off x="10190267" y="717547"/>
                  <a:ext cx="1278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52" name="Freihand 151">
                  <a:extLst>
                    <a:ext uri="{FF2B5EF4-FFF2-40B4-BE49-F238E27FC236}">
                      <a16:creationId xmlns:a16="http://schemas.microsoft.com/office/drawing/2014/main" id="{D7AF63A0-B0E2-42A4-A0B8-891D626802B2}"/>
                    </a:ext>
                  </a:extLst>
                </p14:cNvPr>
                <p14:cNvContentPartPr/>
                <p14:nvPr/>
              </p14:nvContentPartPr>
              <p14:xfrm>
                <a:off x="10008467" y="834187"/>
                <a:ext cx="380520" cy="182520"/>
              </p14:xfrm>
            </p:contentPart>
          </mc:Choice>
          <mc:Fallback>
            <p:pic>
              <p:nvPicPr>
                <p:cNvPr id="152" name="Freihand 151">
                  <a:extLst>
                    <a:ext uri="{FF2B5EF4-FFF2-40B4-BE49-F238E27FC236}">
                      <a16:creationId xmlns:a16="http://schemas.microsoft.com/office/drawing/2014/main" id="{D7AF63A0-B0E2-42A4-A0B8-891D626802B2}"/>
                    </a:ext>
                  </a:extLst>
                </p:cNvPr>
                <p:cNvPicPr/>
                <p:nvPr/>
              </p:nvPicPr>
              <p:blipFill>
                <a:blip r:embed="rId214"/>
                <a:stretch>
                  <a:fillRect/>
                </a:stretch>
              </p:blipFill>
              <p:spPr>
                <a:xfrm>
                  <a:off x="10004147" y="829867"/>
                  <a:ext cx="38916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53" name="Freihand 152">
                  <a:extLst>
                    <a:ext uri="{FF2B5EF4-FFF2-40B4-BE49-F238E27FC236}">
                      <a16:creationId xmlns:a16="http://schemas.microsoft.com/office/drawing/2014/main" id="{FD6ECDA2-8871-49BE-A205-F3C29840DB76}"/>
                    </a:ext>
                  </a:extLst>
                </p14:cNvPr>
                <p14:cNvContentPartPr/>
                <p14:nvPr/>
              </p14:nvContentPartPr>
              <p14:xfrm>
                <a:off x="10209707" y="797107"/>
                <a:ext cx="82800" cy="47520"/>
              </p14:xfrm>
            </p:contentPart>
          </mc:Choice>
          <mc:Fallback>
            <p:pic>
              <p:nvPicPr>
                <p:cNvPr id="153" name="Freihand 152">
                  <a:extLst>
                    <a:ext uri="{FF2B5EF4-FFF2-40B4-BE49-F238E27FC236}">
                      <a16:creationId xmlns:a16="http://schemas.microsoft.com/office/drawing/2014/main" id="{FD6ECDA2-8871-49BE-A205-F3C29840DB76}"/>
                    </a:ext>
                  </a:extLst>
                </p:cNvPr>
                <p:cNvPicPr/>
                <p:nvPr/>
              </p:nvPicPr>
              <p:blipFill>
                <a:blip r:embed="rId216"/>
                <a:stretch>
                  <a:fillRect/>
                </a:stretch>
              </p:blipFill>
              <p:spPr>
                <a:xfrm>
                  <a:off x="10205387" y="792787"/>
                  <a:ext cx="9144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56" name="Freihand 155">
                  <a:extLst>
                    <a:ext uri="{FF2B5EF4-FFF2-40B4-BE49-F238E27FC236}">
                      <a16:creationId xmlns:a16="http://schemas.microsoft.com/office/drawing/2014/main" id="{0DB7D872-5615-44B1-909E-A8E0D5BC3EF1}"/>
                    </a:ext>
                  </a:extLst>
                </p14:cNvPr>
                <p14:cNvContentPartPr/>
                <p14:nvPr/>
              </p14:nvContentPartPr>
              <p14:xfrm>
                <a:off x="10175867" y="986827"/>
                <a:ext cx="99000" cy="155160"/>
              </p14:xfrm>
            </p:contentPart>
          </mc:Choice>
          <mc:Fallback>
            <p:pic>
              <p:nvPicPr>
                <p:cNvPr id="156" name="Freihand 155">
                  <a:extLst>
                    <a:ext uri="{FF2B5EF4-FFF2-40B4-BE49-F238E27FC236}">
                      <a16:creationId xmlns:a16="http://schemas.microsoft.com/office/drawing/2014/main" id="{0DB7D872-5615-44B1-909E-A8E0D5BC3EF1}"/>
                    </a:ext>
                  </a:extLst>
                </p:cNvPr>
                <p:cNvPicPr/>
                <p:nvPr/>
              </p:nvPicPr>
              <p:blipFill>
                <a:blip r:embed="rId218"/>
                <a:stretch>
                  <a:fillRect/>
                </a:stretch>
              </p:blipFill>
              <p:spPr>
                <a:xfrm>
                  <a:off x="10171547" y="982507"/>
                  <a:ext cx="1076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58" name="Freihand 157">
                  <a:extLst>
                    <a:ext uri="{FF2B5EF4-FFF2-40B4-BE49-F238E27FC236}">
                      <a16:creationId xmlns:a16="http://schemas.microsoft.com/office/drawing/2014/main" id="{A68BCEB6-36DE-4178-8D56-52385C4045CC}"/>
                    </a:ext>
                  </a:extLst>
                </p14:cNvPr>
                <p14:cNvContentPartPr/>
                <p14:nvPr/>
              </p14:nvContentPartPr>
              <p14:xfrm>
                <a:off x="10454147" y="772627"/>
                <a:ext cx="148320" cy="133200"/>
              </p14:xfrm>
            </p:contentPart>
          </mc:Choice>
          <mc:Fallback>
            <p:pic>
              <p:nvPicPr>
                <p:cNvPr id="158" name="Freihand 157">
                  <a:extLst>
                    <a:ext uri="{FF2B5EF4-FFF2-40B4-BE49-F238E27FC236}">
                      <a16:creationId xmlns:a16="http://schemas.microsoft.com/office/drawing/2014/main" id="{A68BCEB6-36DE-4178-8D56-52385C4045CC}"/>
                    </a:ext>
                  </a:extLst>
                </p:cNvPr>
                <p:cNvPicPr/>
                <p:nvPr/>
              </p:nvPicPr>
              <p:blipFill>
                <a:blip r:embed="rId220"/>
                <a:stretch>
                  <a:fillRect/>
                </a:stretch>
              </p:blipFill>
              <p:spPr>
                <a:xfrm>
                  <a:off x="10449827" y="768307"/>
                  <a:ext cx="15696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59" name="Freihand 158">
                  <a:extLst>
                    <a:ext uri="{FF2B5EF4-FFF2-40B4-BE49-F238E27FC236}">
                      <a16:creationId xmlns:a16="http://schemas.microsoft.com/office/drawing/2014/main" id="{581D8A97-C50C-4424-BCA1-0FE5CE692FBC}"/>
                    </a:ext>
                  </a:extLst>
                </p14:cNvPr>
                <p14:cNvContentPartPr/>
                <p14:nvPr/>
              </p14:nvContentPartPr>
              <p14:xfrm>
                <a:off x="10702547" y="542587"/>
                <a:ext cx="111960" cy="146880"/>
              </p14:xfrm>
            </p:contentPart>
          </mc:Choice>
          <mc:Fallback>
            <p:pic>
              <p:nvPicPr>
                <p:cNvPr id="159" name="Freihand 158">
                  <a:extLst>
                    <a:ext uri="{FF2B5EF4-FFF2-40B4-BE49-F238E27FC236}">
                      <a16:creationId xmlns:a16="http://schemas.microsoft.com/office/drawing/2014/main" id="{581D8A97-C50C-4424-BCA1-0FE5CE692FBC}"/>
                    </a:ext>
                  </a:extLst>
                </p:cNvPr>
                <p:cNvPicPr/>
                <p:nvPr/>
              </p:nvPicPr>
              <p:blipFill>
                <a:blip r:embed="rId222"/>
                <a:stretch>
                  <a:fillRect/>
                </a:stretch>
              </p:blipFill>
              <p:spPr>
                <a:xfrm>
                  <a:off x="10698227" y="538267"/>
                  <a:ext cx="1206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60" name="Freihand 159">
                  <a:extLst>
                    <a:ext uri="{FF2B5EF4-FFF2-40B4-BE49-F238E27FC236}">
                      <a16:creationId xmlns:a16="http://schemas.microsoft.com/office/drawing/2014/main" id="{CBA78F47-CB2C-4020-B9BE-AE0F10B02A80}"/>
                    </a:ext>
                  </a:extLst>
                </p14:cNvPr>
                <p14:cNvContentPartPr/>
                <p14:nvPr/>
              </p14:nvContentPartPr>
              <p14:xfrm>
                <a:off x="10773827" y="478867"/>
                <a:ext cx="141120" cy="181440"/>
              </p14:xfrm>
            </p:contentPart>
          </mc:Choice>
          <mc:Fallback>
            <p:pic>
              <p:nvPicPr>
                <p:cNvPr id="160" name="Freihand 159">
                  <a:extLst>
                    <a:ext uri="{FF2B5EF4-FFF2-40B4-BE49-F238E27FC236}">
                      <a16:creationId xmlns:a16="http://schemas.microsoft.com/office/drawing/2014/main" id="{CBA78F47-CB2C-4020-B9BE-AE0F10B02A80}"/>
                    </a:ext>
                  </a:extLst>
                </p:cNvPr>
                <p:cNvPicPr/>
                <p:nvPr/>
              </p:nvPicPr>
              <p:blipFill>
                <a:blip r:embed="rId224"/>
                <a:stretch>
                  <a:fillRect/>
                </a:stretch>
              </p:blipFill>
              <p:spPr>
                <a:xfrm>
                  <a:off x="10769507" y="474547"/>
                  <a:ext cx="1497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61" name="Freihand 160">
                  <a:extLst>
                    <a:ext uri="{FF2B5EF4-FFF2-40B4-BE49-F238E27FC236}">
                      <a16:creationId xmlns:a16="http://schemas.microsoft.com/office/drawing/2014/main" id="{B972461E-8F5D-4761-B90C-FE3711029DB0}"/>
                    </a:ext>
                  </a:extLst>
                </p14:cNvPr>
                <p14:cNvContentPartPr/>
                <p14:nvPr/>
              </p14:nvContentPartPr>
              <p14:xfrm>
                <a:off x="10822427" y="414427"/>
                <a:ext cx="157680" cy="82440"/>
              </p14:xfrm>
            </p:contentPart>
          </mc:Choice>
          <mc:Fallback>
            <p:pic>
              <p:nvPicPr>
                <p:cNvPr id="161" name="Freihand 160">
                  <a:extLst>
                    <a:ext uri="{FF2B5EF4-FFF2-40B4-BE49-F238E27FC236}">
                      <a16:creationId xmlns:a16="http://schemas.microsoft.com/office/drawing/2014/main" id="{B972461E-8F5D-4761-B90C-FE3711029DB0}"/>
                    </a:ext>
                  </a:extLst>
                </p:cNvPr>
                <p:cNvPicPr/>
                <p:nvPr/>
              </p:nvPicPr>
              <p:blipFill>
                <a:blip r:embed="rId226"/>
                <a:stretch>
                  <a:fillRect/>
                </a:stretch>
              </p:blipFill>
              <p:spPr>
                <a:xfrm>
                  <a:off x="10818107" y="410107"/>
                  <a:ext cx="1663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62" name="Freihand 161">
                  <a:extLst>
                    <a:ext uri="{FF2B5EF4-FFF2-40B4-BE49-F238E27FC236}">
                      <a16:creationId xmlns:a16="http://schemas.microsoft.com/office/drawing/2014/main" id="{D61C1338-93CB-41F2-9320-202888DA0003}"/>
                    </a:ext>
                  </a:extLst>
                </p14:cNvPr>
                <p14:cNvContentPartPr/>
                <p14:nvPr/>
              </p14:nvContentPartPr>
              <p14:xfrm>
                <a:off x="10662227" y="591907"/>
                <a:ext cx="326520" cy="164160"/>
              </p14:xfrm>
            </p:contentPart>
          </mc:Choice>
          <mc:Fallback>
            <p:pic>
              <p:nvPicPr>
                <p:cNvPr id="162" name="Freihand 161">
                  <a:extLst>
                    <a:ext uri="{FF2B5EF4-FFF2-40B4-BE49-F238E27FC236}">
                      <a16:creationId xmlns:a16="http://schemas.microsoft.com/office/drawing/2014/main" id="{D61C1338-93CB-41F2-9320-202888DA0003}"/>
                    </a:ext>
                  </a:extLst>
                </p:cNvPr>
                <p:cNvPicPr/>
                <p:nvPr/>
              </p:nvPicPr>
              <p:blipFill>
                <a:blip r:embed="rId228"/>
                <a:stretch>
                  <a:fillRect/>
                </a:stretch>
              </p:blipFill>
              <p:spPr>
                <a:xfrm>
                  <a:off x="10657907" y="587587"/>
                  <a:ext cx="33516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63" name="Freihand 162">
                  <a:extLst>
                    <a:ext uri="{FF2B5EF4-FFF2-40B4-BE49-F238E27FC236}">
                      <a16:creationId xmlns:a16="http://schemas.microsoft.com/office/drawing/2014/main" id="{B1E93BA1-583C-4821-BDBF-67CE5D376D8D}"/>
                    </a:ext>
                  </a:extLst>
                </p14:cNvPr>
                <p14:cNvContentPartPr/>
                <p14:nvPr/>
              </p14:nvContentPartPr>
              <p14:xfrm>
                <a:off x="10819547" y="776947"/>
                <a:ext cx="113400" cy="144360"/>
              </p14:xfrm>
            </p:contentPart>
          </mc:Choice>
          <mc:Fallback>
            <p:pic>
              <p:nvPicPr>
                <p:cNvPr id="163" name="Freihand 162">
                  <a:extLst>
                    <a:ext uri="{FF2B5EF4-FFF2-40B4-BE49-F238E27FC236}">
                      <a16:creationId xmlns:a16="http://schemas.microsoft.com/office/drawing/2014/main" id="{B1E93BA1-583C-4821-BDBF-67CE5D376D8D}"/>
                    </a:ext>
                  </a:extLst>
                </p:cNvPr>
                <p:cNvPicPr/>
                <p:nvPr/>
              </p:nvPicPr>
              <p:blipFill>
                <a:blip r:embed="rId230"/>
                <a:stretch>
                  <a:fillRect/>
                </a:stretch>
              </p:blipFill>
              <p:spPr>
                <a:xfrm>
                  <a:off x="10815227" y="772627"/>
                  <a:ext cx="12204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64" name="Freihand 163">
                  <a:extLst>
                    <a:ext uri="{FF2B5EF4-FFF2-40B4-BE49-F238E27FC236}">
                      <a16:creationId xmlns:a16="http://schemas.microsoft.com/office/drawing/2014/main" id="{6B897FD8-3C0F-4808-AC67-FB31CB9ED9E4}"/>
                    </a:ext>
                  </a:extLst>
                </p14:cNvPr>
                <p14:cNvContentPartPr/>
                <p14:nvPr/>
              </p14:nvContentPartPr>
              <p14:xfrm>
                <a:off x="10751147" y="703867"/>
                <a:ext cx="176400" cy="94680"/>
              </p14:xfrm>
            </p:contentPart>
          </mc:Choice>
          <mc:Fallback>
            <p:pic>
              <p:nvPicPr>
                <p:cNvPr id="164" name="Freihand 163">
                  <a:extLst>
                    <a:ext uri="{FF2B5EF4-FFF2-40B4-BE49-F238E27FC236}">
                      <a16:creationId xmlns:a16="http://schemas.microsoft.com/office/drawing/2014/main" id="{6B897FD8-3C0F-4808-AC67-FB31CB9ED9E4}"/>
                    </a:ext>
                  </a:extLst>
                </p:cNvPr>
                <p:cNvPicPr/>
                <p:nvPr/>
              </p:nvPicPr>
              <p:blipFill>
                <a:blip r:embed="rId232"/>
                <a:stretch>
                  <a:fillRect/>
                </a:stretch>
              </p:blipFill>
              <p:spPr>
                <a:xfrm>
                  <a:off x="10746827" y="699547"/>
                  <a:ext cx="185040" cy="103320"/>
                </a:xfrm>
                <a:prstGeom prst="rect">
                  <a:avLst/>
                </a:prstGeom>
              </p:spPr>
            </p:pic>
          </mc:Fallback>
        </mc:AlternateContent>
      </p:grpSp>
      <p:grpSp>
        <p:nvGrpSpPr>
          <p:cNvPr id="176" name="Gruppieren 175">
            <a:extLst>
              <a:ext uri="{FF2B5EF4-FFF2-40B4-BE49-F238E27FC236}">
                <a16:creationId xmlns:a16="http://schemas.microsoft.com/office/drawing/2014/main" id="{611BF520-0371-46D3-A704-B490A79010D3}"/>
              </a:ext>
            </a:extLst>
          </p:cNvPr>
          <p:cNvGrpSpPr/>
          <p:nvPr/>
        </p:nvGrpSpPr>
        <p:grpSpPr>
          <a:xfrm>
            <a:off x="2593547" y="636547"/>
            <a:ext cx="3859200" cy="2248920"/>
            <a:chOff x="2593547" y="636547"/>
            <a:chExt cx="3859200" cy="2248920"/>
          </a:xfrm>
        </p:grpSpPr>
        <mc:AlternateContent xmlns:mc="http://schemas.openxmlformats.org/markup-compatibility/2006">
          <mc:Choice xmlns:p14="http://schemas.microsoft.com/office/powerpoint/2010/main" Requires="p14">
            <p:contentPart p14:bwMode="auto" r:id="rId233">
              <p14:nvContentPartPr>
                <p14:cNvPr id="131" name="Freihand 130">
                  <a:extLst>
                    <a:ext uri="{FF2B5EF4-FFF2-40B4-BE49-F238E27FC236}">
                      <a16:creationId xmlns:a16="http://schemas.microsoft.com/office/drawing/2014/main" id="{800FACB2-6C4E-430C-A0AF-EC9A29069ADB}"/>
                    </a:ext>
                  </a:extLst>
                </p14:cNvPr>
                <p14:cNvContentPartPr/>
                <p14:nvPr/>
              </p14:nvContentPartPr>
              <p14:xfrm>
                <a:off x="3214547" y="2135227"/>
                <a:ext cx="295200" cy="627480"/>
              </p14:xfrm>
            </p:contentPart>
          </mc:Choice>
          <mc:Fallback>
            <p:pic>
              <p:nvPicPr>
                <p:cNvPr id="131" name="Freihand 130">
                  <a:extLst>
                    <a:ext uri="{FF2B5EF4-FFF2-40B4-BE49-F238E27FC236}">
                      <a16:creationId xmlns:a16="http://schemas.microsoft.com/office/drawing/2014/main" id="{800FACB2-6C4E-430C-A0AF-EC9A29069ADB}"/>
                    </a:ext>
                  </a:extLst>
                </p:cNvPr>
                <p:cNvPicPr/>
                <p:nvPr/>
              </p:nvPicPr>
              <p:blipFill>
                <a:blip r:embed="rId234"/>
                <a:stretch>
                  <a:fillRect/>
                </a:stretch>
              </p:blipFill>
              <p:spPr>
                <a:xfrm>
                  <a:off x="3210227" y="2130907"/>
                  <a:ext cx="303840" cy="6361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32" name="Freihand 131">
                  <a:extLst>
                    <a:ext uri="{FF2B5EF4-FFF2-40B4-BE49-F238E27FC236}">
                      <a16:creationId xmlns:a16="http://schemas.microsoft.com/office/drawing/2014/main" id="{E0B7D886-9513-4735-AA48-A8385C562F9D}"/>
                    </a:ext>
                  </a:extLst>
                </p14:cNvPr>
                <p14:cNvContentPartPr/>
                <p14:nvPr/>
              </p14:nvContentPartPr>
              <p14:xfrm>
                <a:off x="2697587" y="2657947"/>
                <a:ext cx="14400" cy="227520"/>
              </p14:xfrm>
            </p:contentPart>
          </mc:Choice>
          <mc:Fallback>
            <p:pic>
              <p:nvPicPr>
                <p:cNvPr id="132" name="Freihand 131">
                  <a:extLst>
                    <a:ext uri="{FF2B5EF4-FFF2-40B4-BE49-F238E27FC236}">
                      <a16:creationId xmlns:a16="http://schemas.microsoft.com/office/drawing/2014/main" id="{E0B7D886-9513-4735-AA48-A8385C562F9D}"/>
                    </a:ext>
                  </a:extLst>
                </p:cNvPr>
                <p:cNvPicPr/>
                <p:nvPr/>
              </p:nvPicPr>
              <p:blipFill>
                <a:blip r:embed="rId236"/>
                <a:stretch>
                  <a:fillRect/>
                </a:stretch>
              </p:blipFill>
              <p:spPr>
                <a:xfrm>
                  <a:off x="2693267" y="2653627"/>
                  <a:ext cx="2304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33" name="Freihand 132">
                  <a:extLst>
                    <a:ext uri="{FF2B5EF4-FFF2-40B4-BE49-F238E27FC236}">
                      <a16:creationId xmlns:a16="http://schemas.microsoft.com/office/drawing/2014/main" id="{03888B4A-9A30-48FF-9654-6A92BB6F8D4D}"/>
                    </a:ext>
                  </a:extLst>
                </p14:cNvPr>
                <p14:cNvContentPartPr/>
                <p14:nvPr/>
              </p14:nvContentPartPr>
              <p14:xfrm>
                <a:off x="2616587" y="2605747"/>
                <a:ext cx="137160" cy="130680"/>
              </p14:xfrm>
            </p:contentPart>
          </mc:Choice>
          <mc:Fallback>
            <p:pic>
              <p:nvPicPr>
                <p:cNvPr id="133" name="Freihand 132">
                  <a:extLst>
                    <a:ext uri="{FF2B5EF4-FFF2-40B4-BE49-F238E27FC236}">
                      <a16:creationId xmlns:a16="http://schemas.microsoft.com/office/drawing/2014/main" id="{03888B4A-9A30-48FF-9654-6A92BB6F8D4D}"/>
                    </a:ext>
                  </a:extLst>
                </p:cNvPr>
                <p:cNvPicPr/>
                <p:nvPr/>
              </p:nvPicPr>
              <p:blipFill>
                <a:blip r:embed="rId238"/>
                <a:stretch>
                  <a:fillRect/>
                </a:stretch>
              </p:blipFill>
              <p:spPr>
                <a:xfrm>
                  <a:off x="2612267" y="2601427"/>
                  <a:ext cx="1458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34" name="Freihand 133">
                  <a:extLst>
                    <a:ext uri="{FF2B5EF4-FFF2-40B4-BE49-F238E27FC236}">
                      <a16:creationId xmlns:a16="http://schemas.microsoft.com/office/drawing/2014/main" id="{7B3091F0-9657-4F35-9F9C-C21365B50E3D}"/>
                    </a:ext>
                  </a:extLst>
                </p14:cNvPr>
                <p14:cNvContentPartPr/>
                <p14:nvPr/>
              </p14:nvContentPartPr>
              <p14:xfrm>
                <a:off x="2593547" y="2276347"/>
                <a:ext cx="273240" cy="375480"/>
              </p14:xfrm>
            </p:contentPart>
          </mc:Choice>
          <mc:Fallback>
            <p:pic>
              <p:nvPicPr>
                <p:cNvPr id="134" name="Freihand 133">
                  <a:extLst>
                    <a:ext uri="{FF2B5EF4-FFF2-40B4-BE49-F238E27FC236}">
                      <a16:creationId xmlns:a16="http://schemas.microsoft.com/office/drawing/2014/main" id="{7B3091F0-9657-4F35-9F9C-C21365B50E3D}"/>
                    </a:ext>
                  </a:extLst>
                </p:cNvPr>
                <p:cNvPicPr/>
                <p:nvPr/>
              </p:nvPicPr>
              <p:blipFill>
                <a:blip r:embed="rId240"/>
                <a:stretch>
                  <a:fillRect/>
                </a:stretch>
              </p:blipFill>
              <p:spPr>
                <a:xfrm>
                  <a:off x="2589227" y="2272027"/>
                  <a:ext cx="281880" cy="3841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36" name="Freihand 135">
                  <a:extLst>
                    <a:ext uri="{FF2B5EF4-FFF2-40B4-BE49-F238E27FC236}">
                      <a16:creationId xmlns:a16="http://schemas.microsoft.com/office/drawing/2014/main" id="{1E2129A0-421F-40C6-8FB7-E812D2D545D6}"/>
                    </a:ext>
                  </a:extLst>
                </p14:cNvPr>
                <p14:cNvContentPartPr/>
                <p14:nvPr/>
              </p14:nvContentPartPr>
              <p14:xfrm>
                <a:off x="2845907" y="2084827"/>
                <a:ext cx="720000" cy="692640"/>
              </p14:xfrm>
            </p:contentPart>
          </mc:Choice>
          <mc:Fallback>
            <p:pic>
              <p:nvPicPr>
                <p:cNvPr id="136" name="Freihand 135">
                  <a:extLst>
                    <a:ext uri="{FF2B5EF4-FFF2-40B4-BE49-F238E27FC236}">
                      <a16:creationId xmlns:a16="http://schemas.microsoft.com/office/drawing/2014/main" id="{1E2129A0-421F-40C6-8FB7-E812D2D545D6}"/>
                    </a:ext>
                  </a:extLst>
                </p:cNvPr>
                <p:cNvPicPr/>
                <p:nvPr/>
              </p:nvPicPr>
              <p:blipFill>
                <a:blip r:embed="rId242"/>
                <a:stretch>
                  <a:fillRect/>
                </a:stretch>
              </p:blipFill>
              <p:spPr>
                <a:xfrm>
                  <a:off x="2841587" y="2080507"/>
                  <a:ext cx="728640" cy="7012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66" name="Freihand 165">
                  <a:extLst>
                    <a:ext uri="{FF2B5EF4-FFF2-40B4-BE49-F238E27FC236}">
                      <a16:creationId xmlns:a16="http://schemas.microsoft.com/office/drawing/2014/main" id="{B4BB039B-CE4A-4C26-88ED-84622663384A}"/>
                    </a:ext>
                  </a:extLst>
                </p14:cNvPr>
                <p14:cNvContentPartPr/>
                <p14:nvPr/>
              </p14:nvContentPartPr>
              <p14:xfrm>
                <a:off x="2809907" y="2002387"/>
                <a:ext cx="699840" cy="820800"/>
              </p14:xfrm>
            </p:contentPart>
          </mc:Choice>
          <mc:Fallback>
            <p:pic>
              <p:nvPicPr>
                <p:cNvPr id="166" name="Freihand 165">
                  <a:extLst>
                    <a:ext uri="{FF2B5EF4-FFF2-40B4-BE49-F238E27FC236}">
                      <a16:creationId xmlns:a16="http://schemas.microsoft.com/office/drawing/2014/main" id="{B4BB039B-CE4A-4C26-88ED-84622663384A}"/>
                    </a:ext>
                  </a:extLst>
                </p:cNvPr>
                <p:cNvPicPr/>
                <p:nvPr/>
              </p:nvPicPr>
              <p:blipFill>
                <a:blip r:embed="rId244"/>
                <a:stretch>
                  <a:fillRect/>
                </a:stretch>
              </p:blipFill>
              <p:spPr>
                <a:xfrm>
                  <a:off x="2805587" y="1998067"/>
                  <a:ext cx="708480" cy="8294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67" name="Freihand 166">
                  <a:extLst>
                    <a:ext uri="{FF2B5EF4-FFF2-40B4-BE49-F238E27FC236}">
                      <a16:creationId xmlns:a16="http://schemas.microsoft.com/office/drawing/2014/main" id="{F0101F52-E8BA-4323-B2DC-19F45564C917}"/>
                    </a:ext>
                  </a:extLst>
                </p14:cNvPr>
                <p14:cNvContentPartPr/>
                <p14:nvPr/>
              </p14:nvContentPartPr>
              <p14:xfrm>
                <a:off x="3340187" y="954787"/>
                <a:ext cx="1431360" cy="1268280"/>
              </p14:xfrm>
            </p:contentPart>
          </mc:Choice>
          <mc:Fallback>
            <p:pic>
              <p:nvPicPr>
                <p:cNvPr id="167" name="Freihand 166">
                  <a:extLst>
                    <a:ext uri="{FF2B5EF4-FFF2-40B4-BE49-F238E27FC236}">
                      <a16:creationId xmlns:a16="http://schemas.microsoft.com/office/drawing/2014/main" id="{F0101F52-E8BA-4323-B2DC-19F45564C917}"/>
                    </a:ext>
                  </a:extLst>
                </p:cNvPr>
                <p:cNvPicPr/>
                <p:nvPr/>
              </p:nvPicPr>
              <p:blipFill>
                <a:blip r:embed="rId246"/>
                <a:stretch>
                  <a:fillRect/>
                </a:stretch>
              </p:blipFill>
              <p:spPr>
                <a:xfrm>
                  <a:off x="3335867" y="950467"/>
                  <a:ext cx="1440000" cy="12769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68" name="Freihand 167">
                  <a:extLst>
                    <a:ext uri="{FF2B5EF4-FFF2-40B4-BE49-F238E27FC236}">
                      <a16:creationId xmlns:a16="http://schemas.microsoft.com/office/drawing/2014/main" id="{B74F6305-2AA3-4D7C-8EA5-2C6EEA80E373}"/>
                    </a:ext>
                  </a:extLst>
                </p14:cNvPr>
                <p14:cNvContentPartPr/>
                <p14:nvPr/>
              </p14:nvContentPartPr>
              <p14:xfrm>
                <a:off x="4956227" y="681187"/>
                <a:ext cx="232920" cy="239040"/>
              </p14:xfrm>
            </p:contentPart>
          </mc:Choice>
          <mc:Fallback>
            <p:pic>
              <p:nvPicPr>
                <p:cNvPr id="168" name="Freihand 167">
                  <a:extLst>
                    <a:ext uri="{FF2B5EF4-FFF2-40B4-BE49-F238E27FC236}">
                      <a16:creationId xmlns:a16="http://schemas.microsoft.com/office/drawing/2014/main" id="{B74F6305-2AA3-4D7C-8EA5-2C6EEA80E373}"/>
                    </a:ext>
                  </a:extLst>
                </p:cNvPr>
                <p:cNvPicPr/>
                <p:nvPr/>
              </p:nvPicPr>
              <p:blipFill>
                <a:blip r:embed="rId248"/>
                <a:stretch>
                  <a:fillRect/>
                </a:stretch>
              </p:blipFill>
              <p:spPr>
                <a:xfrm>
                  <a:off x="4951907" y="676867"/>
                  <a:ext cx="2415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69" name="Freihand 168">
                  <a:extLst>
                    <a:ext uri="{FF2B5EF4-FFF2-40B4-BE49-F238E27FC236}">
                      <a16:creationId xmlns:a16="http://schemas.microsoft.com/office/drawing/2014/main" id="{D996EC27-319F-43C5-9E44-62376C6CD48F}"/>
                    </a:ext>
                  </a:extLst>
                </p14:cNvPr>
                <p14:cNvContentPartPr/>
                <p14:nvPr/>
              </p14:nvContentPartPr>
              <p14:xfrm>
                <a:off x="5207147" y="739507"/>
                <a:ext cx="119520" cy="124200"/>
              </p14:xfrm>
            </p:contentPart>
          </mc:Choice>
          <mc:Fallback>
            <p:pic>
              <p:nvPicPr>
                <p:cNvPr id="169" name="Freihand 168">
                  <a:extLst>
                    <a:ext uri="{FF2B5EF4-FFF2-40B4-BE49-F238E27FC236}">
                      <a16:creationId xmlns:a16="http://schemas.microsoft.com/office/drawing/2014/main" id="{D996EC27-319F-43C5-9E44-62376C6CD48F}"/>
                    </a:ext>
                  </a:extLst>
                </p:cNvPr>
                <p:cNvPicPr/>
                <p:nvPr/>
              </p:nvPicPr>
              <p:blipFill>
                <a:blip r:embed="rId250"/>
                <a:stretch>
                  <a:fillRect/>
                </a:stretch>
              </p:blipFill>
              <p:spPr>
                <a:xfrm>
                  <a:off x="5202827" y="735187"/>
                  <a:ext cx="1281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70" name="Freihand 169">
                  <a:extLst>
                    <a:ext uri="{FF2B5EF4-FFF2-40B4-BE49-F238E27FC236}">
                      <a16:creationId xmlns:a16="http://schemas.microsoft.com/office/drawing/2014/main" id="{2F263EAC-6E24-43EE-91D3-0DF3654BCDBB}"/>
                    </a:ext>
                  </a:extLst>
                </p14:cNvPr>
                <p14:cNvContentPartPr/>
                <p14:nvPr/>
              </p14:nvContentPartPr>
              <p14:xfrm>
                <a:off x="5332427" y="725467"/>
                <a:ext cx="223560" cy="97920"/>
              </p14:xfrm>
            </p:contentPart>
          </mc:Choice>
          <mc:Fallback>
            <p:pic>
              <p:nvPicPr>
                <p:cNvPr id="170" name="Freihand 169">
                  <a:extLst>
                    <a:ext uri="{FF2B5EF4-FFF2-40B4-BE49-F238E27FC236}">
                      <a16:creationId xmlns:a16="http://schemas.microsoft.com/office/drawing/2014/main" id="{2F263EAC-6E24-43EE-91D3-0DF3654BCDBB}"/>
                    </a:ext>
                  </a:extLst>
                </p:cNvPr>
                <p:cNvPicPr/>
                <p:nvPr/>
              </p:nvPicPr>
              <p:blipFill>
                <a:blip r:embed="rId252"/>
                <a:stretch>
                  <a:fillRect/>
                </a:stretch>
              </p:blipFill>
              <p:spPr>
                <a:xfrm>
                  <a:off x="5328107" y="721147"/>
                  <a:ext cx="2322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71" name="Freihand 170">
                  <a:extLst>
                    <a:ext uri="{FF2B5EF4-FFF2-40B4-BE49-F238E27FC236}">
                      <a16:creationId xmlns:a16="http://schemas.microsoft.com/office/drawing/2014/main" id="{F3236EEE-BBEA-44F5-B8D0-9457A3093273}"/>
                    </a:ext>
                  </a:extLst>
                </p14:cNvPr>
                <p14:cNvContentPartPr/>
                <p14:nvPr/>
              </p14:nvContentPartPr>
              <p14:xfrm>
                <a:off x="5377427" y="708187"/>
                <a:ext cx="190800" cy="143280"/>
              </p14:xfrm>
            </p:contentPart>
          </mc:Choice>
          <mc:Fallback>
            <p:pic>
              <p:nvPicPr>
                <p:cNvPr id="171" name="Freihand 170">
                  <a:extLst>
                    <a:ext uri="{FF2B5EF4-FFF2-40B4-BE49-F238E27FC236}">
                      <a16:creationId xmlns:a16="http://schemas.microsoft.com/office/drawing/2014/main" id="{F3236EEE-BBEA-44F5-B8D0-9457A3093273}"/>
                    </a:ext>
                  </a:extLst>
                </p:cNvPr>
                <p:cNvPicPr/>
                <p:nvPr/>
              </p:nvPicPr>
              <p:blipFill>
                <a:blip r:embed="rId254"/>
                <a:stretch>
                  <a:fillRect/>
                </a:stretch>
              </p:blipFill>
              <p:spPr>
                <a:xfrm>
                  <a:off x="5373107" y="703867"/>
                  <a:ext cx="19944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72" name="Freihand 171">
                  <a:extLst>
                    <a:ext uri="{FF2B5EF4-FFF2-40B4-BE49-F238E27FC236}">
                      <a16:creationId xmlns:a16="http://schemas.microsoft.com/office/drawing/2014/main" id="{EC3DAD83-9657-4783-8373-CD1AF8B48B8E}"/>
                    </a:ext>
                  </a:extLst>
                </p14:cNvPr>
                <p14:cNvContentPartPr/>
                <p14:nvPr/>
              </p14:nvContentPartPr>
              <p14:xfrm>
                <a:off x="5587307" y="700267"/>
                <a:ext cx="239400" cy="110880"/>
              </p14:xfrm>
            </p:contentPart>
          </mc:Choice>
          <mc:Fallback>
            <p:pic>
              <p:nvPicPr>
                <p:cNvPr id="172" name="Freihand 171">
                  <a:extLst>
                    <a:ext uri="{FF2B5EF4-FFF2-40B4-BE49-F238E27FC236}">
                      <a16:creationId xmlns:a16="http://schemas.microsoft.com/office/drawing/2014/main" id="{EC3DAD83-9657-4783-8373-CD1AF8B48B8E}"/>
                    </a:ext>
                  </a:extLst>
                </p:cNvPr>
                <p:cNvPicPr/>
                <p:nvPr/>
              </p:nvPicPr>
              <p:blipFill>
                <a:blip r:embed="rId256"/>
                <a:stretch>
                  <a:fillRect/>
                </a:stretch>
              </p:blipFill>
              <p:spPr>
                <a:xfrm>
                  <a:off x="5582987" y="695947"/>
                  <a:ext cx="2480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73" name="Freihand 172">
                  <a:extLst>
                    <a:ext uri="{FF2B5EF4-FFF2-40B4-BE49-F238E27FC236}">
                      <a16:creationId xmlns:a16="http://schemas.microsoft.com/office/drawing/2014/main" id="{F1B6686D-3A98-46AA-916C-630DD38794E2}"/>
                    </a:ext>
                  </a:extLst>
                </p14:cNvPr>
                <p14:cNvContentPartPr/>
                <p14:nvPr/>
              </p14:nvContentPartPr>
              <p14:xfrm>
                <a:off x="5808707" y="652027"/>
                <a:ext cx="534600" cy="132840"/>
              </p14:xfrm>
            </p:contentPart>
          </mc:Choice>
          <mc:Fallback>
            <p:pic>
              <p:nvPicPr>
                <p:cNvPr id="173" name="Freihand 172">
                  <a:extLst>
                    <a:ext uri="{FF2B5EF4-FFF2-40B4-BE49-F238E27FC236}">
                      <a16:creationId xmlns:a16="http://schemas.microsoft.com/office/drawing/2014/main" id="{F1B6686D-3A98-46AA-916C-630DD38794E2}"/>
                    </a:ext>
                  </a:extLst>
                </p:cNvPr>
                <p:cNvPicPr/>
                <p:nvPr/>
              </p:nvPicPr>
              <p:blipFill>
                <a:blip r:embed="rId258"/>
                <a:stretch>
                  <a:fillRect/>
                </a:stretch>
              </p:blipFill>
              <p:spPr>
                <a:xfrm>
                  <a:off x="5804387" y="647707"/>
                  <a:ext cx="5432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74" name="Freihand 173">
                  <a:extLst>
                    <a:ext uri="{FF2B5EF4-FFF2-40B4-BE49-F238E27FC236}">
                      <a16:creationId xmlns:a16="http://schemas.microsoft.com/office/drawing/2014/main" id="{D97B9360-F1D6-4226-9850-981AA321DE44}"/>
                    </a:ext>
                  </a:extLst>
                </p14:cNvPr>
                <p14:cNvContentPartPr/>
                <p14:nvPr/>
              </p14:nvContentPartPr>
              <p14:xfrm>
                <a:off x="6333587" y="636547"/>
                <a:ext cx="119160" cy="205560"/>
              </p14:xfrm>
            </p:contentPart>
          </mc:Choice>
          <mc:Fallback>
            <p:pic>
              <p:nvPicPr>
                <p:cNvPr id="174" name="Freihand 173">
                  <a:extLst>
                    <a:ext uri="{FF2B5EF4-FFF2-40B4-BE49-F238E27FC236}">
                      <a16:creationId xmlns:a16="http://schemas.microsoft.com/office/drawing/2014/main" id="{D97B9360-F1D6-4226-9850-981AA321DE44}"/>
                    </a:ext>
                  </a:extLst>
                </p:cNvPr>
                <p:cNvPicPr/>
                <p:nvPr/>
              </p:nvPicPr>
              <p:blipFill>
                <a:blip r:embed="rId260"/>
                <a:stretch>
                  <a:fillRect/>
                </a:stretch>
              </p:blipFill>
              <p:spPr>
                <a:xfrm>
                  <a:off x="6329267" y="632227"/>
                  <a:ext cx="127800" cy="214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1">
            <p14:nvContentPartPr>
              <p14:cNvPr id="175" name="Freihand 174">
                <a:extLst>
                  <a:ext uri="{FF2B5EF4-FFF2-40B4-BE49-F238E27FC236}">
                    <a16:creationId xmlns:a16="http://schemas.microsoft.com/office/drawing/2014/main" id="{B69F4F62-5BE6-414E-B592-30E0E53EBEE8}"/>
                  </a:ext>
                </a:extLst>
              </p14:cNvPr>
              <p14:cNvContentPartPr/>
              <p14:nvPr/>
            </p14:nvContentPartPr>
            <p14:xfrm>
              <a:off x="6355187" y="503347"/>
              <a:ext cx="20520" cy="2880"/>
            </p14:xfrm>
          </p:contentPart>
        </mc:Choice>
        <mc:Fallback>
          <p:pic>
            <p:nvPicPr>
              <p:cNvPr id="175" name="Freihand 174">
                <a:extLst>
                  <a:ext uri="{FF2B5EF4-FFF2-40B4-BE49-F238E27FC236}">
                    <a16:creationId xmlns:a16="http://schemas.microsoft.com/office/drawing/2014/main" id="{B69F4F62-5BE6-414E-B592-30E0E53EBEE8}"/>
                  </a:ext>
                </a:extLst>
              </p:cNvPr>
              <p:cNvPicPr/>
              <p:nvPr/>
            </p:nvPicPr>
            <p:blipFill>
              <a:blip r:embed="rId262"/>
              <a:stretch>
                <a:fillRect/>
              </a:stretch>
            </p:blipFill>
            <p:spPr>
              <a:xfrm>
                <a:off x="6350867" y="499027"/>
                <a:ext cx="291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7" name="Freihand 176">
                <a:extLst>
                  <a:ext uri="{FF2B5EF4-FFF2-40B4-BE49-F238E27FC236}">
                    <a16:creationId xmlns:a16="http://schemas.microsoft.com/office/drawing/2014/main" id="{6BE40773-7613-46C8-AEB0-804CBF91C266}"/>
                  </a:ext>
                </a:extLst>
              </p14:cNvPr>
              <p14:cNvContentPartPr/>
              <p14:nvPr/>
            </p14:nvContentPartPr>
            <p14:xfrm>
              <a:off x="1576547" y="4059067"/>
              <a:ext cx="4878000" cy="1583640"/>
            </p14:xfrm>
          </p:contentPart>
        </mc:Choice>
        <mc:Fallback>
          <p:pic>
            <p:nvPicPr>
              <p:cNvPr id="177" name="Freihand 176">
                <a:extLst>
                  <a:ext uri="{FF2B5EF4-FFF2-40B4-BE49-F238E27FC236}">
                    <a16:creationId xmlns:a16="http://schemas.microsoft.com/office/drawing/2014/main" id="{6BE40773-7613-46C8-AEB0-804CBF91C266}"/>
                  </a:ext>
                </a:extLst>
              </p:cNvPr>
              <p:cNvPicPr/>
              <p:nvPr/>
            </p:nvPicPr>
            <p:blipFill>
              <a:blip r:embed="rId264"/>
              <a:stretch>
                <a:fillRect/>
              </a:stretch>
            </p:blipFill>
            <p:spPr>
              <a:xfrm>
                <a:off x="1572227" y="4054747"/>
                <a:ext cx="4886640" cy="15922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79" name="Freihand 178">
                <a:extLst>
                  <a:ext uri="{FF2B5EF4-FFF2-40B4-BE49-F238E27FC236}">
                    <a16:creationId xmlns:a16="http://schemas.microsoft.com/office/drawing/2014/main" id="{49DE404A-B7EB-4A9C-BD6B-A6623E40ED28}"/>
                  </a:ext>
                </a:extLst>
              </p14:cNvPr>
              <p14:cNvContentPartPr/>
              <p14:nvPr/>
            </p14:nvContentPartPr>
            <p14:xfrm>
              <a:off x="6549947" y="3867547"/>
              <a:ext cx="206280" cy="153720"/>
            </p14:xfrm>
          </p:contentPart>
        </mc:Choice>
        <mc:Fallback>
          <p:pic>
            <p:nvPicPr>
              <p:cNvPr id="179" name="Freihand 178">
                <a:extLst>
                  <a:ext uri="{FF2B5EF4-FFF2-40B4-BE49-F238E27FC236}">
                    <a16:creationId xmlns:a16="http://schemas.microsoft.com/office/drawing/2014/main" id="{49DE404A-B7EB-4A9C-BD6B-A6623E40ED28}"/>
                  </a:ext>
                </a:extLst>
              </p:cNvPr>
              <p:cNvPicPr/>
              <p:nvPr/>
            </p:nvPicPr>
            <p:blipFill>
              <a:blip r:embed="rId266"/>
              <a:stretch>
                <a:fillRect/>
              </a:stretch>
            </p:blipFill>
            <p:spPr>
              <a:xfrm>
                <a:off x="6545627" y="3863227"/>
                <a:ext cx="21492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80" name="Freihand 179">
                <a:extLst>
                  <a:ext uri="{FF2B5EF4-FFF2-40B4-BE49-F238E27FC236}">
                    <a16:creationId xmlns:a16="http://schemas.microsoft.com/office/drawing/2014/main" id="{C48DC8A9-2607-4F11-A1DD-0C03A1DFAA7D}"/>
                  </a:ext>
                </a:extLst>
              </p14:cNvPr>
              <p14:cNvContentPartPr/>
              <p14:nvPr/>
            </p14:nvContentPartPr>
            <p14:xfrm>
              <a:off x="6774587" y="3841627"/>
              <a:ext cx="229680" cy="126000"/>
            </p14:xfrm>
          </p:contentPart>
        </mc:Choice>
        <mc:Fallback>
          <p:pic>
            <p:nvPicPr>
              <p:cNvPr id="180" name="Freihand 179">
                <a:extLst>
                  <a:ext uri="{FF2B5EF4-FFF2-40B4-BE49-F238E27FC236}">
                    <a16:creationId xmlns:a16="http://schemas.microsoft.com/office/drawing/2014/main" id="{C48DC8A9-2607-4F11-A1DD-0C03A1DFAA7D}"/>
                  </a:ext>
                </a:extLst>
              </p:cNvPr>
              <p:cNvPicPr/>
              <p:nvPr/>
            </p:nvPicPr>
            <p:blipFill>
              <a:blip r:embed="rId268"/>
              <a:stretch>
                <a:fillRect/>
              </a:stretch>
            </p:blipFill>
            <p:spPr>
              <a:xfrm>
                <a:off x="6770267" y="3837307"/>
                <a:ext cx="2383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82" name="Freihand 181">
                <a:extLst>
                  <a:ext uri="{FF2B5EF4-FFF2-40B4-BE49-F238E27FC236}">
                    <a16:creationId xmlns:a16="http://schemas.microsoft.com/office/drawing/2014/main" id="{D4FCB3E7-3950-4FF7-8B79-8D16B4713D1A}"/>
                  </a:ext>
                </a:extLst>
              </p14:cNvPr>
              <p14:cNvContentPartPr/>
              <p14:nvPr/>
            </p14:nvContentPartPr>
            <p14:xfrm>
              <a:off x="6582707" y="3694747"/>
              <a:ext cx="320760" cy="115920"/>
            </p14:xfrm>
          </p:contentPart>
        </mc:Choice>
        <mc:Fallback>
          <p:pic>
            <p:nvPicPr>
              <p:cNvPr id="182" name="Freihand 181">
                <a:extLst>
                  <a:ext uri="{FF2B5EF4-FFF2-40B4-BE49-F238E27FC236}">
                    <a16:creationId xmlns:a16="http://schemas.microsoft.com/office/drawing/2014/main" id="{D4FCB3E7-3950-4FF7-8B79-8D16B4713D1A}"/>
                  </a:ext>
                </a:extLst>
              </p:cNvPr>
              <p:cNvPicPr/>
              <p:nvPr/>
            </p:nvPicPr>
            <p:blipFill>
              <a:blip r:embed="rId270"/>
              <a:stretch>
                <a:fillRect/>
              </a:stretch>
            </p:blipFill>
            <p:spPr>
              <a:xfrm>
                <a:off x="6578387" y="3690427"/>
                <a:ext cx="329400" cy="124560"/>
              </a:xfrm>
              <a:prstGeom prst="rect">
                <a:avLst/>
              </a:prstGeom>
            </p:spPr>
          </p:pic>
        </mc:Fallback>
      </mc:AlternateContent>
      <p:grpSp>
        <p:nvGrpSpPr>
          <p:cNvPr id="198" name="Gruppieren 197">
            <a:extLst>
              <a:ext uri="{FF2B5EF4-FFF2-40B4-BE49-F238E27FC236}">
                <a16:creationId xmlns:a16="http://schemas.microsoft.com/office/drawing/2014/main" id="{44C5C443-F423-4DD7-99CA-3B562C027FF2}"/>
              </a:ext>
            </a:extLst>
          </p:cNvPr>
          <p:cNvGrpSpPr/>
          <p:nvPr/>
        </p:nvGrpSpPr>
        <p:grpSpPr>
          <a:xfrm>
            <a:off x="7119107" y="3523747"/>
            <a:ext cx="1843200" cy="564480"/>
            <a:chOff x="7119107" y="3523747"/>
            <a:chExt cx="1843200" cy="564480"/>
          </a:xfrm>
        </p:grpSpPr>
        <mc:AlternateContent xmlns:mc="http://schemas.openxmlformats.org/markup-compatibility/2006">
          <mc:Choice xmlns:p14="http://schemas.microsoft.com/office/powerpoint/2010/main" Requires="p14">
            <p:contentPart p14:bwMode="auto" r:id="rId271">
              <p14:nvContentPartPr>
                <p14:cNvPr id="184" name="Freihand 183">
                  <a:extLst>
                    <a:ext uri="{FF2B5EF4-FFF2-40B4-BE49-F238E27FC236}">
                      <a16:creationId xmlns:a16="http://schemas.microsoft.com/office/drawing/2014/main" id="{A5A7D93D-8869-44F9-91B4-1DB3BBE46462}"/>
                    </a:ext>
                  </a:extLst>
                </p14:cNvPr>
                <p14:cNvContentPartPr/>
                <p14:nvPr/>
              </p14:nvContentPartPr>
              <p14:xfrm>
                <a:off x="7119107" y="3811747"/>
                <a:ext cx="179280" cy="45000"/>
              </p14:xfrm>
            </p:contentPart>
          </mc:Choice>
          <mc:Fallback>
            <p:pic>
              <p:nvPicPr>
                <p:cNvPr id="184" name="Freihand 183">
                  <a:extLst>
                    <a:ext uri="{FF2B5EF4-FFF2-40B4-BE49-F238E27FC236}">
                      <a16:creationId xmlns:a16="http://schemas.microsoft.com/office/drawing/2014/main" id="{A5A7D93D-8869-44F9-91B4-1DB3BBE46462}"/>
                    </a:ext>
                  </a:extLst>
                </p:cNvPr>
                <p:cNvPicPr/>
                <p:nvPr/>
              </p:nvPicPr>
              <p:blipFill>
                <a:blip r:embed="rId272"/>
                <a:stretch>
                  <a:fillRect/>
                </a:stretch>
              </p:blipFill>
              <p:spPr>
                <a:xfrm>
                  <a:off x="7114787" y="3807427"/>
                  <a:ext cx="18792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85" name="Freihand 184">
                  <a:extLst>
                    <a:ext uri="{FF2B5EF4-FFF2-40B4-BE49-F238E27FC236}">
                      <a16:creationId xmlns:a16="http://schemas.microsoft.com/office/drawing/2014/main" id="{288AB221-D8FD-4EF2-A4A4-803C9BC40325}"/>
                    </a:ext>
                  </a:extLst>
                </p14:cNvPr>
                <p14:cNvContentPartPr/>
                <p14:nvPr/>
              </p14:nvContentPartPr>
              <p14:xfrm>
                <a:off x="7302707" y="3716707"/>
                <a:ext cx="126720" cy="148680"/>
              </p14:xfrm>
            </p:contentPart>
          </mc:Choice>
          <mc:Fallback>
            <p:pic>
              <p:nvPicPr>
                <p:cNvPr id="185" name="Freihand 184">
                  <a:extLst>
                    <a:ext uri="{FF2B5EF4-FFF2-40B4-BE49-F238E27FC236}">
                      <a16:creationId xmlns:a16="http://schemas.microsoft.com/office/drawing/2014/main" id="{288AB221-D8FD-4EF2-A4A4-803C9BC40325}"/>
                    </a:ext>
                  </a:extLst>
                </p:cNvPr>
                <p:cNvPicPr/>
                <p:nvPr/>
              </p:nvPicPr>
              <p:blipFill>
                <a:blip r:embed="rId274"/>
                <a:stretch>
                  <a:fillRect/>
                </a:stretch>
              </p:blipFill>
              <p:spPr>
                <a:xfrm>
                  <a:off x="7298387" y="3712387"/>
                  <a:ext cx="1353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86" name="Freihand 185">
                  <a:extLst>
                    <a:ext uri="{FF2B5EF4-FFF2-40B4-BE49-F238E27FC236}">
                      <a16:creationId xmlns:a16="http://schemas.microsoft.com/office/drawing/2014/main" id="{785B0EF3-D969-4806-929E-200B6DAF4926}"/>
                    </a:ext>
                  </a:extLst>
                </p14:cNvPr>
                <p14:cNvContentPartPr/>
                <p14:nvPr/>
              </p14:nvContentPartPr>
              <p14:xfrm>
                <a:off x="7485227" y="3742987"/>
                <a:ext cx="402120" cy="115920"/>
              </p14:xfrm>
            </p:contentPart>
          </mc:Choice>
          <mc:Fallback>
            <p:pic>
              <p:nvPicPr>
                <p:cNvPr id="186" name="Freihand 185">
                  <a:extLst>
                    <a:ext uri="{FF2B5EF4-FFF2-40B4-BE49-F238E27FC236}">
                      <a16:creationId xmlns:a16="http://schemas.microsoft.com/office/drawing/2014/main" id="{785B0EF3-D969-4806-929E-200B6DAF4926}"/>
                    </a:ext>
                  </a:extLst>
                </p:cNvPr>
                <p:cNvPicPr/>
                <p:nvPr/>
              </p:nvPicPr>
              <p:blipFill>
                <a:blip r:embed="rId276"/>
                <a:stretch>
                  <a:fillRect/>
                </a:stretch>
              </p:blipFill>
              <p:spPr>
                <a:xfrm>
                  <a:off x="7480907" y="3738667"/>
                  <a:ext cx="4107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7" name="Freihand 186">
                  <a:extLst>
                    <a:ext uri="{FF2B5EF4-FFF2-40B4-BE49-F238E27FC236}">
                      <a16:creationId xmlns:a16="http://schemas.microsoft.com/office/drawing/2014/main" id="{5A0B318F-6D2C-4E9A-A750-94450D795FA7}"/>
                    </a:ext>
                  </a:extLst>
                </p14:cNvPr>
                <p14:cNvContentPartPr/>
                <p14:nvPr/>
              </p14:nvContentPartPr>
              <p14:xfrm>
                <a:off x="7998227" y="3600787"/>
                <a:ext cx="100440" cy="218880"/>
              </p14:xfrm>
            </p:contentPart>
          </mc:Choice>
          <mc:Fallback>
            <p:pic>
              <p:nvPicPr>
                <p:cNvPr id="187" name="Freihand 186">
                  <a:extLst>
                    <a:ext uri="{FF2B5EF4-FFF2-40B4-BE49-F238E27FC236}">
                      <a16:creationId xmlns:a16="http://schemas.microsoft.com/office/drawing/2014/main" id="{5A0B318F-6D2C-4E9A-A750-94450D795FA7}"/>
                    </a:ext>
                  </a:extLst>
                </p:cNvPr>
                <p:cNvPicPr/>
                <p:nvPr/>
              </p:nvPicPr>
              <p:blipFill>
                <a:blip r:embed="rId278"/>
                <a:stretch>
                  <a:fillRect/>
                </a:stretch>
              </p:blipFill>
              <p:spPr>
                <a:xfrm>
                  <a:off x="7993907" y="3596467"/>
                  <a:ext cx="10908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8" name="Freihand 187">
                  <a:extLst>
                    <a:ext uri="{FF2B5EF4-FFF2-40B4-BE49-F238E27FC236}">
                      <a16:creationId xmlns:a16="http://schemas.microsoft.com/office/drawing/2014/main" id="{756EC419-57E8-457E-B6E4-329F9AF2005B}"/>
                    </a:ext>
                  </a:extLst>
                </p14:cNvPr>
                <p14:cNvContentPartPr/>
                <p14:nvPr/>
              </p14:nvContentPartPr>
              <p14:xfrm>
                <a:off x="8104427" y="3681427"/>
                <a:ext cx="63720" cy="96120"/>
              </p14:xfrm>
            </p:contentPart>
          </mc:Choice>
          <mc:Fallback>
            <p:pic>
              <p:nvPicPr>
                <p:cNvPr id="188" name="Freihand 187">
                  <a:extLst>
                    <a:ext uri="{FF2B5EF4-FFF2-40B4-BE49-F238E27FC236}">
                      <a16:creationId xmlns:a16="http://schemas.microsoft.com/office/drawing/2014/main" id="{756EC419-57E8-457E-B6E4-329F9AF2005B}"/>
                    </a:ext>
                  </a:extLst>
                </p:cNvPr>
                <p:cNvPicPr/>
                <p:nvPr/>
              </p:nvPicPr>
              <p:blipFill>
                <a:blip r:embed="rId280"/>
                <a:stretch>
                  <a:fillRect/>
                </a:stretch>
              </p:blipFill>
              <p:spPr>
                <a:xfrm>
                  <a:off x="8100107" y="3677107"/>
                  <a:ext cx="723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89" name="Freihand 188">
                  <a:extLst>
                    <a:ext uri="{FF2B5EF4-FFF2-40B4-BE49-F238E27FC236}">
                      <a16:creationId xmlns:a16="http://schemas.microsoft.com/office/drawing/2014/main" id="{941572E4-6855-410E-BEED-8718E9F6DF54}"/>
                    </a:ext>
                  </a:extLst>
                </p14:cNvPr>
                <p14:cNvContentPartPr/>
                <p14:nvPr/>
              </p14:nvContentPartPr>
              <p14:xfrm>
                <a:off x="8189747" y="3666667"/>
                <a:ext cx="110160" cy="199800"/>
              </p14:xfrm>
            </p:contentPart>
          </mc:Choice>
          <mc:Fallback>
            <p:pic>
              <p:nvPicPr>
                <p:cNvPr id="189" name="Freihand 188">
                  <a:extLst>
                    <a:ext uri="{FF2B5EF4-FFF2-40B4-BE49-F238E27FC236}">
                      <a16:creationId xmlns:a16="http://schemas.microsoft.com/office/drawing/2014/main" id="{941572E4-6855-410E-BEED-8718E9F6DF54}"/>
                    </a:ext>
                  </a:extLst>
                </p:cNvPr>
                <p:cNvPicPr/>
                <p:nvPr/>
              </p:nvPicPr>
              <p:blipFill>
                <a:blip r:embed="rId282"/>
                <a:stretch>
                  <a:fillRect/>
                </a:stretch>
              </p:blipFill>
              <p:spPr>
                <a:xfrm>
                  <a:off x="8185427" y="3662347"/>
                  <a:ext cx="1188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90" name="Freihand 189">
                  <a:extLst>
                    <a:ext uri="{FF2B5EF4-FFF2-40B4-BE49-F238E27FC236}">
                      <a16:creationId xmlns:a16="http://schemas.microsoft.com/office/drawing/2014/main" id="{7D28C580-7898-4EA5-9715-B35B6D4567EA}"/>
                    </a:ext>
                  </a:extLst>
                </p14:cNvPr>
                <p14:cNvContentPartPr/>
                <p14:nvPr/>
              </p14:nvContentPartPr>
              <p14:xfrm>
                <a:off x="8340947" y="3662707"/>
                <a:ext cx="236520" cy="64800"/>
              </p14:xfrm>
            </p:contentPart>
          </mc:Choice>
          <mc:Fallback>
            <p:pic>
              <p:nvPicPr>
                <p:cNvPr id="190" name="Freihand 189">
                  <a:extLst>
                    <a:ext uri="{FF2B5EF4-FFF2-40B4-BE49-F238E27FC236}">
                      <a16:creationId xmlns:a16="http://schemas.microsoft.com/office/drawing/2014/main" id="{7D28C580-7898-4EA5-9715-B35B6D4567EA}"/>
                    </a:ext>
                  </a:extLst>
                </p:cNvPr>
                <p:cNvPicPr/>
                <p:nvPr/>
              </p:nvPicPr>
              <p:blipFill>
                <a:blip r:embed="rId284"/>
                <a:stretch>
                  <a:fillRect/>
                </a:stretch>
              </p:blipFill>
              <p:spPr>
                <a:xfrm>
                  <a:off x="8336627" y="3658387"/>
                  <a:ext cx="2451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91" name="Freihand 190">
                  <a:extLst>
                    <a:ext uri="{FF2B5EF4-FFF2-40B4-BE49-F238E27FC236}">
                      <a16:creationId xmlns:a16="http://schemas.microsoft.com/office/drawing/2014/main" id="{7FEB5C9D-6C5C-4E5F-B45B-2946175E0384}"/>
                    </a:ext>
                  </a:extLst>
                </p14:cNvPr>
                <p14:cNvContentPartPr/>
                <p14:nvPr/>
              </p14:nvContentPartPr>
              <p14:xfrm>
                <a:off x="8133947" y="3919387"/>
                <a:ext cx="158760" cy="119160"/>
              </p14:xfrm>
            </p:contentPart>
          </mc:Choice>
          <mc:Fallback>
            <p:pic>
              <p:nvPicPr>
                <p:cNvPr id="191" name="Freihand 190">
                  <a:extLst>
                    <a:ext uri="{FF2B5EF4-FFF2-40B4-BE49-F238E27FC236}">
                      <a16:creationId xmlns:a16="http://schemas.microsoft.com/office/drawing/2014/main" id="{7FEB5C9D-6C5C-4E5F-B45B-2946175E0384}"/>
                    </a:ext>
                  </a:extLst>
                </p:cNvPr>
                <p:cNvPicPr/>
                <p:nvPr/>
              </p:nvPicPr>
              <p:blipFill>
                <a:blip r:embed="rId286"/>
                <a:stretch>
                  <a:fillRect/>
                </a:stretch>
              </p:blipFill>
              <p:spPr>
                <a:xfrm>
                  <a:off x="8129627" y="3915067"/>
                  <a:ext cx="1674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92" name="Freihand 191">
                  <a:extLst>
                    <a:ext uri="{FF2B5EF4-FFF2-40B4-BE49-F238E27FC236}">
                      <a16:creationId xmlns:a16="http://schemas.microsoft.com/office/drawing/2014/main" id="{A4799473-2F58-49D8-A4EC-A9B822427697}"/>
                    </a:ext>
                  </a:extLst>
                </p14:cNvPr>
                <p14:cNvContentPartPr/>
                <p14:nvPr/>
              </p14:nvContentPartPr>
              <p14:xfrm>
                <a:off x="8319347" y="3924067"/>
                <a:ext cx="69120" cy="66600"/>
              </p14:xfrm>
            </p:contentPart>
          </mc:Choice>
          <mc:Fallback>
            <p:pic>
              <p:nvPicPr>
                <p:cNvPr id="192" name="Freihand 191">
                  <a:extLst>
                    <a:ext uri="{FF2B5EF4-FFF2-40B4-BE49-F238E27FC236}">
                      <a16:creationId xmlns:a16="http://schemas.microsoft.com/office/drawing/2014/main" id="{A4799473-2F58-49D8-A4EC-A9B822427697}"/>
                    </a:ext>
                  </a:extLst>
                </p:cNvPr>
                <p:cNvPicPr/>
                <p:nvPr/>
              </p:nvPicPr>
              <p:blipFill>
                <a:blip r:embed="rId288"/>
                <a:stretch>
                  <a:fillRect/>
                </a:stretch>
              </p:blipFill>
              <p:spPr>
                <a:xfrm>
                  <a:off x="8315027" y="3919747"/>
                  <a:ext cx="777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93" name="Freihand 192">
                  <a:extLst>
                    <a:ext uri="{FF2B5EF4-FFF2-40B4-BE49-F238E27FC236}">
                      <a16:creationId xmlns:a16="http://schemas.microsoft.com/office/drawing/2014/main" id="{83FB18A4-F3B9-4187-B04D-54AA9AFEE91A}"/>
                    </a:ext>
                  </a:extLst>
                </p14:cNvPr>
                <p14:cNvContentPartPr/>
                <p14:nvPr/>
              </p14:nvContentPartPr>
              <p14:xfrm>
                <a:off x="8404667" y="3818587"/>
                <a:ext cx="120600" cy="160560"/>
              </p14:xfrm>
            </p:contentPart>
          </mc:Choice>
          <mc:Fallback>
            <p:pic>
              <p:nvPicPr>
                <p:cNvPr id="193" name="Freihand 192">
                  <a:extLst>
                    <a:ext uri="{FF2B5EF4-FFF2-40B4-BE49-F238E27FC236}">
                      <a16:creationId xmlns:a16="http://schemas.microsoft.com/office/drawing/2014/main" id="{83FB18A4-F3B9-4187-B04D-54AA9AFEE91A}"/>
                    </a:ext>
                  </a:extLst>
                </p:cNvPr>
                <p:cNvPicPr/>
                <p:nvPr/>
              </p:nvPicPr>
              <p:blipFill>
                <a:blip r:embed="rId290"/>
                <a:stretch>
                  <a:fillRect/>
                </a:stretch>
              </p:blipFill>
              <p:spPr>
                <a:xfrm>
                  <a:off x="8400347" y="3814267"/>
                  <a:ext cx="1292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94" name="Freihand 193">
                  <a:extLst>
                    <a:ext uri="{FF2B5EF4-FFF2-40B4-BE49-F238E27FC236}">
                      <a16:creationId xmlns:a16="http://schemas.microsoft.com/office/drawing/2014/main" id="{CB8DA388-63CA-49D2-8B6D-3FEC71F5CD6C}"/>
                    </a:ext>
                  </a:extLst>
                </p14:cNvPr>
                <p14:cNvContentPartPr/>
                <p14:nvPr/>
              </p14:nvContentPartPr>
              <p14:xfrm>
                <a:off x="8482427" y="3893467"/>
                <a:ext cx="11880" cy="55800"/>
              </p14:xfrm>
            </p:contentPart>
          </mc:Choice>
          <mc:Fallback>
            <p:pic>
              <p:nvPicPr>
                <p:cNvPr id="194" name="Freihand 193">
                  <a:extLst>
                    <a:ext uri="{FF2B5EF4-FFF2-40B4-BE49-F238E27FC236}">
                      <a16:creationId xmlns:a16="http://schemas.microsoft.com/office/drawing/2014/main" id="{CB8DA388-63CA-49D2-8B6D-3FEC71F5CD6C}"/>
                    </a:ext>
                  </a:extLst>
                </p:cNvPr>
                <p:cNvPicPr/>
                <p:nvPr/>
              </p:nvPicPr>
              <p:blipFill>
                <a:blip r:embed="rId292"/>
                <a:stretch>
                  <a:fillRect/>
                </a:stretch>
              </p:blipFill>
              <p:spPr>
                <a:xfrm>
                  <a:off x="8478107" y="3889147"/>
                  <a:ext cx="2052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95" name="Freihand 194">
                  <a:extLst>
                    <a:ext uri="{FF2B5EF4-FFF2-40B4-BE49-F238E27FC236}">
                      <a16:creationId xmlns:a16="http://schemas.microsoft.com/office/drawing/2014/main" id="{73D49016-2A13-4C66-92A3-2C2B704004E6}"/>
                    </a:ext>
                  </a:extLst>
                </p14:cNvPr>
                <p14:cNvContentPartPr/>
                <p14:nvPr/>
              </p14:nvContentPartPr>
              <p14:xfrm>
                <a:off x="8529947" y="3781867"/>
                <a:ext cx="156240" cy="166680"/>
              </p14:xfrm>
            </p:contentPart>
          </mc:Choice>
          <mc:Fallback>
            <p:pic>
              <p:nvPicPr>
                <p:cNvPr id="195" name="Freihand 194">
                  <a:extLst>
                    <a:ext uri="{FF2B5EF4-FFF2-40B4-BE49-F238E27FC236}">
                      <a16:creationId xmlns:a16="http://schemas.microsoft.com/office/drawing/2014/main" id="{73D49016-2A13-4C66-92A3-2C2B704004E6}"/>
                    </a:ext>
                  </a:extLst>
                </p:cNvPr>
                <p:cNvPicPr/>
                <p:nvPr/>
              </p:nvPicPr>
              <p:blipFill>
                <a:blip r:embed="rId294"/>
                <a:stretch>
                  <a:fillRect/>
                </a:stretch>
              </p:blipFill>
              <p:spPr>
                <a:xfrm>
                  <a:off x="8525627" y="3777547"/>
                  <a:ext cx="1648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6" name="Freihand 195">
                  <a:extLst>
                    <a:ext uri="{FF2B5EF4-FFF2-40B4-BE49-F238E27FC236}">
                      <a16:creationId xmlns:a16="http://schemas.microsoft.com/office/drawing/2014/main" id="{0E85182F-FC2A-4380-9C74-75C25012DE96}"/>
                    </a:ext>
                  </a:extLst>
                </p14:cNvPr>
                <p14:cNvContentPartPr/>
                <p14:nvPr/>
              </p14:nvContentPartPr>
              <p14:xfrm>
                <a:off x="8677187" y="3848107"/>
                <a:ext cx="95400" cy="95400"/>
              </p14:xfrm>
            </p:contentPart>
          </mc:Choice>
          <mc:Fallback>
            <p:pic>
              <p:nvPicPr>
                <p:cNvPr id="196" name="Freihand 195">
                  <a:extLst>
                    <a:ext uri="{FF2B5EF4-FFF2-40B4-BE49-F238E27FC236}">
                      <a16:creationId xmlns:a16="http://schemas.microsoft.com/office/drawing/2014/main" id="{0E85182F-FC2A-4380-9C74-75C25012DE96}"/>
                    </a:ext>
                  </a:extLst>
                </p:cNvPr>
                <p:cNvPicPr/>
                <p:nvPr/>
              </p:nvPicPr>
              <p:blipFill>
                <a:blip r:embed="rId296"/>
                <a:stretch>
                  <a:fillRect/>
                </a:stretch>
              </p:blipFill>
              <p:spPr>
                <a:xfrm>
                  <a:off x="8672867" y="3843787"/>
                  <a:ext cx="1040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97" name="Freihand 196">
                  <a:extLst>
                    <a:ext uri="{FF2B5EF4-FFF2-40B4-BE49-F238E27FC236}">
                      <a16:creationId xmlns:a16="http://schemas.microsoft.com/office/drawing/2014/main" id="{1AB8EC55-04DF-4793-B762-264D78EC8631}"/>
                    </a:ext>
                  </a:extLst>
                </p14:cNvPr>
                <p14:cNvContentPartPr/>
                <p14:nvPr/>
              </p14:nvContentPartPr>
              <p14:xfrm>
                <a:off x="8753507" y="3523747"/>
                <a:ext cx="208800" cy="564480"/>
              </p14:xfrm>
            </p:contentPart>
          </mc:Choice>
          <mc:Fallback>
            <p:pic>
              <p:nvPicPr>
                <p:cNvPr id="197" name="Freihand 196">
                  <a:extLst>
                    <a:ext uri="{FF2B5EF4-FFF2-40B4-BE49-F238E27FC236}">
                      <a16:creationId xmlns:a16="http://schemas.microsoft.com/office/drawing/2014/main" id="{1AB8EC55-04DF-4793-B762-264D78EC8631}"/>
                    </a:ext>
                  </a:extLst>
                </p:cNvPr>
                <p:cNvPicPr/>
                <p:nvPr/>
              </p:nvPicPr>
              <p:blipFill>
                <a:blip r:embed="rId298"/>
                <a:stretch>
                  <a:fillRect/>
                </a:stretch>
              </p:blipFill>
              <p:spPr>
                <a:xfrm>
                  <a:off x="8749187" y="3519427"/>
                  <a:ext cx="217440" cy="573120"/>
                </a:xfrm>
                <a:prstGeom prst="rect">
                  <a:avLst/>
                </a:prstGeom>
              </p:spPr>
            </p:pic>
          </mc:Fallback>
        </mc:AlternateContent>
      </p:grpSp>
      <p:grpSp>
        <p:nvGrpSpPr>
          <p:cNvPr id="220" name="Gruppieren 219">
            <a:extLst>
              <a:ext uri="{FF2B5EF4-FFF2-40B4-BE49-F238E27FC236}">
                <a16:creationId xmlns:a16="http://schemas.microsoft.com/office/drawing/2014/main" id="{F73590DB-4166-4DFE-81EC-630DAB76EAD2}"/>
              </a:ext>
            </a:extLst>
          </p:cNvPr>
          <p:cNvGrpSpPr/>
          <p:nvPr/>
        </p:nvGrpSpPr>
        <p:grpSpPr>
          <a:xfrm>
            <a:off x="1663307" y="1673707"/>
            <a:ext cx="315000" cy="690480"/>
            <a:chOff x="1663307" y="1673707"/>
            <a:chExt cx="315000" cy="690480"/>
          </a:xfrm>
        </p:grpSpPr>
        <mc:AlternateContent xmlns:mc="http://schemas.openxmlformats.org/markup-compatibility/2006">
          <mc:Choice xmlns:p14="http://schemas.microsoft.com/office/powerpoint/2010/main" Requires="p14">
            <p:contentPart p14:bwMode="auto" r:id="rId299">
              <p14:nvContentPartPr>
                <p14:cNvPr id="214" name="Freihand 213">
                  <a:extLst>
                    <a:ext uri="{FF2B5EF4-FFF2-40B4-BE49-F238E27FC236}">
                      <a16:creationId xmlns:a16="http://schemas.microsoft.com/office/drawing/2014/main" id="{FF9773D4-EA7C-4137-B5DA-D6E4F1F13F81}"/>
                    </a:ext>
                  </a:extLst>
                </p14:cNvPr>
                <p14:cNvContentPartPr/>
                <p14:nvPr/>
              </p14:nvContentPartPr>
              <p14:xfrm>
                <a:off x="1663307" y="1732387"/>
                <a:ext cx="282600" cy="561600"/>
              </p14:xfrm>
            </p:contentPart>
          </mc:Choice>
          <mc:Fallback>
            <p:pic>
              <p:nvPicPr>
                <p:cNvPr id="214" name="Freihand 213">
                  <a:extLst>
                    <a:ext uri="{FF2B5EF4-FFF2-40B4-BE49-F238E27FC236}">
                      <a16:creationId xmlns:a16="http://schemas.microsoft.com/office/drawing/2014/main" id="{FF9773D4-EA7C-4137-B5DA-D6E4F1F13F81}"/>
                    </a:ext>
                  </a:extLst>
                </p:cNvPr>
                <p:cNvPicPr/>
                <p:nvPr/>
              </p:nvPicPr>
              <p:blipFill>
                <a:blip r:embed="rId300"/>
                <a:stretch>
                  <a:fillRect/>
                </a:stretch>
              </p:blipFill>
              <p:spPr>
                <a:xfrm>
                  <a:off x="1658987" y="1728067"/>
                  <a:ext cx="291240" cy="57024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215" name="Freihand 214">
                  <a:extLst>
                    <a:ext uri="{FF2B5EF4-FFF2-40B4-BE49-F238E27FC236}">
                      <a16:creationId xmlns:a16="http://schemas.microsoft.com/office/drawing/2014/main" id="{4321EC1F-BA78-4A85-B961-BB313335F757}"/>
                    </a:ext>
                  </a:extLst>
                </p14:cNvPr>
                <p14:cNvContentPartPr/>
                <p14:nvPr/>
              </p14:nvContentPartPr>
              <p14:xfrm>
                <a:off x="1802627" y="2207947"/>
                <a:ext cx="136080" cy="156240"/>
              </p14:xfrm>
            </p:contentPart>
          </mc:Choice>
          <mc:Fallback>
            <p:pic>
              <p:nvPicPr>
                <p:cNvPr id="215" name="Freihand 214">
                  <a:extLst>
                    <a:ext uri="{FF2B5EF4-FFF2-40B4-BE49-F238E27FC236}">
                      <a16:creationId xmlns:a16="http://schemas.microsoft.com/office/drawing/2014/main" id="{4321EC1F-BA78-4A85-B961-BB313335F757}"/>
                    </a:ext>
                  </a:extLst>
                </p:cNvPr>
                <p:cNvPicPr/>
                <p:nvPr/>
              </p:nvPicPr>
              <p:blipFill>
                <a:blip r:embed="rId302"/>
                <a:stretch>
                  <a:fillRect/>
                </a:stretch>
              </p:blipFill>
              <p:spPr>
                <a:xfrm>
                  <a:off x="1798307" y="2203627"/>
                  <a:ext cx="14472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216" name="Freihand 215">
                  <a:extLst>
                    <a:ext uri="{FF2B5EF4-FFF2-40B4-BE49-F238E27FC236}">
                      <a16:creationId xmlns:a16="http://schemas.microsoft.com/office/drawing/2014/main" id="{EF48B8FF-8B20-4E2D-8348-D01CC92FD4CF}"/>
                    </a:ext>
                  </a:extLst>
                </p14:cNvPr>
                <p14:cNvContentPartPr/>
                <p14:nvPr/>
              </p14:nvContentPartPr>
              <p14:xfrm>
                <a:off x="1768787" y="1673707"/>
                <a:ext cx="209520" cy="252360"/>
              </p14:xfrm>
            </p:contentPart>
          </mc:Choice>
          <mc:Fallback>
            <p:pic>
              <p:nvPicPr>
                <p:cNvPr id="216" name="Freihand 215">
                  <a:extLst>
                    <a:ext uri="{FF2B5EF4-FFF2-40B4-BE49-F238E27FC236}">
                      <a16:creationId xmlns:a16="http://schemas.microsoft.com/office/drawing/2014/main" id="{EF48B8FF-8B20-4E2D-8348-D01CC92FD4CF}"/>
                    </a:ext>
                  </a:extLst>
                </p:cNvPr>
                <p:cNvPicPr/>
                <p:nvPr/>
              </p:nvPicPr>
              <p:blipFill>
                <a:blip r:embed="rId304"/>
                <a:stretch>
                  <a:fillRect/>
                </a:stretch>
              </p:blipFill>
              <p:spPr>
                <a:xfrm>
                  <a:off x="1764467" y="1669387"/>
                  <a:ext cx="218160" cy="261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05">
            <p14:nvContentPartPr>
              <p14:cNvPr id="346" name="Freihand 345">
                <a:extLst>
                  <a:ext uri="{FF2B5EF4-FFF2-40B4-BE49-F238E27FC236}">
                    <a16:creationId xmlns:a16="http://schemas.microsoft.com/office/drawing/2014/main" id="{2DB20DAD-7F83-4F78-A162-F0B81B494F74}"/>
                  </a:ext>
                </a:extLst>
              </p14:cNvPr>
              <p14:cNvContentPartPr/>
              <p14:nvPr/>
            </p14:nvContentPartPr>
            <p14:xfrm>
              <a:off x="3846347" y="2775307"/>
              <a:ext cx="360" cy="360"/>
            </p14:xfrm>
          </p:contentPart>
        </mc:Choice>
        <mc:Fallback>
          <p:pic>
            <p:nvPicPr>
              <p:cNvPr id="346" name="Freihand 345">
                <a:extLst>
                  <a:ext uri="{FF2B5EF4-FFF2-40B4-BE49-F238E27FC236}">
                    <a16:creationId xmlns:a16="http://schemas.microsoft.com/office/drawing/2014/main" id="{2DB20DAD-7F83-4F78-A162-F0B81B494F74}"/>
                  </a:ext>
                </a:extLst>
              </p:cNvPr>
              <p:cNvPicPr/>
              <p:nvPr/>
            </p:nvPicPr>
            <p:blipFill>
              <a:blip r:embed="rId306"/>
              <a:stretch>
                <a:fillRect/>
              </a:stretch>
            </p:blipFill>
            <p:spPr>
              <a:xfrm>
                <a:off x="3842027" y="2770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347" name="Freihand 346">
                <a:extLst>
                  <a:ext uri="{FF2B5EF4-FFF2-40B4-BE49-F238E27FC236}">
                    <a16:creationId xmlns:a16="http://schemas.microsoft.com/office/drawing/2014/main" id="{F2C41659-AD11-47E7-8B20-82566BD99A14}"/>
                  </a:ext>
                </a:extLst>
              </p14:cNvPr>
              <p14:cNvContentPartPr/>
              <p14:nvPr/>
            </p14:nvContentPartPr>
            <p14:xfrm>
              <a:off x="3867947" y="2587747"/>
              <a:ext cx="3086640" cy="82800"/>
            </p14:xfrm>
          </p:contentPart>
        </mc:Choice>
        <mc:Fallback>
          <p:pic>
            <p:nvPicPr>
              <p:cNvPr id="347" name="Freihand 346">
                <a:extLst>
                  <a:ext uri="{FF2B5EF4-FFF2-40B4-BE49-F238E27FC236}">
                    <a16:creationId xmlns:a16="http://schemas.microsoft.com/office/drawing/2014/main" id="{F2C41659-AD11-47E7-8B20-82566BD99A14}"/>
                  </a:ext>
                </a:extLst>
              </p:cNvPr>
              <p:cNvPicPr/>
              <p:nvPr/>
            </p:nvPicPr>
            <p:blipFill>
              <a:blip r:embed="rId308"/>
              <a:stretch>
                <a:fillRect/>
              </a:stretch>
            </p:blipFill>
            <p:spPr>
              <a:xfrm>
                <a:off x="3863627" y="2583427"/>
                <a:ext cx="3095280" cy="91440"/>
              </a:xfrm>
              <a:prstGeom prst="rect">
                <a:avLst/>
              </a:prstGeom>
            </p:spPr>
          </p:pic>
        </mc:Fallback>
      </mc:AlternateContent>
      <p:grpSp>
        <p:nvGrpSpPr>
          <p:cNvPr id="373" name="Gruppieren 372">
            <a:extLst>
              <a:ext uri="{FF2B5EF4-FFF2-40B4-BE49-F238E27FC236}">
                <a16:creationId xmlns:a16="http://schemas.microsoft.com/office/drawing/2014/main" id="{FCA10AB3-E1AC-41B0-947E-64BC1B6CA572}"/>
              </a:ext>
            </a:extLst>
          </p:cNvPr>
          <p:cNvGrpSpPr/>
          <p:nvPr/>
        </p:nvGrpSpPr>
        <p:grpSpPr>
          <a:xfrm>
            <a:off x="490067" y="4232587"/>
            <a:ext cx="9518040" cy="2472840"/>
            <a:chOff x="490067" y="4232587"/>
            <a:chExt cx="9518040" cy="2472840"/>
          </a:xfrm>
        </p:grpSpPr>
        <mc:AlternateContent xmlns:mc="http://schemas.openxmlformats.org/markup-compatibility/2006">
          <mc:Choice xmlns:p14="http://schemas.microsoft.com/office/powerpoint/2010/main" Requires="p14">
            <p:contentPart p14:bwMode="auto" r:id="rId309">
              <p14:nvContentPartPr>
                <p14:cNvPr id="237" name="Freihand 236">
                  <a:extLst>
                    <a:ext uri="{FF2B5EF4-FFF2-40B4-BE49-F238E27FC236}">
                      <a16:creationId xmlns:a16="http://schemas.microsoft.com/office/drawing/2014/main" id="{47F17FDF-581D-4CB8-9DD6-2C61685D7966}"/>
                    </a:ext>
                  </a:extLst>
                </p14:cNvPr>
                <p14:cNvContentPartPr/>
                <p14:nvPr/>
              </p14:nvContentPartPr>
              <p14:xfrm>
                <a:off x="728387" y="6464947"/>
                <a:ext cx="248760" cy="13680"/>
              </p14:xfrm>
            </p:contentPart>
          </mc:Choice>
          <mc:Fallback>
            <p:pic>
              <p:nvPicPr>
                <p:cNvPr id="237" name="Freihand 236">
                  <a:extLst>
                    <a:ext uri="{FF2B5EF4-FFF2-40B4-BE49-F238E27FC236}">
                      <a16:creationId xmlns:a16="http://schemas.microsoft.com/office/drawing/2014/main" id="{47F17FDF-581D-4CB8-9DD6-2C61685D7966}"/>
                    </a:ext>
                  </a:extLst>
                </p:cNvPr>
                <p:cNvPicPr/>
                <p:nvPr/>
              </p:nvPicPr>
              <p:blipFill>
                <a:blip r:embed="rId310"/>
                <a:stretch>
                  <a:fillRect/>
                </a:stretch>
              </p:blipFill>
              <p:spPr>
                <a:xfrm>
                  <a:off x="724067" y="6460627"/>
                  <a:ext cx="2574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38" name="Freihand 237">
                  <a:extLst>
                    <a:ext uri="{FF2B5EF4-FFF2-40B4-BE49-F238E27FC236}">
                      <a16:creationId xmlns:a16="http://schemas.microsoft.com/office/drawing/2014/main" id="{871255A5-19FF-42EF-9F93-9A7AFE13E436}"/>
                    </a:ext>
                  </a:extLst>
                </p14:cNvPr>
                <p14:cNvContentPartPr/>
                <p14:nvPr/>
              </p14:nvContentPartPr>
              <p14:xfrm>
                <a:off x="949787" y="6382507"/>
                <a:ext cx="106920" cy="189000"/>
              </p14:xfrm>
            </p:contentPart>
          </mc:Choice>
          <mc:Fallback>
            <p:pic>
              <p:nvPicPr>
                <p:cNvPr id="238" name="Freihand 237">
                  <a:extLst>
                    <a:ext uri="{FF2B5EF4-FFF2-40B4-BE49-F238E27FC236}">
                      <a16:creationId xmlns:a16="http://schemas.microsoft.com/office/drawing/2014/main" id="{871255A5-19FF-42EF-9F93-9A7AFE13E436}"/>
                    </a:ext>
                  </a:extLst>
                </p:cNvPr>
                <p:cNvPicPr/>
                <p:nvPr/>
              </p:nvPicPr>
              <p:blipFill>
                <a:blip r:embed="rId312"/>
                <a:stretch>
                  <a:fillRect/>
                </a:stretch>
              </p:blipFill>
              <p:spPr>
                <a:xfrm>
                  <a:off x="945467" y="6378187"/>
                  <a:ext cx="1155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39" name="Freihand 238">
                  <a:extLst>
                    <a:ext uri="{FF2B5EF4-FFF2-40B4-BE49-F238E27FC236}">
                      <a16:creationId xmlns:a16="http://schemas.microsoft.com/office/drawing/2014/main" id="{689C1F7B-DB00-44C5-89ED-6B6A9FCCF67F}"/>
                    </a:ext>
                  </a:extLst>
                </p14:cNvPr>
                <p14:cNvContentPartPr/>
                <p14:nvPr/>
              </p14:nvContentPartPr>
              <p14:xfrm>
                <a:off x="1199267" y="6323827"/>
                <a:ext cx="61560" cy="185760"/>
              </p14:xfrm>
            </p:contentPart>
          </mc:Choice>
          <mc:Fallback>
            <p:pic>
              <p:nvPicPr>
                <p:cNvPr id="239" name="Freihand 238">
                  <a:extLst>
                    <a:ext uri="{FF2B5EF4-FFF2-40B4-BE49-F238E27FC236}">
                      <a16:creationId xmlns:a16="http://schemas.microsoft.com/office/drawing/2014/main" id="{689C1F7B-DB00-44C5-89ED-6B6A9FCCF67F}"/>
                    </a:ext>
                  </a:extLst>
                </p:cNvPr>
                <p:cNvPicPr/>
                <p:nvPr/>
              </p:nvPicPr>
              <p:blipFill>
                <a:blip r:embed="rId314"/>
                <a:stretch>
                  <a:fillRect/>
                </a:stretch>
              </p:blipFill>
              <p:spPr>
                <a:xfrm>
                  <a:off x="1194947" y="6319507"/>
                  <a:ext cx="7020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40" name="Freihand 239">
                  <a:extLst>
                    <a:ext uri="{FF2B5EF4-FFF2-40B4-BE49-F238E27FC236}">
                      <a16:creationId xmlns:a16="http://schemas.microsoft.com/office/drawing/2014/main" id="{313A0908-41DC-41A3-AD63-A351A184588A}"/>
                    </a:ext>
                  </a:extLst>
                </p14:cNvPr>
                <p14:cNvContentPartPr/>
                <p14:nvPr/>
              </p14:nvContentPartPr>
              <p14:xfrm>
                <a:off x="1252547" y="6426427"/>
                <a:ext cx="556200" cy="106920"/>
              </p14:xfrm>
            </p:contentPart>
          </mc:Choice>
          <mc:Fallback>
            <p:pic>
              <p:nvPicPr>
                <p:cNvPr id="240" name="Freihand 239">
                  <a:extLst>
                    <a:ext uri="{FF2B5EF4-FFF2-40B4-BE49-F238E27FC236}">
                      <a16:creationId xmlns:a16="http://schemas.microsoft.com/office/drawing/2014/main" id="{313A0908-41DC-41A3-AD63-A351A184588A}"/>
                    </a:ext>
                  </a:extLst>
                </p:cNvPr>
                <p:cNvPicPr/>
                <p:nvPr/>
              </p:nvPicPr>
              <p:blipFill>
                <a:blip r:embed="rId316"/>
                <a:stretch>
                  <a:fillRect/>
                </a:stretch>
              </p:blipFill>
              <p:spPr>
                <a:xfrm>
                  <a:off x="1248227" y="6422107"/>
                  <a:ext cx="5648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41" name="Freihand 240">
                  <a:extLst>
                    <a:ext uri="{FF2B5EF4-FFF2-40B4-BE49-F238E27FC236}">
                      <a16:creationId xmlns:a16="http://schemas.microsoft.com/office/drawing/2014/main" id="{582B51A6-761D-4F93-9254-892A45D75669}"/>
                    </a:ext>
                  </a:extLst>
                </p14:cNvPr>
                <p14:cNvContentPartPr/>
                <p14:nvPr/>
              </p14:nvContentPartPr>
              <p14:xfrm>
                <a:off x="1916027" y="6427867"/>
                <a:ext cx="105480" cy="183240"/>
              </p14:xfrm>
            </p:contentPart>
          </mc:Choice>
          <mc:Fallback>
            <p:pic>
              <p:nvPicPr>
                <p:cNvPr id="241" name="Freihand 240">
                  <a:extLst>
                    <a:ext uri="{FF2B5EF4-FFF2-40B4-BE49-F238E27FC236}">
                      <a16:creationId xmlns:a16="http://schemas.microsoft.com/office/drawing/2014/main" id="{582B51A6-761D-4F93-9254-892A45D75669}"/>
                    </a:ext>
                  </a:extLst>
                </p:cNvPr>
                <p:cNvPicPr/>
                <p:nvPr/>
              </p:nvPicPr>
              <p:blipFill>
                <a:blip r:embed="rId318"/>
                <a:stretch>
                  <a:fillRect/>
                </a:stretch>
              </p:blipFill>
              <p:spPr>
                <a:xfrm>
                  <a:off x="1911707" y="6423547"/>
                  <a:ext cx="1141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42" name="Freihand 241">
                  <a:extLst>
                    <a:ext uri="{FF2B5EF4-FFF2-40B4-BE49-F238E27FC236}">
                      <a16:creationId xmlns:a16="http://schemas.microsoft.com/office/drawing/2014/main" id="{806FAFAB-6B45-4794-A1F5-62D8D81CC8DF}"/>
                    </a:ext>
                  </a:extLst>
                </p14:cNvPr>
                <p14:cNvContentPartPr/>
                <p14:nvPr/>
              </p14:nvContentPartPr>
              <p14:xfrm>
                <a:off x="2062547" y="6415627"/>
                <a:ext cx="132120" cy="74520"/>
              </p14:xfrm>
            </p:contentPart>
          </mc:Choice>
          <mc:Fallback>
            <p:pic>
              <p:nvPicPr>
                <p:cNvPr id="242" name="Freihand 241">
                  <a:extLst>
                    <a:ext uri="{FF2B5EF4-FFF2-40B4-BE49-F238E27FC236}">
                      <a16:creationId xmlns:a16="http://schemas.microsoft.com/office/drawing/2014/main" id="{806FAFAB-6B45-4794-A1F5-62D8D81CC8DF}"/>
                    </a:ext>
                  </a:extLst>
                </p:cNvPr>
                <p:cNvPicPr/>
                <p:nvPr/>
              </p:nvPicPr>
              <p:blipFill>
                <a:blip r:embed="rId320"/>
                <a:stretch>
                  <a:fillRect/>
                </a:stretch>
              </p:blipFill>
              <p:spPr>
                <a:xfrm>
                  <a:off x="2058227" y="6411307"/>
                  <a:ext cx="1407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43" name="Freihand 242">
                  <a:extLst>
                    <a:ext uri="{FF2B5EF4-FFF2-40B4-BE49-F238E27FC236}">
                      <a16:creationId xmlns:a16="http://schemas.microsoft.com/office/drawing/2014/main" id="{4C7C965A-C1C5-45E3-9843-4D2A62118F92}"/>
                    </a:ext>
                  </a:extLst>
                </p14:cNvPr>
                <p14:cNvContentPartPr/>
                <p14:nvPr/>
              </p14:nvContentPartPr>
              <p14:xfrm>
                <a:off x="2196827" y="6370267"/>
                <a:ext cx="121680" cy="108000"/>
              </p14:xfrm>
            </p:contentPart>
          </mc:Choice>
          <mc:Fallback>
            <p:pic>
              <p:nvPicPr>
                <p:cNvPr id="243" name="Freihand 242">
                  <a:extLst>
                    <a:ext uri="{FF2B5EF4-FFF2-40B4-BE49-F238E27FC236}">
                      <a16:creationId xmlns:a16="http://schemas.microsoft.com/office/drawing/2014/main" id="{4C7C965A-C1C5-45E3-9843-4D2A62118F92}"/>
                    </a:ext>
                  </a:extLst>
                </p:cNvPr>
                <p:cNvPicPr/>
                <p:nvPr/>
              </p:nvPicPr>
              <p:blipFill>
                <a:blip r:embed="rId322"/>
                <a:stretch>
                  <a:fillRect/>
                </a:stretch>
              </p:blipFill>
              <p:spPr>
                <a:xfrm>
                  <a:off x="2192507" y="6365947"/>
                  <a:ext cx="1303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44" name="Freihand 243">
                  <a:extLst>
                    <a:ext uri="{FF2B5EF4-FFF2-40B4-BE49-F238E27FC236}">
                      <a16:creationId xmlns:a16="http://schemas.microsoft.com/office/drawing/2014/main" id="{9127E576-9AF2-49D9-AB1A-1A2781BCCB8F}"/>
                    </a:ext>
                  </a:extLst>
                </p14:cNvPr>
                <p14:cNvContentPartPr/>
                <p14:nvPr/>
              </p14:nvContentPartPr>
              <p14:xfrm>
                <a:off x="2330387" y="6413827"/>
                <a:ext cx="97200" cy="79560"/>
              </p14:xfrm>
            </p:contentPart>
          </mc:Choice>
          <mc:Fallback>
            <p:pic>
              <p:nvPicPr>
                <p:cNvPr id="244" name="Freihand 243">
                  <a:extLst>
                    <a:ext uri="{FF2B5EF4-FFF2-40B4-BE49-F238E27FC236}">
                      <a16:creationId xmlns:a16="http://schemas.microsoft.com/office/drawing/2014/main" id="{9127E576-9AF2-49D9-AB1A-1A2781BCCB8F}"/>
                    </a:ext>
                  </a:extLst>
                </p:cNvPr>
                <p:cNvPicPr/>
                <p:nvPr/>
              </p:nvPicPr>
              <p:blipFill>
                <a:blip r:embed="rId324"/>
                <a:stretch>
                  <a:fillRect/>
                </a:stretch>
              </p:blipFill>
              <p:spPr>
                <a:xfrm>
                  <a:off x="2326067" y="6409507"/>
                  <a:ext cx="10584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45" name="Freihand 244">
                  <a:extLst>
                    <a:ext uri="{FF2B5EF4-FFF2-40B4-BE49-F238E27FC236}">
                      <a16:creationId xmlns:a16="http://schemas.microsoft.com/office/drawing/2014/main" id="{06465A52-09E2-481F-BE88-A43EA0D2AA81}"/>
                    </a:ext>
                  </a:extLst>
                </p14:cNvPr>
                <p14:cNvContentPartPr/>
                <p14:nvPr/>
              </p14:nvContentPartPr>
              <p14:xfrm>
                <a:off x="2714867" y="6413467"/>
                <a:ext cx="451800" cy="91800"/>
              </p14:xfrm>
            </p:contentPart>
          </mc:Choice>
          <mc:Fallback>
            <p:pic>
              <p:nvPicPr>
                <p:cNvPr id="245" name="Freihand 244">
                  <a:extLst>
                    <a:ext uri="{FF2B5EF4-FFF2-40B4-BE49-F238E27FC236}">
                      <a16:creationId xmlns:a16="http://schemas.microsoft.com/office/drawing/2014/main" id="{06465A52-09E2-481F-BE88-A43EA0D2AA81}"/>
                    </a:ext>
                  </a:extLst>
                </p:cNvPr>
                <p:cNvPicPr/>
                <p:nvPr/>
              </p:nvPicPr>
              <p:blipFill>
                <a:blip r:embed="rId326"/>
                <a:stretch>
                  <a:fillRect/>
                </a:stretch>
              </p:blipFill>
              <p:spPr>
                <a:xfrm>
                  <a:off x="2710547" y="6409147"/>
                  <a:ext cx="4604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47" name="Freihand 246">
                  <a:extLst>
                    <a:ext uri="{FF2B5EF4-FFF2-40B4-BE49-F238E27FC236}">
                      <a16:creationId xmlns:a16="http://schemas.microsoft.com/office/drawing/2014/main" id="{2837FBB5-07E8-4255-ADAE-E121C7A41EA3}"/>
                    </a:ext>
                  </a:extLst>
                </p14:cNvPr>
                <p14:cNvContentPartPr/>
                <p14:nvPr/>
              </p14:nvContentPartPr>
              <p14:xfrm>
                <a:off x="3341627" y="6439387"/>
                <a:ext cx="207360" cy="55080"/>
              </p14:xfrm>
            </p:contentPart>
          </mc:Choice>
          <mc:Fallback>
            <p:pic>
              <p:nvPicPr>
                <p:cNvPr id="247" name="Freihand 246">
                  <a:extLst>
                    <a:ext uri="{FF2B5EF4-FFF2-40B4-BE49-F238E27FC236}">
                      <a16:creationId xmlns:a16="http://schemas.microsoft.com/office/drawing/2014/main" id="{2837FBB5-07E8-4255-ADAE-E121C7A41EA3}"/>
                    </a:ext>
                  </a:extLst>
                </p:cNvPr>
                <p:cNvPicPr/>
                <p:nvPr/>
              </p:nvPicPr>
              <p:blipFill>
                <a:blip r:embed="rId328"/>
                <a:stretch>
                  <a:fillRect/>
                </a:stretch>
              </p:blipFill>
              <p:spPr>
                <a:xfrm>
                  <a:off x="3337307" y="6435067"/>
                  <a:ext cx="21600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49" name="Freihand 248">
                  <a:extLst>
                    <a:ext uri="{FF2B5EF4-FFF2-40B4-BE49-F238E27FC236}">
                      <a16:creationId xmlns:a16="http://schemas.microsoft.com/office/drawing/2014/main" id="{88BE3D96-0734-4895-93B9-6920B3DD1E40}"/>
                    </a:ext>
                  </a:extLst>
                </p14:cNvPr>
                <p14:cNvContentPartPr/>
                <p14:nvPr/>
              </p14:nvContentPartPr>
              <p14:xfrm>
                <a:off x="3555467" y="6428587"/>
                <a:ext cx="287280" cy="59400"/>
              </p14:xfrm>
            </p:contentPart>
          </mc:Choice>
          <mc:Fallback>
            <p:pic>
              <p:nvPicPr>
                <p:cNvPr id="249" name="Freihand 248">
                  <a:extLst>
                    <a:ext uri="{FF2B5EF4-FFF2-40B4-BE49-F238E27FC236}">
                      <a16:creationId xmlns:a16="http://schemas.microsoft.com/office/drawing/2014/main" id="{88BE3D96-0734-4895-93B9-6920B3DD1E40}"/>
                    </a:ext>
                  </a:extLst>
                </p:cNvPr>
                <p:cNvPicPr/>
                <p:nvPr/>
              </p:nvPicPr>
              <p:blipFill>
                <a:blip r:embed="rId330"/>
                <a:stretch>
                  <a:fillRect/>
                </a:stretch>
              </p:blipFill>
              <p:spPr>
                <a:xfrm>
                  <a:off x="3551147" y="6424267"/>
                  <a:ext cx="2959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51" name="Freihand 250">
                  <a:extLst>
                    <a:ext uri="{FF2B5EF4-FFF2-40B4-BE49-F238E27FC236}">
                      <a16:creationId xmlns:a16="http://schemas.microsoft.com/office/drawing/2014/main" id="{271C5925-2EBA-4E3F-A560-F340785BA507}"/>
                    </a:ext>
                  </a:extLst>
                </p14:cNvPr>
                <p14:cNvContentPartPr/>
                <p14:nvPr/>
              </p14:nvContentPartPr>
              <p14:xfrm>
                <a:off x="4022387" y="6329947"/>
                <a:ext cx="381240" cy="226800"/>
              </p14:xfrm>
            </p:contentPart>
          </mc:Choice>
          <mc:Fallback>
            <p:pic>
              <p:nvPicPr>
                <p:cNvPr id="251" name="Freihand 250">
                  <a:extLst>
                    <a:ext uri="{FF2B5EF4-FFF2-40B4-BE49-F238E27FC236}">
                      <a16:creationId xmlns:a16="http://schemas.microsoft.com/office/drawing/2014/main" id="{271C5925-2EBA-4E3F-A560-F340785BA507}"/>
                    </a:ext>
                  </a:extLst>
                </p:cNvPr>
                <p:cNvPicPr/>
                <p:nvPr/>
              </p:nvPicPr>
              <p:blipFill>
                <a:blip r:embed="rId332"/>
                <a:stretch>
                  <a:fillRect/>
                </a:stretch>
              </p:blipFill>
              <p:spPr>
                <a:xfrm>
                  <a:off x="4018067" y="6325627"/>
                  <a:ext cx="38988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52" name="Freihand 251">
                  <a:extLst>
                    <a:ext uri="{FF2B5EF4-FFF2-40B4-BE49-F238E27FC236}">
                      <a16:creationId xmlns:a16="http://schemas.microsoft.com/office/drawing/2014/main" id="{1DADF61B-07B7-458B-8E64-68D682C3494A}"/>
                    </a:ext>
                  </a:extLst>
                </p14:cNvPr>
                <p14:cNvContentPartPr/>
                <p14:nvPr/>
              </p14:nvContentPartPr>
              <p14:xfrm>
                <a:off x="4385267" y="6385027"/>
                <a:ext cx="35640" cy="1440"/>
              </p14:xfrm>
            </p:contentPart>
          </mc:Choice>
          <mc:Fallback>
            <p:pic>
              <p:nvPicPr>
                <p:cNvPr id="252" name="Freihand 251">
                  <a:extLst>
                    <a:ext uri="{FF2B5EF4-FFF2-40B4-BE49-F238E27FC236}">
                      <a16:creationId xmlns:a16="http://schemas.microsoft.com/office/drawing/2014/main" id="{1DADF61B-07B7-458B-8E64-68D682C3494A}"/>
                    </a:ext>
                  </a:extLst>
                </p:cNvPr>
                <p:cNvPicPr/>
                <p:nvPr/>
              </p:nvPicPr>
              <p:blipFill>
                <a:blip r:embed="rId334"/>
                <a:stretch>
                  <a:fillRect/>
                </a:stretch>
              </p:blipFill>
              <p:spPr>
                <a:xfrm>
                  <a:off x="4380947" y="6380707"/>
                  <a:ext cx="4428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53" name="Freihand 252">
                  <a:extLst>
                    <a:ext uri="{FF2B5EF4-FFF2-40B4-BE49-F238E27FC236}">
                      <a16:creationId xmlns:a16="http://schemas.microsoft.com/office/drawing/2014/main" id="{689943F6-DFB5-4C6F-BDC4-E008B8E9317D}"/>
                    </a:ext>
                  </a:extLst>
                </p14:cNvPr>
                <p14:cNvContentPartPr/>
                <p14:nvPr/>
              </p14:nvContentPartPr>
              <p14:xfrm>
                <a:off x="4449707" y="6395107"/>
                <a:ext cx="129240" cy="128520"/>
              </p14:xfrm>
            </p:contentPart>
          </mc:Choice>
          <mc:Fallback>
            <p:pic>
              <p:nvPicPr>
                <p:cNvPr id="253" name="Freihand 252">
                  <a:extLst>
                    <a:ext uri="{FF2B5EF4-FFF2-40B4-BE49-F238E27FC236}">
                      <a16:creationId xmlns:a16="http://schemas.microsoft.com/office/drawing/2014/main" id="{689943F6-DFB5-4C6F-BDC4-E008B8E9317D}"/>
                    </a:ext>
                  </a:extLst>
                </p:cNvPr>
                <p:cNvPicPr/>
                <p:nvPr/>
              </p:nvPicPr>
              <p:blipFill>
                <a:blip r:embed="rId336"/>
                <a:stretch>
                  <a:fillRect/>
                </a:stretch>
              </p:blipFill>
              <p:spPr>
                <a:xfrm>
                  <a:off x="4445387" y="6390787"/>
                  <a:ext cx="1378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55" name="Freihand 254">
                  <a:extLst>
                    <a:ext uri="{FF2B5EF4-FFF2-40B4-BE49-F238E27FC236}">
                      <a16:creationId xmlns:a16="http://schemas.microsoft.com/office/drawing/2014/main" id="{F3CEFEBF-28BB-4C95-AB72-E0F02275FF85}"/>
                    </a:ext>
                  </a:extLst>
                </p14:cNvPr>
                <p14:cNvContentPartPr/>
                <p14:nvPr/>
              </p14:nvContentPartPr>
              <p14:xfrm>
                <a:off x="3718187" y="6567187"/>
                <a:ext cx="1067040" cy="138240"/>
              </p14:xfrm>
            </p:contentPart>
          </mc:Choice>
          <mc:Fallback>
            <p:pic>
              <p:nvPicPr>
                <p:cNvPr id="255" name="Freihand 254">
                  <a:extLst>
                    <a:ext uri="{FF2B5EF4-FFF2-40B4-BE49-F238E27FC236}">
                      <a16:creationId xmlns:a16="http://schemas.microsoft.com/office/drawing/2014/main" id="{F3CEFEBF-28BB-4C95-AB72-E0F02275FF85}"/>
                    </a:ext>
                  </a:extLst>
                </p:cNvPr>
                <p:cNvPicPr/>
                <p:nvPr/>
              </p:nvPicPr>
              <p:blipFill>
                <a:blip r:embed="rId338"/>
                <a:stretch>
                  <a:fillRect/>
                </a:stretch>
              </p:blipFill>
              <p:spPr>
                <a:xfrm>
                  <a:off x="3713867" y="6562867"/>
                  <a:ext cx="10756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56" name="Freihand 255">
                  <a:extLst>
                    <a:ext uri="{FF2B5EF4-FFF2-40B4-BE49-F238E27FC236}">
                      <a16:creationId xmlns:a16="http://schemas.microsoft.com/office/drawing/2014/main" id="{FB456FE9-45B5-439F-A9F9-3565EA098279}"/>
                    </a:ext>
                  </a:extLst>
                </p14:cNvPr>
                <p14:cNvContentPartPr/>
                <p14:nvPr/>
              </p14:nvContentPartPr>
              <p14:xfrm>
                <a:off x="4735187" y="6540907"/>
                <a:ext cx="136440" cy="146160"/>
              </p14:xfrm>
            </p:contentPart>
          </mc:Choice>
          <mc:Fallback>
            <p:pic>
              <p:nvPicPr>
                <p:cNvPr id="256" name="Freihand 255">
                  <a:extLst>
                    <a:ext uri="{FF2B5EF4-FFF2-40B4-BE49-F238E27FC236}">
                      <a16:creationId xmlns:a16="http://schemas.microsoft.com/office/drawing/2014/main" id="{FB456FE9-45B5-439F-A9F9-3565EA098279}"/>
                    </a:ext>
                  </a:extLst>
                </p:cNvPr>
                <p:cNvPicPr/>
                <p:nvPr/>
              </p:nvPicPr>
              <p:blipFill>
                <a:blip r:embed="rId340"/>
                <a:stretch>
                  <a:fillRect/>
                </a:stretch>
              </p:blipFill>
              <p:spPr>
                <a:xfrm>
                  <a:off x="4730867" y="6536587"/>
                  <a:ext cx="14508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58" name="Freihand 257">
                  <a:extLst>
                    <a:ext uri="{FF2B5EF4-FFF2-40B4-BE49-F238E27FC236}">
                      <a16:creationId xmlns:a16="http://schemas.microsoft.com/office/drawing/2014/main" id="{5715032D-6316-44C1-9597-6983A5578A3A}"/>
                    </a:ext>
                  </a:extLst>
                </p14:cNvPr>
                <p14:cNvContentPartPr/>
                <p14:nvPr/>
              </p14:nvContentPartPr>
              <p14:xfrm>
                <a:off x="5003747" y="6562147"/>
                <a:ext cx="168120" cy="47880"/>
              </p14:xfrm>
            </p:contentPart>
          </mc:Choice>
          <mc:Fallback>
            <p:pic>
              <p:nvPicPr>
                <p:cNvPr id="258" name="Freihand 257">
                  <a:extLst>
                    <a:ext uri="{FF2B5EF4-FFF2-40B4-BE49-F238E27FC236}">
                      <a16:creationId xmlns:a16="http://schemas.microsoft.com/office/drawing/2014/main" id="{5715032D-6316-44C1-9597-6983A5578A3A}"/>
                    </a:ext>
                  </a:extLst>
                </p:cNvPr>
                <p:cNvPicPr/>
                <p:nvPr/>
              </p:nvPicPr>
              <p:blipFill>
                <a:blip r:embed="rId342"/>
                <a:stretch>
                  <a:fillRect/>
                </a:stretch>
              </p:blipFill>
              <p:spPr>
                <a:xfrm>
                  <a:off x="4999427" y="6557827"/>
                  <a:ext cx="1767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59" name="Freihand 258">
                  <a:extLst>
                    <a:ext uri="{FF2B5EF4-FFF2-40B4-BE49-F238E27FC236}">
                      <a16:creationId xmlns:a16="http://schemas.microsoft.com/office/drawing/2014/main" id="{881BF2D9-6A90-42BC-8CF8-F433C94B914E}"/>
                    </a:ext>
                  </a:extLst>
                </p14:cNvPr>
                <p14:cNvContentPartPr/>
                <p14:nvPr/>
              </p14:nvContentPartPr>
              <p14:xfrm>
                <a:off x="5200307" y="6522907"/>
                <a:ext cx="242280" cy="92520"/>
              </p14:xfrm>
            </p:contentPart>
          </mc:Choice>
          <mc:Fallback>
            <p:pic>
              <p:nvPicPr>
                <p:cNvPr id="259" name="Freihand 258">
                  <a:extLst>
                    <a:ext uri="{FF2B5EF4-FFF2-40B4-BE49-F238E27FC236}">
                      <a16:creationId xmlns:a16="http://schemas.microsoft.com/office/drawing/2014/main" id="{881BF2D9-6A90-42BC-8CF8-F433C94B914E}"/>
                    </a:ext>
                  </a:extLst>
                </p:cNvPr>
                <p:cNvPicPr/>
                <p:nvPr/>
              </p:nvPicPr>
              <p:blipFill>
                <a:blip r:embed="rId344"/>
                <a:stretch>
                  <a:fillRect/>
                </a:stretch>
              </p:blipFill>
              <p:spPr>
                <a:xfrm>
                  <a:off x="5195987" y="6518587"/>
                  <a:ext cx="2509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60" name="Freihand 259">
                  <a:extLst>
                    <a:ext uri="{FF2B5EF4-FFF2-40B4-BE49-F238E27FC236}">
                      <a16:creationId xmlns:a16="http://schemas.microsoft.com/office/drawing/2014/main" id="{483AF205-BAE6-432A-85A8-B3197D3E95B9}"/>
                    </a:ext>
                  </a:extLst>
                </p14:cNvPr>
                <p14:cNvContentPartPr/>
                <p14:nvPr/>
              </p14:nvContentPartPr>
              <p14:xfrm>
                <a:off x="5540867" y="6518587"/>
                <a:ext cx="200520" cy="110880"/>
              </p14:xfrm>
            </p:contentPart>
          </mc:Choice>
          <mc:Fallback>
            <p:pic>
              <p:nvPicPr>
                <p:cNvPr id="260" name="Freihand 259">
                  <a:extLst>
                    <a:ext uri="{FF2B5EF4-FFF2-40B4-BE49-F238E27FC236}">
                      <a16:creationId xmlns:a16="http://schemas.microsoft.com/office/drawing/2014/main" id="{483AF205-BAE6-432A-85A8-B3197D3E95B9}"/>
                    </a:ext>
                  </a:extLst>
                </p:cNvPr>
                <p:cNvPicPr/>
                <p:nvPr/>
              </p:nvPicPr>
              <p:blipFill>
                <a:blip r:embed="rId346"/>
                <a:stretch>
                  <a:fillRect/>
                </a:stretch>
              </p:blipFill>
              <p:spPr>
                <a:xfrm>
                  <a:off x="5536547" y="6514267"/>
                  <a:ext cx="209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61" name="Freihand 260">
                  <a:extLst>
                    <a:ext uri="{FF2B5EF4-FFF2-40B4-BE49-F238E27FC236}">
                      <a16:creationId xmlns:a16="http://schemas.microsoft.com/office/drawing/2014/main" id="{D0864F76-8B99-4790-A1C6-F85AB4CC65C8}"/>
                    </a:ext>
                  </a:extLst>
                </p14:cNvPr>
                <p14:cNvContentPartPr/>
                <p14:nvPr/>
              </p14:nvContentPartPr>
              <p14:xfrm>
                <a:off x="5761187" y="6497707"/>
                <a:ext cx="267480" cy="93960"/>
              </p14:xfrm>
            </p:contentPart>
          </mc:Choice>
          <mc:Fallback>
            <p:pic>
              <p:nvPicPr>
                <p:cNvPr id="261" name="Freihand 260">
                  <a:extLst>
                    <a:ext uri="{FF2B5EF4-FFF2-40B4-BE49-F238E27FC236}">
                      <a16:creationId xmlns:a16="http://schemas.microsoft.com/office/drawing/2014/main" id="{D0864F76-8B99-4790-A1C6-F85AB4CC65C8}"/>
                    </a:ext>
                  </a:extLst>
                </p:cNvPr>
                <p:cNvPicPr/>
                <p:nvPr/>
              </p:nvPicPr>
              <p:blipFill>
                <a:blip r:embed="rId348"/>
                <a:stretch>
                  <a:fillRect/>
                </a:stretch>
              </p:blipFill>
              <p:spPr>
                <a:xfrm>
                  <a:off x="5756867" y="6493387"/>
                  <a:ext cx="2761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62" name="Freihand 261">
                  <a:extLst>
                    <a:ext uri="{FF2B5EF4-FFF2-40B4-BE49-F238E27FC236}">
                      <a16:creationId xmlns:a16="http://schemas.microsoft.com/office/drawing/2014/main" id="{557ABB27-4003-4F03-93A1-7F0CB1ED6015}"/>
                    </a:ext>
                  </a:extLst>
                </p14:cNvPr>
                <p14:cNvContentPartPr/>
                <p14:nvPr/>
              </p14:nvContentPartPr>
              <p14:xfrm>
                <a:off x="6026147" y="6428587"/>
                <a:ext cx="31680" cy="47880"/>
              </p14:xfrm>
            </p:contentPart>
          </mc:Choice>
          <mc:Fallback>
            <p:pic>
              <p:nvPicPr>
                <p:cNvPr id="262" name="Freihand 261">
                  <a:extLst>
                    <a:ext uri="{FF2B5EF4-FFF2-40B4-BE49-F238E27FC236}">
                      <a16:creationId xmlns:a16="http://schemas.microsoft.com/office/drawing/2014/main" id="{557ABB27-4003-4F03-93A1-7F0CB1ED6015}"/>
                    </a:ext>
                  </a:extLst>
                </p:cNvPr>
                <p:cNvPicPr/>
                <p:nvPr/>
              </p:nvPicPr>
              <p:blipFill>
                <a:blip r:embed="rId350"/>
                <a:stretch>
                  <a:fillRect/>
                </a:stretch>
              </p:blipFill>
              <p:spPr>
                <a:xfrm>
                  <a:off x="6021827" y="6424267"/>
                  <a:ext cx="4032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63" name="Freihand 262">
                  <a:extLst>
                    <a:ext uri="{FF2B5EF4-FFF2-40B4-BE49-F238E27FC236}">
                      <a16:creationId xmlns:a16="http://schemas.microsoft.com/office/drawing/2014/main" id="{62E66D48-4038-46F1-9593-DD14D95D525B}"/>
                    </a:ext>
                  </a:extLst>
                </p14:cNvPr>
                <p14:cNvContentPartPr/>
                <p14:nvPr/>
              </p14:nvContentPartPr>
              <p14:xfrm>
                <a:off x="6087347" y="6398707"/>
                <a:ext cx="223200" cy="142920"/>
              </p14:xfrm>
            </p:contentPart>
          </mc:Choice>
          <mc:Fallback>
            <p:pic>
              <p:nvPicPr>
                <p:cNvPr id="263" name="Freihand 262">
                  <a:extLst>
                    <a:ext uri="{FF2B5EF4-FFF2-40B4-BE49-F238E27FC236}">
                      <a16:creationId xmlns:a16="http://schemas.microsoft.com/office/drawing/2014/main" id="{62E66D48-4038-46F1-9593-DD14D95D525B}"/>
                    </a:ext>
                  </a:extLst>
                </p:cNvPr>
                <p:cNvPicPr/>
                <p:nvPr/>
              </p:nvPicPr>
              <p:blipFill>
                <a:blip r:embed="rId352"/>
                <a:stretch>
                  <a:fillRect/>
                </a:stretch>
              </p:blipFill>
              <p:spPr>
                <a:xfrm>
                  <a:off x="6083027" y="6394387"/>
                  <a:ext cx="23184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64" name="Freihand 263">
                  <a:extLst>
                    <a:ext uri="{FF2B5EF4-FFF2-40B4-BE49-F238E27FC236}">
                      <a16:creationId xmlns:a16="http://schemas.microsoft.com/office/drawing/2014/main" id="{EFA56617-C4A2-481B-9612-9F65713BB69C}"/>
                    </a:ext>
                  </a:extLst>
                </p14:cNvPr>
                <p14:cNvContentPartPr/>
                <p14:nvPr/>
              </p14:nvContentPartPr>
              <p14:xfrm>
                <a:off x="6328187" y="6480427"/>
                <a:ext cx="94680" cy="81360"/>
              </p14:xfrm>
            </p:contentPart>
          </mc:Choice>
          <mc:Fallback>
            <p:pic>
              <p:nvPicPr>
                <p:cNvPr id="264" name="Freihand 263">
                  <a:extLst>
                    <a:ext uri="{FF2B5EF4-FFF2-40B4-BE49-F238E27FC236}">
                      <a16:creationId xmlns:a16="http://schemas.microsoft.com/office/drawing/2014/main" id="{EFA56617-C4A2-481B-9612-9F65713BB69C}"/>
                    </a:ext>
                  </a:extLst>
                </p:cNvPr>
                <p:cNvPicPr/>
                <p:nvPr/>
              </p:nvPicPr>
              <p:blipFill>
                <a:blip r:embed="rId354"/>
                <a:stretch>
                  <a:fillRect/>
                </a:stretch>
              </p:blipFill>
              <p:spPr>
                <a:xfrm>
                  <a:off x="6323867" y="6476107"/>
                  <a:ext cx="1033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65" name="Freihand 264">
                  <a:extLst>
                    <a:ext uri="{FF2B5EF4-FFF2-40B4-BE49-F238E27FC236}">
                      <a16:creationId xmlns:a16="http://schemas.microsoft.com/office/drawing/2014/main" id="{19B96200-D94D-4D20-84E8-C8FA57FF75A4}"/>
                    </a:ext>
                  </a:extLst>
                </p14:cNvPr>
                <p14:cNvContentPartPr/>
                <p14:nvPr/>
              </p14:nvContentPartPr>
              <p14:xfrm>
                <a:off x="6441587" y="6471427"/>
                <a:ext cx="89640" cy="91080"/>
              </p14:xfrm>
            </p:contentPart>
          </mc:Choice>
          <mc:Fallback>
            <p:pic>
              <p:nvPicPr>
                <p:cNvPr id="265" name="Freihand 264">
                  <a:extLst>
                    <a:ext uri="{FF2B5EF4-FFF2-40B4-BE49-F238E27FC236}">
                      <a16:creationId xmlns:a16="http://schemas.microsoft.com/office/drawing/2014/main" id="{19B96200-D94D-4D20-84E8-C8FA57FF75A4}"/>
                    </a:ext>
                  </a:extLst>
                </p:cNvPr>
                <p:cNvPicPr/>
                <p:nvPr/>
              </p:nvPicPr>
              <p:blipFill>
                <a:blip r:embed="rId356"/>
                <a:stretch>
                  <a:fillRect/>
                </a:stretch>
              </p:blipFill>
              <p:spPr>
                <a:xfrm>
                  <a:off x="6437267" y="6467107"/>
                  <a:ext cx="982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66" name="Freihand 265">
                  <a:extLst>
                    <a:ext uri="{FF2B5EF4-FFF2-40B4-BE49-F238E27FC236}">
                      <a16:creationId xmlns:a16="http://schemas.microsoft.com/office/drawing/2014/main" id="{C2B2ACE6-C366-4946-A0C6-C9207957EA66}"/>
                    </a:ext>
                  </a:extLst>
                </p14:cNvPr>
                <p14:cNvContentPartPr/>
                <p14:nvPr/>
              </p14:nvContentPartPr>
              <p14:xfrm>
                <a:off x="6616187" y="6399787"/>
                <a:ext cx="249480" cy="241560"/>
              </p14:xfrm>
            </p:contentPart>
          </mc:Choice>
          <mc:Fallback>
            <p:pic>
              <p:nvPicPr>
                <p:cNvPr id="266" name="Freihand 265">
                  <a:extLst>
                    <a:ext uri="{FF2B5EF4-FFF2-40B4-BE49-F238E27FC236}">
                      <a16:creationId xmlns:a16="http://schemas.microsoft.com/office/drawing/2014/main" id="{C2B2ACE6-C366-4946-A0C6-C9207957EA66}"/>
                    </a:ext>
                  </a:extLst>
                </p:cNvPr>
                <p:cNvPicPr/>
                <p:nvPr/>
              </p:nvPicPr>
              <p:blipFill>
                <a:blip r:embed="rId358"/>
                <a:stretch>
                  <a:fillRect/>
                </a:stretch>
              </p:blipFill>
              <p:spPr>
                <a:xfrm>
                  <a:off x="6611867" y="6395467"/>
                  <a:ext cx="25812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67" name="Freihand 266">
                  <a:extLst>
                    <a:ext uri="{FF2B5EF4-FFF2-40B4-BE49-F238E27FC236}">
                      <a16:creationId xmlns:a16="http://schemas.microsoft.com/office/drawing/2014/main" id="{7EFF9435-00F2-4D24-875A-50F4CB297CC9}"/>
                    </a:ext>
                  </a:extLst>
                </p14:cNvPr>
                <p14:cNvContentPartPr/>
                <p14:nvPr/>
              </p14:nvContentPartPr>
              <p14:xfrm>
                <a:off x="6995987" y="6446947"/>
                <a:ext cx="117000" cy="205200"/>
              </p14:xfrm>
            </p:contentPart>
          </mc:Choice>
          <mc:Fallback>
            <p:pic>
              <p:nvPicPr>
                <p:cNvPr id="267" name="Freihand 266">
                  <a:extLst>
                    <a:ext uri="{FF2B5EF4-FFF2-40B4-BE49-F238E27FC236}">
                      <a16:creationId xmlns:a16="http://schemas.microsoft.com/office/drawing/2014/main" id="{7EFF9435-00F2-4D24-875A-50F4CB297CC9}"/>
                    </a:ext>
                  </a:extLst>
                </p:cNvPr>
                <p:cNvPicPr/>
                <p:nvPr/>
              </p:nvPicPr>
              <p:blipFill>
                <a:blip r:embed="rId360"/>
                <a:stretch>
                  <a:fillRect/>
                </a:stretch>
              </p:blipFill>
              <p:spPr>
                <a:xfrm>
                  <a:off x="6991667" y="6442627"/>
                  <a:ext cx="12564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68" name="Freihand 267">
                  <a:extLst>
                    <a:ext uri="{FF2B5EF4-FFF2-40B4-BE49-F238E27FC236}">
                      <a16:creationId xmlns:a16="http://schemas.microsoft.com/office/drawing/2014/main" id="{338004AE-62EE-411F-9A47-00395BF88A6E}"/>
                    </a:ext>
                  </a:extLst>
                </p14:cNvPr>
                <p14:cNvContentPartPr/>
                <p14:nvPr/>
              </p14:nvContentPartPr>
              <p14:xfrm>
                <a:off x="7118027" y="6440107"/>
                <a:ext cx="185400" cy="74520"/>
              </p14:xfrm>
            </p:contentPart>
          </mc:Choice>
          <mc:Fallback>
            <p:pic>
              <p:nvPicPr>
                <p:cNvPr id="268" name="Freihand 267">
                  <a:extLst>
                    <a:ext uri="{FF2B5EF4-FFF2-40B4-BE49-F238E27FC236}">
                      <a16:creationId xmlns:a16="http://schemas.microsoft.com/office/drawing/2014/main" id="{338004AE-62EE-411F-9A47-00395BF88A6E}"/>
                    </a:ext>
                  </a:extLst>
                </p:cNvPr>
                <p:cNvPicPr/>
                <p:nvPr/>
              </p:nvPicPr>
              <p:blipFill>
                <a:blip r:embed="rId362"/>
                <a:stretch>
                  <a:fillRect/>
                </a:stretch>
              </p:blipFill>
              <p:spPr>
                <a:xfrm>
                  <a:off x="7113707" y="6435787"/>
                  <a:ext cx="1940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69" name="Freihand 268">
                  <a:extLst>
                    <a:ext uri="{FF2B5EF4-FFF2-40B4-BE49-F238E27FC236}">
                      <a16:creationId xmlns:a16="http://schemas.microsoft.com/office/drawing/2014/main" id="{61178C2F-91E9-4D01-AD1C-307809505236}"/>
                    </a:ext>
                  </a:extLst>
                </p14:cNvPr>
                <p14:cNvContentPartPr/>
                <p14:nvPr/>
              </p14:nvContentPartPr>
              <p14:xfrm>
                <a:off x="7331147" y="6375307"/>
                <a:ext cx="304200" cy="111240"/>
              </p14:xfrm>
            </p:contentPart>
          </mc:Choice>
          <mc:Fallback>
            <p:pic>
              <p:nvPicPr>
                <p:cNvPr id="269" name="Freihand 268">
                  <a:extLst>
                    <a:ext uri="{FF2B5EF4-FFF2-40B4-BE49-F238E27FC236}">
                      <a16:creationId xmlns:a16="http://schemas.microsoft.com/office/drawing/2014/main" id="{61178C2F-91E9-4D01-AD1C-307809505236}"/>
                    </a:ext>
                  </a:extLst>
                </p:cNvPr>
                <p:cNvPicPr/>
                <p:nvPr/>
              </p:nvPicPr>
              <p:blipFill>
                <a:blip r:embed="rId364"/>
                <a:stretch>
                  <a:fillRect/>
                </a:stretch>
              </p:blipFill>
              <p:spPr>
                <a:xfrm>
                  <a:off x="7326827" y="6370987"/>
                  <a:ext cx="3128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70" name="Freihand 269">
                  <a:extLst>
                    <a:ext uri="{FF2B5EF4-FFF2-40B4-BE49-F238E27FC236}">
                      <a16:creationId xmlns:a16="http://schemas.microsoft.com/office/drawing/2014/main" id="{EB4165F2-138F-4189-8D3C-546D9EC5206A}"/>
                    </a:ext>
                  </a:extLst>
                </p14:cNvPr>
                <p14:cNvContentPartPr/>
                <p14:nvPr/>
              </p14:nvContentPartPr>
              <p14:xfrm>
                <a:off x="7635707" y="6418507"/>
                <a:ext cx="99720" cy="48240"/>
              </p14:xfrm>
            </p:contentPart>
          </mc:Choice>
          <mc:Fallback>
            <p:pic>
              <p:nvPicPr>
                <p:cNvPr id="270" name="Freihand 269">
                  <a:extLst>
                    <a:ext uri="{FF2B5EF4-FFF2-40B4-BE49-F238E27FC236}">
                      <a16:creationId xmlns:a16="http://schemas.microsoft.com/office/drawing/2014/main" id="{EB4165F2-138F-4189-8D3C-546D9EC5206A}"/>
                    </a:ext>
                  </a:extLst>
                </p:cNvPr>
                <p:cNvPicPr/>
                <p:nvPr/>
              </p:nvPicPr>
              <p:blipFill>
                <a:blip r:embed="rId366"/>
                <a:stretch>
                  <a:fillRect/>
                </a:stretch>
              </p:blipFill>
              <p:spPr>
                <a:xfrm>
                  <a:off x="7631387" y="6414187"/>
                  <a:ext cx="10836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71" name="Freihand 270">
                  <a:extLst>
                    <a:ext uri="{FF2B5EF4-FFF2-40B4-BE49-F238E27FC236}">
                      <a16:creationId xmlns:a16="http://schemas.microsoft.com/office/drawing/2014/main" id="{8F317F46-FF0C-4457-945E-CA3BA3FE4FC2}"/>
                    </a:ext>
                  </a:extLst>
                </p14:cNvPr>
                <p14:cNvContentPartPr/>
                <p14:nvPr/>
              </p14:nvContentPartPr>
              <p14:xfrm>
                <a:off x="7751267" y="6302227"/>
                <a:ext cx="204840" cy="163080"/>
              </p14:xfrm>
            </p:contentPart>
          </mc:Choice>
          <mc:Fallback>
            <p:pic>
              <p:nvPicPr>
                <p:cNvPr id="271" name="Freihand 270">
                  <a:extLst>
                    <a:ext uri="{FF2B5EF4-FFF2-40B4-BE49-F238E27FC236}">
                      <a16:creationId xmlns:a16="http://schemas.microsoft.com/office/drawing/2014/main" id="{8F317F46-FF0C-4457-945E-CA3BA3FE4FC2}"/>
                    </a:ext>
                  </a:extLst>
                </p:cNvPr>
                <p:cNvPicPr/>
                <p:nvPr/>
              </p:nvPicPr>
              <p:blipFill>
                <a:blip r:embed="rId368"/>
                <a:stretch>
                  <a:fillRect/>
                </a:stretch>
              </p:blipFill>
              <p:spPr>
                <a:xfrm>
                  <a:off x="7746947" y="6297907"/>
                  <a:ext cx="21348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72" name="Freihand 271">
                  <a:extLst>
                    <a:ext uri="{FF2B5EF4-FFF2-40B4-BE49-F238E27FC236}">
                      <a16:creationId xmlns:a16="http://schemas.microsoft.com/office/drawing/2014/main" id="{2992EC19-522C-48C1-A343-2F49FF055AE4}"/>
                    </a:ext>
                  </a:extLst>
                </p14:cNvPr>
                <p14:cNvContentPartPr/>
                <p14:nvPr/>
              </p14:nvContentPartPr>
              <p14:xfrm>
                <a:off x="7996067" y="6232747"/>
                <a:ext cx="41400" cy="250200"/>
              </p14:xfrm>
            </p:contentPart>
          </mc:Choice>
          <mc:Fallback>
            <p:pic>
              <p:nvPicPr>
                <p:cNvPr id="272" name="Freihand 271">
                  <a:extLst>
                    <a:ext uri="{FF2B5EF4-FFF2-40B4-BE49-F238E27FC236}">
                      <a16:creationId xmlns:a16="http://schemas.microsoft.com/office/drawing/2014/main" id="{2992EC19-522C-48C1-A343-2F49FF055AE4}"/>
                    </a:ext>
                  </a:extLst>
                </p:cNvPr>
                <p:cNvPicPr/>
                <p:nvPr/>
              </p:nvPicPr>
              <p:blipFill>
                <a:blip r:embed="rId370"/>
                <a:stretch>
                  <a:fillRect/>
                </a:stretch>
              </p:blipFill>
              <p:spPr>
                <a:xfrm>
                  <a:off x="7991747" y="6228427"/>
                  <a:ext cx="5004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74" name="Freihand 273">
                  <a:extLst>
                    <a:ext uri="{FF2B5EF4-FFF2-40B4-BE49-F238E27FC236}">
                      <a16:creationId xmlns:a16="http://schemas.microsoft.com/office/drawing/2014/main" id="{8F7BC2BD-670D-4C08-A105-A7941A889097}"/>
                    </a:ext>
                  </a:extLst>
                </p14:cNvPr>
                <p14:cNvContentPartPr/>
                <p14:nvPr/>
              </p14:nvContentPartPr>
              <p14:xfrm>
                <a:off x="5547347" y="6212947"/>
                <a:ext cx="2243160" cy="209160"/>
              </p14:xfrm>
            </p:contentPart>
          </mc:Choice>
          <mc:Fallback>
            <p:pic>
              <p:nvPicPr>
                <p:cNvPr id="274" name="Freihand 273">
                  <a:extLst>
                    <a:ext uri="{FF2B5EF4-FFF2-40B4-BE49-F238E27FC236}">
                      <a16:creationId xmlns:a16="http://schemas.microsoft.com/office/drawing/2014/main" id="{8F7BC2BD-670D-4C08-A105-A7941A889097}"/>
                    </a:ext>
                  </a:extLst>
                </p:cNvPr>
                <p:cNvPicPr/>
                <p:nvPr/>
              </p:nvPicPr>
              <p:blipFill>
                <a:blip r:embed="rId372"/>
                <a:stretch>
                  <a:fillRect/>
                </a:stretch>
              </p:blipFill>
              <p:spPr>
                <a:xfrm>
                  <a:off x="5543027" y="6208627"/>
                  <a:ext cx="22518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75" name="Freihand 274">
                  <a:extLst>
                    <a:ext uri="{FF2B5EF4-FFF2-40B4-BE49-F238E27FC236}">
                      <a16:creationId xmlns:a16="http://schemas.microsoft.com/office/drawing/2014/main" id="{C1C71AFE-1ACE-4D7C-8E01-94D94DFD5D33}"/>
                    </a:ext>
                  </a:extLst>
                </p14:cNvPr>
                <p14:cNvContentPartPr/>
                <p14:nvPr/>
              </p14:nvContentPartPr>
              <p14:xfrm>
                <a:off x="7065467" y="5954107"/>
                <a:ext cx="96480" cy="219240"/>
              </p14:xfrm>
            </p:contentPart>
          </mc:Choice>
          <mc:Fallback>
            <p:pic>
              <p:nvPicPr>
                <p:cNvPr id="275" name="Freihand 274">
                  <a:extLst>
                    <a:ext uri="{FF2B5EF4-FFF2-40B4-BE49-F238E27FC236}">
                      <a16:creationId xmlns:a16="http://schemas.microsoft.com/office/drawing/2014/main" id="{C1C71AFE-1ACE-4D7C-8E01-94D94DFD5D33}"/>
                    </a:ext>
                  </a:extLst>
                </p:cNvPr>
                <p:cNvPicPr/>
                <p:nvPr/>
              </p:nvPicPr>
              <p:blipFill>
                <a:blip r:embed="rId374"/>
                <a:stretch>
                  <a:fillRect/>
                </a:stretch>
              </p:blipFill>
              <p:spPr>
                <a:xfrm>
                  <a:off x="7061147" y="5949787"/>
                  <a:ext cx="10512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76" name="Freihand 275">
                  <a:extLst>
                    <a:ext uri="{FF2B5EF4-FFF2-40B4-BE49-F238E27FC236}">
                      <a16:creationId xmlns:a16="http://schemas.microsoft.com/office/drawing/2014/main" id="{B008C9B0-F88A-4DA9-B850-332CD43B4EF6}"/>
                    </a:ext>
                  </a:extLst>
                </p14:cNvPr>
                <p14:cNvContentPartPr/>
                <p14:nvPr/>
              </p14:nvContentPartPr>
              <p14:xfrm>
                <a:off x="7014707" y="6051667"/>
                <a:ext cx="265320" cy="124560"/>
              </p14:xfrm>
            </p:contentPart>
          </mc:Choice>
          <mc:Fallback>
            <p:pic>
              <p:nvPicPr>
                <p:cNvPr id="276" name="Freihand 275">
                  <a:extLst>
                    <a:ext uri="{FF2B5EF4-FFF2-40B4-BE49-F238E27FC236}">
                      <a16:creationId xmlns:a16="http://schemas.microsoft.com/office/drawing/2014/main" id="{B008C9B0-F88A-4DA9-B850-332CD43B4EF6}"/>
                    </a:ext>
                  </a:extLst>
                </p:cNvPr>
                <p:cNvPicPr/>
                <p:nvPr/>
              </p:nvPicPr>
              <p:blipFill>
                <a:blip r:embed="rId376"/>
                <a:stretch>
                  <a:fillRect/>
                </a:stretch>
              </p:blipFill>
              <p:spPr>
                <a:xfrm>
                  <a:off x="7010387" y="6047347"/>
                  <a:ext cx="2739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77" name="Freihand 276">
                  <a:extLst>
                    <a:ext uri="{FF2B5EF4-FFF2-40B4-BE49-F238E27FC236}">
                      <a16:creationId xmlns:a16="http://schemas.microsoft.com/office/drawing/2014/main" id="{C441F72A-F629-45CB-B283-D66205EEE285}"/>
                    </a:ext>
                  </a:extLst>
                </p14:cNvPr>
                <p14:cNvContentPartPr/>
                <p14:nvPr/>
              </p14:nvContentPartPr>
              <p14:xfrm>
                <a:off x="7122707" y="5667907"/>
                <a:ext cx="212760" cy="174600"/>
              </p14:xfrm>
            </p:contentPart>
          </mc:Choice>
          <mc:Fallback>
            <p:pic>
              <p:nvPicPr>
                <p:cNvPr id="277" name="Freihand 276">
                  <a:extLst>
                    <a:ext uri="{FF2B5EF4-FFF2-40B4-BE49-F238E27FC236}">
                      <a16:creationId xmlns:a16="http://schemas.microsoft.com/office/drawing/2014/main" id="{C441F72A-F629-45CB-B283-D66205EEE285}"/>
                    </a:ext>
                  </a:extLst>
                </p:cNvPr>
                <p:cNvPicPr/>
                <p:nvPr/>
              </p:nvPicPr>
              <p:blipFill>
                <a:blip r:embed="rId378"/>
                <a:stretch>
                  <a:fillRect/>
                </a:stretch>
              </p:blipFill>
              <p:spPr>
                <a:xfrm>
                  <a:off x="7118387" y="5663587"/>
                  <a:ext cx="22140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78" name="Freihand 277">
                  <a:extLst>
                    <a:ext uri="{FF2B5EF4-FFF2-40B4-BE49-F238E27FC236}">
                      <a16:creationId xmlns:a16="http://schemas.microsoft.com/office/drawing/2014/main" id="{E557A78B-B454-4731-ABE6-657E2922FA88}"/>
                    </a:ext>
                  </a:extLst>
                </p14:cNvPr>
                <p14:cNvContentPartPr/>
                <p14:nvPr/>
              </p14:nvContentPartPr>
              <p14:xfrm>
                <a:off x="7372187" y="5758987"/>
                <a:ext cx="360" cy="360"/>
              </p14:xfrm>
            </p:contentPart>
          </mc:Choice>
          <mc:Fallback>
            <p:pic>
              <p:nvPicPr>
                <p:cNvPr id="278" name="Freihand 277">
                  <a:extLst>
                    <a:ext uri="{FF2B5EF4-FFF2-40B4-BE49-F238E27FC236}">
                      <a16:creationId xmlns:a16="http://schemas.microsoft.com/office/drawing/2014/main" id="{E557A78B-B454-4731-ABE6-657E2922FA88}"/>
                    </a:ext>
                  </a:extLst>
                </p:cNvPr>
                <p:cNvPicPr/>
                <p:nvPr/>
              </p:nvPicPr>
              <p:blipFill>
                <a:blip r:embed="rId306"/>
                <a:stretch>
                  <a:fillRect/>
                </a:stretch>
              </p:blipFill>
              <p:spPr>
                <a:xfrm>
                  <a:off x="7367867" y="5754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79" name="Freihand 278">
                  <a:extLst>
                    <a:ext uri="{FF2B5EF4-FFF2-40B4-BE49-F238E27FC236}">
                      <a16:creationId xmlns:a16="http://schemas.microsoft.com/office/drawing/2014/main" id="{27F76B70-987D-4AA5-BB46-B666264C0F41}"/>
                    </a:ext>
                  </a:extLst>
                </p14:cNvPr>
                <p14:cNvContentPartPr/>
                <p14:nvPr/>
              </p14:nvContentPartPr>
              <p14:xfrm>
                <a:off x="7372187" y="5599147"/>
                <a:ext cx="148320" cy="237960"/>
              </p14:xfrm>
            </p:contentPart>
          </mc:Choice>
          <mc:Fallback>
            <p:pic>
              <p:nvPicPr>
                <p:cNvPr id="279" name="Freihand 278">
                  <a:extLst>
                    <a:ext uri="{FF2B5EF4-FFF2-40B4-BE49-F238E27FC236}">
                      <a16:creationId xmlns:a16="http://schemas.microsoft.com/office/drawing/2014/main" id="{27F76B70-987D-4AA5-BB46-B666264C0F41}"/>
                    </a:ext>
                  </a:extLst>
                </p:cNvPr>
                <p:cNvPicPr/>
                <p:nvPr/>
              </p:nvPicPr>
              <p:blipFill>
                <a:blip r:embed="rId381"/>
                <a:stretch>
                  <a:fillRect/>
                </a:stretch>
              </p:blipFill>
              <p:spPr>
                <a:xfrm>
                  <a:off x="7367867" y="5594827"/>
                  <a:ext cx="15696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82" name="Freihand 281">
                  <a:extLst>
                    <a:ext uri="{FF2B5EF4-FFF2-40B4-BE49-F238E27FC236}">
                      <a16:creationId xmlns:a16="http://schemas.microsoft.com/office/drawing/2014/main" id="{6D46E937-F0EE-4D12-A5E3-137318710B7C}"/>
                    </a:ext>
                  </a:extLst>
                </p14:cNvPr>
                <p14:cNvContentPartPr/>
                <p14:nvPr/>
              </p14:nvContentPartPr>
              <p14:xfrm>
                <a:off x="7498187" y="5566387"/>
                <a:ext cx="146520" cy="270360"/>
              </p14:xfrm>
            </p:contentPart>
          </mc:Choice>
          <mc:Fallback>
            <p:pic>
              <p:nvPicPr>
                <p:cNvPr id="282" name="Freihand 281">
                  <a:extLst>
                    <a:ext uri="{FF2B5EF4-FFF2-40B4-BE49-F238E27FC236}">
                      <a16:creationId xmlns:a16="http://schemas.microsoft.com/office/drawing/2014/main" id="{6D46E937-F0EE-4D12-A5E3-137318710B7C}"/>
                    </a:ext>
                  </a:extLst>
                </p:cNvPr>
                <p:cNvPicPr/>
                <p:nvPr/>
              </p:nvPicPr>
              <p:blipFill>
                <a:blip r:embed="rId383"/>
                <a:stretch>
                  <a:fillRect/>
                </a:stretch>
              </p:blipFill>
              <p:spPr>
                <a:xfrm>
                  <a:off x="7493867" y="5562067"/>
                  <a:ext cx="15516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83" name="Freihand 282">
                  <a:extLst>
                    <a:ext uri="{FF2B5EF4-FFF2-40B4-BE49-F238E27FC236}">
                      <a16:creationId xmlns:a16="http://schemas.microsoft.com/office/drawing/2014/main" id="{36F47539-5AED-4BD9-8855-90A12EA8649B}"/>
                    </a:ext>
                  </a:extLst>
                </p14:cNvPr>
                <p14:cNvContentPartPr/>
                <p14:nvPr/>
              </p14:nvContentPartPr>
              <p14:xfrm>
                <a:off x="7622747" y="5621107"/>
                <a:ext cx="327960" cy="133920"/>
              </p14:xfrm>
            </p:contentPart>
          </mc:Choice>
          <mc:Fallback>
            <p:pic>
              <p:nvPicPr>
                <p:cNvPr id="283" name="Freihand 282">
                  <a:extLst>
                    <a:ext uri="{FF2B5EF4-FFF2-40B4-BE49-F238E27FC236}">
                      <a16:creationId xmlns:a16="http://schemas.microsoft.com/office/drawing/2014/main" id="{36F47539-5AED-4BD9-8855-90A12EA8649B}"/>
                    </a:ext>
                  </a:extLst>
                </p:cNvPr>
                <p:cNvPicPr/>
                <p:nvPr/>
              </p:nvPicPr>
              <p:blipFill>
                <a:blip r:embed="rId385"/>
                <a:stretch>
                  <a:fillRect/>
                </a:stretch>
              </p:blipFill>
              <p:spPr>
                <a:xfrm>
                  <a:off x="7618427" y="5616787"/>
                  <a:ext cx="3366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84" name="Freihand 283">
                  <a:extLst>
                    <a:ext uri="{FF2B5EF4-FFF2-40B4-BE49-F238E27FC236}">
                      <a16:creationId xmlns:a16="http://schemas.microsoft.com/office/drawing/2014/main" id="{C2B21EA1-9B5E-44EE-AE15-BF6CDC695710}"/>
                    </a:ext>
                  </a:extLst>
                </p14:cNvPr>
                <p14:cNvContentPartPr/>
                <p14:nvPr/>
              </p14:nvContentPartPr>
              <p14:xfrm>
                <a:off x="7606187" y="5904427"/>
                <a:ext cx="279720" cy="60120"/>
              </p14:xfrm>
            </p:contentPart>
          </mc:Choice>
          <mc:Fallback>
            <p:pic>
              <p:nvPicPr>
                <p:cNvPr id="284" name="Freihand 283">
                  <a:extLst>
                    <a:ext uri="{FF2B5EF4-FFF2-40B4-BE49-F238E27FC236}">
                      <a16:creationId xmlns:a16="http://schemas.microsoft.com/office/drawing/2014/main" id="{C2B21EA1-9B5E-44EE-AE15-BF6CDC695710}"/>
                    </a:ext>
                  </a:extLst>
                </p:cNvPr>
                <p:cNvPicPr/>
                <p:nvPr/>
              </p:nvPicPr>
              <p:blipFill>
                <a:blip r:embed="rId387"/>
                <a:stretch>
                  <a:fillRect/>
                </a:stretch>
              </p:blipFill>
              <p:spPr>
                <a:xfrm>
                  <a:off x="7601867" y="5900107"/>
                  <a:ext cx="28836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85" name="Freihand 284">
                  <a:extLst>
                    <a:ext uri="{FF2B5EF4-FFF2-40B4-BE49-F238E27FC236}">
                      <a16:creationId xmlns:a16="http://schemas.microsoft.com/office/drawing/2014/main" id="{3C7EE9BC-E08B-4E1B-8BBB-9E65074F9810}"/>
                    </a:ext>
                  </a:extLst>
                </p14:cNvPr>
                <p14:cNvContentPartPr/>
                <p14:nvPr/>
              </p14:nvContentPartPr>
              <p14:xfrm>
                <a:off x="7859267" y="5851507"/>
                <a:ext cx="128520" cy="86400"/>
              </p14:xfrm>
            </p:contentPart>
          </mc:Choice>
          <mc:Fallback>
            <p:pic>
              <p:nvPicPr>
                <p:cNvPr id="285" name="Freihand 284">
                  <a:extLst>
                    <a:ext uri="{FF2B5EF4-FFF2-40B4-BE49-F238E27FC236}">
                      <a16:creationId xmlns:a16="http://schemas.microsoft.com/office/drawing/2014/main" id="{3C7EE9BC-E08B-4E1B-8BBB-9E65074F9810}"/>
                    </a:ext>
                  </a:extLst>
                </p:cNvPr>
                <p:cNvPicPr/>
                <p:nvPr/>
              </p:nvPicPr>
              <p:blipFill>
                <a:blip r:embed="rId389"/>
                <a:stretch>
                  <a:fillRect/>
                </a:stretch>
              </p:blipFill>
              <p:spPr>
                <a:xfrm>
                  <a:off x="7854947" y="5847187"/>
                  <a:ext cx="1371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86" name="Freihand 285">
                  <a:extLst>
                    <a:ext uri="{FF2B5EF4-FFF2-40B4-BE49-F238E27FC236}">
                      <a16:creationId xmlns:a16="http://schemas.microsoft.com/office/drawing/2014/main" id="{45716B7F-E7F4-46DC-BBD8-DBB9BF8BFE72}"/>
                    </a:ext>
                  </a:extLst>
                </p14:cNvPr>
                <p14:cNvContentPartPr/>
                <p14:nvPr/>
              </p14:nvContentPartPr>
              <p14:xfrm>
                <a:off x="8011187" y="5830987"/>
                <a:ext cx="163800" cy="117000"/>
              </p14:xfrm>
            </p:contentPart>
          </mc:Choice>
          <mc:Fallback>
            <p:pic>
              <p:nvPicPr>
                <p:cNvPr id="286" name="Freihand 285">
                  <a:extLst>
                    <a:ext uri="{FF2B5EF4-FFF2-40B4-BE49-F238E27FC236}">
                      <a16:creationId xmlns:a16="http://schemas.microsoft.com/office/drawing/2014/main" id="{45716B7F-E7F4-46DC-BBD8-DBB9BF8BFE72}"/>
                    </a:ext>
                  </a:extLst>
                </p:cNvPr>
                <p:cNvPicPr/>
                <p:nvPr/>
              </p:nvPicPr>
              <p:blipFill>
                <a:blip r:embed="rId391"/>
                <a:stretch>
                  <a:fillRect/>
                </a:stretch>
              </p:blipFill>
              <p:spPr>
                <a:xfrm>
                  <a:off x="8006867" y="5826667"/>
                  <a:ext cx="1724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87" name="Freihand 286">
                  <a:extLst>
                    <a:ext uri="{FF2B5EF4-FFF2-40B4-BE49-F238E27FC236}">
                      <a16:creationId xmlns:a16="http://schemas.microsoft.com/office/drawing/2014/main" id="{F930B23C-DB41-4179-BA7B-B0A943620892}"/>
                    </a:ext>
                  </a:extLst>
                </p14:cNvPr>
                <p14:cNvContentPartPr/>
                <p14:nvPr/>
              </p14:nvContentPartPr>
              <p14:xfrm>
                <a:off x="8170307" y="5820907"/>
                <a:ext cx="127080" cy="80640"/>
              </p14:xfrm>
            </p:contentPart>
          </mc:Choice>
          <mc:Fallback>
            <p:pic>
              <p:nvPicPr>
                <p:cNvPr id="287" name="Freihand 286">
                  <a:extLst>
                    <a:ext uri="{FF2B5EF4-FFF2-40B4-BE49-F238E27FC236}">
                      <a16:creationId xmlns:a16="http://schemas.microsoft.com/office/drawing/2014/main" id="{F930B23C-DB41-4179-BA7B-B0A943620892}"/>
                    </a:ext>
                  </a:extLst>
                </p:cNvPr>
                <p:cNvPicPr/>
                <p:nvPr/>
              </p:nvPicPr>
              <p:blipFill>
                <a:blip r:embed="rId393"/>
                <a:stretch>
                  <a:fillRect/>
                </a:stretch>
              </p:blipFill>
              <p:spPr>
                <a:xfrm>
                  <a:off x="8165987" y="5816587"/>
                  <a:ext cx="13572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88" name="Freihand 287">
                  <a:extLst>
                    <a:ext uri="{FF2B5EF4-FFF2-40B4-BE49-F238E27FC236}">
                      <a16:creationId xmlns:a16="http://schemas.microsoft.com/office/drawing/2014/main" id="{BE325E65-FF7B-4A97-9F25-8AE0752D0398}"/>
                    </a:ext>
                  </a:extLst>
                </p14:cNvPr>
                <p14:cNvContentPartPr/>
                <p14:nvPr/>
              </p14:nvContentPartPr>
              <p14:xfrm>
                <a:off x="8273267" y="5803627"/>
                <a:ext cx="41040" cy="94680"/>
              </p14:xfrm>
            </p:contentPart>
          </mc:Choice>
          <mc:Fallback>
            <p:pic>
              <p:nvPicPr>
                <p:cNvPr id="288" name="Freihand 287">
                  <a:extLst>
                    <a:ext uri="{FF2B5EF4-FFF2-40B4-BE49-F238E27FC236}">
                      <a16:creationId xmlns:a16="http://schemas.microsoft.com/office/drawing/2014/main" id="{BE325E65-FF7B-4A97-9F25-8AE0752D0398}"/>
                    </a:ext>
                  </a:extLst>
                </p:cNvPr>
                <p:cNvPicPr/>
                <p:nvPr/>
              </p:nvPicPr>
              <p:blipFill>
                <a:blip r:embed="rId395"/>
                <a:stretch>
                  <a:fillRect/>
                </a:stretch>
              </p:blipFill>
              <p:spPr>
                <a:xfrm>
                  <a:off x="8268947" y="5799307"/>
                  <a:ext cx="4968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89" name="Freihand 288">
                  <a:extLst>
                    <a:ext uri="{FF2B5EF4-FFF2-40B4-BE49-F238E27FC236}">
                      <a16:creationId xmlns:a16="http://schemas.microsoft.com/office/drawing/2014/main" id="{D2343B71-0C81-4B60-A11C-7371D19F9C14}"/>
                    </a:ext>
                  </a:extLst>
                </p14:cNvPr>
                <p14:cNvContentPartPr/>
                <p14:nvPr/>
              </p14:nvContentPartPr>
              <p14:xfrm>
                <a:off x="8358587" y="5775907"/>
                <a:ext cx="147960" cy="79200"/>
              </p14:xfrm>
            </p:contentPart>
          </mc:Choice>
          <mc:Fallback>
            <p:pic>
              <p:nvPicPr>
                <p:cNvPr id="289" name="Freihand 288">
                  <a:extLst>
                    <a:ext uri="{FF2B5EF4-FFF2-40B4-BE49-F238E27FC236}">
                      <a16:creationId xmlns:a16="http://schemas.microsoft.com/office/drawing/2014/main" id="{D2343B71-0C81-4B60-A11C-7371D19F9C14}"/>
                    </a:ext>
                  </a:extLst>
                </p:cNvPr>
                <p:cNvPicPr/>
                <p:nvPr/>
              </p:nvPicPr>
              <p:blipFill>
                <a:blip r:embed="rId397"/>
                <a:stretch>
                  <a:fillRect/>
                </a:stretch>
              </p:blipFill>
              <p:spPr>
                <a:xfrm>
                  <a:off x="8354267" y="5771587"/>
                  <a:ext cx="1566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127" name="Freihand 126">
                  <a:extLst>
                    <a:ext uri="{FF2B5EF4-FFF2-40B4-BE49-F238E27FC236}">
                      <a16:creationId xmlns:a16="http://schemas.microsoft.com/office/drawing/2014/main" id="{54AAC7CA-DA53-46CB-B901-2A511DCFC13A}"/>
                    </a:ext>
                  </a:extLst>
                </p14:cNvPr>
                <p14:cNvContentPartPr/>
                <p14:nvPr/>
              </p14:nvContentPartPr>
              <p14:xfrm>
                <a:off x="1853387" y="5402947"/>
                <a:ext cx="166320" cy="94320"/>
              </p14:xfrm>
            </p:contentPart>
          </mc:Choice>
          <mc:Fallback>
            <p:pic>
              <p:nvPicPr>
                <p:cNvPr id="127" name="Freihand 126">
                  <a:extLst>
                    <a:ext uri="{FF2B5EF4-FFF2-40B4-BE49-F238E27FC236}">
                      <a16:creationId xmlns:a16="http://schemas.microsoft.com/office/drawing/2014/main" id="{54AAC7CA-DA53-46CB-B901-2A511DCFC13A}"/>
                    </a:ext>
                  </a:extLst>
                </p:cNvPr>
                <p:cNvPicPr/>
                <p:nvPr/>
              </p:nvPicPr>
              <p:blipFill>
                <a:blip r:embed="rId399"/>
                <a:stretch>
                  <a:fillRect/>
                </a:stretch>
              </p:blipFill>
              <p:spPr>
                <a:xfrm>
                  <a:off x="1849067" y="5398627"/>
                  <a:ext cx="1749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128" name="Freihand 127">
                  <a:extLst>
                    <a:ext uri="{FF2B5EF4-FFF2-40B4-BE49-F238E27FC236}">
                      <a16:creationId xmlns:a16="http://schemas.microsoft.com/office/drawing/2014/main" id="{0F90311E-1A9D-4355-BA12-85A4713AD116}"/>
                    </a:ext>
                  </a:extLst>
                </p14:cNvPr>
                <p14:cNvContentPartPr/>
                <p14:nvPr/>
              </p14:nvContentPartPr>
              <p14:xfrm>
                <a:off x="1582307" y="5517067"/>
                <a:ext cx="217800" cy="100440"/>
              </p14:xfrm>
            </p:contentPart>
          </mc:Choice>
          <mc:Fallback>
            <p:pic>
              <p:nvPicPr>
                <p:cNvPr id="128" name="Freihand 127">
                  <a:extLst>
                    <a:ext uri="{FF2B5EF4-FFF2-40B4-BE49-F238E27FC236}">
                      <a16:creationId xmlns:a16="http://schemas.microsoft.com/office/drawing/2014/main" id="{0F90311E-1A9D-4355-BA12-85A4713AD116}"/>
                    </a:ext>
                  </a:extLst>
                </p:cNvPr>
                <p:cNvPicPr/>
                <p:nvPr/>
              </p:nvPicPr>
              <p:blipFill>
                <a:blip r:embed="rId401"/>
                <a:stretch>
                  <a:fillRect/>
                </a:stretch>
              </p:blipFill>
              <p:spPr>
                <a:xfrm>
                  <a:off x="1577987" y="5512747"/>
                  <a:ext cx="2264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129" name="Freihand 128">
                  <a:extLst>
                    <a:ext uri="{FF2B5EF4-FFF2-40B4-BE49-F238E27FC236}">
                      <a16:creationId xmlns:a16="http://schemas.microsoft.com/office/drawing/2014/main" id="{CF3F2A2F-9E7E-4BC0-9D78-0B7CC33344E4}"/>
                    </a:ext>
                  </a:extLst>
                </p14:cNvPr>
                <p14:cNvContentPartPr/>
                <p14:nvPr/>
              </p14:nvContentPartPr>
              <p14:xfrm>
                <a:off x="1522907" y="5582947"/>
                <a:ext cx="86400" cy="93960"/>
              </p14:xfrm>
            </p:contentPart>
          </mc:Choice>
          <mc:Fallback>
            <p:pic>
              <p:nvPicPr>
                <p:cNvPr id="129" name="Freihand 128">
                  <a:extLst>
                    <a:ext uri="{FF2B5EF4-FFF2-40B4-BE49-F238E27FC236}">
                      <a16:creationId xmlns:a16="http://schemas.microsoft.com/office/drawing/2014/main" id="{CF3F2A2F-9E7E-4BC0-9D78-0B7CC33344E4}"/>
                    </a:ext>
                  </a:extLst>
                </p:cNvPr>
                <p:cNvPicPr/>
                <p:nvPr/>
              </p:nvPicPr>
              <p:blipFill>
                <a:blip r:embed="rId403"/>
                <a:stretch>
                  <a:fillRect/>
                </a:stretch>
              </p:blipFill>
              <p:spPr>
                <a:xfrm>
                  <a:off x="1518587" y="5578627"/>
                  <a:ext cx="9504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02" name="Freihand 201">
                  <a:extLst>
                    <a:ext uri="{FF2B5EF4-FFF2-40B4-BE49-F238E27FC236}">
                      <a16:creationId xmlns:a16="http://schemas.microsoft.com/office/drawing/2014/main" id="{73054C18-474B-4180-9EF7-F56A6229AD6F}"/>
                    </a:ext>
                  </a:extLst>
                </p14:cNvPr>
                <p14:cNvContentPartPr/>
                <p14:nvPr/>
              </p14:nvContentPartPr>
              <p14:xfrm>
                <a:off x="1710107" y="4779067"/>
                <a:ext cx="486000" cy="360"/>
              </p14:xfrm>
            </p:contentPart>
          </mc:Choice>
          <mc:Fallback>
            <p:pic>
              <p:nvPicPr>
                <p:cNvPr id="202" name="Freihand 201">
                  <a:extLst>
                    <a:ext uri="{FF2B5EF4-FFF2-40B4-BE49-F238E27FC236}">
                      <a16:creationId xmlns:a16="http://schemas.microsoft.com/office/drawing/2014/main" id="{73054C18-474B-4180-9EF7-F56A6229AD6F}"/>
                    </a:ext>
                  </a:extLst>
                </p:cNvPr>
                <p:cNvPicPr/>
                <p:nvPr/>
              </p:nvPicPr>
              <p:blipFill>
                <a:blip r:embed="rId405"/>
                <a:stretch>
                  <a:fillRect/>
                </a:stretch>
              </p:blipFill>
              <p:spPr>
                <a:xfrm>
                  <a:off x="1705787" y="4774747"/>
                  <a:ext cx="49464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03" name="Freihand 202">
                  <a:extLst>
                    <a:ext uri="{FF2B5EF4-FFF2-40B4-BE49-F238E27FC236}">
                      <a16:creationId xmlns:a16="http://schemas.microsoft.com/office/drawing/2014/main" id="{D9B50CA8-5320-44CC-A709-5D9E13F9966B}"/>
                    </a:ext>
                  </a:extLst>
                </p14:cNvPr>
                <p14:cNvContentPartPr/>
                <p14:nvPr/>
              </p14:nvContentPartPr>
              <p14:xfrm>
                <a:off x="2665187" y="4720747"/>
                <a:ext cx="1328760" cy="40680"/>
              </p14:xfrm>
            </p:contentPart>
          </mc:Choice>
          <mc:Fallback>
            <p:pic>
              <p:nvPicPr>
                <p:cNvPr id="203" name="Freihand 202">
                  <a:extLst>
                    <a:ext uri="{FF2B5EF4-FFF2-40B4-BE49-F238E27FC236}">
                      <a16:creationId xmlns:a16="http://schemas.microsoft.com/office/drawing/2014/main" id="{D9B50CA8-5320-44CC-A709-5D9E13F9966B}"/>
                    </a:ext>
                  </a:extLst>
                </p:cNvPr>
                <p:cNvPicPr/>
                <p:nvPr/>
              </p:nvPicPr>
              <p:blipFill>
                <a:blip r:embed="rId407"/>
                <a:stretch>
                  <a:fillRect/>
                </a:stretch>
              </p:blipFill>
              <p:spPr>
                <a:xfrm>
                  <a:off x="2660867" y="4716427"/>
                  <a:ext cx="13374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199" name="Freihand 198">
                  <a:extLst>
                    <a:ext uri="{FF2B5EF4-FFF2-40B4-BE49-F238E27FC236}">
                      <a16:creationId xmlns:a16="http://schemas.microsoft.com/office/drawing/2014/main" id="{C930EEDD-4739-4C5E-A4CA-657B2FBE0050}"/>
                    </a:ext>
                  </a:extLst>
                </p14:cNvPr>
                <p14:cNvContentPartPr/>
                <p14:nvPr/>
              </p14:nvContentPartPr>
              <p14:xfrm>
                <a:off x="4713227" y="4799947"/>
                <a:ext cx="28800" cy="347760"/>
              </p14:xfrm>
            </p:contentPart>
          </mc:Choice>
          <mc:Fallback>
            <p:pic>
              <p:nvPicPr>
                <p:cNvPr id="199" name="Freihand 198">
                  <a:extLst>
                    <a:ext uri="{FF2B5EF4-FFF2-40B4-BE49-F238E27FC236}">
                      <a16:creationId xmlns:a16="http://schemas.microsoft.com/office/drawing/2014/main" id="{C930EEDD-4739-4C5E-A4CA-657B2FBE0050}"/>
                    </a:ext>
                  </a:extLst>
                </p:cNvPr>
                <p:cNvPicPr/>
                <p:nvPr/>
              </p:nvPicPr>
              <p:blipFill>
                <a:blip r:embed="rId409"/>
                <a:stretch>
                  <a:fillRect/>
                </a:stretch>
              </p:blipFill>
              <p:spPr>
                <a:xfrm>
                  <a:off x="4708907" y="4795627"/>
                  <a:ext cx="37440" cy="35640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00" name="Freihand 199">
                  <a:extLst>
                    <a:ext uri="{FF2B5EF4-FFF2-40B4-BE49-F238E27FC236}">
                      <a16:creationId xmlns:a16="http://schemas.microsoft.com/office/drawing/2014/main" id="{F68D4C41-CBC6-4FF7-8D52-5CC4CDE5710E}"/>
                    </a:ext>
                  </a:extLst>
                </p14:cNvPr>
                <p14:cNvContentPartPr/>
                <p14:nvPr/>
              </p14:nvContentPartPr>
              <p14:xfrm>
                <a:off x="4740587" y="5218627"/>
                <a:ext cx="16200" cy="789840"/>
              </p14:xfrm>
            </p:contentPart>
          </mc:Choice>
          <mc:Fallback>
            <p:pic>
              <p:nvPicPr>
                <p:cNvPr id="200" name="Freihand 199">
                  <a:extLst>
                    <a:ext uri="{FF2B5EF4-FFF2-40B4-BE49-F238E27FC236}">
                      <a16:creationId xmlns:a16="http://schemas.microsoft.com/office/drawing/2014/main" id="{F68D4C41-CBC6-4FF7-8D52-5CC4CDE5710E}"/>
                    </a:ext>
                  </a:extLst>
                </p:cNvPr>
                <p:cNvPicPr/>
                <p:nvPr/>
              </p:nvPicPr>
              <p:blipFill>
                <a:blip r:embed="rId411"/>
                <a:stretch>
                  <a:fillRect/>
                </a:stretch>
              </p:blipFill>
              <p:spPr>
                <a:xfrm>
                  <a:off x="4736267" y="5214307"/>
                  <a:ext cx="24840" cy="79848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04" name="Freihand 203">
                  <a:extLst>
                    <a:ext uri="{FF2B5EF4-FFF2-40B4-BE49-F238E27FC236}">
                      <a16:creationId xmlns:a16="http://schemas.microsoft.com/office/drawing/2014/main" id="{242D9F9A-6418-4AB7-B351-55F7368120F7}"/>
                    </a:ext>
                  </a:extLst>
                </p14:cNvPr>
                <p14:cNvContentPartPr/>
                <p14:nvPr/>
              </p14:nvContentPartPr>
              <p14:xfrm>
                <a:off x="4357547" y="4733347"/>
                <a:ext cx="165600" cy="16920"/>
              </p14:xfrm>
            </p:contentPart>
          </mc:Choice>
          <mc:Fallback>
            <p:pic>
              <p:nvPicPr>
                <p:cNvPr id="204" name="Freihand 203">
                  <a:extLst>
                    <a:ext uri="{FF2B5EF4-FFF2-40B4-BE49-F238E27FC236}">
                      <a16:creationId xmlns:a16="http://schemas.microsoft.com/office/drawing/2014/main" id="{242D9F9A-6418-4AB7-B351-55F7368120F7}"/>
                    </a:ext>
                  </a:extLst>
                </p:cNvPr>
                <p:cNvPicPr/>
                <p:nvPr/>
              </p:nvPicPr>
              <p:blipFill>
                <a:blip r:embed="rId413"/>
                <a:stretch>
                  <a:fillRect/>
                </a:stretch>
              </p:blipFill>
              <p:spPr>
                <a:xfrm>
                  <a:off x="4353227" y="4729027"/>
                  <a:ext cx="17424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05" name="Freihand 204">
                  <a:extLst>
                    <a:ext uri="{FF2B5EF4-FFF2-40B4-BE49-F238E27FC236}">
                      <a16:creationId xmlns:a16="http://schemas.microsoft.com/office/drawing/2014/main" id="{3C2D63A6-17B2-4C0B-8955-F391EB2F568D}"/>
                    </a:ext>
                  </a:extLst>
                </p14:cNvPr>
                <p14:cNvContentPartPr/>
                <p14:nvPr/>
              </p14:nvContentPartPr>
              <p14:xfrm>
                <a:off x="4397507" y="4703107"/>
                <a:ext cx="228600" cy="19800"/>
              </p14:xfrm>
            </p:contentPart>
          </mc:Choice>
          <mc:Fallback>
            <p:pic>
              <p:nvPicPr>
                <p:cNvPr id="205" name="Freihand 204">
                  <a:extLst>
                    <a:ext uri="{FF2B5EF4-FFF2-40B4-BE49-F238E27FC236}">
                      <a16:creationId xmlns:a16="http://schemas.microsoft.com/office/drawing/2014/main" id="{3C2D63A6-17B2-4C0B-8955-F391EB2F568D}"/>
                    </a:ext>
                  </a:extLst>
                </p:cNvPr>
                <p:cNvPicPr/>
                <p:nvPr/>
              </p:nvPicPr>
              <p:blipFill>
                <a:blip r:embed="rId415"/>
                <a:stretch>
                  <a:fillRect/>
                </a:stretch>
              </p:blipFill>
              <p:spPr>
                <a:xfrm>
                  <a:off x="4393187" y="4698787"/>
                  <a:ext cx="23724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07" name="Freihand 206">
                  <a:extLst>
                    <a:ext uri="{FF2B5EF4-FFF2-40B4-BE49-F238E27FC236}">
                      <a16:creationId xmlns:a16="http://schemas.microsoft.com/office/drawing/2014/main" id="{197A97A7-569D-439B-9013-F511AB5BD159}"/>
                    </a:ext>
                  </a:extLst>
                </p14:cNvPr>
                <p14:cNvContentPartPr/>
                <p14:nvPr/>
              </p14:nvContentPartPr>
              <p14:xfrm>
                <a:off x="1300427" y="4829107"/>
                <a:ext cx="360" cy="360"/>
              </p14:xfrm>
            </p:contentPart>
          </mc:Choice>
          <mc:Fallback>
            <p:pic>
              <p:nvPicPr>
                <p:cNvPr id="207" name="Freihand 206">
                  <a:extLst>
                    <a:ext uri="{FF2B5EF4-FFF2-40B4-BE49-F238E27FC236}">
                      <a16:creationId xmlns:a16="http://schemas.microsoft.com/office/drawing/2014/main" id="{197A97A7-569D-439B-9013-F511AB5BD159}"/>
                    </a:ext>
                  </a:extLst>
                </p:cNvPr>
                <p:cNvPicPr/>
                <p:nvPr/>
              </p:nvPicPr>
              <p:blipFill>
                <a:blip r:embed="rId306"/>
                <a:stretch>
                  <a:fillRect/>
                </a:stretch>
              </p:blipFill>
              <p:spPr>
                <a:xfrm>
                  <a:off x="1296107" y="4824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08" name="Freihand 207">
                  <a:extLst>
                    <a:ext uri="{FF2B5EF4-FFF2-40B4-BE49-F238E27FC236}">
                      <a16:creationId xmlns:a16="http://schemas.microsoft.com/office/drawing/2014/main" id="{3201E815-4050-47AA-9773-6B45DEAAD3A2}"/>
                    </a:ext>
                  </a:extLst>
                </p14:cNvPr>
                <p14:cNvContentPartPr/>
                <p14:nvPr/>
              </p14:nvContentPartPr>
              <p14:xfrm>
                <a:off x="1241027" y="4713547"/>
                <a:ext cx="148320" cy="284040"/>
              </p14:xfrm>
            </p:contentPart>
          </mc:Choice>
          <mc:Fallback>
            <p:pic>
              <p:nvPicPr>
                <p:cNvPr id="208" name="Freihand 207">
                  <a:extLst>
                    <a:ext uri="{FF2B5EF4-FFF2-40B4-BE49-F238E27FC236}">
                      <a16:creationId xmlns:a16="http://schemas.microsoft.com/office/drawing/2014/main" id="{3201E815-4050-47AA-9773-6B45DEAAD3A2}"/>
                    </a:ext>
                  </a:extLst>
                </p:cNvPr>
                <p:cNvPicPr/>
                <p:nvPr/>
              </p:nvPicPr>
              <p:blipFill>
                <a:blip r:embed="rId418"/>
                <a:stretch>
                  <a:fillRect/>
                </a:stretch>
              </p:blipFill>
              <p:spPr>
                <a:xfrm>
                  <a:off x="1236707" y="4709227"/>
                  <a:ext cx="15696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09" name="Freihand 208">
                  <a:extLst>
                    <a:ext uri="{FF2B5EF4-FFF2-40B4-BE49-F238E27FC236}">
                      <a16:creationId xmlns:a16="http://schemas.microsoft.com/office/drawing/2014/main" id="{B2A7AFE7-5A76-4D03-BA44-F59685BBB079}"/>
                    </a:ext>
                  </a:extLst>
                </p14:cNvPr>
                <p14:cNvContentPartPr/>
                <p14:nvPr/>
              </p14:nvContentPartPr>
              <p14:xfrm>
                <a:off x="1367387" y="4617067"/>
                <a:ext cx="141480" cy="161280"/>
              </p14:xfrm>
            </p:contentPart>
          </mc:Choice>
          <mc:Fallback>
            <p:pic>
              <p:nvPicPr>
                <p:cNvPr id="209" name="Freihand 208">
                  <a:extLst>
                    <a:ext uri="{FF2B5EF4-FFF2-40B4-BE49-F238E27FC236}">
                      <a16:creationId xmlns:a16="http://schemas.microsoft.com/office/drawing/2014/main" id="{B2A7AFE7-5A76-4D03-BA44-F59685BBB079}"/>
                    </a:ext>
                  </a:extLst>
                </p:cNvPr>
                <p:cNvPicPr/>
                <p:nvPr/>
              </p:nvPicPr>
              <p:blipFill>
                <a:blip r:embed="rId420"/>
                <a:stretch>
                  <a:fillRect/>
                </a:stretch>
              </p:blipFill>
              <p:spPr>
                <a:xfrm>
                  <a:off x="1363067" y="4612747"/>
                  <a:ext cx="1501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11" name="Freihand 210">
                  <a:extLst>
                    <a:ext uri="{FF2B5EF4-FFF2-40B4-BE49-F238E27FC236}">
                      <a16:creationId xmlns:a16="http://schemas.microsoft.com/office/drawing/2014/main" id="{78F64B24-FA9E-401B-94DA-DD5D76AE7C24}"/>
                    </a:ext>
                  </a:extLst>
                </p14:cNvPr>
                <p14:cNvContentPartPr/>
                <p14:nvPr/>
              </p14:nvContentPartPr>
              <p14:xfrm>
                <a:off x="1591307" y="4869787"/>
                <a:ext cx="38160" cy="360"/>
              </p14:xfrm>
            </p:contentPart>
          </mc:Choice>
          <mc:Fallback>
            <p:pic>
              <p:nvPicPr>
                <p:cNvPr id="211" name="Freihand 210">
                  <a:extLst>
                    <a:ext uri="{FF2B5EF4-FFF2-40B4-BE49-F238E27FC236}">
                      <a16:creationId xmlns:a16="http://schemas.microsoft.com/office/drawing/2014/main" id="{78F64B24-FA9E-401B-94DA-DD5D76AE7C24}"/>
                    </a:ext>
                  </a:extLst>
                </p:cNvPr>
                <p:cNvPicPr/>
                <p:nvPr/>
              </p:nvPicPr>
              <p:blipFill>
                <a:blip r:embed="rId422"/>
                <a:stretch>
                  <a:fillRect/>
                </a:stretch>
              </p:blipFill>
              <p:spPr>
                <a:xfrm>
                  <a:off x="1586987" y="4865467"/>
                  <a:ext cx="468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12" name="Freihand 211">
                  <a:extLst>
                    <a:ext uri="{FF2B5EF4-FFF2-40B4-BE49-F238E27FC236}">
                      <a16:creationId xmlns:a16="http://schemas.microsoft.com/office/drawing/2014/main" id="{E2BBE9C1-6FD7-47B6-818D-B2A334E624DF}"/>
                    </a:ext>
                  </a:extLst>
                </p14:cNvPr>
                <p14:cNvContentPartPr/>
                <p14:nvPr/>
              </p14:nvContentPartPr>
              <p14:xfrm>
                <a:off x="1688147" y="4878427"/>
                <a:ext cx="360" cy="360"/>
              </p14:xfrm>
            </p:contentPart>
          </mc:Choice>
          <mc:Fallback>
            <p:pic>
              <p:nvPicPr>
                <p:cNvPr id="212" name="Freihand 211">
                  <a:extLst>
                    <a:ext uri="{FF2B5EF4-FFF2-40B4-BE49-F238E27FC236}">
                      <a16:creationId xmlns:a16="http://schemas.microsoft.com/office/drawing/2014/main" id="{E2BBE9C1-6FD7-47B6-818D-B2A334E624DF}"/>
                    </a:ext>
                  </a:extLst>
                </p:cNvPr>
                <p:cNvPicPr/>
                <p:nvPr/>
              </p:nvPicPr>
              <p:blipFill>
                <a:blip r:embed="rId306"/>
                <a:stretch>
                  <a:fillRect/>
                </a:stretch>
              </p:blipFill>
              <p:spPr>
                <a:xfrm>
                  <a:off x="1683827" y="4874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17" name="Freihand 216">
                  <a:extLst>
                    <a:ext uri="{FF2B5EF4-FFF2-40B4-BE49-F238E27FC236}">
                      <a16:creationId xmlns:a16="http://schemas.microsoft.com/office/drawing/2014/main" id="{DC90E245-E793-4913-9A16-24C39047F00E}"/>
                    </a:ext>
                  </a:extLst>
                </p14:cNvPr>
                <p14:cNvContentPartPr/>
                <p14:nvPr/>
              </p14:nvContentPartPr>
              <p14:xfrm>
                <a:off x="1006667" y="4755667"/>
                <a:ext cx="162360" cy="19800"/>
              </p14:xfrm>
            </p:contentPart>
          </mc:Choice>
          <mc:Fallback>
            <p:pic>
              <p:nvPicPr>
                <p:cNvPr id="217" name="Freihand 216">
                  <a:extLst>
                    <a:ext uri="{FF2B5EF4-FFF2-40B4-BE49-F238E27FC236}">
                      <a16:creationId xmlns:a16="http://schemas.microsoft.com/office/drawing/2014/main" id="{DC90E245-E793-4913-9A16-24C39047F00E}"/>
                    </a:ext>
                  </a:extLst>
                </p:cNvPr>
                <p:cNvPicPr/>
                <p:nvPr/>
              </p:nvPicPr>
              <p:blipFill>
                <a:blip r:embed="rId425"/>
                <a:stretch>
                  <a:fillRect/>
                </a:stretch>
              </p:blipFill>
              <p:spPr>
                <a:xfrm>
                  <a:off x="1002347" y="4751347"/>
                  <a:ext cx="1710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18" name="Freihand 217">
                  <a:extLst>
                    <a:ext uri="{FF2B5EF4-FFF2-40B4-BE49-F238E27FC236}">
                      <a16:creationId xmlns:a16="http://schemas.microsoft.com/office/drawing/2014/main" id="{28F96C3C-A6E9-4C14-8A2A-5D0A028399A1}"/>
                    </a:ext>
                  </a:extLst>
                </p14:cNvPr>
                <p14:cNvContentPartPr/>
                <p14:nvPr/>
              </p14:nvContentPartPr>
              <p14:xfrm>
                <a:off x="1028267" y="4819747"/>
                <a:ext cx="142560" cy="10080"/>
              </p14:xfrm>
            </p:contentPart>
          </mc:Choice>
          <mc:Fallback>
            <p:pic>
              <p:nvPicPr>
                <p:cNvPr id="218" name="Freihand 217">
                  <a:extLst>
                    <a:ext uri="{FF2B5EF4-FFF2-40B4-BE49-F238E27FC236}">
                      <a16:creationId xmlns:a16="http://schemas.microsoft.com/office/drawing/2014/main" id="{28F96C3C-A6E9-4C14-8A2A-5D0A028399A1}"/>
                    </a:ext>
                  </a:extLst>
                </p:cNvPr>
                <p:cNvPicPr/>
                <p:nvPr/>
              </p:nvPicPr>
              <p:blipFill>
                <a:blip r:embed="rId427"/>
                <a:stretch>
                  <a:fillRect/>
                </a:stretch>
              </p:blipFill>
              <p:spPr>
                <a:xfrm>
                  <a:off x="1023947" y="4815427"/>
                  <a:ext cx="1512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21" name="Freihand 220">
                  <a:extLst>
                    <a:ext uri="{FF2B5EF4-FFF2-40B4-BE49-F238E27FC236}">
                      <a16:creationId xmlns:a16="http://schemas.microsoft.com/office/drawing/2014/main" id="{CC9CDCC8-1B5C-417C-ACE7-56BCC221AC8A}"/>
                    </a:ext>
                  </a:extLst>
                </p14:cNvPr>
                <p14:cNvContentPartPr/>
                <p14:nvPr/>
              </p14:nvContentPartPr>
              <p14:xfrm>
                <a:off x="565667" y="4690147"/>
                <a:ext cx="38520" cy="212400"/>
              </p14:xfrm>
            </p:contentPart>
          </mc:Choice>
          <mc:Fallback>
            <p:pic>
              <p:nvPicPr>
                <p:cNvPr id="221" name="Freihand 220">
                  <a:extLst>
                    <a:ext uri="{FF2B5EF4-FFF2-40B4-BE49-F238E27FC236}">
                      <a16:creationId xmlns:a16="http://schemas.microsoft.com/office/drawing/2014/main" id="{CC9CDCC8-1B5C-417C-ACE7-56BCC221AC8A}"/>
                    </a:ext>
                  </a:extLst>
                </p:cNvPr>
                <p:cNvPicPr/>
                <p:nvPr/>
              </p:nvPicPr>
              <p:blipFill>
                <a:blip r:embed="rId429"/>
                <a:stretch>
                  <a:fillRect/>
                </a:stretch>
              </p:blipFill>
              <p:spPr>
                <a:xfrm>
                  <a:off x="561347" y="4685827"/>
                  <a:ext cx="471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22" name="Freihand 221">
                  <a:extLst>
                    <a:ext uri="{FF2B5EF4-FFF2-40B4-BE49-F238E27FC236}">
                      <a16:creationId xmlns:a16="http://schemas.microsoft.com/office/drawing/2014/main" id="{8B7418CB-283E-4782-8B7E-07FFDFCAF537}"/>
                    </a:ext>
                  </a:extLst>
                </p14:cNvPr>
                <p14:cNvContentPartPr/>
                <p14:nvPr/>
              </p14:nvContentPartPr>
              <p14:xfrm>
                <a:off x="490067" y="4702027"/>
                <a:ext cx="175680" cy="176760"/>
              </p14:xfrm>
            </p:contentPart>
          </mc:Choice>
          <mc:Fallback>
            <p:pic>
              <p:nvPicPr>
                <p:cNvPr id="222" name="Freihand 221">
                  <a:extLst>
                    <a:ext uri="{FF2B5EF4-FFF2-40B4-BE49-F238E27FC236}">
                      <a16:creationId xmlns:a16="http://schemas.microsoft.com/office/drawing/2014/main" id="{8B7418CB-283E-4782-8B7E-07FFDFCAF537}"/>
                    </a:ext>
                  </a:extLst>
                </p:cNvPr>
                <p:cNvPicPr/>
                <p:nvPr/>
              </p:nvPicPr>
              <p:blipFill>
                <a:blip r:embed="rId431"/>
                <a:stretch>
                  <a:fillRect/>
                </a:stretch>
              </p:blipFill>
              <p:spPr>
                <a:xfrm>
                  <a:off x="485747" y="4697707"/>
                  <a:ext cx="1843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23" name="Freihand 222">
                  <a:extLst>
                    <a:ext uri="{FF2B5EF4-FFF2-40B4-BE49-F238E27FC236}">
                      <a16:creationId xmlns:a16="http://schemas.microsoft.com/office/drawing/2014/main" id="{79643E4E-1691-4B59-82AB-D7FD43A777FA}"/>
                    </a:ext>
                  </a:extLst>
                </p14:cNvPr>
                <p14:cNvContentPartPr/>
                <p14:nvPr/>
              </p14:nvContentPartPr>
              <p14:xfrm>
                <a:off x="663587" y="4700947"/>
                <a:ext cx="143280" cy="166680"/>
              </p14:xfrm>
            </p:contentPart>
          </mc:Choice>
          <mc:Fallback>
            <p:pic>
              <p:nvPicPr>
                <p:cNvPr id="223" name="Freihand 222">
                  <a:extLst>
                    <a:ext uri="{FF2B5EF4-FFF2-40B4-BE49-F238E27FC236}">
                      <a16:creationId xmlns:a16="http://schemas.microsoft.com/office/drawing/2014/main" id="{79643E4E-1691-4B59-82AB-D7FD43A777FA}"/>
                    </a:ext>
                  </a:extLst>
                </p:cNvPr>
                <p:cNvPicPr/>
                <p:nvPr/>
              </p:nvPicPr>
              <p:blipFill>
                <a:blip r:embed="rId433"/>
                <a:stretch>
                  <a:fillRect/>
                </a:stretch>
              </p:blipFill>
              <p:spPr>
                <a:xfrm>
                  <a:off x="659267" y="4696627"/>
                  <a:ext cx="1519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24" name="Freihand 223">
                  <a:extLst>
                    <a:ext uri="{FF2B5EF4-FFF2-40B4-BE49-F238E27FC236}">
                      <a16:creationId xmlns:a16="http://schemas.microsoft.com/office/drawing/2014/main" id="{B8610937-9487-4F11-8F3E-364BF8F04642}"/>
                    </a:ext>
                  </a:extLst>
                </p14:cNvPr>
                <p14:cNvContentPartPr/>
                <p14:nvPr/>
              </p14:nvContentPartPr>
              <p14:xfrm>
                <a:off x="747467" y="4810027"/>
                <a:ext cx="44280" cy="57960"/>
              </p14:xfrm>
            </p:contentPart>
          </mc:Choice>
          <mc:Fallback>
            <p:pic>
              <p:nvPicPr>
                <p:cNvPr id="224" name="Freihand 223">
                  <a:extLst>
                    <a:ext uri="{FF2B5EF4-FFF2-40B4-BE49-F238E27FC236}">
                      <a16:creationId xmlns:a16="http://schemas.microsoft.com/office/drawing/2014/main" id="{B8610937-9487-4F11-8F3E-364BF8F04642}"/>
                    </a:ext>
                  </a:extLst>
                </p:cNvPr>
                <p:cNvPicPr/>
                <p:nvPr/>
              </p:nvPicPr>
              <p:blipFill>
                <a:blip r:embed="rId435"/>
                <a:stretch>
                  <a:fillRect/>
                </a:stretch>
              </p:blipFill>
              <p:spPr>
                <a:xfrm>
                  <a:off x="743147" y="4805707"/>
                  <a:ext cx="529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25" name="Freihand 224">
                  <a:extLst>
                    <a:ext uri="{FF2B5EF4-FFF2-40B4-BE49-F238E27FC236}">
                      <a16:creationId xmlns:a16="http://schemas.microsoft.com/office/drawing/2014/main" id="{5BB59BE0-8C0B-4F43-96EE-27CEEA005E77}"/>
                    </a:ext>
                  </a:extLst>
                </p14:cNvPr>
                <p14:cNvContentPartPr/>
                <p14:nvPr/>
              </p14:nvContentPartPr>
              <p14:xfrm>
                <a:off x="794627" y="4555147"/>
                <a:ext cx="146160" cy="176760"/>
              </p14:xfrm>
            </p:contentPart>
          </mc:Choice>
          <mc:Fallback>
            <p:pic>
              <p:nvPicPr>
                <p:cNvPr id="225" name="Freihand 224">
                  <a:extLst>
                    <a:ext uri="{FF2B5EF4-FFF2-40B4-BE49-F238E27FC236}">
                      <a16:creationId xmlns:a16="http://schemas.microsoft.com/office/drawing/2014/main" id="{5BB59BE0-8C0B-4F43-96EE-27CEEA005E77}"/>
                    </a:ext>
                  </a:extLst>
                </p:cNvPr>
                <p:cNvPicPr/>
                <p:nvPr/>
              </p:nvPicPr>
              <p:blipFill>
                <a:blip r:embed="rId437"/>
                <a:stretch>
                  <a:fillRect/>
                </a:stretch>
              </p:blipFill>
              <p:spPr>
                <a:xfrm>
                  <a:off x="790307" y="4550827"/>
                  <a:ext cx="1548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27" name="Freihand 226">
                  <a:extLst>
                    <a:ext uri="{FF2B5EF4-FFF2-40B4-BE49-F238E27FC236}">
                      <a16:creationId xmlns:a16="http://schemas.microsoft.com/office/drawing/2014/main" id="{6A32E39B-2252-4442-9D8D-715F546C1B8C}"/>
                    </a:ext>
                  </a:extLst>
                </p14:cNvPr>
                <p14:cNvContentPartPr/>
                <p14:nvPr/>
              </p14:nvContentPartPr>
              <p14:xfrm>
                <a:off x="1176587" y="4458307"/>
                <a:ext cx="23040" cy="201600"/>
              </p14:xfrm>
            </p:contentPart>
          </mc:Choice>
          <mc:Fallback>
            <p:pic>
              <p:nvPicPr>
                <p:cNvPr id="227" name="Freihand 226">
                  <a:extLst>
                    <a:ext uri="{FF2B5EF4-FFF2-40B4-BE49-F238E27FC236}">
                      <a16:creationId xmlns:a16="http://schemas.microsoft.com/office/drawing/2014/main" id="{6A32E39B-2252-4442-9D8D-715F546C1B8C}"/>
                    </a:ext>
                  </a:extLst>
                </p:cNvPr>
                <p:cNvPicPr/>
                <p:nvPr/>
              </p:nvPicPr>
              <p:blipFill>
                <a:blip r:embed="rId439"/>
                <a:stretch>
                  <a:fillRect/>
                </a:stretch>
              </p:blipFill>
              <p:spPr>
                <a:xfrm>
                  <a:off x="1172267" y="4453987"/>
                  <a:ext cx="316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28" name="Freihand 227">
                  <a:extLst>
                    <a:ext uri="{FF2B5EF4-FFF2-40B4-BE49-F238E27FC236}">
                      <a16:creationId xmlns:a16="http://schemas.microsoft.com/office/drawing/2014/main" id="{982B22C1-67D6-47EA-A22F-71186879F61E}"/>
                    </a:ext>
                  </a:extLst>
                </p14:cNvPr>
                <p14:cNvContentPartPr/>
                <p14:nvPr/>
              </p14:nvContentPartPr>
              <p14:xfrm>
                <a:off x="1133747" y="4550467"/>
                <a:ext cx="131400" cy="171360"/>
              </p14:xfrm>
            </p:contentPart>
          </mc:Choice>
          <mc:Fallback>
            <p:pic>
              <p:nvPicPr>
                <p:cNvPr id="228" name="Freihand 227">
                  <a:extLst>
                    <a:ext uri="{FF2B5EF4-FFF2-40B4-BE49-F238E27FC236}">
                      <a16:creationId xmlns:a16="http://schemas.microsoft.com/office/drawing/2014/main" id="{982B22C1-67D6-47EA-A22F-71186879F61E}"/>
                    </a:ext>
                  </a:extLst>
                </p:cNvPr>
                <p:cNvPicPr/>
                <p:nvPr/>
              </p:nvPicPr>
              <p:blipFill>
                <a:blip r:embed="rId441"/>
                <a:stretch>
                  <a:fillRect/>
                </a:stretch>
              </p:blipFill>
              <p:spPr>
                <a:xfrm>
                  <a:off x="1129427" y="4546147"/>
                  <a:ext cx="1400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34" name="Freihand 233">
                  <a:extLst>
                    <a:ext uri="{FF2B5EF4-FFF2-40B4-BE49-F238E27FC236}">
                      <a16:creationId xmlns:a16="http://schemas.microsoft.com/office/drawing/2014/main" id="{24F0221D-D99E-45A3-9755-12DBACB2EA58}"/>
                    </a:ext>
                  </a:extLst>
                </p14:cNvPr>
                <p14:cNvContentPartPr/>
                <p14:nvPr/>
              </p14:nvContentPartPr>
              <p14:xfrm>
                <a:off x="554507" y="4562347"/>
                <a:ext cx="189360" cy="80280"/>
              </p14:xfrm>
            </p:contentPart>
          </mc:Choice>
          <mc:Fallback>
            <p:pic>
              <p:nvPicPr>
                <p:cNvPr id="234" name="Freihand 233">
                  <a:extLst>
                    <a:ext uri="{FF2B5EF4-FFF2-40B4-BE49-F238E27FC236}">
                      <a16:creationId xmlns:a16="http://schemas.microsoft.com/office/drawing/2014/main" id="{24F0221D-D99E-45A3-9755-12DBACB2EA58}"/>
                    </a:ext>
                  </a:extLst>
                </p:cNvPr>
                <p:cNvPicPr/>
                <p:nvPr/>
              </p:nvPicPr>
              <p:blipFill>
                <a:blip r:embed="rId443"/>
                <a:stretch>
                  <a:fillRect/>
                </a:stretch>
              </p:blipFill>
              <p:spPr>
                <a:xfrm>
                  <a:off x="550187" y="4558027"/>
                  <a:ext cx="1980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35" name="Freihand 234">
                  <a:extLst>
                    <a:ext uri="{FF2B5EF4-FFF2-40B4-BE49-F238E27FC236}">
                      <a16:creationId xmlns:a16="http://schemas.microsoft.com/office/drawing/2014/main" id="{4F212788-FB66-4958-B291-AE7B41DCA202}"/>
                    </a:ext>
                  </a:extLst>
                </p14:cNvPr>
                <p14:cNvContentPartPr/>
                <p14:nvPr/>
              </p14:nvContentPartPr>
              <p14:xfrm>
                <a:off x="1238147" y="4584307"/>
                <a:ext cx="155160" cy="82080"/>
              </p14:xfrm>
            </p:contentPart>
          </mc:Choice>
          <mc:Fallback>
            <p:pic>
              <p:nvPicPr>
                <p:cNvPr id="235" name="Freihand 234">
                  <a:extLst>
                    <a:ext uri="{FF2B5EF4-FFF2-40B4-BE49-F238E27FC236}">
                      <a16:creationId xmlns:a16="http://schemas.microsoft.com/office/drawing/2014/main" id="{4F212788-FB66-4958-B291-AE7B41DCA202}"/>
                    </a:ext>
                  </a:extLst>
                </p:cNvPr>
                <p:cNvPicPr/>
                <p:nvPr/>
              </p:nvPicPr>
              <p:blipFill>
                <a:blip r:embed="rId445"/>
                <a:stretch>
                  <a:fillRect/>
                </a:stretch>
              </p:blipFill>
              <p:spPr>
                <a:xfrm>
                  <a:off x="1233827" y="4579987"/>
                  <a:ext cx="1638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30" name="Freihand 229">
                  <a:extLst>
                    <a:ext uri="{FF2B5EF4-FFF2-40B4-BE49-F238E27FC236}">
                      <a16:creationId xmlns:a16="http://schemas.microsoft.com/office/drawing/2014/main" id="{B82D239B-353E-4906-89E3-8F5142F8B194}"/>
                    </a:ext>
                  </a:extLst>
                </p14:cNvPr>
                <p14:cNvContentPartPr/>
                <p14:nvPr/>
              </p14:nvContentPartPr>
              <p14:xfrm>
                <a:off x="4667507" y="6158947"/>
                <a:ext cx="101160" cy="104760"/>
              </p14:xfrm>
            </p:contentPart>
          </mc:Choice>
          <mc:Fallback>
            <p:pic>
              <p:nvPicPr>
                <p:cNvPr id="230" name="Freihand 229">
                  <a:extLst>
                    <a:ext uri="{FF2B5EF4-FFF2-40B4-BE49-F238E27FC236}">
                      <a16:creationId xmlns:a16="http://schemas.microsoft.com/office/drawing/2014/main" id="{B82D239B-353E-4906-89E3-8F5142F8B194}"/>
                    </a:ext>
                  </a:extLst>
                </p:cNvPr>
                <p:cNvPicPr/>
                <p:nvPr/>
              </p:nvPicPr>
              <p:blipFill>
                <a:blip r:embed="rId447"/>
                <a:stretch>
                  <a:fillRect/>
                </a:stretch>
              </p:blipFill>
              <p:spPr>
                <a:xfrm>
                  <a:off x="4663187" y="6154627"/>
                  <a:ext cx="1098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31" name="Freihand 230">
                  <a:extLst>
                    <a:ext uri="{FF2B5EF4-FFF2-40B4-BE49-F238E27FC236}">
                      <a16:creationId xmlns:a16="http://schemas.microsoft.com/office/drawing/2014/main" id="{461E3B98-0BA2-4C3B-B16C-4B6BFE6A2D70}"/>
                    </a:ext>
                  </a:extLst>
                </p14:cNvPr>
                <p14:cNvContentPartPr/>
                <p14:nvPr/>
              </p14:nvContentPartPr>
              <p14:xfrm>
                <a:off x="4793507" y="6100987"/>
                <a:ext cx="92520" cy="105480"/>
              </p14:xfrm>
            </p:contentPart>
          </mc:Choice>
          <mc:Fallback>
            <p:pic>
              <p:nvPicPr>
                <p:cNvPr id="231" name="Freihand 230">
                  <a:extLst>
                    <a:ext uri="{FF2B5EF4-FFF2-40B4-BE49-F238E27FC236}">
                      <a16:creationId xmlns:a16="http://schemas.microsoft.com/office/drawing/2014/main" id="{461E3B98-0BA2-4C3B-B16C-4B6BFE6A2D70}"/>
                    </a:ext>
                  </a:extLst>
                </p:cNvPr>
                <p:cNvPicPr/>
                <p:nvPr/>
              </p:nvPicPr>
              <p:blipFill>
                <a:blip r:embed="rId449"/>
                <a:stretch>
                  <a:fillRect/>
                </a:stretch>
              </p:blipFill>
              <p:spPr>
                <a:xfrm>
                  <a:off x="4789187" y="6096667"/>
                  <a:ext cx="1011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32" name="Freihand 231">
                  <a:extLst>
                    <a:ext uri="{FF2B5EF4-FFF2-40B4-BE49-F238E27FC236}">
                      <a16:creationId xmlns:a16="http://schemas.microsoft.com/office/drawing/2014/main" id="{5F93A13F-5D9F-40D0-81EF-BBA4E3254286}"/>
                    </a:ext>
                  </a:extLst>
                </p14:cNvPr>
                <p14:cNvContentPartPr/>
                <p14:nvPr/>
              </p14:nvContentPartPr>
              <p14:xfrm>
                <a:off x="4618547" y="6013147"/>
                <a:ext cx="243360" cy="105840"/>
              </p14:xfrm>
            </p:contentPart>
          </mc:Choice>
          <mc:Fallback>
            <p:pic>
              <p:nvPicPr>
                <p:cNvPr id="232" name="Freihand 231">
                  <a:extLst>
                    <a:ext uri="{FF2B5EF4-FFF2-40B4-BE49-F238E27FC236}">
                      <a16:creationId xmlns:a16="http://schemas.microsoft.com/office/drawing/2014/main" id="{5F93A13F-5D9F-40D0-81EF-BBA4E3254286}"/>
                    </a:ext>
                  </a:extLst>
                </p:cNvPr>
                <p:cNvPicPr/>
                <p:nvPr/>
              </p:nvPicPr>
              <p:blipFill>
                <a:blip r:embed="rId451"/>
                <a:stretch>
                  <a:fillRect/>
                </a:stretch>
              </p:blipFill>
              <p:spPr>
                <a:xfrm>
                  <a:off x="4614227" y="6008827"/>
                  <a:ext cx="2520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91" name="Freihand 290">
                  <a:extLst>
                    <a:ext uri="{FF2B5EF4-FFF2-40B4-BE49-F238E27FC236}">
                      <a16:creationId xmlns:a16="http://schemas.microsoft.com/office/drawing/2014/main" id="{1F329E97-2763-4FF4-8C5A-F295DAF626CA}"/>
                    </a:ext>
                  </a:extLst>
                </p14:cNvPr>
                <p14:cNvContentPartPr/>
                <p14:nvPr/>
              </p14:nvContentPartPr>
              <p14:xfrm>
                <a:off x="932147" y="6082987"/>
                <a:ext cx="207720" cy="93960"/>
              </p14:xfrm>
            </p:contentPart>
          </mc:Choice>
          <mc:Fallback>
            <p:pic>
              <p:nvPicPr>
                <p:cNvPr id="291" name="Freihand 290">
                  <a:extLst>
                    <a:ext uri="{FF2B5EF4-FFF2-40B4-BE49-F238E27FC236}">
                      <a16:creationId xmlns:a16="http://schemas.microsoft.com/office/drawing/2014/main" id="{1F329E97-2763-4FF4-8C5A-F295DAF626CA}"/>
                    </a:ext>
                  </a:extLst>
                </p:cNvPr>
                <p:cNvPicPr/>
                <p:nvPr/>
              </p:nvPicPr>
              <p:blipFill>
                <a:blip r:embed="rId453"/>
                <a:stretch>
                  <a:fillRect/>
                </a:stretch>
              </p:blipFill>
              <p:spPr>
                <a:xfrm>
                  <a:off x="927827" y="6078667"/>
                  <a:ext cx="21636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92" name="Freihand 291">
                  <a:extLst>
                    <a:ext uri="{FF2B5EF4-FFF2-40B4-BE49-F238E27FC236}">
                      <a16:creationId xmlns:a16="http://schemas.microsoft.com/office/drawing/2014/main" id="{5DA1AB3C-741B-4897-80FA-1B5795258B54}"/>
                    </a:ext>
                  </a:extLst>
                </p14:cNvPr>
                <p14:cNvContentPartPr/>
                <p14:nvPr/>
              </p14:nvContentPartPr>
              <p14:xfrm>
                <a:off x="1141667" y="6012067"/>
                <a:ext cx="202680" cy="149760"/>
              </p14:xfrm>
            </p:contentPart>
          </mc:Choice>
          <mc:Fallback>
            <p:pic>
              <p:nvPicPr>
                <p:cNvPr id="292" name="Freihand 291">
                  <a:extLst>
                    <a:ext uri="{FF2B5EF4-FFF2-40B4-BE49-F238E27FC236}">
                      <a16:creationId xmlns:a16="http://schemas.microsoft.com/office/drawing/2014/main" id="{5DA1AB3C-741B-4897-80FA-1B5795258B54}"/>
                    </a:ext>
                  </a:extLst>
                </p:cNvPr>
                <p:cNvPicPr/>
                <p:nvPr/>
              </p:nvPicPr>
              <p:blipFill>
                <a:blip r:embed="rId455"/>
                <a:stretch>
                  <a:fillRect/>
                </a:stretch>
              </p:blipFill>
              <p:spPr>
                <a:xfrm>
                  <a:off x="1137347" y="6007747"/>
                  <a:ext cx="21132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93" name="Freihand 292">
                  <a:extLst>
                    <a:ext uri="{FF2B5EF4-FFF2-40B4-BE49-F238E27FC236}">
                      <a16:creationId xmlns:a16="http://schemas.microsoft.com/office/drawing/2014/main" id="{5FE04160-B56D-4F84-A648-7AFB93138751}"/>
                    </a:ext>
                  </a:extLst>
                </p14:cNvPr>
                <p14:cNvContentPartPr/>
                <p14:nvPr/>
              </p14:nvContentPartPr>
              <p14:xfrm>
                <a:off x="1325627" y="5998027"/>
                <a:ext cx="67680" cy="202680"/>
              </p14:xfrm>
            </p:contentPart>
          </mc:Choice>
          <mc:Fallback>
            <p:pic>
              <p:nvPicPr>
                <p:cNvPr id="293" name="Freihand 292">
                  <a:extLst>
                    <a:ext uri="{FF2B5EF4-FFF2-40B4-BE49-F238E27FC236}">
                      <a16:creationId xmlns:a16="http://schemas.microsoft.com/office/drawing/2014/main" id="{5FE04160-B56D-4F84-A648-7AFB93138751}"/>
                    </a:ext>
                  </a:extLst>
                </p:cNvPr>
                <p:cNvPicPr/>
                <p:nvPr/>
              </p:nvPicPr>
              <p:blipFill>
                <a:blip r:embed="rId457"/>
                <a:stretch>
                  <a:fillRect/>
                </a:stretch>
              </p:blipFill>
              <p:spPr>
                <a:xfrm>
                  <a:off x="1321307" y="5993707"/>
                  <a:ext cx="7632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94" name="Freihand 293">
                  <a:extLst>
                    <a:ext uri="{FF2B5EF4-FFF2-40B4-BE49-F238E27FC236}">
                      <a16:creationId xmlns:a16="http://schemas.microsoft.com/office/drawing/2014/main" id="{C6048FD1-870B-4A1F-9F7C-21CC13021029}"/>
                    </a:ext>
                  </a:extLst>
                </p14:cNvPr>
                <p14:cNvContentPartPr/>
                <p14:nvPr/>
              </p14:nvContentPartPr>
              <p14:xfrm>
                <a:off x="1389707" y="6100267"/>
                <a:ext cx="231480" cy="56160"/>
              </p14:xfrm>
            </p:contentPart>
          </mc:Choice>
          <mc:Fallback>
            <p:pic>
              <p:nvPicPr>
                <p:cNvPr id="294" name="Freihand 293">
                  <a:extLst>
                    <a:ext uri="{FF2B5EF4-FFF2-40B4-BE49-F238E27FC236}">
                      <a16:creationId xmlns:a16="http://schemas.microsoft.com/office/drawing/2014/main" id="{C6048FD1-870B-4A1F-9F7C-21CC13021029}"/>
                    </a:ext>
                  </a:extLst>
                </p:cNvPr>
                <p:cNvPicPr/>
                <p:nvPr/>
              </p:nvPicPr>
              <p:blipFill>
                <a:blip r:embed="rId459"/>
                <a:stretch>
                  <a:fillRect/>
                </a:stretch>
              </p:blipFill>
              <p:spPr>
                <a:xfrm>
                  <a:off x="1385387" y="6095947"/>
                  <a:ext cx="2401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95" name="Freihand 294">
                  <a:extLst>
                    <a:ext uri="{FF2B5EF4-FFF2-40B4-BE49-F238E27FC236}">
                      <a16:creationId xmlns:a16="http://schemas.microsoft.com/office/drawing/2014/main" id="{3190CBAA-0C0F-4A09-9098-BA5CFA5FC044}"/>
                    </a:ext>
                  </a:extLst>
                </p14:cNvPr>
                <p14:cNvContentPartPr/>
                <p14:nvPr/>
              </p14:nvContentPartPr>
              <p14:xfrm>
                <a:off x="1723427" y="6096667"/>
                <a:ext cx="172080" cy="54360"/>
              </p14:xfrm>
            </p:contentPart>
          </mc:Choice>
          <mc:Fallback>
            <p:pic>
              <p:nvPicPr>
                <p:cNvPr id="295" name="Freihand 294">
                  <a:extLst>
                    <a:ext uri="{FF2B5EF4-FFF2-40B4-BE49-F238E27FC236}">
                      <a16:creationId xmlns:a16="http://schemas.microsoft.com/office/drawing/2014/main" id="{3190CBAA-0C0F-4A09-9098-BA5CFA5FC044}"/>
                    </a:ext>
                  </a:extLst>
                </p:cNvPr>
                <p:cNvPicPr/>
                <p:nvPr/>
              </p:nvPicPr>
              <p:blipFill>
                <a:blip r:embed="rId461"/>
                <a:stretch>
                  <a:fillRect/>
                </a:stretch>
              </p:blipFill>
              <p:spPr>
                <a:xfrm>
                  <a:off x="1719107" y="6092347"/>
                  <a:ext cx="1807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96" name="Freihand 295">
                  <a:extLst>
                    <a:ext uri="{FF2B5EF4-FFF2-40B4-BE49-F238E27FC236}">
                      <a16:creationId xmlns:a16="http://schemas.microsoft.com/office/drawing/2014/main" id="{94429A60-5A45-4B17-ACB7-815BB9384099}"/>
                    </a:ext>
                  </a:extLst>
                </p14:cNvPr>
                <p14:cNvContentPartPr/>
                <p14:nvPr/>
              </p14:nvContentPartPr>
              <p14:xfrm>
                <a:off x="1892987" y="6068947"/>
                <a:ext cx="107640" cy="59040"/>
              </p14:xfrm>
            </p:contentPart>
          </mc:Choice>
          <mc:Fallback>
            <p:pic>
              <p:nvPicPr>
                <p:cNvPr id="296" name="Freihand 295">
                  <a:extLst>
                    <a:ext uri="{FF2B5EF4-FFF2-40B4-BE49-F238E27FC236}">
                      <a16:creationId xmlns:a16="http://schemas.microsoft.com/office/drawing/2014/main" id="{94429A60-5A45-4B17-ACB7-815BB9384099}"/>
                    </a:ext>
                  </a:extLst>
                </p:cNvPr>
                <p:cNvPicPr/>
                <p:nvPr/>
              </p:nvPicPr>
              <p:blipFill>
                <a:blip r:embed="rId463"/>
                <a:stretch>
                  <a:fillRect/>
                </a:stretch>
              </p:blipFill>
              <p:spPr>
                <a:xfrm>
                  <a:off x="1888667" y="6064627"/>
                  <a:ext cx="1162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97" name="Freihand 296">
                  <a:extLst>
                    <a:ext uri="{FF2B5EF4-FFF2-40B4-BE49-F238E27FC236}">
                      <a16:creationId xmlns:a16="http://schemas.microsoft.com/office/drawing/2014/main" id="{2132A3FA-667C-4A97-94F7-ED043D1AD4AF}"/>
                    </a:ext>
                  </a:extLst>
                </p14:cNvPr>
                <p14:cNvContentPartPr/>
                <p14:nvPr/>
              </p14:nvContentPartPr>
              <p14:xfrm>
                <a:off x="2013947" y="6085147"/>
                <a:ext cx="153000" cy="66240"/>
              </p14:xfrm>
            </p:contentPart>
          </mc:Choice>
          <mc:Fallback>
            <p:pic>
              <p:nvPicPr>
                <p:cNvPr id="297" name="Freihand 296">
                  <a:extLst>
                    <a:ext uri="{FF2B5EF4-FFF2-40B4-BE49-F238E27FC236}">
                      <a16:creationId xmlns:a16="http://schemas.microsoft.com/office/drawing/2014/main" id="{2132A3FA-667C-4A97-94F7-ED043D1AD4AF}"/>
                    </a:ext>
                  </a:extLst>
                </p:cNvPr>
                <p:cNvPicPr/>
                <p:nvPr/>
              </p:nvPicPr>
              <p:blipFill>
                <a:blip r:embed="rId465"/>
                <a:stretch>
                  <a:fillRect/>
                </a:stretch>
              </p:blipFill>
              <p:spPr>
                <a:xfrm>
                  <a:off x="2009627" y="6080827"/>
                  <a:ext cx="1616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98" name="Freihand 297">
                  <a:extLst>
                    <a:ext uri="{FF2B5EF4-FFF2-40B4-BE49-F238E27FC236}">
                      <a16:creationId xmlns:a16="http://schemas.microsoft.com/office/drawing/2014/main" id="{C8A7A45B-BB4F-495B-9060-7EF37E235234}"/>
                    </a:ext>
                  </a:extLst>
                </p14:cNvPr>
                <p14:cNvContentPartPr/>
                <p14:nvPr/>
              </p14:nvContentPartPr>
              <p14:xfrm>
                <a:off x="2184227" y="6082627"/>
                <a:ext cx="277920" cy="145800"/>
              </p14:xfrm>
            </p:contentPart>
          </mc:Choice>
          <mc:Fallback>
            <p:pic>
              <p:nvPicPr>
                <p:cNvPr id="298" name="Freihand 297">
                  <a:extLst>
                    <a:ext uri="{FF2B5EF4-FFF2-40B4-BE49-F238E27FC236}">
                      <a16:creationId xmlns:a16="http://schemas.microsoft.com/office/drawing/2014/main" id="{C8A7A45B-BB4F-495B-9060-7EF37E235234}"/>
                    </a:ext>
                  </a:extLst>
                </p:cNvPr>
                <p:cNvPicPr/>
                <p:nvPr/>
              </p:nvPicPr>
              <p:blipFill>
                <a:blip r:embed="rId467"/>
                <a:stretch>
                  <a:fillRect/>
                </a:stretch>
              </p:blipFill>
              <p:spPr>
                <a:xfrm>
                  <a:off x="2179907" y="6078307"/>
                  <a:ext cx="28656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99" name="Freihand 298">
                  <a:extLst>
                    <a:ext uri="{FF2B5EF4-FFF2-40B4-BE49-F238E27FC236}">
                      <a16:creationId xmlns:a16="http://schemas.microsoft.com/office/drawing/2014/main" id="{02B70999-A4E9-464C-93E5-57014E539B7E}"/>
                    </a:ext>
                  </a:extLst>
                </p14:cNvPr>
                <p14:cNvContentPartPr/>
                <p14:nvPr/>
              </p14:nvContentPartPr>
              <p14:xfrm>
                <a:off x="2432627" y="6007027"/>
                <a:ext cx="12240" cy="3600"/>
              </p14:xfrm>
            </p:contentPart>
          </mc:Choice>
          <mc:Fallback>
            <p:pic>
              <p:nvPicPr>
                <p:cNvPr id="299" name="Freihand 298">
                  <a:extLst>
                    <a:ext uri="{FF2B5EF4-FFF2-40B4-BE49-F238E27FC236}">
                      <a16:creationId xmlns:a16="http://schemas.microsoft.com/office/drawing/2014/main" id="{02B70999-A4E9-464C-93E5-57014E539B7E}"/>
                    </a:ext>
                  </a:extLst>
                </p:cNvPr>
                <p:cNvPicPr/>
                <p:nvPr/>
              </p:nvPicPr>
              <p:blipFill>
                <a:blip r:embed="rId469"/>
                <a:stretch>
                  <a:fillRect/>
                </a:stretch>
              </p:blipFill>
              <p:spPr>
                <a:xfrm>
                  <a:off x="2428307" y="6002707"/>
                  <a:ext cx="208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300" name="Freihand 299">
                  <a:extLst>
                    <a:ext uri="{FF2B5EF4-FFF2-40B4-BE49-F238E27FC236}">
                      <a16:creationId xmlns:a16="http://schemas.microsoft.com/office/drawing/2014/main" id="{A7F78C63-AE28-4DE9-9E1F-08CFB425AD21}"/>
                    </a:ext>
                  </a:extLst>
                </p14:cNvPr>
                <p14:cNvContentPartPr/>
                <p14:nvPr/>
              </p14:nvContentPartPr>
              <p14:xfrm>
                <a:off x="2558267" y="5970667"/>
                <a:ext cx="246600" cy="173880"/>
              </p14:xfrm>
            </p:contentPart>
          </mc:Choice>
          <mc:Fallback>
            <p:pic>
              <p:nvPicPr>
                <p:cNvPr id="300" name="Freihand 299">
                  <a:extLst>
                    <a:ext uri="{FF2B5EF4-FFF2-40B4-BE49-F238E27FC236}">
                      <a16:creationId xmlns:a16="http://schemas.microsoft.com/office/drawing/2014/main" id="{A7F78C63-AE28-4DE9-9E1F-08CFB425AD21}"/>
                    </a:ext>
                  </a:extLst>
                </p:cNvPr>
                <p:cNvPicPr/>
                <p:nvPr/>
              </p:nvPicPr>
              <p:blipFill>
                <a:blip r:embed="rId471"/>
                <a:stretch>
                  <a:fillRect/>
                </a:stretch>
              </p:blipFill>
              <p:spPr>
                <a:xfrm>
                  <a:off x="2553947" y="5966347"/>
                  <a:ext cx="25524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301" name="Freihand 300">
                  <a:extLst>
                    <a:ext uri="{FF2B5EF4-FFF2-40B4-BE49-F238E27FC236}">
                      <a16:creationId xmlns:a16="http://schemas.microsoft.com/office/drawing/2014/main" id="{0D8D41D9-77CF-4FC5-9168-30415CF9F7A3}"/>
                    </a:ext>
                  </a:extLst>
                </p14:cNvPr>
                <p14:cNvContentPartPr/>
                <p14:nvPr/>
              </p14:nvContentPartPr>
              <p14:xfrm>
                <a:off x="2890907" y="6030787"/>
                <a:ext cx="61920" cy="73080"/>
              </p14:xfrm>
            </p:contentPart>
          </mc:Choice>
          <mc:Fallback>
            <p:pic>
              <p:nvPicPr>
                <p:cNvPr id="301" name="Freihand 300">
                  <a:extLst>
                    <a:ext uri="{FF2B5EF4-FFF2-40B4-BE49-F238E27FC236}">
                      <a16:creationId xmlns:a16="http://schemas.microsoft.com/office/drawing/2014/main" id="{0D8D41D9-77CF-4FC5-9168-30415CF9F7A3}"/>
                    </a:ext>
                  </a:extLst>
                </p:cNvPr>
                <p:cNvPicPr/>
                <p:nvPr/>
              </p:nvPicPr>
              <p:blipFill>
                <a:blip r:embed="rId473"/>
                <a:stretch>
                  <a:fillRect/>
                </a:stretch>
              </p:blipFill>
              <p:spPr>
                <a:xfrm>
                  <a:off x="2886587" y="6026467"/>
                  <a:ext cx="705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302" name="Freihand 301">
                  <a:extLst>
                    <a:ext uri="{FF2B5EF4-FFF2-40B4-BE49-F238E27FC236}">
                      <a16:creationId xmlns:a16="http://schemas.microsoft.com/office/drawing/2014/main" id="{3D1EABF2-ECF4-4199-855C-EB0F50F20BA8}"/>
                    </a:ext>
                  </a:extLst>
                </p14:cNvPr>
                <p14:cNvContentPartPr/>
                <p14:nvPr/>
              </p14:nvContentPartPr>
              <p14:xfrm>
                <a:off x="2986667" y="6050587"/>
                <a:ext cx="167040" cy="27720"/>
              </p14:xfrm>
            </p:contentPart>
          </mc:Choice>
          <mc:Fallback>
            <p:pic>
              <p:nvPicPr>
                <p:cNvPr id="302" name="Freihand 301">
                  <a:extLst>
                    <a:ext uri="{FF2B5EF4-FFF2-40B4-BE49-F238E27FC236}">
                      <a16:creationId xmlns:a16="http://schemas.microsoft.com/office/drawing/2014/main" id="{3D1EABF2-ECF4-4199-855C-EB0F50F20BA8}"/>
                    </a:ext>
                  </a:extLst>
                </p:cNvPr>
                <p:cNvPicPr/>
                <p:nvPr/>
              </p:nvPicPr>
              <p:blipFill>
                <a:blip r:embed="rId475"/>
                <a:stretch>
                  <a:fillRect/>
                </a:stretch>
              </p:blipFill>
              <p:spPr>
                <a:xfrm>
                  <a:off x="2982347" y="6046267"/>
                  <a:ext cx="17568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303" name="Freihand 302">
                  <a:extLst>
                    <a:ext uri="{FF2B5EF4-FFF2-40B4-BE49-F238E27FC236}">
                      <a16:creationId xmlns:a16="http://schemas.microsoft.com/office/drawing/2014/main" id="{CA987F3A-B393-48C2-8EB0-DE5E9334935A}"/>
                    </a:ext>
                  </a:extLst>
                </p14:cNvPr>
                <p14:cNvContentPartPr/>
                <p14:nvPr/>
              </p14:nvContentPartPr>
              <p14:xfrm>
                <a:off x="3176027" y="6035107"/>
                <a:ext cx="66960" cy="82800"/>
              </p14:xfrm>
            </p:contentPart>
          </mc:Choice>
          <mc:Fallback>
            <p:pic>
              <p:nvPicPr>
                <p:cNvPr id="303" name="Freihand 302">
                  <a:extLst>
                    <a:ext uri="{FF2B5EF4-FFF2-40B4-BE49-F238E27FC236}">
                      <a16:creationId xmlns:a16="http://schemas.microsoft.com/office/drawing/2014/main" id="{CA987F3A-B393-48C2-8EB0-DE5E9334935A}"/>
                    </a:ext>
                  </a:extLst>
                </p:cNvPr>
                <p:cNvPicPr/>
                <p:nvPr/>
              </p:nvPicPr>
              <p:blipFill>
                <a:blip r:embed="rId477"/>
                <a:stretch>
                  <a:fillRect/>
                </a:stretch>
              </p:blipFill>
              <p:spPr>
                <a:xfrm>
                  <a:off x="3171707" y="6030787"/>
                  <a:ext cx="75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304" name="Freihand 303">
                  <a:extLst>
                    <a:ext uri="{FF2B5EF4-FFF2-40B4-BE49-F238E27FC236}">
                      <a16:creationId xmlns:a16="http://schemas.microsoft.com/office/drawing/2014/main" id="{7D4CD518-3C93-4F8A-81E2-EFAD2FFB79EC}"/>
                    </a:ext>
                  </a:extLst>
                </p14:cNvPr>
                <p14:cNvContentPartPr/>
                <p14:nvPr/>
              </p14:nvContentPartPr>
              <p14:xfrm>
                <a:off x="3287627" y="6042667"/>
                <a:ext cx="303840" cy="55440"/>
              </p14:xfrm>
            </p:contentPart>
          </mc:Choice>
          <mc:Fallback>
            <p:pic>
              <p:nvPicPr>
                <p:cNvPr id="304" name="Freihand 303">
                  <a:extLst>
                    <a:ext uri="{FF2B5EF4-FFF2-40B4-BE49-F238E27FC236}">
                      <a16:creationId xmlns:a16="http://schemas.microsoft.com/office/drawing/2014/main" id="{7D4CD518-3C93-4F8A-81E2-EFAD2FFB79EC}"/>
                    </a:ext>
                  </a:extLst>
                </p:cNvPr>
                <p:cNvPicPr/>
                <p:nvPr/>
              </p:nvPicPr>
              <p:blipFill>
                <a:blip r:embed="rId479"/>
                <a:stretch>
                  <a:fillRect/>
                </a:stretch>
              </p:blipFill>
              <p:spPr>
                <a:xfrm>
                  <a:off x="3283307" y="6038347"/>
                  <a:ext cx="3124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305" name="Freihand 304">
                  <a:extLst>
                    <a:ext uri="{FF2B5EF4-FFF2-40B4-BE49-F238E27FC236}">
                      <a16:creationId xmlns:a16="http://schemas.microsoft.com/office/drawing/2014/main" id="{730174D2-C021-4E7A-89CB-61FA11238FD4}"/>
                    </a:ext>
                  </a:extLst>
                </p14:cNvPr>
                <p14:cNvContentPartPr/>
                <p14:nvPr/>
              </p14:nvContentPartPr>
              <p14:xfrm>
                <a:off x="3638987" y="6032587"/>
                <a:ext cx="118080" cy="60840"/>
              </p14:xfrm>
            </p:contentPart>
          </mc:Choice>
          <mc:Fallback>
            <p:pic>
              <p:nvPicPr>
                <p:cNvPr id="305" name="Freihand 304">
                  <a:extLst>
                    <a:ext uri="{FF2B5EF4-FFF2-40B4-BE49-F238E27FC236}">
                      <a16:creationId xmlns:a16="http://schemas.microsoft.com/office/drawing/2014/main" id="{730174D2-C021-4E7A-89CB-61FA11238FD4}"/>
                    </a:ext>
                  </a:extLst>
                </p:cNvPr>
                <p:cNvPicPr/>
                <p:nvPr/>
              </p:nvPicPr>
              <p:blipFill>
                <a:blip r:embed="rId481"/>
                <a:stretch>
                  <a:fillRect/>
                </a:stretch>
              </p:blipFill>
              <p:spPr>
                <a:xfrm>
                  <a:off x="3634667" y="6028267"/>
                  <a:ext cx="1267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306" name="Freihand 305">
                  <a:extLst>
                    <a:ext uri="{FF2B5EF4-FFF2-40B4-BE49-F238E27FC236}">
                      <a16:creationId xmlns:a16="http://schemas.microsoft.com/office/drawing/2014/main" id="{012ED5E3-EDD3-4DBD-89C6-A46211518D91}"/>
                    </a:ext>
                  </a:extLst>
                </p14:cNvPr>
                <p14:cNvContentPartPr/>
                <p14:nvPr/>
              </p14:nvContentPartPr>
              <p14:xfrm>
                <a:off x="3724667" y="6025387"/>
                <a:ext cx="82080" cy="74520"/>
              </p14:xfrm>
            </p:contentPart>
          </mc:Choice>
          <mc:Fallback>
            <p:pic>
              <p:nvPicPr>
                <p:cNvPr id="306" name="Freihand 305">
                  <a:extLst>
                    <a:ext uri="{FF2B5EF4-FFF2-40B4-BE49-F238E27FC236}">
                      <a16:creationId xmlns:a16="http://schemas.microsoft.com/office/drawing/2014/main" id="{012ED5E3-EDD3-4DBD-89C6-A46211518D91}"/>
                    </a:ext>
                  </a:extLst>
                </p:cNvPr>
                <p:cNvPicPr/>
                <p:nvPr/>
              </p:nvPicPr>
              <p:blipFill>
                <a:blip r:embed="rId483"/>
                <a:stretch>
                  <a:fillRect/>
                </a:stretch>
              </p:blipFill>
              <p:spPr>
                <a:xfrm>
                  <a:off x="3720347" y="6021067"/>
                  <a:ext cx="907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307" name="Freihand 306">
                  <a:extLst>
                    <a:ext uri="{FF2B5EF4-FFF2-40B4-BE49-F238E27FC236}">
                      <a16:creationId xmlns:a16="http://schemas.microsoft.com/office/drawing/2014/main" id="{94E5D911-B3F7-480F-91C3-721C847261B2}"/>
                    </a:ext>
                  </a:extLst>
                </p14:cNvPr>
                <p14:cNvContentPartPr/>
                <p14:nvPr/>
              </p14:nvContentPartPr>
              <p14:xfrm>
                <a:off x="3799547" y="6013147"/>
                <a:ext cx="77760" cy="86400"/>
              </p14:xfrm>
            </p:contentPart>
          </mc:Choice>
          <mc:Fallback>
            <p:pic>
              <p:nvPicPr>
                <p:cNvPr id="307" name="Freihand 306">
                  <a:extLst>
                    <a:ext uri="{FF2B5EF4-FFF2-40B4-BE49-F238E27FC236}">
                      <a16:creationId xmlns:a16="http://schemas.microsoft.com/office/drawing/2014/main" id="{94E5D911-B3F7-480F-91C3-721C847261B2}"/>
                    </a:ext>
                  </a:extLst>
                </p:cNvPr>
                <p:cNvPicPr/>
                <p:nvPr/>
              </p:nvPicPr>
              <p:blipFill>
                <a:blip r:embed="rId485"/>
                <a:stretch>
                  <a:fillRect/>
                </a:stretch>
              </p:blipFill>
              <p:spPr>
                <a:xfrm>
                  <a:off x="3795227" y="6008827"/>
                  <a:ext cx="864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309" name="Freihand 308">
                  <a:extLst>
                    <a:ext uri="{FF2B5EF4-FFF2-40B4-BE49-F238E27FC236}">
                      <a16:creationId xmlns:a16="http://schemas.microsoft.com/office/drawing/2014/main" id="{92DA7B4B-64A1-4E07-B905-B06B3D835E88}"/>
                    </a:ext>
                  </a:extLst>
                </p14:cNvPr>
                <p14:cNvContentPartPr/>
                <p14:nvPr/>
              </p14:nvContentPartPr>
              <p14:xfrm>
                <a:off x="3899987" y="4807147"/>
                <a:ext cx="2266200" cy="1233000"/>
              </p14:xfrm>
            </p:contentPart>
          </mc:Choice>
          <mc:Fallback>
            <p:pic>
              <p:nvPicPr>
                <p:cNvPr id="309" name="Freihand 308">
                  <a:extLst>
                    <a:ext uri="{FF2B5EF4-FFF2-40B4-BE49-F238E27FC236}">
                      <a16:creationId xmlns:a16="http://schemas.microsoft.com/office/drawing/2014/main" id="{92DA7B4B-64A1-4E07-B905-B06B3D835E88}"/>
                    </a:ext>
                  </a:extLst>
                </p:cNvPr>
                <p:cNvPicPr/>
                <p:nvPr/>
              </p:nvPicPr>
              <p:blipFill>
                <a:blip r:embed="rId487"/>
                <a:stretch>
                  <a:fillRect/>
                </a:stretch>
              </p:blipFill>
              <p:spPr>
                <a:xfrm>
                  <a:off x="3895667" y="4802827"/>
                  <a:ext cx="2274840" cy="12416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311" name="Freihand 310">
                  <a:extLst>
                    <a:ext uri="{FF2B5EF4-FFF2-40B4-BE49-F238E27FC236}">
                      <a16:creationId xmlns:a16="http://schemas.microsoft.com/office/drawing/2014/main" id="{0F760593-DB21-427C-AA0A-3CCFF0D0585A}"/>
                    </a:ext>
                  </a:extLst>
                </p14:cNvPr>
                <p14:cNvContentPartPr/>
                <p14:nvPr/>
              </p14:nvContentPartPr>
              <p14:xfrm>
                <a:off x="6313787" y="4588627"/>
                <a:ext cx="311040" cy="125280"/>
              </p14:xfrm>
            </p:contentPart>
          </mc:Choice>
          <mc:Fallback>
            <p:pic>
              <p:nvPicPr>
                <p:cNvPr id="311" name="Freihand 310">
                  <a:extLst>
                    <a:ext uri="{FF2B5EF4-FFF2-40B4-BE49-F238E27FC236}">
                      <a16:creationId xmlns:a16="http://schemas.microsoft.com/office/drawing/2014/main" id="{0F760593-DB21-427C-AA0A-3CCFF0D0585A}"/>
                    </a:ext>
                  </a:extLst>
                </p:cNvPr>
                <p:cNvPicPr/>
                <p:nvPr/>
              </p:nvPicPr>
              <p:blipFill>
                <a:blip r:embed="rId489"/>
                <a:stretch>
                  <a:fillRect/>
                </a:stretch>
              </p:blipFill>
              <p:spPr>
                <a:xfrm>
                  <a:off x="6309467" y="4584307"/>
                  <a:ext cx="3196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312" name="Freihand 311">
                  <a:extLst>
                    <a:ext uri="{FF2B5EF4-FFF2-40B4-BE49-F238E27FC236}">
                      <a16:creationId xmlns:a16="http://schemas.microsoft.com/office/drawing/2014/main" id="{29581349-3ACE-44DB-9B99-53C2CA913C31}"/>
                    </a:ext>
                  </a:extLst>
                </p14:cNvPr>
                <p14:cNvContentPartPr/>
                <p14:nvPr/>
              </p14:nvContentPartPr>
              <p14:xfrm>
                <a:off x="6664787" y="4431667"/>
                <a:ext cx="156960" cy="212040"/>
              </p14:xfrm>
            </p:contentPart>
          </mc:Choice>
          <mc:Fallback>
            <p:pic>
              <p:nvPicPr>
                <p:cNvPr id="312" name="Freihand 311">
                  <a:extLst>
                    <a:ext uri="{FF2B5EF4-FFF2-40B4-BE49-F238E27FC236}">
                      <a16:creationId xmlns:a16="http://schemas.microsoft.com/office/drawing/2014/main" id="{29581349-3ACE-44DB-9B99-53C2CA913C31}"/>
                    </a:ext>
                  </a:extLst>
                </p:cNvPr>
                <p:cNvPicPr/>
                <p:nvPr/>
              </p:nvPicPr>
              <p:blipFill>
                <a:blip r:embed="rId491"/>
                <a:stretch>
                  <a:fillRect/>
                </a:stretch>
              </p:blipFill>
              <p:spPr>
                <a:xfrm>
                  <a:off x="6660467" y="4427347"/>
                  <a:ext cx="1656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313" name="Freihand 312">
                  <a:extLst>
                    <a:ext uri="{FF2B5EF4-FFF2-40B4-BE49-F238E27FC236}">
                      <a16:creationId xmlns:a16="http://schemas.microsoft.com/office/drawing/2014/main" id="{37242744-B6C8-4E4E-BC41-6FF8D2CDE04B}"/>
                    </a:ext>
                  </a:extLst>
                </p14:cNvPr>
                <p14:cNvContentPartPr/>
                <p14:nvPr/>
              </p14:nvContentPartPr>
              <p14:xfrm>
                <a:off x="6964307" y="4460827"/>
                <a:ext cx="102240" cy="105480"/>
              </p14:xfrm>
            </p:contentPart>
          </mc:Choice>
          <mc:Fallback>
            <p:pic>
              <p:nvPicPr>
                <p:cNvPr id="313" name="Freihand 312">
                  <a:extLst>
                    <a:ext uri="{FF2B5EF4-FFF2-40B4-BE49-F238E27FC236}">
                      <a16:creationId xmlns:a16="http://schemas.microsoft.com/office/drawing/2014/main" id="{37242744-B6C8-4E4E-BC41-6FF8D2CDE04B}"/>
                    </a:ext>
                  </a:extLst>
                </p:cNvPr>
                <p:cNvPicPr/>
                <p:nvPr/>
              </p:nvPicPr>
              <p:blipFill>
                <a:blip r:embed="rId493"/>
                <a:stretch>
                  <a:fillRect/>
                </a:stretch>
              </p:blipFill>
              <p:spPr>
                <a:xfrm>
                  <a:off x="6959987" y="4456507"/>
                  <a:ext cx="1108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314" name="Freihand 313">
                  <a:extLst>
                    <a:ext uri="{FF2B5EF4-FFF2-40B4-BE49-F238E27FC236}">
                      <a16:creationId xmlns:a16="http://schemas.microsoft.com/office/drawing/2014/main" id="{754E2086-719B-469E-A0E8-553AB1F78735}"/>
                    </a:ext>
                  </a:extLst>
                </p14:cNvPr>
                <p14:cNvContentPartPr/>
                <p14:nvPr/>
              </p14:nvContentPartPr>
              <p14:xfrm>
                <a:off x="7099307" y="4452187"/>
                <a:ext cx="213120" cy="75960"/>
              </p14:xfrm>
            </p:contentPart>
          </mc:Choice>
          <mc:Fallback>
            <p:pic>
              <p:nvPicPr>
                <p:cNvPr id="314" name="Freihand 313">
                  <a:extLst>
                    <a:ext uri="{FF2B5EF4-FFF2-40B4-BE49-F238E27FC236}">
                      <a16:creationId xmlns:a16="http://schemas.microsoft.com/office/drawing/2014/main" id="{754E2086-719B-469E-A0E8-553AB1F78735}"/>
                    </a:ext>
                  </a:extLst>
                </p:cNvPr>
                <p:cNvPicPr/>
                <p:nvPr/>
              </p:nvPicPr>
              <p:blipFill>
                <a:blip r:embed="rId495"/>
                <a:stretch>
                  <a:fillRect/>
                </a:stretch>
              </p:blipFill>
              <p:spPr>
                <a:xfrm>
                  <a:off x="7094987" y="4447867"/>
                  <a:ext cx="22176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315" name="Freihand 314">
                  <a:extLst>
                    <a:ext uri="{FF2B5EF4-FFF2-40B4-BE49-F238E27FC236}">
                      <a16:creationId xmlns:a16="http://schemas.microsoft.com/office/drawing/2014/main" id="{E7B00743-6E77-4412-B023-316BB6810513}"/>
                    </a:ext>
                  </a:extLst>
                </p14:cNvPr>
                <p14:cNvContentPartPr/>
                <p14:nvPr/>
              </p14:nvContentPartPr>
              <p14:xfrm>
                <a:off x="7357787" y="4395667"/>
                <a:ext cx="124560" cy="242280"/>
              </p14:xfrm>
            </p:contentPart>
          </mc:Choice>
          <mc:Fallback>
            <p:pic>
              <p:nvPicPr>
                <p:cNvPr id="315" name="Freihand 314">
                  <a:extLst>
                    <a:ext uri="{FF2B5EF4-FFF2-40B4-BE49-F238E27FC236}">
                      <a16:creationId xmlns:a16="http://schemas.microsoft.com/office/drawing/2014/main" id="{E7B00743-6E77-4412-B023-316BB6810513}"/>
                    </a:ext>
                  </a:extLst>
                </p:cNvPr>
                <p:cNvPicPr/>
                <p:nvPr/>
              </p:nvPicPr>
              <p:blipFill>
                <a:blip r:embed="rId497"/>
                <a:stretch>
                  <a:fillRect/>
                </a:stretch>
              </p:blipFill>
              <p:spPr>
                <a:xfrm>
                  <a:off x="7353467" y="4391347"/>
                  <a:ext cx="13320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316" name="Freihand 315">
                  <a:extLst>
                    <a:ext uri="{FF2B5EF4-FFF2-40B4-BE49-F238E27FC236}">
                      <a16:creationId xmlns:a16="http://schemas.microsoft.com/office/drawing/2014/main" id="{843BAA2F-A399-4A28-B02C-B9AB4AC4C4A9}"/>
                    </a:ext>
                  </a:extLst>
                </p14:cNvPr>
                <p14:cNvContentPartPr/>
                <p14:nvPr/>
              </p14:nvContentPartPr>
              <p14:xfrm>
                <a:off x="7527707" y="4338067"/>
                <a:ext cx="278280" cy="94320"/>
              </p14:xfrm>
            </p:contentPart>
          </mc:Choice>
          <mc:Fallback>
            <p:pic>
              <p:nvPicPr>
                <p:cNvPr id="316" name="Freihand 315">
                  <a:extLst>
                    <a:ext uri="{FF2B5EF4-FFF2-40B4-BE49-F238E27FC236}">
                      <a16:creationId xmlns:a16="http://schemas.microsoft.com/office/drawing/2014/main" id="{843BAA2F-A399-4A28-B02C-B9AB4AC4C4A9}"/>
                    </a:ext>
                  </a:extLst>
                </p:cNvPr>
                <p:cNvPicPr/>
                <p:nvPr/>
              </p:nvPicPr>
              <p:blipFill>
                <a:blip r:embed="rId499"/>
                <a:stretch>
                  <a:fillRect/>
                </a:stretch>
              </p:blipFill>
              <p:spPr>
                <a:xfrm>
                  <a:off x="7523387" y="4333747"/>
                  <a:ext cx="2869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317" name="Freihand 316">
                  <a:extLst>
                    <a:ext uri="{FF2B5EF4-FFF2-40B4-BE49-F238E27FC236}">
                      <a16:creationId xmlns:a16="http://schemas.microsoft.com/office/drawing/2014/main" id="{18EB86F0-7291-47D8-BF4C-B0CF0A8A25DE}"/>
                    </a:ext>
                  </a:extLst>
                </p14:cNvPr>
                <p14:cNvContentPartPr/>
                <p14:nvPr/>
              </p14:nvContentPartPr>
              <p14:xfrm>
                <a:off x="7763147" y="4281547"/>
                <a:ext cx="91800" cy="12600"/>
              </p14:xfrm>
            </p:contentPart>
          </mc:Choice>
          <mc:Fallback>
            <p:pic>
              <p:nvPicPr>
                <p:cNvPr id="317" name="Freihand 316">
                  <a:extLst>
                    <a:ext uri="{FF2B5EF4-FFF2-40B4-BE49-F238E27FC236}">
                      <a16:creationId xmlns:a16="http://schemas.microsoft.com/office/drawing/2014/main" id="{18EB86F0-7291-47D8-BF4C-B0CF0A8A25DE}"/>
                    </a:ext>
                  </a:extLst>
                </p:cNvPr>
                <p:cNvPicPr/>
                <p:nvPr/>
              </p:nvPicPr>
              <p:blipFill>
                <a:blip r:embed="rId501"/>
                <a:stretch>
                  <a:fillRect/>
                </a:stretch>
              </p:blipFill>
              <p:spPr>
                <a:xfrm>
                  <a:off x="7758827" y="4277227"/>
                  <a:ext cx="1004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318" name="Freihand 317">
                  <a:extLst>
                    <a:ext uri="{FF2B5EF4-FFF2-40B4-BE49-F238E27FC236}">
                      <a16:creationId xmlns:a16="http://schemas.microsoft.com/office/drawing/2014/main" id="{F8D4718B-5A9D-4919-AE36-2696CF240ACA}"/>
                    </a:ext>
                  </a:extLst>
                </p14:cNvPr>
                <p14:cNvContentPartPr/>
                <p14:nvPr/>
              </p14:nvContentPartPr>
              <p14:xfrm>
                <a:off x="7835147" y="4294507"/>
                <a:ext cx="73080" cy="99720"/>
              </p14:xfrm>
            </p:contentPart>
          </mc:Choice>
          <mc:Fallback>
            <p:pic>
              <p:nvPicPr>
                <p:cNvPr id="318" name="Freihand 317">
                  <a:extLst>
                    <a:ext uri="{FF2B5EF4-FFF2-40B4-BE49-F238E27FC236}">
                      <a16:creationId xmlns:a16="http://schemas.microsoft.com/office/drawing/2014/main" id="{F8D4718B-5A9D-4919-AE36-2696CF240ACA}"/>
                    </a:ext>
                  </a:extLst>
                </p:cNvPr>
                <p:cNvPicPr/>
                <p:nvPr/>
              </p:nvPicPr>
              <p:blipFill>
                <a:blip r:embed="rId503"/>
                <a:stretch>
                  <a:fillRect/>
                </a:stretch>
              </p:blipFill>
              <p:spPr>
                <a:xfrm>
                  <a:off x="7830827" y="4290187"/>
                  <a:ext cx="817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319" name="Freihand 318">
                  <a:extLst>
                    <a:ext uri="{FF2B5EF4-FFF2-40B4-BE49-F238E27FC236}">
                      <a16:creationId xmlns:a16="http://schemas.microsoft.com/office/drawing/2014/main" id="{9A44B997-4E97-462B-AC15-91F06BC99033}"/>
                    </a:ext>
                  </a:extLst>
                </p14:cNvPr>
                <p14:cNvContentPartPr/>
                <p14:nvPr/>
              </p14:nvContentPartPr>
              <p14:xfrm>
                <a:off x="6848027" y="4702747"/>
                <a:ext cx="122040" cy="122400"/>
              </p14:xfrm>
            </p:contentPart>
          </mc:Choice>
          <mc:Fallback>
            <p:pic>
              <p:nvPicPr>
                <p:cNvPr id="319" name="Freihand 318">
                  <a:extLst>
                    <a:ext uri="{FF2B5EF4-FFF2-40B4-BE49-F238E27FC236}">
                      <a16:creationId xmlns:a16="http://schemas.microsoft.com/office/drawing/2014/main" id="{9A44B997-4E97-462B-AC15-91F06BC99033}"/>
                    </a:ext>
                  </a:extLst>
                </p:cNvPr>
                <p:cNvPicPr/>
                <p:nvPr/>
              </p:nvPicPr>
              <p:blipFill>
                <a:blip r:embed="rId505"/>
                <a:stretch>
                  <a:fillRect/>
                </a:stretch>
              </p:blipFill>
              <p:spPr>
                <a:xfrm>
                  <a:off x="6843707" y="4698427"/>
                  <a:ext cx="1306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320" name="Freihand 319">
                  <a:extLst>
                    <a:ext uri="{FF2B5EF4-FFF2-40B4-BE49-F238E27FC236}">
                      <a16:creationId xmlns:a16="http://schemas.microsoft.com/office/drawing/2014/main" id="{920B8F53-610C-49B7-A245-6BA1FC2055E9}"/>
                    </a:ext>
                  </a:extLst>
                </p14:cNvPr>
                <p14:cNvContentPartPr/>
                <p14:nvPr/>
              </p14:nvContentPartPr>
              <p14:xfrm>
                <a:off x="6963227" y="4727587"/>
                <a:ext cx="215640" cy="78120"/>
              </p14:xfrm>
            </p:contentPart>
          </mc:Choice>
          <mc:Fallback>
            <p:pic>
              <p:nvPicPr>
                <p:cNvPr id="320" name="Freihand 319">
                  <a:extLst>
                    <a:ext uri="{FF2B5EF4-FFF2-40B4-BE49-F238E27FC236}">
                      <a16:creationId xmlns:a16="http://schemas.microsoft.com/office/drawing/2014/main" id="{920B8F53-610C-49B7-A245-6BA1FC2055E9}"/>
                    </a:ext>
                  </a:extLst>
                </p:cNvPr>
                <p:cNvPicPr/>
                <p:nvPr/>
              </p:nvPicPr>
              <p:blipFill>
                <a:blip r:embed="rId507"/>
                <a:stretch>
                  <a:fillRect/>
                </a:stretch>
              </p:blipFill>
              <p:spPr>
                <a:xfrm>
                  <a:off x="6958907" y="4723267"/>
                  <a:ext cx="2242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321" name="Freihand 320">
                  <a:extLst>
                    <a:ext uri="{FF2B5EF4-FFF2-40B4-BE49-F238E27FC236}">
                      <a16:creationId xmlns:a16="http://schemas.microsoft.com/office/drawing/2014/main" id="{E17BF6F1-5E31-46DD-8F2E-96E14E154850}"/>
                    </a:ext>
                  </a:extLst>
                </p14:cNvPr>
                <p14:cNvContentPartPr/>
                <p14:nvPr/>
              </p14:nvContentPartPr>
              <p14:xfrm>
                <a:off x="7303067" y="4540747"/>
                <a:ext cx="237240" cy="292320"/>
              </p14:xfrm>
            </p:contentPart>
          </mc:Choice>
          <mc:Fallback>
            <p:pic>
              <p:nvPicPr>
                <p:cNvPr id="321" name="Freihand 320">
                  <a:extLst>
                    <a:ext uri="{FF2B5EF4-FFF2-40B4-BE49-F238E27FC236}">
                      <a16:creationId xmlns:a16="http://schemas.microsoft.com/office/drawing/2014/main" id="{E17BF6F1-5E31-46DD-8F2E-96E14E154850}"/>
                    </a:ext>
                  </a:extLst>
                </p:cNvPr>
                <p:cNvPicPr/>
                <p:nvPr/>
              </p:nvPicPr>
              <p:blipFill>
                <a:blip r:embed="rId509"/>
                <a:stretch>
                  <a:fillRect/>
                </a:stretch>
              </p:blipFill>
              <p:spPr>
                <a:xfrm>
                  <a:off x="7298747" y="4536427"/>
                  <a:ext cx="24588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322" name="Freihand 321">
                  <a:extLst>
                    <a:ext uri="{FF2B5EF4-FFF2-40B4-BE49-F238E27FC236}">
                      <a16:creationId xmlns:a16="http://schemas.microsoft.com/office/drawing/2014/main" id="{5881AFEB-B6A8-41B8-ABAC-06E0905A21BB}"/>
                    </a:ext>
                  </a:extLst>
                </p14:cNvPr>
                <p14:cNvContentPartPr/>
                <p14:nvPr/>
              </p14:nvContentPartPr>
              <p14:xfrm>
                <a:off x="7526627" y="4642267"/>
                <a:ext cx="176760" cy="64440"/>
              </p14:xfrm>
            </p:contentPart>
          </mc:Choice>
          <mc:Fallback>
            <p:pic>
              <p:nvPicPr>
                <p:cNvPr id="322" name="Freihand 321">
                  <a:extLst>
                    <a:ext uri="{FF2B5EF4-FFF2-40B4-BE49-F238E27FC236}">
                      <a16:creationId xmlns:a16="http://schemas.microsoft.com/office/drawing/2014/main" id="{5881AFEB-B6A8-41B8-ABAC-06E0905A21BB}"/>
                    </a:ext>
                  </a:extLst>
                </p:cNvPr>
                <p:cNvPicPr/>
                <p:nvPr/>
              </p:nvPicPr>
              <p:blipFill>
                <a:blip r:embed="rId511"/>
                <a:stretch>
                  <a:fillRect/>
                </a:stretch>
              </p:blipFill>
              <p:spPr>
                <a:xfrm>
                  <a:off x="7522307" y="4637947"/>
                  <a:ext cx="1854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323" name="Freihand 322">
                  <a:extLst>
                    <a:ext uri="{FF2B5EF4-FFF2-40B4-BE49-F238E27FC236}">
                      <a16:creationId xmlns:a16="http://schemas.microsoft.com/office/drawing/2014/main" id="{F67A48E6-FBB7-4557-A557-ED656B51E8EB}"/>
                    </a:ext>
                  </a:extLst>
                </p14:cNvPr>
                <p14:cNvContentPartPr/>
                <p14:nvPr/>
              </p14:nvContentPartPr>
              <p14:xfrm>
                <a:off x="7685027" y="4533907"/>
                <a:ext cx="143280" cy="134280"/>
              </p14:xfrm>
            </p:contentPart>
          </mc:Choice>
          <mc:Fallback>
            <p:pic>
              <p:nvPicPr>
                <p:cNvPr id="323" name="Freihand 322">
                  <a:extLst>
                    <a:ext uri="{FF2B5EF4-FFF2-40B4-BE49-F238E27FC236}">
                      <a16:creationId xmlns:a16="http://schemas.microsoft.com/office/drawing/2014/main" id="{F67A48E6-FBB7-4557-A557-ED656B51E8EB}"/>
                    </a:ext>
                  </a:extLst>
                </p:cNvPr>
                <p:cNvPicPr/>
                <p:nvPr/>
              </p:nvPicPr>
              <p:blipFill>
                <a:blip r:embed="rId513"/>
                <a:stretch>
                  <a:fillRect/>
                </a:stretch>
              </p:blipFill>
              <p:spPr>
                <a:xfrm>
                  <a:off x="7680707" y="4529587"/>
                  <a:ext cx="1519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324" name="Freihand 323">
                  <a:extLst>
                    <a:ext uri="{FF2B5EF4-FFF2-40B4-BE49-F238E27FC236}">
                      <a16:creationId xmlns:a16="http://schemas.microsoft.com/office/drawing/2014/main" id="{12A5FF5E-186B-4CCC-B434-14B68201E6F4}"/>
                    </a:ext>
                  </a:extLst>
                </p14:cNvPr>
                <p14:cNvContentPartPr/>
                <p14:nvPr/>
              </p14:nvContentPartPr>
              <p14:xfrm>
                <a:off x="7953227" y="4462627"/>
                <a:ext cx="297720" cy="151920"/>
              </p14:xfrm>
            </p:contentPart>
          </mc:Choice>
          <mc:Fallback>
            <p:pic>
              <p:nvPicPr>
                <p:cNvPr id="324" name="Freihand 323">
                  <a:extLst>
                    <a:ext uri="{FF2B5EF4-FFF2-40B4-BE49-F238E27FC236}">
                      <a16:creationId xmlns:a16="http://schemas.microsoft.com/office/drawing/2014/main" id="{12A5FF5E-186B-4CCC-B434-14B68201E6F4}"/>
                    </a:ext>
                  </a:extLst>
                </p:cNvPr>
                <p:cNvPicPr/>
                <p:nvPr/>
              </p:nvPicPr>
              <p:blipFill>
                <a:blip r:embed="rId515"/>
                <a:stretch>
                  <a:fillRect/>
                </a:stretch>
              </p:blipFill>
              <p:spPr>
                <a:xfrm>
                  <a:off x="7948907" y="4458307"/>
                  <a:ext cx="3063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325" name="Freihand 324">
                  <a:extLst>
                    <a:ext uri="{FF2B5EF4-FFF2-40B4-BE49-F238E27FC236}">
                      <a16:creationId xmlns:a16="http://schemas.microsoft.com/office/drawing/2014/main" id="{9DE212FB-1BED-4F54-86C2-07CAF394E07F}"/>
                    </a:ext>
                  </a:extLst>
                </p14:cNvPr>
                <p14:cNvContentPartPr/>
                <p14:nvPr/>
              </p14:nvContentPartPr>
              <p14:xfrm>
                <a:off x="6819587" y="4924867"/>
                <a:ext cx="81720" cy="156600"/>
              </p14:xfrm>
            </p:contentPart>
          </mc:Choice>
          <mc:Fallback>
            <p:pic>
              <p:nvPicPr>
                <p:cNvPr id="325" name="Freihand 324">
                  <a:extLst>
                    <a:ext uri="{FF2B5EF4-FFF2-40B4-BE49-F238E27FC236}">
                      <a16:creationId xmlns:a16="http://schemas.microsoft.com/office/drawing/2014/main" id="{9DE212FB-1BED-4F54-86C2-07CAF394E07F}"/>
                    </a:ext>
                  </a:extLst>
                </p:cNvPr>
                <p:cNvPicPr/>
                <p:nvPr/>
              </p:nvPicPr>
              <p:blipFill>
                <a:blip r:embed="rId517"/>
                <a:stretch>
                  <a:fillRect/>
                </a:stretch>
              </p:blipFill>
              <p:spPr>
                <a:xfrm>
                  <a:off x="6815267" y="4920547"/>
                  <a:ext cx="903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327" name="Freihand 326">
                  <a:extLst>
                    <a:ext uri="{FF2B5EF4-FFF2-40B4-BE49-F238E27FC236}">
                      <a16:creationId xmlns:a16="http://schemas.microsoft.com/office/drawing/2014/main" id="{136C3A1D-E97E-4B56-B531-D15E26873826}"/>
                    </a:ext>
                  </a:extLst>
                </p14:cNvPr>
                <p14:cNvContentPartPr/>
                <p14:nvPr/>
              </p14:nvContentPartPr>
              <p14:xfrm>
                <a:off x="6920387" y="4945027"/>
                <a:ext cx="414000" cy="127800"/>
              </p14:xfrm>
            </p:contentPart>
          </mc:Choice>
          <mc:Fallback>
            <p:pic>
              <p:nvPicPr>
                <p:cNvPr id="327" name="Freihand 326">
                  <a:extLst>
                    <a:ext uri="{FF2B5EF4-FFF2-40B4-BE49-F238E27FC236}">
                      <a16:creationId xmlns:a16="http://schemas.microsoft.com/office/drawing/2014/main" id="{136C3A1D-E97E-4B56-B531-D15E26873826}"/>
                    </a:ext>
                  </a:extLst>
                </p:cNvPr>
                <p:cNvPicPr/>
                <p:nvPr/>
              </p:nvPicPr>
              <p:blipFill>
                <a:blip r:embed="rId519"/>
                <a:stretch>
                  <a:fillRect/>
                </a:stretch>
              </p:blipFill>
              <p:spPr>
                <a:xfrm>
                  <a:off x="6916067" y="4940707"/>
                  <a:ext cx="4226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328" name="Freihand 327">
                  <a:extLst>
                    <a:ext uri="{FF2B5EF4-FFF2-40B4-BE49-F238E27FC236}">
                      <a16:creationId xmlns:a16="http://schemas.microsoft.com/office/drawing/2014/main" id="{180CE271-8E69-477C-B1B3-7C8E975EA5BF}"/>
                    </a:ext>
                  </a:extLst>
                </p14:cNvPr>
                <p14:cNvContentPartPr/>
                <p14:nvPr/>
              </p14:nvContentPartPr>
              <p14:xfrm>
                <a:off x="7463267" y="4861867"/>
                <a:ext cx="132480" cy="202680"/>
              </p14:xfrm>
            </p:contentPart>
          </mc:Choice>
          <mc:Fallback>
            <p:pic>
              <p:nvPicPr>
                <p:cNvPr id="328" name="Freihand 327">
                  <a:extLst>
                    <a:ext uri="{FF2B5EF4-FFF2-40B4-BE49-F238E27FC236}">
                      <a16:creationId xmlns:a16="http://schemas.microsoft.com/office/drawing/2014/main" id="{180CE271-8E69-477C-B1B3-7C8E975EA5BF}"/>
                    </a:ext>
                  </a:extLst>
                </p:cNvPr>
                <p:cNvPicPr/>
                <p:nvPr/>
              </p:nvPicPr>
              <p:blipFill>
                <a:blip r:embed="rId521"/>
                <a:stretch>
                  <a:fillRect/>
                </a:stretch>
              </p:blipFill>
              <p:spPr>
                <a:xfrm>
                  <a:off x="7458947" y="4857547"/>
                  <a:ext cx="14112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329" name="Freihand 328">
                  <a:extLst>
                    <a:ext uri="{FF2B5EF4-FFF2-40B4-BE49-F238E27FC236}">
                      <a16:creationId xmlns:a16="http://schemas.microsoft.com/office/drawing/2014/main" id="{75239486-0266-4D29-AAFB-73BF33F0A353}"/>
                    </a:ext>
                  </a:extLst>
                </p14:cNvPr>
                <p14:cNvContentPartPr/>
                <p14:nvPr/>
              </p14:nvContentPartPr>
              <p14:xfrm>
                <a:off x="7626347" y="4822987"/>
                <a:ext cx="121320" cy="92520"/>
              </p14:xfrm>
            </p:contentPart>
          </mc:Choice>
          <mc:Fallback>
            <p:pic>
              <p:nvPicPr>
                <p:cNvPr id="329" name="Freihand 328">
                  <a:extLst>
                    <a:ext uri="{FF2B5EF4-FFF2-40B4-BE49-F238E27FC236}">
                      <a16:creationId xmlns:a16="http://schemas.microsoft.com/office/drawing/2014/main" id="{75239486-0266-4D29-AAFB-73BF33F0A353}"/>
                    </a:ext>
                  </a:extLst>
                </p:cNvPr>
                <p:cNvPicPr/>
                <p:nvPr/>
              </p:nvPicPr>
              <p:blipFill>
                <a:blip r:embed="rId523"/>
                <a:stretch>
                  <a:fillRect/>
                </a:stretch>
              </p:blipFill>
              <p:spPr>
                <a:xfrm>
                  <a:off x="7622027" y="4818667"/>
                  <a:ext cx="1299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330" name="Freihand 329">
                  <a:extLst>
                    <a:ext uri="{FF2B5EF4-FFF2-40B4-BE49-F238E27FC236}">
                      <a16:creationId xmlns:a16="http://schemas.microsoft.com/office/drawing/2014/main" id="{C9850B61-EB2C-45C4-B369-4617A52D7306}"/>
                    </a:ext>
                  </a:extLst>
                </p14:cNvPr>
                <p14:cNvContentPartPr/>
                <p14:nvPr/>
              </p14:nvContentPartPr>
              <p14:xfrm>
                <a:off x="7751627" y="4778707"/>
                <a:ext cx="93600" cy="95400"/>
              </p14:xfrm>
            </p:contentPart>
          </mc:Choice>
          <mc:Fallback>
            <p:pic>
              <p:nvPicPr>
                <p:cNvPr id="330" name="Freihand 329">
                  <a:extLst>
                    <a:ext uri="{FF2B5EF4-FFF2-40B4-BE49-F238E27FC236}">
                      <a16:creationId xmlns:a16="http://schemas.microsoft.com/office/drawing/2014/main" id="{C9850B61-EB2C-45C4-B369-4617A52D7306}"/>
                    </a:ext>
                  </a:extLst>
                </p:cNvPr>
                <p:cNvPicPr/>
                <p:nvPr/>
              </p:nvPicPr>
              <p:blipFill>
                <a:blip r:embed="rId525"/>
                <a:stretch>
                  <a:fillRect/>
                </a:stretch>
              </p:blipFill>
              <p:spPr>
                <a:xfrm>
                  <a:off x="7747307" y="4774387"/>
                  <a:ext cx="1022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331" name="Freihand 330">
                  <a:extLst>
                    <a:ext uri="{FF2B5EF4-FFF2-40B4-BE49-F238E27FC236}">
                      <a16:creationId xmlns:a16="http://schemas.microsoft.com/office/drawing/2014/main" id="{58264AB9-678E-446F-A756-9C90FCA0B8A0}"/>
                    </a:ext>
                  </a:extLst>
                </p14:cNvPr>
                <p14:cNvContentPartPr/>
                <p14:nvPr/>
              </p14:nvContentPartPr>
              <p14:xfrm>
                <a:off x="7863947" y="4786627"/>
                <a:ext cx="87840" cy="92520"/>
              </p14:xfrm>
            </p:contentPart>
          </mc:Choice>
          <mc:Fallback>
            <p:pic>
              <p:nvPicPr>
                <p:cNvPr id="331" name="Freihand 330">
                  <a:extLst>
                    <a:ext uri="{FF2B5EF4-FFF2-40B4-BE49-F238E27FC236}">
                      <a16:creationId xmlns:a16="http://schemas.microsoft.com/office/drawing/2014/main" id="{58264AB9-678E-446F-A756-9C90FCA0B8A0}"/>
                    </a:ext>
                  </a:extLst>
                </p:cNvPr>
                <p:cNvPicPr/>
                <p:nvPr/>
              </p:nvPicPr>
              <p:blipFill>
                <a:blip r:embed="rId527"/>
                <a:stretch>
                  <a:fillRect/>
                </a:stretch>
              </p:blipFill>
              <p:spPr>
                <a:xfrm>
                  <a:off x="7859627" y="4782307"/>
                  <a:ext cx="964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332" name="Freihand 331">
                  <a:extLst>
                    <a:ext uri="{FF2B5EF4-FFF2-40B4-BE49-F238E27FC236}">
                      <a16:creationId xmlns:a16="http://schemas.microsoft.com/office/drawing/2014/main" id="{B76A91AF-6105-44AF-B1CB-E863AF7C9068}"/>
                    </a:ext>
                  </a:extLst>
                </p14:cNvPr>
                <p14:cNvContentPartPr/>
                <p14:nvPr/>
              </p14:nvContentPartPr>
              <p14:xfrm>
                <a:off x="8058707" y="4680427"/>
                <a:ext cx="89640" cy="138240"/>
              </p14:xfrm>
            </p:contentPart>
          </mc:Choice>
          <mc:Fallback>
            <p:pic>
              <p:nvPicPr>
                <p:cNvPr id="332" name="Freihand 331">
                  <a:extLst>
                    <a:ext uri="{FF2B5EF4-FFF2-40B4-BE49-F238E27FC236}">
                      <a16:creationId xmlns:a16="http://schemas.microsoft.com/office/drawing/2014/main" id="{B76A91AF-6105-44AF-B1CB-E863AF7C9068}"/>
                    </a:ext>
                  </a:extLst>
                </p:cNvPr>
                <p:cNvPicPr/>
                <p:nvPr/>
              </p:nvPicPr>
              <p:blipFill>
                <a:blip r:embed="rId529"/>
                <a:stretch>
                  <a:fillRect/>
                </a:stretch>
              </p:blipFill>
              <p:spPr>
                <a:xfrm>
                  <a:off x="8054387" y="4676107"/>
                  <a:ext cx="982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333" name="Freihand 332">
                  <a:extLst>
                    <a:ext uri="{FF2B5EF4-FFF2-40B4-BE49-F238E27FC236}">
                      <a16:creationId xmlns:a16="http://schemas.microsoft.com/office/drawing/2014/main" id="{5E9B057B-34C7-46D5-91A0-CAA8F534AED5}"/>
                    </a:ext>
                  </a:extLst>
                </p14:cNvPr>
                <p14:cNvContentPartPr/>
                <p14:nvPr/>
              </p14:nvContentPartPr>
              <p14:xfrm>
                <a:off x="8150507" y="4709587"/>
                <a:ext cx="82080" cy="62280"/>
              </p14:xfrm>
            </p:contentPart>
          </mc:Choice>
          <mc:Fallback>
            <p:pic>
              <p:nvPicPr>
                <p:cNvPr id="333" name="Freihand 332">
                  <a:extLst>
                    <a:ext uri="{FF2B5EF4-FFF2-40B4-BE49-F238E27FC236}">
                      <a16:creationId xmlns:a16="http://schemas.microsoft.com/office/drawing/2014/main" id="{5E9B057B-34C7-46D5-91A0-CAA8F534AED5}"/>
                    </a:ext>
                  </a:extLst>
                </p:cNvPr>
                <p:cNvPicPr/>
                <p:nvPr/>
              </p:nvPicPr>
              <p:blipFill>
                <a:blip r:embed="rId531"/>
                <a:stretch>
                  <a:fillRect/>
                </a:stretch>
              </p:blipFill>
              <p:spPr>
                <a:xfrm>
                  <a:off x="8146187" y="4705267"/>
                  <a:ext cx="9072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335" name="Freihand 334">
                  <a:extLst>
                    <a:ext uri="{FF2B5EF4-FFF2-40B4-BE49-F238E27FC236}">
                      <a16:creationId xmlns:a16="http://schemas.microsoft.com/office/drawing/2014/main" id="{BF721474-735C-4F01-8A18-D4F7CB68637A}"/>
                    </a:ext>
                  </a:extLst>
                </p14:cNvPr>
                <p14:cNvContentPartPr/>
                <p14:nvPr/>
              </p14:nvContentPartPr>
              <p14:xfrm>
                <a:off x="8045747" y="4666747"/>
                <a:ext cx="293760" cy="153000"/>
              </p14:xfrm>
            </p:contentPart>
          </mc:Choice>
          <mc:Fallback>
            <p:pic>
              <p:nvPicPr>
                <p:cNvPr id="335" name="Freihand 334">
                  <a:extLst>
                    <a:ext uri="{FF2B5EF4-FFF2-40B4-BE49-F238E27FC236}">
                      <a16:creationId xmlns:a16="http://schemas.microsoft.com/office/drawing/2014/main" id="{BF721474-735C-4F01-8A18-D4F7CB68637A}"/>
                    </a:ext>
                  </a:extLst>
                </p:cNvPr>
                <p:cNvPicPr/>
                <p:nvPr/>
              </p:nvPicPr>
              <p:blipFill>
                <a:blip r:embed="rId533"/>
                <a:stretch>
                  <a:fillRect/>
                </a:stretch>
              </p:blipFill>
              <p:spPr>
                <a:xfrm>
                  <a:off x="8041427" y="4662427"/>
                  <a:ext cx="30240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336" name="Freihand 335">
                  <a:extLst>
                    <a:ext uri="{FF2B5EF4-FFF2-40B4-BE49-F238E27FC236}">
                      <a16:creationId xmlns:a16="http://schemas.microsoft.com/office/drawing/2014/main" id="{0231D629-7BE1-43E8-8887-A0768EEDA381}"/>
                    </a:ext>
                  </a:extLst>
                </p14:cNvPr>
                <p14:cNvContentPartPr/>
                <p14:nvPr/>
              </p14:nvContentPartPr>
              <p14:xfrm>
                <a:off x="8297747" y="4640467"/>
                <a:ext cx="99000" cy="108000"/>
              </p14:xfrm>
            </p:contentPart>
          </mc:Choice>
          <mc:Fallback>
            <p:pic>
              <p:nvPicPr>
                <p:cNvPr id="336" name="Freihand 335">
                  <a:extLst>
                    <a:ext uri="{FF2B5EF4-FFF2-40B4-BE49-F238E27FC236}">
                      <a16:creationId xmlns:a16="http://schemas.microsoft.com/office/drawing/2014/main" id="{0231D629-7BE1-43E8-8887-A0768EEDA381}"/>
                    </a:ext>
                  </a:extLst>
                </p:cNvPr>
                <p:cNvPicPr/>
                <p:nvPr/>
              </p:nvPicPr>
              <p:blipFill>
                <a:blip r:embed="rId535"/>
                <a:stretch>
                  <a:fillRect/>
                </a:stretch>
              </p:blipFill>
              <p:spPr>
                <a:xfrm>
                  <a:off x="8293427" y="4636147"/>
                  <a:ext cx="1076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337" name="Freihand 336">
                  <a:extLst>
                    <a:ext uri="{FF2B5EF4-FFF2-40B4-BE49-F238E27FC236}">
                      <a16:creationId xmlns:a16="http://schemas.microsoft.com/office/drawing/2014/main" id="{9A7405A9-49F7-4232-AE90-16A4C1B8D602}"/>
                    </a:ext>
                  </a:extLst>
                </p14:cNvPr>
                <p14:cNvContentPartPr/>
                <p14:nvPr/>
              </p14:nvContentPartPr>
              <p14:xfrm>
                <a:off x="7238987" y="5108467"/>
                <a:ext cx="49680" cy="156600"/>
              </p14:xfrm>
            </p:contentPart>
          </mc:Choice>
          <mc:Fallback>
            <p:pic>
              <p:nvPicPr>
                <p:cNvPr id="337" name="Freihand 336">
                  <a:extLst>
                    <a:ext uri="{FF2B5EF4-FFF2-40B4-BE49-F238E27FC236}">
                      <a16:creationId xmlns:a16="http://schemas.microsoft.com/office/drawing/2014/main" id="{9A7405A9-49F7-4232-AE90-16A4C1B8D602}"/>
                    </a:ext>
                  </a:extLst>
                </p:cNvPr>
                <p:cNvPicPr/>
                <p:nvPr/>
              </p:nvPicPr>
              <p:blipFill>
                <a:blip r:embed="rId537"/>
                <a:stretch>
                  <a:fillRect/>
                </a:stretch>
              </p:blipFill>
              <p:spPr>
                <a:xfrm>
                  <a:off x="7234667" y="5104147"/>
                  <a:ext cx="5832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338" name="Freihand 337">
                  <a:extLst>
                    <a:ext uri="{FF2B5EF4-FFF2-40B4-BE49-F238E27FC236}">
                      <a16:creationId xmlns:a16="http://schemas.microsoft.com/office/drawing/2014/main" id="{D297181C-7B21-410D-8331-9E00C29C5661}"/>
                    </a:ext>
                  </a:extLst>
                </p14:cNvPr>
                <p14:cNvContentPartPr/>
                <p14:nvPr/>
              </p14:nvContentPartPr>
              <p14:xfrm>
                <a:off x="7221347" y="5170387"/>
                <a:ext cx="79200" cy="43560"/>
              </p14:xfrm>
            </p:contentPart>
          </mc:Choice>
          <mc:Fallback>
            <p:pic>
              <p:nvPicPr>
                <p:cNvPr id="338" name="Freihand 337">
                  <a:extLst>
                    <a:ext uri="{FF2B5EF4-FFF2-40B4-BE49-F238E27FC236}">
                      <a16:creationId xmlns:a16="http://schemas.microsoft.com/office/drawing/2014/main" id="{D297181C-7B21-410D-8331-9E00C29C5661}"/>
                    </a:ext>
                  </a:extLst>
                </p:cNvPr>
                <p:cNvPicPr/>
                <p:nvPr/>
              </p:nvPicPr>
              <p:blipFill>
                <a:blip r:embed="rId539"/>
                <a:stretch>
                  <a:fillRect/>
                </a:stretch>
              </p:blipFill>
              <p:spPr>
                <a:xfrm>
                  <a:off x="7217027" y="5166067"/>
                  <a:ext cx="878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339" name="Freihand 338">
                  <a:extLst>
                    <a:ext uri="{FF2B5EF4-FFF2-40B4-BE49-F238E27FC236}">
                      <a16:creationId xmlns:a16="http://schemas.microsoft.com/office/drawing/2014/main" id="{C6FD5F72-2E0D-426F-97C5-4D58DFD47877}"/>
                    </a:ext>
                  </a:extLst>
                </p14:cNvPr>
                <p14:cNvContentPartPr/>
                <p14:nvPr/>
              </p14:nvContentPartPr>
              <p14:xfrm>
                <a:off x="7309547" y="5146987"/>
                <a:ext cx="96480" cy="88560"/>
              </p14:xfrm>
            </p:contentPart>
          </mc:Choice>
          <mc:Fallback>
            <p:pic>
              <p:nvPicPr>
                <p:cNvPr id="339" name="Freihand 338">
                  <a:extLst>
                    <a:ext uri="{FF2B5EF4-FFF2-40B4-BE49-F238E27FC236}">
                      <a16:creationId xmlns:a16="http://schemas.microsoft.com/office/drawing/2014/main" id="{C6FD5F72-2E0D-426F-97C5-4D58DFD47877}"/>
                    </a:ext>
                  </a:extLst>
                </p:cNvPr>
                <p:cNvPicPr/>
                <p:nvPr/>
              </p:nvPicPr>
              <p:blipFill>
                <a:blip r:embed="rId541"/>
                <a:stretch>
                  <a:fillRect/>
                </a:stretch>
              </p:blipFill>
              <p:spPr>
                <a:xfrm>
                  <a:off x="7305227" y="5142667"/>
                  <a:ext cx="10512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340" name="Freihand 339">
                  <a:extLst>
                    <a:ext uri="{FF2B5EF4-FFF2-40B4-BE49-F238E27FC236}">
                      <a16:creationId xmlns:a16="http://schemas.microsoft.com/office/drawing/2014/main" id="{883FC62D-A17A-4A8D-B925-0AEDC5D9F74C}"/>
                    </a:ext>
                  </a:extLst>
                </p14:cNvPr>
                <p14:cNvContentPartPr/>
                <p14:nvPr/>
              </p14:nvContentPartPr>
              <p14:xfrm>
                <a:off x="7512227" y="5014507"/>
                <a:ext cx="92520" cy="203040"/>
              </p14:xfrm>
            </p:contentPart>
          </mc:Choice>
          <mc:Fallback>
            <p:pic>
              <p:nvPicPr>
                <p:cNvPr id="340" name="Freihand 339">
                  <a:extLst>
                    <a:ext uri="{FF2B5EF4-FFF2-40B4-BE49-F238E27FC236}">
                      <a16:creationId xmlns:a16="http://schemas.microsoft.com/office/drawing/2014/main" id="{883FC62D-A17A-4A8D-B925-0AEDC5D9F74C}"/>
                    </a:ext>
                  </a:extLst>
                </p:cNvPr>
                <p:cNvPicPr/>
                <p:nvPr/>
              </p:nvPicPr>
              <p:blipFill>
                <a:blip r:embed="rId543"/>
                <a:stretch>
                  <a:fillRect/>
                </a:stretch>
              </p:blipFill>
              <p:spPr>
                <a:xfrm>
                  <a:off x="7507907" y="5010187"/>
                  <a:ext cx="10116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342" name="Freihand 341">
                  <a:extLst>
                    <a:ext uri="{FF2B5EF4-FFF2-40B4-BE49-F238E27FC236}">
                      <a16:creationId xmlns:a16="http://schemas.microsoft.com/office/drawing/2014/main" id="{CCDB27BB-DEFD-4805-B70F-E944A1998731}"/>
                    </a:ext>
                  </a:extLst>
                </p14:cNvPr>
                <p14:cNvContentPartPr/>
                <p14:nvPr/>
              </p14:nvContentPartPr>
              <p14:xfrm>
                <a:off x="7583867" y="4958347"/>
                <a:ext cx="446400" cy="293760"/>
              </p14:xfrm>
            </p:contentPart>
          </mc:Choice>
          <mc:Fallback>
            <p:pic>
              <p:nvPicPr>
                <p:cNvPr id="342" name="Freihand 341">
                  <a:extLst>
                    <a:ext uri="{FF2B5EF4-FFF2-40B4-BE49-F238E27FC236}">
                      <a16:creationId xmlns:a16="http://schemas.microsoft.com/office/drawing/2014/main" id="{CCDB27BB-DEFD-4805-B70F-E944A1998731}"/>
                    </a:ext>
                  </a:extLst>
                </p:cNvPr>
                <p:cNvPicPr/>
                <p:nvPr/>
              </p:nvPicPr>
              <p:blipFill>
                <a:blip r:embed="rId545"/>
                <a:stretch>
                  <a:fillRect/>
                </a:stretch>
              </p:blipFill>
              <p:spPr>
                <a:xfrm>
                  <a:off x="7579547" y="4954027"/>
                  <a:ext cx="455040" cy="30240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343" name="Freihand 342">
                  <a:extLst>
                    <a:ext uri="{FF2B5EF4-FFF2-40B4-BE49-F238E27FC236}">
                      <a16:creationId xmlns:a16="http://schemas.microsoft.com/office/drawing/2014/main" id="{F8659501-3B62-4E56-BA12-8D7B0AD8AEE6}"/>
                    </a:ext>
                  </a:extLst>
                </p14:cNvPr>
                <p14:cNvContentPartPr/>
                <p14:nvPr/>
              </p14:nvContentPartPr>
              <p14:xfrm>
                <a:off x="7997147" y="4990387"/>
                <a:ext cx="5760" cy="7920"/>
              </p14:xfrm>
            </p:contentPart>
          </mc:Choice>
          <mc:Fallback>
            <p:pic>
              <p:nvPicPr>
                <p:cNvPr id="343" name="Freihand 342">
                  <a:extLst>
                    <a:ext uri="{FF2B5EF4-FFF2-40B4-BE49-F238E27FC236}">
                      <a16:creationId xmlns:a16="http://schemas.microsoft.com/office/drawing/2014/main" id="{F8659501-3B62-4E56-BA12-8D7B0AD8AEE6}"/>
                    </a:ext>
                  </a:extLst>
                </p:cNvPr>
                <p:cNvPicPr/>
                <p:nvPr/>
              </p:nvPicPr>
              <p:blipFill>
                <a:blip r:embed="rId547"/>
                <a:stretch>
                  <a:fillRect/>
                </a:stretch>
              </p:blipFill>
              <p:spPr>
                <a:xfrm>
                  <a:off x="7992827" y="4986067"/>
                  <a:ext cx="1440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344" name="Freihand 343">
                  <a:extLst>
                    <a:ext uri="{FF2B5EF4-FFF2-40B4-BE49-F238E27FC236}">
                      <a16:creationId xmlns:a16="http://schemas.microsoft.com/office/drawing/2014/main" id="{BB2F338C-8D0A-491B-8A13-7EC5DDA7F633}"/>
                    </a:ext>
                  </a:extLst>
                </p14:cNvPr>
                <p14:cNvContentPartPr/>
                <p14:nvPr/>
              </p14:nvContentPartPr>
              <p14:xfrm>
                <a:off x="7914347" y="4932787"/>
                <a:ext cx="25200" cy="12600"/>
              </p14:xfrm>
            </p:contentPart>
          </mc:Choice>
          <mc:Fallback>
            <p:pic>
              <p:nvPicPr>
                <p:cNvPr id="344" name="Freihand 343">
                  <a:extLst>
                    <a:ext uri="{FF2B5EF4-FFF2-40B4-BE49-F238E27FC236}">
                      <a16:creationId xmlns:a16="http://schemas.microsoft.com/office/drawing/2014/main" id="{BB2F338C-8D0A-491B-8A13-7EC5DDA7F633}"/>
                    </a:ext>
                  </a:extLst>
                </p:cNvPr>
                <p:cNvPicPr/>
                <p:nvPr/>
              </p:nvPicPr>
              <p:blipFill>
                <a:blip r:embed="rId549"/>
                <a:stretch>
                  <a:fillRect/>
                </a:stretch>
              </p:blipFill>
              <p:spPr>
                <a:xfrm>
                  <a:off x="7910027" y="4928467"/>
                  <a:ext cx="338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345" name="Freihand 344">
                  <a:extLst>
                    <a:ext uri="{FF2B5EF4-FFF2-40B4-BE49-F238E27FC236}">
                      <a16:creationId xmlns:a16="http://schemas.microsoft.com/office/drawing/2014/main" id="{6783258D-D908-4DB4-8150-C6116BB73844}"/>
                    </a:ext>
                  </a:extLst>
                </p14:cNvPr>
                <p14:cNvContentPartPr/>
                <p14:nvPr/>
              </p14:nvContentPartPr>
              <p14:xfrm>
                <a:off x="8020547" y="4943587"/>
                <a:ext cx="72000" cy="284400"/>
              </p14:xfrm>
            </p:contentPart>
          </mc:Choice>
          <mc:Fallback>
            <p:pic>
              <p:nvPicPr>
                <p:cNvPr id="345" name="Freihand 344">
                  <a:extLst>
                    <a:ext uri="{FF2B5EF4-FFF2-40B4-BE49-F238E27FC236}">
                      <a16:creationId xmlns:a16="http://schemas.microsoft.com/office/drawing/2014/main" id="{6783258D-D908-4DB4-8150-C6116BB73844}"/>
                    </a:ext>
                  </a:extLst>
                </p:cNvPr>
                <p:cNvPicPr/>
                <p:nvPr/>
              </p:nvPicPr>
              <p:blipFill>
                <a:blip r:embed="rId551"/>
                <a:stretch>
                  <a:fillRect/>
                </a:stretch>
              </p:blipFill>
              <p:spPr>
                <a:xfrm>
                  <a:off x="8016227" y="4939267"/>
                  <a:ext cx="80640" cy="29304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349" name="Freihand 348">
                  <a:extLst>
                    <a:ext uri="{FF2B5EF4-FFF2-40B4-BE49-F238E27FC236}">
                      <a16:creationId xmlns:a16="http://schemas.microsoft.com/office/drawing/2014/main" id="{04B8193F-88DA-4AFF-B62E-44A74C4328B1}"/>
                    </a:ext>
                  </a:extLst>
                </p14:cNvPr>
                <p14:cNvContentPartPr/>
                <p14:nvPr/>
              </p14:nvContentPartPr>
              <p14:xfrm>
                <a:off x="7282907" y="5312227"/>
                <a:ext cx="66240" cy="164520"/>
              </p14:xfrm>
            </p:contentPart>
          </mc:Choice>
          <mc:Fallback>
            <p:pic>
              <p:nvPicPr>
                <p:cNvPr id="349" name="Freihand 348">
                  <a:extLst>
                    <a:ext uri="{FF2B5EF4-FFF2-40B4-BE49-F238E27FC236}">
                      <a16:creationId xmlns:a16="http://schemas.microsoft.com/office/drawing/2014/main" id="{04B8193F-88DA-4AFF-B62E-44A74C4328B1}"/>
                    </a:ext>
                  </a:extLst>
                </p:cNvPr>
                <p:cNvPicPr/>
                <p:nvPr/>
              </p:nvPicPr>
              <p:blipFill>
                <a:blip r:embed="rId553"/>
                <a:stretch>
                  <a:fillRect/>
                </a:stretch>
              </p:blipFill>
              <p:spPr>
                <a:xfrm>
                  <a:off x="7278587" y="5307907"/>
                  <a:ext cx="748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350" name="Freihand 349">
                  <a:extLst>
                    <a:ext uri="{FF2B5EF4-FFF2-40B4-BE49-F238E27FC236}">
                      <a16:creationId xmlns:a16="http://schemas.microsoft.com/office/drawing/2014/main" id="{E89DE020-81F0-4268-A2B8-0B383BE2B375}"/>
                    </a:ext>
                  </a:extLst>
                </p14:cNvPr>
                <p14:cNvContentPartPr/>
                <p14:nvPr/>
              </p14:nvContentPartPr>
              <p14:xfrm>
                <a:off x="7296587" y="5378107"/>
                <a:ext cx="82080" cy="32400"/>
              </p14:xfrm>
            </p:contentPart>
          </mc:Choice>
          <mc:Fallback>
            <p:pic>
              <p:nvPicPr>
                <p:cNvPr id="350" name="Freihand 349">
                  <a:extLst>
                    <a:ext uri="{FF2B5EF4-FFF2-40B4-BE49-F238E27FC236}">
                      <a16:creationId xmlns:a16="http://schemas.microsoft.com/office/drawing/2014/main" id="{E89DE020-81F0-4268-A2B8-0B383BE2B375}"/>
                    </a:ext>
                  </a:extLst>
                </p:cNvPr>
                <p:cNvPicPr/>
                <p:nvPr/>
              </p:nvPicPr>
              <p:blipFill>
                <a:blip r:embed="rId555"/>
                <a:stretch>
                  <a:fillRect/>
                </a:stretch>
              </p:blipFill>
              <p:spPr>
                <a:xfrm>
                  <a:off x="7292267" y="5373787"/>
                  <a:ext cx="907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351" name="Freihand 350">
                  <a:extLst>
                    <a:ext uri="{FF2B5EF4-FFF2-40B4-BE49-F238E27FC236}">
                      <a16:creationId xmlns:a16="http://schemas.microsoft.com/office/drawing/2014/main" id="{E9A3AE5B-04BD-425A-8655-3939860CF65D}"/>
                    </a:ext>
                  </a:extLst>
                </p14:cNvPr>
                <p14:cNvContentPartPr/>
                <p14:nvPr/>
              </p14:nvContentPartPr>
              <p14:xfrm>
                <a:off x="7398827" y="5304667"/>
                <a:ext cx="169920" cy="123120"/>
              </p14:xfrm>
            </p:contentPart>
          </mc:Choice>
          <mc:Fallback>
            <p:pic>
              <p:nvPicPr>
                <p:cNvPr id="351" name="Freihand 350">
                  <a:extLst>
                    <a:ext uri="{FF2B5EF4-FFF2-40B4-BE49-F238E27FC236}">
                      <a16:creationId xmlns:a16="http://schemas.microsoft.com/office/drawing/2014/main" id="{E9A3AE5B-04BD-425A-8655-3939860CF65D}"/>
                    </a:ext>
                  </a:extLst>
                </p:cNvPr>
                <p:cNvPicPr/>
                <p:nvPr/>
              </p:nvPicPr>
              <p:blipFill>
                <a:blip r:embed="rId557"/>
                <a:stretch>
                  <a:fillRect/>
                </a:stretch>
              </p:blipFill>
              <p:spPr>
                <a:xfrm>
                  <a:off x="7394507" y="5300347"/>
                  <a:ext cx="17856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352" name="Freihand 351">
                  <a:extLst>
                    <a:ext uri="{FF2B5EF4-FFF2-40B4-BE49-F238E27FC236}">
                      <a16:creationId xmlns:a16="http://schemas.microsoft.com/office/drawing/2014/main" id="{7D93C842-C02A-4844-9957-748F931D96A6}"/>
                    </a:ext>
                  </a:extLst>
                </p14:cNvPr>
                <p14:cNvContentPartPr/>
                <p14:nvPr/>
              </p14:nvContentPartPr>
              <p14:xfrm>
                <a:off x="7575947" y="5283787"/>
                <a:ext cx="48960" cy="141480"/>
              </p14:xfrm>
            </p:contentPart>
          </mc:Choice>
          <mc:Fallback>
            <p:pic>
              <p:nvPicPr>
                <p:cNvPr id="352" name="Freihand 351">
                  <a:extLst>
                    <a:ext uri="{FF2B5EF4-FFF2-40B4-BE49-F238E27FC236}">
                      <a16:creationId xmlns:a16="http://schemas.microsoft.com/office/drawing/2014/main" id="{7D93C842-C02A-4844-9957-748F931D96A6}"/>
                    </a:ext>
                  </a:extLst>
                </p:cNvPr>
                <p:cNvPicPr/>
                <p:nvPr/>
              </p:nvPicPr>
              <p:blipFill>
                <a:blip r:embed="rId559"/>
                <a:stretch>
                  <a:fillRect/>
                </a:stretch>
              </p:blipFill>
              <p:spPr>
                <a:xfrm>
                  <a:off x="7571627" y="5279467"/>
                  <a:ext cx="576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353" name="Freihand 352">
                  <a:extLst>
                    <a:ext uri="{FF2B5EF4-FFF2-40B4-BE49-F238E27FC236}">
                      <a16:creationId xmlns:a16="http://schemas.microsoft.com/office/drawing/2014/main" id="{F68EF735-F61D-445A-BB7F-D2DF4FD769ED}"/>
                    </a:ext>
                  </a:extLst>
                </p14:cNvPr>
                <p14:cNvContentPartPr/>
                <p14:nvPr/>
              </p14:nvContentPartPr>
              <p14:xfrm>
                <a:off x="7577387" y="5245627"/>
                <a:ext cx="192600" cy="205200"/>
              </p14:xfrm>
            </p:contentPart>
          </mc:Choice>
          <mc:Fallback>
            <p:pic>
              <p:nvPicPr>
                <p:cNvPr id="353" name="Freihand 352">
                  <a:extLst>
                    <a:ext uri="{FF2B5EF4-FFF2-40B4-BE49-F238E27FC236}">
                      <a16:creationId xmlns:a16="http://schemas.microsoft.com/office/drawing/2014/main" id="{F68EF735-F61D-445A-BB7F-D2DF4FD769ED}"/>
                    </a:ext>
                  </a:extLst>
                </p:cNvPr>
                <p:cNvPicPr/>
                <p:nvPr/>
              </p:nvPicPr>
              <p:blipFill>
                <a:blip r:embed="rId561"/>
                <a:stretch>
                  <a:fillRect/>
                </a:stretch>
              </p:blipFill>
              <p:spPr>
                <a:xfrm>
                  <a:off x="7573067" y="5241307"/>
                  <a:ext cx="20124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562">
              <p14:nvContentPartPr>
                <p14:cNvPr id="354" name="Freihand 353">
                  <a:extLst>
                    <a:ext uri="{FF2B5EF4-FFF2-40B4-BE49-F238E27FC236}">
                      <a16:creationId xmlns:a16="http://schemas.microsoft.com/office/drawing/2014/main" id="{649F8275-68C7-4307-A24B-7E338883DF4A}"/>
                    </a:ext>
                  </a:extLst>
                </p14:cNvPr>
                <p14:cNvContentPartPr/>
                <p14:nvPr/>
              </p14:nvContentPartPr>
              <p14:xfrm>
                <a:off x="7833347" y="5223307"/>
                <a:ext cx="99000" cy="61200"/>
              </p14:xfrm>
            </p:contentPart>
          </mc:Choice>
          <mc:Fallback>
            <p:pic>
              <p:nvPicPr>
                <p:cNvPr id="354" name="Freihand 353">
                  <a:extLst>
                    <a:ext uri="{FF2B5EF4-FFF2-40B4-BE49-F238E27FC236}">
                      <a16:creationId xmlns:a16="http://schemas.microsoft.com/office/drawing/2014/main" id="{649F8275-68C7-4307-A24B-7E338883DF4A}"/>
                    </a:ext>
                  </a:extLst>
                </p:cNvPr>
                <p:cNvPicPr/>
                <p:nvPr/>
              </p:nvPicPr>
              <p:blipFill>
                <a:blip r:embed="rId563"/>
                <a:stretch>
                  <a:fillRect/>
                </a:stretch>
              </p:blipFill>
              <p:spPr>
                <a:xfrm>
                  <a:off x="7829027" y="5218987"/>
                  <a:ext cx="1076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355" name="Freihand 354">
                  <a:extLst>
                    <a:ext uri="{FF2B5EF4-FFF2-40B4-BE49-F238E27FC236}">
                      <a16:creationId xmlns:a16="http://schemas.microsoft.com/office/drawing/2014/main" id="{60F75642-4424-4C02-A0CA-7A157CDF2DCD}"/>
                    </a:ext>
                  </a:extLst>
                </p14:cNvPr>
                <p14:cNvContentPartPr/>
                <p14:nvPr/>
              </p14:nvContentPartPr>
              <p14:xfrm>
                <a:off x="7920107" y="5160307"/>
                <a:ext cx="159480" cy="101880"/>
              </p14:xfrm>
            </p:contentPart>
          </mc:Choice>
          <mc:Fallback>
            <p:pic>
              <p:nvPicPr>
                <p:cNvPr id="355" name="Freihand 354">
                  <a:extLst>
                    <a:ext uri="{FF2B5EF4-FFF2-40B4-BE49-F238E27FC236}">
                      <a16:creationId xmlns:a16="http://schemas.microsoft.com/office/drawing/2014/main" id="{60F75642-4424-4C02-A0CA-7A157CDF2DCD}"/>
                    </a:ext>
                  </a:extLst>
                </p:cNvPr>
                <p:cNvPicPr/>
                <p:nvPr/>
              </p:nvPicPr>
              <p:blipFill>
                <a:blip r:embed="rId565"/>
                <a:stretch>
                  <a:fillRect/>
                </a:stretch>
              </p:blipFill>
              <p:spPr>
                <a:xfrm>
                  <a:off x="7915787" y="5155987"/>
                  <a:ext cx="16812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356" name="Freihand 355">
                  <a:extLst>
                    <a:ext uri="{FF2B5EF4-FFF2-40B4-BE49-F238E27FC236}">
                      <a16:creationId xmlns:a16="http://schemas.microsoft.com/office/drawing/2014/main" id="{C125A133-8DC4-4F70-B3A5-2FB77DE3C93A}"/>
                    </a:ext>
                  </a:extLst>
                </p14:cNvPr>
                <p14:cNvContentPartPr/>
                <p14:nvPr/>
              </p14:nvContentPartPr>
              <p14:xfrm>
                <a:off x="8081747" y="5064907"/>
                <a:ext cx="60480" cy="131040"/>
              </p14:xfrm>
            </p:contentPart>
          </mc:Choice>
          <mc:Fallback>
            <p:pic>
              <p:nvPicPr>
                <p:cNvPr id="356" name="Freihand 355">
                  <a:extLst>
                    <a:ext uri="{FF2B5EF4-FFF2-40B4-BE49-F238E27FC236}">
                      <a16:creationId xmlns:a16="http://schemas.microsoft.com/office/drawing/2014/main" id="{C125A133-8DC4-4F70-B3A5-2FB77DE3C93A}"/>
                    </a:ext>
                  </a:extLst>
                </p:cNvPr>
                <p:cNvPicPr/>
                <p:nvPr/>
              </p:nvPicPr>
              <p:blipFill>
                <a:blip r:embed="rId567"/>
                <a:stretch>
                  <a:fillRect/>
                </a:stretch>
              </p:blipFill>
              <p:spPr>
                <a:xfrm>
                  <a:off x="8077427" y="5060587"/>
                  <a:ext cx="691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568">
              <p14:nvContentPartPr>
                <p14:cNvPr id="357" name="Freihand 356">
                  <a:extLst>
                    <a:ext uri="{FF2B5EF4-FFF2-40B4-BE49-F238E27FC236}">
                      <a16:creationId xmlns:a16="http://schemas.microsoft.com/office/drawing/2014/main" id="{ABFB67D5-3E79-4D34-ABF5-1BE4A3E3B715}"/>
                    </a:ext>
                  </a:extLst>
                </p14:cNvPr>
                <p14:cNvContentPartPr/>
                <p14:nvPr/>
              </p14:nvContentPartPr>
              <p14:xfrm>
                <a:off x="8167427" y="5077507"/>
                <a:ext cx="100080" cy="100080"/>
              </p14:xfrm>
            </p:contentPart>
          </mc:Choice>
          <mc:Fallback>
            <p:pic>
              <p:nvPicPr>
                <p:cNvPr id="357" name="Freihand 356">
                  <a:extLst>
                    <a:ext uri="{FF2B5EF4-FFF2-40B4-BE49-F238E27FC236}">
                      <a16:creationId xmlns:a16="http://schemas.microsoft.com/office/drawing/2014/main" id="{ABFB67D5-3E79-4D34-ABF5-1BE4A3E3B715}"/>
                    </a:ext>
                  </a:extLst>
                </p:cNvPr>
                <p:cNvPicPr/>
                <p:nvPr/>
              </p:nvPicPr>
              <p:blipFill>
                <a:blip r:embed="rId569"/>
                <a:stretch>
                  <a:fillRect/>
                </a:stretch>
              </p:blipFill>
              <p:spPr>
                <a:xfrm>
                  <a:off x="8163107" y="5073187"/>
                  <a:ext cx="1087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59" name="Freihand 358">
                  <a:extLst>
                    <a:ext uri="{FF2B5EF4-FFF2-40B4-BE49-F238E27FC236}">
                      <a16:creationId xmlns:a16="http://schemas.microsoft.com/office/drawing/2014/main" id="{28EAF1CD-45F7-4D0E-88E6-F1045B1C204C}"/>
                    </a:ext>
                  </a:extLst>
                </p14:cNvPr>
                <p14:cNvContentPartPr/>
                <p14:nvPr/>
              </p14:nvContentPartPr>
              <p14:xfrm>
                <a:off x="8339867" y="4925947"/>
                <a:ext cx="120600" cy="164880"/>
              </p14:xfrm>
            </p:contentPart>
          </mc:Choice>
          <mc:Fallback>
            <p:pic>
              <p:nvPicPr>
                <p:cNvPr id="359" name="Freihand 358">
                  <a:extLst>
                    <a:ext uri="{FF2B5EF4-FFF2-40B4-BE49-F238E27FC236}">
                      <a16:creationId xmlns:a16="http://schemas.microsoft.com/office/drawing/2014/main" id="{28EAF1CD-45F7-4D0E-88E6-F1045B1C204C}"/>
                    </a:ext>
                  </a:extLst>
                </p:cNvPr>
                <p:cNvPicPr/>
                <p:nvPr/>
              </p:nvPicPr>
              <p:blipFill>
                <a:blip r:embed="rId571"/>
                <a:stretch>
                  <a:fillRect/>
                </a:stretch>
              </p:blipFill>
              <p:spPr>
                <a:xfrm>
                  <a:off x="8335547" y="4921627"/>
                  <a:ext cx="1292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60" name="Freihand 359">
                  <a:extLst>
                    <a:ext uri="{FF2B5EF4-FFF2-40B4-BE49-F238E27FC236}">
                      <a16:creationId xmlns:a16="http://schemas.microsoft.com/office/drawing/2014/main" id="{9B41E252-F51A-4F14-B951-94B1A8545017}"/>
                    </a:ext>
                  </a:extLst>
                </p14:cNvPr>
                <p14:cNvContentPartPr/>
                <p14:nvPr/>
              </p14:nvContentPartPr>
              <p14:xfrm>
                <a:off x="8449667" y="4923067"/>
                <a:ext cx="120960" cy="92160"/>
              </p14:xfrm>
            </p:contentPart>
          </mc:Choice>
          <mc:Fallback>
            <p:pic>
              <p:nvPicPr>
                <p:cNvPr id="360" name="Freihand 359">
                  <a:extLst>
                    <a:ext uri="{FF2B5EF4-FFF2-40B4-BE49-F238E27FC236}">
                      <a16:creationId xmlns:a16="http://schemas.microsoft.com/office/drawing/2014/main" id="{9B41E252-F51A-4F14-B951-94B1A8545017}"/>
                    </a:ext>
                  </a:extLst>
                </p:cNvPr>
                <p:cNvPicPr/>
                <p:nvPr/>
              </p:nvPicPr>
              <p:blipFill>
                <a:blip r:embed="rId573"/>
                <a:stretch>
                  <a:fillRect/>
                </a:stretch>
              </p:blipFill>
              <p:spPr>
                <a:xfrm>
                  <a:off x="8445347" y="4918747"/>
                  <a:ext cx="1296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61" name="Freihand 360">
                  <a:extLst>
                    <a:ext uri="{FF2B5EF4-FFF2-40B4-BE49-F238E27FC236}">
                      <a16:creationId xmlns:a16="http://schemas.microsoft.com/office/drawing/2014/main" id="{023AAABA-B338-462E-B6CB-AC7BE35462AC}"/>
                    </a:ext>
                  </a:extLst>
                </p14:cNvPr>
                <p14:cNvContentPartPr/>
                <p14:nvPr/>
              </p14:nvContentPartPr>
              <p14:xfrm>
                <a:off x="8546507" y="4872667"/>
                <a:ext cx="30240" cy="21960"/>
              </p14:xfrm>
            </p:contentPart>
          </mc:Choice>
          <mc:Fallback>
            <p:pic>
              <p:nvPicPr>
                <p:cNvPr id="361" name="Freihand 360">
                  <a:extLst>
                    <a:ext uri="{FF2B5EF4-FFF2-40B4-BE49-F238E27FC236}">
                      <a16:creationId xmlns:a16="http://schemas.microsoft.com/office/drawing/2014/main" id="{023AAABA-B338-462E-B6CB-AC7BE35462AC}"/>
                    </a:ext>
                  </a:extLst>
                </p:cNvPr>
                <p:cNvPicPr/>
                <p:nvPr/>
              </p:nvPicPr>
              <p:blipFill>
                <a:blip r:embed="rId575"/>
                <a:stretch>
                  <a:fillRect/>
                </a:stretch>
              </p:blipFill>
              <p:spPr>
                <a:xfrm>
                  <a:off x="8542187" y="4868347"/>
                  <a:ext cx="388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62" name="Freihand 361">
                  <a:extLst>
                    <a:ext uri="{FF2B5EF4-FFF2-40B4-BE49-F238E27FC236}">
                      <a16:creationId xmlns:a16="http://schemas.microsoft.com/office/drawing/2014/main" id="{976CE7E5-3C0C-4E19-85A3-160F832DC5C1}"/>
                    </a:ext>
                  </a:extLst>
                </p14:cNvPr>
                <p14:cNvContentPartPr/>
                <p14:nvPr/>
              </p14:nvContentPartPr>
              <p14:xfrm>
                <a:off x="8512667" y="4866187"/>
                <a:ext cx="61200" cy="179280"/>
              </p14:xfrm>
            </p:contentPart>
          </mc:Choice>
          <mc:Fallback>
            <p:pic>
              <p:nvPicPr>
                <p:cNvPr id="362" name="Freihand 361">
                  <a:extLst>
                    <a:ext uri="{FF2B5EF4-FFF2-40B4-BE49-F238E27FC236}">
                      <a16:creationId xmlns:a16="http://schemas.microsoft.com/office/drawing/2014/main" id="{976CE7E5-3C0C-4E19-85A3-160F832DC5C1}"/>
                    </a:ext>
                  </a:extLst>
                </p:cNvPr>
                <p:cNvPicPr/>
                <p:nvPr/>
              </p:nvPicPr>
              <p:blipFill>
                <a:blip r:embed="rId577"/>
                <a:stretch>
                  <a:fillRect/>
                </a:stretch>
              </p:blipFill>
              <p:spPr>
                <a:xfrm>
                  <a:off x="8508347" y="4861867"/>
                  <a:ext cx="6984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63" name="Freihand 362">
                  <a:extLst>
                    <a:ext uri="{FF2B5EF4-FFF2-40B4-BE49-F238E27FC236}">
                      <a16:creationId xmlns:a16="http://schemas.microsoft.com/office/drawing/2014/main" id="{8C5AE8A3-B6DA-4132-857A-157B27347556}"/>
                    </a:ext>
                  </a:extLst>
                </p14:cNvPr>
                <p14:cNvContentPartPr/>
                <p14:nvPr/>
              </p14:nvContentPartPr>
              <p14:xfrm>
                <a:off x="8576387" y="4687987"/>
                <a:ext cx="194760" cy="187560"/>
              </p14:xfrm>
            </p:contentPart>
          </mc:Choice>
          <mc:Fallback>
            <p:pic>
              <p:nvPicPr>
                <p:cNvPr id="363" name="Freihand 362">
                  <a:extLst>
                    <a:ext uri="{FF2B5EF4-FFF2-40B4-BE49-F238E27FC236}">
                      <a16:creationId xmlns:a16="http://schemas.microsoft.com/office/drawing/2014/main" id="{8C5AE8A3-B6DA-4132-857A-157B27347556}"/>
                    </a:ext>
                  </a:extLst>
                </p:cNvPr>
                <p:cNvPicPr/>
                <p:nvPr/>
              </p:nvPicPr>
              <p:blipFill>
                <a:blip r:embed="rId579"/>
                <a:stretch>
                  <a:fillRect/>
                </a:stretch>
              </p:blipFill>
              <p:spPr>
                <a:xfrm>
                  <a:off x="8572067" y="4683667"/>
                  <a:ext cx="20340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364" name="Freihand 363">
                  <a:extLst>
                    <a:ext uri="{FF2B5EF4-FFF2-40B4-BE49-F238E27FC236}">
                      <a16:creationId xmlns:a16="http://schemas.microsoft.com/office/drawing/2014/main" id="{B00CF9AA-DF84-4BD6-884F-CF634F6B77A6}"/>
                    </a:ext>
                  </a:extLst>
                </p14:cNvPr>
                <p14:cNvContentPartPr/>
                <p14:nvPr/>
              </p14:nvContentPartPr>
              <p14:xfrm>
                <a:off x="8734427" y="4603747"/>
                <a:ext cx="11160" cy="10440"/>
              </p14:xfrm>
            </p:contentPart>
          </mc:Choice>
          <mc:Fallback>
            <p:pic>
              <p:nvPicPr>
                <p:cNvPr id="364" name="Freihand 363">
                  <a:extLst>
                    <a:ext uri="{FF2B5EF4-FFF2-40B4-BE49-F238E27FC236}">
                      <a16:creationId xmlns:a16="http://schemas.microsoft.com/office/drawing/2014/main" id="{B00CF9AA-DF84-4BD6-884F-CF634F6B77A6}"/>
                    </a:ext>
                  </a:extLst>
                </p:cNvPr>
                <p:cNvPicPr/>
                <p:nvPr/>
              </p:nvPicPr>
              <p:blipFill>
                <a:blip r:embed="rId581"/>
                <a:stretch>
                  <a:fillRect/>
                </a:stretch>
              </p:blipFill>
              <p:spPr>
                <a:xfrm>
                  <a:off x="8730107" y="4599427"/>
                  <a:ext cx="198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65" name="Freihand 364">
                  <a:extLst>
                    <a:ext uri="{FF2B5EF4-FFF2-40B4-BE49-F238E27FC236}">
                      <a16:creationId xmlns:a16="http://schemas.microsoft.com/office/drawing/2014/main" id="{0C924837-A92F-42C4-B68E-8E555CE3EBCC}"/>
                    </a:ext>
                  </a:extLst>
                </p14:cNvPr>
                <p14:cNvContentPartPr/>
                <p14:nvPr/>
              </p14:nvContentPartPr>
              <p14:xfrm>
                <a:off x="8912987" y="4542547"/>
                <a:ext cx="173880" cy="75600"/>
              </p14:xfrm>
            </p:contentPart>
          </mc:Choice>
          <mc:Fallback>
            <p:pic>
              <p:nvPicPr>
                <p:cNvPr id="365" name="Freihand 364">
                  <a:extLst>
                    <a:ext uri="{FF2B5EF4-FFF2-40B4-BE49-F238E27FC236}">
                      <a16:creationId xmlns:a16="http://schemas.microsoft.com/office/drawing/2014/main" id="{0C924837-A92F-42C4-B68E-8E555CE3EBCC}"/>
                    </a:ext>
                  </a:extLst>
                </p:cNvPr>
                <p:cNvPicPr/>
                <p:nvPr/>
              </p:nvPicPr>
              <p:blipFill>
                <a:blip r:embed="rId583"/>
                <a:stretch>
                  <a:fillRect/>
                </a:stretch>
              </p:blipFill>
              <p:spPr>
                <a:xfrm>
                  <a:off x="8908667" y="4538227"/>
                  <a:ext cx="1825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66" name="Freihand 365">
                  <a:extLst>
                    <a:ext uri="{FF2B5EF4-FFF2-40B4-BE49-F238E27FC236}">
                      <a16:creationId xmlns:a16="http://schemas.microsoft.com/office/drawing/2014/main" id="{273E31EC-DE66-40CD-871E-3ED8EDBD7E22}"/>
                    </a:ext>
                  </a:extLst>
                </p14:cNvPr>
                <p14:cNvContentPartPr/>
                <p14:nvPr/>
              </p14:nvContentPartPr>
              <p14:xfrm>
                <a:off x="9217907" y="4457587"/>
                <a:ext cx="164520" cy="176040"/>
              </p14:xfrm>
            </p:contentPart>
          </mc:Choice>
          <mc:Fallback>
            <p:pic>
              <p:nvPicPr>
                <p:cNvPr id="366" name="Freihand 365">
                  <a:extLst>
                    <a:ext uri="{FF2B5EF4-FFF2-40B4-BE49-F238E27FC236}">
                      <a16:creationId xmlns:a16="http://schemas.microsoft.com/office/drawing/2014/main" id="{273E31EC-DE66-40CD-871E-3ED8EDBD7E22}"/>
                    </a:ext>
                  </a:extLst>
                </p:cNvPr>
                <p:cNvPicPr/>
                <p:nvPr/>
              </p:nvPicPr>
              <p:blipFill>
                <a:blip r:embed="rId585"/>
                <a:stretch>
                  <a:fillRect/>
                </a:stretch>
              </p:blipFill>
              <p:spPr>
                <a:xfrm>
                  <a:off x="9213587" y="4453267"/>
                  <a:ext cx="1731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67" name="Freihand 366">
                  <a:extLst>
                    <a:ext uri="{FF2B5EF4-FFF2-40B4-BE49-F238E27FC236}">
                      <a16:creationId xmlns:a16="http://schemas.microsoft.com/office/drawing/2014/main" id="{68ECE322-27BF-40F6-AD61-8B3A8688DDFC}"/>
                    </a:ext>
                  </a:extLst>
                </p14:cNvPr>
                <p14:cNvContentPartPr/>
                <p14:nvPr/>
              </p14:nvContentPartPr>
              <p14:xfrm>
                <a:off x="9414467" y="4363627"/>
                <a:ext cx="226800" cy="159480"/>
              </p14:xfrm>
            </p:contentPart>
          </mc:Choice>
          <mc:Fallback>
            <p:pic>
              <p:nvPicPr>
                <p:cNvPr id="367" name="Freihand 366">
                  <a:extLst>
                    <a:ext uri="{FF2B5EF4-FFF2-40B4-BE49-F238E27FC236}">
                      <a16:creationId xmlns:a16="http://schemas.microsoft.com/office/drawing/2014/main" id="{68ECE322-27BF-40F6-AD61-8B3A8688DDFC}"/>
                    </a:ext>
                  </a:extLst>
                </p:cNvPr>
                <p:cNvPicPr/>
                <p:nvPr/>
              </p:nvPicPr>
              <p:blipFill>
                <a:blip r:embed="rId587"/>
                <a:stretch>
                  <a:fillRect/>
                </a:stretch>
              </p:blipFill>
              <p:spPr>
                <a:xfrm>
                  <a:off x="9410147" y="4359307"/>
                  <a:ext cx="2354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68" name="Freihand 367">
                  <a:extLst>
                    <a:ext uri="{FF2B5EF4-FFF2-40B4-BE49-F238E27FC236}">
                      <a16:creationId xmlns:a16="http://schemas.microsoft.com/office/drawing/2014/main" id="{54120122-A0C0-4726-A403-ED6842DF5941}"/>
                    </a:ext>
                  </a:extLst>
                </p14:cNvPr>
                <p14:cNvContentPartPr/>
                <p14:nvPr/>
              </p14:nvContentPartPr>
              <p14:xfrm>
                <a:off x="9602387" y="4396387"/>
                <a:ext cx="102240" cy="99720"/>
              </p14:xfrm>
            </p:contentPart>
          </mc:Choice>
          <mc:Fallback>
            <p:pic>
              <p:nvPicPr>
                <p:cNvPr id="368" name="Freihand 367">
                  <a:extLst>
                    <a:ext uri="{FF2B5EF4-FFF2-40B4-BE49-F238E27FC236}">
                      <a16:creationId xmlns:a16="http://schemas.microsoft.com/office/drawing/2014/main" id="{54120122-A0C0-4726-A403-ED6842DF5941}"/>
                    </a:ext>
                  </a:extLst>
                </p:cNvPr>
                <p:cNvPicPr/>
                <p:nvPr/>
              </p:nvPicPr>
              <p:blipFill>
                <a:blip r:embed="rId589"/>
                <a:stretch>
                  <a:fillRect/>
                </a:stretch>
              </p:blipFill>
              <p:spPr>
                <a:xfrm>
                  <a:off x="9598067" y="4392067"/>
                  <a:ext cx="1108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69" name="Freihand 368">
                  <a:extLst>
                    <a:ext uri="{FF2B5EF4-FFF2-40B4-BE49-F238E27FC236}">
                      <a16:creationId xmlns:a16="http://schemas.microsoft.com/office/drawing/2014/main" id="{4C03B826-C308-4A9B-AE28-462F49A4EDCB}"/>
                    </a:ext>
                  </a:extLst>
                </p14:cNvPr>
                <p14:cNvContentPartPr/>
                <p14:nvPr/>
              </p14:nvContentPartPr>
              <p14:xfrm>
                <a:off x="9715067" y="4330147"/>
                <a:ext cx="152640" cy="140760"/>
              </p14:xfrm>
            </p:contentPart>
          </mc:Choice>
          <mc:Fallback>
            <p:pic>
              <p:nvPicPr>
                <p:cNvPr id="369" name="Freihand 368">
                  <a:extLst>
                    <a:ext uri="{FF2B5EF4-FFF2-40B4-BE49-F238E27FC236}">
                      <a16:creationId xmlns:a16="http://schemas.microsoft.com/office/drawing/2014/main" id="{4C03B826-C308-4A9B-AE28-462F49A4EDCB}"/>
                    </a:ext>
                  </a:extLst>
                </p:cNvPr>
                <p:cNvPicPr/>
                <p:nvPr/>
              </p:nvPicPr>
              <p:blipFill>
                <a:blip r:embed="rId591"/>
                <a:stretch>
                  <a:fillRect/>
                </a:stretch>
              </p:blipFill>
              <p:spPr>
                <a:xfrm>
                  <a:off x="9710747" y="4325827"/>
                  <a:ext cx="1612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70" name="Freihand 369">
                  <a:extLst>
                    <a:ext uri="{FF2B5EF4-FFF2-40B4-BE49-F238E27FC236}">
                      <a16:creationId xmlns:a16="http://schemas.microsoft.com/office/drawing/2014/main" id="{FE19B60F-2B46-48CF-8E24-1E5A45047C24}"/>
                    </a:ext>
                  </a:extLst>
                </p14:cNvPr>
                <p14:cNvContentPartPr/>
                <p14:nvPr/>
              </p14:nvContentPartPr>
              <p14:xfrm>
                <a:off x="9826307" y="4348507"/>
                <a:ext cx="24840" cy="15480"/>
              </p14:xfrm>
            </p:contentPart>
          </mc:Choice>
          <mc:Fallback>
            <p:pic>
              <p:nvPicPr>
                <p:cNvPr id="370" name="Freihand 369">
                  <a:extLst>
                    <a:ext uri="{FF2B5EF4-FFF2-40B4-BE49-F238E27FC236}">
                      <a16:creationId xmlns:a16="http://schemas.microsoft.com/office/drawing/2014/main" id="{FE19B60F-2B46-48CF-8E24-1E5A45047C24}"/>
                    </a:ext>
                  </a:extLst>
                </p:cNvPr>
                <p:cNvPicPr/>
                <p:nvPr/>
              </p:nvPicPr>
              <p:blipFill>
                <a:blip r:embed="rId593"/>
                <a:stretch>
                  <a:fillRect/>
                </a:stretch>
              </p:blipFill>
              <p:spPr>
                <a:xfrm>
                  <a:off x="9821987" y="4344187"/>
                  <a:ext cx="3348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371" name="Freihand 370">
                  <a:extLst>
                    <a:ext uri="{FF2B5EF4-FFF2-40B4-BE49-F238E27FC236}">
                      <a16:creationId xmlns:a16="http://schemas.microsoft.com/office/drawing/2014/main" id="{69C02627-5298-4922-A68A-BC02E4049666}"/>
                    </a:ext>
                  </a:extLst>
                </p14:cNvPr>
                <p14:cNvContentPartPr/>
                <p14:nvPr/>
              </p14:nvContentPartPr>
              <p14:xfrm>
                <a:off x="9875267" y="4232587"/>
                <a:ext cx="123480" cy="231840"/>
              </p14:xfrm>
            </p:contentPart>
          </mc:Choice>
          <mc:Fallback>
            <p:pic>
              <p:nvPicPr>
                <p:cNvPr id="371" name="Freihand 370">
                  <a:extLst>
                    <a:ext uri="{FF2B5EF4-FFF2-40B4-BE49-F238E27FC236}">
                      <a16:creationId xmlns:a16="http://schemas.microsoft.com/office/drawing/2014/main" id="{69C02627-5298-4922-A68A-BC02E4049666}"/>
                    </a:ext>
                  </a:extLst>
                </p:cNvPr>
                <p:cNvPicPr/>
                <p:nvPr/>
              </p:nvPicPr>
              <p:blipFill>
                <a:blip r:embed="rId595"/>
                <a:stretch>
                  <a:fillRect/>
                </a:stretch>
              </p:blipFill>
              <p:spPr>
                <a:xfrm>
                  <a:off x="9870947" y="4228267"/>
                  <a:ext cx="13212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72" name="Freihand 371">
                  <a:extLst>
                    <a:ext uri="{FF2B5EF4-FFF2-40B4-BE49-F238E27FC236}">
                      <a16:creationId xmlns:a16="http://schemas.microsoft.com/office/drawing/2014/main" id="{291B15B1-F6DD-440A-9EB5-DF7BED510CCE}"/>
                    </a:ext>
                  </a:extLst>
                </p14:cNvPr>
                <p14:cNvContentPartPr/>
                <p14:nvPr/>
              </p14:nvContentPartPr>
              <p14:xfrm>
                <a:off x="10001987" y="4420867"/>
                <a:ext cx="6120" cy="25920"/>
              </p14:xfrm>
            </p:contentPart>
          </mc:Choice>
          <mc:Fallback>
            <p:pic>
              <p:nvPicPr>
                <p:cNvPr id="372" name="Freihand 371">
                  <a:extLst>
                    <a:ext uri="{FF2B5EF4-FFF2-40B4-BE49-F238E27FC236}">
                      <a16:creationId xmlns:a16="http://schemas.microsoft.com/office/drawing/2014/main" id="{291B15B1-F6DD-440A-9EB5-DF7BED510CCE}"/>
                    </a:ext>
                  </a:extLst>
                </p:cNvPr>
                <p:cNvPicPr/>
                <p:nvPr/>
              </p:nvPicPr>
              <p:blipFill>
                <a:blip r:embed="rId597"/>
                <a:stretch>
                  <a:fillRect/>
                </a:stretch>
              </p:blipFill>
              <p:spPr>
                <a:xfrm>
                  <a:off x="9997667" y="4416547"/>
                  <a:ext cx="14760" cy="34560"/>
                </a:xfrm>
                <a:prstGeom prst="rect">
                  <a:avLst/>
                </a:prstGeom>
              </p:spPr>
            </p:pic>
          </mc:Fallback>
        </mc:AlternateContent>
      </p:grpSp>
    </p:spTree>
    <p:extLst>
      <p:ext uri="{BB962C8B-B14F-4D97-AF65-F5344CB8AC3E}">
        <p14:creationId xmlns:p14="http://schemas.microsoft.com/office/powerpoint/2010/main" val="66955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7C946-650D-CAFF-D6E4-BF1D4AA9AF9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A99297-FFE6-81D3-0979-D29F85F4CE7A}"/>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and Trade</a:t>
            </a:r>
          </a:p>
        </p:txBody>
      </p:sp>
      <p:sp>
        <p:nvSpPr>
          <p:cNvPr id="9" name="Textfeld 8">
            <a:extLst>
              <a:ext uri="{FF2B5EF4-FFF2-40B4-BE49-F238E27FC236}">
                <a16:creationId xmlns:a16="http://schemas.microsoft.com/office/drawing/2014/main" id="{D35D30E9-25EF-E6A5-8B48-DF2B1FE3FDF7}"/>
              </a:ext>
            </a:extLst>
          </p:cNvPr>
          <p:cNvSpPr txBox="1"/>
          <p:nvPr/>
        </p:nvSpPr>
        <p:spPr>
          <a:xfrm>
            <a:off x="644504" y="650312"/>
            <a:ext cx="9144000" cy="5519638"/>
          </a:xfrm>
          <a:prstGeom prst="rect">
            <a:avLst/>
          </a:prstGeom>
          <a:noFill/>
        </p:spPr>
        <p:txBody>
          <a:bodyPr wrap="square" rtlCol="0">
            <a:noAutofit/>
          </a:bodyPr>
          <a:lstStyle/>
          <a:p>
            <a:r>
              <a:rPr lang="en-US" sz="2400" dirty="0"/>
              <a:t>Under monopolistic competition without trade, a small country (limited production capacity) must choose </a:t>
            </a:r>
            <a:r>
              <a:rPr lang="en-US" sz="2400" dirty="0" err="1"/>
              <a:t>betweenmore</a:t>
            </a:r>
            <a:r>
              <a:rPr lang="en-US" sz="2400" dirty="0"/>
              <a:t> product variants or higher production</a:t>
            </a:r>
          </a:p>
          <a:p>
            <a:r>
              <a:rPr lang="en-US" sz="2400" dirty="0"/>
              <a:t>							</a:t>
            </a:r>
            <a:endParaRPr lang="de-DE" sz="2000" dirty="0"/>
          </a:p>
        </p:txBody>
      </p:sp>
      <p:cxnSp>
        <p:nvCxnSpPr>
          <p:cNvPr id="6" name="Gerade Verbindung mit Pfeil 5">
            <a:extLst>
              <a:ext uri="{FF2B5EF4-FFF2-40B4-BE49-F238E27FC236}">
                <a16:creationId xmlns:a16="http://schemas.microsoft.com/office/drawing/2014/main" id="{822922C6-CB9B-39C3-2666-CD0EDD2E7750}"/>
              </a:ext>
            </a:extLst>
          </p:cNvPr>
          <p:cNvCxnSpPr>
            <a:cxnSpLocks/>
          </p:cNvCxnSpPr>
          <p:nvPr/>
        </p:nvCxnSpPr>
        <p:spPr>
          <a:xfrm flipH="1" flipV="1">
            <a:off x="1778937" y="3645024"/>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F25DB431-B29F-9B87-CBF6-30505FA78ADA}"/>
              </a:ext>
            </a:extLst>
          </p:cNvPr>
          <p:cNvCxnSpPr>
            <a:cxnSpLocks/>
          </p:cNvCxnSpPr>
          <p:nvPr/>
        </p:nvCxnSpPr>
        <p:spPr>
          <a:xfrm>
            <a:off x="1794891" y="6381328"/>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992180F0-6B7F-F932-5D3D-8A670C796E05}"/>
              </a:ext>
            </a:extLst>
          </p:cNvPr>
          <p:cNvSpPr txBox="1"/>
          <p:nvPr/>
        </p:nvSpPr>
        <p:spPr>
          <a:xfrm>
            <a:off x="6704475" y="6394474"/>
            <a:ext cx="306494" cy="369332"/>
          </a:xfrm>
          <a:prstGeom prst="rect">
            <a:avLst/>
          </a:prstGeom>
          <a:noFill/>
        </p:spPr>
        <p:txBody>
          <a:bodyPr wrap="none" rtlCol="0">
            <a:spAutoFit/>
          </a:bodyPr>
          <a:lstStyle/>
          <a:p>
            <a:r>
              <a:rPr lang="de-DE" dirty="0"/>
              <a:t>n</a:t>
            </a:r>
          </a:p>
        </p:txBody>
      </p:sp>
      <p:sp>
        <p:nvSpPr>
          <p:cNvPr id="10" name="Textfeld 9">
            <a:extLst>
              <a:ext uri="{FF2B5EF4-FFF2-40B4-BE49-F238E27FC236}">
                <a16:creationId xmlns:a16="http://schemas.microsoft.com/office/drawing/2014/main" id="{D45B3D70-C550-70FC-EC97-05A2FA9AD565}"/>
              </a:ext>
            </a:extLst>
          </p:cNvPr>
          <p:cNvSpPr txBox="1"/>
          <p:nvPr/>
        </p:nvSpPr>
        <p:spPr>
          <a:xfrm>
            <a:off x="1328173" y="3646766"/>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5A94E5C8-F883-F9D3-424B-9DEBEBD9AAF6}"/>
              </a:ext>
            </a:extLst>
          </p:cNvPr>
          <p:cNvCxnSpPr>
            <a:cxnSpLocks/>
          </p:cNvCxnSpPr>
          <p:nvPr/>
        </p:nvCxnSpPr>
        <p:spPr>
          <a:xfrm flipV="1">
            <a:off x="2085068" y="3806990"/>
            <a:ext cx="2373735" cy="11844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hteck 11">
            <a:extLst>
              <a:ext uri="{FF2B5EF4-FFF2-40B4-BE49-F238E27FC236}">
                <a16:creationId xmlns:a16="http://schemas.microsoft.com/office/drawing/2014/main" id="{C59F0BA3-2E7C-6829-3A12-5802435FDBFD}"/>
              </a:ext>
            </a:extLst>
          </p:cNvPr>
          <p:cNvSpPr/>
          <p:nvPr/>
        </p:nvSpPr>
        <p:spPr>
          <a:xfrm>
            <a:off x="6345628" y="5542210"/>
            <a:ext cx="1037335" cy="369332"/>
          </a:xfrm>
          <a:prstGeom prst="rect">
            <a:avLst/>
          </a:prstGeom>
        </p:spPr>
        <p:txBody>
          <a:bodyPr wrap="none">
            <a:spAutoFit/>
          </a:bodyPr>
          <a:lstStyle/>
          <a:p>
            <a:r>
              <a:rPr lang="en-US" dirty="0"/>
              <a:t>PP-Curve</a:t>
            </a:r>
            <a:endParaRPr lang="de-DE" dirty="0"/>
          </a:p>
        </p:txBody>
      </p:sp>
      <p:sp>
        <p:nvSpPr>
          <p:cNvPr id="13" name="Rechteck 12">
            <a:extLst>
              <a:ext uri="{FF2B5EF4-FFF2-40B4-BE49-F238E27FC236}">
                <a16:creationId xmlns:a16="http://schemas.microsoft.com/office/drawing/2014/main" id="{DE35CAA6-0AE4-5009-95D2-73B5EED2E565}"/>
              </a:ext>
            </a:extLst>
          </p:cNvPr>
          <p:cNvSpPr/>
          <p:nvPr/>
        </p:nvSpPr>
        <p:spPr>
          <a:xfrm>
            <a:off x="4420840" y="3600598"/>
            <a:ext cx="1946623" cy="369332"/>
          </a:xfrm>
          <a:prstGeom prst="rect">
            <a:avLst/>
          </a:prstGeom>
        </p:spPr>
        <p:txBody>
          <a:bodyPr wrap="none">
            <a:spAutoFit/>
          </a:bodyPr>
          <a:lstStyle/>
          <a:p>
            <a:r>
              <a:rPr lang="en-US" dirty="0"/>
              <a:t>CC-Curve (autarky)</a:t>
            </a:r>
            <a:endParaRPr lang="de-DE" dirty="0"/>
          </a:p>
        </p:txBody>
      </p:sp>
      <p:cxnSp>
        <p:nvCxnSpPr>
          <p:cNvPr id="14" name="Gerader Verbinder 13">
            <a:extLst>
              <a:ext uri="{FF2B5EF4-FFF2-40B4-BE49-F238E27FC236}">
                <a16:creationId xmlns:a16="http://schemas.microsoft.com/office/drawing/2014/main" id="{7B31CCAB-A4BF-2BB9-2E1E-0F8AF46B3EF1}"/>
              </a:ext>
            </a:extLst>
          </p:cNvPr>
          <p:cNvCxnSpPr>
            <a:cxnSpLocks/>
          </p:cNvCxnSpPr>
          <p:nvPr/>
        </p:nvCxnSpPr>
        <p:spPr>
          <a:xfrm flipH="1">
            <a:off x="1794891" y="4365104"/>
            <a:ext cx="154950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86127018-1C9A-0A8E-EE5C-E8E91FAE373E}"/>
              </a:ext>
            </a:extLst>
          </p:cNvPr>
          <p:cNvCxnSpPr>
            <a:cxnSpLocks/>
          </p:cNvCxnSpPr>
          <p:nvPr/>
        </p:nvCxnSpPr>
        <p:spPr>
          <a:xfrm flipV="1">
            <a:off x="3344397" y="4365104"/>
            <a:ext cx="0" cy="20162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Rechteck 15">
            <a:extLst>
              <a:ext uri="{FF2B5EF4-FFF2-40B4-BE49-F238E27FC236}">
                <a16:creationId xmlns:a16="http://schemas.microsoft.com/office/drawing/2014/main" id="{0122D6C6-30CF-3AB4-5446-A04B0968DE29}"/>
              </a:ext>
            </a:extLst>
          </p:cNvPr>
          <p:cNvSpPr/>
          <p:nvPr/>
        </p:nvSpPr>
        <p:spPr>
          <a:xfrm>
            <a:off x="3169490" y="6361856"/>
            <a:ext cx="554960" cy="369332"/>
          </a:xfrm>
          <a:prstGeom prst="rect">
            <a:avLst/>
          </a:prstGeom>
        </p:spPr>
        <p:txBody>
          <a:bodyPr wrap="none">
            <a:spAutoFit/>
          </a:bodyPr>
          <a:lstStyle/>
          <a:p>
            <a:r>
              <a:rPr lang="de-DE" dirty="0" err="1"/>
              <a:t>nA</a:t>
            </a:r>
            <a:r>
              <a:rPr lang="de-DE" dirty="0"/>
              <a:t>*</a:t>
            </a:r>
          </a:p>
        </p:txBody>
      </p:sp>
      <p:sp>
        <p:nvSpPr>
          <p:cNvPr id="17" name="Rechteck 16">
            <a:extLst>
              <a:ext uri="{FF2B5EF4-FFF2-40B4-BE49-F238E27FC236}">
                <a16:creationId xmlns:a16="http://schemas.microsoft.com/office/drawing/2014/main" id="{CE25841E-CE6A-A283-2A36-765852BA4BA2}"/>
              </a:ext>
            </a:extLst>
          </p:cNvPr>
          <p:cNvSpPr/>
          <p:nvPr/>
        </p:nvSpPr>
        <p:spPr>
          <a:xfrm>
            <a:off x="1289467" y="4180438"/>
            <a:ext cx="554960" cy="369332"/>
          </a:xfrm>
          <a:prstGeom prst="rect">
            <a:avLst/>
          </a:prstGeom>
        </p:spPr>
        <p:txBody>
          <a:bodyPr wrap="none">
            <a:spAutoFit/>
          </a:bodyPr>
          <a:lstStyle/>
          <a:p>
            <a:r>
              <a:rPr lang="de-DE" dirty="0" err="1"/>
              <a:t>pA</a:t>
            </a:r>
            <a:r>
              <a:rPr lang="de-DE" dirty="0"/>
              <a:t>*</a:t>
            </a:r>
          </a:p>
        </p:txBody>
      </p:sp>
      <p:sp>
        <p:nvSpPr>
          <p:cNvPr id="18" name="Freihandform: Form 17">
            <a:extLst>
              <a:ext uri="{FF2B5EF4-FFF2-40B4-BE49-F238E27FC236}">
                <a16:creationId xmlns:a16="http://schemas.microsoft.com/office/drawing/2014/main" id="{2C76AF87-169D-6B4D-2015-690D944E0723}"/>
              </a:ext>
            </a:extLst>
          </p:cNvPr>
          <p:cNvSpPr/>
          <p:nvPr/>
        </p:nvSpPr>
        <p:spPr>
          <a:xfrm>
            <a:off x="2475697" y="3666738"/>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1" name="Gerader Verbinder 20">
            <a:extLst>
              <a:ext uri="{FF2B5EF4-FFF2-40B4-BE49-F238E27FC236}">
                <a16:creationId xmlns:a16="http://schemas.microsoft.com/office/drawing/2014/main" id="{BC22656C-9771-1DBF-D660-C204DD2165BB}"/>
              </a:ext>
            </a:extLst>
          </p:cNvPr>
          <p:cNvCxnSpPr>
            <a:cxnSpLocks/>
          </p:cNvCxnSpPr>
          <p:nvPr/>
        </p:nvCxnSpPr>
        <p:spPr>
          <a:xfrm flipV="1">
            <a:off x="2403496" y="4705301"/>
            <a:ext cx="3106444" cy="7771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hteck 21">
            <a:extLst>
              <a:ext uri="{FF2B5EF4-FFF2-40B4-BE49-F238E27FC236}">
                <a16:creationId xmlns:a16="http://schemas.microsoft.com/office/drawing/2014/main" id="{635B7962-EE48-A22F-2A92-DE1DB3B1E61C}"/>
              </a:ext>
            </a:extLst>
          </p:cNvPr>
          <p:cNvSpPr/>
          <p:nvPr/>
        </p:nvSpPr>
        <p:spPr>
          <a:xfrm>
            <a:off x="5468685" y="4413617"/>
            <a:ext cx="1808187" cy="369332"/>
          </a:xfrm>
          <a:prstGeom prst="rect">
            <a:avLst/>
          </a:prstGeom>
        </p:spPr>
        <p:txBody>
          <a:bodyPr wrap="none">
            <a:spAutoFit/>
          </a:bodyPr>
          <a:lstStyle/>
          <a:p>
            <a:r>
              <a:rPr lang="en-US" dirty="0"/>
              <a:t>CC-</a:t>
            </a:r>
            <a:r>
              <a:rPr lang="en-US" dirty="0" err="1"/>
              <a:t>Kurve</a:t>
            </a:r>
            <a:r>
              <a:rPr lang="en-US" dirty="0"/>
              <a:t>  (Trade)</a:t>
            </a:r>
            <a:endParaRPr lang="de-DE" dirty="0"/>
          </a:p>
        </p:txBody>
      </p:sp>
      <p:cxnSp>
        <p:nvCxnSpPr>
          <p:cNvPr id="23" name="Gerader Verbinder 22">
            <a:extLst>
              <a:ext uri="{FF2B5EF4-FFF2-40B4-BE49-F238E27FC236}">
                <a16:creationId xmlns:a16="http://schemas.microsoft.com/office/drawing/2014/main" id="{5FD550C9-8B78-2C5B-150B-96D72B5FBA96}"/>
              </a:ext>
            </a:extLst>
          </p:cNvPr>
          <p:cNvCxnSpPr>
            <a:cxnSpLocks/>
          </p:cNvCxnSpPr>
          <p:nvPr/>
        </p:nvCxnSpPr>
        <p:spPr>
          <a:xfrm flipH="1">
            <a:off x="1778937" y="4941168"/>
            <a:ext cx="2645580" cy="5029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18AB2CC3-B7F5-FDBC-A7EA-E26CA3BF648C}"/>
              </a:ext>
            </a:extLst>
          </p:cNvPr>
          <p:cNvCxnSpPr>
            <a:cxnSpLocks/>
          </p:cNvCxnSpPr>
          <p:nvPr/>
        </p:nvCxnSpPr>
        <p:spPr>
          <a:xfrm flipV="1">
            <a:off x="4458802" y="5013176"/>
            <a:ext cx="0" cy="134317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Rechteck 26">
            <a:extLst>
              <a:ext uri="{FF2B5EF4-FFF2-40B4-BE49-F238E27FC236}">
                <a16:creationId xmlns:a16="http://schemas.microsoft.com/office/drawing/2014/main" id="{757A191F-EB87-CF89-6EF9-4C77FE63648A}"/>
              </a:ext>
            </a:extLst>
          </p:cNvPr>
          <p:cNvSpPr/>
          <p:nvPr/>
        </p:nvSpPr>
        <p:spPr>
          <a:xfrm>
            <a:off x="1321782" y="4781649"/>
            <a:ext cx="566181" cy="369332"/>
          </a:xfrm>
          <a:prstGeom prst="rect">
            <a:avLst/>
          </a:prstGeom>
        </p:spPr>
        <p:txBody>
          <a:bodyPr wrap="none">
            <a:spAutoFit/>
          </a:bodyPr>
          <a:lstStyle/>
          <a:p>
            <a:r>
              <a:rPr lang="de-DE" dirty="0"/>
              <a:t>pH*</a:t>
            </a:r>
          </a:p>
        </p:txBody>
      </p:sp>
      <p:sp>
        <p:nvSpPr>
          <p:cNvPr id="28" name="Rechteck 27">
            <a:extLst>
              <a:ext uri="{FF2B5EF4-FFF2-40B4-BE49-F238E27FC236}">
                <a16:creationId xmlns:a16="http://schemas.microsoft.com/office/drawing/2014/main" id="{3FF6927E-6FC1-CE97-CD41-F37F14857D0A}"/>
              </a:ext>
            </a:extLst>
          </p:cNvPr>
          <p:cNvSpPr/>
          <p:nvPr/>
        </p:nvSpPr>
        <p:spPr>
          <a:xfrm>
            <a:off x="4136835" y="6368183"/>
            <a:ext cx="566181" cy="369332"/>
          </a:xfrm>
          <a:prstGeom prst="rect">
            <a:avLst/>
          </a:prstGeom>
        </p:spPr>
        <p:txBody>
          <a:bodyPr wrap="none">
            <a:spAutoFit/>
          </a:bodyPr>
          <a:lstStyle/>
          <a:p>
            <a:r>
              <a:rPr lang="de-DE" dirty="0" err="1"/>
              <a:t>nH</a:t>
            </a:r>
            <a:r>
              <a:rPr lang="de-DE" dirty="0"/>
              <a:t>*</a:t>
            </a:r>
          </a:p>
        </p:txBody>
      </p:sp>
      <p:cxnSp>
        <p:nvCxnSpPr>
          <p:cNvPr id="40" name="Gerade Verbindung mit Pfeil 39">
            <a:extLst>
              <a:ext uri="{FF2B5EF4-FFF2-40B4-BE49-F238E27FC236}">
                <a16:creationId xmlns:a16="http://schemas.microsoft.com/office/drawing/2014/main" id="{2283F72A-036D-D5E6-C4DE-200E96FECCDB}"/>
              </a:ext>
            </a:extLst>
          </p:cNvPr>
          <p:cNvCxnSpPr/>
          <p:nvPr/>
        </p:nvCxnSpPr>
        <p:spPr>
          <a:xfrm>
            <a:off x="1289467" y="4413617"/>
            <a:ext cx="0" cy="527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Gerade Verbindung mit Pfeil 40">
            <a:extLst>
              <a:ext uri="{FF2B5EF4-FFF2-40B4-BE49-F238E27FC236}">
                <a16:creationId xmlns:a16="http://schemas.microsoft.com/office/drawing/2014/main" id="{C92F7778-1DC6-F017-87F7-5895FB6C83F9}"/>
              </a:ext>
            </a:extLst>
          </p:cNvPr>
          <p:cNvCxnSpPr/>
          <p:nvPr/>
        </p:nvCxnSpPr>
        <p:spPr>
          <a:xfrm>
            <a:off x="3389001" y="6731188"/>
            <a:ext cx="8773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Rechteck 30">
            <a:extLst>
              <a:ext uri="{FF2B5EF4-FFF2-40B4-BE49-F238E27FC236}">
                <a16:creationId xmlns:a16="http://schemas.microsoft.com/office/drawing/2014/main" id="{10631CF5-5F4D-E142-5C28-C4EF1380A7F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E50178F-0992-49C0-8CB9-F8B063BB6699}"/>
                  </a:ext>
                </a:extLst>
              </p14:cNvPr>
              <p14:cNvContentPartPr/>
              <p14:nvPr/>
            </p14:nvContentPartPr>
            <p14:xfrm>
              <a:off x="3520547" y="5911627"/>
              <a:ext cx="198720" cy="400680"/>
            </p14:xfrm>
          </p:contentPart>
        </mc:Choice>
        <mc:Fallback>
          <p:pic>
            <p:nvPicPr>
              <p:cNvPr id="2" name="Freihand 1">
                <a:extLst>
                  <a:ext uri="{FF2B5EF4-FFF2-40B4-BE49-F238E27FC236}">
                    <a16:creationId xmlns:a16="http://schemas.microsoft.com/office/drawing/2014/main" id="{8E50178F-0992-49C0-8CB9-F8B063BB6699}"/>
                  </a:ext>
                </a:extLst>
              </p:cNvPr>
              <p:cNvPicPr/>
              <p:nvPr/>
            </p:nvPicPr>
            <p:blipFill>
              <a:blip r:embed="rId4"/>
              <a:stretch>
                <a:fillRect/>
              </a:stretch>
            </p:blipFill>
            <p:spPr>
              <a:xfrm>
                <a:off x="3516227" y="5907307"/>
                <a:ext cx="207360" cy="4093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8E9C323-9F27-49CD-B2E8-5BCF7B1D9B39}"/>
                  </a:ext>
                </a:extLst>
              </p14:cNvPr>
              <p14:cNvContentPartPr/>
              <p14:nvPr/>
            </p14:nvContentPartPr>
            <p14:xfrm>
              <a:off x="3461867" y="6059227"/>
              <a:ext cx="213480" cy="310680"/>
            </p14:xfrm>
          </p:contentPart>
        </mc:Choice>
        <mc:Fallback>
          <p:pic>
            <p:nvPicPr>
              <p:cNvPr id="3" name="Freihand 2">
                <a:extLst>
                  <a:ext uri="{FF2B5EF4-FFF2-40B4-BE49-F238E27FC236}">
                    <a16:creationId xmlns:a16="http://schemas.microsoft.com/office/drawing/2014/main" id="{98E9C323-9F27-49CD-B2E8-5BCF7B1D9B39}"/>
                  </a:ext>
                </a:extLst>
              </p:cNvPr>
              <p:cNvPicPr/>
              <p:nvPr/>
            </p:nvPicPr>
            <p:blipFill>
              <a:blip r:embed="rId6"/>
              <a:stretch>
                <a:fillRect/>
              </a:stretch>
            </p:blipFill>
            <p:spPr>
              <a:xfrm>
                <a:off x="3457547" y="6054907"/>
                <a:ext cx="222120" cy="319320"/>
              </a:xfrm>
              <a:prstGeom prst="rect">
                <a:avLst/>
              </a:prstGeom>
            </p:spPr>
          </p:pic>
        </mc:Fallback>
      </mc:AlternateContent>
      <p:grpSp>
        <p:nvGrpSpPr>
          <p:cNvPr id="29" name="Gruppieren 28">
            <a:extLst>
              <a:ext uri="{FF2B5EF4-FFF2-40B4-BE49-F238E27FC236}">
                <a16:creationId xmlns:a16="http://schemas.microsoft.com/office/drawing/2014/main" id="{482B07B7-EEFA-4656-8FFE-D4398E10117B}"/>
              </a:ext>
            </a:extLst>
          </p:cNvPr>
          <p:cNvGrpSpPr/>
          <p:nvPr/>
        </p:nvGrpSpPr>
        <p:grpSpPr>
          <a:xfrm>
            <a:off x="3560507" y="5419147"/>
            <a:ext cx="637920" cy="350640"/>
            <a:chOff x="3560507" y="5419147"/>
            <a:chExt cx="637920" cy="350640"/>
          </a:xfrm>
        </p:grpSpPr>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E58E2BE6-D37C-43A4-8FA0-95551C62072C}"/>
                    </a:ext>
                  </a:extLst>
                </p14:cNvPr>
                <p14:cNvContentPartPr/>
                <p14:nvPr/>
              </p14:nvContentPartPr>
              <p14:xfrm>
                <a:off x="3560507" y="5590147"/>
                <a:ext cx="243720" cy="179640"/>
              </p14:xfrm>
            </p:contentPart>
          </mc:Choice>
          <mc:Fallback>
            <p:pic>
              <p:nvPicPr>
                <p:cNvPr id="5" name="Freihand 4">
                  <a:extLst>
                    <a:ext uri="{FF2B5EF4-FFF2-40B4-BE49-F238E27FC236}">
                      <a16:creationId xmlns:a16="http://schemas.microsoft.com/office/drawing/2014/main" id="{E58E2BE6-D37C-43A4-8FA0-95551C62072C}"/>
                    </a:ext>
                  </a:extLst>
                </p:cNvPr>
                <p:cNvPicPr/>
                <p:nvPr/>
              </p:nvPicPr>
              <p:blipFill>
                <a:blip r:embed="rId8"/>
                <a:stretch>
                  <a:fillRect/>
                </a:stretch>
              </p:blipFill>
              <p:spPr>
                <a:xfrm>
                  <a:off x="3556187" y="5585827"/>
                  <a:ext cx="25236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0" name="Freihand 19">
                  <a:extLst>
                    <a:ext uri="{FF2B5EF4-FFF2-40B4-BE49-F238E27FC236}">
                      <a16:creationId xmlns:a16="http://schemas.microsoft.com/office/drawing/2014/main" id="{17EA00A6-4C16-4C2E-BDE2-F859BEF5F1E8}"/>
                    </a:ext>
                  </a:extLst>
                </p14:cNvPr>
                <p14:cNvContentPartPr/>
                <p14:nvPr/>
              </p14:nvContentPartPr>
              <p14:xfrm>
                <a:off x="3788387" y="5540107"/>
                <a:ext cx="187920" cy="162360"/>
              </p14:xfrm>
            </p:contentPart>
          </mc:Choice>
          <mc:Fallback>
            <p:pic>
              <p:nvPicPr>
                <p:cNvPr id="20" name="Freihand 19">
                  <a:extLst>
                    <a:ext uri="{FF2B5EF4-FFF2-40B4-BE49-F238E27FC236}">
                      <a16:creationId xmlns:a16="http://schemas.microsoft.com/office/drawing/2014/main" id="{17EA00A6-4C16-4C2E-BDE2-F859BEF5F1E8}"/>
                    </a:ext>
                  </a:extLst>
                </p:cNvPr>
                <p:cNvPicPr/>
                <p:nvPr/>
              </p:nvPicPr>
              <p:blipFill>
                <a:blip r:embed="rId10"/>
                <a:stretch>
                  <a:fillRect/>
                </a:stretch>
              </p:blipFill>
              <p:spPr>
                <a:xfrm>
                  <a:off x="3784067" y="5535787"/>
                  <a:ext cx="19656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4" name="Freihand 23">
                  <a:extLst>
                    <a:ext uri="{FF2B5EF4-FFF2-40B4-BE49-F238E27FC236}">
                      <a16:creationId xmlns:a16="http://schemas.microsoft.com/office/drawing/2014/main" id="{90640CDE-8791-4A95-B98A-2615D3BC33C8}"/>
                    </a:ext>
                  </a:extLst>
                </p14:cNvPr>
                <p14:cNvContentPartPr/>
                <p14:nvPr/>
              </p14:nvContentPartPr>
              <p14:xfrm>
                <a:off x="3951107" y="5419147"/>
                <a:ext cx="84600" cy="208440"/>
              </p14:xfrm>
            </p:contentPart>
          </mc:Choice>
          <mc:Fallback>
            <p:pic>
              <p:nvPicPr>
                <p:cNvPr id="24" name="Freihand 23">
                  <a:extLst>
                    <a:ext uri="{FF2B5EF4-FFF2-40B4-BE49-F238E27FC236}">
                      <a16:creationId xmlns:a16="http://schemas.microsoft.com/office/drawing/2014/main" id="{90640CDE-8791-4A95-B98A-2615D3BC33C8}"/>
                    </a:ext>
                  </a:extLst>
                </p:cNvPr>
                <p:cNvPicPr/>
                <p:nvPr/>
              </p:nvPicPr>
              <p:blipFill>
                <a:blip r:embed="rId12"/>
                <a:stretch>
                  <a:fillRect/>
                </a:stretch>
              </p:blipFill>
              <p:spPr>
                <a:xfrm>
                  <a:off x="3946787" y="5414827"/>
                  <a:ext cx="9324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6" name="Freihand 25">
                  <a:extLst>
                    <a:ext uri="{FF2B5EF4-FFF2-40B4-BE49-F238E27FC236}">
                      <a16:creationId xmlns:a16="http://schemas.microsoft.com/office/drawing/2014/main" id="{8C1B8ED2-9627-46A4-A0D5-2AC9F07B10B6}"/>
                    </a:ext>
                  </a:extLst>
                </p14:cNvPr>
                <p14:cNvContentPartPr/>
                <p14:nvPr/>
              </p14:nvContentPartPr>
              <p14:xfrm>
                <a:off x="4027067" y="5538667"/>
                <a:ext cx="171360" cy="219240"/>
              </p14:xfrm>
            </p:contentPart>
          </mc:Choice>
          <mc:Fallback>
            <p:pic>
              <p:nvPicPr>
                <p:cNvPr id="26" name="Freihand 25">
                  <a:extLst>
                    <a:ext uri="{FF2B5EF4-FFF2-40B4-BE49-F238E27FC236}">
                      <a16:creationId xmlns:a16="http://schemas.microsoft.com/office/drawing/2014/main" id="{8C1B8ED2-9627-46A4-A0D5-2AC9F07B10B6}"/>
                    </a:ext>
                  </a:extLst>
                </p:cNvPr>
                <p:cNvPicPr/>
                <p:nvPr/>
              </p:nvPicPr>
              <p:blipFill>
                <a:blip r:embed="rId14"/>
                <a:stretch>
                  <a:fillRect/>
                </a:stretch>
              </p:blipFill>
              <p:spPr>
                <a:xfrm>
                  <a:off x="4022747" y="5534347"/>
                  <a:ext cx="180000" cy="227880"/>
                </a:xfrm>
                <a:prstGeom prst="rect">
                  <a:avLst/>
                </a:prstGeom>
              </p:spPr>
            </p:pic>
          </mc:Fallback>
        </mc:AlternateContent>
      </p:grpSp>
      <p:grpSp>
        <p:nvGrpSpPr>
          <p:cNvPr id="39" name="Gruppieren 38">
            <a:extLst>
              <a:ext uri="{FF2B5EF4-FFF2-40B4-BE49-F238E27FC236}">
                <a16:creationId xmlns:a16="http://schemas.microsoft.com/office/drawing/2014/main" id="{45D0E25B-CA3D-4BA8-848C-0A1F7508C478}"/>
              </a:ext>
            </a:extLst>
          </p:cNvPr>
          <p:cNvGrpSpPr/>
          <p:nvPr/>
        </p:nvGrpSpPr>
        <p:grpSpPr>
          <a:xfrm>
            <a:off x="4527107" y="5784187"/>
            <a:ext cx="943920" cy="600480"/>
            <a:chOff x="4527107" y="5784187"/>
            <a:chExt cx="943920" cy="600480"/>
          </a:xfrm>
        </p:grpSpPr>
        <mc:AlternateContent xmlns:mc="http://schemas.openxmlformats.org/markup-compatibility/2006">
          <mc:Choice xmlns:p14="http://schemas.microsoft.com/office/powerpoint/2010/main" Requires="p14">
            <p:contentPart p14:bwMode="auto" r:id="rId15">
              <p14:nvContentPartPr>
                <p14:cNvPr id="30" name="Freihand 29">
                  <a:extLst>
                    <a:ext uri="{FF2B5EF4-FFF2-40B4-BE49-F238E27FC236}">
                      <a16:creationId xmlns:a16="http://schemas.microsoft.com/office/drawing/2014/main" id="{E7F2731B-B6E9-4E5A-A0D0-4EA9DB269347}"/>
                    </a:ext>
                  </a:extLst>
                </p14:cNvPr>
                <p14:cNvContentPartPr/>
                <p14:nvPr/>
              </p14:nvContentPartPr>
              <p14:xfrm>
                <a:off x="4579307" y="6121867"/>
                <a:ext cx="194400" cy="217800"/>
              </p14:xfrm>
            </p:contentPart>
          </mc:Choice>
          <mc:Fallback>
            <p:pic>
              <p:nvPicPr>
                <p:cNvPr id="30" name="Freihand 29">
                  <a:extLst>
                    <a:ext uri="{FF2B5EF4-FFF2-40B4-BE49-F238E27FC236}">
                      <a16:creationId xmlns:a16="http://schemas.microsoft.com/office/drawing/2014/main" id="{E7F2731B-B6E9-4E5A-A0D0-4EA9DB269347}"/>
                    </a:ext>
                  </a:extLst>
                </p:cNvPr>
                <p:cNvPicPr/>
                <p:nvPr/>
              </p:nvPicPr>
              <p:blipFill>
                <a:blip r:embed="rId16"/>
                <a:stretch>
                  <a:fillRect/>
                </a:stretch>
              </p:blipFill>
              <p:spPr>
                <a:xfrm>
                  <a:off x="4574987" y="6117547"/>
                  <a:ext cx="20304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32" name="Freihand 31">
                  <a:extLst>
                    <a:ext uri="{FF2B5EF4-FFF2-40B4-BE49-F238E27FC236}">
                      <a16:creationId xmlns:a16="http://schemas.microsoft.com/office/drawing/2014/main" id="{3FF1D0D0-D2AD-44E1-AB03-755B6EB8A9B0}"/>
                    </a:ext>
                  </a:extLst>
                </p14:cNvPr>
                <p14:cNvContentPartPr/>
                <p14:nvPr/>
              </p14:nvContentPartPr>
              <p14:xfrm>
                <a:off x="4527107" y="6154267"/>
                <a:ext cx="228960" cy="230400"/>
              </p14:xfrm>
            </p:contentPart>
          </mc:Choice>
          <mc:Fallback>
            <p:pic>
              <p:nvPicPr>
                <p:cNvPr id="32" name="Freihand 31">
                  <a:extLst>
                    <a:ext uri="{FF2B5EF4-FFF2-40B4-BE49-F238E27FC236}">
                      <a16:creationId xmlns:a16="http://schemas.microsoft.com/office/drawing/2014/main" id="{3FF1D0D0-D2AD-44E1-AB03-755B6EB8A9B0}"/>
                    </a:ext>
                  </a:extLst>
                </p:cNvPr>
                <p:cNvPicPr/>
                <p:nvPr/>
              </p:nvPicPr>
              <p:blipFill>
                <a:blip r:embed="rId18"/>
                <a:stretch>
                  <a:fillRect/>
                </a:stretch>
              </p:blipFill>
              <p:spPr>
                <a:xfrm>
                  <a:off x="4522787" y="6149947"/>
                  <a:ext cx="23760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3" name="Freihand 32">
                  <a:extLst>
                    <a:ext uri="{FF2B5EF4-FFF2-40B4-BE49-F238E27FC236}">
                      <a16:creationId xmlns:a16="http://schemas.microsoft.com/office/drawing/2014/main" id="{398635F9-0EEF-4137-92F0-A320A53A127C}"/>
                    </a:ext>
                  </a:extLst>
                </p14:cNvPr>
                <p14:cNvContentPartPr/>
                <p14:nvPr/>
              </p14:nvContentPartPr>
              <p14:xfrm>
                <a:off x="4879907" y="5901547"/>
                <a:ext cx="28080" cy="214920"/>
              </p14:xfrm>
            </p:contentPart>
          </mc:Choice>
          <mc:Fallback>
            <p:pic>
              <p:nvPicPr>
                <p:cNvPr id="33" name="Freihand 32">
                  <a:extLst>
                    <a:ext uri="{FF2B5EF4-FFF2-40B4-BE49-F238E27FC236}">
                      <a16:creationId xmlns:a16="http://schemas.microsoft.com/office/drawing/2014/main" id="{398635F9-0EEF-4137-92F0-A320A53A127C}"/>
                    </a:ext>
                  </a:extLst>
                </p:cNvPr>
                <p:cNvPicPr/>
                <p:nvPr/>
              </p:nvPicPr>
              <p:blipFill>
                <a:blip r:embed="rId20"/>
                <a:stretch>
                  <a:fillRect/>
                </a:stretch>
              </p:blipFill>
              <p:spPr>
                <a:xfrm>
                  <a:off x="4875587" y="5897227"/>
                  <a:ext cx="3672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4" name="Freihand 33">
                  <a:extLst>
                    <a:ext uri="{FF2B5EF4-FFF2-40B4-BE49-F238E27FC236}">
                      <a16:creationId xmlns:a16="http://schemas.microsoft.com/office/drawing/2014/main" id="{B34B3A21-2392-439F-864E-BD9265B579EE}"/>
                    </a:ext>
                  </a:extLst>
                </p14:cNvPr>
                <p14:cNvContentPartPr/>
                <p14:nvPr/>
              </p14:nvContentPartPr>
              <p14:xfrm>
                <a:off x="4800707" y="5869147"/>
                <a:ext cx="165600" cy="86760"/>
              </p14:xfrm>
            </p:contentPart>
          </mc:Choice>
          <mc:Fallback>
            <p:pic>
              <p:nvPicPr>
                <p:cNvPr id="34" name="Freihand 33">
                  <a:extLst>
                    <a:ext uri="{FF2B5EF4-FFF2-40B4-BE49-F238E27FC236}">
                      <a16:creationId xmlns:a16="http://schemas.microsoft.com/office/drawing/2014/main" id="{B34B3A21-2392-439F-864E-BD9265B579EE}"/>
                    </a:ext>
                  </a:extLst>
                </p:cNvPr>
                <p:cNvPicPr/>
                <p:nvPr/>
              </p:nvPicPr>
              <p:blipFill>
                <a:blip r:embed="rId22"/>
                <a:stretch>
                  <a:fillRect/>
                </a:stretch>
              </p:blipFill>
              <p:spPr>
                <a:xfrm>
                  <a:off x="4796387" y="5864827"/>
                  <a:ext cx="1742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5" name="Freihand 34">
                  <a:extLst>
                    <a:ext uri="{FF2B5EF4-FFF2-40B4-BE49-F238E27FC236}">
                      <a16:creationId xmlns:a16="http://schemas.microsoft.com/office/drawing/2014/main" id="{559E5092-443A-4AD6-813A-B3C565DBBC96}"/>
                    </a:ext>
                  </a:extLst>
                </p14:cNvPr>
                <p14:cNvContentPartPr/>
                <p14:nvPr/>
              </p14:nvContentPartPr>
              <p14:xfrm>
                <a:off x="4958747" y="5913067"/>
                <a:ext cx="216360" cy="131760"/>
              </p14:xfrm>
            </p:contentPart>
          </mc:Choice>
          <mc:Fallback>
            <p:pic>
              <p:nvPicPr>
                <p:cNvPr id="35" name="Freihand 34">
                  <a:extLst>
                    <a:ext uri="{FF2B5EF4-FFF2-40B4-BE49-F238E27FC236}">
                      <a16:creationId xmlns:a16="http://schemas.microsoft.com/office/drawing/2014/main" id="{559E5092-443A-4AD6-813A-B3C565DBBC96}"/>
                    </a:ext>
                  </a:extLst>
                </p:cNvPr>
                <p:cNvPicPr/>
                <p:nvPr/>
              </p:nvPicPr>
              <p:blipFill>
                <a:blip r:embed="rId24"/>
                <a:stretch>
                  <a:fillRect/>
                </a:stretch>
              </p:blipFill>
              <p:spPr>
                <a:xfrm>
                  <a:off x="4954427" y="5908747"/>
                  <a:ext cx="2250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7" name="Freihand 36">
                  <a:extLst>
                    <a:ext uri="{FF2B5EF4-FFF2-40B4-BE49-F238E27FC236}">
                      <a16:creationId xmlns:a16="http://schemas.microsoft.com/office/drawing/2014/main" id="{020A2A56-5482-47DC-A454-C3AE529B010C}"/>
                    </a:ext>
                  </a:extLst>
                </p14:cNvPr>
                <p14:cNvContentPartPr/>
                <p14:nvPr/>
              </p14:nvContentPartPr>
              <p14:xfrm>
                <a:off x="5195627" y="5784187"/>
                <a:ext cx="115920" cy="151200"/>
              </p14:xfrm>
            </p:contentPart>
          </mc:Choice>
          <mc:Fallback>
            <p:pic>
              <p:nvPicPr>
                <p:cNvPr id="37" name="Freihand 36">
                  <a:extLst>
                    <a:ext uri="{FF2B5EF4-FFF2-40B4-BE49-F238E27FC236}">
                      <a16:creationId xmlns:a16="http://schemas.microsoft.com/office/drawing/2014/main" id="{020A2A56-5482-47DC-A454-C3AE529B010C}"/>
                    </a:ext>
                  </a:extLst>
                </p:cNvPr>
                <p:cNvPicPr/>
                <p:nvPr/>
              </p:nvPicPr>
              <p:blipFill>
                <a:blip r:embed="rId26"/>
                <a:stretch>
                  <a:fillRect/>
                </a:stretch>
              </p:blipFill>
              <p:spPr>
                <a:xfrm>
                  <a:off x="5191307" y="5779867"/>
                  <a:ext cx="1245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8" name="Freihand 37">
                  <a:extLst>
                    <a:ext uri="{FF2B5EF4-FFF2-40B4-BE49-F238E27FC236}">
                      <a16:creationId xmlns:a16="http://schemas.microsoft.com/office/drawing/2014/main" id="{8BE31BCB-5C8E-4527-96E1-28D655A4C6AB}"/>
                    </a:ext>
                  </a:extLst>
                </p14:cNvPr>
                <p14:cNvContentPartPr/>
                <p14:nvPr/>
              </p14:nvContentPartPr>
              <p14:xfrm>
                <a:off x="5314067" y="5813707"/>
                <a:ext cx="156960" cy="119880"/>
              </p14:xfrm>
            </p:contentPart>
          </mc:Choice>
          <mc:Fallback>
            <p:pic>
              <p:nvPicPr>
                <p:cNvPr id="38" name="Freihand 37">
                  <a:extLst>
                    <a:ext uri="{FF2B5EF4-FFF2-40B4-BE49-F238E27FC236}">
                      <a16:creationId xmlns:a16="http://schemas.microsoft.com/office/drawing/2014/main" id="{8BE31BCB-5C8E-4527-96E1-28D655A4C6AB}"/>
                    </a:ext>
                  </a:extLst>
                </p:cNvPr>
                <p:cNvPicPr/>
                <p:nvPr/>
              </p:nvPicPr>
              <p:blipFill>
                <a:blip r:embed="rId28"/>
                <a:stretch>
                  <a:fillRect/>
                </a:stretch>
              </p:blipFill>
              <p:spPr>
                <a:xfrm>
                  <a:off x="5309747" y="5809387"/>
                  <a:ext cx="165600" cy="128520"/>
                </a:xfrm>
                <a:prstGeom prst="rect">
                  <a:avLst/>
                </a:prstGeom>
              </p:spPr>
            </p:pic>
          </mc:Fallback>
        </mc:AlternateContent>
      </p:grpSp>
    </p:spTree>
    <p:extLst>
      <p:ext uri="{BB962C8B-B14F-4D97-AF65-F5344CB8AC3E}">
        <p14:creationId xmlns:p14="http://schemas.microsoft.com/office/powerpoint/2010/main" val="229561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F6467-1C3C-BC36-BC65-BA6330F3C3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53F948B-75C7-7409-2946-E36AE04BC4F5}"/>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700" dirty="0">
                <a:solidFill>
                  <a:sysClr val="windowText" lastClr="000000"/>
                </a:solidFill>
              </a:rPr>
              <a:t>Monopolistic competition vs. comparative cost advantages</a:t>
            </a:r>
          </a:p>
        </p:txBody>
      </p:sp>
      <p:sp>
        <p:nvSpPr>
          <p:cNvPr id="9" name="Textfeld 8">
            <a:extLst>
              <a:ext uri="{FF2B5EF4-FFF2-40B4-BE49-F238E27FC236}">
                <a16:creationId xmlns:a16="http://schemas.microsoft.com/office/drawing/2014/main" id="{5B03AE99-EE72-0A23-BF96-AD499732335F}"/>
              </a:ext>
            </a:extLst>
          </p:cNvPr>
          <p:cNvSpPr txBox="1"/>
          <p:nvPr/>
        </p:nvSpPr>
        <p:spPr>
          <a:xfrm>
            <a:off x="573505" y="523891"/>
            <a:ext cx="9959788" cy="5519638"/>
          </a:xfrm>
          <a:prstGeom prst="rect">
            <a:avLst/>
          </a:prstGeom>
          <a:noFill/>
        </p:spPr>
        <p:txBody>
          <a:bodyPr wrap="square" rtlCol="0">
            <a:noAutofit/>
          </a:bodyPr>
          <a:lstStyle/>
          <a:p>
            <a:pPr marL="342900" indent="-342900">
              <a:buFont typeface="Arial" panose="020B0604020202020204" pitchFamily="34" charset="0"/>
              <a:buChar char="•"/>
            </a:pPr>
            <a:r>
              <a:rPr lang="en-US" sz="2400" b="1" dirty="0"/>
              <a:t>Inter-industry Trade:</a:t>
            </a:r>
          </a:p>
          <a:p>
            <a:pPr marL="800100" lvl="1" indent="-342900">
              <a:buFont typeface="Arial" panose="020B0604020202020204" pitchFamily="34" charset="0"/>
              <a:buChar char="•"/>
            </a:pPr>
            <a:r>
              <a:rPr lang="en-US" sz="2400" dirty="0"/>
              <a:t>Comparative advantage</a:t>
            </a:r>
          </a:p>
          <a:p>
            <a:pPr marL="800100" lvl="1" indent="-342900">
              <a:buFont typeface="Arial" panose="020B0604020202020204" pitchFamily="34" charset="0"/>
              <a:buChar char="•"/>
            </a:pPr>
            <a:r>
              <a:rPr lang="en-US" sz="2400" dirty="0"/>
              <a:t>Specialization in Sectors</a:t>
            </a:r>
          </a:p>
          <a:p>
            <a:pPr marL="800100" lvl="1" indent="-342900">
              <a:buFont typeface="Arial" panose="020B0604020202020204" pitchFamily="34" charset="0"/>
              <a:buChar char="•"/>
            </a:pPr>
            <a:r>
              <a:rPr lang="en-US" sz="2400" dirty="0"/>
              <a:t>Direction of Trade flows given</a:t>
            </a:r>
          </a:p>
          <a:p>
            <a:pPr marL="800100" lvl="1" indent="-342900">
              <a:buFont typeface="Arial" panose="020B0604020202020204" pitchFamily="34" charset="0"/>
              <a:buChar char="•"/>
            </a:pPr>
            <a:r>
              <a:rPr lang="en-US" sz="2400" dirty="0"/>
              <a:t>Industrial goods Cloth (Germany/Vietnam)</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b="1" dirty="0"/>
              <a:t>Intra-industry Trade:</a:t>
            </a:r>
          </a:p>
          <a:p>
            <a:pPr marL="800100" lvl="1" indent="-342900">
              <a:buFont typeface="Arial" panose="020B0604020202020204" pitchFamily="34" charset="0"/>
              <a:buChar char="•"/>
            </a:pPr>
            <a:r>
              <a:rPr lang="en-US" sz="2400" dirty="0"/>
              <a:t>Internal Economies of Scale</a:t>
            </a:r>
          </a:p>
          <a:p>
            <a:pPr marL="800100" lvl="1" indent="-342900">
              <a:buFont typeface="Arial" panose="020B0604020202020204" pitchFamily="34" charset="0"/>
              <a:buChar char="•"/>
            </a:pPr>
            <a:r>
              <a:rPr lang="en-US" sz="2400" dirty="0"/>
              <a:t>Exchange of product variants</a:t>
            </a:r>
          </a:p>
          <a:p>
            <a:pPr marL="800100" lvl="1" indent="-342900">
              <a:buFont typeface="Arial" panose="020B0604020202020204" pitchFamily="34" charset="0"/>
              <a:buChar char="•"/>
            </a:pPr>
            <a:r>
              <a:rPr lang="en-US" sz="2400" dirty="0"/>
              <a:t>Direction of trade flows is not given</a:t>
            </a:r>
          </a:p>
          <a:p>
            <a:pPr marL="800100" lvl="1" indent="-342900">
              <a:buFont typeface="Arial" panose="020B0604020202020204" pitchFamily="34" charset="0"/>
              <a:buChar char="•"/>
            </a:pPr>
            <a:r>
              <a:rPr lang="en-US" sz="2400" dirty="0" err="1"/>
              <a:t>z.B.</a:t>
            </a:r>
            <a:r>
              <a:rPr lang="en-US" sz="2400" dirty="0"/>
              <a:t> Automotive sector (Germany/Japan)</a:t>
            </a:r>
            <a:endParaRPr lang="de-DE" sz="2000" dirty="0"/>
          </a:p>
        </p:txBody>
      </p:sp>
      <p:sp>
        <p:nvSpPr>
          <p:cNvPr id="5" name="Rechteck 4">
            <a:extLst>
              <a:ext uri="{FF2B5EF4-FFF2-40B4-BE49-F238E27FC236}">
                <a16:creationId xmlns:a16="http://schemas.microsoft.com/office/drawing/2014/main" id="{AFEF8233-CBB2-31E5-2051-4594325380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3C6EEF0-0C6A-47A1-B5C6-856725AFC067}"/>
                  </a:ext>
                </a:extLst>
              </p14:cNvPr>
              <p14:cNvContentPartPr/>
              <p14:nvPr/>
            </p14:nvContentPartPr>
            <p14:xfrm>
              <a:off x="1432907" y="1264387"/>
              <a:ext cx="3162600" cy="48600"/>
            </p14:xfrm>
          </p:contentPart>
        </mc:Choice>
        <mc:Fallback>
          <p:pic>
            <p:nvPicPr>
              <p:cNvPr id="2" name="Freihand 1">
                <a:extLst>
                  <a:ext uri="{FF2B5EF4-FFF2-40B4-BE49-F238E27FC236}">
                    <a16:creationId xmlns:a16="http://schemas.microsoft.com/office/drawing/2014/main" id="{53C6EEF0-0C6A-47A1-B5C6-856725AFC067}"/>
                  </a:ext>
                </a:extLst>
              </p:cNvPr>
              <p:cNvPicPr/>
              <p:nvPr/>
            </p:nvPicPr>
            <p:blipFill>
              <a:blip r:embed="rId4"/>
              <a:stretch>
                <a:fillRect/>
              </a:stretch>
            </p:blipFill>
            <p:spPr>
              <a:xfrm>
                <a:off x="1428587" y="1260067"/>
                <a:ext cx="31712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382344A8-E858-49F8-809A-B24E19E4BB14}"/>
                  </a:ext>
                </a:extLst>
              </p14:cNvPr>
              <p14:cNvContentPartPr/>
              <p14:nvPr/>
            </p14:nvContentPartPr>
            <p14:xfrm>
              <a:off x="854387" y="2993827"/>
              <a:ext cx="2864880" cy="121680"/>
            </p14:xfrm>
          </p:contentPart>
        </mc:Choice>
        <mc:Fallback>
          <p:pic>
            <p:nvPicPr>
              <p:cNvPr id="3" name="Freihand 2">
                <a:extLst>
                  <a:ext uri="{FF2B5EF4-FFF2-40B4-BE49-F238E27FC236}">
                    <a16:creationId xmlns:a16="http://schemas.microsoft.com/office/drawing/2014/main" id="{382344A8-E858-49F8-809A-B24E19E4BB14}"/>
                  </a:ext>
                </a:extLst>
              </p:cNvPr>
              <p:cNvPicPr/>
              <p:nvPr/>
            </p:nvPicPr>
            <p:blipFill>
              <a:blip r:embed="rId6"/>
              <a:stretch>
                <a:fillRect/>
              </a:stretch>
            </p:blipFill>
            <p:spPr>
              <a:xfrm>
                <a:off x="850067" y="2989507"/>
                <a:ext cx="287352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AD2DBC8B-7FC7-4337-8D10-30DE49BE01C1}"/>
                  </a:ext>
                </a:extLst>
              </p14:cNvPr>
              <p14:cNvContentPartPr/>
              <p14:nvPr/>
            </p14:nvContentPartPr>
            <p14:xfrm>
              <a:off x="1549547" y="3407827"/>
              <a:ext cx="3119400" cy="123120"/>
            </p14:xfrm>
          </p:contentPart>
        </mc:Choice>
        <mc:Fallback>
          <p:pic>
            <p:nvPicPr>
              <p:cNvPr id="6" name="Freihand 5">
                <a:extLst>
                  <a:ext uri="{FF2B5EF4-FFF2-40B4-BE49-F238E27FC236}">
                    <a16:creationId xmlns:a16="http://schemas.microsoft.com/office/drawing/2014/main" id="{AD2DBC8B-7FC7-4337-8D10-30DE49BE01C1}"/>
                  </a:ext>
                </a:extLst>
              </p:cNvPr>
              <p:cNvPicPr/>
              <p:nvPr/>
            </p:nvPicPr>
            <p:blipFill>
              <a:blip r:embed="rId8"/>
              <a:stretch>
                <a:fillRect/>
              </a:stretch>
            </p:blipFill>
            <p:spPr>
              <a:xfrm>
                <a:off x="1545227" y="3403507"/>
                <a:ext cx="31280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86A0C8C0-7B66-4A29-BE3F-1D6E902620D4}"/>
                  </a:ext>
                </a:extLst>
              </p14:cNvPr>
              <p14:cNvContentPartPr/>
              <p14:nvPr/>
            </p14:nvContentPartPr>
            <p14:xfrm>
              <a:off x="2993147" y="3849547"/>
              <a:ext cx="2280240" cy="54000"/>
            </p14:xfrm>
          </p:contentPart>
        </mc:Choice>
        <mc:Fallback>
          <p:pic>
            <p:nvPicPr>
              <p:cNvPr id="7" name="Freihand 6">
                <a:extLst>
                  <a:ext uri="{FF2B5EF4-FFF2-40B4-BE49-F238E27FC236}">
                    <a16:creationId xmlns:a16="http://schemas.microsoft.com/office/drawing/2014/main" id="{86A0C8C0-7B66-4A29-BE3F-1D6E902620D4}"/>
                  </a:ext>
                </a:extLst>
              </p:cNvPr>
              <p:cNvPicPr/>
              <p:nvPr/>
            </p:nvPicPr>
            <p:blipFill>
              <a:blip r:embed="rId10"/>
              <a:stretch>
                <a:fillRect/>
              </a:stretch>
            </p:blipFill>
            <p:spPr>
              <a:xfrm>
                <a:off x="2988827" y="3845227"/>
                <a:ext cx="22888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FC06BDB7-20C2-4F47-A0C6-FB9D5FA18741}"/>
                  </a:ext>
                </a:extLst>
              </p14:cNvPr>
              <p14:cNvContentPartPr/>
              <p14:nvPr/>
            </p14:nvContentPartPr>
            <p14:xfrm>
              <a:off x="1895507" y="4571707"/>
              <a:ext cx="2459880" cy="46440"/>
            </p14:xfrm>
          </p:contentPart>
        </mc:Choice>
        <mc:Fallback>
          <p:pic>
            <p:nvPicPr>
              <p:cNvPr id="8" name="Freihand 7">
                <a:extLst>
                  <a:ext uri="{FF2B5EF4-FFF2-40B4-BE49-F238E27FC236}">
                    <a16:creationId xmlns:a16="http://schemas.microsoft.com/office/drawing/2014/main" id="{FC06BDB7-20C2-4F47-A0C6-FB9D5FA18741}"/>
                  </a:ext>
                </a:extLst>
              </p:cNvPr>
              <p:cNvPicPr/>
              <p:nvPr/>
            </p:nvPicPr>
            <p:blipFill>
              <a:blip r:embed="rId12"/>
              <a:stretch>
                <a:fillRect/>
              </a:stretch>
            </p:blipFill>
            <p:spPr>
              <a:xfrm>
                <a:off x="1891187" y="4567387"/>
                <a:ext cx="2468520" cy="55080"/>
              </a:xfrm>
              <a:prstGeom prst="rect">
                <a:avLst/>
              </a:prstGeom>
            </p:spPr>
          </p:pic>
        </mc:Fallback>
      </mc:AlternateContent>
    </p:spTree>
    <p:extLst>
      <p:ext uri="{BB962C8B-B14F-4D97-AF65-F5344CB8AC3E}">
        <p14:creationId xmlns:p14="http://schemas.microsoft.com/office/powerpoint/2010/main" val="796303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BC829-28D8-42A8-295F-234D3F004E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34F86FD-EF15-7B92-1417-A7BF6A193869}"/>
              </a:ext>
            </a:extLst>
          </p:cNvPr>
          <p:cNvSpPr txBox="1">
            <a:spLocks/>
          </p:cNvSpPr>
          <p:nvPr/>
        </p:nvSpPr>
        <p:spPr>
          <a:xfrm>
            <a:off x="1524000" y="27046"/>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Scales: Reasons</a:t>
            </a:r>
          </a:p>
        </p:txBody>
      </p:sp>
      <p:sp>
        <p:nvSpPr>
          <p:cNvPr id="9" name="Textfeld 8">
            <a:extLst>
              <a:ext uri="{FF2B5EF4-FFF2-40B4-BE49-F238E27FC236}">
                <a16:creationId xmlns:a16="http://schemas.microsoft.com/office/drawing/2014/main" id="{575E27D8-212E-D624-9D94-5EA92B6E4E86}"/>
              </a:ext>
            </a:extLst>
          </p:cNvPr>
          <p:cNvSpPr txBox="1"/>
          <p:nvPr/>
        </p:nvSpPr>
        <p:spPr>
          <a:xfrm>
            <a:off x="-1" y="842092"/>
            <a:ext cx="8689605" cy="3261822"/>
          </a:xfrm>
          <a:prstGeom prst="rect">
            <a:avLst/>
          </a:prstGeom>
          <a:noFill/>
        </p:spPr>
        <p:txBody>
          <a:bodyPr wrap="square" rtlCol="0">
            <a:noAutofit/>
          </a:bodyPr>
          <a:lstStyle/>
          <a:p>
            <a:r>
              <a:rPr lang="en-US" sz="2800" dirty="0"/>
              <a:t>Specialized Suppliers</a:t>
            </a:r>
          </a:p>
          <a:p>
            <a:endParaRPr lang="en-US" sz="2800" dirty="0"/>
          </a:p>
          <a:p>
            <a:pPr marL="457200" indent="-457200">
              <a:buFont typeface="Arial" panose="020B0604020202020204" pitchFamily="34" charset="0"/>
              <a:buChar char="•"/>
            </a:pPr>
            <a:r>
              <a:rPr lang="en-US" sz="2800" dirty="0"/>
              <a:t>In many industries, production requires the use of highly </a:t>
            </a:r>
            <a:r>
              <a:rPr lang="en-US" sz="2800" dirty="0" err="1"/>
              <a:t>specialised</a:t>
            </a:r>
            <a:r>
              <a:rPr lang="en-US" sz="2800" dirty="0"/>
              <a:t> equipment or supporting services.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The market offered by a single company is too small to ensure the survival of its suppliers.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A geographically concentrated industry cluster brings together many companies that together form a large market.</a:t>
            </a:r>
            <a:endParaRPr lang="de-DE" sz="2400" dirty="0"/>
          </a:p>
          <a:p>
            <a:pPr marL="342900" indent="-342900">
              <a:buFont typeface="Wingdings" panose="05000000000000000000" pitchFamily="2" charset="2"/>
              <a:buChar char="Ø"/>
            </a:pPr>
            <a:endParaRPr lang="de-DE" sz="2400" dirty="0"/>
          </a:p>
          <a:p>
            <a:pPr marL="342900" indent="-342900">
              <a:buFont typeface="Wingdings" panose="05000000000000000000" pitchFamily="2" charset="2"/>
              <a:buChar char="Ø"/>
            </a:pPr>
            <a:endParaRPr lang="de-DE" sz="2400" dirty="0"/>
          </a:p>
        </p:txBody>
      </p:sp>
      <p:sp>
        <p:nvSpPr>
          <p:cNvPr id="6" name="Rechteck 5">
            <a:extLst>
              <a:ext uri="{FF2B5EF4-FFF2-40B4-BE49-F238E27FC236}">
                <a16:creationId xmlns:a16="http://schemas.microsoft.com/office/drawing/2014/main" id="{19D4664A-7D32-8339-419A-871967B9FD1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FA29B60-363C-44CE-AF31-28DCA9E9E2DC}"/>
                  </a:ext>
                </a:extLst>
              </p14:cNvPr>
              <p14:cNvContentPartPr/>
              <p14:nvPr/>
            </p14:nvContentPartPr>
            <p14:xfrm>
              <a:off x="161387" y="1254307"/>
              <a:ext cx="2879640" cy="86400"/>
            </p14:xfrm>
          </p:contentPart>
        </mc:Choice>
        <mc:Fallback>
          <p:pic>
            <p:nvPicPr>
              <p:cNvPr id="2" name="Freihand 1">
                <a:extLst>
                  <a:ext uri="{FF2B5EF4-FFF2-40B4-BE49-F238E27FC236}">
                    <a16:creationId xmlns:a16="http://schemas.microsoft.com/office/drawing/2014/main" id="{FFA29B60-363C-44CE-AF31-28DCA9E9E2DC}"/>
                  </a:ext>
                </a:extLst>
              </p:cNvPr>
              <p:cNvPicPr/>
              <p:nvPr/>
            </p:nvPicPr>
            <p:blipFill>
              <a:blip r:embed="rId4"/>
              <a:stretch>
                <a:fillRect/>
              </a:stretch>
            </p:blipFill>
            <p:spPr>
              <a:xfrm>
                <a:off x="157067" y="1249987"/>
                <a:ext cx="288828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4B074EF-F8C4-4B33-8F4A-E532663422FF}"/>
                  </a:ext>
                </a:extLst>
              </p14:cNvPr>
              <p14:cNvContentPartPr/>
              <p14:nvPr/>
            </p14:nvContentPartPr>
            <p14:xfrm>
              <a:off x="990827" y="4669267"/>
              <a:ext cx="4008240" cy="87480"/>
            </p14:xfrm>
          </p:contentPart>
        </mc:Choice>
        <mc:Fallback>
          <p:pic>
            <p:nvPicPr>
              <p:cNvPr id="3" name="Freihand 2">
                <a:extLst>
                  <a:ext uri="{FF2B5EF4-FFF2-40B4-BE49-F238E27FC236}">
                    <a16:creationId xmlns:a16="http://schemas.microsoft.com/office/drawing/2014/main" id="{94B074EF-F8C4-4B33-8F4A-E532663422FF}"/>
                  </a:ext>
                </a:extLst>
              </p:cNvPr>
              <p:cNvPicPr/>
              <p:nvPr/>
            </p:nvPicPr>
            <p:blipFill>
              <a:blip r:embed="rId6"/>
              <a:stretch>
                <a:fillRect/>
              </a:stretch>
            </p:blipFill>
            <p:spPr>
              <a:xfrm>
                <a:off x="986507" y="4664947"/>
                <a:ext cx="40168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94452341-3F64-497A-9BED-FE0B924472DD}"/>
                  </a:ext>
                </a:extLst>
              </p14:cNvPr>
              <p14:cNvContentPartPr/>
              <p14:nvPr/>
            </p14:nvContentPartPr>
            <p14:xfrm>
              <a:off x="6154667" y="5188387"/>
              <a:ext cx="2104920" cy="43920"/>
            </p14:xfrm>
          </p:contentPart>
        </mc:Choice>
        <mc:Fallback>
          <p:pic>
            <p:nvPicPr>
              <p:cNvPr id="5" name="Freihand 4">
                <a:extLst>
                  <a:ext uri="{FF2B5EF4-FFF2-40B4-BE49-F238E27FC236}">
                    <a16:creationId xmlns:a16="http://schemas.microsoft.com/office/drawing/2014/main" id="{94452341-3F64-497A-9BED-FE0B924472DD}"/>
                  </a:ext>
                </a:extLst>
              </p:cNvPr>
              <p:cNvPicPr/>
              <p:nvPr/>
            </p:nvPicPr>
            <p:blipFill>
              <a:blip r:embed="rId8"/>
              <a:stretch>
                <a:fillRect/>
              </a:stretch>
            </p:blipFill>
            <p:spPr>
              <a:xfrm>
                <a:off x="6150347" y="5184067"/>
                <a:ext cx="211356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0C3907D8-20ED-4AEB-A9A9-4205317C1110}"/>
                  </a:ext>
                </a:extLst>
              </p14:cNvPr>
              <p14:cNvContentPartPr/>
              <p14:nvPr/>
            </p14:nvContentPartPr>
            <p14:xfrm>
              <a:off x="514547" y="5523187"/>
              <a:ext cx="1369080" cy="73080"/>
            </p14:xfrm>
          </p:contentPart>
        </mc:Choice>
        <mc:Fallback>
          <p:pic>
            <p:nvPicPr>
              <p:cNvPr id="7" name="Freihand 6">
                <a:extLst>
                  <a:ext uri="{FF2B5EF4-FFF2-40B4-BE49-F238E27FC236}">
                    <a16:creationId xmlns:a16="http://schemas.microsoft.com/office/drawing/2014/main" id="{0C3907D8-20ED-4AEB-A9A9-4205317C1110}"/>
                  </a:ext>
                </a:extLst>
              </p:cNvPr>
              <p:cNvPicPr/>
              <p:nvPr/>
            </p:nvPicPr>
            <p:blipFill>
              <a:blip r:embed="rId10"/>
              <a:stretch>
                <a:fillRect/>
              </a:stretch>
            </p:blipFill>
            <p:spPr>
              <a:xfrm>
                <a:off x="510227" y="5518867"/>
                <a:ext cx="1377720" cy="81720"/>
              </a:xfrm>
              <a:prstGeom prst="rect">
                <a:avLst/>
              </a:prstGeom>
            </p:spPr>
          </p:pic>
        </mc:Fallback>
      </mc:AlternateContent>
    </p:spTree>
    <p:extLst>
      <p:ext uri="{BB962C8B-B14F-4D97-AF65-F5344CB8AC3E}">
        <p14:creationId xmlns:p14="http://schemas.microsoft.com/office/powerpoint/2010/main" val="177202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77AB1-623A-EF19-1F52-2AA5AE98EAF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1F1C619-514E-EB5D-8DFA-FAB67880D716}"/>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Scales: Reasons</a:t>
            </a:r>
          </a:p>
        </p:txBody>
      </p:sp>
      <p:sp>
        <p:nvSpPr>
          <p:cNvPr id="9" name="Textfeld 8">
            <a:extLst>
              <a:ext uri="{FF2B5EF4-FFF2-40B4-BE49-F238E27FC236}">
                <a16:creationId xmlns:a16="http://schemas.microsoft.com/office/drawing/2014/main" id="{56809812-F77F-3BA4-2697-CD9FC9D936BE}"/>
              </a:ext>
            </a:extLst>
          </p:cNvPr>
          <p:cNvSpPr txBox="1"/>
          <p:nvPr/>
        </p:nvSpPr>
        <p:spPr>
          <a:xfrm>
            <a:off x="1524000" y="836712"/>
            <a:ext cx="9144000" cy="1868836"/>
          </a:xfrm>
          <a:prstGeom prst="rect">
            <a:avLst/>
          </a:prstGeom>
          <a:noFill/>
        </p:spPr>
        <p:txBody>
          <a:bodyPr wrap="square" rtlCol="0">
            <a:noAutofit/>
          </a:bodyPr>
          <a:lstStyle/>
          <a:p>
            <a:r>
              <a:rPr lang="de-DE" sz="2800" b="1" dirty="0"/>
              <a:t>Labor-Pooling</a:t>
            </a:r>
          </a:p>
          <a:p>
            <a:endParaRPr lang="de-DE" sz="2400" dirty="0"/>
          </a:p>
          <a:p>
            <a:pPr marL="457200" indent="-457200">
              <a:buFont typeface="Arial" panose="020B0604020202020204" pitchFamily="34" charset="0"/>
              <a:buChar char="•"/>
            </a:pPr>
            <a:r>
              <a:rPr lang="en-US" sz="2400" dirty="0"/>
              <a:t>A company cluster can create a pool of highly qualified </a:t>
            </a:r>
            <a:r>
              <a:rPr lang="en-US" sz="2400" dirty="0" err="1"/>
              <a:t>labour</a:t>
            </a:r>
            <a:r>
              <a:rPr lang="en-US" sz="2400" dirty="0"/>
              <a:t> for precisely this production sector.</a:t>
            </a:r>
            <a:endParaRPr lang="de-DE" sz="2400" dirty="0"/>
          </a:p>
        </p:txBody>
      </p:sp>
      <p:sp>
        <p:nvSpPr>
          <p:cNvPr id="2" name="Rechteck 1">
            <a:extLst>
              <a:ext uri="{FF2B5EF4-FFF2-40B4-BE49-F238E27FC236}">
                <a16:creationId xmlns:a16="http://schemas.microsoft.com/office/drawing/2014/main" id="{3534143B-A149-BE46-0237-1230280C8A97}"/>
              </a:ext>
            </a:extLst>
          </p:cNvPr>
          <p:cNvSpPr/>
          <p:nvPr/>
        </p:nvSpPr>
        <p:spPr>
          <a:xfrm>
            <a:off x="2015850" y="3202365"/>
            <a:ext cx="6096000" cy="3416320"/>
          </a:xfrm>
          <a:prstGeom prst="rect">
            <a:avLst/>
          </a:prstGeom>
        </p:spPr>
        <p:txBody>
          <a:bodyPr>
            <a:spAutoFit/>
          </a:bodyPr>
          <a:lstStyle/>
          <a:p>
            <a:pPr marL="457200" indent="-457200">
              <a:buFont typeface="Wingdings" panose="05000000000000000000" pitchFamily="2" charset="2"/>
              <a:buChar char="Ø"/>
            </a:pPr>
            <a:r>
              <a:rPr lang="en-US" sz="2400" dirty="0"/>
              <a:t>Benefit for</a:t>
            </a:r>
          </a:p>
          <a:p>
            <a:r>
              <a:rPr lang="en-US" sz="2400" dirty="0"/>
              <a:t>producers: </a:t>
            </a:r>
          </a:p>
          <a:p>
            <a:pPr marL="457200" indent="-457200">
              <a:buFont typeface="Wingdings" panose="05000000000000000000" pitchFamily="2" charset="2"/>
              <a:buChar char="Ø"/>
            </a:pPr>
            <a:r>
              <a:rPr lang="en-US" sz="2400" dirty="0"/>
              <a:t>the likelihood of </a:t>
            </a:r>
            <a:r>
              <a:rPr lang="en-US" sz="2400" dirty="0" err="1"/>
              <a:t>labour</a:t>
            </a:r>
            <a:r>
              <a:rPr lang="en-US" sz="2400" dirty="0"/>
              <a:t> shortages is reduced</a:t>
            </a:r>
          </a:p>
          <a:p>
            <a:endParaRPr lang="en-US" sz="2400" dirty="0"/>
          </a:p>
          <a:p>
            <a:r>
              <a:rPr lang="en-US" sz="2400" dirty="0"/>
              <a:t>employees: </a:t>
            </a:r>
          </a:p>
          <a:p>
            <a:pPr marL="457200" indent="-457200">
              <a:buFont typeface="Wingdings" panose="05000000000000000000" pitchFamily="2" charset="2"/>
              <a:buChar char="Ø"/>
            </a:pPr>
            <a:r>
              <a:rPr lang="en-US" sz="2400" dirty="0"/>
              <a:t>the risk of unemployment decreases</a:t>
            </a:r>
            <a:endParaRPr lang="de-DE" sz="2400" dirty="0"/>
          </a:p>
          <a:p>
            <a:pPr marL="914400" lvl="1" indent="-457200">
              <a:buFont typeface="Arial" panose="020B0604020202020204" pitchFamily="34" charset="0"/>
              <a:buChar char="•"/>
            </a:pPr>
            <a:endParaRPr lang="de-DE" sz="2400" u="sng" dirty="0"/>
          </a:p>
          <a:p>
            <a:pPr marL="914400" lvl="1" indent="-457200">
              <a:buFont typeface="Wingdings" panose="05000000000000000000" pitchFamily="2" charset="2"/>
              <a:buChar char="§"/>
            </a:pPr>
            <a:endParaRPr lang="de-DE" sz="2400" dirty="0"/>
          </a:p>
        </p:txBody>
      </p:sp>
      <p:sp>
        <p:nvSpPr>
          <p:cNvPr id="7" name="Rechteck 6">
            <a:extLst>
              <a:ext uri="{FF2B5EF4-FFF2-40B4-BE49-F238E27FC236}">
                <a16:creationId xmlns:a16="http://schemas.microsoft.com/office/drawing/2014/main" id="{134CB0C1-18AE-346F-F228-7303FFD790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13562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0DC9E-D81B-AF5C-4B62-5FF7C3C56A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B397B4C-BDAB-B1BB-9643-D786ADF2520B}"/>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Scales: Reasons</a:t>
            </a:r>
          </a:p>
        </p:txBody>
      </p:sp>
      <p:sp>
        <p:nvSpPr>
          <p:cNvPr id="9" name="Textfeld 8">
            <a:extLst>
              <a:ext uri="{FF2B5EF4-FFF2-40B4-BE49-F238E27FC236}">
                <a16:creationId xmlns:a16="http://schemas.microsoft.com/office/drawing/2014/main" id="{7952DC97-8F0B-5869-CA4B-069C6E2E0221}"/>
              </a:ext>
            </a:extLst>
          </p:cNvPr>
          <p:cNvSpPr txBox="1"/>
          <p:nvPr/>
        </p:nvSpPr>
        <p:spPr>
          <a:xfrm>
            <a:off x="0" y="750013"/>
            <a:ext cx="12033324" cy="3486749"/>
          </a:xfrm>
          <a:prstGeom prst="rect">
            <a:avLst/>
          </a:prstGeom>
          <a:noFill/>
        </p:spPr>
        <p:txBody>
          <a:bodyPr wrap="square" rtlCol="0">
            <a:noAutofit/>
          </a:bodyPr>
          <a:lstStyle/>
          <a:p>
            <a:r>
              <a:rPr lang="en-US" sz="2800" b="1" dirty="0"/>
              <a:t>Knowledge externalities</a:t>
            </a:r>
          </a:p>
          <a:p>
            <a:endParaRPr lang="en-US" sz="2800" b="1" dirty="0"/>
          </a:p>
          <a:p>
            <a:r>
              <a:rPr lang="en-US" sz="2800" b="1" dirty="0"/>
              <a:t>Knowledge is an important production factor in highly innovative industries.</a:t>
            </a:r>
          </a:p>
          <a:p>
            <a:r>
              <a:rPr lang="en-US" sz="2800" b="1" dirty="0"/>
              <a:t>	</a:t>
            </a:r>
          </a:p>
          <a:p>
            <a:r>
              <a:rPr lang="en-US" sz="2800" b="1" dirty="0"/>
              <a:t>	The </a:t>
            </a:r>
            <a:r>
              <a:rPr lang="en-US" sz="2800" b="1" dirty="0" err="1"/>
              <a:t>specialised</a:t>
            </a:r>
            <a:r>
              <a:rPr lang="en-US" sz="2800" b="1" dirty="0"/>
              <a:t> knowledge that determines success in innovative 	industries comes from research and</a:t>
            </a:r>
          </a:p>
          <a:p>
            <a:r>
              <a:rPr lang="en-US" sz="2800" b="1" dirty="0"/>
              <a:t>	</a:t>
            </a:r>
          </a:p>
          <a:p>
            <a:r>
              <a:rPr lang="en-US" sz="2800" b="1" dirty="0"/>
              <a:t>	development work </a:t>
            </a:r>
            <a:r>
              <a:rPr lang="en-US" sz="2800" b="1" dirty="0" err="1"/>
              <a:t>analysing</a:t>
            </a:r>
            <a:r>
              <a:rPr lang="en-US" sz="2800" b="1" dirty="0"/>
              <a:t> the design of third-party products</a:t>
            </a:r>
          </a:p>
          <a:p>
            <a:r>
              <a:rPr lang="en-US" sz="2800" b="1" dirty="0"/>
              <a:t>	the informal exchange of information and ideas</a:t>
            </a:r>
          </a:p>
          <a:p>
            <a:endParaRPr lang="en-US" sz="2800" b="1" dirty="0"/>
          </a:p>
          <a:p>
            <a:endParaRPr lang="en-US" sz="2800" b="1" dirty="0"/>
          </a:p>
          <a:p>
            <a:r>
              <a:rPr lang="en-US" sz="2800" b="1" dirty="0"/>
              <a:t>These spill-over effects are more likely to occur in clusters</a:t>
            </a:r>
            <a:endParaRPr lang="de-DE" sz="2400" dirty="0"/>
          </a:p>
          <a:p>
            <a:pPr marL="457200" indent="-457200">
              <a:buFont typeface="Arial" panose="020B0604020202020204" pitchFamily="34" charset="0"/>
              <a:buChar char="•"/>
            </a:pPr>
            <a:endParaRPr lang="de-DE" sz="2400" dirty="0"/>
          </a:p>
          <a:p>
            <a:pPr marL="914400" lvl="1" indent="-457200">
              <a:buFont typeface="Arial" panose="020B0604020202020204" pitchFamily="34" charset="0"/>
              <a:buChar char="•"/>
            </a:pPr>
            <a:endParaRPr lang="de-DE" sz="2400" u="sng" dirty="0"/>
          </a:p>
          <a:p>
            <a:pPr lvl="1"/>
            <a:endParaRPr lang="de-DE" sz="2400" dirty="0"/>
          </a:p>
        </p:txBody>
      </p:sp>
      <p:sp>
        <p:nvSpPr>
          <p:cNvPr id="10" name="Rechteck 9">
            <a:extLst>
              <a:ext uri="{FF2B5EF4-FFF2-40B4-BE49-F238E27FC236}">
                <a16:creationId xmlns:a16="http://schemas.microsoft.com/office/drawing/2014/main" id="{3DDCBFF7-EC67-0304-F532-07D8DBF9B3F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6AAE59A5-ECD3-4455-AEDC-F8412A7ACF07}"/>
              </a:ext>
            </a:extLst>
          </p:cNvPr>
          <p:cNvGrpSpPr/>
          <p:nvPr/>
        </p:nvGrpSpPr>
        <p:grpSpPr>
          <a:xfrm>
            <a:off x="6498827" y="3255907"/>
            <a:ext cx="496080" cy="232920"/>
            <a:chOff x="6498827" y="3255907"/>
            <a:chExt cx="496080" cy="23292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6FA78CD8-48BC-474B-BA18-A3C8265EAC1A}"/>
                    </a:ext>
                  </a:extLst>
                </p14:cNvPr>
                <p14:cNvContentPartPr/>
                <p14:nvPr/>
              </p14:nvContentPartPr>
              <p14:xfrm>
                <a:off x="6498827" y="3326827"/>
                <a:ext cx="390600" cy="63000"/>
              </p14:xfrm>
            </p:contentPart>
          </mc:Choice>
          <mc:Fallback>
            <p:pic>
              <p:nvPicPr>
                <p:cNvPr id="2" name="Freihand 1">
                  <a:extLst>
                    <a:ext uri="{FF2B5EF4-FFF2-40B4-BE49-F238E27FC236}">
                      <a16:creationId xmlns:a16="http://schemas.microsoft.com/office/drawing/2014/main" id="{6FA78CD8-48BC-474B-BA18-A3C8265EAC1A}"/>
                    </a:ext>
                  </a:extLst>
                </p:cNvPr>
                <p:cNvPicPr/>
                <p:nvPr/>
              </p:nvPicPr>
              <p:blipFill>
                <a:blip r:embed="rId4"/>
                <a:stretch>
                  <a:fillRect/>
                </a:stretch>
              </p:blipFill>
              <p:spPr>
                <a:xfrm>
                  <a:off x="6494507" y="3322507"/>
                  <a:ext cx="3992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C8934817-C213-433A-87C9-0624B7A644C4}"/>
                    </a:ext>
                  </a:extLst>
                </p14:cNvPr>
                <p14:cNvContentPartPr/>
                <p14:nvPr/>
              </p14:nvContentPartPr>
              <p14:xfrm>
                <a:off x="6799787" y="3255907"/>
                <a:ext cx="195120" cy="232920"/>
              </p14:xfrm>
            </p:contentPart>
          </mc:Choice>
          <mc:Fallback>
            <p:pic>
              <p:nvPicPr>
                <p:cNvPr id="3" name="Freihand 2">
                  <a:extLst>
                    <a:ext uri="{FF2B5EF4-FFF2-40B4-BE49-F238E27FC236}">
                      <a16:creationId xmlns:a16="http://schemas.microsoft.com/office/drawing/2014/main" id="{C8934817-C213-433A-87C9-0624B7A644C4}"/>
                    </a:ext>
                  </a:extLst>
                </p:cNvPr>
                <p:cNvPicPr/>
                <p:nvPr/>
              </p:nvPicPr>
              <p:blipFill>
                <a:blip r:embed="rId6"/>
                <a:stretch>
                  <a:fillRect/>
                </a:stretch>
              </p:blipFill>
              <p:spPr>
                <a:xfrm>
                  <a:off x="6795467" y="3251587"/>
                  <a:ext cx="203760" cy="241560"/>
                </a:xfrm>
                <a:prstGeom prst="rect">
                  <a:avLst/>
                </a:prstGeom>
              </p:spPr>
            </p:pic>
          </mc:Fallback>
        </mc:AlternateContent>
      </p:grpSp>
      <p:grpSp>
        <p:nvGrpSpPr>
          <p:cNvPr id="34" name="Gruppieren 33">
            <a:extLst>
              <a:ext uri="{FF2B5EF4-FFF2-40B4-BE49-F238E27FC236}">
                <a16:creationId xmlns:a16="http://schemas.microsoft.com/office/drawing/2014/main" id="{E3624D9A-EF20-4B15-8C55-E34B20880838}"/>
              </a:ext>
            </a:extLst>
          </p:cNvPr>
          <p:cNvGrpSpPr/>
          <p:nvPr/>
        </p:nvGrpSpPr>
        <p:grpSpPr>
          <a:xfrm>
            <a:off x="7226027" y="3122707"/>
            <a:ext cx="1265040" cy="367560"/>
            <a:chOff x="7226027" y="3122707"/>
            <a:chExt cx="1265040" cy="36756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790E86B0-36F5-43F8-904E-5BD7A4C26DEC}"/>
                    </a:ext>
                  </a:extLst>
                </p14:cNvPr>
                <p14:cNvContentPartPr/>
                <p14:nvPr/>
              </p14:nvContentPartPr>
              <p14:xfrm>
                <a:off x="7226027" y="3122707"/>
                <a:ext cx="200520" cy="291600"/>
              </p14:xfrm>
            </p:contentPart>
          </mc:Choice>
          <mc:Fallback>
            <p:pic>
              <p:nvPicPr>
                <p:cNvPr id="6" name="Freihand 5">
                  <a:extLst>
                    <a:ext uri="{FF2B5EF4-FFF2-40B4-BE49-F238E27FC236}">
                      <a16:creationId xmlns:a16="http://schemas.microsoft.com/office/drawing/2014/main" id="{790E86B0-36F5-43F8-904E-5BD7A4C26DEC}"/>
                    </a:ext>
                  </a:extLst>
                </p:cNvPr>
                <p:cNvPicPr/>
                <p:nvPr/>
              </p:nvPicPr>
              <p:blipFill>
                <a:blip r:embed="rId8"/>
                <a:stretch>
                  <a:fillRect/>
                </a:stretch>
              </p:blipFill>
              <p:spPr>
                <a:xfrm>
                  <a:off x="7221707" y="3118387"/>
                  <a:ext cx="20916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20717A95-F39E-43EB-8E0F-E7BE2C0ECC03}"/>
                    </a:ext>
                  </a:extLst>
                </p14:cNvPr>
                <p14:cNvContentPartPr/>
                <p14:nvPr/>
              </p14:nvContentPartPr>
              <p14:xfrm>
                <a:off x="7339427" y="3288307"/>
                <a:ext cx="260640" cy="81720"/>
              </p14:xfrm>
            </p:contentPart>
          </mc:Choice>
          <mc:Fallback>
            <p:pic>
              <p:nvPicPr>
                <p:cNvPr id="7" name="Freihand 6">
                  <a:extLst>
                    <a:ext uri="{FF2B5EF4-FFF2-40B4-BE49-F238E27FC236}">
                      <a16:creationId xmlns:a16="http://schemas.microsoft.com/office/drawing/2014/main" id="{20717A95-F39E-43EB-8E0F-E7BE2C0ECC03}"/>
                    </a:ext>
                  </a:extLst>
                </p:cNvPr>
                <p:cNvPicPr/>
                <p:nvPr/>
              </p:nvPicPr>
              <p:blipFill>
                <a:blip r:embed="rId10"/>
                <a:stretch>
                  <a:fillRect/>
                </a:stretch>
              </p:blipFill>
              <p:spPr>
                <a:xfrm>
                  <a:off x="7335107" y="3283987"/>
                  <a:ext cx="2692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978626DC-18C8-492D-A0FB-95060CC53EE7}"/>
                    </a:ext>
                  </a:extLst>
                </p14:cNvPr>
                <p14:cNvContentPartPr/>
                <p14:nvPr/>
              </p14:nvContentPartPr>
              <p14:xfrm>
                <a:off x="7614467" y="3286507"/>
                <a:ext cx="274320" cy="107280"/>
              </p14:xfrm>
            </p:contentPart>
          </mc:Choice>
          <mc:Fallback>
            <p:pic>
              <p:nvPicPr>
                <p:cNvPr id="8" name="Freihand 7">
                  <a:extLst>
                    <a:ext uri="{FF2B5EF4-FFF2-40B4-BE49-F238E27FC236}">
                      <a16:creationId xmlns:a16="http://schemas.microsoft.com/office/drawing/2014/main" id="{978626DC-18C8-492D-A0FB-95060CC53EE7}"/>
                    </a:ext>
                  </a:extLst>
                </p:cNvPr>
                <p:cNvPicPr/>
                <p:nvPr/>
              </p:nvPicPr>
              <p:blipFill>
                <a:blip r:embed="rId12"/>
                <a:stretch>
                  <a:fillRect/>
                </a:stretch>
              </p:blipFill>
              <p:spPr>
                <a:xfrm>
                  <a:off x="7610147" y="3282187"/>
                  <a:ext cx="28296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BC1260DB-04D7-450E-8F97-9900826ABB9B}"/>
                    </a:ext>
                  </a:extLst>
                </p14:cNvPr>
                <p14:cNvContentPartPr/>
                <p14:nvPr/>
              </p14:nvContentPartPr>
              <p14:xfrm>
                <a:off x="7991027" y="3155467"/>
                <a:ext cx="57960" cy="222840"/>
              </p14:xfrm>
            </p:contentPart>
          </mc:Choice>
          <mc:Fallback>
            <p:pic>
              <p:nvPicPr>
                <p:cNvPr id="11" name="Freihand 10">
                  <a:extLst>
                    <a:ext uri="{FF2B5EF4-FFF2-40B4-BE49-F238E27FC236}">
                      <a16:creationId xmlns:a16="http://schemas.microsoft.com/office/drawing/2014/main" id="{BC1260DB-04D7-450E-8F97-9900826ABB9B}"/>
                    </a:ext>
                  </a:extLst>
                </p:cNvPr>
                <p:cNvPicPr/>
                <p:nvPr/>
              </p:nvPicPr>
              <p:blipFill>
                <a:blip r:embed="rId14"/>
                <a:stretch>
                  <a:fillRect/>
                </a:stretch>
              </p:blipFill>
              <p:spPr>
                <a:xfrm>
                  <a:off x="7986707" y="3151147"/>
                  <a:ext cx="6660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9D83C308-A782-43FD-A370-72D8B5CD5AE0}"/>
                    </a:ext>
                  </a:extLst>
                </p14:cNvPr>
                <p14:cNvContentPartPr/>
                <p14:nvPr/>
              </p14:nvContentPartPr>
              <p14:xfrm>
                <a:off x="8064107" y="3267067"/>
                <a:ext cx="124560" cy="82800"/>
              </p14:xfrm>
            </p:contentPart>
          </mc:Choice>
          <mc:Fallback>
            <p:pic>
              <p:nvPicPr>
                <p:cNvPr id="12" name="Freihand 11">
                  <a:extLst>
                    <a:ext uri="{FF2B5EF4-FFF2-40B4-BE49-F238E27FC236}">
                      <a16:creationId xmlns:a16="http://schemas.microsoft.com/office/drawing/2014/main" id="{9D83C308-A782-43FD-A370-72D8B5CD5AE0}"/>
                    </a:ext>
                  </a:extLst>
                </p:cNvPr>
                <p:cNvPicPr/>
                <p:nvPr/>
              </p:nvPicPr>
              <p:blipFill>
                <a:blip r:embed="rId16"/>
                <a:stretch>
                  <a:fillRect/>
                </a:stretch>
              </p:blipFill>
              <p:spPr>
                <a:xfrm>
                  <a:off x="8059787" y="3262747"/>
                  <a:ext cx="1332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89BEB9FB-F8C2-4D76-BF3C-274B2239E6E7}"/>
                    </a:ext>
                  </a:extLst>
                </p14:cNvPr>
                <p14:cNvContentPartPr/>
                <p14:nvPr/>
              </p14:nvContentPartPr>
              <p14:xfrm>
                <a:off x="8170307" y="3260227"/>
                <a:ext cx="74880" cy="230040"/>
              </p14:xfrm>
            </p:contentPart>
          </mc:Choice>
          <mc:Fallback>
            <p:pic>
              <p:nvPicPr>
                <p:cNvPr id="13" name="Freihand 12">
                  <a:extLst>
                    <a:ext uri="{FF2B5EF4-FFF2-40B4-BE49-F238E27FC236}">
                      <a16:creationId xmlns:a16="http://schemas.microsoft.com/office/drawing/2014/main" id="{89BEB9FB-F8C2-4D76-BF3C-274B2239E6E7}"/>
                    </a:ext>
                  </a:extLst>
                </p:cNvPr>
                <p:cNvPicPr/>
                <p:nvPr/>
              </p:nvPicPr>
              <p:blipFill>
                <a:blip r:embed="rId18"/>
                <a:stretch>
                  <a:fillRect/>
                </a:stretch>
              </p:blipFill>
              <p:spPr>
                <a:xfrm>
                  <a:off x="8165987" y="3255907"/>
                  <a:ext cx="8352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378432D9-9570-4E3B-8E22-71314D5AA748}"/>
                    </a:ext>
                  </a:extLst>
                </p14:cNvPr>
                <p14:cNvContentPartPr/>
                <p14:nvPr/>
              </p14:nvContentPartPr>
              <p14:xfrm>
                <a:off x="8275427" y="3159427"/>
                <a:ext cx="119520" cy="173880"/>
              </p14:xfrm>
            </p:contentPart>
          </mc:Choice>
          <mc:Fallback>
            <p:pic>
              <p:nvPicPr>
                <p:cNvPr id="14" name="Freihand 13">
                  <a:extLst>
                    <a:ext uri="{FF2B5EF4-FFF2-40B4-BE49-F238E27FC236}">
                      <a16:creationId xmlns:a16="http://schemas.microsoft.com/office/drawing/2014/main" id="{378432D9-9570-4E3B-8E22-71314D5AA748}"/>
                    </a:ext>
                  </a:extLst>
                </p:cNvPr>
                <p:cNvPicPr/>
                <p:nvPr/>
              </p:nvPicPr>
              <p:blipFill>
                <a:blip r:embed="rId20"/>
                <a:stretch>
                  <a:fillRect/>
                </a:stretch>
              </p:blipFill>
              <p:spPr>
                <a:xfrm>
                  <a:off x="8271107" y="3155107"/>
                  <a:ext cx="1281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91CAEF4B-78F6-48DF-845D-91333734ABC1}"/>
                    </a:ext>
                  </a:extLst>
                </p14:cNvPr>
                <p14:cNvContentPartPr/>
                <p14:nvPr/>
              </p14:nvContentPartPr>
              <p14:xfrm>
                <a:off x="8403587" y="3232867"/>
                <a:ext cx="87480" cy="83520"/>
              </p14:xfrm>
            </p:contentPart>
          </mc:Choice>
          <mc:Fallback>
            <p:pic>
              <p:nvPicPr>
                <p:cNvPr id="15" name="Freihand 14">
                  <a:extLst>
                    <a:ext uri="{FF2B5EF4-FFF2-40B4-BE49-F238E27FC236}">
                      <a16:creationId xmlns:a16="http://schemas.microsoft.com/office/drawing/2014/main" id="{91CAEF4B-78F6-48DF-845D-91333734ABC1}"/>
                    </a:ext>
                  </a:extLst>
                </p:cNvPr>
                <p:cNvPicPr/>
                <p:nvPr/>
              </p:nvPicPr>
              <p:blipFill>
                <a:blip r:embed="rId22"/>
                <a:stretch>
                  <a:fillRect/>
                </a:stretch>
              </p:blipFill>
              <p:spPr>
                <a:xfrm>
                  <a:off x="8399267" y="3228547"/>
                  <a:ext cx="96120" cy="92160"/>
                </a:xfrm>
                <a:prstGeom prst="rect">
                  <a:avLst/>
                </a:prstGeom>
              </p:spPr>
            </p:pic>
          </mc:Fallback>
        </mc:AlternateContent>
      </p:grpSp>
      <p:grpSp>
        <p:nvGrpSpPr>
          <p:cNvPr id="33" name="Gruppieren 32">
            <a:extLst>
              <a:ext uri="{FF2B5EF4-FFF2-40B4-BE49-F238E27FC236}">
                <a16:creationId xmlns:a16="http://schemas.microsoft.com/office/drawing/2014/main" id="{79075169-2E58-446C-AB69-5FECADA08408}"/>
              </a:ext>
            </a:extLst>
          </p:cNvPr>
          <p:cNvGrpSpPr/>
          <p:nvPr/>
        </p:nvGrpSpPr>
        <p:grpSpPr>
          <a:xfrm>
            <a:off x="8703107" y="3169867"/>
            <a:ext cx="459360" cy="151920"/>
            <a:chOff x="8703107" y="3169867"/>
            <a:chExt cx="459360" cy="151920"/>
          </a:xfrm>
        </p:grpSpPr>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88EFD742-2BB6-47AE-9EA7-A10580DD92BE}"/>
                    </a:ext>
                  </a:extLst>
                </p14:cNvPr>
                <p14:cNvContentPartPr/>
                <p14:nvPr/>
              </p14:nvContentPartPr>
              <p14:xfrm>
                <a:off x="8703107" y="3229267"/>
                <a:ext cx="272160" cy="92520"/>
              </p14:xfrm>
            </p:contentPart>
          </mc:Choice>
          <mc:Fallback>
            <p:pic>
              <p:nvPicPr>
                <p:cNvPr id="16" name="Freihand 15">
                  <a:extLst>
                    <a:ext uri="{FF2B5EF4-FFF2-40B4-BE49-F238E27FC236}">
                      <a16:creationId xmlns:a16="http://schemas.microsoft.com/office/drawing/2014/main" id="{88EFD742-2BB6-47AE-9EA7-A10580DD92BE}"/>
                    </a:ext>
                  </a:extLst>
                </p:cNvPr>
                <p:cNvPicPr/>
                <p:nvPr/>
              </p:nvPicPr>
              <p:blipFill>
                <a:blip r:embed="rId24"/>
                <a:stretch>
                  <a:fillRect/>
                </a:stretch>
              </p:blipFill>
              <p:spPr>
                <a:xfrm>
                  <a:off x="8698787" y="3224947"/>
                  <a:ext cx="2808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764CE53D-47DD-462C-BBAA-696E18BA2E48}"/>
                    </a:ext>
                  </a:extLst>
                </p14:cNvPr>
                <p14:cNvContentPartPr/>
                <p14:nvPr/>
              </p14:nvContentPartPr>
              <p14:xfrm>
                <a:off x="9025667" y="3169867"/>
                <a:ext cx="136800" cy="130680"/>
              </p14:xfrm>
            </p:contentPart>
          </mc:Choice>
          <mc:Fallback>
            <p:pic>
              <p:nvPicPr>
                <p:cNvPr id="17" name="Freihand 16">
                  <a:extLst>
                    <a:ext uri="{FF2B5EF4-FFF2-40B4-BE49-F238E27FC236}">
                      <a16:creationId xmlns:a16="http://schemas.microsoft.com/office/drawing/2014/main" id="{764CE53D-47DD-462C-BBAA-696E18BA2E48}"/>
                    </a:ext>
                  </a:extLst>
                </p:cNvPr>
                <p:cNvPicPr/>
                <p:nvPr/>
              </p:nvPicPr>
              <p:blipFill>
                <a:blip r:embed="rId26"/>
                <a:stretch>
                  <a:fillRect/>
                </a:stretch>
              </p:blipFill>
              <p:spPr>
                <a:xfrm>
                  <a:off x="9021347" y="3165547"/>
                  <a:ext cx="145440" cy="139320"/>
                </a:xfrm>
                <a:prstGeom prst="rect">
                  <a:avLst/>
                </a:prstGeom>
              </p:spPr>
            </p:pic>
          </mc:Fallback>
        </mc:AlternateContent>
      </p:grpSp>
      <p:grpSp>
        <p:nvGrpSpPr>
          <p:cNvPr id="32" name="Gruppieren 31">
            <a:extLst>
              <a:ext uri="{FF2B5EF4-FFF2-40B4-BE49-F238E27FC236}">
                <a16:creationId xmlns:a16="http://schemas.microsoft.com/office/drawing/2014/main" id="{4CEE6CB1-EE9C-41D7-8791-013F4B5A2DC3}"/>
              </a:ext>
            </a:extLst>
          </p:cNvPr>
          <p:cNvGrpSpPr/>
          <p:nvPr/>
        </p:nvGrpSpPr>
        <p:grpSpPr>
          <a:xfrm>
            <a:off x="9440747" y="3035587"/>
            <a:ext cx="921240" cy="330480"/>
            <a:chOff x="9440747" y="3035587"/>
            <a:chExt cx="921240" cy="330480"/>
          </a:xfrm>
        </p:grpSpPr>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331DBEA0-8092-47B2-82E7-4086A697835E}"/>
                    </a:ext>
                  </a:extLst>
                </p14:cNvPr>
                <p14:cNvContentPartPr/>
                <p14:nvPr/>
              </p14:nvContentPartPr>
              <p14:xfrm>
                <a:off x="9440747" y="3048907"/>
                <a:ext cx="223920" cy="253080"/>
              </p14:xfrm>
            </p:contentPart>
          </mc:Choice>
          <mc:Fallback>
            <p:pic>
              <p:nvPicPr>
                <p:cNvPr id="18" name="Freihand 17">
                  <a:extLst>
                    <a:ext uri="{FF2B5EF4-FFF2-40B4-BE49-F238E27FC236}">
                      <a16:creationId xmlns:a16="http://schemas.microsoft.com/office/drawing/2014/main" id="{331DBEA0-8092-47B2-82E7-4086A697835E}"/>
                    </a:ext>
                  </a:extLst>
                </p:cNvPr>
                <p:cNvPicPr/>
                <p:nvPr/>
              </p:nvPicPr>
              <p:blipFill>
                <a:blip r:embed="rId28"/>
                <a:stretch>
                  <a:fillRect/>
                </a:stretch>
              </p:blipFill>
              <p:spPr>
                <a:xfrm>
                  <a:off x="9436427" y="3044587"/>
                  <a:ext cx="23256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A31332CF-B514-4DFD-884C-F0CE046E8025}"/>
                    </a:ext>
                  </a:extLst>
                </p14:cNvPr>
                <p14:cNvContentPartPr/>
                <p14:nvPr/>
              </p14:nvContentPartPr>
              <p14:xfrm>
                <a:off x="9665747" y="3154747"/>
                <a:ext cx="101160" cy="89280"/>
              </p14:xfrm>
            </p:contentPart>
          </mc:Choice>
          <mc:Fallback>
            <p:pic>
              <p:nvPicPr>
                <p:cNvPr id="19" name="Freihand 18">
                  <a:extLst>
                    <a:ext uri="{FF2B5EF4-FFF2-40B4-BE49-F238E27FC236}">
                      <a16:creationId xmlns:a16="http://schemas.microsoft.com/office/drawing/2014/main" id="{A31332CF-B514-4DFD-884C-F0CE046E8025}"/>
                    </a:ext>
                  </a:extLst>
                </p:cNvPr>
                <p:cNvPicPr/>
                <p:nvPr/>
              </p:nvPicPr>
              <p:blipFill>
                <a:blip r:embed="rId30"/>
                <a:stretch>
                  <a:fillRect/>
                </a:stretch>
              </p:blipFill>
              <p:spPr>
                <a:xfrm>
                  <a:off x="9661427" y="3150427"/>
                  <a:ext cx="1098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2F576946-9862-4A8F-84C9-70ED52FA7A04}"/>
                    </a:ext>
                  </a:extLst>
                </p14:cNvPr>
                <p14:cNvContentPartPr/>
                <p14:nvPr/>
              </p14:nvContentPartPr>
              <p14:xfrm>
                <a:off x="9666107" y="3116587"/>
                <a:ext cx="145080" cy="127800"/>
              </p14:xfrm>
            </p:contentPart>
          </mc:Choice>
          <mc:Fallback>
            <p:pic>
              <p:nvPicPr>
                <p:cNvPr id="20" name="Freihand 19">
                  <a:extLst>
                    <a:ext uri="{FF2B5EF4-FFF2-40B4-BE49-F238E27FC236}">
                      <a16:creationId xmlns:a16="http://schemas.microsoft.com/office/drawing/2014/main" id="{2F576946-9862-4A8F-84C9-70ED52FA7A04}"/>
                    </a:ext>
                  </a:extLst>
                </p:cNvPr>
                <p:cNvPicPr/>
                <p:nvPr/>
              </p:nvPicPr>
              <p:blipFill>
                <a:blip r:embed="rId32"/>
                <a:stretch>
                  <a:fillRect/>
                </a:stretch>
              </p:blipFill>
              <p:spPr>
                <a:xfrm>
                  <a:off x="9661787" y="3112267"/>
                  <a:ext cx="1537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1" name="Freihand 20">
                  <a:extLst>
                    <a:ext uri="{FF2B5EF4-FFF2-40B4-BE49-F238E27FC236}">
                      <a16:creationId xmlns:a16="http://schemas.microsoft.com/office/drawing/2014/main" id="{5E2F1F4B-C465-42A0-8571-7A30F2F03220}"/>
                    </a:ext>
                  </a:extLst>
                </p14:cNvPr>
                <p14:cNvContentPartPr/>
                <p14:nvPr/>
              </p14:nvContentPartPr>
              <p14:xfrm>
                <a:off x="9794627" y="3139267"/>
                <a:ext cx="544680" cy="226800"/>
              </p14:xfrm>
            </p:contentPart>
          </mc:Choice>
          <mc:Fallback>
            <p:pic>
              <p:nvPicPr>
                <p:cNvPr id="21" name="Freihand 20">
                  <a:extLst>
                    <a:ext uri="{FF2B5EF4-FFF2-40B4-BE49-F238E27FC236}">
                      <a16:creationId xmlns:a16="http://schemas.microsoft.com/office/drawing/2014/main" id="{5E2F1F4B-C465-42A0-8571-7A30F2F03220}"/>
                    </a:ext>
                  </a:extLst>
                </p:cNvPr>
                <p:cNvPicPr/>
                <p:nvPr/>
              </p:nvPicPr>
              <p:blipFill>
                <a:blip r:embed="rId34"/>
                <a:stretch>
                  <a:fillRect/>
                </a:stretch>
              </p:blipFill>
              <p:spPr>
                <a:xfrm>
                  <a:off x="9790307" y="3134947"/>
                  <a:ext cx="55332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2" name="Freihand 21">
                  <a:extLst>
                    <a:ext uri="{FF2B5EF4-FFF2-40B4-BE49-F238E27FC236}">
                      <a16:creationId xmlns:a16="http://schemas.microsoft.com/office/drawing/2014/main" id="{C396F047-8717-4DD3-AA54-2A579252B4C0}"/>
                    </a:ext>
                  </a:extLst>
                </p14:cNvPr>
                <p14:cNvContentPartPr/>
                <p14:nvPr/>
              </p14:nvContentPartPr>
              <p14:xfrm>
                <a:off x="10352267" y="3035587"/>
                <a:ext cx="9720" cy="8280"/>
              </p14:xfrm>
            </p:contentPart>
          </mc:Choice>
          <mc:Fallback>
            <p:pic>
              <p:nvPicPr>
                <p:cNvPr id="22" name="Freihand 21">
                  <a:extLst>
                    <a:ext uri="{FF2B5EF4-FFF2-40B4-BE49-F238E27FC236}">
                      <a16:creationId xmlns:a16="http://schemas.microsoft.com/office/drawing/2014/main" id="{C396F047-8717-4DD3-AA54-2A579252B4C0}"/>
                    </a:ext>
                  </a:extLst>
                </p:cNvPr>
                <p:cNvPicPr/>
                <p:nvPr/>
              </p:nvPicPr>
              <p:blipFill>
                <a:blip r:embed="rId36"/>
                <a:stretch>
                  <a:fillRect/>
                </a:stretch>
              </p:blipFill>
              <p:spPr>
                <a:xfrm>
                  <a:off x="10347947" y="3031267"/>
                  <a:ext cx="18360" cy="16920"/>
                </a:xfrm>
                <a:prstGeom prst="rect">
                  <a:avLst/>
                </a:prstGeom>
              </p:spPr>
            </p:pic>
          </mc:Fallback>
        </mc:AlternateContent>
      </p:grpSp>
      <p:grpSp>
        <p:nvGrpSpPr>
          <p:cNvPr id="31" name="Gruppieren 30">
            <a:extLst>
              <a:ext uri="{FF2B5EF4-FFF2-40B4-BE49-F238E27FC236}">
                <a16:creationId xmlns:a16="http://schemas.microsoft.com/office/drawing/2014/main" id="{0B61D26C-C827-44C8-8ABD-B0AAC975D20E}"/>
              </a:ext>
            </a:extLst>
          </p:cNvPr>
          <p:cNvGrpSpPr/>
          <p:nvPr/>
        </p:nvGrpSpPr>
        <p:grpSpPr>
          <a:xfrm>
            <a:off x="10576187" y="2806627"/>
            <a:ext cx="1225800" cy="531360"/>
            <a:chOff x="10576187" y="2806627"/>
            <a:chExt cx="1225800" cy="531360"/>
          </a:xfrm>
        </p:grpSpPr>
        <mc:AlternateContent xmlns:mc="http://schemas.openxmlformats.org/markup-compatibility/2006">
          <mc:Choice xmlns:p14="http://schemas.microsoft.com/office/powerpoint/2010/main" Requires="p14">
            <p:contentPart p14:bwMode="auto" r:id="rId37">
              <p14:nvContentPartPr>
                <p14:cNvPr id="23" name="Freihand 22">
                  <a:extLst>
                    <a:ext uri="{FF2B5EF4-FFF2-40B4-BE49-F238E27FC236}">
                      <a16:creationId xmlns:a16="http://schemas.microsoft.com/office/drawing/2014/main" id="{F36B1A11-E0D8-4022-856E-C5BF172644C4}"/>
                    </a:ext>
                  </a:extLst>
                </p14:cNvPr>
                <p14:cNvContentPartPr/>
                <p14:nvPr/>
              </p14:nvContentPartPr>
              <p14:xfrm>
                <a:off x="10576187" y="3083107"/>
                <a:ext cx="116280" cy="122760"/>
              </p14:xfrm>
            </p:contentPart>
          </mc:Choice>
          <mc:Fallback>
            <p:pic>
              <p:nvPicPr>
                <p:cNvPr id="23" name="Freihand 22">
                  <a:extLst>
                    <a:ext uri="{FF2B5EF4-FFF2-40B4-BE49-F238E27FC236}">
                      <a16:creationId xmlns:a16="http://schemas.microsoft.com/office/drawing/2014/main" id="{F36B1A11-E0D8-4022-856E-C5BF172644C4}"/>
                    </a:ext>
                  </a:extLst>
                </p:cNvPr>
                <p:cNvPicPr/>
                <p:nvPr/>
              </p:nvPicPr>
              <p:blipFill>
                <a:blip r:embed="rId38"/>
                <a:stretch>
                  <a:fillRect/>
                </a:stretch>
              </p:blipFill>
              <p:spPr>
                <a:xfrm>
                  <a:off x="10571867" y="3078787"/>
                  <a:ext cx="1249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4" name="Freihand 23">
                  <a:extLst>
                    <a:ext uri="{FF2B5EF4-FFF2-40B4-BE49-F238E27FC236}">
                      <a16:creationId xmlns:a16="http://schemas.microsoft.com/office/drawing/2014/main" id="{FBFAF97D-BBEB-4490-9F74-9AEFCA372C00}"/>
                    </a:ext>
                  </a:extLst>
                </p14:cNvPr>
                <p14:cNvContentPartPr/>
                <p14:nvPr/>
              </p14:nvContentPartPr>
              <p14:xfrm>
                <a:off x="10666187" y="3076987"/>
                <a:ext cx="156960" cy="261000"/>
              </p14:xfrm>
            </p:contentPart>
          </mc:Choice>
          <mc:Fallback>
            <p:pic>
              <p:nvPicPr>
                <p:cNvPr id="24" name="Freihand 23">
                  <a:extLst>
                    <a:ext uri="{FF2B5EF4-FFF2-40B4-BE49-F238E27FC236}">
                      <a16:creationId xmlns:a16="http://schemas.microsoft.com/office/drawing/2014/main" id="{FBFAF97D-BBEB-4490-9F74-9AEFCA372C00}"/>
                    </a:ext>
                  </a:extLst>
                </p:cNvPr>
                <p:cNvPicPr/>
                <p:nvPr/>
              </p:nvPicPr>
              <p:blipFill>
                <a:blip r:embed="rId40"/>
                <a:stretch>
                  <a:fillRect/>
                </a:stretch>
              </p:blipFill>
              <p:spPr>
                <a:xfrm>
                  <a:off x="10661867" y="3072667"/>
                  <a:ext cx="16560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5" name="Freihand 24">
                  <a:extLst>
                    <a:ext uri="{FF2B5EF4-FFF2-40B4-BE49-F238E27FC236}">
                      <a16:creationId xmlns:a16="http://schemas.microsoft.com/office/drawing/2014/main" id="{3EE59F1A-5361-415C-B57E-B815D920C9CF}"/>
                    </a:ext>
                  </a:extLst>
                </p14:cNvPr>
                <p14:cNvContentPartPr/>
                <p14:nvPr/>
              </p14:nvContentPartPr>
              <p14:xfrm>
                <a:off x="10840067" y="3071947"/>
                <a:ext cx="27360" cy="60840"/>
              </p14:xfrm>
            </p:contentPart>
          </mc:Choice>
          <mc:Fallback>
            <p:pic>
              <p:nvPicPr>
                <p:cNvPr id="25" name="Freihand 24">
                  <a:extLst>
                    <a:ext uri="{FF2B5EF4-FFF2-40B4-BE49-F238E27FC236}">
                      <a16:creationId xmlns:a16="http://schemas.microsoft.com/office/drawing/2014/main" id="{3EE59F1A-5361-415C-B57E-B815D920C9CF}"/>
                    </a:ext>
                  </a:extLst>
                </p:cNvPr>
                <p:cNvPicPr/>
                <p:nvPr/>
              </p:nvPicPr>
              <p:blipFill>
                <a:blip r:embed="rId42"/>
                <a:stretch>
                  <a:fillRect/>
                </a:stretch>
              </p:blipFill>
              <p:spPr>
                <a:xfrm>
                  <a:off x="10835747" y="3067627"/>
                  <a:ext cx="3600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6" name="Freihand 25">
                  <a:extLst>
                    <a:ext uri="{FF2B5EF4-FFF2-40B4-BE49-F238E27FC236}">
                      <a16:creationId xmlns:a16="http://schemas.microsoft.com/office/drawing/2014/main" id="{D3D5A18A-BB36-4FE5-A784-FD0C298FD10D}"/>
                    </a:ext>
                  </a:extLst>
                </p14:cNvPr>
                <p14:cNvContentPartPr/>
                <p14:nvPr/>
              </p14:nvContentPartPr>
              <p14:xfrm>
                <a:off x="10931147" y="2948107"/>
                <a:ext cx="85680" cy="176400"/>
              </p14:xfrm>
            </p:contentPart>
          </mc:Choice>
          <mc:Fallback>
            <p:pic>
              <p:nvPicPr>
                <p:cNvPr id="26" name="Freihand 25">
                  <a:extLst>
                    <a:ext uri="{FF2B5EF4-FFF2-40B4-BE49-F238E27FC236}">
                      <a16:creationId xmlns:a16="http://schemas.microsoft.com/office/drawing/2014/main" id="{D3D5A18A-BB36-4FE5-A784-FD0C298FD10D}"/>
                    </a:ext>
                  </a:extLst>
                </p:cNvPr>
                <p:cNvPicPr/>
                <p:nvPr/>
              </p:nvPicPr>
              <p:blipFill>
                <a:blip r:embed="rId44"/>
                <a:stretch>
                  <a:fillRect/>
                </a:stretch>
              </p:blipFill>
              <p:spPr>
                <a:xfrm>
                  <a:off x="10926827" y="2943787"/>
                  <a:ext cx="9432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7" name="Freihand 26">
                  <a:extLst>
                    <a:ext uri="{FF2B5EF4-FFF2-40B4-BE49-F238E27FC236}">
                      <a16:creationId xmlns:a16="http://schemas.microsoft.com/office/drawing/2014/main" id="{47E47910-432B-48D4-81EE-15AD6E3D6310}"/>
                    </a:ext>
                  </a:extLst>
                </p14:cNvPr>
                <p14:cNvContentPartPr/>
                <p14:nvPr/>
              </p14:nvContentPartPr>
              <p14:xfrm>
                <a:off x="10871387" y="2926507"/>
                <a:ext cx="323280" cy="129960"/>
              </p14:xfrm>
            </p:contentPart>
          </mc:Choice>
          <mc:Fallback>
            <p:pic>
              <p:nvPicPr>
                <p:cNvPr id="27" name="Freihand 26">
                  <a:extLst>
                    <a:ext uri="{FF2B5EF4-FFF2-40B4-BE49-F238E27FC236}">
                      <a16:creationId xmlns:a16="http://schemas.microsoft.com/office/drawing/2014/main" id="{47E47910-432B-48D4-81EE-15AD6E3D6310}"/>
                    </a:ext>
                  </a:extLst>
                </p:cNvPr>
                <p:cNvPicPr/>
                <p:nvPr/>
              </p:nvPicPr>
              <p:blipFill>
                <a:blip r:embed="rId46"/>
                <a:stretch>
                  <a:fillRect/>
                </a:stretch>
              </p:blipFill>
              <p:spPr>
                <a:xfrm>
                  <a:off x="10867067" y="2922187"/>
                  <a:ext cx="33192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8" name="Freihand 27">
                  <a:extLst>
                    <a:ext uri="{FF2B5EF4-FFF2-40B4-BE49-F238E27FC236}">
                      <a16:creationId xmlns:a16="http://schemas.microsoft.com/office/drawing/2014/main" id="{2EF73435-C7E2-4378-8971-BCC6A145BF92}"/>
                    </a:ext>
                  </a:extLst>
                </p14:cNvPr>
                <p14:cNvContentPartPr/>
                <p14:nvPr/>
              </p14:nvContentPartPr>
              <p14:xfrm>
                <a:off x="11183507" y="2981227"/>
                <a:ext cx="426240" cy="125280"/>
              </p14:xfrm>
            </p:contentPart>
          </mc:Choice>
          <mc:Fallback>
            <p:pic>
              <p:nvPicPr>
                <p:cNvPr id="28" name="Freihand 27">
                  <a:extLst>
                    <a:ext uri="{FF2B5EF4-FFF2-40B4-BE49-F238E27FC236}">
                      <a16:creationId xmlns:a16="http://schemas.microsoft.com/office/drawing/2014/main" id="{2EF73435-C7E2-4378-8971-BCC6A145BF92}"/>
                    </a:ext>
                  </a:extLst>
                </p:cNvPr>
                <p:cNvPicPr/>
                <p:nvPr/>
              </p:nvPicPr>
              <p:blipFill>
                <a:blip r:embed="rId48"/>
                <a:stretch>
                  <a:fillRect/>
                </a:stretch>
              </p:blipFill>
              <p:spPr>
                <a:xfrm>
                  <a:off x="11179187" y="2976907"/>
                  <a:ext cx="4348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9" name="Freihand 28">
                  <a:extLst>
                    <a:ext uri="{FF2B5EF4-FFF2-40B4-BE49-F238E27FC236}">
                      <a16:creationId xmlns:a16="http://schemas.microsoft.com/office/drawing/2014/main" id="{2C745366-F0C9-417A-B2B1-E5A79E367839}"/>
                    </a:ext>
                  </a:extLst>
                </p14:cNvPr>
                <p14:cNvContentPartPr/>
                <p14:nvPr/>
              </p14:nvContentPartPr>
              <p14:xfrm>
                <a:off x="11624507" y="2967907"/>
                <a:ext cx="117000" cy="126720"/>
              </p14:xfrm>
            </p:contentPart>
          </mc:Choice>
          <mc:Fallback>
            <p:pic>
              <p:nvPicPr>
                <p:cNvPr id="29" name="Freihand 28">
                  <a:extLst>
                    <a:ext uri="{FF2B5EF4-FFF2-40B4-BE49-F238E27FC236}">
                      <a16:creationId xmlns:a16="http://schemas.microsoft.com/office/drawing/2014/main" id="{2C745366-F0C9-417A-B2B1-E5A79E367839}"/>
                    </a:ext>
                  </a:extLst>
                </p:cNvPr>
                <p:cNvPicPr/>
                <p:nvPr/>
              </p:nvPicPr>
              <p:blipFill>
                <a:blip r:embed="rId50"/>
                <a:stretch>
                  <a:fillRect/>
                </a:stretch>
              </p:blipFill>
              <p:spPr>
                <a:xfrm>
                  <a:off x="11620187" y="2963587"/>
                  <a:ext cx="12564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0" name="Freihand 29">
                  <a:extLst>
                    <a:ext uri="{FF2B5EF4-FFF2-40B4-BE49-F238E27FC236}">
                      <a16:creationId xmlns:a16="http://schemas.microsoft.com/office/drawing/2014/main" id="{709CF6AC-5DC6-45C1-9CCC-6DDAAA26C494}"/>
                    </a:ext>
                  </a:extLst>
                </p14:cNvPr>
                <p14:cNvContentPartPr/>
                <p14:nvPr/>
              </p14:nvContentPartPr>
              <p14:xfrm>
                <a:off x="11769947" y="2806627"/>
                <a:ext cx="32040" cy="320040"/>
              </p14:xfrm>
            </p:contentPart>
          </mc:Choice>
          <mc:Fallback>
            <p:pic>
              <p:nvPicPr>
                <p:cNvPr id="30" name="Freihand 29">
                  <a:extLst>
                    <a:ext uri="{FF2B5EF4-FFF2-40B4-BE49-F238E27FC236}">
                      <a16:creationId xmlns:a16="http://schemas.microsoft.com/office/drawing/2014/main" id="{709CF6AC-5DC6-45C1-9CCC-6DDAAA26C494}"/>
                    </a:ext>
                  </a:extLst>
                </p:cNvPr>
                <p:cNvPicPr/>
                <p:nvPr/>
              </p:nvPicPr>
              <p:blipFill>
                <a:blip r:embed="rId52"/>
                <a:stretch>
                  <a:fillRect/>
                </a:stretch>
              </p:blipFill>
              <p:spPr>
                <a:xfrm>
                  <a:off x="11765627" y="2802307"/>
                  <a:ext cx="40680" cy="328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3">
            <p14:nvContentPartPr>
              <p14:cNvPr id="35" name="Freihand 34">
                <a:extLst>
                  <a:ext uri="{FF2B5EF4-FFF2-40B4-BE49-F238E27FC236}">
                    <a16:creationId xmlns:a16="http://schemas.microsoft.com/office/drawing/2014/main" id="{51261208-D35F-4C74-A62C-340BC7B89D9A}"/>
                  </a:ext>
                </a:extLst>
              </p14:cNvPr>
              <p14:cNvContentPartPr/>
              <p14:nvPr/>
            </p14:nvContentPartPr>
            <p14:xfrm>
              <a:off x="857987" y="5962387"/>
              <a:ext cx="7322400" cy="145440"/>
            </p14:xfrm>
          </p:contentPart>
        </mc:Choice>
        <mc:Fallback>
          <p:pic>
            <p:nvPicPr>
              <p:cNvPr id="35" name="Freihand 34">
                <a:extLst>
                  <a:ext uri="{FF2B5EF4-FFF2-40B4-BE49-F238E27FC236}">
                    <a16:creationId xmlns:a16="http://schemas.microsoft.com/office/drawing/2014/main" id="{51261208-D35F-4C74-A62C-340BC7B89D9A}"/>
                  </a:ext>
                </a:extLst>
              </p:cNvPr>
              <p:cNvPicPr/>
              <p:nvPr/>
            </p:nvPicPr>
            <p:blipFill>
              <a:blip r:embed="rId54"/>
              <a:stretch>
                <a:fillRect/>
              </a:stretch>
            </p:blipFill>
            <p:spPr>
              <a:xfrm>
                <a:off x="853667" y="5958067"/>
                <a:ext cx="7331040" cy="154080"/>
              </a:xfrm>
              <a:prstGeom prst="rect">
                <a:avLst/>
              </a:prstGeom>
            </p:spPr>
          </p:pic>
        </mc:Fallback>
      </mc:AlternateContent>
    </p:spTree>
    <p:extLst>
      <p:ext uri="{BB962C8B-B14F-4D97-AF65-F5344CB8AC3E}">
        <p14:creationId xmlns:p14="http://schemas.microsoft.com/office/powerpoint/2010/main" val="359177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6BD12-13A2-5AA1-371E-4AAA218B548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781FBC6-DC70-1B42-5745-13AB1A59BE1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Trade</a:t>
            </a:r>
          </a:p>
        </p:txBody>
      </p:sp>
      <p:sp>
        <p:nvSpPr>
          <p:cNvPr id="9" name="Textfeld 8">
            <a:extLst>
              <a:ext uri="{FF2B5EF4-FFF2-40B4-BE49-F238E27FC236}">
                <a16:creationId xmlns:a16="http://schemas.microsoft.com/office/drawing/2014/main" id="{93D569F9-5C37-D273-1F76-F8BEF358A04F}"/>
              </a:ext>
            </a:extLst>
          </p:cNvPr>
          <p:cNvSpPr txBox="1"/>
          <p:nvPr/>
        </p:nvSpPr>
        <p:spPr>
          <a:xfrm>
            <a:off x="8876" y="916761"/>
            <a:ext cx="9518766" cy="1062648"/>
          </a:xfrm>
          <a:prstGeom prst="rect">
            <a:avLst/>
          </a:prstGeom>
          <a:noFill/>
        </p:spPr>
        <p:txBody>
          <a:bodyPr wrap="square" rtlCol="0">
            <a:noAutofit/>
          </a:bodyPr>
          <a:lstStyle/>
          <a:p>
            <a:pPr marL="342900" indent="-342900">
              <a:buFont typeface="Arial" panose="020B0604020202020204" pitchFamily="34" charset="0"/>
              <a:buChar char="•"/>
            </a:pPr>
            <a:r>
              <a:rPr lang="en-US" sz="2400" dirty="0"/>
              <a:t>A country with large-scale production in a particular industry usually has</a:t>
            </a:r>
          </a:p>
          <a:p>
            <a:pPr marL="342900"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low production costs for the good in question.</a:t>
            </a:r>
          </a:p>
          <a:p>
            <a:pPr marL="342900"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Foreign trade expands the market and leads to a lower price due to increasing economies of scale</a:t>
            </a:r>
          </a:p>
          <a:p>
            <a:pPr marL="342900"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Countries that are large producers in certain sectors from the outset usually remain so even if another country has the potential to produce these goods more cheaply.</a:t>
            </a: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7" name="Rechteck 6">
            <a:extLst>
              <a:ext uri="{FF2B5EF4-FFF2-40B4-BE49-F238E27FC236}">
                <a16:creationId xmlns:a16="http://schemas.microsoft.com/office/drawing/2014/main" id="{24A03489-6C9C-0F74-5EDE-6AC0184FDED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7565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39547-8278-D07F-374D-39CE68C1F48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EE7AA00-6CA1-E9A9-49C4-125959BBF6FE}"/>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a:t>
            </a:r>
          </a:p>
        </p:txBody>
      </p:sp>
      <p:sp>
        <p:nvSpPr>
          <p:cNvPr id="9" name="Textfeld 8">
            <a:extLst>
              <a:ext uri="{FF2B5EF4-FFF2-40B4-BE49-F238E27FC236}">
                <a16:creationId xmlns:a16="http://schemas.microsoft.com/office/drawing/2014/main" id="{10023EBD-080B-1817-58A1-A72608602FF6}"/>
              </a:ext>
            </a:extLst>
          </p:cNvPr>
          <p:cNvSpPr txBox="1"/>
          <p:nvPr/>
        </p:nvSpPr>
        <p:spPr>
          <a:xfrm>
            <a:off x="313764" y="708886"/>
            <a:ext cx="2805954" cy="509358"/>
          </a:xfrm>
          <a:prstGeom prst="rect">
            <a:avLst/>
          </a:prstGeom>
          <a:noFill/>
        </p:spPr>
        <p:txBody>
          <a:bodyPr wrap="square" rtlCol="0">
            <a:noAutofit/>
          </a:bodyPr>
          <a:lstStyle/>
          <a:p>
            <a:r>
              <a:rPr lang="de-DE" sz="2400" dirty="0"/>
              <a:t>↑ </a:t>
            </a:r>
            <a:r>
              <a:rPr lang="de-DE" sz="2400" dirty="0" err="1"/>
              <a:t>Number</a:t>
            </a:r>
            <a:r>
              <a:rPr lang="de-DE" sz="2400" dirty="0"/>
              <a:t> </a:t>
            </a:r>
            <a:r>
              <a:rPr lang="de-DE" sz="2400" dirty="0" err="1"/>
              <a:t>of</a:t>
            </a:r>
            <a:r>
              <a:rPr lang="de-DE" sz="2400" dirty="0"/>
              <a:t> </a:t>
            </a:r>
            <a:r>
              <a:rPr lang="de-DE" sz="2400" dirty="0" err="1"/>
              <a:t>firms</a:t>
            </a:r>
            <a:endParaRPr lang="de-DE" sz="2400" dirty="0"/>
          </a:p>
          <a:p>
            <a:endParaRPr lang="de-DE" sz="2000" dirty="0"/>
          </a:p>
        </p:txBody>
      </p:sp>
      <p:cxnSp>
        <p:nvCxnSpPr>
          <p:cNvPr id="6" name="Gerade Verbindung mit Pfeil 5">
            <a:extLst>
              <a:ext uri="{FF2B5EF4-FFF2-40B4-BE49-F238E27FC236}">
                <a16:creationId xmlns:a16="http://schemas.microsoft.com/office/drawing/2014/main" id="{0258680A-27FC-7578-6034-63DF9DE36BD7}"/>
              </a:ext>
            </a:extLst>
          </p:cNvPr>
          <p:cNvCxnSpPr>
            <a:cxnSpLocks/>
          </p:cNvCxnSpPr>
          <p:nvPr/>
        </p:nvCxnSpPr>
        <p:spPr>
          <a:xfrm flipH="1" flipV="1">
            <a:off x="1882596" y="335565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5A764146-897F-7D70-E5BD-E4E88BF29604}"/>
              </a:ext>
            </a:extLst>
          </p:cNvPr>
          <p:cNvCxnSpPr>
            <a:cxnSpLocks/>
          </p:cNvCxnSpPr>
          <p:nvPr/>
        </p:nvCxnSpPr>
        <p:spPr>
          <a:xfrm>
            <a:off x="1888721" y="6062412"/>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ABD72F57-4B5D-6AF8-2A17-1B1C7416F80D}"/>
              </a:ext>
            </a:extLst>
          </p:cNvPr>
          <p:cNvSpPr txBox="1"/>
          <p:nvPr/>
        </p:nvSpPr>
        <p:spPr>
          <a:xfrm>
            <a:off x="6060497" y="6073286"/>
            <a:ext cx="284052" cy="369332"/>
          </a:xfrm>
          <a:prstGeom prst="rect">
            <a:avLst/>
          </a:prstGeom>
          <a:noFill/>
        </p:spPr>
        <p:txBody>
          <a:bodyPr wrap="none" rtlCol="0">
            <a:spAutoFit/>
          </a:bodyPr>
          <a:lstStyle/>
          <a:p>
            <a:r>
              <a:rPr lang="de-DE" dirty="0"/>
              <a:t>x</a:t>
            </a:r>
          </a:p>
        </p:txBody>
      </p:sp>
      <p:sp>
        <p:nvSpPr>
          <p:cNvPr id="10" name="Textfeld 9">
            <a:extLst>
              <a:ext uri="{FF2B5EF4-FFF2-40B4-BE49-F238E27FC236}">
                <a16:creationId xmlns:a16="http://schemas.microsoft.com/office/drawing/2014/main" id="{500436ED-7FB2-6862-6B42-684D54D12A35}"/>
              </a:ext>
            </a:extLst>
          </p:cNvPr>
          <p:cNvSpPr txBox="1"/>
          <p:nvPr/>
        </p:nvSpPr>
        <p:spPr>
          <a:xfrm>
            <a:off x="1091547" y="3336361"/>
            <a:ext cx="683842" cy="646331"/>
          </a:xfrm>
          <a:prstGeom prst="rect">
            <a:avLst/>
          </a:prstGeom>
          <a:noFill/>
        </p:spPr>
        <p:txBody>
          <a:bodyPr wrap="none" rtlCol="0">
            <a:spAutoFit/>
          </a:bodyPr>
          <a:lstStyle/>
          <a:p>
            <a:r>
              <a:rPr lang="de-DE" dirty="0"/>
              <a:t>Costs</a:t>
            </a:r>
          </a:p>
          <a:p>
            <a:r>
              <a:rPr lang="de-DE" dirty="0" err="1"/>
              <a:t>price</a:t>
            </a:r>
            <a:endParaRPr lang="de-DE" dirty="0"/>
          </a:p>
        </p:txBody>
      </p:sp>
      <p:sp>
        <p:nvSpPr>
          <p:cNvPr id="11" name="Freihandform: Form 10">
            <a:extLst>
              <a:ext uri="{FF2B5EF4-FFF2-40B4-BE49-F238E27FC236}">
                <a16:creationId xmlns:a16="http://schemas.microsoft.com/office/drawing/2014/main" id="{237DF0AE-B359-E065-C344-9453CE41506B}"/>
              </a:ext>
            </a:extLst>
          </p:cNvPr>
          <p:cNvSpPr/>
          <p:nvPr/>
        </p:nvSpPr>
        <p:spPr>
          <a:xfrm>
            <a:off x="2290565" y="3514858"/>
            <a:ext cx="4213448" cy="1476725"/>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3" name="Gerader Verbinder 12">
            <a:extLst>
              <a:ext uri="{FF2B5EF4-FFF2-40B4-BE49-F238E27FC236}">
                <a16:creationId xmlns:a16="http://schemas.microsoft.com/office/drawing/2014/main" id="{F42F190E-8091-ED23-BD7F-05240A91B0A8}"/>
              </a:ext>
            </a:extLst>
          </p:cNvPr>
          <p:cNvCxnSpPr>
            <a:cxnSpLocks/>
          </p:cNvCxnSpPr>
          <p:nvPr/>
        </p:nvCxnSpPr>
        <p:spPr>
          <a:xfrm>
            <a:off x="3969625" y="3321067"/>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5E4088B4-CD44-DC15-02F5-ABC91D67352D}"/>
              </a:ext>
            </a:extLst>
          </p:cNvPr>
          <p:cNvSpPr txBox="1"/>
          <p:nvPr/>
        </p:nvSpPr>
        <p:spPr>
          <a:xfrm>
            <a:off x="6591700" y="4771347"/>
            <a:ext cx="2007158" cy="369332"/>
          </a:xfrm>
          <a:prstGeom prst="rect">
            <a:avLst/>
          </a:prstGeom>
          <a:noFill/>
        </p:spPr>
        <p:txBody>
          <a:bodyPr wrap="square" rtlCol="0">
            <a:spAutoFit/>
          </a:bodyPr>
          <a:lstStyle/>
          <a:p>
            <a:r>
              <a:rPr lang="de-DE" dirty="0"/>
              <a:t>AC=Supply</a:t>
            </a:r>
          </a:p>
        </p:txBody>
      </p:sp>
      <p:sp>
        <p:nvSpPr>
          <p:cNvPr id="16" name="Textfeld 15">
            <a:extLst>
              <a:ext uri="{FF2B5EF4-FFF2-40B4-BE49-F238E27FC236}">
                <a16:creationId xmlns:a16="http://schemas.microsoft.com/office/drawing/2014/main" id="{26E5DEFB-78BE-3B75-FD6F-1EFD1EFB3DAB}"/>
              </a:ext>
            </a:extLst>
          </p:cNvPr>
          <p:cNvSpPr txBox="1"/>
          <p:nvPr/>
        </p:nvSpPr>
        <p:spPr>
          <a:xfrm>
            <a:off x="5674941" y="5434664"/>
            <a:ext cx="1919958" cy="369332"/>
          </a:xfrm>
          <a:prstGeom prst="rect">
            <a:avLst/>
          </a:prstGeom>
          <a:noFill/>
        </p:spPr>
        <p:txBody>
          <a:bodyPr wrap="square" rtlCol="0">
            <a:spAutoFit/>
          </a:bodyPr>
          <a:lstStyle/>
          <a:p>
            <a:r>
              <a:rPr lang="de-DE" dirty="0"/>
              <a:t>Demand D</a:t>
            </a:r>
          </a:p>
        </p:txBody>
      </p:sp>
      <p:cxnSp>
        <p:nvCxnSpPr>
          <p:cNvPr id="17" name="Gerader Verbinder 16">
            <a:extLst>
              <a:ext uri="{FF2B5EF4-FFF2-40B4-BE49-F238E27FC236}">
                <a16:creationId xmlns:a16="http://schemas.microsoft.com/office/drawing/2014/main" id="{2E181FBD-88EF-DDFC-29E4-2FBFFE3AB589}"/>
              </a:ext>
            </a:extLst>
          </p:cNvPr>
          <p:cNvCxnSpPr>
            <a:cxnSpLocks/>
          </p:cNvCxnSpPr>
          <p:nvPr/>
        </p:nvCxnSpPr>
        <p:spPr>
          <a:xfrm flipH="1">
            <a:off x="1940280" y="4723808"/>
            <a:ext cx="302181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B6A5E54F-D9D1-2715-603E-EFC74E2907E6}"/>
              </a:ext>
            </a:extLst>
          </p:cNvPr>
          <p:cNvCxnSpPr>
            <a:cxnSpLocks/>
          </p:cNvCxnSpPr>
          <p:nvPr/>
        </p:nvCxnSpPr>
        <p:spPr>
          <a:xfrm flipV="1">
            <a:off x="4980377" y="4725144"/>
            <a:ext cx="0" cy="13011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24E09C04-D8B3-EE04-61FC-E369116C3613}"/>
              </a:ext>
            </a:extLst>
          </p:cNvPr>
          <p:cNvSpPr txBox="1"/>
          <p:nvPr/>
        </p:nvSpPr>
        <p:spPr>
          <a:xfrm>
            <a:off x="1553645" y="4508258"/>
            <a:ext cx="421910" cy="369332"/>
          </a:xfrm>
          <a:prstGeom prst="rect">
            <a:avLst/>
          </a:prstGeom>
          <a:noFill/>
        </p:spPr>
        <p:txBody>
          <a:bodyPr wrap="none" rtlCol="0">
            <a:spAutoFit/>
          </a:bodyPr>
          <a:lstStyle/>
          <a:p>
            <a:r>
              <a:rPr lang="de-DE" dirty="0"/>
              <a:t>p*</a:t>
            </a:r>
          </a:p>
        </p:txBody>
      </p:sp>
      <p:sp>
        <p:nvSpPr>
          <p:cNvPr id="24" name="Textfeld 23">
            <a:extLst>
              <a:ext uri="{FF2B5EF4-FFF2-40B4-BE49-F238E27FC236}">
                <a16:creationId xmlns:a16="http://schemas.microsoft.com/office/drawing/2014/main" id="{122C5CDF-08DD-A7FB-8AD4-08CB1403C858}"/>
              </a:ext>
            </a:extLst>
          </p:cNvPr>
          <p:cNvSpPr txBox="1"/>
          <p:nvPr/>
        </p:nvSpPr>
        <p:spPr>
          <a:xfrm>
            <a:off x="4764353" y="6059741"/>
            <a:ext cx="399468" cy="369332"/>
          </a:xfrm>
          <a:prstGeom prst="rect">
            <a:avLst/>
          </a:prstGeom>
          <a:noFill/>
        </p:spPr>
        <p:txBody>
          <a:bodyPr wrap="none" rtlCol="0">
            <a:spAutoFit/>
          </a:bodyPr>
          <a:lstStyle/>
          <a:p>
            <a:r>
              <a:rPr lang="de-DE" dirty="0"/>
              <a:t>x*</a:t>
            </a:r>
          </a:p>
        </p:txBody>
      </p:sp>
      <p:sp>
        <p:nvSpPr>
          <p:cNvPr id="2" name="Rechteck 1">
            <a:extLst>
              <a:ext uri="{FF2B5EF4-FFF2-40B4-BE49-F238E27FC236}">
                <a16:creationId xmlns:a16="http://schemas.microsoft.com/office/drawing/2014/main" id="{C53EF0B9-A422-AA6F-4E24-451E50FD6FCC}"/>
              </a:ext>
            </a:extLst>
          </p:cNvPr>
          <p:cNvSpPr/>
          <p:nvPr/>
        </p:nvSpPr>
        <p:spPr>
          <a:xfrm>
            <a:off x="3564454" y="694178"/>
            <a:ext cx="1843774" cy="461665"/>
          </a:xfrm>
          <a:prstGeom prst="rect">
            <a:avLst/>
          </a:prstGeom>
        </p:spPr>
        <p:txBody>
          <a:bodyPr wrap="none">
            <a:spAutoFit/>
          </a:bodyPr>
          <a:lstStyle/>
          <a:p>
            <a:r>
              <a:rPr lang="de-DE" sz="2400" dirty="0"/>
              <a:t>→ ↑ Output </a:t>
            </a:r>
          </a:p>
        </p:txBody>
      </p:sp>
      <p:sp>
        <p:nvSpPr>
          <p:cNvPr id="3" name="Rechteck 2">
            <a:extLst>
              <a:ext uri="{FF2B5EF4-FFF2-40B4-BE49-F238E27FC236}">
                <a16:creationId xmlns:a16="http://schemas.microsoft.com/office/drawing/2014/main" id="{475E5B4F-645A-BA1D-CC89-8E6AB61D20F2}"/>
              </a:ext>
            </a:extLst>
          </p:cNvPr>
          <p:cNvSpPr/>
          <p:nvPr/>
        </p:nvSpPr>
        <p:spPr>
          <a:xfrm>
            <a:off x="5816463" y="684150"/>
            <a:ext cx="2621039" cy="461665"/>
          </a:xfrm>
          <a:prstGeom prst="rect">
            <a:avLst/>
          </a:prstGeom>
        </p:spPr>
        <p:txBody>
          <a:bodyPr wrap="none">
            <a:spAutoFit/>
          </a:bodyPr>
          <a:lstStyle/>
          <a:p>
            <a:r>
              <a:rPr lang="de-DE" sz="2400" dirty="0"/>
              <a:t>→ ↓ Average Costs</a:t>
            </a:r>
          </a:p>
        </p:txBody>
      </p:sp>
      <p:sp>
        <p:nvSpPr>
          <p:cNvPr id="12" name="Rechteck 11">
            <a:extLst>
              <a:ext uri="{FF2B5EF4-FFF2-40B4-BE49-F238E27FC236}">
                <a16:creationId xmlns:a16="http://schemas.microsoft.com/office/drawing/2014/main" id="{B773AD2F-B2A6-54B6-F9D5-0F628D1FFF11}"/>
              </a:ext>
            </a:extLst>
          </p:cNvPr>
          <p:cNvSpPr/>
          <p:nvPr/>
        </p:nvSpPr>
        <p:spPr>
          <a:xfrm>
            <a:off x="388161" y="1383983"/>
            <a:ext cx="11492633" cy="461665"/>
          </a:xfrm>
          <a:prstGeom prst="rect">
            <a:avLst/>
          </a:prstGeom>
        </p:spPr>
        <p:txBody>
          <a:bodyPr wrap="square">
            <a:noAutofit/>
          </a:bodyPr>
          <a:lstStyle/>
          <a:p>
            <a:r>
              <a:rPr lang="de-DE" sz="2400" dirty="0"/>
              <a:t>→ </a:t>
            </a:r>
            <a:r>
              <a:rPr lang="de-DE" sz="2400" dirty="0" err="1"/>
              <a:t>falling</a:t>
            </a:r>
            <a:r>
              <a:rPr lang="de-DE" sz="2400" dirty="0"/>
              <a:t> </a:t>
            </a:r>
            <a:r>
              <a:rPr lang="de-DE" sz="2400" dirty="0" err="1"/>
              <a:t>demand</a:t>
            </a:r>
            <a:r>
              <a:rPr lang="de-DE" sz="2400" dirty="0"/>
              <a:t> </a:t>
            </a:r>
            <a:r>
              <a:rPr lang="de-DE" sz="2400" dirty="0" err="1"/>
              <a:t>curve</a:t>
            </a:r>
            <a:r>
              <a:rPr lang="de-DE" sz="2400" dirty="0"/>
              <a:t> </a:t>
            </a:r>
            <a:r>
              <a:rPr lang="de-DE" sz="2400" dirty="0" err="1"/>
              <a:t>cuts</a:t>
            </a:r>
            <a:r>
              <a:rPr lang="de-DE" sz="2400" dirty="0"/>
              <a:t> </a:t>
            </a:r>
            <a:r>
              <a:rPr lang="de-DE" sz="2400" dirty="0" err="1"/>
              <a:t>the</a:t>
            </a:r>
            <a:r>
              <a:rPr lang="de-DE" sz="2400" dirty="0"/>
              <a:t> </a:t>
            </a:r>
            <a:r>
              <a:rPr lang="de-DE" sz="2400" dirty="0" err="1"/>
              <a:t>falling</a:t>
            </a:r>
            <a:r>
              <a:rPr lang="de-DE" sz="2400" dirty="0"/>
              <a:t> </a:t>
            </a:r>
            <a:r>
              <a:rPr lang="de-DE" sz="2400" dirty="0" err="1"/>
              <a:t>average</a:t>
            </a:r>
            <a:r>
              <a:rPr lang="de-DE" sz="2400" dirty="0"/>
              <a:t> </a:t>
            </a:r>
            <a:r>
              <a:rPr lang="de-DE" sz="2400" dirty="0" err="1"/>
              <a:t>cost</a:t>
            </a:r>
            <a:r>
              <a:rPr lang="de-DE" sz="2400" dirty="0"/>
              <a:t> </a:t>
            </a:r>
            <a:r>
              <a:rPr lang="de-DE" sz="2400" dirty="0" err="1"/>
              <a:t>curve</a:t>
            </a:r>
            <a:r>
              <a:rPr lang="de-DE" sz="2400" dirty="0"/>
              <a:t> due to external </a:t>
            </a:r>
            <a:r>
              <a:rPr lang="de-DE" sz="2400" dirty="0" err="1"/>
              <a:t>economies</a:t>
            </a:r>
            <a:r>
              <a:rPr lang="de-DE" sz="2400" dirty="0"/>
              <a:t> </a:t>
            </a:r>
            <a:r>
              <a:rPr lang="de-DE" sz="2400" dirty="0" err="1"/>
              <a:t>of</a:t>
            </a:r>
            <a:r>
              <a:rPr lang="de-DE" sz="2400" dirty="0"/>
              <a:t> </a:t>
            </a:r>
            <a:r>
              <a:rPr lang="de-DE" sz="2400" dirty="0" err="1"/>
              <a:t>scale</a:t>
            </a:r>
            <a:endParaRPr lang="de-DE" sz="2400" dirty="0"/>
          </a:p>
        </p:txBody>
      </p:sp>
      <p:sp>
        <p:nvSpPr>
          <p:cNvPr id="21" name="Textfeld 20">
            <a:extLst>
              <a:ext uri="{FF2B5EF4-FFF2-40B4-BE49-F238E27FC236}">
                <a16:creationId xmlns:a16="http://schemas.microsoft.com/office/drawing/2014/main" id="{6E25FD90-E2BE-37D2-F9EA-39A985C77AEA}"/>
              </a:ext>
            </a:extLst>
          </p:cNvPr>
          <p:cNvSpPr txBox="1"/>
          <p:nvPr/>
        </p:nvSpPr>
        <p:spPr>
          <a:xfrm>
            <a:off x="2872947" y="2682996"/>
            <a:ext cx="6001240" cy="535412"/>
          </a:xfrm>
          <a:prstGeom prst="rect">
            <a:avLst/>
          </a:prstGeom>
          <a:noFill/>
        </p:spPr>
        <p:txBody>
          <a:bodyPr wrap="square" rtlCol="0">
            <a:noAutofit/>
          </a:bodyPr>
          <a:lstStyle/>
          <a:p>
            <a:r>
              <a:rPr lang="de-DE" sz="2400" dirty="0"/>
              <a:t>Equilibrium</a:t>
            </a:r>
          </a:p>
          <a:p>
            <a:endParaRPr lang="de-DE" sz="2000" dirty="0"/>
          </a:p>
        </p:txBody>
      </p:sp>
      <p:sp>
        <p:nvSpPr>
          <p:cNvPr id="22" name="Rechteck 21">
            <a:extLst>
              <a:ext uri="{FF2B5EF4-FFF2-40B4-BE49-F238E27FC236}">
                <a16:creationId xmlns:a16="http://schemas.microsoft.com/office/drawing/2014/main" id="{7F460420-F3A1-4FC2-1051-A3B76727CFE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5" name="Freihand 4">
                <a:extLst>
                  <a:ext uri="{FF2B5EF4-FFF2-40B4-BE49-F238E27FC236}">
                    <a16:creationId xmlns:a16="http://schemas.microsoft.com/office/drawing/2014/main" id="{9F016E21-9E3E-4774-B4D9-6A92149F0D59}"/>
                  </a:ext>
                </a:extLst>
              </p14:cNvPr>
              <p14:cNvContentPartPr/>
              <p14:nvPr/>
            </p14:nvContentPartPr>
            <p14:xfrm>
              <a:off x="6666947" y="5092987"/>
              <a:ext cx="1181520" cy="87480"/>
            </p14:xfrm>
          </p:contentPart>
        </mc:Choice>
        <mc:Fallback>
          <p:pic>
            <p:nvPicPr>
              <p:cNvPr id="5" name="Freihand 4">
                <a:extLst>
                  <a:ext uri="{FF2B5EF4-FFF2-40B4-BE49-F238E27FC236}">
                    <a16:creationId xmlns:a16="http://schemas.microsoft.com/office/drawing/2014/main" id="{9F016E21-9E3E-4774-B4D9-6A92149F0D59}"/>
                  </a:ext>
                </a:extLst>
              </p:cNvPr>
              <p:cNvPicPr/>
              <p:nvPr/>
            </p:nvPicPr>
            <p:blipFill>
              <a:blip r:embed="rId4"/>
              <a:stretch>
                <a:fillRect/>
              </a:stretch>
            </p:blipFill>
            <p:spPr>
              <a:xfrm>
                <a:off x="6662627" y="5088667"/>
                <a:ext cx="11901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4" name="Freihand 13">
                <a:extLst>
                  <a:ext uri="{FF2B5EF4-FFF2-40B4-BE49-F238E27FC236}">
                    <a16:creationId xmlns:a16="http://schemas.microsoft.com/office/drawing/2014/main" id="{AB2992A8-1457-4DCF-8811-A93A3DBB177D}"/>
                  </a:ext>
                </a:extLst>
              </p14:cNvPr>
              <p14:cNvContentPartPr/>
              <p14:nvPr/>
            </p14:nvContentPartPr>
            <p14:xfrm>
              <a:off x="4942547" y="4694107"/>
              <a:ext cx="55080" cy="61200"/>
            </p14:xfrm>
          </p:contentPart>
        </mc:Choice>
        <mc:Fallback>
          <p:pic>
            <p:nvPicPr>
              <p:cNvPr id="14" name="Freihand 13">
                <a:extLst>
                  <a:ext uri="{FF2B5EF4-FFF2-40B4-BE49-F238E27FC236}">
                    <a16:creationId xmlns:a16="http://schemas.microsoft.com/office/drawing/2014/main" id="{AB2992A8-1457-4DCF-8811-A93A3DBB177D}"/>
                  </a:ext>
                </a:extLst>
              </p:cNvPr>
              <p:cNvPicPr/>
              <p:nvPr/>
            </p:nvPicPr>
            <p:blipFill>
              <a:blip r:embed="rId6"/>
              <a:stretch>
                <a:fillRect/>
              </a:stretch>
            </p:blipFill>
            <p:spPr>
              <a:xfrm>
                <a:off x="4938227" y="4689787"/>
                <a:ext cx="6372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9" name="Freihand 68">
                <a:extLst>
                  <a:ext uri="{FF2B5EF4-FFF2-40B4-BE49-F238E27FC236}">
                    <a16:creationId xmlns:a16="http://schemas.microsoft.com/office/drawing/2014/main" id="{61BEA910-3E49-4B9D-9DBE-E247147E0F18}"/>
                  </a:ext>
                </a:extLst>
              </p14:cNvPr>
              <p14:cNvContentPartPr/>
              <p14:nvPr/>
            </p14:nvContentPartPr>
            <p14:xfrm>
              <a:off x="4978907" y="4718947"/>
              <a:ext cx="3960" cy="6840"/>
            </p14:xfrm>
          </p:contentPart>
        </mc:Choice>
        <mc:Fallback>
          <p:pic>
            <p:nvPicPr>
              <p:cNvPr id="69" name="Freihand 68">
                <a:extLst>
                  <a:ext uri="{FF2B5EF4-FFF2-40B4-BE49-F238E27FC236}">
                    <a16:creationId xmlns:a16="http://schemas.microsoft.com/office/drawing/2014/main" id="{61BEA910-3E49-4B9D-9DBE-E247147E0F18}"/>
                  </a:ext>
                </a:extLst>
              </p:cNvPr>
              <p:cNvPicPr/>
              <p:nvPr/>
            </p:nvPicPr>
            <p:blipFill>
              <a:blip r:embed="rId8"/>
              <a:stretch>
                <a:fillRect/>
              </a:stretch>
            </p:blipFill>
            <p:spPr>
              <a:xfrm>
                <a:off x="4974587" y="4714627"/>
                <a:ext cx="12600" cy="15480"/>
              </a:xfrm>
              <a:prstGeom prst="rect">
                <a:avLst/>
              </a:prstGeom>
            </p:spPr>
          </p:pic>
        </mc:Fallback>
      </mc:AlternateContent>
      <p:grpSp>
        <p:nvGrpSpPr>
          <p:cNvPr id="92" name="Gruppieren 91">
            <a:extLst>
              <a:ext uri="{FF2B5EF4-FFF2-40B4-BE49-F238E27FC236}">
                <a16:creationId xmlns:a16="http://schemas.microsoft.com/office/drawing/2014/main" id="{87F80D08-E00E-4FBF-9C25-6B6FD48E4876}"/>
              </a:ext>
            </a:extLst>
          </p:cNvPr>
          <p:cNvGrpSpPr/>
          <p:nvPr/>
        </p:nvGrpSpPr>
        <p:grpSpPr>
          <a:xfrm>
            <a:off x="7637867" y="1857307"/>
            <a:ext cx="4097880" cy="2196360"/>
            <a:chOff x="7637867" y="1857307"/>
            <a:chExt cx="4097880" cy="2196360"/>
          </a:xfrm>
        </p:grpSpPr>
        <mc:AlternateContent xmlns:mc="http://schemas.openxmlformats.org/markup-compatibility/2006">
          <mc:Choice xmlns:p14="http://schemas.microsoft.com/office/powerpoint/2010/main" Requires="p14">
            <p:contentPart p14:bwMode="auto" r:id="rId9">
              <p14:nvContentPartPr>
                <p14:cNvPr id="19" name="Freihand 18">
                  <a:extLst>
                    <a:ext uri="{FF2B5EF4-FFF2-40B4-BE49-F238E27FC236}">
                      <a16:creationId xmlns:a16="http://schemas.microsoft.com/office/drawing/2014/main" id="{F32050B3-2B65-42E6-BDA5-82DF9E7568B6}"/>
                    </a:ext>
                  </a:extLst>
                </p14:cNvPr>
                <p14:cNvContentPartPr/>
                <p14:nvPr/>
              </p14:nvContentPartPr>
              <p14:xfrm>
                <a:off x="7669907" y="2151787"/>
                <a:ext cx="150120" cy="106560"/>
              </p14:xfrm>
            </p:contentPart>
          </mc:Choice>
          <mc:Fallback>
            <p:pic>
              <p:nvPicPr>
                <p:cNvPr id="19" name="Freihand 18">
                  <a:extLst>
                    <a:ext uri="{FF2B5EF4-FFF2-40B4-BE49-F238E27FC236}">
                      <a16:creationId xmlns:a16="http://schemas.microsoft.com/office/drawing/2014/main" id="{F32050B3-2B65-42E6-BDA5-82DF9E7568B6}"/>
                    </a:ext>
                  </a:extLst>
                </p:cNvPr>
                <p:cNvPicPr/>
                <p:nvPr/>
              </p:nvPicPr>
              <p:blipFill>
                <a:blip r:embed="rId10"/>
                <a:stretch>
                  <a:fillRect/>
                </a:stretch>
              </p:blipFill>
              <p:spPr>
                <a:xfrm>
                  <a:off x="7665587" y="2147467"/>
                  <a:ext cx="1587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0" name="Freihand 19">
                  <a:extLst>
                    <a:ext uri="{FF2B5EF4-FFF2-40B4-BE49-F238E27FC236}">
                      <a16:creationId xmlns:a16="http://schemas.microsoft.com/office/drawing/2014/main" id="{BD83FC58-0846-4BAE-AE22-4AE5AE9F62B3}"/>
                    </a:ext>
                  </a:extLst>
                </p14:cNvPr>
                <p14:cNvContentPartPr/>
                <p14:nvPr/>
              </p14:nvContentPartPr>
              <p14:xfrm>
                <a:off x="7810667" y="2120107"/>
                <a:ext cx="98640" cy="108000"/>
              </p14:xfrm>
            </p:contentPart>
          </mc:Choice>
          <mc:Fallback>
            <p:pic>
              <p:nvPicPr>
                <p:cNvPr id="20" name="Freihand 19">
                  <a:extLst>
                    <a:ext uri="{FF2B5EF4-FFF2-40B4-BE49-F238E27FC236}">
                      <a16:creationId xmlns:a16="http://schemas.microsoft.com/office/drawing/2014/main" id="{BD83FC58-0846-4BAE-AE22-4AE5AE9F62B3}"/>
                    </a:ext>
                  </a:extLst>
                </p:cNvPr>
                <p:cNvPicPr/>
                <p:nvPr/>
              </p:nvPicPr>
              <p:blipFill>
                <a:blip r:embed="rId12"/>
                <a:stretch>
                  <a:fillRect/>
                </a:stretch>
              </p:blipFill>
              <p:spPr>
                <a:xfrm>
                  <a:off x="7806347" y="2115787"/>
                  <a:ext cx="1072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5" name="Freihand 24">
                  <a:extLst>
                    <a:ext uri="{FF2B5EF4-FFF2-40B4-BE49-F238E27FC236}">
                      <a16:creationId xmlns:a16="http://schemas.microsoft.com/office/drawing/2014/main" id="{DAFC22AC-6C95-4C9E-B7ED-1240EF64AC78}"/>
                    </a:ext>
                  </a:extLst>
                </p14:cNvPr>
                <p14:cNvContentPartPr/>
                <p14:nvPr/>
              </p14:nvContentPartPr>
              <p14:xfrm>
                <a:off x="7911827" y="2104267"/>
                <a:ext cx="90360" cy="114120"/>
              </p14:xfrm>
            </p:contentPart>
          </mc:Choice>
          <mc:Fallback>
            <p:pic>
              <p:nvPicPr>
                <p:cNvPr id="25" name="Freihand 24">
                  <a:extLst>
                    <a:ext uri="{FF2B5EF4-FFF2-40B4-BE49-F238E27FC236}">
                      <a16:creationId xmlns:a16="http://schemas.microsoft.com/office/drawing/2014/main" id="{DAFC22AC-6C95-4C9E-B7ED-1240EF64AC78}"/>
                    </a:ext>
                  </a:extLst>
                </p:cNvPr>
                <p:cNvPicPr/>
                <p:nvPr/>
              </p:nvPicPr>
              <p:blipFill>
                <a:blip r:embed="rId14"/>
                <a:stretch>
                  <a:fillRect/>
                </a:stretch>
              </p:blipFill>
              <p:spPr>
                <a:xfrm>
                  <a:off x="7907507" y="2099947"/>
                  <a:ext cx="990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6" name="Freihand 25">
                  <a:extLst>
                    <a:ext uri="{FF2B5EF4-FFF2-40B4-BE49-F238E27FC236}">
                      <a16:creationId xmlns:a16="http://schemas.microsoft.com/office/drawing/2014/main" id="{AE956E87-63F8-41DA-8294-7792830AFC8E}"/>
                    </a:ext>
                  </a:extLst>
                </p14:cNvPr>
                <p14:cNvContentPartPr/>
                <p14:nvPr/>
              </p14:nvContentPartPr>
              <p14:xfrm>
                <a:off x="7998227" y="2124067"/>
                <a:ext cx="297720" cy="52200"/>
              </p14:xfrm>
            </p:contentPart>
          </mc:Choice>
          <mc:Fallback>
            <p:pic>
              <p:nvPicPr>
                <p:cNvPr id="26" name="Freihand 25">
                  <a:extLst>
                    <a:ext uri="{FF2B5EF4-FFF2-40B4-BE49-F238E27FC236}">
                      <a16:creationId xmlns:a16="http://schemas.microsoft.com/office/drawing/2014/main" id="{AE956E87-63F8-41DA-8294-7792830AFC8E}"/>
                    </a:ext>
                  </a:extLst>
                </p:cNvPr>
                <p:cNvPicPr/>
                <p:nvPr/>
              </p:nvPicPr>
              <p:blipFill>
                <a:blip r:embed="rId16"/>
                <a:stretch>
                  <a:fillRect/>
                </a:stretch>
              </p:blipFill>
              <p:spPr>
                <a:xfrm>
                  <a:off x="7993907" y="2119747"/>
                  <a:ext cx="30636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7" name="Freihand 26">
                  <a:extLst>
                    <a:ext uri="{FF2B5EF4-FFF2-40B4-BE49-F238E27FC236}">
                      <a16:creationId xmlns:a16="http://schemas.microsoft.com/office/drawing/2014/main" id="{58B9967A-0761-440A-B649-E8FC9544798F}"/>
                    </a:ext>
                  </a:extLst>
                </p14:cNvPr>
                <p14:cNvContentPartPr/>
                <p14:nvPr/>
              </p14:nvContentPartPr>
              <p14:xfrm>
                <a:off x="8340947" y="2089867"/>
                <a:ext cx="130680" cy="91440"/>
              </p14:xfrm>
            </p:contentPart>
          </mc:Choice>
          <mc:Fallback>
            <p:pic>
              <p:nvPicPr>
                <p:cNvPr id="27" name="Freihand 26">
                  <a:extLst>
                    <a:ext uri="{FF2B5EF4-FFF2-40B4-BE49-F238E27FC236}">
                      <a16:creationId xmlns:a16="http://schemas.microsoft.com/office/drawing/2014/main" id="{58B9967A-0761-440A-B649-E8FC9544798F}"/>
                    </a:ext>
                  </a:extLst>
                </p:cNvPr>
                <p:cNvPicPr/>
                <p:nvPr/>
              </p:nvPicPr>
              <p:blipFill>
                <a:blip r:embed="rId18"/>
                <a:stretch>
                  <a:fillRect/>
                </a:stretch>
              </p:blipFill>
              <p:spPr>
                <a:xfrm>
                  <a:off x="8336627" y="2085547"/>
                  <a:ext cx="1393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9" name="Freihand 28">
                  <a:extLst>
                    <a:ext uri="{FF2B5EF4-FFF2-40B4-BE49-F238E27FC236}">
                      <a16:creationId xmlns:a16="http://schemas.microsoft.com/office/drawing/2014/main" id="{2DC8640E-1747-4ED6-A106-320600A06028}"/>
                    </a:ext>
                  </a:extLst>
                </p14:cNvPr>
                <p14:cNvContentPartPr/>
                <p14:nvPr/>
              </p14:nvContentPartPr>
              <p14:xfrm>
                <a:off x="8668907" y="1959907"/>
                <a:ext cx="27360" cy="208080"/>
              </p14:xfrm>
            </p:contentPart>
          </mc:Choice>
          <mc:Fallback>
            <p:pic>
              <p:nvPicPr>
                <p:cNvPr id="29" name="Freihand 28">
                  <a:extLst>
                    <a:ext uri="{FF2B5EF4-FFF2-40B4-BE49-F238E27FC236}">
                      <a16:creationId xmlns:a16="http://schemas.microsoft.com/office/drawing/2014/main" id="{2DC8640E-1747-4ED6-A106-320600A06028}"/>
                    </a:ext>
                  </a:extLst>
                </p:cNvPr>
                <p:cNvPicPr/>
                <p:nvPr/>
              </p:nvPicPr>
              <p:blipFill>
                <a:blip r:embed="rId20"/>
                <a:stretch>
                  <a:fillRect/>
                </a:stretch>
              </p:blipFill>
              <p:spPr>
                <a:xfrm>
                  <a:off x="8664587" y="1955587"/>
                  <a:ext cx="360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0" name="Freihand 29">
                  <a:extLst>
                    <a:ext uri="{FF2B5EF4-FFF2-40B4-BE49-F238E27FC236}">
                      <a16:creationId xmlns:a16="http://schemas.microsoft.com/office/drawing/2014/main" id="{7243524D-0190-48E3-8C27-5F346C45C19B}"/>
                    </a:ext>
                  </a:extLst>
                </p14:cNvPr>
                <p14:cNvContentPartPr/>
                <p14:nvPr/>
              </p14:nvContentPartPr>
              <p14:xfrm>
                <a:off x="8639747" y="1968187"/>
                <a:ext cx="187920" cy="169200"/>
              </p14:xfrm>
            </p:contentPart>
          </mc:Choice>
          <mc:Fallback>
            <p:pic>
              <p:nvPicPr>
                <p:cNvPr id="30" name="Freihand 29">
                  <a:extLst>
                    <a:ext uri="{FF2B5EF4-FFF2-40B4-BE49-F238E27FC236}">
                      <a16:creationId xmlns:a16="http://schemas.microsoft.com/office/drawing/2014/main" id="{7243524D-0190-48E3-8C27-5F346C45C19B}"/>
                    </a:ext>
                  </a:extLst>
                </p:cNvPr>
                <p:cNvPicPr/>
                <p:nvPr/>
              </p:nvPicPr>
              <p:blipFill>
                <a:blip r:embed="rId22"/>
                <a:stretch>
                  <a:fillRect/>
                </a:stretch>
              </p:blipFill>
              <p:spPr>
                <a:xfrm>
                  <a:off x="8635427" y="1963867"/>
                  <a:ext cx="1965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1" name="Freihand 30">
                  <a:extLst>
                    <a:ext uri="{FF2B5EF4-FFF2-40B4-BE49-F238E27FC236}">
                      <a16:creationId xmlns:a16="http://schemas.microsoft.com/office/drawing/2014/main" id="{729CCDEF-E434-40EA-A52C-1541D8A3C1FD}"/>
                    </a:ext>
                  </a:extLst>
                </p14:cNvPr>
                <p14:cNvContentPartPr/>
                <p14:nvPr/>
              </p14:nvContentPartPr>
              <p14:xfrm>
                <a:off x="8840987" y="1954507"/>
                <a:ext cx="227520" cy="176040"/>
              </p14:xfrm>
            </p:contentPart>
          </mc:Choice>
          <mc:Fallback>
            <p:pic>
              <p:nvPicPr>
                <p:cNvPr id="31" name="Freihand 30">
                  <a:extLst>
                    <a:ext uri="{FF2B5EF4-FFF2-40B4-BE49-F238E27FC236}">
                      <a16:creationId xmlns:a16="http://schemas.microsoft.com/office/drawing/2014/main" id="{729CCDEF-E434-40EA-A52C-1541D8A3C1FD}"/>
                    </a:ext>
                  </a:extLst>
                </p:cNvPr>
                <p:cNvPicPr/>
                <p:nvPr/>
              </p:nvPicPr>
              <p:blipFill>
                <a:blip r:embed="rId24"/>
                <a:stretch>
                  <a:fillRect/>
                </a:stretch>
              </p:blipFill>
              <p:spPr>
                <a:xfrm>
                  <a:off x="8836667" y="1950187"/>
                  <a:ext cx="2361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3" name="Freihand 32">
                  <a:extLst>
                    <a:ext uri="{FF2B5EF4-FFF2-40B4-BE49-F238E27FC236}">
                      <a16:creationId xmlns:a16="http://schemas.microsoft.com/office/drawing/2014/main" id="{6A209484-42B5-4211-A145-DA04F2247471}"/>
                    </a:ext>
                  </a:extLst>
                </p14:cNvPr>
                <p14:cNvContentPartPr/>
                <p14:nvPr/>
              </p14:nvContentPartPr>
              <p14:xfrm>
                <a:off x="9431747" y="1971427"/>
                <a:ext cx="10440" cy="126000"/>
              </p14:xfrm>
            </p:contentPart>
          </mc:Choice>
          <mc:Fallback>
            <p:pic>
              <p:nvPicPr>
                <p:cNvPr id="33" name="Freihand 32">
                  <a:extLst>
                    <a:ext uri="{FF2B5EF4-FFF2-40B4-BE49-F238E27FC236}">
                      <a16:creationId xmlns:a16="http://schemas.microsoft.com/office/drawing/2014/main" id="{6A209484-42B5-4211-A145-DA04F2247471}"/>
                    </a:ext>
                  </a:extLst>
                </p:cNvPr>
                <p:cNvPicPr/>
                <p:nvPr/>
              </p:nvPicPr>
              <p:blipFill>
                <a:blip r:embed="rId26"/>
                <a:stretch>
                  <a:fillRect/>
                </a:stretch>
              </p:blipFill>
              <p:spPr>
                <a:xfrm>
                  <a:off x="9427427" y="1967107"/>
                  <a:ext cx="190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34" name="Freihand 33">
                  <a:extLst>
                    <a:ext uri="{FF2B5EF4-FFF2-40B4-BE49-F238E27FC236}">
                      <a16:creationId xmlns:a16="http://schemas.microsoft.com/office/drawing/2014/main" id="{6A2F7C55-2DE7-4FFB-948D-56B39ABFE616}"/>
                    </a:ext>
                  </a:extLst>
                </p14:cNvPr>
                <p14:cNvContentPartPr/>
                <p14:nvPr/>
              </p14:nvContentPartPr>
              <p14:xfrm>
                <a:off x="9320867" y="1962787"/>
                <a:ext cx="188280" cy="170640"/>
              </p14:xfrm>
            </p:contentPart>
          </mc:Choice>
          <mc:Fallback>
            <p:pic>
              <p:nvPicPr>
                <p:cNvPr id="34" name="Freihand 33">
                  <a:extLst>
                    <a:ext uri="{FF2B5EF4-FFF2-40B4-BE49-F238E27FC236}">
                      <a16:creationId xmlns:a16="http://schemas.microsoft.com/office/drawing/2014/main" id="{6A2F7C55-2DE7-4FFB-948D-56B39ABFE616}"/>
                    </a:ext>
                  </a:extLst>
                </p:cNvPr>
                <p:cNvPicPr/>
                <p:nvPr/>
              </p:nvPicPr>
              <p:blipFill>
                <a:blip r:embed="rId28"/>
                <a:stretch>
                  <a:fillRect/>
                </a:stretch>
              </p:blipFill>
              <p:spPr>
                <a:xfrm>
                  <a:off x="9316547" y="1958467"/>
                  <a:ext cx="1969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5" name="Freihand 34">
                  <a:extLst>
                    <a:ext uri="{FF2B5EF4-FFF2-40B4-BE49-F238E27FC236}">
                      <a16:creationId xmlns:a16="http://schemas.microsoft.com/office/drawing/2014/main" id="{5DF58900-C94F-4C04-BD58-4AD5AD4DCEE4}"/>
                    </a:ext>
                  </a:extLst>
                </p14:cNvPr>
                <p14:cNvContentPartPr/>
                <p14:nvPr/>
              </p14:nvContentPartPr>
              <p14:xfrm>
                <a:off x="9540827" y="2013187"/>
                <a:ext cx="279000" cy="78480"/>
              </p14:xfrm>
            </p:contentPart>
          </mc:Choice>
          <mc:Fallback>
            <p:pic>
              <p:nvPicPr>
                <p:cNvPr id="35" name="Freihand 34">
                  <a:extLst>
                    <a:ext uri="{FF2B5EF4-FFF2-40B4-BE49-F238E27FC236}">
                      <a16:creationId xmlns:a16="http://schemas.microsoft.com/office/drawing/2014/main" id="{5DF58900-C94F-4C04-BD58-4AD5AD4DCEE4}"/>
                    </a:ext>
                  </a:extLst>
                </p:cNvPr>
                <p:cNvPicPr/>
                <p:nvPr/>
              </p:nvPicPr>
              <p:blipFill>
                <a:blip r:embed="rId30"/>
                <a:stretch>
                  <a:fillRect/>
                </a:stretch>
              </p:blipFill>
              <p:spPr>
                <a:xfrm>
                  <a:off x="9536507" y="2008867"/>
                  <a:ext cx="2876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6" name="Freihand 35">
                  <a:extLst>
                    <a:ext uri="{FF2B5EF4-FFF2-40B4-BE49-F238E27FC236}">
                      <a16:creationId xmlns:a16="http://schemas.microsoft.com/office/drawing/2014/main" id="{E55EC868-50EB-42ED-BD14-AFF7952BB974}"/>
                    </a:ext>
                  </a:extLst>
                </p14:cNvPr>
                <p14:cNvContentPartPr/>
                <p14:nvPr/>
              </p14:nvContentPartPr>
              <p14:xfrm>
                <a:off x="9843587" y="2032987"/>
                <a:ext cx="223560" cy="48960"/>
              </p14:xfrm>
            </p:contentPart>
          </mc:Choice>
          <mc:Fallback>
            <p:pic>
              <p:nvPicPr>
                <p:cNvPr id="36" name="Freihand 35">
                  <a:extLst>
                    <a:ext uri="{FF2B5EF4-FFF2-40B4-BE49-F238E27FC236}">
                      <a16:creationId xmlns:a16="http://schemas.microsoft.com/office/drawing/2014/main" id="{E55EC868-50EB-42ED-BD14-AFF7952BB974}"/>
                    </a:ext>
                  </a:extLst>
                </p:cNvPr>
                <p:cNvPicPr/>
                <p:nvPr/>
              </p:nvPicPr>
              <p:blipFill>
                <a:blip r:embed="rId32"/>
                <a:stretch>
                  <a:fillRect/>
                </a:stretch>
              </p:blipFill>
              <p:spPr>
                <a:xfrm>
                  <a:off x="9839267" y="2028667"/>
                  <a:ext cx="23220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7" name="Freihand 36">
                  <a:extLst>
                    <a:ext uri="{FF2B5EF4-FFF2-40B4-BE49-F238E27FC236}">
                      <a16:creationId xmlns:a16="http://schemas.microsoft.com/office/drawing/2014/main" id="{886FF7F0-6FCE-42B7-B0B4-F120D3B96D6E}"/>
                    </a:ext>
                  </a:extLst>
                </p14:cNvPr>
                <p14:cNvContentPartPr/>
                <p14:nvPr/>
              </p14:nvContentPartPr>
              <p14:xfrm>
                <a:off x="10079747" y="2031547"/>
                <a:ext cx="38880" cy="19440"/>
              </p14:xfrm>
            </p:contentPart>
          </mc:Choice>
          <mc:Fallback>
            <p:pic>
              <p:nvPicPr>
                <p:cNvPr id="37" name="Freihand 36">
                  <a:extLst>
                    <a:ext uri="{FF2B5EF4-FFF2-40B4-BE49-F238E27FC236}">
                      <a16:creationId xmlns:a16="http://schemas.microsoft.com/office/drawing/2014/main" id="{886FF7F0-6FCE-42B7-B0B4-F120D3B96D6E}"/>
                    </a:ext>
                  </a:extLst>
                </p:cNvPr>
                <p:cNvPicPr/>
                <p:nvPr/>
              </p:nvPicPr>
              <p:blipFill>
                <a:blip r:embed="rId34"/>
                <a:stretch>
                  <a:fillRect/>
                </a:stretch>
              </p:blipFill>
              <p:spPr>
                <a:xfrm>
                  <a:off x="10075427" y="2027227"/>
                  <a:ext cx="475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8" name="Freihand 37">
                  <a:extLst>
                    <a:ext uri="{FF2B5EF4-FFF2-40B4-BE49-F238E27FC236}">
                      <a16:creationId xmlns:a16="http://schemas.microsoft.com/office/drawing/2014/main" id="{FB4FFEFE-A49A-4AC1-AA69-48F4134747DE}"/>
                    </a:ext>
                  </a:extLst>
                </p14:cNvPr>
                <p14:cNvContentPartPr/>
                <p14:nvPr/>
              </p14:nvContentPartPr>
              <p14:xfrm>
                <a:off x="10075067" y="1951987"/>
                <a:ext cx="145080" cy="119520"/>
              </p14:xfrm>
            </p:contentPart>
          </mc:Choice>
          <mc:Fallback>
            <p:pic>
              <p:nvPicPr>
                <p:cNvPr id="38" name="Freihand 37">
                  <a:extLst>
                    <a:ext uri="{FF2B5EF4-FFF2-40B4-BE49-F238E27FC236}">
                      <a16:creationId xmlns:a16="http://schemas.microsoft.com/office/drawing/2014/main" id="{FB4FFEFE-A49A-4AC1-AA69-48F4134747DE}"/>
                    </a:ext>
                  </a:extLst>
                </p:cNvPr>
                <p:cNvPicPr/>
                <p:nvPr/>
              </p:nvPicPr>
              <p:blipFill>
                <a:blip r:embed="rId36"/>
                <a:stretch>
                  <a:fillRect/>
                </a:stretch>
              </p:blipFill>
              <p:spPr>
                <a:xfrm>
                  <a:off x="10070747" y="1947667"/>
                  <a:ext cx="1537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9" name="Freihand 38">
                  <a:extLst>
                    <a:ext uri="{FF2B5EF4-FFF2-40B4-BE49-F238E27FC236}">
                      <a16:creationId xmlns:a16="http://schemas.microsoft.com/office/drawing/2014/main" id="{C1ED1C1E-9870-421E-B2E0-72B5A93E8C2C}"/>
                    </a:ext>
                  </a:extLst>
                </p14:cNvPr>
                <p14:cNvContentPartPr/>
                <p14:nvPr/>
              </p14:nvContentPartPr>
              <p14:xfrm>
                <a:off x="10356587" y="1903387"/>
                <a:ext cx="39960" cy="166680"/>
              </p14:xfrm>
            </p:contentPart>
          </mc:Choice>
          <mc:Fallback>
            <p:pic>
              <p:nvPicPr>
                <p:cNvPr id="39" name="Freihand 38">
                  <a:extLst>
                    <a:ext uri="{FF2B5EF4-FFF2-40B4-BE49-F238E27FC236}">
                      <a16:creationId xmlns:a16="http://schemas.microsoft.com/office/drawing/2014/main" id="{C1ED1C1E-9870-421E-B2E0-72B5A93E8C2C}"/>
                    </a:ext>
                  </a:extLst>
                </p:cNvPr>
                <p:cNvPicPr/>
                <p:nvPr/>
              </p:nvPicPr>
              <p:blipFill>
                <a:blip r:embed="rId38"/>
                <a:stretch>
                  <a:fillRect/>
                </a:stretch>
              </p:blipFill>
              <p:spPr>
                <a:xfrm>
                  <a:off x="10352267" y="1899067"/>
                  <a:ext cx="486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40" name="Freihand 39">
                  <a:extLst>
                    <a:ext uri="{FF2B5EF4-FFF2-40B4-BE49-F238E27FC236}">
                      <a16:creationId xmlns:a16="http://schemas.microsoft.com/office/drawing/2014/main" id="{B7545783-F166-45EB-B5DB-E6FCF32DCAD1}"/>
                    </a:ext>
                  </a:extLst>
                </p14:cNvPr>
                <p14:cNvContentPartPr/>
                <p14:nvPr/>
              </p14:nvContentPartPr>
              <p14:xfrm>
                <a:off x="10413827" y="1942267"/>
                <a:ext cx="84240" cy="117720"/>
              </p14:xfrm>
            </p:contentPart>
          </mc:Choice>
          <mc:Fallback>
            <p:pic>
              <p:nvPicPr>
                <p:cNvPr id="40" name="Freihand 39">
                  <a:extLst>
                    <a:ext uri="{FF2B5EF4-FFF2-40B4-BE49-F238E27FC236}">
                      <a16:creationId xmlns:a16="http://schemas.microsoft.com/office/drawing/2014/main" id="{B7545783-F166-45EB-B5DB-E6FCF32DCAD1}"/>
                    </a:ext>
                  </a:extLst>
                </p:cNvPr>
                <p:cNvPicPr/>
                <p:nvPr/>
              </p:nvPicPr>
              <p:blipFill>
                <a:blip r:embed="rId40"/>
                <a:stretch>
                  <a:fillRect/>
                </a:stretch>
              </p:blipFill>
              <p:spPr>
                <a:xfrm>
                  <a:off x="10409507" y="1937947"/>
                  <a:ext cx="928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41" name="Freihand 40">
                  <a:extLst>
                    <a:ext uri="{FF2B5EF4-FFF2-40B4-BE49-F238E27FC236}">
                      <a16:creationId xmlns:a16="http://schemas.microsoft.com/office/drawing/2014/main" id="{0448EE09-BC0F-4E69-A493-B21C4133087D}"/>
                    </a:ext>
                  </a:extLst>
                </p14:cNvPr>
                <p14:cNvContentPartPr/>
                <p14:nvPr/>
              </p14:nvContentPartPr>
              <p14:xfrm>
                <a:off x="8596187" y="2433307"/>
                <a:ext cx="94680" cy="198000"/>
              </p14:xfrm>
            </p:contentPart>
          </mc:Choice>
          <mc:Fallback>
            <p:pic>
              <p:nvPicPr>
                <p:cNvPr id="41" name="Freihand 40">
                  <a:extLst>
                    <a:ext uri="{FF2B5EF4-FFF2-40B4-BE49-F238E27FC236}">
                      <a16:creationId xmlns:a16="http://schemas.microsoft.com/office/drawing/2014/main" id="{0448EE09-BC0F-4E69-A493-B21C4133087D}"/>
                    </a:ext>
                  </a:extLst>
                </p:cNvPr>
                <p:cNvPicPr/>
                <p:nvPr/>
              </p:nvPicPr>
              <p:blipFill>
                <a:blip r:embed="rId42"/>
                <a:stretch>
                  <a:fillRect/>
                </a:stretch>
              </p:blipFill>
              <p:spPr>
                <a:xfrm>
                  <a:off x="8591867" y="2428987"/>
                  <a:ext cx="10332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48" name="Freihand 47">
                  <a:extLst>
                    <a:ext uri="{FF2B5EF4-FFF2-40B4-BE49-F238E27FC236}">
                      <a16:creationId xmlns:a16="http://schemas.microsoft.com/office/drawing/2014/main" id="{2E571E0C-EB28-4E30-8D74-9986064C7ECA}"/>
                    </a:ext>
                  </a:extLst>
                </p14:cNvPr>
                <p14:cNvContentPartPr/>
                <p14:nvPr/>
              </p14:nvContentPartPr>
              <p14:xfrm>
                <a:off x="8740187" y="2270587"/>
                <a:ext cx="18360" cy="314640"/>
              </p14:xfrm>
            </p:contentPart>
          </mc:Choice>
          <mc:Fallback>
            <p:pic>
              <p:nvPicPr>
                <p:cNvPr id="48" name="Freihand 47">
                  <a:extLst>
                    <a:ext uri="{FF2B5EF4-FFF2-40B4-BE49-F238E27FC236}">
                      <a16:creationId xmlns:a16="http://schemas.microsoft.com/office/drawing/2014/main" id="{2E571E0C-EB28-4E30-8D74-9986064C7ECA}"/>
                    </a:ext>
                  </a:extLst>
                </p:cNvPr>
                <p:cNvPicPr/>
                <p:nvPr/>
              </p:nvPicPr>
              <p:blipFill>
                <a:blip r:embed="rId44"/>
                <a:stretch>
                  <a:fillRect/>
                </a:stretch>
              </p:blipFill>
              <p:spPr>
                <a:xfrm>
                  <a:off x="8735867" y="2266267"/>
                  <a:ext cx="27000" cy="3232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49" name="Freihand 48">
                  <a:extLst>
                    <a:ext uri="{FF2B5EF4-FFF2-40B4-BE49-F238E27FC236}">
                      <a16:creationId xmlns:a16="http://schemas.microsoft.com/office/drawing/2014/main" id="{371F0E2D-5897-4817-A097-7A8CF032DBB5}"/>
                    </a:ext>
                  </a:extLst>
                </p14:cNvPr>
                <p14:cNvContentPartPr/>
                <p14:nvPr/>
              </p14:nvContentPartPr>
              <p14:xfrm>
                <a:off x="8731907" y="2444827"/>
                <a:ext cx="185400" cy="128880"/>
              </p14:xfrm>
            </p:contentPart>
          </mc:Choice>
          <mc:Fallback>
            <p:pic>
              <p:nvPicPr>
                <p:cNvPr id="49" name="Freihand 48">
                  <a:extLst>
                    <a:ext uri="{FF2B5EF4-FFF2-40B4-BE49-F238E27FC236}">
                      <a16:creationId xmlns:a16="http://schemas.microsoft.com/office/drawing/2014/main" id="{371F0E2D-5897-4817-A097-7A8CF032DBB5}"/>
                    </a:ext>
                  </a:extLst>
                </p:cNvPr>
                <p:cNvPicPr/>
                <p:nvPr/>
              </p:nvPicPr>
              <p:blipFill>
                <a:blip r:embed="rId46"/>
                <a:stretch>
                  <a:fillRect/>
                </a:stretch>
              </p:blipFill>
              <p:spPr>
                <a:xfrm>
                  <a:off x="8727587" y="2440507"/>
                  <a:ext cx="1940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50" name="Freihand 49">
                  <a:extLst>
                    <a:ext uri="{FF2B5EF4-FFF2-40B4-BE49-F238E27FC236}">
                      <a16:creationId xmlns:a16="http://schemas.microsoft.com/office/drawing/2014/main" id="{021B1A37-8F38-4671-9C59-9567D92DD963}"/>
                    </a:ext>
                  </a:extLst>
                </p14:cNvPr>
                <p14:cNvContentPartPr/>
                <p14:nvPr/>
              </p14:nvContentPartPr>
              <p14:xfrm>
                <a:off x="8922347" y="2430427"/>
                <a:ext cx="140760" cy="113040"/>
              </p14:xfrm>
            </p:contentPart>
          </mc:Choice>
          <mc:Fallback>
            <p:pic>
              <p:nvPicPr>
                <p:cNvPr id="50" name="Freihand 49">
                  <a:extLst>
                    <a:ext uri="{FF2B5EF4-FFF2-40B4-BE49-F238E27FC236}">
                      <a16:creationId xmlns:a16="http://schemas.microsoft.com/office/drawing/2014/main" id="{021B1A37-8F38-4671-9C59-9567D92DD963}"/>
                    </a:ext>
                  </a:extLst>
                </p:cNvPr>
                <p:cNvPicPr/>
                <p:nvPr/>
              </p:nvPicPr>
              <p:blipFill>
                <a:blip r:embed="rId48"/>
                <a:stretch>
                  <a:fillRect/>
                </a:stretch>
              </p:blipFill>
              <p:spPr>
                <a:xfrm>
                  <a:off x="8918027" y="2426107"/>
                  <a:ext cx="1494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51" name="Freihand 50">
                  <a:extLst>
                    <a:ext uri="{FF2B5EF4-FFF2-40B4-BE49-F238E27FC236}">
                      <a16:creationId xmlns:a16="http://schemas.microsoft.com/office/drawing/2014/main" id="{2A34372A-C425-441C-A13E-1E82B06B7CC5}"/>
                    </a:ext>
                  </a:extLst>
                </p14:cNvPr>
                <p14:cNvContentPartPr/>
                <p14:nvPr/>
              </p14:nvContentPartPr>
              <p14:xfrm>
                <a:off x="9065267" y="2427547"/>
                <a:ext cx="115200" cy="225000"/>
              </p14:xfrm>
            </p:contentPart>
          </mc:Choice>
          <mc:Fallback>
            <p:pic>
              <p:nvPicPr>
                <p:cNvPr id="51" name="Freihand 50">
                  <a:extLst>
                    <a:ext uri="{FF2B5EF4-FFF2-40B4-BE49-F238E27FC236}">
                      <a16:creationId xmlns:a16="http://schemas.microsoft.com/office/drawing/2014/main" id="{2A34372A-C425-441C-A13E-1E82B06B7CC5}"/>
                    </a:ext>
                  </a:extLst>
                </p:cNvPr>
                <p:cNvPicPr/>
                <p:nvPr/>
              </p:nvPicPr>
              <p:blipFill>
                <a:blip r:embed="rId50"/>
                <a:stretch>
                  <a:fillRect/>
                </a:stretch>
              </p:blipFill>
              <p:spPr>
                <a:xfrm>
                  <a:off x="9060947" y="2423227"/>
                  <a:ext cx="12384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52" name="Freihand 51">
                  <a:extLst>
                    <a:ext uri="{FF2B5EF4-FFF2-40B4-BE49-F238E27FC236}">
                      <a16:creationId xmlns:a16="http://schemas.microsoft.com/office/drawing/2014/main" id="{E5EFA1B0-AD00-4A47-A138-F92026C6D8D6}"/>
                    </a:ext>
                  </a:extLst>
                </p14:cNvPr>
                <p14:cNvContentPartPr/>
                <p14:nvPr/>
              </p14:nvContentPartPr>
              <p14:xfrm>
                <a:off x="9199187" y="2395867"/>
                <a:ext cx="301680" cy="109440"/>
              </p14:xfrm>
            </p:contentPart>
          </mc:Choice>
          <mc:Fallback>
            <p:pic>
              <p:nvPicPr>
                <p:cNvPr id="52" name="Freihand 51">
                  <a:extLst>
                    <a:ext uri="{FF2B5EF4-FFF2-40B4-BE49-F238E27FC236}">
                      <a16:creationId xmlns:a16="http://schemas.microsoft.com/office/drawing/2014/main" id="{E5EFA1B0-AD00-4A47-A138-F92026C6D8D6}"/>
                    </a:ext>
                  </a:extLst>
                </p:cNvPr>
                <p:cNvPicPr/>
                <p:nvPr/>
              </p:nvPicPr>
              <p:blipFill>
                <a:blip r:embed="rId52"/>
                <a:stretch>
                  <a:fillRect/>
                </a:stretch>
              </p:blipFill>
              <p:spPr>
                <a:xfrm>
                  <a:off x="9194867" y="2391547"/>
                  <a:ext cx="3103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54" name="Freihand 53">
                  <a:extLst>
                    <a:ext uri="{FF2B5EF4-FFF2-40B4-BE49-F238E27FC236}">
                      <a16:creationId xmlns:a16="http://schemas.microsoft.com/office/drawing/2014/main" id="{C59A204D-03F1-4201-A572-B6D424F361D3}"/>
                    </a:ext>
                  </a:extLst>
                </p14:cNvPr>
                <p14:cNvContentPartPr/>
                <p14:nvPr/>
              </p14:nvContentPartPr>
              <p14:xfrm>
                <a:off x="9654947" y="2257267"/>
                <a:ext cx="187920" cy="244080"/>
              </p14:xfrm>
            </p:contentPart>
          </mc:Choice>
          <mc:Fallback>
            <p:pic>
              <p:nvPicPr>
                <p:cNvPr id="54" name="Freihand 53">
                  <a:extLst>
                    <a:ext uri="{FF2B5EF4-FFF2-40B4-BE49-F238E27FC236}">
                      <a16:creationId xmlns:a16="http://schemas.microsoft.com/office/drawing/2014/main" id="{C59A204D-03F1-4201-A572-B6D424F361D3}"/>
                    </a:ext>
                  </a:extLst>
                </p:cNvPr>
                <p:cNvPicPr/>
                <p:nvPr/>
              </p:nvPicPr>
              <p:blipFill>
                <a:blip r:embed="rId54"/>
                <a:stretch>
                  <a:fillRect/>
                </a:stretch>
              </p:blipFill>
              <p:spPr>
                <a:xfrm>
                  <a:off x="9650627" y="2252947"/>
                  <a:ext cx="19656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56" name="Freihand 55">
                  <a:extLst>
                    <a:ext uri="{FF2B5EF4-FFF2-40B4-BE49-F238E27FC236}">
                      <a16:creationId xmlns:a16="http://schemas.microsoft.com/office/drawing/2014/main" id="{92D02CB3-3000-4BC7-B9E9-C8CBA022FF3F}"/>
                    </a:ext>
                  </a:extLst>
                </p14:cNvPr>
                <p14:cNvContentPartPr/>
                <p14:nvPr/>
              </p14:nvContentPartPr>
              <p14:xfrm>
                <a:off x="9896147" y="2384707"/>
                <a:ext cx="189720" cy="68400"/>
              </p14:xfrm>
            </p:contentPart>
          </mc:Choice>
          <mc:Fallback>
            <p:pic>
              <p:nvPicPr>
                <p:cNvPr id="56" name="Freihand 55">
                  <a:extLst>
                    <a:ext uri="{FF2B5EF4-FFF2-40B4-BE49-F238E27FC236}">
                      <a16:creationId xmlns:a16="http://schemas.microsoft.com/office/drawing/2014/main" id="{92D02CB3-3000-4BC7-B9E9-C8CBA022FF3F}"/>
                    </a:ext>
                  </a:extLst>
                </p:cNvPr>
                <p:cNvPicPr/>
                <p:nvPr/>
              </p:nvPicPr>
              <p:blipFill>
                <a:blip r:embed="rId56"/>
                <a:stretch>
                  <a:fillRect/>
                </a:stretch>
              </p:blipFill>
              <p:spPr>
                <a:xfrm>
                  <a:off x="9891827" y="2380387"/>
                  <a:ext cx="19836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57" name="Freihand 56">
                  <a:extLst>
                    <a:ext uri="{FF2B5EF4-FFF2-40B4-BE49-F238E27FC236}">
                      <a16:creationId xmlns:a16="http://schemas.microsoft.com/office/drawing/2014/main" id="{9365DFEA-0124-483A-8ABF-684F8C178770}"/>
                    </a:ext>
                  </a:extLst>
                </p14:cNvPr>
                <p14:cNvContentPartPr/>
                <p14:nvPr/>
              </p14:nvContentPartPr>
              <p14:xfrm>
                <a:off x="10241747" y="2265907"/>
                <a:ext cx="246960" cy="174240"/>
              </p14:xfrm>
            </p:contentPart>
          </mc:Choice>
          <mc:Fallback>
            <p:pic>
              <p:nvPicPr>
                <p:cNvPr id="57" name="Freihand 56">
                  <a:extLst>
                    <a:ext uri="{FF2B5EF4-FFF2-40B4-BE49-F238E27FC236}">
                      <a16:creationId xmlns:a16="http://schemas.microsoft.com/office/drawing/2014/main" id="{9365DFEA-0124-483A-8ABF-684F8C178770}"/>
                    </a:ext>
                  </a:extLst>
                </p:cNvPr>
                <p:cNvPicPr/>
                <p:nvPr/>
              </p:nvPicPr>
              <p:blipFill>
                <a:blip r:embed="rId58"/>
                <a:stretch>
                  <a:fillRect/>
                </a:stretch>
              </p:blipFill>
              <p:spPr>
                <a:xfrm>
                  <a:off x="10237427" y="2261587"/>
                  <a:ext cx="2556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59" name="Freihand 58">
                  <a:extLst>
                    <a:ext uri="{FF2B5EF4-FFF2-40B4-BE49-F238E27FC236}">
                      <a16:creationId xmlns:a16="http://schemas.microsoft.com/office/drawing/2014/main" id="{2B178F65-348A-4530-9B19-20A454D35586}"/>
                    </a:ext>
                  </a:extLst>
                </p14:cNvPr>
                <p14:cNvContentPartPr/>
                <p14:nvPr/>
              </p14:nvContentPartPr>
              <p14:xfrm>
                <a:off x="8922347" y="2856307"/>
                <a:ext cx="110880" cy="125640"/>
              </p14:xfrm>
            </p:contentPart>
          </mc:Choice>
          <mc:Fallback>
            <p:pic>
              <p:nvPicPr>
                <p:cNvPr id="59" name="Freihand 58">
                  <a:extLst>
                    <a:ext uri="{FF2B5EF4-FFF2-40B4-BE49-F238E27FC236}">
                      <a16:creationId xmlns:a16="http://schemas.microsoft.com/office/drawing/2014/main" id="{2B178F65-348A-4530-9B19-20A454D35586}"/>
                    </a:ext>
                  </a:extLst>
                </p:cNvPr>
                <p:cNvPicPr/>
                <p:nvPr/>
              </p:nvPicPr>
              <p:blipFill>
                <a:blip r:embed="rId60"/>
                <a:stretch>
                  <a:fillRect/>
                </a:stretch>
              </p:blipFill>
              <p:spPr>
                <a:xfrm>
                  <a:off x="8918027" y="2851987"/>
                  <a:ext cx="1195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60" name="Freihand 59">
                  <a:extLst>
                    <a:ext uri="{FF2B5EF4-FFF2-40B4-BE49-F238E27FC236}">
                      <a16:creationId xmlns:a16="http://schemas.microsoft.com/office/drawing/2014/main" id="{53442892-41A1-4609-8B5F-8B4760CA0762}"/>
                    </a:ext>
                  </a:extLst>
                </p14:cNvPr>
                <p14:cNvContentPartPr/>
                <p14:nvPr/>
              </p14:nvContentPartPr>
              <p14:xfrm>
                <a:off x="9094787" y="2846227"/>
                <a:ext cx="281520" cy="97200"/>
              </p14:xfrm>
            </p:contentPart>
          </mc:Choice>
          <mc:Fallback>
            <p:pic>
              <p:nvPicPr>
                <p:cNvPr id="60" name="Freihand 59">
                  <a:extLst>
                    <a:ext uri="{FF2B5EF4-FFF2-40B4-BE49-F238E27FC236}">
                      <a16:creationId xmlns:a16="http://schemas.microsoft.com/office/drawing/2014/main" id="{53442892-41A1-4609-8B5F-8B4760CA0762}"/>
                    </a:ext>
                  </a:extLst>
                </p:cNvPr>
                <p:cNvPicPr/>
                <p:nvPr/>
              </p:nvPicPr>
              <p:blipFill>
                <a:blip r:embed="rId62"/>
                <a:stretch>
                  <a:fillRect/>
                </a:stretch>
              </p:blipFill>
              <p:spPr>
                <a:xfrm>
                  <a:off x="9090467" y="2841907"/>
                  <a:ext cx="2901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61" name="Freihand 60">
                  <a:extLst>
                    <a:ext uri="{FF2B5EF4-FFF2-40B4-BE49-F238E27FC236}">
                      <a16:creationId xmlns:a16="http://schemas.microsoft.com/office/drawing/2014/main" id="{1C9CCFE1-D226-433A-B08F-481D1D19A99F}"/>
                    </a:ext>
                  </a:extLst>
                </p14:cNvPr>
                <p14:cNvContentPartPr/>
                <p14:nvPr/>
              </p14:nvContentPartPr>
              <p14:xfrm>
                <a:off x="9412667" y="2820307"/>
                <a:ext cx="142920" cy="87840"/>
              </p14:xfrm>
            </p:contentPart>
          </mc:Choice>
          <mc:Fallback>
            <p:pic>
              <p:nvPicPr>
                <p:cNvPr id="61" name="Freihand 60">
                  <a:extLst>
                    <a:ext uri="{FF2B5EF4-FFF2-40B4-BE49-F238E27FC236}">
                      <a16:creationId xmlns:a16="http://schemas.microsoft.com/office/drawing/2014/main" id="{1C9CCFE1-D226-433A-B08F-481D1D19A99F}"/>
                    </a:ext>
                  </a:extLst>
                </p:cNvPr>
                <p:cNvPicPr/>
                <p:nvPr/>
              </p:nvPicPr>
              <p:blipFill>
                <a:blip r:embed="rId64"/>
                <a:stretch>
                  <a:fillRect/>
                </a:stretch>
              </p:blipFill>
              <p:spPr>
                <a:xfrm>
                  <a:off x="9408347" y="2815987"/>
                  <a:ext cx="1515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62" name="Freihand 61">
                  <a:extLst>
                    <a:ext uri="{FF2B5EF4-FFF2-40B4-BE49-F238E27FC236}">
                      <a16:creationId xmlns:a16="http://schemas.microsoft.com/office/drawing/2014/main" id="{0CA2A4C4-D4D9-4F64-B1E9-62B6DDF22E6D}"/>
                    </a:ext>
                  </a:extLst>
                </p14:cNvPr>
                <p14:cNvContentPartPr/>
                <p14:nvPr/>
              </p14:nvContentPartPr>
              <p14:xfrm>
                <a:off x="9550187" y="2807707"/>
                <a:ext cx="211320" cy="244800"/>
              </p14:xfrm>
            </p:contentPart>
          </mc:Choice>
          <mc:Fallback>
            <p:pic>
              <p:nvPicPr>
                <p:cNvPr id="62" name="Freihand 61">
                  <a:extLst>
                    <a:ext uri="{FF2B5EF4-FFF2-40B4-BE49-F238E27FC236}">
                      <a16:creationId xmlns:a16="http://schemas.microsoft.com/office/drawing/2014/main" id="{0CA2A4C4-D4D9-4F64-B1E9-62B6DDF22E6D}"/>
                    </a:ext>
                  </a:extLst>
                </p:cNvPr>
                <p:cNvPicPr/>
                <p:nvPr/>
              </p:nvPicPr>
              <p:blipFill>
                <a:blip r:embed="rId66"/>
                <a:stretch>
                  <a:fillRect/>
                </a:stretch>
              </p:blipFill>
              <p:spPr>
                <a:xfrm>
                  <a:off x="9545867" y="2803387"/>
                  <a:ext cx="21996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63" name="Freihand 62">
                  <a:extLst>
                    <a:ext uri="{FF2B5EF4-FFF2-40B4-BE49-F238E27FC236}">
                      <a16:creationId xmlns:a16="http://schemas.microsoft.com/office/drawing/2014/main" id="{CE7F3C3E-9926-4E06-83F4-CFA20D3A6E75}"/>
                    </a:ext>
                  </a:extLst>
                </p14:cNvPr>
                <p14:cNvContentPartPr/>
                <p14:nvPr/>
              </p14:nvContentPartPr>
              <p14:xfrm>
                <a:off x="9963827" y="2782867"/>
                <a:ext cx="135720" cy="111600"/>
              </p14:xfrm>
            </p:contentPart>
          </mc:Choice>
          <mc:Fallback>
            <p:pic>
              <p:nvPicPr>
                <p:cNvPr id="63" name="Freihand 62">
                  <a:extLst>
                    <a:ext uri="{FF2B5EF4-FFF2-40B4-BE49-F238E27FC236}">
                      <a16:creationId xmlns:a16="http://schemas.microsoft.com/office/drawing/2014/main" id="{CE7F3C3E-9926-4E06-83F4-CFA20D3A6E75}"/>
                    </a:ext>
                  </a:extLst>
                </p:cNvPr>
                <p:cNvPicPr/>
                <p:nvPr/>
              </p:nvPicPr>
              <p:blipFill>
                <a:blip r:embed="rId68"/>
                <a:stretch>
                  <a:fillRect/>
                </a:stretch>
              </p:blipFill>
              <p:spPr>
                <a:xfrm>
                  <a:off x="9959507" y="2778547"/>
                  <a:ext cx="1443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64" name="Freihand 63">
                  <a:extLst>
                    <a:ext uri="{FF2B5EF4-FFF2-40B4-BE49-F238E27FC236}">
                      <a16:creationId xmlns:a16="http://schemas.microsoft.com/office/drawing/2014/main" id="{5E616794-6F9B-4D67-ADFA-C437438841A6}"/>
                    </a:ext>
                  </a:extLst>
                </p14:cNvPr>
                <p14:cNvContentPartPr/>
                <p14:nvPr/>
              </p14:nvContentPartPr>
              <p14:xfrm>
                <a:off x="10123667" y="2790067"/>
                <a:ext cx="75960" cy="64080"/>
              </p14:xfrm>
            </p:contentPart>
          </mc:Choice>
          <mc:Fallback>
            <p:pic>
              <p:nvPicPr>
                <p:cNvPr id="64" name="Freihand 63">
                  <a:extLst>
                    <a:ext uri="{FF2B5EF4-FFF2-40B4-BE49-F238E27FC236}">
                      <a16:creationId xmlns:a16="http://schemas.microsoft.com/office/drawing/2014/main" id="{5E616794-6F9B-4D67-ADFA-C437438841A6}"/>
                    </a:ext>
                  </a:extLst>
                </p:cNvPr>
                <p:cNvPicPr/>
                <p:nvPr/>
              </p:nvPicPr>
              <p:blipFill>
                <a:blip r:embed="rId70"/>
                <a:stretch>
                  <a:fillRect/>
                </a:stretch>
              </p:blipFill>
              <p:spPr>
                <a:xfrm>
                  <a:off x="10119347" y="2785747"/>
                  <a:ext cx="8460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65" name="Freihand 64">
                  <a:extLst>
                    <a:ext uri="{FF2B5EF4-FFF2-40B4-BE49-F238E27FC236}">
                      <a16:creationId xmlns:a16="http://schemas.microsoft.com/office/drawing/2014/main" id="{1EB4E3C7-DD81-405F-AD47-A2347F188C95}"/>
                    </a:ext>
                  </a:extLst>
                </p14:cNvPr>
                <p14:cNvContentPartPr/>
                <p14:nvPr/>
              </p14:nvContentPartPr>
              <p14:xfrm>
                <a:off x="10206107" y="2653627"/>
                <a:ext cx="214920" cy="206640"/>
              </p14:xfrm>
            </p:contentPart>
          </mc:Choice>
          <mc:Fallback>
            <p:pic>
              <p:nvPicPr>
                <p:cNvPr id="65" name="Freihand 64">
                  <a:extLst>
                    <a:ext uri="{FF2B5EF4-FFF2-40B4-BE49-F238E27FC236}">
                      <a16:creationId xmlns:a16="http://schemas.microsoft.com/office/drawing/2014/main" id="{1EB4E3C7-DD81-405F-AD47-A2347F188C95}"/>
                    </a:ext>
                  </a:extLst>
                </p:cNvPr>
                <p:cNvPicPr/>
                <p:nvPr/>
              </p:nvPicPr>
              <p:blipFill>
                <a:blip r:embed="rId72"/>
                <a:stretch>
                  <a:fillRect/>
                </a:stretch>
              </p:blipFill>
              <p:spPr>
                <a:xfrm>
                  <a:off x="10201787" y="2649307"/>
                  <a:ext cx="22356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6" name="Freihand 65">
                  <a:extLst>
                    <a:ext uri="{FF2B5EF4-FFF2-40B4-BE49-F238E27FC236}">
                      <a16:creationId xmlns:a16="http://schemas.microsoft.com/office/drawing/2014/main" id="{9CBFDF7F-46EC-418E-86BD-C57C04F1900C}"/>
                    </a:ext>
                  </a:extLst>
                </p14:cNvPr>
                <p14:cNvContentPartPr/>
                <p14:nvPr/>
              </p14:nvContentPartPr>
              <p14:xfrm>
                <a:off x="10538387" y="2622667"/>
                <a:ext cx="662040" cy="173880"/>
              </p14:xfrm>
            </p:contentPart>
          </mc:Choice>
          <mc:Fallback>
            <p:pic>
              <p:nvPicPr>
                <p:cNvPr id="66" name="Freihand 65">
                  <a:extLst>
                    <a:ext uri="{FF2B5EF4-FFF2-40B4-BE49-F238E27FC236}">
                      <a16:creationId xmlns:a16="http://schemas.microsoft.com/office/drawing/2014/main" id="{9CBFDF7F-46EC-418E-86BD-C57C04F1900C}"/>
                    </a:ext>
                  </a:extLst>
                </p:cNvPr>
                <p:cNvPicPr/>
                <p:nvPr/>
              </p:nvPicPr>
              <p:blipFill>
                <a:blip r:embed="rId74"/>
                <a:stretch>
                  <a:fillRect/>
                </a:stretch>
              </p:blipFill>
              <p:spPr>
                <a:xfrm>
                  <a:off x="10534067" y="2618347"/>
                  <a:ext cx="6706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67" name="Freihand 66">
                  <a:extLst>
                    <a:ext uri="{FF2B5EF4-FFF2-40B4-BE49-F238E27FC236}">
                      <a16:creationId xmlns:a16="http://schemas.microsoft.com/office/drawing/2014/main" id="{DF65C5B4-D02F-4215-A5B1-50FB6535CAFD}"/>
                    </a:ext>
                  </a:extLst>
                </p14:cNvPr>
                <p14:cNvContentPartPr/>
                <p14:nvPr/>
              </p14:nvContentPartPr>
              <p14:xfrm>
                <a:off x="11206907" y="2438347"/>
                <a:ext cx="44280" cy="288720"/>
              </p14:xfrm>
            </p:contentPart>
          </mc:Choice>
          <mc:Fallback>
            <p:pic>
              <p:nvPicPr>
                <p:cNvPr id="67" name="Freihand 66">
                  <a:extLst>
                    <a:ext uri="{FF2B5EF4-FFF2-40B4-BE49-F238E27FC236}">
                      <a16:creationId xmlns:a16="http://schemas.microsoft.com/office/drawing/2014/main" id="{DF65C5B4-D02F-4215-A5B1-50FB6535CAFD}"/>
                    </a:ext>
                  </a:extLst>
                </p:cNvPr>
                <p:cNvPicPr/>
                <p:nvPr/>
              </p:nvPicPr>
              <p:blipFill>
                <a:blip r:embed="rId76"/>
                <a:stretch>
                  <a:fillRect/>
                </a:stretch>
              </p:blipFill>
              <p:spPr>
                <a:xfrm>
                  <a:off x="11202587" y="2434027"/>
                  <a:ext cx="5292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70" name="Freihand 69">
                  <a:extLst>
                    <a:ext uri="{FF2B5EF4-FFF2-40B4-BE49-F238E27FC236}">
                      <a16:creationId xmlns:a16="http://schemas.microsoft.com/office/drawing/2014/main" id="{023056AA-E7EA-4D75-AE94-3FCAC711D39D}"/>
                    </a:ext>
                  </a:extLst>
                </p14:cNvPr>
                <p14:cNvContentPartPr/>
                <p14:nvPr/>
              </p14:nvContentPartPr>
              <p14:xfrm>
                <a:off x="7637867" y="1857307"/>
                <a:ext cx="4097880" cy="1519920"/>
              </p14:xfrm>
            </p:contentPart>
          </mc:Choice>
          <mc:Fallback>
            <p:pic>
              <p:nvPicPr>
                <p:cNvPr id="70" name="Freihand 69">
                  <a:extLst>
                    <a:ext uri="{FF2B5EF4-FFF2-40B4-BE49-F238E27FC236}">
                      <a16:creationId xmlns:a16="http://schemas.microsoft.com/office/drawing/2014/main" id="{023056AA-E7EA-4D75-AE94-3FCAC711D39D}"/>
                    </a:ext>
                  </a:extLst>
                </p:cNvPr>
                <p:cNvPicPr/>
                <p:nvPr/>
              </p:nvPicPr>
              <p:blipFill>
                <a:blip r:embed="rId78"/>
                <a:stretch>
                  <a:fillRect/>
                </a:stretch>
              </p:blipFill>
              <p:spPr>
                <a:xfrm>
                  <a:off x="7633187" y="1852987"/>
                  <a:ext cx="4106520" cy="15285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2" name="Freihand 71">
                  <a:extLst>
                    <a:ext uri="{FF2B5EF4-FFF2-40B4-BE49-F238E27FC236}">
                      <a16:creationId xmlns:a16="http://schemas.microsoft.com/office/drawing/2014/main" id="{D8939E67-A3D2-4736-B21D-5E1AE90A77F6}"/>
                    </a:ext>
                  </a:extLst>
                </p14:cNvPr>
                <p14:cNvContentPartPr/>
                <p14:nvPr/>
              </p14:nvContentPartPr>
              <p14:xfrm>
                <a:off x="8902907" y="3687907"/>
                <a:ext cx="244800" cy="30240"/>
              </p14:xfrm>
            </p:contentPart>
          </mc:Choice>
          <mc:Fallback>
            <p:pic>
              <p:nvPicPr>
                <p:cNvPr id="72" name="Freihand 71">
                  <a:extLst>
                    <a:ext uri="{FF2B5EF4-FFF2-40B4-BE49-F238E27FC236}">
                      <a16:creationId xmlns:a16="http://schemas.microsoft.com/office/drawing/2014/main" id="{D8939E67-A3D2-4736-B21D-5E1AE90A77F6}"/>
                    </a:ext>
                  </a:extLst>
                </p:cNvPr>
                <p:cNvPicPr/>
                <p:nvPr/>
              </p:nvPicPr>
              <p:blipFill>
                <a:blip r:embed="rId80"/>
                <a:stretch>
                  <a:fillRect/>
                </a:stretch>
              </p:blipFill>
              <p:spPr>
                <a:xfrm>
                  <a:off x="8898587" y="3683587"/>
                  <a:ext cx="25344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73" name="Freihand 72">
                  <a:extLst>
                    <a:ext uri="{FF2B5EF4-FFF2-40B4-BE49-F238E27FC236}">
                      <a16:creationId xmlns:a16="http://schemas.microsoft.com/office/drawing/2014/main" id="{B664F295-0C8F-4998-9F5F-2CE62855E2B5}"/>
                    </a:ext>
                  </a:extLst>
                </p14:cNvPr>
                <p14:cNvContentPartPr/>
                <p14:nvPr/>
              </p14:nvContentPartPr>
              <p14:xfrm>
                <a:off x="9083987" y="3579547"/>
                <a:ext cx="155520" cy="239040"/>
              </p14:xfrm>
            </p:contentPart>
          </mc:Choice>
          <mc:Fallback>
            <p:pic>
              <p:nvPicPr>
                <p:cNvPr id="73" name="Freihand 72">
                  <a:extLst>
                    <a:ext uri="{FF2B5EF4-FFF2-40B4-BE49-F238E27FC236}">
                      <a16:creationId xmlns:a16="http://schemas.microsoft.com/office/drawing/2014/main" id="{B664F295-0C8F-4998-9F5F-2CE62855E2B5}"/>
                    </a:ext>
                  </a:extLst>
                </p:cNvPr>
                <p:cNvPicPr/>
                <p:nvPr/>
              </p:nvPicPr>
              <p:blipFill>
                <a:blip r:embed="rId82"/>
                <a:stretch>
                  <a:fillRect/>
                </a:stretch>
              </p:blipFill>
              <p:spPr>
                <a:xfrm>
                  <a:off x="9079667" y="3575227"/>
                  <a:ext cx="1641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4" name="Freihand 73">
                  <a:extLst>
                    <a:ext uri="{FF2B5EF4-FFF2-40B4-BE49-F238E27FC236}">
                      <a16:creationId xmlns:a16="http://schemas.microsoft.com/office/drawing/2014/main" id="{E8C79BEF-AB74-4C25-AE14-902D737F48CD}"/>
                    </a:ext>
                  </a:extLst>
                </p14:cNvPr>
                <p14:cNvContentPartPr/>
                <p14:nvPr/>
              </p14:nvContentPartPr>
              <p14:xfrm>
                <a:off x="9346787" y="3640027"/>
                <a:ext cx="155160" cy="130320"/>
              </p14:xfrm>
            </p:contentPart>
          </mc:Choice>
          <mc:Fallback>
            <p:pic>
              <p:nvPicPr>
                <p:cNvPr id="74" name="Freihand 73">
                  <a:extLst>
                    <a:ext uri="{FF2B5EF4-FFF2-40B4-BE49-F238E27FC236}">
                      <a16:creationId xmlns:a16="http://schemas.microsoft.com/office/drawing/2014/main" id="{E8C79BEF-AB74-4C25-AE14-902D737F48CD}"/>
                    </a:ext>
                  </a:extLst>
                </p:cNvPr>
                <p:cNvPicPr/>
                <p:nvPr/>
              </p:nvPicPr>
              <p:blipFill>
                <a:blip r:embed="rId84"/>
                <a:stretch>
                  <a:fillRect/>
                </a:stretch>
              </p:blipFill>
              <p:spPr>
                <a:xfrm>
                  <a:off x="9342467" y="3635707"/>
                  <a:ext cx="1638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5" name="Freihand 74">
                  <a:extLst>
                    <a:ext uri="{FF2B5EF4-FFF2-40B4-BE49-F238E27FC236}">
                      <a16:creationId xmlns:a16="http://schemas.microsoft.com/office/drawing/2014/main" id="{850498A8-2DD6-4229-A348-AA8C9A8D146E}"/>
                    </a:ext>
                  </a:extLst>
                </p14:cNvPr>
                <p14:cNvContentPartPr/>
                <p14:nvPr/>
              </p14:nvContentPartPr>
              <p14:xfrm>
                <a:off x="9470267" y="3629587"/>
                <a:ext cx="275760" cy="289800"/>
              </p14:xfrm>
            </p:contentPart>
          </mc:Choice>
          <mc:Fallback>
            <p:pic>
              <p:nvPicPr>
                <p:cNvPr id="75" name="Freihand 74">
                  <a:extLst>
                    <a:ext uri="{FF2B5EF4-FFF2-40B4-BE49-F238E27FC236}">
                      <a16:creationId xmlns:a16="http://schemas.microsoft.com/office/drawing/2014/main" id="{850498A8-2DD6-4229-A348-AA8C9A8D146E}"/>
                    </a:ext>
                  </a:extLst>
                </p:cNvPr>
                <p:cNvPicPr/>
                <p:nvPr/>
              </p:nvPicPr>
              <p:blipFill>
                <a:blip r:embed="rId86"/>
                <a:stretch>
                  <a:fillRect/>
                </a:stretch>
              </p:blipFill>
              <p:spPr>
                <a:xfrm>
                  <a:off x="9465947" y="3625267"/>
                  <a:ext cx="28440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6" name="Freihand 75">
                  <a:extLst>
                    <a:ext uri="{FF2B5EF4-FFF2-40B4-BE49-F238E27FC236}">
                      <a16:creationId xmlns:a16="http://schemas.microsoft.com/office/drawing/2014/main" id="{ED19D29C-5214-4E0B-AB62-9768F4519FC0}"/>
                    </a:ext>
                  </a:extLst>
                </p14:cNvPr>
                <p14:cNvContentPartPr/>
                <p14:nvPr/>
              </p14:nvContentPartPr>
              <p14:xfrm>
                <a:off x="9772667" y="3627787"/>
                <a:ext cx="33480" cy="70200"/>
              </p14:xfrm>
            </p:contentPart>
          </mc:Choice>
          <mc:Fallback>
            <p:pic>
              <p:nvPicPr>
                <p:cNvPr id="76" name="Freihand 75">
                  <a:extLst>
                    <a:ext uri="{FF2B5EF4-FFF2-40B4-BE49-F238E27FC236}">
                      <a16:creationId xmlns:a16="http://schemas.microsoft.com/office/drawing/2014/main" id="{ED19D29C-5214-4E0B-AB62-9768F4519FC0}"/>
                    </a:ext>
                  </a:extLst>
                </p:cNvPr>
                <p:cNvPicPr/>
                <p:nvPr/>
              </p:nvPicPr>
              <p:blipFill>
                <a:blip r:embed="rId88"/>
                <a:stretch>
                  <a:fillRect/>
                </a:stretch>
              </p:blipFill>
              <p:spPr>
                <a:xfrm>
                  <a:off x="9768347" y="3623467"/>
                  <a:ext cx="421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77" name="Freihand 76">
                  <a:extLst>
                    <a:ext uri="{FF2B5EF4-FFF2-40B4-BE49-F238E27FC236}">
                      <a16:creationId xmlns:a16="http://schemas.microsoft.com/office/drawing/2014/main" id="{83256B0B-496D-42FF-90FE-5B086A6E7CFD}"/>
                    </a:ext>
                  </a:extLst>
                </p14:cNvPr>
                <p14:cNvContentPartPr/>
                <p14:nvPr/>
              </p14:nvContentPartPr>
              <p14:xfrm>
                <a:off x="9811187" y="3546427"/>
                <a:ext cx="2160" cy="10800"/>
              </p14:xfrm>
            </p:contentPart>
          </mc:Choice>
          <mc:Fallback>
            <p:pic>
              <p:nvPicPr>
                <p:cNvPr id="77" name="Freihand 76">
                  <a:extLst>
                    <a:ext uri="{FF2B5EF4-FFF2-40B4-BE49-F238E27FC236}">
                      <a16:creationId xmlns:a16="http://schemas.microsoft.com/office/drawing/2014/main" id="{83256B0B-496D-42FF-90FE-5B086A6E7CFD}"/>
                    </a:ext>
                  </a:extLst>
                </p:cNvPr>
                <p:cNvPicPr/>
                <p:nvPr/>
              </p:nvPicPr>
              <p:blipFill>
                <a:blip r:embed="rId90"/>
                <a:stretch>
                  <a:fillRect/>
                </a:stretch>
              </p:blipFill>
              <p:spPr>
                <a:xfrm>
                  <a:off x="9806867" y="3542107"/>
                  <a:ext cx="108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78" name="Freihand 77">
                  <a:extLst>
                    <a:ext uri="{FF2B5EF4-FFF2-40B4-BE49-F238E27FC236}">
                      <a16:creationId xmlns:a16="http://schemas.microsoft.com/office/drawing/2014/main" id="{F8BDC5E0-DF24-4EDF-9E0E-32718BFF8FDA}"/>
                    </a:ext>
                  </a:extLst>
                </p14:cNvPr>
                <p14:cNvContentPartPr/>
                <p14:nvPr/>
              </p14:nvContentPartPr>
              <p14:xfrm>
                <a:off x="9824147" y="3495307"/>
                <a:ext cx="149400" cy="233640"/>
              </p14:xfrm>
            </p:contentPart>
          </mc:Choice>
          <mc:Fallback>
            <p:pic>
              <p:nvPicPr>
                <p:cNvPr id="78" name="Freihand 77">
                  <a:extLst>
                    <a:ext uri="{FF2B5EF4-FFF2-40B4-BE49-F238E27FC236}">
                      <a16:creationId xmlns:a16="http://schemas.microsoft.com/office/drawing/2014/main" id="{F8BDC5E0-DF24-4EDF-9E0E-32718BFF8FDA}"/>
                    </a:ext>
                  </a:extLst>
                </p:cNvPr>
                <p:cNvPicPr/>
                <p:nvPr/>
              </p:nvPicPr>
              <p:blipFill>
                <a:blip r:embed="rId92"/>
                <a:stretch>
                  <a:fillRect/>
                </a:stretch>
              </p:blipFill>
              <p:spPr>
                <a:xfrm>
                  <a:off x="9819827" y="3490987"/>
                  <a:ext cx="15804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79" name="Freihand 78">
                  <a:extLst>
                    <a:ext uri="{FF2B5EF4-FFF2-40B4-BE49-F238E27FC236}">
                      <a16:creationId xmlns:a16="http://schemas.microsoft.com/office/drawing/2014/main" id="{54016CD9-830F-4167-AE63-12535CFFE524}"/>
                    </a:ext>
                  </a:extLst>
                </p14:cNvPr>
                <p14:cNvContentPartPr/>
                <p14:nvPr/>
              </p14:nvContentPartPr>
              <p14:xfrm>
                <a:off x="9951227" y="3511867"/>
                <a:ext cx="88200" cy="202320"/>
              </p14:xfrm>
            </p:contentPart>
          </mc:Choice>
          <mc:Fallback>
            <p:pic>
              <p:nvPicPr>
                <p:cNvPr id="79" name="Freihand 78">
                  <a:extLst>
                    <a:ext uri="{FF2B5EF4-FFF2-40B4-BE49-F238E27FC236}">
                      <a16:creationId xmlns:a16="http://schemas.microsoft.com/office/drawing/2014/main" id="{54016CD9-830F-4167-AE63-12535CFFE524}"/>
                    </a:ext>
                  </a:extLst>
                </p:cNvPr>
                <p:cNvPicPr/>
                <p:nvPr/>
              </p:nvPicPr>
              <p:blipFill>
                <a:blip r:embed="rId94"/>
                <a:stretch>
                  <a:fillRect/>
                </a:stretch>
              </p:blipFill>
              <p:spPr>
                <a:xfrm>
                  <a:off x="9946907" y="3507547"/>
                  <a:ext cx="9684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0" name="Freihand 79">
                  <a:extLst>
                    <a:ext uri="{FF2B5EF4-FFF2-40B4-BE49-F238E27FC236}">
                      <a16:creationId xmlns:a16="http://schemas.microsoft.com/office/drawing/2014/main" id="{86712D1C-578F-4186-A9DA-0238DF9CF80C}"/>
                    </a:ext>
                  </a:extLst>
                </p14:cNvPr>
                <p14:cNvContentPartPr/>
                <p14:nvPr/>
              </p14:nvContentPartPr>
              <p14:xfrm>
                <a:off x="10077947" y="3609067"/>
                <a:ext cx="326880" cy="65880"/>
              </p14:xfrm>
            </p:contentPart>
          </mc:Choice>
          <mc:Fallback>
            <p:pic>
              <p:nvPicPr>
                <p:cNvPr id="80" name="Freihand 79">
                  <a:extLst>
                    <a:ext uri="{FF2B5EF4-FFF2-40B4-BE49-F238E27FC236}">
                      <a16:creationId xmlns:a16="http://schemas.microsoft.com/office/drawing/2014/main" id="{86712D1C-578F-4186-A9DA-0238DF9CF80C}"/>
                    </a:ext>
                  </a:extLst>
                </p:cNvPr>
                <p:cNvPicPr/>
                <p:nvPr/>
              </p:nvPicPr>
              <p:blipFill>
                <a:blip r:embed="rId96"/>
                <a:stretch>
                  <a:fillRect/>
                </a:stretch>
              </p:blipFill>
              <p:spPr>
                <a:xfrm>
                  <a:off x="10073627" y="3604747"/>
                  <a:ext cx="3355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1" name="Freihand 80">
                  <a:extLst>
                    <a:ext uri="{FF2B5EF4-FFF2-40B4-BE49-F238E27FC236}">
                      <a16:creationId xmlns:a16="http://schemas.microsoft.com/office/drawing/2014/main" id="{E1A794AD-54A2-420D-BD47-8ED648F86F95}"/>
                    </a:ext>
                  </a:extLst>
                </p14:cNvPr>
                <p14:cNvContentPartPr/>
                <p14:nvPr/>
              </p14:nvContentPartPr>
              <p14:xfrm>
                <a:off x="10367387" y="3565507"/>
                <a:ext cx="21600" cy="24840"/>
              </p14:xfrm>
            </p:contentPart>
          </mc:Choice>
          <mc:Fallback>
            <p:pic>
              <p:nvPicPr>
                <p:cNvPr id="81" name="Freihand 80">
                  <a:extLst>
                    <a:ext uri="{FF2B5EF4-FFF2-40B4-BE49-F238E27FC236}">
                      <a16:creationId xmlns:a16="http://schemas.microsoft.com/office/drawing/2014/main" id="{E1A794AD-54A2-420D-BD47-8ED648F86F95}"/>
                    </a:ext>
                  </a:extLst>
                </p:cNvPr>
                <p:cNvPicPr/>
                <p:nvPr/>
              </p:nvPicPr>
              <p:blipFill>
                <a:blip r:embed="rId98"/>
                <a:stretch>
                  <a:fillRect/>
                </a:stretch>
              </p:blipFill>
              <p:spPr>
                <a:xfrm>
                  <a:off x="10363067" y="3561187"/>
                  <a:ext cx="3024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2" name="Freihand 81">
                  <a:extLst>
                    <a:ext uri="{FF2B5EF4-FFF2-40B4-BE49-F238E27FC236}">
                      <a16:creationId xmlns:a16="http://schemas.microsoft.com/office/drawing/2014/main" id="{3C8A7CA0-E017-46B0-840C-7A79267D1DD9}"/>
                    </a:ext>
                  </a:extLst>
                </p14:cNvPr>
                <p14:cNvContentPartPr/>
                <p14:nvPr/>
              </p14:nvContentPartPr>
              <p14:xfrm>
                <a:off x="10568627" y="3502507"/>
                <a:ext cx="58320" cy="163800"/>
              </p14:xfrm>
            </p:contentPart>
          </mc:Choice>
          <mc:Fallback>
            <p:pic>
              <p:nvPicPr>
                <p:cNvPr id="82" name="Freihand 81">
                  <a:extLst>
                    <a:ext uri="{FF2B5EF4-FFF2-40B4-BE49-F238E27FC236}">
                      <a16:creationId xmlns:a16="http://schemas.microsoft.com/office/drawing/2014/main" id="{3C8A7CA0-E017-46B0-840C-7A79267D1DD9}"/>
                    </a:ext>
                  </a:extLst>
                </p:cNvPr>
                <p:cNvPicPr/>
                <p:nvPr/>
              </p:nvPicPr>
              <p:blipFill>
                <a:blip r:embed="rId100"/>
                <a:stretch>
                  <a:fillRect/>
                </a:stretch>
              </p:blipFill>
              <p:spPr>
                <a:xfrm>
                  <a:off x="10564307" y="3498187"/>
                  <a:ext cx="6696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3" name="Freihand 82">
                  <a:extLst>
                    <a:ext uri="{FF2B5EF4-FFF2-40B4-BE49-F238E27FC236}">
                      <a16:creationId xmlns:a16="http://schemas.microsoft.com/office/drawing/2014/main" id="{B7815BF5-4EA7-4DAF-9C87-3D26AC9A1A95}"/>
                    </a:ext>
                  </a:extLst>
                </p14:cNvPr>
                <p14:cNvContentPartPr/>
                <p14:nvPr/>
              </p14:nvContentPartPr>
              <p14:xfrm>
                <a:off x="10644947" y="3559387"/>
                <a:ext cx="79200" cy="103680"/>
              </p14:xfrm>
            </p:contentPart>
          </mc:Choice>
          <mc:Fallback>
            <p:pic>
              <p:nvPicPr>
                <p:cNvPr id="83" name="Freihand 82">
                  <a:extLst>
                    <a:ext uri="{FF2B5EF4-FFF2-40B4-BE49-F238E27FC236}">
                      <a16:creationId xmlns:a16="http://schemas.microsoft.com/office/drawing/2014/main" id="{B7815BF5-4EA7-4DAF-9C87-3D26AC9A1A95}"/>
                    </a:ext>
                  </a:extLst>
                </p:cNvPr>
                <p:cNvPicPr/>
                <p:nvPr/>
              </p:nvPicPr>
              <p:blipFill>
                <a:blip r:embed="rId102"/>
                <a:stretch>
                  <a:fillRect/>
                </a:stretch>
              </p:blipFill>
              <p:spPr>
                <a:xfrm>
                  <a:off x="10640627" y="3555067"/>
                  <a:ext cx="878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84" name="Freihand 83">
                  <a:extLst>
                    <a:ext uri="{FF2B5EF4-FFF2-40B4-BE49-F238E27FC236}">
                      <a16:creationId xmlns:a16="http://schemas.microsoft.com/office/drawing/2014/main" id="{EEA52539-559E-4CA4-A1D1-224CC6976B4A}"/>
                    </a:ext>
                  </a:extLst>
                </p14:cNvPr>
                <p14:cNvContentPartPr/>
                <p14:nvPr/>
              </p14:nvContentPartPr>
              <p14:xfrm>
                <a:off x="10866707" y="3550387"/>
                <a:ext cx="86400" cy="99000"/>
              </p14:xfrm>
            </p:contentPart>
          </mc:Choice>
          <mc:Fallback>
            <p:pic>
              <p:nvPicPr>
                <p:cNvPr id="84" name="Freihand 83">
                  <a:extLst>
                    <a:ext uri="{FF2B5EF4-FFF2-40B4-BE49-F238E27FC236}">
                      <a16:creationId xmlns:a16="http://schemas.microsoft.com/office/drawing/2014/main" id="{EEA52539-559E-4CA4-A1D1-224CC6976B4A}"/>
                    </a:ext>
                  </a:extLst>
                </p:cNvPr>
                <p:cNvPicPr/>
                <p:nvPr/>
              </p:nvPicPr>
              <p:blipFill>
                <a:blip r:embed="rId104"/>
                <a:stretch>
                  <a:fillRect/>
                </a:stretch>
              </p:blipFill>
              <p:spPr>
                <a:xfrm>
                  <a:off x="10862387" y="3546067"/>
                  <a:ext cx="950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85" name="Freihand 84">
                  <a:extLst>
                    <a:ext uri="{FF2B5EF4-FFF2-40B4-BE49-F238E27FC236}">
                      <a16:creationId xmlns:a16="http://schemas.microsoft.com/office/drawing/2014/main" id="{4F184B6E-BEAB-47E7-B720-94C2BA431529}"/>
                    </a:ext>
                  </a:extLst>
                </p14:cNvPr>
                <p14:cNvContentPartPr/>
                <p14:nvPr/>
              </p14:nvContentPartPr>
              <p14:xfrm>
                <a:off x="10998467" y="3385507"/>
                <a:ext cx="409680" cy="217440"/>
              </p14:xfrm>
            </p:contentPart>
          </mc:Choice>
          <mc:Fallback>
            <p:pic>
              <p:nvPicPr>
                <p:cNvPr id="85" name="Freihand 84">
                  <a:extLst>
                    <a:ext uri="{FF2B5EF4-FFF2-40B4-BE49-F238E27FC236}">
                      <a16:creationId xmlns:a16="http://schemas.microsoft.com/office/drawing/2014/main" id="{4F184B6E-BEAB-47E7-B720-94C2BA431529}"/>
                    </a:ext>
                  </a:extLst>
                </p:cNvPr>
                <p:cNvPicPr/>
                <p:nvPr/>
              </p:nvPicPr>
              <p:blipFill>
                <a:blip r:embed="rId106"/>
                <a:stretch>
                  <a:fillRect/>
                </a:stretch>
              </p:blipFill>
              <p:spPr>
                <a:xfrm>
                  <a:off x="10994147" y="3381187"/>
                  <a:ext cx="41832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86" name="Freihand 85">
                  <a:extLst>
                    <a:ext uri="{FF2B5EF4-FFF2-40B4-BE49-F238E27FC236}">
                      <a16:creationId xmlns:a16="http://schemas.microsoft.com/office/drawing/2014/main" id="{A0A41D91-33E6-4067-9857-03637C4BEBDF}"/>
                    </a:ext>
                  </a:extLst>
                </p14:cNvPr>
                <p14:cNvContentPartPr/>
                <p14:nvPr/>
              </p14:nvContentPartPr>
              <p14:xfrm>
                <a:off x="11116187" y="3280747"/>
                <a:ext cx="3240" cy="29160"/>
              </p14:xfrm>
            </p:contentPart>
          </mc:Choice>
          <mc:Fallback>
            <p:pic>
              <p:nvPicPr>
                <p:cNvPr id="86" name="Freihand 85">
                  <a:extLst>
                    <a:ext uri="{FF2B5EF4-FFF2-40B4-BE49-F238E27FC236}">
                      <a16:creationId xmlns:a16="http://schemas.microsoft.com/office/drawing/2014/main" id="{A0A41D91-33E6-4067-9857-03637C4BEBDF}"/>
                    </a:ext>
                  </a:extLst>
                </p:cNvPr>
                <p:cNvPicPr/>
                <p:nvPr/>
              </p:nvPicPr>
              <p:blipFill>
                <a:blip r:embed="rId108"/>
                <a:stretch>
                  <a:fillRect/>
                </a:stretch>
              </p:blipFill>
              <p:spPr>
                <a:xfrm>
                  <a:off x="11111867" y="3276427"/>
                  <a:ext cx="1188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7" name="Freihand 86">
                  <a:extLst>
                    <a:ext uri="{FF2B5EF4-FFF2-40B4-BE49-F238E27FC236}">
                      <a16:creationId xmlns:a16="http://schemas.microsoft.com/office/drawing/2014/main" id="{E55A30DA-A973-4916-9C65-88A539F1FCBB}"/>
                    </a:ext>
                  </a:extLst>
                </p14:cNvPr>
                <p14:cNvContentPartPr/>
                <p14:nvPr/>
              </p14:nvContentPartPr>
              <p14:xfrm>
                <a:off x="10439027" y="3872587"/>
                <a:ext cx="114120" cy="181080"/>
              </p14:xfrm>
            </p:contentPart>
          </mc:Choice>
          <mc:Fallback>
            <p:pic>
              <p:nvPicPr>
                <p:cNvPr id="87" name="Freihand 86">
                  <a:extLst>
                    <a:ext uri="{FF2B5EF4-FFF2-40B4-BE49-F238E27FC236}">
                      <a16:creationId xmlns:a16="http://schemas.microsoft.com/office/drawing/2014/main" id="{E55A30DA-A973-4916-9C65-88A539F1FCBB}"/>
                    </a:ext>
                  </a:extLst>
                </p:cNvPr>
                <p:cNvPicPr/>
                <p:nvPr/>
              </p:nvPicPr>
              <p:blipFill>
                <a:blip r:embed="rId110"/>
                <a:stretch>
                  <a:fillRect/>
                </a:stretch>
              </p:blipFill>
              <p:spPr>
                <a:xfrm>
                  <a:off x="10434707" y="3868267"/>
                  <a:ext cx="12276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88" name="Freihand 87">
                  <a:extLst>
                    <a:ext uri="{FF2B5EF4-FFF2-40B4-BE49-F238E27FC236}">
                      <a16:creationId xmlns:a16="http://schemas.microsoft.com/office/drawing/2014/main" id="{A0CFB8ED-3B3D-4080-99CC-8221300A7673}"/>
                    </a:ext>
                  </a:extLst>
                </p14:cNvPr>
                <p14:cNvContentPartPr/>
                <p14:nvPr/>
              </p14:nvContentPartPr>
              <p14:xfrm>
                <a:off x="10578707" y="3822187"/>
                <a:ext cx="196920" cy="194760"/>
              </p14:xfrm>
            </p:contentPart>
          </mc:Choice>
          <mc:Fallback>
            <p:pic>
              <p:nvPicPr>
                <p:cNvPr id="88" name="Freihand 87">
                  <a:extLst>
                    <a:ext uri="{FF2B5EF4-FFF2-40B4-BE49-F238E27FC236}">
                      <a16:creationId xmlns:a16="http://schemas.microsoft.com/office/drawing/2014/main" id="{A0CFB8ED-3B3D-4080-99CC-8221300A7673}"/>
                    </a:ext>
                  </a:extLst>
                </p:cNvPr>
                <p:cNvPicPr/>
                <p:nvPr/>
              </p:nvPicPr>
              <p:blipFill>
                <a:blip r:embed="rId112"/>
                <a:stretch>
                  <a:fillRect/>
                </a:stretch>
              </p:blipFill>
              <p:spPr>
                <a:xfrm>
                  <a:off x="10574387" y="3817867"/>
                  <a:ext cx="20556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9" name="Freihand 88">
                  <a:extLst>
                    <a:ext uri="{FF2B5EF4-FFF2-40B4-BE49-F238E27FC236}">
                      <a16:creationId xmlns:a16="http://schemas.microsoft.com/office/drawing/2014/main" id="{1A3E8EE6-5D5C-4BEC-AF12-355DEB0E870C}"/>
                    </a:ext>
                  </a:extLst>
                </p14:cNvPr>
                <p14:cNvContentPartPr/>
                <p14:nvPr/>
              </p14:nvContentPartPr>
              <p14:xfrm>
                <a:off x="10772747" y="3811387"/>
                <a:ext cx="99000" cy="171720"/>
              </p14:xfrm>
            </p:contentPart>
          </mc:Choice>
          <mc:Fallback>
            <p:pic>
              <p:nvPicPr>
                <p:cNvPr id="89" name="Freihand 88">
                  <a:extLst>
                    <a:ext uri="{FF2B5EF4-FFF2-40B4-BE49-F238E27FC236}">
                      <a16:creationId xmlns:a16="http://schemas.microsoft.com/office/drawing/2014/main" id="{1A3E8EE6-5D5C-4BEC-AF12-355DEB0E870C}"/>
                    </a:ext>
                  </a:extLst>
                </p:cNvPr>
                <p:cNvPicPr/>
                <p:nvPr/>
              </p:nvPicPr>
              <p:blipFill>
                <a:blip r:embed="rId114"/>
                <a:stretch>
                  <a:fillRect/>
                </a:stretch>
              </p:blipFill>
              <p:spPr>
                <a:xfrm>
                  <a:off x="10768427" y="3807067"/>
                  <a:ext cx="1076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90" name="Freihand 89">
                  <a:extLst>
                    <a:ext uri="{FF2B5EF4-FFF2-40B4-BE49-F238E27FC236}">
                      <a16:creationId xmlns:a16="http://schemas.microsoft.com/office/drawing/2014/main" id="{E3619833-A287-4A8C-987B-4AF0EE717A90}"/>
                    </a:ext>
                  </a:extLst>
                </p14:cNvPr>
                <p14:cNvContentPartPr/>
                <p14:nvPr/>
              </p14:nvContentPartPr>
              <p14:xfrm>
                <a:off x="10885067" y="3789067"/>
                <a:ext cx="36360" cy="151920"/>
              </p14:xfrm>
            </p:contentPart>
          </mc:Choice>
          <mc:Fallback>
            <p:pic>
              <p:nvPicPr>
                <p:cNvPr id="90" name="Freihand 89">
                  <a:extLst>
                    <a:ext uri="{FF2B5EF4-FFF2-40B4-BE49-F238E27FC236}">
                      <a16:creationId xmlns:a16="http://schemas.microsoft.com/office/drawing/2014/main" id="{E3619833-A287-4A8C-987B-4AF0EE717A90}"/>
                    </a:ext>
                  </a:extLst>
                </p:cNvPr>
                <p:cNvPicPr/>
                <p:nvPr/>
              </p:nvPicPr>
              <p:blipFill>
                <a:blip r:embed="rId116"/>
                <a:stretch>
                  <a:fillRect/>
                </a:stretch>
              </p:blipFill>
              <p:spPr>
                <a:xfrm>
                  <a:off x="10880747" y="3784747"/>
                  <a:ext cx="450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91" name="Freihand 90">
                  <a:extLst>
                    <a:ext uri="{FF2B5EF4-FFF2-40B4-BE49-F238E27FC236}">
                      <a16:creationId xmlns:a16="http://schemas.microsoft.com/office/drawing/2014/main" id="{8635C8E5-4C43-4AC0-8188-376886EF6CD1}"/>
                    </a:ext>
                  </a:extLst>
                </p14:cNvPr>
                <p14:cNvContentPartPr/>
                <p14:nvPr/>
              </p14:nvContentPartPr>
              <p14:xfrm>
                <a:off x="10927187" y="3727867"/>
                <a:ext cx="272880" cy="269280"/>
              </p14:xfrm>
            </p:contentPart>
          </mc:Choice>
          <mc:Fallback>
            <p:pic>
              <p:nvPicPr>
                <p:cNvPr id="91" name="Freihand 90">
                  <a:extLst>
                    <a:ext uri="{FF2B5EF4-FFF2-40B4-BE49-F238E27FC236}">
                      <a16:creationId xmlns:a16="http://schemas.microsoft.com/office/drawing/2014/main" id="{8635C8E5-4C43-4AC0-8188-376886EF6CD1}"/>
                    </a:ext>
                  </a:extLst>
                </p:cNvPr>
                <p:cNvPicPr/>
                <p:nvPr/>
              </p:nvPicPr>
              <p:blipFill>
                <a:blip r:embed="rId118"/>
                <a:stretch>
                  <a:fillRect/>
                </a:stretch>
              </p:blipFill>
              <p:spPr>
                <a:xfrm>
                  <a:off x="10922867" y="3723547"/>
                  <a:ext cx="281520" cy="277920"/>
                </a:xfrm>
                <a:prstGeom prst="rect">
                  <a:avLst/>
                </a:prstGeom>
              </p:spPr>
            </p:pic>
          </mc:Fallback>
        </mc:AlternateContent>
      </p:grpSp>
    </p:spTree>
    <p:extLst>
      <p:ext uri="{BB962C8B-B14F-4D97-AF65-F5344CB8AC3E}">
        <p14:creationId xmlns:p14="http://schemas.microsoft.com/office/powerpoint/2010/main" val="255792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5" grpId="0"/>
      <p:bldP spid="23" grpId="0"/>
      <p:bldP spid="24" grpId="0"/>
      <p:bldP spid="2" grpId="0"/>
      <p:bldP spid="3"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11063-A118-F58E-CB20-DFB78779929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6F1CBDD-C9DD-92ED-6D33-6DFA8778C058}"/>
              </a:ext>
            </a:extLst>
          </p:cNvPr>
          <p:cNvSpPr txBox="1">
            <a:spLocks/>
          </p:cNvSpPr>
          <p:nvPr/>
        </p:nvSpPr>
        <p:spPr>
          <a:xfrm>
            <a:off x="1797"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a:t>
            </a:r>
          </a:p>
        </p:txBody>
      </p:sp>
      <p:cxnSp>
        <p:nvCxnSpPr>
          <p:cNvPr id="45" name="Gerade Verbindung mit Pfeil 44">
            <a:extLst>
              <a:ext uri="{FF2B5EF4-FFF2-40B4-BE49-F238E27FC236}">
                <a16:creationId xmlns:a16="http://schemas.microsoft.com/office/drawing/2014/main" id="{F0C25FE3-08B8-7473-8F88-32E8E36C685C}"/>
              </a:ext>
            </a:extLst>
          </p:cNvPr>
          <p:cNvCxnSpPr>
            <a:cxnSpLocks/>
          </p:cNvCxnSpPr>
          <p:nvPr/>
        </p:nvCxnSpPr>
        <p:spPr>
          <a:xfrm flipV="1">
            <a:off x="216853" y="75541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Gerade Verbindung mit Pfeil 45">
            <a:extLst>
              <a:ext uri="{FF2B5EF4-FFF2-40B4-BE49-F238E27FC236}">
                <a16:creationId xmlns:a16="http://schemas.microsoft.com/office/drawing/2014/main" id="{89B93BB3-1283-6E8E-EEA9-0CCB49A8D7F4}"/>
              </a:ext>
            </a:extLst>
          </p:cNvPr>
          <p:cNvCxnSpPr>
            <a:cxnSpLocks/>
          </p:cNvCxnSpPr>
          <p:nvPr/>
        </p:nvCxnSpPr>
        <p:spPr>
          <a:xfrm>
            <a:off x="216853" y="2051556"/>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feld 60">
            <a:extLst>
              <a:ext uri="{FF2B5EF4-FFF2-40B4-BE49-F238E27FC236}">
                <a16:creationId xmlns:a16="http://schemas.microsoft.com/office/drawing/2014/main" id="{2606BD56-7B90-6942-24C2-33CA1FF775A7}"/>
              </a:ext>
            </a:extLst>
          </p:cNvPr>
          <p:cNvSpPr txBox="1"/>
          <p:nvPr/>
        </p:nvSpPr>
        <p:spPr>
          <a:xfrm>
            <a:off x="2233077" y="1979548"/>
            <a:ext cx="282450" cy="369332"/>
          </a:xfrm>
          <a:prstGeom prst="rect">
            <a:avLst/>
          </a:prstGeom>
          <a:noFill/>
        </p:spPr>
        <p:txBody>
          <a:bodyPr wrap="none" rtlCol="0">
            <a:spAutoFit/>
          </a:bodyPr>
          <a:lstStyle/>
          <a:p>
            <a:r>
              <a:rPr lang="de-DE" dirty="0"/>
              <a:t>L</a:t>
            </a:r>
          </a:p>
        </p:txBody>
      </p:sp>
      <p:sp>
        <p:nvSpPr>
          <p:cNvPr id="68" name="Textfeld 67">
            <a:extLst>
              <a:ext uri="{FF2B5EF4-FFF2-40B4-BE49-F238E27FC236}">
                <a16:creationId xmlns:a16="http://schemas.microsoft.com/office/drawing/2014/main" id="{331160D6-C8BD-E57D-0D2C-B3FB2DACE42C}"/>
              </a:ext>
            </a:extLst>
          </p:cNvPr>
          <p:cNvSpPr txBox="1"/>
          <p:nvPr/>
        </p:nvSpPr>
        <p:spPr>
          <a:xfrm>
            <a:off x="-5437" y="818128"/>
            <a:ext cx="296876" cy="369332"/>
          </a:xfrm>
          <a:prstGeom prst="rect">
            <a:avLst/>
          </a:prstGeom>
          <a:noFill/>
        </p:spPr>
        <p:txBody>
          <a:bodyPr wrap="none" rtlCol="0">
            <a:spAutoFit/>
          </a:bodyPr>
          <a:lstStyle/>
          <a:p>
            <a:r>
              <a:rPr lang="de-DE" dirty="0"/>
              <a:t>Y</a:t>
            </a:r>
          </a:p>
        </p:txBody>
      </p:sp>
      <p:cxnSp>
        <p:nvCxnSpPr>
          <p:cNvPr id="103" name="Gerade Verbindung mit Pfeil 102">
            <a:extLst>
              <a:ext uri="{FF2B5EF4-FFF2-40B4-BE49-F238E27FC236}">
                <a16:creationId xmlns:a16="http://schemas.microsoft.com/office/drawing/2014/main" id="{F8F03018-8478-6C9F-2CE5-5990077701D0}"/>
              </a:ext>
            </a:extLst>
          </p:cNvPr>
          <p:cNvCxnSpPr>
            <a:cxnSpLocks/>
          </p:cNvCxnSpPr>
          <p:nvPr/>
        </p:nvCxnSpPr>
        <p:spPr>
          <a:xfrm flipV="1">
            <a:off x="3385205"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Gerade Verbindung mit Pfeil 103">
            <a:extLst>
              <a:ext uri="{FF2B5EF4-FFF2-40B4-BE49-F238E27FC236}">
                <a16:creationId xmlns:a16="http://schemas.microsoft.com/office/drawing/2014/main" id="{1E35144C-3B1D-AF3F-7F61-8E56107BCDBE}"/>
              </a:ext>
            </a:extLst>
          </p:cNvPr>
          <p:cNvCxnSpPr>
            <a:cxnSpLocks/>
          </p:cNvCxnSpPr>
          <p:nvPr/>
        </p:nvCxnSpPr>
        <p:spPr>
          <a:xfrm>
            <a:off x="3385205"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feld 104">
            <a:extLst>
              <a:ext uri="{FF2B5EF4-FFF2-40B4-BE49-F238E27FC236}">
                <a16:creationId xmlns:a16="http://schemas.microsoft.com/office/drawing/2014/main" id="{1D44E7BD-EDD3-47CA-B8D4-350298CFDC9E}"/>
              </a:ext>
            </a:extLst>
          </p:cNvPr>
          <p:cNvSpPr txBox="1"/>
          <p:nvPr/>
        </p:nvSpPr>
        <p:spPr>
          <a:xfrm>
            <a:off x="5401429" y="1988840"/>
            <a:ext cx="296876" cy="369332"/>
          </a:xfrm>
          <a:prstGeom prst="rect">
            <a:avLst/>
          </a:prstGeom>
          <a:noFill/>
        </p:spPr>
        <p:txBody>
          <a:bodyPr wrap="none" rtlCol="0">
            <a:spAutoFit/>
          </a:bodyPr>
          <a:lstStyle/>
          <a:p>
            <a:r>
              <a:rPr lang="de-DE" dirty="0"/>
              <a:t>Y</a:t>
            </a:r>
          </a:p>
        </p:txBody>
      </p:sp>
      <p:sp>
        <p:nvSpPr>
          <p:cNvPr id="106" name="Textfeld 105">
            <a:extLst>
              <a:ext uri="{FF2B5EF4-FFF2-40B4-BE49-F238E27FC236}">
                <a16:creationId xmlns:a16="http://schemas.microsoft.com/office/drawing/2014/main" id="{2105BBF8-04BE-42FF-9B8E-7FB7225C7A6C}"/>
              </a:ext>
            </a:extLst>
          </p:cNvPr>
          <p:cNvSpPr txBox="1"/>
          <p:nvPr/>
        </p:nvSpPr>
        <p:spPr>
          <a:xfrm>
            <a:off x="3102755" y="827420"/>
            <a:ext cx="304892" cy="369332"/>
          </a:xfrm>
          <a:prstGeom prst="rect">
            <a:avLst/>
          </a:prstGeom>
          <a:noFill/>
        </p:spPr>
        <p:txBody>
          <a:bodyPr wrap="none" rtlCol="0">
            <a:spAutoFit/>
          </a:bodyPr>
          <a:lstStyle/>
          <a:p>
            <a:r>
              <a:rPr lang="de-DE" dirty="0"/>
              <a:t>K</a:t>
            </a:r>
          </a:p>
        </p:txBody>
      </p:sp>
      <p:cxnSp>
        <p:nvCxnSpPr>
          <p:cNvPr id="107" name="Gerade Verbindung mit Pfeil 106">
            <a:extLst>
              <a:ext uri="{FF2B5EF4-FFF2-40B4-BE49-F238E27FC236}">
                <a16:creationId xmlns:a16="http://schemas.microsoft.com/office/drawing/2014/main" id="{6693F0CE-AA75-A78C-5CA5-D6AF4539B385}"/>
              </a:ext>
            </a:extLst>
          </p:cNvPr>
          <p:cNvCxnSpPr>
            <a:cxnSpLocks/>
          </p:cNvCxnSpPr>
          <p:nvPr/>
        </p:nvCxnSpPr>
        <p:spPr>
          <a:xfrm flipV="1">
            <a:off x="6259943"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Gerade Verbindung mit Pfeil 107">
            <a:extLst>
              <a:ext uri="{FF2B5EF4-FFF2-40B4-BE49-F238E27FC236}">
                <a16:creationId xmlns:a16="http://schemas.microsoft.com/office/drawing/2014/main" id="{D8FFE241-BF89-FCCF-E50F-CC6EABE741DB}"/>
              </a:ext>
            </a:extLst>
          </p:cNvPr>
          <p:cNvCxnSpPr>
            <a:cxnSpLocks/>
          </p:cNvCxnSpPr>
          <p:nvPr/>
        </p:nvCxnSpPr>
        <p:spPr>
          <a:xfrm>
            <a:off x="6259943"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a16="http://schemas.microsoft.com/office/drawing/2014/main" id="{4F070B50-B244-F716-FE6E-7A39F5FA7015}"/>
              </a:ext>
            </a:extLst>
          </p:cNvPr>
          <p:cNvSpPr txBox="1"/>
          <p:nvPr/>
        </p:nvSpPr>
        <p:spPr>
          <a:xfrm>
            <a:off x="8276167" y="1988840"/>
            <a:ext cx="296876" cy="369332"/>
          </a:xfrm>
          <a:prstGeom prst="rect">
            <a:avLst/>
          </a:prstGeom>
          <a:noFill/>
        </p:spPr>
        <p:txBody>
          <a:bodyPr wrap="none" rtlCol="0">
            <a:spAutoFit/>
          </a:bodyPr>
          <a:lstStyle/>
          <a:p>
            <a:r>
              <a:rPr lang="de-DE" dirty="0"/>
              <a:t>Y</a:t>
            </a:r>
          </a:p>
        </p:txBody>
      </p:sp>
      <p:sp>
        <p:nvSpPr>
          <p:cNvPr id="110" name="Textfeld 109">
            <a:extLst>
              <a:ext uri="{FF2B5EF4-FFF2-40B4-BE49-F238E27FC236}">
                <a16:creationId xmlns:a16="http://schemas.microsoft.com/office/drawing/2014/main" id="{3C0C4FBD-6E6D-6C11-7970-19B74E806E3E}"/>
              </a:ext>
            </a:extLst>
          </p:cNvPr>
          <p:cNvSpPr txBox="1"/>
          <p:nvPr/>
        </p:nvSpPr>
        <p:spPr>
          <a:xfrm>
            <a:off x="5801824" y="827420"/>
            <a:ext cx="505267" cy="369332"/>
          </a:xfrm>
          <a:prstGeom prst="rect">
            <a:avLst/>
          </a:prstGeom>
          <a:noFill/>
        </p:spPr>
        <p:txBody>
          <a:bodyPr wrap="none" rtlCol="0">
            <a:spAutoFit/>
          </a:bodyPr>
          <a:lstStyle/>
          <a:p>
            <a:r>
              <a:rPr lang="de-DE" dirty="0"/>
              <a:t>MC</a:t>
            </a:r>
          </a:p>
        </p:txBody>
      </p:sp>
      <p:sp>
        <p:nvSpPr>
          <p:cNvPr id="111" name="Textfeld 110">
            <a:extLst>
              <a:ext uri="{FF2B5EF4-FFF2-40B4-BE49-F238E27FC236}">
                <a16:creationId xmlns:a16="http://schemas.microsoft.com/office/drawing/2014/main" id="{3E1EA22B-9749-1B62-E65A-A48939D18506}"/>
              </a:ext>
            </a:extLst>
          </p:cNvPr>
          <p:cNvSpPr txBox="1"/>
          <p:nvPr/>
        </p:nvSpPr>
        <p:spPr>
          <a:xfrm>
            <a:off x="3160030" y="395371"/>
            <a:ext cx="535916" cy="369332"/>
          </a:xfrm>
          <a:prstGeom prst="rect">
            <a:avLst/>
          </a:prstGeom>
          <a:noFill/>
        </p:spPr>
        <p:txBody>
          <a:bodyPr wrap="none" rtlCol="0">
            <a:spAutoFit/>
          </a:bodyPr>
          <a:lstStyle/>
          <a:p>
            <a:r>
              <a:rPr lang="de-DE" sz="1800" dirty="0"/>
              <a:t>CRS</a:t>
            </a:r>
            <a:endParaRPr lang="de-DE" dirty="0"/>
          </a:p>
        </p:txBody>
      </p:sp>
      <p:cxnSp>
        <p:nvCxnSpPr>
          <p:cNvPr id="125" name="Gerade Verbindung mit Pfeil 124">
            <a:extLst>
              <a:ext uri="{FF2B5EF4-FFF2-40B4-BE49-F238E27FC236}">
                <a16:creationId xmlns:a16="http://schemas.microsoft.com/office/drawing/2014/main" id="{99CB62A5-AD6B-5459-DBBC-3004CB8C32E6}"/>
              </a:ext>
            </a:extLst>
          </p:cNvPr>
          <p:cNvCxnSpPr>
            <a:cxnSpLocks/>
          </p:cNvCxnSpPr>
          <p:nvPr/>
        </p:nvCxnSpPr>
        <p:spPr>
          <a:xfrm flipV="1">
            <a:off x="345803" y="271464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Gerader Verbinder 138">
            <a:extLst>
              <a:ext uri="{FF2B5EF4-FFF2-40B4-BE49-F238E27FC236}">
                <a16:creationId xmlns:a16="http://schemas.microsoft.com/office/drawing/2014/main" id="{EBE64FD6-5E13-D127-EE2E-011804D54782}"/>
              </a:ext>
            </a:extLst>
          </p:cNvPr>
          <p:cNvCxnSpPr/>
          <p:nvPr/>
        </p:nvCxnSpPr>
        <p:spPr>
          <a:xfrm flipV="1">
            <a:off x="218485" y="1240883"/>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Gerader Verbinder 139">
            <a:extLst>
              <a:ext uri="{FF2B5EF4-FFF2-40B4-BE49-F238E27FC236}">
                <a16:creationId xmlns:a16="http://schemas.microsoft.com/office/drawing/2014/main" id="{18EA6597-0A84-AE24-5343-790132691F3B}"/>
              </a:ext>
            </a:extLst>
          </p:cNvPr>
          <p:cNvCxnSpPr/>
          <p:nvPr/>
        </p:nvCxnSpPr>
        <p:spPr>
          <a:xfrm flipV="1">
            <a:off x="3386837" y="1259468"/>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Gerader Verbinder 140">
            <a:extLst>
              <a:ext uri="{FF2B5EF4-FFF2-40B4-BE49-F238E27FC236}">
                <a16:creationId xmlns:a16="http://schemas.microsoft.com/office/drawing/2014/main" id="{B8D11717-B6A8-9ECF-3402-9D1D03B6A7A7}"/>
              </a:ext>
            </a:extLst>
          </p:cNvPr>
          <p:cNvCxnSpPr>
            <a:cxnSpLocks/>
          </p:cNvCxnSpPr>
          <p:nvPr/>
        </p:nvCxnSpPr>
        <p:spPr>
          <a:xfrm flipV="1">
            <a:off x="6259037" y="1575064"/>
            <a:ext cx="1806689" cy="130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3" name="Textfeld 142">
            <a:extLst>
              <a:ext uri="{FF2B5EF4-FFF2-40B4-BE49-F238E27FC236}">
                <a16:creationId xmlns:a16="http://schemas.microsoft.com/office/drawing/2014/main" id="{FF4E529F-8093-818B-895C-45F41079D337}"/>
              </a:ext>
            </a:extLst>
          </p:cNvPr>
          <p:cNvSpPr txBox="1"/>
          <p:nvPr/>
        </p:nvSpPr>
        <p:spPr>
          <a:xfrm>
            <a:off x="360870" y="827420"/>
            <a:ext cx="1216487" cy="369332"/>
          </a:xfrm>
          <a:prstGeom prst="rect">
            <a:avLst/>
          </a:prstGeom>
          <a:noFill/>
        </p:spPr>
        <p:txBody>
          <a:bodyPr wrap="none" rtlCol="0">
            <a:spAutoFit/>
          </a:bodyPr>
          <a:lstStyle/>
          <a:p>
            <a:r>
              <a:rPr lang="de-DE" dirty="0" err="1"/>
              <a:t>Production</a:t>
            </a:r>
            <a:endParaRPr lang="de-DE" dirty="0"/>
          </a:p>
        </p:txBody>
      </p:sp>
      <p:sp>
        <p:nvSpPr>
          <p:cNvPr id="144" name="Textfeld 143">
            <a:extLst>
              <a:ext uri="{FF2B5EF4-FFF2-40B4-BE49-F238E27FC236}">
                <a16:creationId xmlns:a16="http://schemas.microsoft.com/office/drawing/2014/main" id="{DE09B9FB-A54F-36D5-0A3C-823C86298D4F}"/>
              </a:ext>
            </a:extLst>
          </p:cNvPr>
          <p:cNvSpPr txBox="1"/>
          <p:nvPr/>
        </p:nvSpPr>
        <p:spPr>
          <a:xfrm>
            <a:off x="4015329" y="786771"/>
            <a:ext cx="683842" cy="369332"/>
          </a:xfrm>
          <a:prstGeom prst="rect">
            <a:avLst/>
          </a:prstGeom>
          <a:noFill/>
        </p:spPr>
        <p:txBody>
          <a:bodyPr wrap="none" rtlCol="0">
            <a:spAutoFit/>
          </a:bodyPr>
          <a:lstStyle/>
          <a:p>
            <a:r>
              <a:rPr lang="de-DE" dirty="0"/>
              <a:t>Costs</a:t>
            </a:r>
          </a:p>
        </p:txBody>
      </p:sp>
      <p:sp>
        <p:nvSpPr>
          <p:cNvPr id="145" name="Textfeld 144">
            <a:extLst>
              <a:ext uri="{FF2B5EF4-FFF2-40B4-BE49-F238E27FC236}">
                <a16:creationId xmlns:a16="http://schemas.microsoft.com/office/drawing/2014/main" id="{E1D428CF-E9B5-9E04-FA3A-F33AC1F285B2}"/>
              </a:ext>
            </a:extLst>
          </p:cNvPr>
          <p:cNvSpPr txBox="1"/>
          <p:nvPr/>
        </p:nvSpPr>
        <p:spPr>
          <a:xfrm>
            <a:off x="6710707" y="569098"/>
            <a:ext cx="1406347" cy="646331"/>
          </a:xfrm>
          <a:prstGeom prst="rect">
            <a:avLst/>
          </a:prstGeom>
          <a:noFill/>
        </p:spPr>
        <p:txBody>
          <a:bodyPr wrap="square" rtlCol="0">
            <a:spAutoFit/>
          </a:bodyPr>
          <a:lstStyle/>
          <a:p>
            <a:r>
              <a:rPr lang="de-DE" dirty="0"/>
              <a:t>Marginal </a:t>
            </a:r>
            <a:r>
              <a:rPr lang="de-DE" dirty="0" err="1"/>
              <a:t>costs</a:t>
            </a:r>
            <a:r>
              <a:rPr lang="de-DE" dirty="0"/>
              <a:t> MC</a:t>
            </a:r>
          </a:p>
        </p:txBody>
      </p:sp>
      <p:cxnSp>
        <p:nvCxnSpPr>
          <p:cNvPr id="126" name="Gerade Verbindung mit Pfeil 125">
            <a:extLst>
              <a:ext uri="{FF2B5EF4-FFF2-40B4-BE49-F238E27FC236}">
                <a16:creationId xmlns:a16="http://schemas.microsoft.com/office/drawing/2014/main" id="{136ED94F-5DDE-B918-8842-4DEB2ABF589F}"/>
              </a:ext>
            </a:extLst>
          </p:cNvPr>
          <p:cNvCxnSpPr>
            <a:cxnSpLocks/>
          </p:cNvCxnSpPr>
          <p:nvPr/>
        </p:nvCxnSpPr>
        <p:spPr>
          <a:xfrm>
            <a:off x="354647" y="3994844"/>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7" name="Textfeld 126">
            <a:extLst>
              <a:ext uri="{FF2B5EF4-FFF2-40B4-BE49-F238E27FC236}">
                <a16:creationId xmlns:a16="http://schemas.microsoft.com/office/drawing/2014/main" id="{B603170B-0BE7-DAE7-FFFC-5F8EA1265EF0}"/>
              </a:ext>
            </a:extLst>
          </p:cNvPr>
          <p:cNvSpPr txBox="1"/>
          <p:nvPr/>
        </p:nvSpPr>
        <p:spPr>
          <a:xfrm>
            <a:off x="2370871" y="3922836"/>
            <a:ext cx="282450" cy="369332"/>
          </a:xfrm>
          <a:prstGeom prst="rect">
            <a:avLst/>
          </a:prstGeom>
          <a:noFill/>
        </p:spPr>
        <p:txBody>
          <a:bodyPr wrap="none" rtlCol="0">
            <a:spAutoFit/>
          </a:bodyPr>
          <a:lstStyle/>
          <a:p>
            <a:r>
              <a:rPr lang="de-DE" dirty="0"/>
              <a:t>L</a:t>
            </a:r>
          </a:p>
        </p:txBody>
      </p:sp>
      <p:sp>
        <p:nvSpPr>
          <p:cNvPr id="128" name="Textfeld 127">
            <a:extLst>
              <a:ext uri="{FF2B5EF4-FFF2-40B4-BE49-F238E27FC236}">
                <a16:creationId xmlns:a16="http://schemas.microsoft.com/office/drawing/2014/main" id="{952C1202-ECCE-047A-67C7-250FFC26C32D}"/>
              </a:ext>
            </a:extLst>
          </p:cNvPr>
          <p:cNvSpPr txBox="1"/>
          <p:nvPr/>
        </p:nvSpPr>
        <p:spPr>
          <a:xfrm>
            <a:off x="72197" y="2761416"/>
            <a:ext cx="296876" cy="369332"/>
          </a:xfrm>
          <a:prstGeom prst="rect">
            <a:avLst/>
          </a:prstGeom>
          <a:noFill/>
        </p:spPr>
        <p:txBody>
          <a:bodyPr wrap="none" rtlCol="0">
            <a:spAutoFit/>
          </a:bodyPr>
          <a:lstStyle/>
          <a:p>
            <a:r>
              <a:rPr lang="de-DE" dirty="0"/>
              <a:t>Y</a:t>
            </a:r>
          </a:p>
        </p:txBody>
      </p:sp>
      <p:cxnSp>
        <p:nvCxnSpPr>
          <p:cNvPr id="129" name="Gerade Verbindung mit Pfeil 128">
            <a:extLst>
              <a:ext uri="{FF2B5EF4-FFF2-40B4-BE49-F238E27FC236}">
                <a16:creationId xmlns:a16="http://schemas.microsoft.com/office/drawing/2014/main" id="{0DC261C5-454D-F3D5-76F0-B7DE8556D0A2}"/>
              </a:ext>
            </a:extLst>
          </p:cNvPr>
          <p:cNvCxnSpPr>
            <a:cxnSpLocks/>
          </p:cNvCxnSpPr>
          <p:nvPr/>
        </p:nvCxnSpPr>
        <p:spPr>
          <a:xfrm flipV="1">
            <a:off x="3522999" y="270799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Gerade Verbindung mit Pfeil 129">
            <a:extLst>
              <a:ext uri="{FF2B5EF4-FFF2-40B4-BE49-F238E27FC236}">
                <a16:creationId xmlns:a16="http://schemas.microsoft.com/office/drawing/2014/main" id="{4A229DD7-2238-36CD-25E1-20C5891DE772}"/>
              </a:ext>
            </a:extLst>
          </p:cNvPr>
          <p:cNvCxnSpPr>
            <a:cxnSpLocks/>
          </p:cNvCxnSpPr>
          <p:nvPr/>
        </p:nvCxnSpPr>
        <p:spPr>
          <a:xfrm>
            <a:off x="3522999" y="399227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feld 130">
            <a:extLst>
              <a:ext uri="{FF2B5EF4-FFF2-40B4-BE49-F238E27FC236}">
                <a16:creationId xmlns:a16="http://schemas.microsoft.com/office/drawing/2014/main" id="{287FD02C-F7B7-19DF-6A9E-15F0370063C5}"/>
              </a:ext>
            </a:extLst>
          </p:cNvPr>
          <p:cNvSpPr txBox="1"/>
          <p:nvPr/>
        </p:nvSpPr>
        <p:spPr>
          <a:xfrm>
            <a:off x="5539223" y="3902901"/>
            <a:ext cx="296876" cy="369332"/>
          </a:xfrm>
          <a:prstGeom prst="rect">
            <a:avLst/>
          </a:prstGeom>
          <a:noFill/>
        </p:spPr>
        <p:txBody>
          <a:bodyPr wrap="none" rtlCol="0">
            <a:spAutoFit/>
          </a:bodyPr>
          <a:lstStyle/>
          <a:p>
            <a:r>
              <a:rPr lang="de-DE" dirty="0"/>
              <a:t>Y</a:t>
            </a:r>
          </a:p>
        </p:txBody>
      </p:sp>
      <p:sp>
        <p:nvSpPr>
          <p:cNvPr id="132" name="Textfeld 131">
            <a:extLst>
              <a:ext uri="{FF2B5EF4-FFF2-40B4-BE49-F238E27FC236}">
                <a16:creationId xmlns:a16="http://schemas.microsoft.com/office/drawing/2014/main" id="{9A081430-611C-CF37-0AAF-094762C956A3}"/>
              </a:ext>
            </a:extLst>
          </p:cNvPr>
          <p:cNvSpPr txBox="1"/>
          <p:nvPr/>
        </p:nvSpPr>
        <p:spPr>
          <a:xfrm>
            <a:off x="3240549" y="2758843"/>
            <a:ext cx="304892" cy="369332"/>
          </a:xfrm>
          <a:prstGeom prst="rect">
            <a:avLst/>
          </a:prstGeom>
          <a:noFill/>
        </p:spPr>
        <p:txBody>
          <a:bodyPr wrap="none" rtlCol="0">
            <a:spAutoFit/>
          </a:bodyPr>
          <a:lstStyle/>
          <a:p>
            <a:r>
              <a:rPr lang="de-DE" dirty="0"/>
              <a:t>K</a:t>
            </a:r>
          </a:p>
        </p:txBody>
      </p:sp>
      <p:cxnSp>
        <p:nvCxnSpPr>
          <p:cNvPr id="133" name="Gerade Verbindung mit Pfeil 132">
            <a:extLst>
              <a:ext uri="{FF2B5EF4-FFF2-40B4-BE49-F238E27FC236}">
                <a16:creationId xmlns:a16="http://schemas.microsoft.com/office/drawing/2014/main" id="{5F19213A-E643-15FA-B016-D6B279DB44E0}"/>
              </a:ext>
            </a:extLst>
          </p:cNvPr>
          <p:cNvCxnSpPr>
            <a:cxnSpLocks/>
          </p:cNvCxnSpPr>
          <p:nvPr/>
        </p:nvCxnSpPr>
        <p:spPr>
          <a:xfrm flipV="1">
            <a:off x="6397737" y="267876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Gerade Verbindung mit Pfeil 133">
            <a:extLst>
              <a:ext uri="{FF2B5EF4-FFF2-40B4-BE49-F238E27FC236}">
                <a16:creationId xmlns:a16="http://schemas.microsoft.com/office/drawing/2014/main" id="{960A08E2-FFA3-900A-70F1-53237ECDA6F9}"/>
              </a:ext>
            </a:extLst>
          </p:cNvPr>
          <p:cNvCxnSpPr>
            <a:cxnSpLocks/>
          </p:cNvCxnSpPr>
          <p:nvPr/>
        </p:nvCxnSpPr>
        <p:spPr>
          <a:xfrm>
            <a:off x="6381714" y="3959812"/>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Textfeld 134">
            <a:extLst>
              <a:ext uri="{FF2B5EF4-FFF2-40B4-BE49-F238E27FC236}">
                <a16:creationId xmlns:a16="http://schemas.microsoft.com/office/drawing/2014/main" id="{20014189-C43F-8DFF-77BB-122F7BAF6C88}"/>
              </a:ext>
            </a:extLst>
          </p:cNvPr>
          <p:cNvSpPr txBox="1"/>
          <p:nvPr/>
        </p:nvSpPr>
        <p:spPr>
          <a:xfrm>
            <a:off x="8397938" y="3878511"/>
            <a:ext cx="296876" cy="369332"/>
          </a:xfrm>
          <a:prstGeom prst="rect">
            <a:avLst/>
          </a:prstGeom>
          <a:noFill/>
        </p:spPr>
        <p:txBody>
          <a:bodyPr wrap="none" rtlCol="0">
            <a:spAutoFit/>
          </a:bodyPr>
          <a:lstStyle/>
          <a:p>
            <a:r>
              <a:rPr lang="de-DE" dirty="0"/>
              <a:t>Y</a:t>
            </a:r>
          </a:p>
        </p:txBody>
      </p:sp>
      <p:sp>
        <p:nvSpPr>
          <p:cNvPr id="137" name="Textfeld 136">
            <a:extLst>
              <a:ext uri="{FF2B5EF4-FFF2-40B4-BE49-F238E27FC236}">
                <a16:creationId xmlns:a16="http://schemas.microsoft.com/office/drawing/2014/main" id="{B367AF76-7522-F1CE-24A8-6EFD533E3C77}"/>
              </a:ext>
            </a:extLst>
          </p:cNvPr>
          <p:cNvSpPr txBox="1"/>
          <p:nvPr/>
        </p:nvSpPr>
        <p:spPr>
          <a:xfrm>
            <a:off x="3297825" y="2326794"/>
            <a:ext cx="555152" cy="369332"/>
          </a:xfrm>
          <a:prstGeom prst="rect">
            <a:avLst/>
          </a:prstGeom>
          <a:noFill/>
        </p:spPr>
        <p:txBody>
          <a:bodyPr wrap="none" rtlCol="0">
            <a:spAutoFit/>
          </a:bodyPr>
          <a:lstStyle/>
          <a:p>
            <a:r>
              <a:rPr lang="de-DE" dirty="0"/>
              <a:t>DRS</a:t>
            </a:r>
          </a:p>
        </p:txBody>
      </p:sp>
      <p:sp>
        <p:nvSpPr>
          <p:cNvPr id="162" name="Freihandform: Form 161">
            <a:extLst>
              <a:ext uri="{FF2B5EF4-FFF2-40B4-BE49-F238E27FC236}">
                <a16:creationId xmlns:a16="http://schemas.microsoft.com/office/drawing/2014/main" id="{970C914B-95B9-B7D2-6431-803A5834CC48}"/>
              </a:ext>
            </a:extLst>
          </p:cNvPr>
          <p:cNvSpPr/>
          <p:nvPr/>
        </p:nvSpPr>
        <p:spPr>
          <a:xfrm>
            <a:off x="347179" y="302199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Freihandform: Form 162">
            <a:extLst>
              <a:ext uri="{FF2B5EF4-FFF2-40B4-BE49-F238E27FC236}">
                <a16:creationId xmlns:a16="http://schemas.microsoft.com/office/drawing/2014/main" id="{9F6DDF9C-1B37-65F5-5626-28E4C8EE347B}"/>
              </a:ext>
            </a:extLst>
          </p:cNvPr>
          <p:cNvSpPr/>
          <p:nvPr/>
        </p:nvSpPr>
        <p:spPr>
          <a:xfrm>
            <a:off x="3506936" y="3347009"/>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4" name="Gerader Verbinder 163">
            <a:extLst>
              <a:ext uri="{FF2B5EF4-FFF2-40B4-BE49-F238E27FC236}">
                <a16:creationId xmlns:a16="http://schemas.microsoft.com/office/drawing/2014/main" id="{CA6ED6A0-7E50-483F-7D1A-26C102434A92}"/>
              </a:ext>
            </a:extLst>
          </p:cNvPr>
          <p:cNvCxnSpPr>
            <a:cxnSpLocks/>
          </p:cNvCxnSpPr>
          <p:nvPr/>
        </p:nvCxnSpPr>
        <p:spPr>
          <a:xfrm flipV="1">
            <a:off x="6691351" y="3251659"/>
            <a:ext cx="1445742" cy="3485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Gerade Verbindung mit Pfeil 111">
            <a:extLst>
              <a:ext uri="{FF2B5EF4-FFF2-40B4-BE49-F238E27FC236}">
                <a16:creationId xmlns:a16="http://schemas.microsoft.com/office/drawing/2014/main" id="{1070567D-C20A-D4F4-735C-DF6A7AEBE619}"/>
              </a:ext>
            </a:extLst>
          </p:cNvPr>
          <p:cNvCxnSpPr>
            <a:cxnSpLocks/>
          </p:cNvCxnSpPr>
          <p:nvPr/>
        </p:nvCxnSpPr>
        <p:spPr>
          <a:xfrm flipV="1">
            <a:off x="280747" y="471357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Gerade Verbindung mit Pfeil 112">
            <a:extLst>
              <a:ext uri="{FF2B5EF4-FFF2-40B4-BE49-F238E27FC236}">
                <a16:creationId xmlns:a16="http://schemas.microsoft.com/office/drawing/2014/main" id="{7B205DBA-036B-88B1-70CB-4746002C8D61}"/>
              </a:ext>
            </a:extLst>
          </p:cNvPr>
          <p:cNvCxnSpPr>
            <a:cxnSpLocks/>
          </p:cNvCxnSpPr>
          <p:nvPr/>
        </p:nvCxnSpPr>
        <p:spPr>
          <a:xfrm>
            <a:off x="249575" y="6009719"/>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Textfeld 113">
            <a:extLst>
              <a:ext uri="{FF2B5EF4-FFF2-40B4-BE49-F238E27FC236}">
                <a16:creationId xmlns:a16="http://schemas.microsoft.com/office/drawing/2014/main" id="{3BC6038C-4DB1-9BD7-F052-8110AFA6E0E5}"/>
              </a:ext>
            </a:extLst>
          </p:cNvPr>
          <p:cNvSpPr txBox="1"/>
          <p:nvPr/>
        </p:nvSpPr>
        <p:spPr>
          <a:xfrm>
            <a:off x="2265799" y="5937711"/>
            <a:ext cx="282450" cy="369332"/>
          </a:xfrm>
          <a:prstGeom prst="rect">
            <a:avLst/>
          </a:prstGeom>
          <a:noFill/>
        </p:spPr>
        <p:txBody>
          <a:bodyPr wrap="none" rtlCol="0">
            <a:spAutoFit/>
          </a:bodyPr>
          <a:lstStyle/>
          <a:p>
            <a:r>
              <a:rPr lang="de-DE" dirty="0"/>
              <a:t>L</a:t>
            </a:r>
          </a:p>
        </p:txBody>
      </p:sp>
      <p:sp>
        <p:nvSpPr>
          <p:cNvPr id="115" name="Textfeld 114">
            <a:extLst>
              <a:ext uri="{FF2B5EF4-FFF2-40B4-BE49-F238E27FC236}">
                <a16:creationId xmlns:a16="http://schemas.microsoft.com/office/drawing/2014/main" id="{9FF2C595-274E-29E3-ECCC-93FC4425334D}"/>
              </a:ext>
            </a:extLst>
          </p:cNvPr>
          <p:cNvSpPr txBox="1"/>
          <p:nvPr/>
        </p:nvSpPr>
        <p:spPr>
          <a:xfrm>
            <a:off x="-1703" y="4776291"/>
            <a:ext cx="296876" cy="369332"/>
          </a:xfrm>
          <a:prstGeom prst="rect">
            <a:avLst/>
          </a:prstGeom>
          <a:noFill/>
        </p:spPr>
        <p:txBody>
          <a:bodyPr wrap="none" rtlCol="0">
            <a:spAutoFit/>
          </a:bodyPr>
          <a:lstStyle/>
          <a:p>
            <a:r>
              <a:rPr lang="de-DE" dirty="0"/>
              <a:t>Y</a:t>
            </a:r>
          </a:p>
        </p:txBody>
      </p:sp>
      <p:cxnSp>
        <p:nvCxnSpPr>
          <p:cNvPr id="116" name="Gerade Verbindung mit Pfeil 115">
            <a:extLst>
              <a:ext uri="{FF2B5EF4-FFF2-40B4-BE49-F238E27FC236}">
                <a16:creationId xmlns:a16="http://schemas.microsoft.com/office/drawing/2014/main" id="{8F709BA2-1CC4-A63D-9D25-78419FDE1C15}"/>
              </a:ext>
            </a:extLst>
          </p:cNvPr>
          <p:cNvCxnSpPr>
            <a:cxnSpLocks/>
          </p:cNvCxnSpPr>
          <p:nvPr/>
        </p:nvCxnSpPr>
        <p:spPr>
          <a:xfrm flipV="1">
            <a:off x="3417927"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Gerade Verbindung mit Pfeil 116">
            <a:extLst>
              <a:ext uri="{FF2B5EF4-FFF2-40B4-BE49-F238E27FC236}">
                <a16:creationId xmlns:a16="http://schemas.microsoft.com/office/drawing/2014/main" id="{99C28B34-B5B5-B6C7-20C2-EE43A9DC09F5}"/>
              </a:ext>
            </a:extLst>
          </p:cNvPr>
          <p:cNvCxnSpPr>
            <a:cxnSpLocks/>
          </p:cNvCxnSpPr>
          <p:nvPr/>
        </p:nvCxnSpPr>
        <p:spPr>
          <a:xfrm>
            <a:off x="3417927"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Textfeld 117">
            <a:extLst>
              <a:ext uri="{FF2B5EF4-FFF2-40B4-BE49-F238E27FC236}">
                <a16:creationId xmlns:a16="http://schemas.microsoft.com/office/drawing/2014/main" id="{8D13EEE0-8653-E50F-7F34-C9FB7F85BC8C}"/>
              </a:ext>
            </a:extLst>
          </p:cNvPr>
          <p:cNvSpPr txBox="1"/>
          <p:nvPr/>
        </p:nvSpPr>
        <p:spPr>
          <a:xfrm>
            <a:off x="5425307" y="5947003"/>
            <a:ext cx="296876" cy="369332"/>
          </a:xfrm>
          <a:prstGeom prst="rect">
            <a:avLst/>
          </a:prstGeom>
          <a:noFill/>
        </p:spPr>
        <p:txBody>
          <a:bodyPr wrap="none" rtlCol="0">
            <a:spAutoFit/>
          </a:bodyPr>
          <a:lstStyle/>
          <a:p>
            <a:r>
              <a:rPr lang="de-DE" dirty="0"/>
              <a:t>Y</a:t>
            </a:r>
          </a:p>
        </p:txBody>
      </p:sp>
      <p:sp>
        <p:nvSpPr>
          <p:cNvPr id="119" name="Textfeld 118">
            <a:extLst>
              <a:ext uri="{FF2B5EF4-FFF2-40B4-BE49-F238E27FC236}">
                <a16:creationId xmlns:a16="http://schemas.microsoft.com/office/drawing/2014/main" id="{EED67E45-569C-DDCE-9AE7-4DFF4BB7B6A1}"/>
              </a:ext>
            </a:extLst>
          </p:cNvPr>
          <p:cNvSpPr txBox="1"/>
          <p:nvPr/>
        </p:nvSpPr>
        <p:spPr>
          <a:xfrm>
            <a:off x="3126633" y="4785583"/>
            <a:ext cx="304892" cy="369332"/>
          </a:xfrm>
          <a:prstGeom prst="rect">
            <a:avLst/>
          </a:prstGeom>
          <a:noFill/>
        </p:spPr>
        <p:txBody>
          <a:bodyPr wrap="none" rtlCol="0">
            <a:spAutoFit/>
          </a:bodyPr>
          <a:lstStyle/>
          <a:p>
            <a:r>
              <a:rPr lang="de-DE" dirty="0"/>
              <a:t>K</a:t>
            </a:r>
          </a:p>
        </p:txBody>
      </p:sp>
      <p:cxnSp>
        <p:nvCxnSpPr>
          <p:cNvPr id="120" name="Gerade Verbindung mit Pfeil 119">
            <a:extLst>
              <a:ext uri="{FF2B5EF4-FFF2-40B4-BE49-F238E27FC236}">
                <a16:creationId xmlns:a16="http://schemas.microsoft.com/office/drawing/2014/main" id="{9B08081E-35A5-6400-4894-40755E030F4D}"/>
              </a:ext>
            </a:extLst>
          </p:cNvPr>
          <p:cNvCxnSpPr>
            <a:cxnSpLocks/>
          </p:cNvCxnSpPr>
          <p:nvPr/>
        </p:nvCxnSpPr>
        <p:spPr>
          <a:xfrm flipV="1">
            <a:off x="6292665"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Gerade Verbindung mit Pfeil 120">
            <a:extLst>
              <a:ext uri="{FF2B5EF4-FFF2-40B4-BE49-F238E27FC236}">
                <a16:creationId xmlns:a16="http://schemas.microsoft.com/office/drawing/2014/main" id="{7A8BD851-0210-0529-5714-93D318481792}"/>
              </a:ext>
            </a:extLst>
          </p:cNvPr>
          <p:cNvCxnSpPr>
            <a:cxnSpLocks/>
          </p:cNvCxnSpPr>
          <p:nvPr/>
        </p:nvCxnSpPr>
        <p:spPr>
          <a:xfrm>
            <a:off x="6283821"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 name="Textfeld 121">
            <a:extLst>
              <a:ext uri="{FF2B5EF4-FFF2-40B4-BE49-F238E27FC236}">
                <a16:creationId xmlns:a16="http://schemas.microsoft.com/office/drawing/2014/main" id="{3E1D9EA3-D921-8ED6-A114-D366FA2BBF3C}"/>
              </a:ext>
            </a:extLst>
          </p:cNvPr>
          <p:cNvSpPr txBox="1"/>
          <p:nvPr/>
        </p:nvSpPr>
        <p:spPr>
          <a:xfrm>
            <a:off x="8265612" y="5947003"/>
            <a:ext cx="296876" cy="369332"/>
          </a:xfrm>
          <a:prstGeom prst="rect">
            <a:avLst/>
          </a:prstGeom>
          <a:noFill/>
        </p:spPr>
        <p:txBody>
          <a:bodyPr wrap="none" rtlCol="0">
            <a:spAutoFit/>
          </a:bodyPr>
          <a:lstStyle/>
          <a:p>
            <a:r>
              <a:rPr lang="de-DE" dirty="0"/>
              <a:t>Y</a:t>
            </a:r>
          </a:p>
        </p:txBody>
      </p:sp>
      <p:sp>
        <p:nvSpPr>
          <p:cNvPr id="124" name="Textfeld 123">
            <a:extLst>
              <a:ext uri="{FF2B5EF4-FFF2-40B4-BE49-F238E27FC236}">
                <a16:creationId xmlns:a16="http://schemas.microsoft.com/office/drawing/2014/main" id="{A0D55BBF-60DB-EB1A-D191-9AD54E734AD2}"/>
              </a:ext>
            </a:extLst>
          </p:cNvPr>
          <p:cNvSpPr txBox="1"/>
          <p:nvPr/>
        </p:nvSpPr>
        <p:spPr>
          <a:xfrm>
            <a:off x="3183908" y="4353534"/>
            <a:ext cx="470193" cy="369332"/>
          </a:xfrm>
          <a:prstGeom prst="rect">
            <a:avLst/>
          </a:prstGeom>
          <a:noFill/>
        </p:spPr>
        <p:txBody>
          <a:bodyPr wrap="none" rtlCol="0">
            <a:spAutoFit/>
          </a:bodyPr>
          <a:lstStyle/>
          <a:p>
            <a:r>
              <a:rPr lang="de-DE" dirty="0"/>
              <a:t>IRS</a:t>
            </a:r>
          </a:p>
        </p:txBody>
      </p:sp>
      <p:sp>
        <p:nvSpPr>
          <p:cNvPr id="153" name="Freihandform: Form 152">
            <a:extLst>
              <a:ext uri="{FF2B5EF4-FFF2-40B4-BE49-F238E27FC236}">
                <a16:creationId xmlns:a16="http://schemas.microsoft.com/office/drawing/2014/main" id="{752DE44C-B487-999A-8F81-A35B5D58554C}"/>
              </a:ext>
            </a:extLst>
          </p:cNvPr>
          <p:cNvSpPr/>
          <p:nvPr/>
        </p:nvSpPr>
        <p:spPr>
          <a:xfrm>
            <a:off x="245500" y="5368562"/>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Freihandform: Form 153">
            <a:extLst>
              <a:ext uri="{FF2B5EF4-FFF2-40B4-BE49-F238E27FC236}">
                <a16:creationId xmlns:a16="http://schemas.microsoft.com/office/drawing/2014/main" id="{8C974809-F6D0-6911-B129-F05801EA8E7B}"/>
              </a:ext>
            </a:extLst>
          </p:cNvPr>
          <p:cNvSpPr/>
          <p:nvPr/>
        </p:nvSpPr>
        <p:spPr>
          <a:xfrm>
            <a:off x="3437055" y="504371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5" name="Gerader Verbinder 154">
            <a:extLst>
              <a:ext uri="{FF2B5EF4-FFF2-40B4-BE49-F238E27FC236}">
                <a16:creationId xmlns:a16="http://schemas.microsoft.com/office/drawing/2014/main" id="{76912472-CD75-3DDB-1EED-14D06F79F3E4}"/>
              </a:ext>
            </a:extLst>
          </p:cNvPr>
          <p:cNvCxnSpPr>
            <a:cxnSpLocks/>
          </p:cNvCxnSpPr>
          <p:nvPr/>
        </p:nvCxnSpPr>
        <p:spPr>
          <a:xfrm>
            <a:off x="6543002" y="5265833"/>
            <a:ext cx="1480996" cy="1590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Rechteck 71">
            <a:extLst>
              <a:ext uri="{FF2B5EF4-FFF2-40B4-BE49-F238E27FC236}">
                <a16:creationId xmlns:a16="http://schemas.microsoft.com/office/drawing/2014/main" id="{6D9EB846-C98F-D51F-D25E-A3096DCFB79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DF07F69B-5FE7-7650-9A35-3DA5E1241485}"/>
              </a:ext>
            </a:extLst>
          </p:cNvPr>
          <p:cNvSpPr txBox="1"/>
          <p:nvPr/>
        </p:nvSpPr>
        <p:spPr>
          <a:xfrm>
            <a:off x="4228134" y="3408171"/>
            <a:ext cx="683842" cy="369332"/>
          </a:xfrm>
          <a:prstGeom prst="rect">
            <a:avLst/>
          </a:prstGeom>
          <a:noFill/>
        </p:spPr>
        <p:txBody>
          <a:bodyPr wrap="none" rtlCol="0">
            <a:spAutoFit/>
          </a:bodyPr>
          <a:lstStyle/>
          <a:p>
            <a:r>
              <a:rPr lang="de-DE" dirty="0"/>
              <a:t>Costs</a:t>
            </a:r>
          </a:p>
        </p:txBody>
      </p:sp>
      <p:sp>
        <p:nvSpPr>
          <p:cNvPr id="6" name="Textfeld 5">
            <a:extLst>
              <a:ext uri="{FF2B5EF4-FFF2-40B4-BE49-F238E27FC236}">
                <a16:creationId xmlns:a16="http://schemas.microsoft.com/office/drawing/2014/main" id="{5AEDDFE8-7BCA-0DFB-F1B2-6C9A4485A766}"/>
              </a:ext>
            </a:extLst>
          </p:cNvPr>
          <p:cNvSpPr txBox="1"/>
          <p:nvPr/>
        </p:nvSpPr>
        <p:spPr>
          <a:xfrm>
            <a:off x="4002007" y="4826019"/>
            <a:ext cx="683842" cy="369332"/>
          </a:xfrm>
          <a:prstGeom prst="rect">
            <a:avLst/>
          </a:prstGeom>
          <a:noFill/>
        </p:spPr>
        <p:txBody>
          <a:bodyPr wrap="none" rtlCol="0">
            <a:spAutoFit/>
          </a:bodyPr>
          <a:lstStyle/>
          <a:p>
            <a:r>
              <a:rPr lang="de-DE" dirty="0"/>
              <a:t>Costs</a:t>
            </a:r>
          </a:p>
        </p:txBody>
      </p:sp>
      <p:sp>
        <p:nvSpPr>
          <p:cNvPr id="7" name="Textfeld 6">
            <a:extLst>
              <a:ext uri="{FF2B5EF4-FFF2-40B4-BE49-F238E27FC236}">
                <a16:creationId xmlns:a16="http://schemas.microsoft.com/office/drawing/2014/main" id="{9B8D5BD1-BF01-DFD4-7D0C-8BD2F9A76CE8}"/>
              </a:ext>
            </a:extLst>
          </p:cNvPr>
          <p:cNvSpPr txBox="1"/>
          <p:nvPr/>
        </p:nvSpPr>
        <p:spPr>
          <a:xfrm>
            <a:off x="6580326" y="2730944"/>
            <a:ext cx="1406347" cy="646331"/>
          </a:xfrm>
          <a:prstGeom prst="rect">
            <a:avLst/>
          </a:prstGeom>
          <a:noFill/>
        </p:spPr>
        <p:txBody>
          <a:bodyPr wrap="square" rtlCol="0">
            <a:spAutoFit/>
          </a:bodyPr>
          <a:lstStyle/>
          <a:p>
            <a:r>
              <a:rPr lang="de-DE" dirty="0"/>
              <a:t>Marginal </a:t>
            </a:r>
            <a:r>
              <a:rPr lang="de-DE" dirty="0" err="1"/>
              <a:t>costs</a:t>
            </a:r>
            <a:r>
              <a:rPr lang="de-DE" dirty="0"/>
              <a:t> MC</a:t>
            </a:r>
          </a:p>
        </p:txBody>
      </p:sp>
      <p:sp>
        <p:nvSpPr>
          <p:cNvPr id="8" name="Textfeld 7">
            <a:extLst>
              <a:ext uri="{FF2B5EF4-FFF2-40B4-BE49-F238E27FC236}">
                <a16:creationId xmlns:a16="http://schemas.microsoft.com/office/drawing/2014/main" id="{41681BC0-2CD7-CEB5-C5C8-449F29937FEC}"/>
              </a:ext>
            </a:extLst>
          </p:cNvPr>
          <p:cNvSpPr txBox="1"/>
          <p:nvPr/>
        </p:nvSpPr>
        <p:spPr>
          <a:xfrm>
            <a:off x="6972698" y="4629907"/>
            <a:ext cx="1406347" cy="646331"/>
          </a:xfrm>
          <a:prstGeom prst="rect">
            <a:avLst/>
          </a:prstGeom>
          <a:noFill/>
        </p:spPr>
        <p:txBody>
          <a:bodyPr wrap="square" rtlCol="0">
            <a:spAutoFit/>
          </a:bodyPr>
          <a:lstStyle/>
          <a:p>
            <a:r>
              <a:rPr lang="de-DE" dirty="0"/>
              <a:t>Marginal </a:t>
            </a:r>
            <a:r>
              <a:rPr lang="de-DE" dirty="0" err="1"/>
              <a:t>costs</a:t>
            </a:r>
            <a:r>
              <a:rPr lang="de-DE" dirty="0"/>
              <a:t> MC</a:t>
            </a:r>
          </a:p>
        </p:txBody>
      </p:sp>
      <p:sp>
        <p:nvSpPr>
          <p:cNvPr id="9" name="Textfeld 8">
            <a:extLst>
              <a:ext uri="{FF2B5EF4-FFF2-40B4-BE49-F238E27FC236}">
                <a16:creationId xmlns:a16="http://schemas.microsoft.com/office/drawing/2014/main" id="{D4A26124-5438-593F-96AD-E615E38595DB}"/>
              </a:ext>
            </a:extLst>
          </p:cNvPr>
          <p:cNvSpPr txBox="1"/>
          <p:nvPr/>
        </p:nvSpPr>
        <p:spPr>
          <a:xfrm>
            <a:off x="789789" y="5145623"/>
            <a:ext cx="1216487" cy="369332"/>
          </a:xfrm>
          <a:prstGeom prst="rect">
            <a:avLst/>
          </a:prstGeom>
          <a:noFill/>
        </p:spPr>
        <p:txBody>
          <a:bodyPr wrap="square" rtlCol="0">
            <a:spAutoFit/>
          </a:bodyPr>
          <a:lstStyle/>
          <a:p>
            <a:r>
              <a:rPr lang="de-DE" dirty="0" err="1"/>
              <a:t>Production</a:t>
            </a:r>
            <a:endParaRPr lang="de-DE" dirty="0"/>
          </a:p>
        </p:txBody>
      </p:sp>
      <p:sp>
        <p:nvSpPr>
          <p:cNvPr id="10" name="Textfeld 9">
            <a:extLst>
              <a:ext uri="{FF2B5EF4-FFF2-40B4-BE49-F238E27FC236}">
                <a16:creationId xmlns:a16="http://schemas.microsoft.com/office/drawing/2014/main" id="{329A1AA5-3860-1142-A569-A84E9E34095D}"/>
              </a:ext>
            </a:extLst>
          </p:cNvPr>
          <p:cNvSpPr txBox="1"/>
          <p:nvPr/>
        </p:nvSpPr>
        <p:spPr>
          <a:xfrm>
            <a:off x="876356" y="2436461"/>
            <a:ext cx="1216487" cy="369332"/>
          </a:xfrm>
          <a:prstGeom prst="rect">
            <a:avLst/>
          </a:prstGeom>
          <a:noFill/>
        </p:spPr>
        <p:txBody>
          <a:bodyPr wrap="none" rtlCol="0">
            <a:spAutoFit/>
          </a:bodyPr>
          <a:lstStyle/>
          <a:p>
            <a:r>
              <a:rPr lang="de-DE" dirty="0" err="1"/>
              <a:t>Production</a:t>
            </a:r>
            <a:endParaRPr lang="de-DE" dirty="0"/>
          </a:p>
        </p:txBody>
      </p:sp>
      <p:sp>
        <p:nvSpPr>
          <p:cNvPr id="11" name="Textfeld 10">
            <a:extLst>
              <a:ext uri="{FF2B5EF4-FFF2-40B4-BE49-F238E27FC236}">
                <a16:creationId xmlns:a16="http://schemas.microsoft.com/office/drawing/2014/main" id="{56FFE452-60E8-0AAD-53CD-59D2559F32EC}"/>
              </a:ext>
            </a:extLst>
          </p:cNvPr>
          <p:cNvSpPr txBox="1"/>
          <p:nvPr/>
        </p:nvSpPr>
        <p:spPr>
          <a:xfrm>
            <a:off x="5843366" y="4745494"/>
            <a:ext cx="505267" cy="369332"/>
          </a:xfrm>
          <a:prstGeom prst="rect">
            <a:avLst/>
          </a:prstGeom>
          <a:noFill/>
        </p:spPr>
        <p:txBody>
          <a:bodyPr wrap="none" rtlCol="0">
            <a:spAutoFit/>
          </a:bodyPr>
          <a:lstStyle/>
          <a:p>
            <a:r>
              <a:rPr lang="de-DE" dirty="0"/>
              <a:t>MC</a:t>
            </a:r>
          </a:p>
        </p:txBody>
      </p:sp>
      <p:sp>
        <p:nvSpPr>
          <p:cNvPr id="12" name="Textfeld 11">
            <a:extLst>
              <a:ext uri="{FF2B5EF4-FFF2-40B4-BE49-F238E27FC236}">
                <a16:creationId xmlns:a16="http://schemas.microsoft.com/office/drawing/2014/main" id="{DD0046A6-3EC2-6716-5510-DA31B57CA55A}"/>
              </a:ext>
            </a:extLst>
          </p:cNvPr>
          <p:cNvSpPr txBox="1"/>
          <p:nvPr/>
        </p:nvSpPr>
        <p:spPr>
          <a:xfrm>
            <a:off x="5900273" y="2789660"/>
            <a:ext cx="505267" cy="369332"/>
          </a:xfrm>
          <a:prstGeom prst="rect">
            <a:avLst/>
          </a:prstGeom>
          <a:noFill/>
        </p:spPr>
        <p:txBody>
          <a:bodyPr wrap="none" rtlCol="0">
            <a:spAutoFit/>
          </a:bodyPr>
          <a:lstStyle/>
          <a:p>
            <a:r>
              <a:rPr lang="de-DE" dirty="0"/>
              <a:t>MC</a:t>
            </a:r>
          </a:p>
        </p:txBody>
      </p:sp>
      <p:grpSp>
        <p:nvGrpSpPr>
          <p:cNvPr id="19" name="Gruppieren 18">
            <a:extLst>
              <a:ext uri="{FF2B5EF4-FFF2-40B4-BE49-F238E27FC236}">
                <a16:creationId xmlns:a16="http://schemas.microsoft.com/office/drawing/2014/main" id="{BB6D0FE9-43D1-4D28-AC20-53194CF55AD8}"/>
              </a:ext>
            </a:extLst>
          </p:cNvPr>
          <p:cNvGrpSpPr/>
          <p:nvPr/>
        </p:nvGrpSpPr>
        <p:grpSpPr>
          <a:xfrm>
            <a:off x="300707" y="170347"/>
            <a:ext cx="383040" cy="104040"/>
            <a:chOff x="300707" y="170347"/>
            <a:chExt cx="383040" cy="10404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722D99D-066B-47EB-ADAF-C24CE961BA29}"/>
                    </a:ext>
                  </a:extLst>
                </p14:cNvPr>
                <p14:cNvContentPartPr/>
                <p14:nvPr/>
              </p14:nvContentPartPr>
              <p14:xfrm>
                <a:off x="300707" y="181867"/>
                <a:ext cx="255960" cy="92520"/>
              </p14:xfrm>
            </p:contentPart>
          </mc:Choice>
          <mc:Fallback xmlns="">
            <p:pic>
              <p:nvPicPr>
                <p:cNvPr id="2" name="Freihand 1">
                  <a:extLst>
                    <a:ext uri="{FF2B5EF4-FFF2-40B4-BE49-F238E27FC236}">
                      <a16:creationId xmlns:a16="http://schemas.microsoft.com/office/drawing/2014/main" id="{8722D99D-066B-47EB-ADAF-C24CE961BA29}"/>
                    </a:ext>
                  </a:extLst>
                </p:cNvPr>
                <p:cNvPicPr/>
                <p:nvPr/>
              </p:nvPicPr>
              <p:blipFill>
                <a:blip r:embed="rId4"/>
                <a:stretch>
                  <a:fillRect/>
                </a:stretch>
              </p:blipFill>
              <p:spPr>
                <a:xfrm>
                  <a:off x="296387" y="177547"/>
                  <a:ext cx="26460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E32F7D62-8806-4F81-AB38-96C4BF3593B5}"/>
                    </a:ext>
                  </a:extLst>
                </p14:cNvPr>
                <p14:cNvContentPartPr/>
                <p14:nvPr/>
              </p14:nvContentPartPr>
              <p14:xfrm>
                <a:off x="559547" y="170347"/>
                <a:ext cx="124200" cy="100440"/>
              </p14:xfrm>
            </p:contentPart>
          </mc:Choice>
          <mc:Fallback xmlns="">
            <p:pic>
              <p:nvPicPr>
                <p:cNvPr id="3" name="Freihand 2">
                  <a:extLst>
                    <a:ext uri="{FF2B5EF4-FFF2-40B4-BE49-F238E27FC236}">
                      <a16:creationId xmlns:a16="http://schemas.microsoft.com/office/drawing/2014/main" id="{E32F7D62-8806-4F81-AB38-96C4BF3593B5}"/>
                    </a:ext>
                  </a:extLst>
                </p:cNvPr>
                <p:cNvPicPr/>
                <p:nvPr/>
              </p:nvPicPr>
              <p:blipFill>
                <a:blip r:embed="rId6"/>
                <a:stretch>
                  <a:fillRect/>
                </a:stretch>
              </p:blipFill>
              <p:spPr>
                <a:xfrm>
                  <a:off x="555227" y="166027"/>
                  <a:ext cx="132840" cy="109080"/>
                </a:xfrm>
                <a:prstGeom prst="rect">
                  <a:avLst/>
                </a:prstGeom>
              </p:spPr>
            </p:pic>
          </mc:Fallback>
        </mc:AlternateContent>
      </p:grpSp>
      <p:grpSp>
        <p:nvGrpSpPr>
          <p:cNvPr id="18" name="Gruppieren 17">
            <a:extLst>
              <a:ext uri="{FF2B5EF4-FFF2-40B4-BE49-F238E27FC236}">
                <a16:creationId xmlns:a16="http://schemas.microsoft.com/office/drawing/2014/main" id="{60000BD5-DF18-4F47-8E8D-60248F4542BE}"/>
              </a:ext>
            </a:extLst>
          </p:cNvPr>
          <p:cNvGrpSpPr/>
          <p:nvPr/>
        </p:nvGrpSpPr>
        <p:grpSpPr>
          <a:xfrm>
            <a:off x="883547" y="86827"/>
            <a:ext cx="548280" cy="258120"/>
            <a:chOff x="883547" y="86827"/>
            <a:chExt cx="548280" cy="258120"/>
          </a:xfrm>
        </p:grpSpPr>
        <mc:AlternateContent xmlns:mc="http://schemas.openxmlformats.org/markup-compatibility/2006" xmlns:p14="http://schemas.microsoft.com/office/powerpoint/2010/main">
          <mc:Choice Requires="p14">
            <p:contentPart p14:bwMode="auto" r:id="rId7">
              <p14:nvContentPartPr>
                <p14:cNvPr id="13" name="Freihand 12">
                  <a:extLst>
                    <a:ext uri="{FF2B5EF4-FFF2-40B4-BE49-F238E27FC236}">
                      <a16:creationId xmlns:a16="http://schemas.microsoft.com/office/drawing/2014/main" id="{7A556886-4CA1-445C-9B5F-37113C27217F}"/>
                    </a:ext>
                  </a:extLst>
                </p14:cNvPr>
                <p14:cNvContentPartPr/>
                <p14:nvPr/>
              </p14:nvContentPartPr>
              <p14:xfrm>
                <a:off x="883547" y="181867"/>
                <a:ext cx="165600" cy="38520"/>
              </p14:xfrm>
            </p:contentPart>
          </mc:Choice>
          <mc:Fallback xmlns="">
            <p:pic>
              <p:nvPicPr>
                <p:cNvPr id="13" name="Freihand 12">
                  <a:extLst>
                    <a:ext uri="{FF2B5EF4-FFF2-40B4-BE49-F238E27FC236}">
                      <a16:creationId xmlns:a16="http://schemas.microsoft.com/office/drawing/2014/main" id="{7A556886-4CA1-445C-9B5F-37113C27217F}"/>
                    </a:ext>
                  </a:extLst>
                </p:cNvPr>
                <p:cNvPicPr/>
                <p:nvPr/>
              </p:nvPicPr>
              <p:blipFill>
                <a:blip r:embed="rId8"/>
                <a:stretch>
                  <a:fillRect/>
                </a:stretch>
              </p:blipFill>
              <p:spPr>
                <a:xfrm>
                  <a:off x="879227" y="177547"/>
                  <a:ext cx="17424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4" name="Freihand 13">
                  <a:extLst>
                    <a:ext uri="{FF2B5EF4-FFF2-40B4-BE49-F238E27FC236}">
                      <a16:creationId xmlns:a16="http://schemas.microsoft.com/office/drawing/2014/main" id="{7619F6C0-36C5-49F1-A9B1-61633E0DA28B}"/>
                    </a:ext>
                  </a:extLst>
                </p14:cNvPr>
                <p14:cNvContentPartPr/>
                <p14:nvPr/>
              </p14:nvContentPartPr>
              <p14:xfrm>
                <a:off x="1057427" y="118507"/>
                <a:ext cx="3600" cy="21240"/>
              </p14:xfrm>
            </p:contentPart>
          </mc:Choice>
          <mc:Fallback xmlns="">
            <p:pic>
              <p:nvPicPr>
                <p:cNvPr id="14" name="Freihand 13">
                  <a:extLst>
                    <a:ext uri="{FF2B5EF4-FFF2-40B4-BE49-F238E27FC236}">
                      <a16:creationId xmlns:a16="http://schemas.microsoft.com/office/drawing/2014/main" id="{7619F6C0-36C5-49F1-A9B1-61633E0DA28B}"/>
                    </a:ext>
                  </a:extLst>
                </p:cNvPr>
                <p:cNvPicPr/>
                <p:nvPr/>
              </p:nvPicPr>
              <p:blipFill>
                <a:blip r:embed="rId10"/>
                <a:stretch>
                  <a:fillRect/>
                </a:stretch>
              </p:blipFill>
              <p:spPr>
                <a:xfrm>
                  <a:off x="1053107" y="114187"/>
                  <a:ext cx="122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5" name="Freihand 14">
                  <a:extLst>
                    <a:ext uri="{FF2B5EF4-FFF2-40B4-BE49-F238E27FC236}">
                      <a16:creationId xmlns:a16="http://schemas.microsoft.com/office/drawing/2014/main" id="{936DF958-1566-46ED-8849-E01F5169DD90}"/>
                    </a:ext>
                  </a:extLst>
                </p14:cNvPr>
                <p14:cNvContentPartPr/>
                <p14:nvPr/>
              </p14:nvContentPartPr>
              <p14:xfrm>
                <a:off x="1082627" y="176107"/>
                <a:ext cx="109080" cy="168840"/>
              </p14:xfrm>
            </p:contentPart>
          </mc:Choice>
          <mc:Fallback xmlns="">
            <p:pic>
              <p:nvPicPr>
                <p:cNvPr id="15" name="Freihand 14">
                  <a:extLst>
                    <a:ext uri="{FF2B5EF4-FFF2-40B4-BE49-F238E27FC236}">
                      <a16:creationId xmlns:a16="http://schemas.microsoft.com/office/drawing/2014/main" id="{936DF958-1566-46ED-8849-E01F5169DD90}"/>
                    </a:ext>
                  </a:extLst>
                </p:cNvPr>
                <p:cNvPicPr/>
                <p:nvPr/>
              </p:nvPicPr>
              <p:blipFill>
                <a:blip r:embed="rId12"/>
                <a:stretch>
                  <a:fillRect/>
                </a:stretch>
              </p:blipFill>
              <p:spPr>
                <a:xfrm>
                  <a:off x="1078307" y="171787"/>
                  <a:ext cx="1177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Freihand 15">
                  <a:extLst>
                    <a:ext uri="{FF2B5EF4-FFF2-40B4-BE49-F238E27FC236}">
                      <a16:creationId xmlns:a16="http://schemas.microsoft.com/office/drawing/2014/main" id="{01F4ED77-AF2F-4FE2-9A3B-5944D7039074}"/>
                    </a:ext>
                  </a:extLst>
                </p14:cNvPr>
                <p14:cNvContentPartPr/>
                <p14:nvPr/>
              </p14:nvContentPartPr>
              <p14:xfrm>
                <a:off x="1208987" y="86827"/>
                <a:ext cx="222840" cy="142200"/>
              </p14:xfrm>
            </p:contentPart>
          </mc:Choice>
          <mc:Fallback xmlns="">
            <p:pic>
              <p:nvPicPr>
                <p:cNvPr id="16" name="Freihand 15">
                  <a:extLst>
                    <a:ext uri="{FF2B5EF4-FFF2-40B4-BE49-F238E27FC236}">
                      <a16:creationId xmlns:a16="http://schemas.microsoft.com/office/drawing/2014/main" id="{01F4ED77-AF2F-4FE2-9A3B-5944D7039074}"/>
                    </a:ext>
                  </a:extLst>
                </p:cNvPr>
                <p:cNvPicPr/>
                <p:nvPr/>
              </p:nvPicPr>
              <p:blipFill>
                <a:blip r:embed="rId14"/>
                <a:stretch>
                  <a:fillRect/>
                </a:stretch>
              </p:blipFill>
              <p:spPr>
                <a:xfrm>
                  <a:off x="1204667" y="82507"/>
                  <a:ext cx="231480" cy="150840"/>
                </a:xfrm>
                <a:prstGeom prst="rect">
                  <a:avLst/>
                </a:prstGeom>
              </p:spPr>
            </p:pic>
          </mc:Fallback>
        </mc:AlternateContent>
      </p:grpSp>
      <p:grpSp>
        <p:nvGrpSpPr>
          <p:cNvPr id="21" name="Gruppieren 20">
            <a:extLst>
              <a:ext uri="{FF2B5EF4-FFF2-40B4-BE49-F238E27FC236}">
                <a16:creationId xmlns:a16="http://schemas.microsoft.com/office/drawing/2014/main" id="{4CD8F247-1582-4582-BEB1-082CF2853516}"/>
              </a:ext>
            </a:extLst>
          </p:cNvPr>
          <p:cNvGrpSpPr/>
          <p:nvPr/>
        </p:nvGrpSpPr>
        <p:grpSpPr>
          <a:xfrm>
            <a:off x="1644587" y="56947"/>
            <a:ext cx="658440" cy="214200"/>
            <a:chOff x="1644587" y="56947"/>
            <a:chExt cx="658440" cy="214200"/>
          </a:xfrm>
        </p:grpSpPr>
        <mc:AlternateContent xmlns:mc="http://schemas.openxmlformats.org/markup-compatibility/2006" xmlns:p14="http://schemas.microsoft.com/office/powerpoint/2010/main">
          <mc:Choice Requires="p14">
            <p:contentPart p14:bwMode="auto" r:id="rId15">
              <p14:nvContentPartPr>
                <p14:cNvPr id="17" name="Freihand 16">
                  <a:extLst>
                    <a:ext uri="{FF2B5EF4-FFF2-40B4-BE49-F238E27FC236}">
                      <a16:creationId xmlns:a16="http://schemas.microsoft.com/office/drawing/2014/main" id="{08725A49-D6FA-47B5-B09C-C86E85A0A9B9}"/>
                    </a:ext>
                  </a:extLst>
                </p14:cNvPr>
                <p14:cNvContentPartPr/>
                <p14:nvPr/>
              </p14:nvContentPartPr>
              <p14:xfrm>
                <a:off x="1644587" y="56947"/>
                <a:ext cx="308520" cy="214200"/>
              </p14:xfrm>
            </p:contentPart>
          </mc:Choice>
          <mc:Fallback xmlns="">
            <p:pic>
              <p:nvPicPr>
                <p:cNvPr id="17" name="Freihand 16">
                  <a:extLst>
                    <a:ext uri="{FF2B5EF4-FFF2-40B4-BE49-F238E27FC236}">
                      <a16:creationId xmlns:a16="http://schemas.microsoft.com/office/drawing/2014/main" id="{08725A49-D6FA-47B5-B09C-C86E85A0A9B9}"/>
                    </a:ext>
                  </a:extLst>
                </p:cNvPr>
                <p:cNvPicPr/>
                <p:nvPr/>
              </p:nvPicPr>
              <p:blipFill>
                <a:blip r:embed="rId16"/>
                <a:stretch>
                  <a:fillRect/>
                </a:stretch>
              </p:blipFill>
              <p:spPr>
                <a:xfrm>
                  <a:off x="1640267" y="52627"/>
                  <a:ext cx="3171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Freihand 19">
                  <a:extLst>
                    <a:ext uri="{FF2B5EF4-FFF2-40B4-BE49-F238E27FC236}">
                      <a16:creationId xmlns:a16="http://schemas.microsoft.com/office/drawing/2014/main" id="{2B73C3F9-ED0F-419F-9AAE-CE6DB40D1DC6}"/>
                    </a:ext>
                  </a:extLst>
                </p14:cNvPr>
                <p14:cNvContentPartPr/>
                <p14:nvPr/>
              </p14:nvContentPartPr>
              <p14:xfrm>
                <a:off x="1940507" y="68467"/>
                <a:ext cx="362520" cy="132480"/>
              </p14:xfrm>
            </p:contentPart>
          </mc:Choice>
          <mc:Fallback xmlns="">
            <p:pic>
              <p:nvPicPr>
                <p:cNvPr id="20" name="Freihand 19">
                  <a:extLst>
                    <a:ext uri="{FF2B5EF4-FFF2-40B4-BE49-F238E27FC236}">
                      <a16:creationId xmlns:a16="http://schemas.microsoft.com/office/drawing/2014/main" id="{2B73C3F9-ED0F-419F-9AAE-CE6DB40D1DC6}"/>
                    </a:ext>
                  </a:extLst>
                </p:cNvPr>
                <p:cNvPicPr/>
                <p:nvPr/>
              </p:nvPicPr>
              <p:blipFill>
                <a:blip r:embed="rId18"/>
                <a:stretch>
                  <a:fillRect/>
                </a:stretch>
              </p:blipFill>
              <p:spPr>
                <a:xfrm>
                  <a:off x="1936187" y="64147"/>
                  <a:ext cx="371160" cy="141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22" name="Freihand 21">
                <a:extLst>
                  <a:ext uri="{FF2B5EF4-FFF2-40B4-BE49-F238E27FC236}">
                    <a16:creationId xmlns:a16="http://schemas.microsoft.com/office/drawing/2014/main" id="{6048DBE2-39B4-426A-8030-93111EF3745D}"/>
                  </a:ext>
                </a:extLst>
              </p14:cNvPr>
              <p14:cNvContentPartPr/>
              <p14:nvPr/>
            </p14:nvContentPartPr>
            <p14:xfrm>
              <a:off x="309707" y="1223707"/>
              <a:ext cx="1477080" cy="799560"/>
            </p14:xfrm>
          </p:contentPart>
        </mc:Choice>
        <mc:Fallback xmlns="">
          <p:pic>
            <p:nvPicPr>
              <p:cNvPr id="22" name="Freihand 21">
                <a:extLst>
                  <a:ext uri="{FF2B5EF4-FFF2-40B4-BE49-F238E27FC236}">
                    <a16:creationId xmlns:a16="http://schemas.microsoft.com/office/drawing/2014/main" id="{6048DBE2-39B4-426A-8030-93111EF3745D}"/>
                  </a:ext>
                </a:extLst>
              </p:cNvPr>
              <p:cNvPicPr/>
              <p:nvPr/>
            </p:nvPicPr>
            <p:blipFill>
              <a:blip r:embed="rId20"/>
              <a:stretch>
                <a:fillRect/>
              </a:stretch>
            </p:blipFill>
            <p:spPr>
              <a:xfrm>
                <a:off x="305387" y="1219387"/>
                <a:ext cx="1485720" cy="8082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3" name="Freihand 22">
                <a:extLst>
                  <a:ext uri="{FF2B5EF4-FFF2-40B4-BE49-F238E27FC236}">
                    <a16:creationId xmlns:a16="http://schemas.microsoft.com/office/drawing/2014/main" id="{0EF24B8C-18A3-49DC-8EBF-44507B256D12}"/>
                  </a:ext>
                </a:extLst>
              </p14:cNvPr>
              <p14:cNvContentPartPr/>
              <p14:nvPr/>
            </p14:nvContentPartPr>
            <p14:xfrm>
              <a:off x="3483827" y="1951987"/>
              <a:ext cx="237600" cy="83880"/>
            </p14:xfrm>
          </p:contentPart>
        </mc:Choice>
        <mc:Fallback xmlns="">
          <p:pic>
            <p:nvPicPr>
              <p:cNvPr id="23" name="Freihand 22">
                <a:extLst>
                  <a:ext uri="{FF2B5EF4-FFF2-40B4-BE49-F238E27FC236}">
                    <a16:creationId xmlns:a16="http://schemas.microsoft.com/office/drawing/2014/main" id="{0EF24B8C-18A3-49DC-8EBF-44507B256D12}"/>
                  </a:ext>
                </a:extLst>
              </p:cNvPr>
              <p:cNvPicPr/>
              <p:nvPr/>
            </p:nvPicPr>
            <p:blipFill>
              <a:blip r:embed="rId22"/>
              <a:stretch>
                <a:fillRect/>
              </a:stretch>
            </p:blipFill>
            <p:spPr>
              <a:xfrm>
                <a:off x="3479507" y="1947667"/>
                <a:ext cx="2462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4" name="Freihand 23">
                <a:extLst>
                  <a:ext uri="{FF2B5EF4-FFF2-40B4-BE49-F238E27FC236}">
                    <a16:creationId xmlns:a16="http://schemas.microsoft.com/office/drawing/2014/main" id="{375F5E83-CD00-4660-982E-31B4F374C7DA}"/>
                  </a:ext>
                </a:extLst>
              </p14:cNvPr>
              <p14:cNvContentPartPr/>
              <p14:nvPr/>
            </p14:nvContentPartPr>
            <p14:xfrm>
              <a:off x="4091147" y="1269067"/>
              <a:ext cx="913320" cy="494640"/>
            </p14:xfrm>
          </p:contentPart>
        </mc:Choice>
        <mc:Fallback xmlns="">
          <p:pic>
            <p:nvPicPr>
              <p:cNvPr id="24" name="Freihand 23">
                <a:extLst>
                  <a:ext uri="{FF2B5EF4-FFF2-40B4-BE49-F238E27FC236}">
                    <a16:creationId xmlns:a16="http://schemas.microsoft.com/office/drawing/2014/main" id="{375F5E83-CD00-4660-982E-31B4F374C7DA}"/>
                  </a:ext>
                </a:extLst>
              </p:cNvPr>
              <p:cNvPicPr/>
              <p:nvPr/>
            </p:nvPicPr>
            <p:blipFill>
              <a:blip r:embed="rId24"/>
              <a:stretch>
                <a:fillRect/>
              </a:stretch>
            </p:blipFill>
            <p:spPr>
              <a:xfrm>
                <a:off x="4086827" y="1264747"/>
                <a:ext cx="921960" cy="5032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5" name="Freihand 24">
                <a:extLst>
                  <a:ext uri="{FF2B5EF4-FFF2-40B4-BE49-F238E27FC236}">
                    <a16:creationId xmlns:a16="http://schemas.microsoft.com/office/drawing/2014/main" id="{B326CF53-334C-412C-B6C0-7A01FA525A4B}"/>
                  </a:ext>
                </a:extLst>
              </p14:cNvPr>
              <p14:cNvContentPartPr/>
              <p14:nvPr/>
            </p14:nvContentPartPr>
            <p14:xfrm>
              <a:off x="6236027" y="1533667"/>
              <a:ext cx="82800" cy="14400"/>
            </p14:xfrm>
          </p:contentPart>
        </mc:Choice>
        <mc:Fallback xmlns="">
          <p:pic>
            <p:nvPicPr>
              <p:cNvPr id="25" name="Freihand 24">
                <a:extLst>
                  <a:ext uri="{FF2B5EF4-FFF2-40B4-BE49-F238E27FC236}">
                    <a16:creationId xmlns:a16="http://schemas.microsoft.com/office/drawing/2014/main" id="{B326CF53-334C-412C-B6C0-7A01FA525A4B}"/>
                  </a:ext>
                </a:extLst>
              </p:cNvPr>
              <p:cNvPicPr/>
              <p:nvPr/>
            </p:nvPicPr>
            <p:blipFill>
              <a:blip r:embed="rId26"/>
              <a:stretch>
                <a:fillRect/>
              </a:stretch>
            </p:blipFill>
            <p:spPr>
              <a:xfrm>
                <a:off x="6231707" y="1529347"/>
                <a:ext cx="9144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Freihand 25">
                <a:extLst>
                  <a:ext uri="{FF2B5EF4-FFF2-40B4-BE49-F238E27FC236}">
                    <a16:creationId xmlns:a16="http://schemas.microsoft.com/office/drawing/2014/main" id="{FD4D7D90-AEAD-4272-AD51-E88DEAA95A7A}"/>
                  </a:ext>
                </a:extLst>
              </p14:cNvPr>
              <p14:cNvContentPartPr/>
              <p14:nvPr/>
            </p14:nvContentPartPr>
            <p14:xfrm>
              <a:off x="8085347" y="1557067"/>
              <a:ext cx="360" cy="360"/>
            </p14:xfrm>
          </p:contentPart>
        </mc:Choice>
        <mc:Fallback xmlns="">
          <p:pic>
            <p:nvPicPr>
              <p:cNvPr id="26" name="Freihand 25">
                <a:extLst>
                  <a:ext uri="{FF2B5EF4-FFF2-40B4-BE49-F238E27FC236}">
                    <a16:creationId xmlns:a16="http://schemas.microsoft.com/office/drawing/2014/main" id="{FD4D7D90-AEAD-4272-AD51-E88DEAA95A7A}"/>
                  </a:ext>
                </a:extLst>
              </p:cNvPr>
              <p:cNvPicPr/>
              <p:nvPr/>
            </p:nvPicPr>
            <p:blipFill>
              <a:blip r:embed="rId28"/>
              <a:stretch>
                <a:fillRect/>
              </a:stretch>
            </p:blipFill>
            <p:spPr>
              <a:xfrm>
                <a:off x="8081027" y="1552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Freihand 26">
                <a:extLst>
                  <a:ext uri="{FF2B5EF4-FFF2-40B4-BE49-F238E27FC236}">
                    <a16:creationId xmlns:a16="http://schemas.microsoft.com/office/drawing/2014/main" id="{8CCAC578-73F5-4EC4-85C9-2E38F8DF3658}"/>
                  </a:ext>
                </a:extLst>
              </p14:cNvPr>
              <p14:cNvContentPartPr/>
              <p14:nvPr/>
            </p14:nvContentPartPr>
            <p14:xfrm>
              <a:off x="3570947" y="5491867"/>
              <a:ext cx="243360" cy="238320"/>
            </p14:xfrm>
          </p:contentPart>
        </mc:Choice>
        <mc:Fallback xmlns="">
          <p:pic>
            <p:nvPicPr>
              <p:cNvPr id="27" name="Freihand 26">
                <a:extLst>
                  <a:ext uri="{FF2B5EF4-FFF2-40B4-BE49-F238E27FC236}">
                    <a16:creationId xmlns:a16="http://schemas.microsoft.com/office/drawing/2014/main" id="{8CCAC578-73F5-4EC4-85C9-2E38F8DF3658}"/>
                  </a:ext>
                </a:extLst>
              </p:cNvPr>
              <p:cNvPicPr/>
              <p:nvPr/>
            </p:nvPicPr>
            <p:blipFill>
              <a:blip r:embed="rId30"/>
              <a:stretch>
                <a:fillRect/>
              </a:stretch>
            </p:blipFill>
            <p:spPr>
              <a:xfrm>
                <a:off x="3566627" y="5487547"/>
                <a:ext cx="2520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8" name="Freihand 27">
                <a:extLst>
                  <a:ext uri="{FF2B5EF4-FFF2-40B4-BE49-F238E27FC236}">
                    <a16:creationId xmlns:a16="http://schemas.microsoft.com/office/drawing/2014/main" id="{23F94023-9FEA-4215-994C-B4C387280893}"/>
                  </a:ext>
                </a:extLst>
              </p14:cNvPr>
              <p14:cNvContentPartPr/>
              <p14:nvPr/>
            </p14:nvContentPartPr>
            <p14:xfrm>
              <a:off x="3974147" y="5223307"/>
              <a:ext cx="304920" cy="122760"/>
            </p14:xfrm>
          </p:contentPart>
        </mc:Choice>
        <mc:Fallback xmlns="">
          <p:pic>
            <p:nvPicPr>
              <p:cNvPr id="28" name="Freihand 27">
                <a:extLst>
                  <a:ext uri="{FF2B5EF4-FFF2-40B4-BE49-F238E27FC236}">
                    <a16:creationId xmlns:a16="http://schemas.microsoft.com/office/drawing/2014/main" id="{23F94023-9FEA-4215-994C-B4C387280893}"/>
                  </a:ext>
                </a:extLst>
              </p:cNvPr>
              <p:cNvPicPr/>
              <p:nvPr/>
            </p:nvPicPr>
            <p:blipFill>
              <a:blip r:embed="rId32"/>
              <a:stretch>
                <a:fillRect/>
              </a:stretch>
            </p:blipFill>
            <p:spPr>
              <a:xfrm>
                <a:off x="3969827" y="5218987"/>
                <a:ext cx="313560" cy="131400"/>
              </a:xfrm>
              <a:prstGeom prst="rect">
                <a:avLst/>
              </a:prstGeom>
            </p:spPr>
          </p:pic>
        </mc:Fallback>
      </mc:AlternateContent>
      <p:grpSp>
        <p:nvGrpSpPr>
          <p:cNvPr id="31" name="Gruppieren 30">
            <a:extLst>
              <a:ext uri="{FF2B5EF4-FFF2-40B4-BE49-F238E27FC236}">
                <a16:creationId xmlns:a16="http://schemas.microsoft.com/office/drawing/2014/main" id="{A11881A9-1807-4EE8-97B0-361930A566CC}"/>
              </a:ext>
            </a:extLst>
          </p:cNvPr>
          <p:cNvGrpSpPr/>
          <p:nvPr/>
        </p:nvGrpSpPr>
        <p:grpSpPr>
          <a:xfrm>
            <a:off x="4621067" y="5045467"/>
            <a:ext cx="592560" cy="84240"/>
            <a:chOff x="4621067" y="5045467"/>
            <a:chExt cx="592560" cy="84240"/>
          </a:xfrm>
        </p:grpSpPr>
        <mc:AlternateContent xmlns:mc="http://schemas.openxmlformats.org/markup-compatibility/2006" xmlns:p14="http://schemas.microsoft.com/office/powerpoint/2010/main">
          <mc:Choice Requires="p14">
            <p:contentPart p14:bwMode="auto" r:id="rId33">
              <p14:nvContentPartPr>
                <p14:cNvPr id="29" name="Freihand 28">
                  <a:extLst>
                    <a:ext uri="{FF2B5EF4-FFF2-40B4-BE49-F238E27FC236}">
                      <a16:creationId xmlns:a16="http://schemas.microsoft.com/office/drawing/2014/main" id="{7936C03E-15D1-45B3-A9B4-2701BCE30505}"/>
                    </a:ext>
                  </a:extLst>
                </p14:cNvPr>
                <p14:cNvContentPartPr/>
                <p14:nvPr/>
              </p14:nvContentPartPr>
              <p14:xfrm>
                <a:off x="4621067" y="5079307"/>
                <a:ext cx="284040" cy="50400"/>
              </p14:xfrm>
            </p:contentPart>
          </mc:Choice>
          <mc:Fallback xmlns="">
            <p:pic>
              <p:nvPicPr>
                <p:cNvPr id="29" name="Freihand 28">
                  <a:extLst>
                    <a:ext uri="{FF2B5EF4-FFF2-40B4-BE49-F238E27FC236}">
                      <a16:creationId xmlns:a16="http://schemas.microsoft.com/office/drawing/2014/main" id="{7936C03E-15D1-45B3-A9B4-2701BCE30505}"/>
                    </a:ext>
                  </a:extLst>
                </p:cNvPr>
                <p:cNvPicPr/>
                <p:nvPr/>
              </p:nvPicPr>
              <p:blipFill>
                <a:blip r:embed="rId34"/>
                <a:stretch>
                  <a:fillRect/>
                </a:stretch>
              </p:blipFill>
              <p:spPr>
                <a:xfrm>
                  <a:off x="4616747" y="5074987"/>
                  <a:ext cx="292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0" name="Freihand 29">
                  <a:extLst>
                    <a:ext uri="{FF2B5EF4-FFF2-40B4-BE49-F238E27FC236}">
                      <a16:creationId xmlns:a16="http://schemas.microsoft.com/office/drawing/2014/main" id="{AB098880-41AA-4F1A-95EB-84883CE2098C}"/>
                    </a:ext>
                  </a:extLst>
                </p14:cNvPr>
                <p14:cNvContentPartPr/>
                <p14:nvPr/>
              </p14:nvContentPartPr>
              <p14:xfrm>
                <a:off x="5031467" y="5045467"/>
                <a:ext cx="182160" cy="29160"/>
              </p14:xfrm>
            </p:contentPart>
          </mc:Choice>
          <mc:Fallback xmlns="">
            <p:pic>
              <p:nvPicPr>
                <p:cNvPr id="30" name="Freihand 29">
                  <a:extLst>
                    <a:ext uri="{FF2B5EF4-FFF2-40B4-BE49-F238E27FC236}">
                      <a16:creationId xmlns:a16="http://schemas.microsoft.com/office/drawing/2014/main" id="{AB098880-41AA-4F1A-95EB-84883CE2098C}"/>
                    </a:ext>
                  </a:extLst>
                </p:cNvPr>
                <p:cNvPicPr/>
                <p:nvPr/>
              </p:nvPicPr>
              <p:blipFill>
                <a:blip r:embed="rId36"/>
                <a:stretch>
                  <a:fillRect/>
                </a:stretch>
              </p:blipFill>
              <p:spPr>
                <a:xfrm>
                  <a:off x="5027147" y="5041147"/>
                  <a:ext cx="190800" cy="37800"/>
                </a:xfrm>
                <a:prstGeom prst="rect">
                  <a:avLst/>
                </a:prstGeom>
              </p:spPr>
            </p:pic>
          </mc:Fallback>
        </mc:AlternateContent>
      </p:grpSp>
      <p:grpSp>
        <p:nvGrpSpPr>
          <p:cNvPr id="34" name="Gruppieren 33">
            <a:extLst>
              <a:ext uri="{FF2B5EF4-FFF2-40B4-BE49-F238E27FC236}">
                <a16:creationId xmlns:a16="http://schemas.microsoft.com/office/drawing/2014/main" id="{8AF9382C-180A-4A0A-B34D-5C876D47D9A5}"/>
              </a:ext>
            </a:extLst>
          </p:cNvPr>
          <p:cNvGrpSpPr/>
          <p:nvPr/>
        </p:nvGrpSpPr>
        <p:grpSpPr>
          <a:xfrm>
            <a:off x="5874947" y="4507267"/>
            <a:ext cx="2739960" cy="2027880"/>
            <a:chOff x="5874947" y="4507267"/>
            <a:chExt cx="2739960" cy="2027880"/>
          </a:xfrm>
        </p:grpSpPr>
        <mc:AlternateContent xmlns:mc="http://schemas.openxmlformats.org/markup-compatibility/2006" xmlns:p14="http://schemas.microsoft.com/office/powerpoint/2010/main">
          <mc:Choice Requires="p14">
            <p:contentPart p14:bwMode="auto" r:id="rId37">
              <p14:nvContentPartPr>
                <p14:cNvPr id="32" name="Freihand 31">
                  <a:extLst>
                    <a:ext uri="{FF2B5EF4-FFF2-40B4-BE49-F238E27FC236}">
                      <a16:creationId xmlns:a16="http://schemas.microsoft.com/office/drawing/2014/main" id="{16F3991A-F3F5-4A14-8436-700147B2EB64}"/>
                    </a:ext>
                  </a:extLst>
                </p14:cNvPr>
                <p14:cNvContentPartPr/>
                <p14:nvPr/>
              </p14:nvContentPartPr>
              <p14:xfrm>
                <a:off x="5874947" y="4507267"/>
                <a:ext cx="2739960" cy="2027880"/>
              </p14:xfrm>
            </p:contentPart>
          </mc:Choice>
          <mc:Fallback xmlns="">
            <p:pic>
              <p:nvPicPr>
                <p:cNvPr id="32" name="Freihand 31">
                  <a:extLst>
                    <a:ext uri="{FF2B5EF4-FFF2-40B4-BE49-F238E27FC236}">
                      <a16:creationId xmlns:a16="http://schemas.microsoft.com/office/drawing/2014/main" id="{16F3991A-F3F5-4A14-8436-700147B2EB64}"/>
                    </a:ext>
                  </a:extLst>
                </p:cNvPr>
                <p:cNvPicPr/>
                <p:nvPr/>
              </p:nvPicPr>
              <p:blipFill>
                <a:blip r:embed="rId38"/>
                <a:stretch>
                  <a:fillRect/>
                </a:stretch>
              </p:blipFill>
              <p:spPr>
                <a:xfrm>
                  <a:off x="5870627" y="4502947"/>
                  <a:ext cx="2748600" cy="2036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3" name="Freihand 32">
                  <a:extLst>
                    <a:ext uri="{FF2B5EF4-FFF2-40B4-BE49-F238E27FC236}">
                      <a16:creationId xmlns:a16="http://schemas.microsoft.com/office/drawing/2014/main" id="{4ADF77D5-F9F3-4D0F-AD6B-B6D5A019F02A}"/>
                    </a:ext>
                  </a:extLst>
                </p14:cNvPr>
                <p14:cNvContentPartPr/>
                <p14:nvPr/>
              </p14:nvContentPartPr>
              <p14:xfrm>
                <a:off x="7654787" y="4678267"/>
                <a:ext cx="360" cy="360"/>
              </p14:xfrm>
            </p:contentPart>
          </mc:Choice>
          <mc:Fallback xmlns="">
            <p:pic>
              <p:nvPicPr>
                <p:cNvPr id="33" name="Freihand 32">
                  <a:extLst>
                    <a:ext uri="{FF2B5EF4-FFF2-40B4-BE49-F238E27FC236}">
                      <a16:creationId xmlns:a16="http://schemas.microsoft.com/office/drawing/2014/main" id="{4ADF77D5-F9F3-4D0F-AD6B-B6D5A019F02A}"/>
                    </a:ext>
                  </a:extLst>
                </p:cNvPr>
                <p:cNvPicPr/>
                <p:nvPr/>
              </p:nvPicPr>
              <p:blipFill>
                <a:blip r:embed="rId28"/>
                <a:stretch>
                  <a:fillRect/>
                </a:stretch>
              </p:blipFill>
              <p:spPr>
                <a:xfrm>
                  <a:off x="7650467" y="4673947"/>
                  <a:ext cx="9000" cy="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0">
            <p14:nvContentPartPr>
              <p14:cNvPr id="35" name="Freihand 34">
                <a:extLst>
                  <a:ext uri="{FF2B5EF4-FFF2-40B4-BE49-F238E27FC236}">
                    <a16:creationId xmlns:a16="http://schemas.microsoft.com/office/drawing/2014/main" id="{7DD0B76F-9BB6-4079-AB45-067A6903C583}"/>
                  </a:ext>
                </a:extLst>
              </p14:cNvPr>
              <p14:cNvContentPartPr/>
              <p14:nvPr/>
            </p14:nvContentPartPr>
            <p14:xfrm>
              <a:off x="328787" y="5195587"/>
              <a:ext cx="2201040" cy="1033560"/>
            </p14:xfrm>
          </p:contentPart>
        </mc:Choice>
        <mc:Fallback>
          <p:pic>
            <p:nvPicPr>
              <p:cNvPr id="35" name="Freihand 34">
                <a:extLst>
                  <a:ext uri="{FF2B5EF4-FFF2-40B4-BE49-F238E27FC236}">
                    <a16:creationId xmlns:a16="http://schemas.microsoft.com/office/drawing/2014/main" id="{7DD0B76F-9BB6-4079-AB45-067A6903C583}"/>
                  </a:ext>
                </a:extLst>
              </p:cNvPr>
              <p:cNvPicPr/>
              <p:nvPr/>
            </p:nvPicPr>
            <p:blipFill>
              <a:blip r:embed="rId41"/>
              <a:stretch>
                <a:fillRect/>
              </a:stretch>
            </p:blipFill>
            <p:spPr>
              <a:xfrm>
                <a:off x="324467" y="5191267"/>
                <a:ext cx="2209680" cy="1042200"/>
              </a:xfrm>
              <a:prstGeom prst="rect">
                <a:avLst/>
              </a:prstGeom>
            </p:spPr>
          </p:pic>
        </mc:Fallback>
      </mc:AlternateContent>
      <p:grpSp>
        <p:nvGrpSpPr>
          <p:cNvPr id="40" name="Gruppieren 39">
            <a:extLst>
              <a:ext uri="{FF2B5EF4-FFF2-40B4-BE49-F238E27FC236}">
                <a16:creationId xmlns:a16="http://schemas.microsoft.com/office/drawing/2014/main" id="{B8466AEA-99BB-48FB-8E0A-5536AE1D3752}"/>
              </a:ext>
            </a:extLst>
          </p:cNvPr>
          <p:cNvGrpSpPr/>
          <p:nvPr/>
        </p:nvGrpSpPr>
        <p:grpSpPr>
          <a:xfrm>
            <a:off x="3500387" y="5039347"/>
            <a:ext cx="4867560" cy="846720"/>
            <a:chOff x="3500387" y="5039347"/>
            <a:chExt cx="4867560" cy="846720"/>
          </a:xfrm>
        </p:grpSpPr>
        <mc:AlternateContent xmlns:mc="http://schemas.openxmlformats.org/markup-compatibility/2006">
          <mc:Choice xmlns:p14="http://schemas.microsoft.com/office/powerpoint/2010/main" Requires="p14">
            <p:contentPart p14:bwMode="auto" r:id="rId42">
              <p14:nvContentPartPr>
                <p14:cNvPr id="36" name="Freihand 35">
                  <a:extLst>
                    <a:ext uri="{FF2B5EF4-FFF2-40B4-BE49-F238E27FC236}">
                      <a16:creationId xmlns:a16="http://schemas.microsoft.com/office/drawing/2014/main" id="{BAE8C71D-6E75-4866-A86B-B8085C5EC3ED}"/>
                    </a:ext>
                  </a:extLst>
                </p14:cNvPr>
                <p14:cNvContentPartPr/>
                <p14:nvPr/>
              </p14:nvContentPartPr>
              <p14:xfrm>
                <a:off x="3500387" y="5535067"/>
                <a:ext cx="403560" cy="351000"/>
              </p14:xfrm>
            </p:contentPart>
          </mc:Choice>
          <mc:Fallback>
            <p:pic>
              <p:nvPicPr>
                <p:cNvPr id="36" name="Freihand 35">
                  <a:extLst>
                    <a:ext uri="{FF2B5EF4-FFF2-40B4-BE49-F238E27FC236}">
                      <a16:creationId xmlns:a16="http://schemas.microsoft.com/office/drawing/2014/main" id="{BAE8C71D-6E75-4866-A86B-B8085C5EC3ED}"/>
                    </a:ext>
                  </a:extLst>
                </p:cNvPr>
                <p:cNvPicPr/>
                <p:nvPr/>
              </p:nvPicPr>
              <p:blipFill>
                <a:blip r:embed="rId43"/>
                <a:stretch>
                  <a:fillRect/>
                </a:stretch>
              </p:blipFill>
              <p:spPr>
                <a:xfrm>
                  <a:off x="3496067" y="5530747"/>
                  <a:ext cx="412200" cy="3596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7" name="Freihand 36">
                  <a:extLst>
                    <a:ext uri="{FF2B5EF4-FFF2-40B4-BE49-F238E27FC236}">
                      <a16:creationId xmlns:a16="http://schemas.microsoft.com/office/drawing/2014/main" id="{3E2BA76D-8EFA-4613-90A9-E348AF00EEBA}"/>
                    </a:ext>
                  </a:extLst>
                </p14:cNvPr>
                <p14:cNvContentPartPr/>
                <p14:nvPr/>
              </p14:nvContentPartPr>
              <p14:xfrm>
                <a:off x="4280507" y="5039347"/>
                <a:ext cx="855720" cy="267120"/>
              </p14:xfrm>
            </p:contentPart>
          </mc:Choice>
          <mc:Fallback>
            <p:pic>
              <p:nvPicPr>
                <p:cNvPr id="37" name="Freihand 36">
                  <a:extLst>
                    <a:ext uri="{FF2B5EF4-FFF2-40B4-BE49-F238E27FC236}">
                      <a16:creationId xmlns:a16="http://schemas.microsoft.com/office/drawing/2014/main" id="{3E2BA76D-8EFA-4613-90A9-E348AF00EEBA}"/>
                    </a:ext>
                  </a:extLst>
                </p:cNvPr>
                <p:cNvPicPr/>
                <p:nvPr/>
              </p:nvPicPr>
              <p:blipFill>
                <a:blip r:embed="rId45"/>
                <a:stretch>
                  <a:fillRect/>
                </a:stretch>
              </p:blipFill>
              <p:spPr>
                <a:xfrm>
                  <a:off x="4275827" y="5035027"/>
                  <a:ext cx="86436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9" name="Freihand 38">
                  <a:extLst>
                    <a:ext uri="{FF2B5EF4-FFF2-40B4-BE49-F238E27FC236}">
                      <a16:creationId xmlns:a16="http://schemas.microsoft.com/office/drawing/2014/main" id="{C7870974-6811-4359-AF63-7DA5534B4DA6}"/>
                    </a:ext>
                  </a:extLst>
                </p14:cNvPr>
                <p14:cNvContentPartPr/>
                <p14:nvPr/>
              </p14:nvContentPartPr>
              <p14:xfrm>
                <a:off x="6476867" y="5228347"/>
                <a:ext cx="1891080" cy="290160"/>
              </p14:xfrm>
            </p:contentPart>
          </mc:Choice>
          <mc:Fallback>
            <p:pic>
              <p:nvPicPr>
                <p:cNvPr id="39" name="Freihand 38">
                  <a:extLst>
                    <a:ext uri="{FF2B5EF4-FFF2-40B4-BE49-F238E27FC236}">
                      <a16:creationId xmlns:a16="http://schemas.microsoft.com/office/drawing/2014/main" id="{C7870974-6811-4359-AF63-7DA5534B4DA6}"/>
                    </a:ext>
                  </a:extLst>
                </p:cNvPr>
                <p:cNvPicPr/>
                <p:nvPr/>
              </p:nvPicPr>
              <p:blipFill>
                <a:blip r:embed="rId47"/>
                <a:stretch>
                  <a:fillRect/>
                </a:stretch>
              </p:blipFill>
              <p:spPr>
                <a:xfrm>
                  <a:off x="6472547" y="5224027"/>
                  <a:ext cx="1899720" cy="298800"/>
                </a:xfrm>
                <a:prstGeom prst="rect">
                  <a:avLst/>
                </a:prstGeom>
              </p:spPr>
            </p:pic>
          </mc:Fallback>
        </mc:AlternateContent>
      </p:grpSp>
    </p:spTree>
    <p:extLst>
      <p:ext uri="{BB962C8B-B14F-4D97-AF65-F5344CB8AC3E}">
        <p14:creationId xmlns:p14="http://schemas.microsoft.com/office/powerpoint/2010/main" val="3576029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AA756-418F-BE16-5D97-5F9C165DDF7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53A6013-11E5-6F84-6805-29B5B3C38250}"/>
              </a:ext>
            </a:extLst>
          </p:cNvPr>
          <p:cNvSpPr txBox="1">
            <a:spLocks/>
          </p:cNvSpPr>
          <p:nvPr/>
        </p:nvSpPr>
        <p:spPr>
          <a:xfrm>
            <a:off x="6096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Trade</a:t>
            </a:r>
          </a:p>
        </p:txBody>
      </p:sp>
      <p:sp>
        <p:nvSpPr>
          <p:cNvPr id="9" name="Textfeld 8">
            <a:extLst>
              <a:ext uri="{FF2B5EF4-FFF2-40B4-BE49-F238E27FC236}">
                <a16:creationId xmlns:a16="http://schemas.microsoft.com/office/drawing/2014/main" id="{7CF08608-954E-2F04-6491-18B44FD36F92}"/>
              </a:ext>
            </a:extLst>
          </p:cNvPr>
          <p:cNvSpPr txBox="1"/>
          <p:nvPr/>
        </p:nvSpPr>
        <p:spPr>
          <a:xfrm>
            <a:off x="8294996" y="65358"/>
            <a:ext cx="3299749" cy="576064"/>
          </a:xfrm>
          <a:prstGeom prst="rect">
            <a:avLst/>
          </a:prstGeom>
          <a:noFill/>
        </p:spPr>
        <p:txBody>
          <a:bodyPr wrap="square" rtlCol="0">
            <a:noAutofit/>
          </a:bodyPr>
          <a:lstStyle/>
          <a:p>
            <a:r>
              <a:rPr lang="en-US" sz="2400" dirty="0"/>
              <a:t>Watches</a:t>
            </a:r>
          </a:p>
          <a:p>
            <a:endParaRPr lang="en-US" sz="2400" dirty="0"/>
          </a:p>
        </p:txBody>
      </p:sp>
      <p:cxnSp>
        <p:nvCxnSpPr>
          <p:cNvPr id="6" name="Gerade Verbindung mit Pfeil 5">
            <a:extLst>
              <a:ext uri="{FF2B5EF4-FFF2-40B4-BE49-F238E27FC236}">
                <a16:creationId xmlns:a16="http://schemas.microsoft.com/office/drawing/2014/main" id="{0445C041-A3A2-84A2-CF56-6134324B8346}"/>
              </a:ext>
            </a:extLst>
          </p:cNvPr>
          <p:cNvCxnSpPr>
            <a:cxnSpLocks/>
          </p:cNvCxnSpPr>
          <p:nvPr/>
        </p:nvCxnSpPr>
        <p:spPr>
          <a:xfrm flipH="1" flipV="1">
            <a:off x="940363" y="211598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09BCAE30-EA88-7840-2EE0-E1E956A00009}"/>
              </a:ext>
            </a:extLst>
          </p:cNvPr>
          <p:cNvCxnSpPr>
            <a:cxnSpLocks/>
          </p:cNvCxnSpPr>
          <p:nvPr/>
        </p:nvCxnSpPr>
        <p:spPr>
          <a:xfrm flipV="1">
            <a:off x="963075" y="4842454"/>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BF83E9A0-6941-8181-456B-87C5FDF76972}"/>
              </a:ext>
            </a:extLst>
          </p:cNvPr>
          <p:cNvSpPr txBox="1"/>
          <p:nvPr/>
        </p:nvSpPr>
        <p:spPr>
          <a:xfrm>
            <a:off x="3730807" y="4826831"/>
            <a:ext cx="284052" cy="369332"/>
          </a:xfrm>
          <a:prstGeom prst="rect">
            <a:avLst/>
          </a:prstGeom>
          <a:noFill/>
        </p:spPr>
        <p:txBody>
          <a:bodyPr wrap="none" rtlCol="0">
            <a:spAutoFit/>
          </a:bodyPr>
          <a:lstStyle/>
          <a:p>
            <a:r>
              <a:rPr lang="de-DE" dirty="0"/>
              <a:t>x</a:t>
            </a:r>
          </a:p>
        </p:txBody>
      </p:sp>
      <p:sp>
        <p:nvSpPr>
          <p:cNvPr id="10" name="Textfeld 9">
            <a:extLst>
              <a:ext uri="{FF2B5EF4-FFF2-40B4-BE49-F238E27FC236}">
                <a16:creationId xmlns:a16="http://schemas.microsoft.com/office/drawing/2014/main" id="{59F973E7-A74E-20C0-C840-BE57CAFAB07F}"/>
              </a:ext>
            </a:extLst>
          </p:cNvPr>
          <p:cNvSpPr txBox="1"/>
          <p:nvPr/>
        </p:nvSpPr>
        <p:spPr>
          <a:xfrm>
            <a:off x="168465" y="2148667"/>
            <a:ext cx="439479" cy="646331"/>
          </a:xfrm>
          <a:prstGeom prst="rect">
            <a:avLst/>
          </a:prstGeom>
          <a:noFill/>
        </p:spPr>
        <p:txBody>
          <a:bodyPr wrap="none" rtlCol="0">
            <a:spAutoFit/>
          </a:bodyPr>
          <a:lstStyle/>
          <a:p>
            <a:r>
              <a:rPr lang="de-DE" dirty="0"/>
              <a:t>AC</a:t>
            </a:r>
          </a:p>
          <a:p>
            <a:r>
              <a:rPr lang="de-DE" dirty="0"/>
              <a:t>P</a:t>
            </a:r>
          </a:p>
        </p:txBody>
      </p:sp>
      <p:sp>
        <p:nvSpPr>
          <p:cNvPr id="11" name="Freihandform: Form 10">
            <a:extLst>
              <a:ext uri="{FF2B5EF4-FFF2-40B4-BE49-F238E27FC236}">
                <a16:creationId xmlns:a16="http://schemas.microsoft.com/office/drawing/2014/main" id="{D63735B1-570C-B61F-B7B6-D91A298B5541}"/>
              </a:ext>
            </a:extLst>
          </p:cNvPr>
          <p:cNvSpPr/>
          <p:nvPr/>
        </p:nvSpPr>
        <p:spPr>
          <a:xfrm>
            <a:off x="923164" y="3010189"/>
            <a:ext cx="2485660" cy="1332234"/>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2" name="Gerader Verbinder 11">
            <a:extLst>
              <a:ext uri="{FF2B5EF4-FFF2-40B4-BE49-F238E27FC236}">
                <a16:creationId xmlns:a16="http://schemas.microsoft.com/office/drawing/2014/main" id="{4563EBEA-7215-B269-6C9D-48C8900F35D4}"/>
              </a:ext>
            </a:extLst>
          </p:cNvPr>
          <p:cNvCxnSpPr>
            <a:cxnSpLocks/>
          </p:cNvCxnSpPr>
          <p:nvPr/>
        </p:nvCxnSpPr>
        <p:spPr>
          <a:xfrm>
            <a:off x="1096661" y="2471832"/>
            <a:ext cx="1388342" cy="20559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38746258-957D-9AB1-B6CC-3916D39B4876}"/>
              </a:ext>
            </a:extLst>
          </p:cNvPr>
          <p:cNvSpPr txBox="1"/>
          <p:nvPr/>
        </p:nvSpPr>
        <p:spPr>
          <a:xfrm>
            <a:off x="1651695" y="1544410"/>
            <a:ext cx="1889452" cy="535412"/>
          </a:xfrm>
          <a:prstGeom prst="rect">
            <a:avLst/>
          </a:prstGeom>
          <a:noFill/>
        </p:spPr>
        <p:txBody>
          <a:bodyPr wrap="square" rtlCol="0">
            <a:noAutofit/>
          </a:bodyPr>
          <a:lstStyle/>
          <a:p>
            <a:r>
              <a:rPr lang="de-DE" sz="2400" dirty="0"/>
              <a:t>Thailand</a:t>
            </a:r>
          </a:p>
          <a:p>
            <a:endParaRPr lang="de-DE" sz="2000" dirty="0"/>
          </a:p>
        </p:txBody>
      </p:sp>
      <p:cxnSp>
        <p:nvCxnSpPr>
          <p:cNvPr id="20" name="Gerade Verbindung mit Pfeil 19">
            <a:extLst>
              <a:ext uri="{FF2B5EF4-FFF2-40B4-BE49-F238E27FC236}">
                <a16:creationId xmlns:a16="http://schemas.microsoft.com/office/drawing/2014/main" id="{DE530923-9F1C-10F8-BD62-D05B80608206}"/>
              </a:ext>
            </a:extLst>
          </p:cNvPr>
          <p:cNvCxnSpPr>
            <a:cxnSpLocks/>
          </p:cNvCxnSpPr>
          <p:nvPr/>
        </p:nvCxnSpPr>
        <p:spPr>
          <a:xfrm flipV="1">
            <a:off x="5013978" y="4837105"/>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516C0949-5B72-B4FC-FE3E-36596880079E}"/>
              </a:ext>
            </a:extLst>
          </p:cNvPr>
          <p:cNvSpPr txBox="1"/>
          <p:nvPr/>
        </p:nvSpPr>
        <p:spPr>
          <a:xfrm>
            <a:off x="4200913" y="2136153"/>
            <a:ext cx="439479" cy="646331"/>
          </a:xfrm>
          <a:prstGeom prst="rect">
            <a:avLst/>
          </a:prstGeom>
          <a:noFill/>
        </p:spPr>
        <p:txBody>
          <a:bodyPr wrap="none" rtlCol="0">
            <a:spAutoFit/>
          </a:bodyPr>
          <a:lstStyle/>
          <a:p>
            <a:r>
              <a:rPr lang="de-DE" dirty="0"/>
              <a:t>AC</a:t>
            </a:r>
          </a:p>
          <a:p>
            <a:r>
              <a:rPr lang="de-DE" dirty="0"/>
              <a:t>P</a:t>
            </a:r>
          </a:p>
        </p:txBody>
      </p:sp>
      <p:sp>
        <p:nvSpPr>
          <p:cNvPr id="22" name="Freihandform: Form 21">
            <a:extLst>
              <a:ext uri="{FF2B5EF4-FFF2-40B4-BE49-F238E27FC236}">
                <a16:creationId xmlns:a16="http://schemas.microsoft.com/office/drawing/2014/main" id="{5F080F71-D400-C3EF-E099-9ED03FE969D9}"/>
              </a:ext>
            </a:extLst>
          </p:cNvPr>
          <p:cNvSpPr/>
          <p:nvPr/>
        </p:nvSpPr>
        <p:spPr>
          <a:xfrm>
            <a:off x="4993000" y="2391436"/>
            <a:ext cx="2632388" cy="1643322"/>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3" name="Gerader Verbinder 22">
            <a:extLst>
              <a:ext uri="{FF2B5EF4-FFF2-40B4-BE49-F238E27FC236}">
                <a16:creationId xmlns:a16="http://schemas.microsoft.com/office/drawing/2014/main" id="{9FFCE277-C309-EA8E-D4F3-E7282F292798}"/>
              </a:ext>
            </a:extLst>
          </p:cNvPr>
          <p:cNvCxnSpPr>
            <a:cxnSpLocks/>
          </p:cNvCxnSpPr>
          <p:nvPr/>
        </p:nvCxnSpPr>
        <p:spPr>
          <a:xfrm>
            <a:off x="5248268" y="2156521"/>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DB160CF6-BAE2-70B7-EA81-D346527874BD}"/>
              </a:ext>
            </a:extLst>
          </p:cNvPr>
          <p:cNvCxnSpPr>
            <a:cxnSpLocks/>
          </p:cNvCxnSpPr>
          <p:nvPr/>
        </p:nvCxnSpPr>
        <p:spPr>
          <a:xfrm flipH="1" flipV="1">
            <a:off x="4993000" y="2136152"/>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795A6FF0-6398-8E30-D77F-79F740A37B74}"/>
              </a:ext>
            </a:extLst>
          </p:cNvPr>
          <p:cNvSpPr/>
          <p:nvPr/>
        </p:nvSpPr>
        <p:spPr>
          <a:xfrm>
            <a:off x="7059074" y="4343122"/>
            <a:ext cx="910762" cy="369332"/>
          </a:xfrm>
          <a:prstGeom prst="rect">
            <a:avLst/>
          </a:prstGeom>
        </p:spPr>
        <p:txBody>
          <a:bodyPr wrap="none">
            <a:spAutoFit/>
          </a:bodyPr>
          <a:lstStyle/>
          <a:p>
            <a:r>
              <a:rPr lang="de-DE" dirty="0"/>
              <a:t>D</a:t>
            </a:r>
            <a:r>
              <a:rPr lang="de-DE" baseline="-25000" dirty="0"/>
              <a:t>WORLD</a:t>
            </a:r>
            <a:r>
              <a:rPr lang="de-DE" dirty="0"/>
              <a:t>  </a:t>
            </a:r>
          </a:p>
        </p:txBody>
      </p:sp>
      <p:sp>
        <p:nvSpPr>
          <p:cNvPr id="29" name="Rechteck 28">
            <a:extLst>
              <a:ext uri="{FF2B5EF4-FFF2-40B4-BE49-F238E27FC236}">
                <a16:creationId xmlns:a16="http://schemas.microsoft.com/office/drawing/2014/main" id="{E86AC5D6-25AA-767A-993B-F2DE0426A20F}"/>
              </a:ext>
            </a:extLst>
          </p:cNvPr>
          <p:cNvSpPr/>
          <p:nvPr/>
        </p:nvSpPr>
        <p:spPr>
          <a:xfrm>
            <a:off x="7625389" y="3846838"/>
            <a:ext cx="670312" cy="369332"/>
          </a:xfrm>
          <a:prstGeom prst="rect">
            <a:avLst/>
          </a:prstGeom>
        </p:spPr>
        <p:txBody>
          <a:bodyPr wrap="none">
            <a:spAutoFit/>
          </a:bodyPr>
          <a:lstStyle/>
          <a:p>
            <a:r>
              <a:rPr lang="de-DE" dirty="0"/>
              <a:t>AC</a:t>
            </a:r>
            <a:r>
              <a:rPr lang="de-DE" baseline="-25000" dirty="0"/>
              <a:t>CH</a:t>
            </a:r>
            <a:r>
              <a:rPr lang="de-DE" dirty="0"/>
              <a:t> </a:t>
            </a:r>
          </a:p>
        </p:txBody>
      </p:sp>
      <p:sp>
        <p:nvSpPr>
          <p:cNvPr id="30" name="Rechteck 29">
            <a:extLst>
              <a:ext uri="{FF2B5EF4-FFF2-40B4-BE49-F238E27FC236}">
                <a16:creationId xmlns:a16="http://schemas.microsoft.com/office/drawing/2014/main" id="{9DF3F921-7A33-9FCB-4723-BCDEAB19A9C6}"/>
              </a:ext>
            </a:extLst>
          </p:cNvPr>
          <p:cNvSpPr/>
          <p:nvPr/>
        </p:nvSpPr>
        <p:spPr>
          <a:xfrm>
            <a:off x="3426024" y="4138017"/>
            <a:ext cx="793294" cy="369332"/>
          </a:xfrm>
          <a:prstGeom prst="rect">
            <a:avLst/>
          </a:prstGeom>
        </p:spPr>
        <p:txBody>
          <a:bodyPr wrap="none">
            <a:spAutoFit/>
          </a:bodyPr>
          <a:lstStyle/>
          <a:p>
            <a:r>
              <a:rPr lang="de-DE" dirty="0"/>
              <a:t>AC</a:t>
            </a:r>
            <a:r>
              <a:rPr lang="de-DE" baseline="-25000" dirty="0"/>
              <a:t>THAI</a:t>
            </a:r>
            <a:r>
              <a:rPr lang="de-DE" dirty="0"/>
              <a:t> </a:t>
            </a:r>
          </a:p>
        </p:txBody>
      </p:sp>
      <p:sp>
        <p:nvSpPr>
          <p:cNvPr id="31" name="Textfeld 30">
            <a:extLst>
              <a:ext uri="{FF2B5EF4-FFF2-40B4-BE49-F238E27FC236}">
                <a16:creationId xmlns:a16="http://schemas.microsoft.com/office/drawing/2014/main" id="{F6E29252-B590-ECA4-0835-12011162136A}"/>
              </a:ext>
            </a:extLst>
          </p:cNvPr>
          <p:cNvSpPr txBox="1"/>
          <p:nvPr/>
        </p:nvSpPr>
        <p:spPr>
          <a:xfrm>
            <a:off x="5903284" y="1516983"/>
            <a:ext cx="1889452" cy="535412"/>
          </a:xfrm>
          <a:prstGeom prst="rect">
            <a:avLst/>
          </a:prstGeom>
          <a:noFill/>
        </p:spPr>
        <p:txBody>
          <a:bodyPr wrap="square" rtlCol="0">
            <a:noAutofit/>
          </a:bodyPr>
          <a:lstStyle/>
          <a:p>
            <a:r>
              <a:rPr lang="de-DE" sz="2400" dirty="0" err="1"/>
              <a:t>Switzerland</a:t>
            </a:r>
            <a:endParaRPr lang="de-DE" sz="2400" dirty="0"/>
          </a:p>
          <a:p>
            <a:endParaRPr lang="de-DE" sz="2000" dirty="0"/>
          </a:p>
        </p:txBody>
      </p:sp>
      <p:sp>
        <p:nvSpPr>
          <p:cNvPr id="35" name="Rechteck 34">
            <a:extLst>
              <a:ext uri="{FF2B5EF4-FFF2-40B4-BE49-F238E27FC236}">
                <a16:creationId xmlns:a16="http://schemas.microsoft.com/office/drawing/2014/main" id="{BCE35637-D3C8-F589-972E-3721B47D7C45}"/>
              </a:ext>
            </a:extLst>
          </p:cNvPr>
          <p:cNvSpPr/>
          <p:nvPr/>
        </p:nvSpPr>
        <p:spPr>
          <a:xfrm>
            <a:off x="2464005" y="4343122"/>
            <a:ext cx="730328" cy="369332"/>
          </a:xfrm>
          <a:prstGeom prst="rect">
            <a:avLst/>
          </a:prstGeom>
        </p:spPr>
        <p:txBody>
          <a:bodyPr wrap="none">
            <a:spAutoFit/>
          </a:bodyPr>
          <a:lstStyle/>
          <a:p>
            <a:r>
              <a:rPr lang="de-DE" dirty="0"/>
              <a:t>D</a:t>
            </a:r>
            <a:r>
              <a:rPr lang="de-DE" baseline="-25000" dirty="0"/>
              <a:t>THAI</a:t>
            </a:r>
            <a:r>
              <a:rPr lang="de-DE" dirty="0"/>
              <a:t>  </a:t>
            </a:r>
          </a:p>
        </p:txBody>
      </p:sp>
      <p:sp>
        <p:nvSpPr>
          <p:cNvPr id="42" name="Textfeld 41">
            <a:extLst>
              <a:ext uri="{FF2B5EF4-FFF2-40B4-BE49-F238E27FC236}">
                <a16:creationId xmlns:a16="http://schemas.microsoft.com/office/drawing/2014/main" id="{A4C49FA9-F006-26D1-23E9-0C71FB0A48AB}"/>
              </a:ext>
            </a:extLst>
          </p:cNvPr>
          <p:cNvSpPr txBox="1"/>
          <p:nvPr/>
        </p:nvSpPr>
        <p:spPr>
          <a:xfrm>
            <a:off x="7783444" y="4827530"/>
            <a:ext cx="284052" cy="369332"/>
          </a:xfrm>
          <a:prstGeom prst="rect">
            <a:avLst/>
          </a:prstGeom>
          <a:noFill/>
        </p:spPr>
        <p:txBody>
          <a:bodyPr wrap="none" rtlCol="0">
            <a:spAutoFit/>
          </a:bodyPr>
          <a:lstStyle/>
          <a:p>
            <a:r>
              <a:rPr lang="de-DE" dirty="0"/>
              <a:t>x</a:t>
            </a:r>
          </a:p>
        </p:txBody>
      </p:sp>
      <p:sp>
        <p:nvSpPr>
          <p:cNvPr id="43" name="Rechteck 42">
            <a:extLst>
              <a:ext uri="{FF2B5EF4-FFF2-40B4-BE49-F238E27FC236}">
                <a16:creationId xmlns:a16="http://schemas.microsoft.com/office/drawing/2014/main" id="{F00762D8-EF88-51AD-12D7-F533ED2F38B3}"/>
              </a:ext>
            </a:extLst>
          </p:cNvPr>
          <p:cNvSpPr/>
          <p:nvPr/>
        </p:nvSpPr>
        <p:spPr>
          <a:xfrm>
            <a:off x="379040" y="3709134"/>
            <a:ext cx="606256" cy="369332"/>
          </a:xfrm>
          <a:prstGeom prst="rect">
            <a:avLst/>
          </a:prstGeom>
        </p:spPr>
        <p:txBody>
          <a:bodyPr wrap="none">
            <a:spAutoFit/>
          </a:bodyPr>
          <a:lstStyle/>
          <a:p>
            <a:r>
              <a:rPr lang="de-DE" dirty="0" err="1"/>
              <a:t>p</a:t>
            </a:r>
            <a:r>
              <a:rPr lang="de-DE" baseline="-25000" dirty="0" err="1"/>
              <a:t>THAI</a:t>
            </a:r>
            <a:endParaRPr lang="de-DE" dirty="0"/>
          </a:p>
        </p:txBody>
      </p:sp>
      <mc:AlternateContent xmlns:mc="http://schemas.openxmlformats.org/markup-compatibility/2006" xmlns:a14="http://schemas.microsoft.com/office/drawing/2010/main">
        <mc:Choice Requires="a14">
          <p:sp>
            <p:nvSpPr>
              <p:cNvPr id="44" name="Rechteck 43">
                <a:extLst>
                  <a:ext uri="{FF2B5EF4-FFF2-40B4-BE49-F238E27FC236}">
                    <a16:creationId xmlns:a16="http://schemas.microsoft.com/office/drawing/2014/main" id="{DEA44401-D816-6809-E65A-054AF738382B}"/>
                  </a:ext>
                </a:extLst>
              </p:cNvPr>
              <p:cNvSpPr/>
              <p:nvPr/>
            </p:nvSpPr>
            <p:spPr>
              <a:xfrm>
                <a:off x="142943" y="2837325"/>
                <a:ext cx="778290" cy="369909"/>
              </a:xfrm>
              <a:prstGeom prst="rect">
                <a:avLst/>
              </a:prstGeom>
            </p:spPr>
            <p:txBody>
              <a:bodyPr wrap="none">
                <a:spAutoFit/>
              </a:bodyPr>
              <a:lstStyle/>
              <a:p>
                <a14:m>
                  <m:oMath xmlns:m="http://schemas.openxmlformats.org/officeDocument/2006/math">
                    <m:acc>
                      <m:accPr>
                        <m:chr m:val="̅"/>
                        <m:ctrlPr>
                          <a:rPr lang="de-DE" i="1" smtClean="0">
                            <a:latin typeface="Cambria Math" panose="02040503050406030204" pitchFamily="18" charset="0"/>
                          </a:rPr>
                        </m:ctrlPr>
                      </m:accPr>
                      <m:e>
                        <m:r>
                          <a:rPr lang="de-DE" b="0" i="1" smtClean="0">
                            <a:latin typeface="Cambria Math" panose="02040503050406030204" pitchFamily="18" charset="0"/>
                          </a:rPr>
                          <m:t>𝐴𝐶</m:t>
                        </m:r>
                      </m:e>
                    </m:acc>
                  </m:oMath>
                </a14:m>
                <a:r>
                  <a:rPr lang="de-DE" baseline="-25000" dirty="0" err="1"/>
                  <a:t>THAI</a:t>
                </a:r>
                <a:endParaRPr lang="de-DE" dirty="0"/>
              </a:p>
            </p:txBody>
          </p:sp>
        </mc:Choice>
        <mc:Fallback xmlns="">
          <p:sp>
            <p:nvSpPr>
              <p:cNvPr id="44" name="Rechteck 43">
                <a:extLst>
                  <a:ext uri="{FF2B5EF4-FFF2-40B4-BE49-F238E27FC236}">
                    <a16:creationId xmlns:a16="http://schemas.microsoft.com/office/drawing/2014/main" id="{DEA44401-D816-6809-E65A-054AF738382B}"/>
                  </a:ext>
                </a:extLst>
              </p:cNvPr>
              <p:cNvSpPr>
                <a:spLocks noRot="1" noChangeAspect="1" noMove="1" noResize="1" noEditPoints="1" noAdjustHandles="1" noChangeArrowheads="1" noChangeShapeType="1" noTextEdit="1"/>
              </p:cNvSpPr>
              <p:nvPr/>
            </p:nvSpPr>
            <p:spPr>
              <a:xfrm>
                <a:off x="142943" y="2837325"/>
                <a:ext cx="778290" cy="369909"/>
              </a:xfrm>
              <a:prstGeom prst="rect">
                <a:avLst/>
              </a:prstGeom>
              <a:blipFill>
                <a:blip r:embed="rId3"/>
                <a:stretch>
                  <a:fillRect b="-21311"/>
                </a:stretch>
              </a:blipFill>
            </p:spPr>
            <p:txBody>
              <a:bodyPr/>
              <a:lstStyle/>
              <a:p>
                <a:r>
                  <a:rPr lang="de-DE">
                    <a:noFill/>
                  </a:rPr>
                  <a:t> </a:t>
                </a:r>
              </a:p>
            </p:txBody>
          </p:sp>
        </mc:Fallback>
      </mc:AlternateContent>
      <p:sp>
        <p:nvSpPr>
          <p:cNvPr id="49" name="Rechteck 48">
            <a:extLst>
              <a:ext uri="{FF2B5EF4-FFF2-40B4-BE49-F238E27FC236}">
                <a16:creationId xmlns:a16="http://schemas.microsoft.com/office/drawing/2014/main" id="{81E8952A-4C52-BB09-6FE9-FC2CAFCE753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DED5E733-9753-4EFF-99E2-71B47857B9CF}"/>
                  </a:ext>
                </a:extLst>
              </p14:cNvPr>
              <p14:cNvContentPartPr/>
              <p14:nvPr/>
            </p14:nvContentPartPr>
            <p14:xfrm>
              <a:off x="8300267" y="76027"/>
              <a:ext cx="1363320" cy="501480"/>
            </p14:xfrm>
          </p:contentPart>
        </mc:Choice>
        <mc:Fallback>
          <p:pic>
            <p:nvPicPr>
              <p:cNvPr id="2" name="Freihand 1">
                <a:extLst>
                  <a:ext uri="{FF2B5EF4-FFF2-40B4-BE49-F238E27FC236}">
                    <a16:creationId xmlns:a16="http://schemas.microsoft.com/office/drawing/2014/main" id="{DED5E733-9753-4EFF-99E2-71B47857B9CF}"/>
                  </a:ext>
                </a:extLst>
              </p:cNvPr>
              <p:cNvPicPr/>
              <p:nvPr/>
            </p:nvPicPr>
            <p:blipFill>
              <a:blip r:embed="rId5"/>
              <a:stretch>
                <a:fillRect/>
              </a:stretch>
            </p:blipFill>
            <p:spPr>
              <a:xfrm>
                <a:off x="8295947" y="71707"/>
                <a:ext cx="1371960" cy="5101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7" name="Freihand 96">
                <a:extLst>
                  <a:ext uri="{FF2B5EF4-FFF2-40B4-BE49-F238E27FC236}">
                    <a16:creationId xmlns:a16="http://schemas.microsoft.com/office/drawing/2014/main" id="{1A497344-E368-4230-8F07-F935F3B21EB7}"/>
                  </a:ext>
                </a:extLst>
              </p14:cNvPr>
              <p14:cNvContentPartPr/>
              <p14:nvPr/>
            </p14:nvContentPartPr>
            <p14:xfrm>
              <a:off x="1540547" y="1946947"/>
              <a:ext cx="1544040" cy="93960"/>
            </p14:xfrm>
          </p:contentPart>
        </mc:Choice>
        <mc:Fallback>
          <p:pic>
            <p:nvPicPr>
              <p:cNvPr id="97" name="Freihand 96">
                <a:extLst>
                  <a:ext uri="{FF2B5EF4-FFF2-40B4-BE49-F238E27FC236}">
                    <a16:creationId xmlns:a16="http://schemas.microsoft.com/office/drawing/2014/main" id="{1A497344-E368-4230-8F07-F935F3B21EB7}"/>
                  </a:ext>
                </a:extLst>
              </p:cNvPr>
              <p:cNvPicPr/>
              <p:nvPr/>
            </p:nvPicPr>
            <p:blipFill>
              <a:blip r:embed="rId7"/>
              <a:stretch>
                <a:fillRect/>
              </a:stretch>
            </p:blipFill>
            <p:spPr>
              <a:xfrm>
                <a:off x="1536227" y="1942627"/>
                <a:ext cx="155268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8" name="Freihand 97">
                <a:extLst>
                  <a:ext uri="{FF2B5EF4-FFF2-40B4-BE49-F238E27FC236}">
                    <a16:creationId xmlns:a16="http://schemas.microsoft.com/office/drawing/2014/main" id="{117C544A-45C2-4844-9DC8-6A897458B952}"/>
                  </a:ext>
                </a:extLst>
              </p14:cNvPr>
              <p14:cNvContentPartPr/>
              <p14:nvPr/>
            </p14:nvContentPartPr>
            <p14:xfrm>
              <a:off x="8509787" y="2446627"/>
              <a:ext cx="360" cy="360"/>
            </p14:xfrm>
          </p:contentPart>
        </mc:Choice>
        <mc:Fallback>
          <p:pic>
            <p:nvPicPr>
              <p:cNvPr id="98" name="Freihand 97">
                <a:extLst>
                  <a:ext uri="{FF2B5EF4-FFF2-40B4-BE49-F238E27FC236}">
                    <a16:creationId xmlns:a16="http://schemas.microsoft.com/office/drawing/2014/main" id="{117C544A-45C2-4844-9DC8-6A897458B952}"/>
                  </a:ext>
                </a:extLst>
              </p:cNvPr>
              <p:cNvPicPr/>
              <p:nvPr/>
            </p:nvPicPr>
            <p:blipFill>
              <a:blip r:embed="rId9"/>
              <a:stretch>
                <a:fillRect/>
              </a:stretch>
            </p:blipFill>
            <p:spPr>
              <a:xfrm>
                <a:off x="8505467" y="2442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3" name="Freihand 112">
                <a:extLst>
                  <a:ext uri="{FF2B5EF4-FFF2-40B4-BE49-F238E27FC236}">
                    <a16:creationId xmlns:a16="http://schemas.microsoft.com/office/drawing/2014/main" id="{B57819F5-B57C-402C-8784-43D8874B8F89}"/>
                  </a:ext>
                </a:extLst>
              </p14:cNvPr>
              <p14:cNvContentPartPr/>
              <p14:nvPr/>
            </p14:nvContentPartPr>
            <p14:xfrm>
              <a:off x="94067" y="2783947"/>
              <a:ext cx="786960" cy="625680"/>
            </p14:xfrm>
          </p:contentPart>
        </mc:Choice>
        <mc:Fallback>
          <p:pic>
            <p:nvPicPr>
              <p:cNvPr id="113" name="Freihand 112">
                <a:extLst>
                  <a:ext uri="{FF2B5EF4-FFF2-40B4-BE49-F238E27FC236}">
                    <a16:creationId xmlns:a16="http://schemas.microsoft.com/office/drawing/2014/main" id="{B57819F5-B57C-402C-8784-43D8874B8F89}"/>
                  </a:ext>
                </a:extLst>
              </p:cNvPr>
              <p:cNvPicPr/>
              <p:nvPr/>
            </p:nvPicPr>
            <p:blipFill>
              <a:blip r:embed="rId11"/>
              <a:stretch>
                <a:fillRect/>
              </a:stretch>
            </p:blipFill>
            <p:spPr>
              <a:xfrm>
                <a:off x="89747" y="2779627"/>
                <a:ext cx="795600" cy="634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08" name="Freihand 207">
                <a:extLst>
                  <a:ext uri="{FF2B5EF4-FFF2-40B4-BE49-F238E27FC236}">
                    <a16:creationId xmlns:a16="http://schemas.microsoft.com/office/drawing/2014/main" id="{39258B6B-D365-455C-8F27-AF03B0026C81}"/>
                  </a:ext>
                </a:extLst>
              </p14:cNvPr>
              <p14:cNvContentPartPr/>
              <p14:nvPr/>
            </p14:nvContentPartPr>
            <p14:xfrm>
              <a:off x="497987" y="3646147"/>
              <a:ext cx="372960" cy="36360"/>
            </p14:xfrm>
          </p:contentPart>
        </mc:Choice>
        <mc:Fallback>
          <p:pic>
            <p:nvPicPr>
              <p:cNvPr id="208" name="Freihand 207">
                <a:extLst>
                  <a:ext uri="{FF2B5EF4-FFF2-40B4-BE49-F238E27FC236}">
                    <a16:creationId xmlns:a16="http://schemas.microsoft.com/office/drawing/2014/main" id="{39258B6B-D365-455C-8F27-AF03B0026C81}"/>
                  </a:ext>
                </a:extLst>
              </p:cNvPr>
              <p:cNvPicPr/>
              <p:nvPr/>
            </p:nvPicPr>
            <p:blipFill>
              <a:blip r:embed="rId13"/>
              <a:stretch>
                <a:fillRect/>
              </a:stretch>
            </p:blipFill>
            <p:spPr>
              <a:xfrm>
                <a:off x="493667" y="3641827"/>
                <a:ext cx="381600" cy="45000"/>
              </a:xfrm>
              <a:prstGeom prst="rect">
                <a:avLst/>
              </a:prstGeom>
            </p:spPr>
          </p:pic>
        </mc:Fallback>
      </mc:AlternateContent>
      <p:grpSp>
        <p:nvGrpSpPr>
          <p:cNvPr id="465" name="Gruppieren 464">
            <a:extLst>
              <a:ext uri="{FF2B5EF4-FFF2-40B4-BE49-F238E27FC236}">
                <a16:creationId xmlns:a16="http://schemas.microsoft.com/office/drawing/2014/main" id="{FF112E66-9124-4B5A-A283-67D1C79C0E29}"/>
              </a:ext>
            </a:extLst>
          </p:cNvPr>
          <p:cNvGrpSpPr/>
          <p:nvPr/>
        </p:nvGrpSpPr>
        <p:grpSpPr>
          <a:xfrm>
            <a:off x="465947" y="418747"/>
            <a:ext cx="11556720" cy="6294960"/>
            <a:chOff x="465947" y="418747"/>
            <a:chExt cx="11556720" cy="6294960"/>
          </a:xfrm>
        </p:grpSpPr>
        <mc:AlternateContent xmlns:mc="http://schemas.openxmlformats.org/markup-compatibility/2006">
          <mc:Choice xmlns:p14="http://schemas.microsoft.com/office/powerpoint/2010/main" Requires="p14">
            <p:contentPart p14:bwMode="auto" r:id="rId14">
              <p14:nvContentPartPr>
                <p14:cNvPr id="3" name="Freihand 2">
                  <a:extLst>
                    <a:ext uri="{FF2B5EF4-FFF2-40B4-BE49-F238E27FC236}">
                      <a16:creationId xmlns:a16="http://schemas.microsoft.com/office/drawing/2014/main" id="{74FBDD30-4928-428D-AD61-A1EDDD57D76E}"/>
                    </a:ext>
                  </a:extLst>
                </p14:cNvPr>
                <p14:cNvContentPartPr/>
                <p14:nvPr/>
              </p14:nvContentPartPr>
              <p14:xfrm>
                <a:off x="5038667" y="3596467"/>
                <a:ext cx="172800" cy="5040"/>
              </p14:xfrm>
            </p:contentPart>
          </mc:Choice>
          <mc:Fallback>
            <p:pic>
              <p:nvPicPr>
                <p:cNvPr id="3" name="Freihand 2">
                  <a:extLst>
                    <a:ext uri="{FF2B5EF4-FFF2-40B4-BE49-F238E27FC236}">
                      <a16:creationId xmlns:a16="http://schemas.microsoft.com/office/drawing/2014/main" id="{74FBDD30-4928-428D-AD61-A1EDDD57D76E}"/>
                    </a:ext>
                  </a:extLst>
                </p:cNvPr>
                <p:cNvPicPr/>
                <p:nvPr/>
              </p:nvPicPr>
              <p:blipFill>
                <a:blip r:embed="rId15"/>
                <a:stretch>
                  <a:fillRect/>
                </a:stretch>
              </p:blipFill>
              <p:spPr>
                <a:xfrm>
                  <a:off x="5034347" y="3592147"/>
                  <a:ext cx="18144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5" name="Freihand 4">
                  <a:extLst>
                    <a:ext uri="{FF2B5EF4-FFF2-40B4-BE49-F238E27FC236}">
                      <a16:creationId xmlns:a16="http://schemas.microsoft.com/office/drawing/2014/main" id="{94590FEA-29CF-4E87-99FD-B09819BE8E9A}"/>
                    </a:ext>
                  </a:extLst>
                </p14:cNvPr>
                <p14:cNvContentPartPr/>
                <p14:nvPr/>
              </p14:nvContentPartPr>
              <p14:xfrm>
                <a:off x="5396147" y="3548227"/>
                <a:ext cx="404280" cy="30240"/>
              </p14:xfrm>
            </p:contentPart>
          </mc:Choice>
          <mc:Fallback>
            <p:pic>
              <p:nvPicPr>
                <p:cNvPr id="5" name="Freihand 4">
                  <a:extLst>
                    <a:ext uri="{FF2B5EF4-FFF2-40B4-BE49-F238E27FC236}">
                      <a16:creationId xmlns:a16="http://schemas.microsoft.com/office/drawing/2014/main" id="{94590FEA-29CF-4E87-99FD-B09819BE8E9A}"/>
                    </a:ext>
                  </a:extLst>
                </p:cNvPr>
                <p:cNvPicPr/>
                <p:nvPr/>
              </p:nvPicPr>
              <p:blipFill>
                <a:blip r:embed="rId17"/>
                <a:stretch>
                  <a:fillRect/>
                </a:stretch>
              </p:blipFill>
              <p:spPr>
                <a:xfrm>
                  <a:off x="5391827" y="3543907"/>
                  <a:ext cx="41292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6A962CE3-3275-4A77-B261-72FEDBA86C05}"/>
                    </a:ext>
                  </a:extLst>
                </p14:cNvPr>
                <p14:cNvContentPartPr/>
                <p14:nvPr/>
              </p14:nvContentPartPr>
              <p14:xfrm>
                <a:off x="5853707" y="3494947"/>
                <a:ext cx="313920" cy="43560"/>
              </p14:xfrm>
            </p:contentPart>
          </mc:Choice>
          <mc:Fallback>
            <p:pic>
              <p:nvPicPr>
                <p:cNvPr id="13" name="Freihand 12">
                  <a:extLst>
                    <a:ext uri="{FF2B5EF4-FFF2-40B4-BE49-F238E27FC236}">
                      <a16:creationId xmlns:a16="http://schemas.microsoft.com/office/drawing/2014/main" id="{6A962CE3-3275-4A77-B261-72FEDBA86C05}"/>
                    </a:ext>
                  </a:extLst>
                </p:cNvPr>
                <p:cNvPicPr/>
                <p:nvPr/>
              </p:nvPicPr>
              <p:blipFill>
                <a:blip r:embed="rId19"/>
                <a:stretch>
                  <a:fillRect/>
                </a:stretch>
              </p:blipFill>
              <p:spPr>
                <a:xfrm>
                  <a:off x="5849387" y="3490627"/>
                  <a:ext cx="32256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4" name="Freihand 13">
                  <a:extLst>
                    <a:ext uri="{FF2B5EF4-FFF2-40B4-BE49-F238E27FC236}">
                      <a16:creationId xmlns:a16="http://schemas.microsoft.com/office/drawing/2014/main" id="{5F3DA3A5-92A0-4DFE-967C-2B85AE18169D}"/>
                    </a:ext>
                  </a:extLst>
                </p14:cNvPr>
                <p14:cNvContentPartPr/>
                <p14:nvPr/>
              </p14:nvContentPartPr>
              <p14:xfrm>
                <a:off x="6171587" y="3497467"/>
                <a:ext cx="38880" cy="255600"/>
              </p14:xfrm>
            </p:contentPart>
          </mc:Choice>
          <mc:Fallback>
            <p:pic>
              <p:nvPicPr>
                <p:cNvPr id="14" name="Freihand 13">
                  <a:extLst>
                    <a:ext uri="{FF2B5EF4-FFF2-40B4-BE49-F238E27FC236}">
                      <a16:creationId xmlns:a16="http://schemas.microsoft.com/office/drawing/2014/main" id="{5F3DA3A5-92A0-4DFE-967C-2B85AE18169D}"/>
                    </a:ext>
                  </a:extLst>
                </p:cNvPr>
                <p:cNvPicPr/>
                <p:nvPr/>
              </p:nvPicPr>
              <p:blipFill>
                <a:blip r:embed="rId21"/>
                <a:stretch>
                  <a:fillRect/>
                </a:stretch>
              </p:blipFill>
              <p:spPr>
                <a:xfrm>
                  <a:off x="6167267" y="3493147"/>
                  <a:ext cx="4752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5" name="Freihand 14">
                  <a:extLst>
                    <a:ext uri="{FF2B5EF4-FFF2-40B4-BE49-F238E27FC236}">
                      <a16:creationId xmlns:a16="http://schemas.microsoft.com/office/drawing/2014/main" id="{7BA768FB-9E9A-40C0-A3FF-21AA3EB22190}"/>
                    </a:ext>
                  </a:extLst>
                </p14:cNvPr>
                <p14:cNvContentPartPr/>
                <p14:nvPr/>
              </p14:nvContentPartPr>
              <p14:xfrm>
                <a:off x="6232067" y="4084987"/>
                <a:ext cx="88200" cy="678600"/>
              </p14:xfrm>
            </p:contentPart>
          </mc:Choice>
          <mc:Fallback>
            <p:pic>
              <p:nvPicPr>
                <p:cNvPr id="15" name="Freihand 14">
                  <a:extLst>
                    <a:ext uri="{FF2B5EF4-FFF2-40B4-BE49-F238E27FC236}">
                      <a16:creationId xmlns:a16="http://schemas.microsoft.com/office/drawing/2014/main" id="{7BA768FB-9E9A-40C0-A3FF-21AA3EB22190}"/>
                    </a:ext>
                  </a:extLst>
                </p:cNvPr>
                <p:cNvPicPr/>
                <p:nvPr/>
              </p:nvPicPr>
              <p:blipFill>
                <a:blip r:embed="rId23"/>
                <a:stretch>
                  <a:fillRect/>
                </a:stretch>
              </p:blipFill>
              <p:spPr>
                <a:xfrm>
                  <a:off x="6227747" y="4080667"/>
                  <a:ext cx="96840" cy="6872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7" name="Freihand 16">
                  <a:extLst>
                    <a:ext uri="{FF2B5EF4-FFF2-40B4-BE49-F238E27FC236}">
                      <a16:creationId xmlns:a16="http://schemas.microsoft.com/office/drawing/2014/main" id="{19D49B7E-481B-4053-83AB-85E972CD6C34}"/>
                    </a:ext>
                  </a:extLst>
                </p14:cNvPr>
                <p14:cNvContentPartPr/>
                <p14:nvPr/>
              </p14:nvContentPartPr>
              <p14:xfrm>
                <a:off x="6417827" y="3302707"/>
                <a:ext cx="15120" cy="32760"/>
              </p14:xfrm>
            </p:contentPart>
          </mc:Choice>
          <mc:Fallback>
            <p:pic>
              <p:nvPicPr>
                <p:cNvPr id="17" name="Freihand 16">
                  <a:extLst>
                    <a:ext uri="{FF2B5EF4-FFF2-40B4-BE49-F238E27FC236}">
                      <a16:creationId xmlns:a16="http://schemas.microsoft.com/office/drawing/2014/main" id="{19D49B7E-481B-4053-83AB-85E972CD6C34}"/>
                    </a:ext>
                  </a:extLst>
                </p:cNvPr>
                <p:cNvPicPr/>
                <p:nvPr/>
              </p:nvPicPr>
              <p:blipFill>
                <a:blip r:embed="rId25"/>
                <a:stretch>
                  <a:fillRect/>
                </a:stretch>
              </p:blipFill>
              <p:spPr>
                <a:xfrm>
                  <a:off x="6413507" y="3298387"/>
                  <a:ext cx="237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41" name="Freihand 40">
                  <a:extLst>
                    <a:ext uri="{FF2B5EF4-FFF2-40B4-BE49-F238E27FC236}">
                      <a16:creationId xmlns:a16="http://schemas.microsoft.com/office/drawing/2014/main" id="{DC4DA1D1-BAA8-4945-9280-CE53DC404BBA}"/>
                    </a:ext>
                  </a:extLst>
                </p14:cNvPr>
                <p14:cNvContentPartPr/>
                <p14:nvPr/>
              </p14:nvContentPartPr>
              <p14:xfrm>
                <a:off x="9784547" y="1899787"/>
                <a:ext cx="109800" cy="145080"/>
              </p14:xfrm>
            </p:contentPart>
          </mc:Choice>
          <mc:Fallback>
            <p:pic>
              <p:nvPicPr>
                <p:cNvPr id="41" name="Freihand 40">
                  <a:extLst>
                    <a:ext uri="{FF2B5EF4-FFF2-40B4-BE49-F238E27FC236}">
                      <a16:creationId xmlns:a16="http://schemas.microsoft.com/office/drawing/2014/main" id="{DC4DA1D1-BAA8-4945-9280-CE53DC404BBA}"/>
                    </a:ext>
                  </a:extLst>
                </p:cNvPr>
                <p:cNvPicPr/>
                <p:nvPr/>
              </p:nvPicPr>
              <p:blipFill>
                <a:blip r:embed="rId27"/>
                <a:stretch>
                  <a:fillRect/>
                </a:stretch>
              </p:blipFill>
              <p:spPr>
                <a:xfrm>
                  <a:off x="9780227" y="1895467"/>
                  <a:ext cx="1184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45" name="Freihand 44">
                  <a:extLst>
                    <a:ext uri="{FF2B5EF4-FFF2-40B4-BE49-F238E27FC236}">
                      <a16:creationId xmlns:a16="http://schemas.microsoft.com/office/drawing/2014/main" id="{41EABA96-D4F8-4191-871E-DB19F38EAF02}"/>
                    </a:ext>
                  </a:extLst>
                </p14:cNvPr>
                <p14:cNvContentPartPr/>
                <p14:nvPr/>
              </p14:nvContentPartPr>
              <p14:xfrm>
                <a:off x="9889307" y="1897627"/>
                <a:ext cx="85680" cy="104040"/>
              </p14:xfrm>
            </p:contentPart>
          </mc:Choice>
          <mc:Fallback>
            <p:pic>
              <p:nvPicPr>
                <p:cNvPr id="45" name="Freihand 44">
                  <a:extLst>
                    <a:ext uri="{FF2B5EF4-FFF2-40B4-BE49-F238E27FC236}">
                      <a16:creationId xmlns:a16="http://schemas.microsoft.com/office/drawing/2014/main" id="{41EABA96-D4F8-4191-871E-DB19F38EAF02}"/>
                    </a:ext>
                  </a:extLst>
                </p:cNvPr>
                <p:cNvPicPr/>
                <p:nvPr/>
              </p:nvPicPr>
              <p:blipFill>
                <a:blip r:embed="rId29"/>
                <a:stretch>
                  <a:fillRect/>
                </a:stretch>
              </p:blipFill>
              <p:spPr>
                <a:xfrm>
                  <a:off x="9884987" y="1893307"/>
                  <a:ext cx="943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46" name="Freihand 45">
                  <a:extLst>
                    <a:ext uri="{FF2B5EF4-FFF2-40B4-BE49-F238E27FC236}">
                      <a16:creationId xmlns:a16="http://schemas.microsoft.com/office/drawing/2014/main" id="{D5EAB9B7-2865-47CB-840D-89F6DEE876C8}"/>
                    </a:ext>
                  </a:extLst>
                </p14:cNvPr>
                <p14:cNvContentPartPr/>
                <p14:nvPr/>
              </p14:nvContentPartPr>
              <p14:xfrm>
                <a:off x="9978227" y="1879987"/>
                <a:ext cx="101880" cy="129240"/>
              </p14:xfrm>
            </p:contentPart>
          </mc:Choice>
          <mc:Fallback>
            <p:pic>
              <p:nvPicPr>
                <p:cNvPr id="46" name="Freihand 45">
                  <a:extLst>
                    <a:ext uri="{FF2B5EF4-FFF2-40B4-BE49-F238E27FC236}">
                      <a16:creationId xmlns:a16="http://schemas.microsoft.com/office/drawing/2014/main" id="{D5EAB9B7-2865-47CB-840D-89F6DEE876C8}"/>
                    </a:ext>
                  </a:extLst>
                </p:cNvPr>
                <p:cNvPicPr/>
                <p:nvPr/>
              </p:nvPicPr>
              <p:blipFill>
                <a:blip r:embed="rId31"/>
                <a:stretch>
                  <a:fillRect/>
                </a:stretch>
              </p:blipFill>
              <p:spPr>
                <a:xfrm>
                  <a:off x="9973907" y="1875667"/>
                  <a:ext cx="1105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47" name="Freihand 46">
                  <a:extLst>
                    <a:ext uri="{FF2B5EF4-FFF2-40B4-BE49-F238E27FC236}">
                      <a16:creationId xmlns:a16="http://schemas.microsoft.com/office/drawing/2014/main" id="{98B6ACED-F61F-4B32-AC4C-9B2B1FF46681}"/>
                    </a:ext>
                  </a:extLst>
                </p14:cNvPr>
                <p14:cNvContentPartPr/>
                <p14:nvPr/>
              </p14:nvContentPartPr>
              <p14:xfrm>
                <a:off x="10111787" y="1893667"/>
                <a:ext cx="442440" cy="74160"/>
              </p14:xfrm>
            </p:contentPart>
          </mc:Choice>
          <mc:Fallback>
            <p:pic>
              <p:nvPicPr>
                <p:cNvPr id="47" name="Freihand 46">
                  <a:extLst>
                    <a:ext uri="{FF2B5EF4-FFF2-40B4-BE49-F238E27FC236}">
                      <a16:creationId xmlns:a16="http://schemas.microsoft.com/office/drawing/2014/main" id="{98B6ACED-F61F-4B32-AC4C-9B2B1FF46681}"/>
                    </a:ext>
                  </a:extLst>
                </p:cNvPr>
                <p:cNvPicPr/>
                <p:nvPr/>
              </p:nvPicPr>
              <p:blipFill>
                <a:blip r:embed="rId33"/>
                <a:stretch>
                  <a:fillRect/>
                </a:stretch>
              </p:blipFill>
              <p:spPr>
                <a:xfrm>
                  <a:off x="10107467" y="1889347"/>
                  <a:ext cx="4510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8" name="Freihand 17">
                  <a:extLst>
                    <a:ext uri="{FF2B5EF4-FFF2-40B4-BE49-F238E27FC236}">
                      <a16:creationId xmlns:a16="http://schemas.microsoft.com/office/drawing/2014/main" id="{660E2282-28E1-4658-99EE-D379E9D476B2}"/>
                    </a:ext>
                  </a:extLst>
                </p14:cNvPr>
                <p14:cNvContentPartPr/>
                <p14:nvPr/>
              </p14:nvContentPartPr>
              <p14:xfrm>
                <a:off x="7708787" y="2045227"/>
                <a:ext cx="206640" cy="140760"/>
              </p14:xfrm>
            </p:contentPart>
          </mc:Choice>
          <mc:Fallback>
            <p:pic>
              <p:nvPicPr>
                <p:cNvPr id="18" name="Freihand 17">
                  <a:extLst>
                    <a:ext uri="{FF2B5EF4-FFF2-40B4-BE49-F238E27FC236}">
                      <a16:creationId xmlns:a16="http://schemas.microsoft.com/office/drawing/2014/main" id="{660E2282-28E1-4658-99EE-D379E9D476B2}"/>
                    </a:ext>
                  </a:extLst>
                </p:cNvPr>
                <p:cNvPicPr/>
                <p:nvPr/>
              </p:nvPicPr>
              <p:blipFill>
                <a:blip r:embed="rId35"/>
                <a:stretch>
                  <a:fillRect/>
                </a:stretch>
              </p:blipFill>
              <p:spPr>
                <a:xfrm>
                  <a:off x="7704467" y="2040907"/>
                  <a:ext cx="21528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6" name="Freihand 25">
                  <a:extLst>
                    <a:ext uri="{FF2B5EF4-FFF2-40B4-BE49-F238E27FC236}">
                      <a16:creationId xmlns:a16="http://schemas.microsoft.com/office/drawing/2014/main" id="{7D2BDD19-5B27-401D-B90F-76D32B46CA4E}"/>
                    </a:ext>
                  </a:extLst>
                </p14:cNvPr>
                <p14:cNvContentPartPr/>
                <p14:nvPr/>
              </p14:nvContentPartPr>
              <p14:xfrm>
                <a:off x="7894187" y="1959907"/>
                <a:ext cx="26640" cy="26280"/>
              </p14:xfrm>
            </p:contentPart>
          </mc:Choice>
          <mc:Fallback>
            <p:pic>
              <p:nvPicPr>
                <p:cNvPr id="26" name="Freihand 25">
                  <a:extLst>
                    <a:ext uri="{FF2B5EF4-FFF2-40B4-BE49-F238E27FC236}">
                      <a16:creationId xmlns:a16="http://schemas.microsoft.com/office/drawing/2014/main" id="{7D2BDD19-5B27-401D-B90F-76D32B46CA4E}"/>
                    </a:ext>
                  </a:extLst>
                </p:cNvPr>
                <p:cNvPicPr/>
                <p:nvPr/>
              </p:nvPicPr>
              <p:blipFill>
                <a:blip r:embed="rId37"/>
                <a:stretch>
                  <a:fillRect/>
                </a:stretch>
              </p:blipFill>
              <p:spPr>
                <a:xfrm>
                  <a:off x="7889867" y="1955587"/>
                  <a:ext cx="352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7" name="Freihand 26">
                  <a:extLst>
                    <a:ext uri="{FF2B5EF4-FFF2-40B4-BE49-F238E27FC236}">
                      <a16:creationId xmlns:a16="http://schemas.microsoft.com/office/drawing/2014/main" id="{449A3075-BD4B-47FC-8456-55B373EDDBA0}"/>
                    </a:ext>
                  </a:extLst>
                </p14:cNvPr>
                <p14:cNvContentPartPr/>
                <p14:nvPr/>
              </p14:nvContentPartPr>
              <p14:xfrm>
                <a:off x="8078867" y="1926787"/>
                <a:ext cx="238320" cy="232560"/>
              </p14:xfrm>
            </p:contentPart>
          </mc:Choice>
          <mc:Fallback>
            <p:pic>
              <p:nvPicPr>
                <p:cNvPr id="27" name="Freihand 26">
                  <a:extLst>
                    <a:ext uri="{FF2B5EF4-FFF2-40B4-BE49-F238E27FC236}">
                      <a16:creationId xmlns:a16="http://schemas.microsoft.com/office/drawing/2014/main" id="{449A3075-BD4B-47FC-8456-55B373EDDBA0}"/>
                    </a:ext>
                  </a:extLst>
                </p:cNvPr>
                <p:cNvPicPr/>
                <p:nvPr/>
              </p:nvPicPr>
              <p:blipFill>
                <a:blip r:embed="rId39"/>
                <a:stretch>
                  <a:fillRect/>
                </a:stretch>
              </p:blipFill>
              <p:spPr>
                <a:xfrm>
                  <a:off x="8074547" y="1922467"/>
                  <a:ext cx="24696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8" name="Freihand 27">
                  <a:extLst>
                    <a:ext uri="{FF2B5EF4-FFF2-40B4-BE49-F238E27FC236}">
                      <a16:creationId xmlns:a16="http://schemas.microsoft.com/office/drawing/2014/main" id="{5B218CE3-EEE8-4FD1-BF8F-A65B2D41F988}"/>
                    </a:ext>
                  </a:extLst>
                </p14:cNvPr>
                <p14:cNvContentPartPr/>
                <p14:nvPr/>
              </p14:nvContentPartPr>
              <p14:xfrm>
                <a:off x="8428067" y="1872427"/>
                <a:ext cx="105480" cy="223920"/>
              </p14:xfrm>
            </p:contentPart>
          </mc:Choice>
          <mc:Fallback>
            <p:pic>
              <p:nvPicPr>
                <p:cNvPr id="28" name="Freihand 27">
                  <a:extLst>
                    <a:ext uri="{FF2B5EF4-FFF2-40B4-BE49-F238E27FC236}">
                      <a16:creationId xmlns:a16="http://schemas.microsoft.com/office/drawing/2014/main" id="{5B218CE3-EEE8-4FD1-BF8F-A65B2D41F988}"/>
                    </a:ext>
                  </a:extLst>
                </p:cNvPr>
                <p:cNvPicPr/>
                <p:nvPr/>
              </p:nvPicPr>
              <p:blipFill>
                <a:blip r:embed="rId41"/>
                <a:stretch>
                  <a:fillRect/>
                </a:stretch>
              </p:blipFill>
              <p:spPr>
                <a:xfrm>
                  <a:off x="8423747" y="1868107"/>
                  <a:ext cx="11412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2" name="Freihand 31">
                  <a:extLst>
                    <a:ext uri="{FF2B5EF4-FFF2-40B4-BE49-F238E27FC236}">
                      <a16:creationId xmlns:a16="http://schemas.microsoft.com/office/drawing/2014/main" id="{70CB2676-E113-4B78-BB7C-47D33088EC86}"/>
                    </a:ext>
                  </a:extLst>
                </p14:cNvPr>
                <p14:cNvContentPartPr/>
                <p14:nvPr/>
              </p14:nvContentPartPr>
              <p14:xfrm>
                <a:off x="8561987" y="1978267"/>
                <a:ext cx="103320" cy="86760"/>
              </p14:xfrm>
            </p:contentPart>
          </mc:Choice>
          <mc:Fallback>
            <p:pic>
              <p:nvPicPr>
                <p:cNvPr id="32" name="Freihand 31">
                  <a:extLst>
                    <a:ext uri="{FF2B5EF4-FFF2-40B4-BE49-F238E27FC236}">
                      <a16:creationId xmlns:a16="http://schemas.microsoft.com/office/drawing/2014/main" id="{70CB2676-E113-4B78-BB7C-47D33088EC86}"/>
                    </a:ext>
                  </a:extLst>
                </p:cNvPr>
                <p:cNvPicPr/>
                <p:nvPr/>
              </p:nvPicPr>
              <p:blipFill>
                <a:blip r:embed="rId43"/>
                <a:stretch>
                  <a:fillRect/>
                </a:stretch>
              </p:blipFill>
              <p:spPr>
                <a:xfrm>
                  <a:off x="8557667" y="1973947"/>
                  <a:ext cx="1119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3" name="Freihand 32">
                  <a:extLst>
                    <a:ext uri="{FF2B5EF4-FFF2-40B4-BE49-F238E27FC236}">
                      <a16:creationId xmlns:a16="http://schemas.microsoft.com/office/drawing/2014/main" id="{E893DD49-7EE4-4334-A55A-FF991D73CB28}"/>
                    </a:ext>
                  </a:extLst>
                </p14:cNvPr>
                <p14:cNvContentPartPr/>
                <p14:nvPr/>
              </p14:nvContentPartPr>
              <p14:xfrm>
                <a:off x="8662787" y="1961707"/>
                <a:ext cx="340920" cy="238320"/>
              </p14:xfrm>
            </p:contentPart>
          </mc:Choice>
          <mc:Fallback>
            <p:pic>
              <p:nvPicPr>
                <p:cNvPr id="33" name="Freihand 32">
                  <a:extLst>
                    <a:ext uri="{FF2B5EF4-FFF2-40B4-BE49-F238E27FC236}">
                      <a16:creationId xmlns:a16="http://schemas.microsoft.com/office/drawing/2014/main" id="{E893DD49-7EE4-4334-A55A-FF991D73CB28}"/>
                    </a:ext>
                  </a:extLst>
                </p:cNvPr>
                <p:cNvPicPr/>
                <p:nvPr/>
              </p:nvPicPr>
              <p:blipFill>
                <a:blip r:embed="rId45"/>
                <a:stretch>
                  <a:fillRect/>
                </a:stretch>
              </p:blipFill>
              <p:spPr>
                <a:xfrm>
                  <a:off x="8658467" y="1957387"/>
                  <a:ext cx="34956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4" name="Freihand 33">
                  <a:extLst>
                    <a:ext uri="{FF2B5EF4-FFF2-40B4-BE49-F238E27FC236}">
                      <a16:creationId xmlns:a16="http://schemas.microsoft.com/office/drawing/2014/main" id="{42D79E0C-AD82-4DD4-9816-692939CD3CE9}"/>
                    </a:ext>
                  </a:extLst>
                </p14:cNvPr>
                <p14:cNvContentPartPr/>
                <p14:nvPr/>
              </p14:nvContentPartPr>
              <p14:xfrm>
                <a:off x="8990387" y="1928947"/>
                <a:ext cx="360" cy="360"/>
              </p14:xfrm>
            </p:contentPart>
          </mc:Choice>
          <mc:Fallback>
            <p:pic>
              <p:nvPicPr>
                <p:cNvPr id="34" name="Freihand 33">
                  <a:extLst>
                    <a:ext uri="{FF2B5EF4-FFF2-40B4-BE49-F238E27FC236}">
                      <a16:creationId xmlns:a16="http://schemas.microsoft.com/office/drawing/2014/main" id="{42D79E0C-AD82-4DD4-9816-692939CD3CE9}"/>
                    </a:ext>
                  </a:extLst>
                </p:cNvPr>
                <p:cNvPicPr/>
                <p:nvPr/>
              </p:nvPicPr>
              <p:blipFill>
                <a:blip r:embed="rId9"/>
                <a:stretch>
                  <a:fillRect/>
                </a:stretch>
              </p:blipFill>
              <p:spPr>
                <a:xfrm>
                  <a:off x="8986067" y="1924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6" name="Freihand 35">
                  <a:extLst>
                    <a:ext uri="{FF2B5EF4-FFF2-40B4-BE49-F238E27FC236}">
                      <a16:creationId xmlns:a16="http://schemas.microsoft.com/office/drawing/2014/main" id="{629BA5EF-66A5-4B5D-A39F-0EDF4E5DB050}"/>
                    </a:ext>
                  </a:extLst>
                </p14:cNvPr>
                <p14:cNvContentPartPr/>
                <p14:nvPr/>
              </p14:nvContentPartPr>
              <p14:xfrm>
                <a:off x="9018467" y="1963507"/>
                <a:ext cx="119880" cy="72360"/>
              </p14:xfrm>
            </p:contentPart>
          </mc:Choice>
          <mc:Fallback>
            <p:pic>
              <p:nvPicPr>
                <p:cNvPr id="36" name="Freihand 35">
                  <a:extLst>
                    <a:ext uri="{FF2B5EF4-FFF2-40B4-BE49-F238E27FC236}">
                      <a16:creationId xmlns:a16="http://schemas.microsoft.com/office/drawing/2014/main" id="{629BA5EF-66A5-4B5D-A39F-0EDF4E5DB050}"/>
                    </a:ext>
                  </a:extLst>
                </p:cNvPr>
                <p:cNvPicPr/>
                <p:nvPr/>
              </p:nvPicPr>
              <p:blipFill>
                <a:blip r:embed="rId48"/>
                <a:stretch>
                  <a:fillRect/>
                </a:stretch>
              </p:blipFill>
              <p:spPr>
                <a:xfrm>
                  <a:off x="9014147" y="1959187"/>
                  <a:ext cx="1285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7" name="Freihand 36">
                  <a:extLst>
                    <a:ext uri="{FF2B5EF4-FFF2-40B4-BE49-F238E27FC236}">
                      <a16:creationId xmlns:a16="http://schemas.microsoft.com/office/drawing/2014/main" id="{F4C43B9C-9CEF-4F95-9F57-A93ED3D1F846}"/>
                    </a:ext>
                  </a:extLst>
                </p14:cNvPr>
                <p14:cNvContentPartPr/>
                <p14:nvPr/>
              </p14:nvContentPartPr>
              <p14:xfrm>
                <a:off x="9177227" y="1948387"/>
                <a:ext cx="187200" cy="72720"/>
              </p14:xfrm>
            </p:contentPart>
          </mc:Choice>
          <mc:Fallback>
            <p:pic>
              <p:nvPicPr>
                <p:cNvPr id="37" name="Freihand 36">
                  <a:extLst>
                    <a:ext uri="{FF2B5EF4-FFF2-40B4-BE49-F238E27FC236}">
                      <a16:creationId xmlns:a16="http://schemas.microsoft.com/office/drawing/2014/main" id="{F4C43B9C-9CEF-4F95-9F57-A93ED3D1F846}"/>
                    </a:ext>
                  </a:extLst>
                </p:cNvPr>
                <p:cNvPicPr/>
                <p:nvPr/>
              </p:nvPicPr>
              <p:blipFill>
                <a:blip r:embed="rId50"/>
                <a:stretch>
                  <a:fillRect/>
                </a:stretch>
              </p:blipFill>
              <p:spPr>
                <a:xfrm>
                  <a:off x="9172907" y="1944067"/>
                  <a:ext cx="1958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8" name="Freihand 37">
                  <a:extLst>
                    <a:ext uri="{FF2B5EF4-FFF2-40B4-BE49-F238E27FC236}">
                      <a16:creationId xmlns:a16="http://schemas.microsoft.com/office/drawing/2014/main" id="{D0D42889-1117-46B8-AB47-F501F9C78567}"/>
                    </a:ext>
                  </a:extLst>
                </p14:cNvPr>
                <p14:cNvContentPartPr/>
                <p14:nvPr/>
              </p14:nvContentPartPr>
              <p14:xfrm>
                <a:off x="9294227" y="1890427"/>
                <a:ext cx="360" cy="360"/>
              </p14:xfrm>
            </p:contentPart>
          </mc:Choice>
          <mc:Fallback>
            <p:pic>
              <p:nvPicPr>
                <p:cNvPr id="38" name="Freihand 37">
                  <a:extLst>
                    <a:ext uri="{FF2B5EF4-FFF2-40B4-BE49-F238E27FC236}">
                      <a16:creationId xmlns:a16="http://schemas.microsoft.com/office/drawing/2014/main" id="{D0D42889-1117-46B8-AB47-F501F9C78567}"/>
                    </a:ext>
                  </a:extLst>
                </p:cNvPr>
                <p:cNvPicPr/>
                <p:nvPr/>
              </p:nvPicPr>
              <p:blipFill>
                <a:blip r:embed="rId9"/>
                <a:stretch>
                  <a:fillRect/>
                </a:stretch>
              </p:blipFill>
              <p:spPr>
                <a:xfrm>
                  <a:off x="9289907" y="18861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9" name="Freihand 38">
                  <a:extLst>
                    <a:ext uri="{FF2B5EF4-FFF2-40B4-BE49-F238E27FC236}">
                      <a16:creationId xmlns:a16="http://schemas.microsoft.com/office/drawing/2014/main" id="{117B638F-AE97-48B5-8CA8-5E332912B675}"/>
                    </a:ext>
                  </a:extLst>
                </p14:cNvPr>
                <p14:cNvContentPartPr/>
                <p14:nvPr/>
              </p14:nvContentPartPr>
              <p14:xfrm>
                <a:off x="9330227" y="1931467"/>
                <a:ext cx="145800" cy="348480"/>
              </p14:xfrm>
            </p:contentPart>
          </mc:Choice>
          <mc:Fallback>
            <p:pic>
              <p:nvPicPr>
                <p:cNvPr id="39" name="Freihand 38">
                  <a:extLst>
                    <a:ext uri="{FF2B5EF4-FFF2-40B4-BE49-F238E27FC236}">
                      <a16:creationId xmlns:a16="http://schemas.microsoft.com/office/drawing/2014/main" id="{117B638F-AE97-48B5-8CA8-5E332912B675}"/>
                    </a:ext>
                  </a:extLst>
                </p:cNvPr>
                <p:cNvPicPr/>
                <p:nvPr/>
              </p:nvPicPr>
              <p:blipFill>
                <a:blip r:embed="rId53"/>
                <a:stretch>
                  <a:fillRect/>
                </a:stretch>
              </p:blipFill>
              <p:spPr>
                <a:xfrm>
                  <a:off x="9325907" y="1927147"/>
                  <a:ext cx="15444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53" name="Freihand 52">
                  <a:extLst>
                    <a:ext uri="{FF2B5EF4-FFF2-40B4-BE49-F238E27FC236}">
                      <a16:creationId xmlns:a16="http://schemas.microsoft.com/office/drawing/2014/main" id="{8540933E-7C0B-4CBE-A382-0E10EC9253F2}"/>
                    </a:ext>
                  </a:extLst>
                </p14:cNvPr>
                <p14:cNvContentPartPr/>
                <p14:nvPr/>
              </p14:nvContentPartPr>
              <p14:xfrm>
                <a:off x="9184787" y="2285347"/>
                <a:ext cx="3600" cy="24480"/>
              </p14:xfrm>
            </p:contentPart>
          </mc:Choice>
          <mc:Fallback>
            <p:pic>
              <p:nvPicPr>
                <p:cNvPr id="53" name="Freihand 52">
                  <a:extLst>
                    <a:ext uri="{FF2B5EF4-FFF2-40B4-BE49-F238E27FC236}">
                      <a16:creationId xmlns:a16="http://schemas.microsoft.com/office/drawing/2014/main" id="{8540933E-7C0B-4CBE-A382-0E10EC9253F2}"/>
                    </a:ext>
                  </a:extLst>
                </p:cNvPr>
                <p:cNvPicPr/>
                <p:nvPr/>
              </p:nvPicPr>
              <p:blipFill>
                <a:blip r:embed="rId55"/>
                <a:stretch>
                  <a:fillRect/>
                </a:stretch>
              </p:blipFill>
              <p:spPr>
                <a:xfrm>
                  <a:off x="9180467" y="2281027"/>
                  <a:ext cx="122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55" name="Freihand 54">
                  <a:extLst>
                    <a:ext uri="{FF2B5EF4-FFF2-40B4-BE49-F238E27FC236}">
                      <a16:creationId xmlns:a16="http://schemas.microsoft.com/office/drawing/2014/main" id="{3ACD36A7-DA29-4636-B45F-2D24C49DBA64}"/>
                    </a:ext>
                  </a:extLst>
                </p14:cNvPr>
                <p14:cNvContentPartPr/>
                <p14:nvPr/>
              </p14:nvContentPartPr>
              <p14:xfrm>
                <a:off x="8789507" y="2339707"/>
                <a:ext cx="164520" cy="156600"/>
              </p14:xfrm>
            </p:contentPart>
          </mc:Choice>
          <mc:Fallback>
            <p:pic>
              <p:nvPicPr>
                <p:cNvPr id="55" name="Freihand 54">
                  <a:extLst>
                    <a:ext uri="{FF2B5EF4-FFF2-40B4-BE49-F238E27FC236}">
                      <a16:creationId xmlns:a16="http://schemas.microsoft.com/office/drawing/2014/main" id="{3ACD36A7-DA29-4636-B45F-2D24C49DBA64}"/>
                    </a:ext>
                  </a:extLst>
                </p:cNvPr>
                <p:cNvPicPr/>
                <p:nvPr/>
              </p:nvPicPr>
              <p:blipFill>
                <a:blip r:embed="rId57"/>
                <a:stretch>
                  <a:fillRect/>
                </a:stretch>
              </p:blipFill>
              <p:spPr>
                <a:xfrm>
                  <a:off x="8785187" y="2335387"/>
                  <a:ext cx="1731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56" name="Freihand 55">
                  <a:extLst>
                    <a:ext uri="{FF2B5EF4-FFF2-40B4-BE49-F238E27FC236}">
                      <a16:creationId xmlns:a16="http://schemas.microsoft.com/office/drawing/2014/main" id="{4F0297F1-D313-49C0-9F26-CB6F70201D70}"/>
                    </a:ext>
                  </a:extLst>
                </p14:cNvPr>
                <p14:cNvContentPartPr/>
                <p14:nvPr/>
              </p14:nvContentPartPr>
              <p14:xfrm>
                <a:off x="8993987" y="2330347"/>
                <a:ext cx="29520" cy="120960"/>
              </p14:xfrm>
            </p:contentPart>
          </mc:Choice>
          <mc:Fallback>
            <p:pic>
              <p:nvPicPr>
                <p:cNvPr id="56" name="Freihand 55">
                  <a:extLst>
                    <a:ext uri="{FF2B5EF4-FFF2-40B4-BE49-F238E27FC236}">
                      <a16:creationId xmlns:a16="http://schemas.microsoft.com/office/drawing/2014/main" id="{4F0297F1-D313-49C0-9F26-CB6F70201D70}"/>
                    </a:ext>
                  </a:extLst>
                </p:cNvPr>
                <p:cNvPicPr/>
                <p:nvPr/>
              </p:nvPicPr>
              <p:blipFill>
                <a:blip r:embed="rId59"/>
                <a:stretch>
                  <a:fillRect/>
                </a:stretch>
              </p:blipFill>
              <p:spPr>
                <a:xfrm>
                  <a:off x="8989667" y="2326027"/>
                  <a:ext cx="3816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7" name="Freihand 56">
                  <a:extLst>
                    <a:ext uri="{FF2B5EF4-FFF2-40B4-BE49-F238E27FC236}">
                      <a16:creationId xmlns:a16="http://schemas.microsoft.com/office/drawing/2014/main" id="{8871A381-84B3-4C1E-B8B8-FFF50B5AD00D}"/>
                    </a:ext>
                  </a:extLst>
                </p14:cNvPr>
                <p14:cNvContentPartPr/>
                <p14:nvPr/>
              </p14:nvContentPartPr>
              <p14:xfrm>
                <a:off x="9012347" y="2319547"/>
                <a:ext cx="69120" cy="148680"/>
              </p14:xfrm>
            </p:contentPart>
          </mc:Choice>
          <mc:Fallback>
            <p:pic>
              <p:nvPicPr>
                <p:cNvPr id="57" name="Freihand 56">
                  <a:extLst>
                    <a:ext uri="{FF2B5EF4-FFF2-40B4-BE49-F238E27FC236}">
                      <a16:creationId xmlns:a16="http://schemas.microsoft.com/office/drawing/2014/main" id="{8871A381-84B3-4C1E-B8B8-FFF50B5AD00D}"/>
                    </a:ext>
                  </a:extLst>
                </p:cNvPr>
                <p:cNvPicPr/>
                <p:nvPr/>
              </p:nvPicPr>
              <p:blipFill>
                <a:blip r:embed="rId61"/>
                <a:stretch>
                  <a:fillRect/>
                </a:stretch>
              </p:blipFill>
              <p:spPr>
                <a:xfrm>
                  <a:off x="9008027" y="2315227"/>
                  <a:ext cx="777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9" name="Freihand 58">
                  <a:extLst>
                    <a:ext uri="{FF2B5EF4-FFF2-40B4-BE49-F238E27FC236}">
                      <a16:creationId xmlns:a16="http://schemas.microsoft.com/office/drawing/2014/main" id="{63B48841-72CE-4DBA-947A-2DD8B7B119FA}"/>
                    </a:ext>
                  </a:extLst>
                </p14:cNvPr>
                <p14:cNvContentPartPr/>
                <p14:nvPr/>
              </p14:nvContentPartPr>
              <p14:xfrm>
                <a:off x="9289547" y="2379307"/>
                <a:ext cx="10080" cy="112320"/>
              </p14:xfrm>
            </p:contentPart>
          </mc:Choice>
          <mc:Fallback>
            <p:pic>
              <p:nvPicPr>
                <p:cNvPr id="59" name="Freihand 58">
                  <a:extLst>
                    <a:ext uri="{FF2B5EF4-FFF2-40B4-BE49-F238E27FC236}">
                      <a16:creationId xmlns:a16="http://schemas.microsoft.com/office/drawing/2014/main" id="{63B48841-72CE-4DBA-947A-2DD8B7B119FA}"/>
                    </a:ext>
                  </a:extLst>
                </p:cNvPr>
                <p:cNvPicPr/>
                <p:nvPr/>
              </p:nvPicPr>
              <p:blipFill>
                <a:blip r:embed="rId63"/>
                <a:stretch>
                  <a:fillRect/>
                </a:stretch>
              </p:blipFill>
              <p:spPr>
                <a:xfrm>
                  <a:off x="9285227" y="2374987"/>
                  <a:ext cx="187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0" name="Freihand 59">
                  <a:extLst>
                    <a:ext uri="{FF2B5EF4-FFF2-40B4-BE49-F238E27FC236}">
                      <a16:creationId xmlns:a16="http://schemas.microsoft.com/office/drawing/2014/main" id="{6FFAA520-3F71-4507-8392-6A0BC36F7D1F}"/>
                    </a:ext>
                  </a:extLst>
                </p14:cNvPr>
                <p14:cNvContentPartPr/>
                <p14:nvPr/>
              </p14:nvContentPartPr>
              <p14:xfrm>
                <a:off x="9239867" y="2319907"/>
                <a:ext cx="11160" cy="4680"/>
              </p14:xfrm>
            </p:contentPart>
          </mc:Choice>
          <mc:Fallback>
            <p:pic>
              <p:nvPicPr>
                <p:cNvPr id="60" name="Freihand 59">
                  <a:extLst>
                    <a:ext uri="{FF2B5EF4-FFF2-40B4-BE49-F238E27FC236}">
                      <a16:creationId xmlns:a16="http://schemas.microsoft.com/office/drawing/2014/main" id="{6FFAA520-3F71-4507-8392-6A0BC36F7D1F}"/>
                    </a:ext>
                  </a:extLst>
                </p:cNvPr>
                <p:cNvPicPr/>
                <p:nvPr/>
              </p:nvPicPr>
              <p:blipFill>
                <a:blip r:embed="rId65"/>
                <a:stretch>
                  <a:fillRect/>
                </a:stretch>
              </p:blipFill>
              <p:spPr>
                <a:xfrm>
                  <a:off x="9235547" y="2315587"/>
                  <a:ext cx="1980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1" name="Freihand 60">
                  <a:extLst>
                    <a:ext uri="{FF2B5EF4-FFF2-40B4-BE49-F238E27FC236}">
                      <a16:creationId xmlns:a16="http://schemas.microsoft.com/office/drawing/2014/main" id="{ECD45F5A-6E64-4B04-AE42-81E315D8AD11}"/>
                    </a:ext>
                  </a:extLst>
                </p14:cNvPr>
                <p14:cNvContentPartPr/>
                <p14:nvPr/>
              </p14:nvContentPartPr>
              <p14:xfrm>
                <a:off x="9357947" y="2349787"/>
                <a:ext cx="102600" cy="91440"/>
              </p14:xfrm>
            </p:contentPart>
          </mc:Choice>
          <mc:Fallback>
            <p:pic>
              <p:nvPicPr>
                <p:cNvPr id="61" name="Freihand 60">
                  <a:extLst>
                    <a:ext uri="{FF2B5EF4-FFF2-40B4-BE49-F238E27FC236}">
                      <a16:creationId xmlns:a16="http://schemas.microsoft.com/office/drawing/2014/main" id="{ECD45F5A-6E64-4B04-AE42-81E315D8AD11}"/>
                    </a:ext>
                  </a:extLst>
                </p:cNvPr>
                <p:cNvPicPr/>
                <p:nvPr/>
              </p:nvPicPr>
              <p:blipFill>
                <a:blip r:embed="rId67"/>
                <a:stretch>
                  <a:fillRect/>
                </a:stretch>
              </p:blipFill>
              <p:spPr>
                <a:xfrm>
                  <a:off x="9353627" y="2345467"/>
                  <a:ext cx="1112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3" name="Freihand 62">
                  <a:extLst>
                    <a:ext uri="{FF2B5EF4-FFF2-40B4-BE49-F238E27FC236}">
                      <a16:creationId xmlns:a16="http://schemas.microsoft.com/office/drawing/2014/main" id="{4866B36B-E8C7-453A-B70D-3296413102FC}"/>
                    </a:ext>
                  </a:extLst>
                </p14:cNvPr>
                <p14:cNvContentPartPr/>
                <p14:nvPr/>
              </p14:nvContentPartPr>
              <p14:xfrm>
                <a:off x="9698147" y="2320267"/>
                <a:ext cx="112680" cy="242280"/>
              </p14:xfrm>
            </p:contentPart>
          </mc:Choice>
          <mc:Fallback>
            <p:pic>
              <p:nvPicPr>
                <p:cNvPr id="63" name="Freihand 62">
                  <a:extLst>
                    <a:ext uri="{FF2B5EF4-FFF2-40B4-BE49-F238E27FC236}">
                      <a16:creationId xmlns:a16="http://schemas.microsoft.com/office/drawing/2014/main" id="{4866B36B-E8C7-453A-B70D-3296413102FC}"/>
                    </a:ext>
                  </a:extLst>
                </p:cNvPr>
                <p:cNvPicPr/>
                <p:nvPr/>
              </p:nvPicPr>
              <p:blipFill>
                <a:blip r:embed="rId69"/>
                <a:stretch>
                  <a:fillRect/>
                </a:stretch>
              </p:blipFill>
              <p:spPr>
                <a:xfrm>
                  <a:off x="9693827" y="2315947"/>
                  <a:ext cx="12132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64" name="Freihand 63">
                  <a:extLst>
                    <a:ext uri="{FF2B5EF4-FFF2-40B4-BE49-F238E27FC236}">
                      <a16:creationId xmlns:a16="http://schemas.microsoft.com/office/drawing/2014/main" id="{71E3E7A4-1A5C-480B-8236-E47ECCB6CE87}"/>
                    </a:ext>
                  </a:extLst>
                </p14:cNvPr>
                <p14:cNvContentPartPr/>
                <p14:nvPr/>
              </p14:nvContentPartPr>
              <p14:xfrm>
                <a:off x="9815867" y="2314867"/>
                <a:ext cx="77400" cy="122040"/>
              </p14:xfrm>
            </p:contentPart>
          </mc:Choice>
          <mc:Fallback>
            <p:pic>
              <p:nvPicPr>
                <p:cNvPr id="64" name="Freihand 63">
                  <a:extLst>
                    <a:ext uri="{FF2B5EF4-FFF2-40B4-BE49-F238E27FC236}">
                      <a16:creationId xmlns:a16="http://schemas.microsoft.com/office/drawing/2014/main" id="{71E3E7A4-1A5C-480B-8236-E47ECCB6CE87}"/>
                    </a:ext>
                  </a:extLst>
                </p:cNvPr>
                <p:cNvPicPr/>
                <p:nvPr/>
              </p:nvPicPr>
              <p:blipFill>
                <a:blip r:embed="rId71"/>
                <a:stretch>
                  <a:fillRect/>
                </a:stretch>
              </p:blipFill>
              <p:spPr>
                <a:xfrm>
                  <a:off x="9811547" y="2310547"/>
                  <a:ext cx="860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5" name="Freihand 64">
                  <a:extLst>
                    <a:ext uri="{FF2B5EF4-FFF2-40B4-BE49-F238E27FC236}">
                      <a16:creationId xmlns:a16="http://schemas.microsoft.com/office/drawing/2014/main" id="{31F0115D-53F1-4521-9B3B-F2FB0AF336ED}"/>
                    </a:ext>
                  </a:extLst>
                </p14:cNvPr>
                <p14:cNvContentPartPr/>
                <p14:nvPr/>
              </p14:nvContentPartPr>
              <p14:xfrm>
                <a:off x="9898667" y="2324227"/>
                <a:ext cx="40680" cy="91080"/>
              </p14:xfrm>
            </p:contentPart>
          </mc:Choice>
          <mc:Fallback>
            <p:pic>
              <p:nvPicPr>
                <p:cNvPr id="65" name="Freihand 64">
                  <a:extLst>
                    <a:ext uri="{FF2B5EF4-FFF2-40B4-BE49-F238E27FC236}">
                      <a16:creationId xmlns:a16="http://schemas.microsoft.com/office/drawing/2014/main" id="{31F0115D-53F1-4521-9B3B-F2FB0AF336ED}"/>
                    </a:ext>
                  </a:extLst>
                </p:cNvPr>
                <p:cNvPicPr/>
                <p:nvPr/>
              </p:nvPicPr>
              <p:blipFill>
                <a:blip r:embed="rId73"/>
                <a:stretch>
                  <a:fillRect/>
                </a:stretch>
              </p:blipFill>
              <p:spPr>
                <a:xfrm>
                  <a:off x="9894347" y="2319907"/>
                  <a:ext cx="493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66" name="Freihand 65">
                  <a:extLst>
                    <a:ext uri="{FF2B5EF4-FFF2-40B4-BE49-F238E27FC236}">
                      <a16:creationId xmlns:a16="http://schemas.microsoft.com/office/drawing/2014/main" id="{0EDD14CE-EE90-4C79-87AE-BCEAC382C23A}"/>
                    </a:ext>
                  </a:extLst>
                </p14:cNvPr>
                <p14:cNvContentPartPr/>
                <p14:nvPr/>
              </p14:nvContentPartPr>
              <p14:xfrm>
                <a:off x="9982907" y="2274907"/>
                <a:ext cx="264960" cy="141840"/>
              </p14:xfrm>
            </p:contentPart>
          </mc:Choice>
          <mc:Fallback>
            <p:pic>
              <p:nvPicPr>
                <p:cNvPr id="66" name="Freihand 65">
                  <a:extLst>
                    <a:ext uri="{FF2B5EF4-FFF2-40B4-BE49-F238E27FC236}">
                      <a16:creationId xmlns:a16="http://schemas.microsoft.com/office/drawing/2014/main" id="{0EDD14CE-EE90-4C79-87AE-BCEAC382C23A}"/>
                    </a:ext>
                  </a:extLst>
                </p:cNvPr>
                <p:cNvPicPr/>
                <p:nvPr/>
              </p:nvPicPr>
              <p:blipFill>
                <a:blip r:embed="rId75"/>
                <a:stretch>
                  <a:fillRect/>
                </a:stretch>
              </p:blipFill>
              <p:spPr>
                <a:xfrm>
                  <a:off x="9978587" y="2270587"/>
                  <a:ext cx="27360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67" name="Freihand 66">
                  <a:extLst>
                    <a:ext uri="{FF2B5EF4-FFF2-40B4-BE49-F238E27FC236}">
                      <a16:creationId xmlns:a16="http://schemas.microsoft.com/office/drawing/2014/main" id="{45FA4C9A-B891-40D0-A4EB-4BC06409230E}"/>
                    </a:ext>
                  </a:extLst>
                </p14:cNvPr>
                <p14:cNvContentPartPr/>
                <p14:nvPr/>
              </p14:nvContentPartPr>
              <p14:xfrm>
                <a:off x="10251827" y="2317027"/>
                <a:ext cx="51480" cy="60120"/>
              </p14:xfrm>
            </p:contentPart>
          </mc:Choice>
          <mc:Fallback>
            <p:pic>
              <p:nvPicPr>
                <p:cNvPr id="67" name="Freihand 66">
                  <a:extLst>
                    <a:ext uri="{FF2B5EF4-FFF2-40B4-BE49-F238E27FC236}">
                      <a16:creationId xmlns:a16="http://schemas.microsoft.com/office/drawing/2014/main" id="{45FA4C9A-B891-40D0-A4EB-4BC06409230E}"/>
                    </a:ext>
                  </a:extLst>
                </p:cNvPr>
                <p:cNvPicPr/>
                <p:nvPr/>
              </p:nvPicPr>
              <p:blipFill>
                <a:blip r:embed="rId77"/>
                <a:stretch>
                  <a:fillRect/>
                </a:stretch>
              </p:blipFill>
              <p:spPr>
                <a:xfrm>
                  <a:off x="10247507" y="2312707"/>
                  <a:ext cx="6012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68" name="Freihand 67">
                  <a:extLst>
                    <a:ext uri="{FF2B5EF4-FFF2-40B4-BE49-F238E27FC236}">
                      <a16:creationId xmlns:a16="http://schemas.microsoft.com/office/drawing/2014/main" id="{0611B281-AA77-487B-B813-35479ADB96CF}"/>
                    </a:ext>
                  </a:extLst>
                </p14:cNvPr>
                <p14:cNvContentPartPr/>
                <p14:nvPr/>
              </p14:nvContentPartPr>
              <p14:xfrm>
                <a:off x="10329227" y="2319547"/>
                <a:ext cx="223920" cy="49320"/>
              </p14:xfrm>
            </p:contentPart>
          </mc:Choice>
          <mc:Fallback>
            <p:pic>
              <p:nvPicPr>
                <p:cNvPr id="68" name="Freihand 67">
                  <a:extLst>
                    <a:ext uri="{FF2B5EF4-FFF2-40B4-BE49-F238E27FC236}">
                      <a16:creationId xmlns:a16="http://schemas.microsoft.com/office/drawing/2014/main" id="{0611B281-AA77-487B-B813-35479ADB96CF}"/>
                    </a:ext>
                  </a:extLst>
                </p:cNvPr>
                <p:cNvPicPr/>
                <p:nvPr/>
              </p:nvPicPr>
              <p:blipFill>
                <a:blip r:embed="rId79"/>
                <a:stretch>
                  <a:fillRect/>
                </a:stretch>
              </p:blipFill>
              <p:spPr>
                <a:xfrm>
                  <a:off x="10324907" y="2315227"/>
                  <a:ext cx="23256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69" name="Freihand 68">
                  <a:extLst>
                    <a:ext uri="{FF2B5EF4-FFF2-40B4-BE49-F238E27FC236}">
                      <a16:creationId xmlns:a16="http://schemas.microsoft.com/office/drawing/2014/main" id="{4DF90253-5A66-471A-9CE4-4ED932B8BAF3}"/>
                    </a:ext>
                  </a:extLst>
                </p14:cNvPr>
                <p14:cNvContentPartPr/>
                <p14:nvPr/>
              </p14:nvContentPartPr>
              <p14:xfrm>
                <a:off x="10520747" y="2240707"/>
                <a:ext cx="28080" cy="29160"/>
              </p14:xfrm>
            </p:contentPart>
          </mc:Choice>
          <mc:Fallback>
            <p:pic>
              <p:nvPicPr>
                <p:cNvPr id="69" name="Freihand 68">
                  <a:extLst>
                    <a:ext uri="{FF2B5EF4-FFF2-40B4-BE49-F238E27FC236}">
                      <a16:creationId xmlns:a16="http://schemas.microsoft.com/office/drawing/2014/main" id="{4DF90253-5A66-471A-9CE4-4ED932B8BAF3}"/>
                    </a:ext>
                  </a:extLst>
                </p:cNvPr>
                <p:cNvPicPr/>
                <p:nvPr/>
              </p:nvPicPr>
              <p:blipFill>
                <a:blip r:embed="rId81"/>
                <a:stretch>
                  <a:fillRect/>
                </a:stretch>
              </p:blipFill>
              <p:spPr>
                <a:xfrm>
                  <a:off x="10516427" y="2236387"/>
                  <a:ext cx="3672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70" name="Freihand 69">
                  <a:extLst>
                    <a:ext uri="{FF2B5EF4-FFF2-40B4-BE49-F238E27FC236}">
                      <a16:creationId xmlns:a16="http://schemas.microsoft.com/office/drawing/2014/main" id="{58968F94-B817-4149-B917-93E25724C130}"/>
                    </a:ext>
                  </a:extLst>
                </p14:cNvPr>
                <p14:cNvContentPartPr/>
                <p14:nvPr/>
              </p14:nvContentPartPr>
              <p14:xfrm>
                <a:off x="10578347" y="2307307"/>
                <a:ext cx="129960" cy="227160"/>
              </p14:xfrm>
            </p:contentPart>
          </mc:Choice>
          <mc:Fallback>
            <p:pic>
              <p:nvPicPr>
                <p:cNvPr id="70" name="Freihand 69">
                  <a:extLst>
                    <a:ext uri="{FF2B5EF4-FFF2-40B4-BE49-F238E27FC236}">
                      <a16:creationId xmlns:a16="http://schemas.microsoft.com/office/drawing/2014/main" id="{58968F94-B817-4149-B917-93E25724C130}"/>
                    </a:ext>
                  </a:extLst>
                </p:cNvPr>
                <p:cNvPicPr/>
                <p:nvPr/>
              </p:nvPicPr>
              <p:blipFill>
                <a:blip r:embed="rId83"/>
                <a:stretch>
                  <a:fillRect/>
                </a:stretch>
              </p:blipFill>
              <p:spPr>
                <a:xfrm>
                  <a:off x="10574027" y="2302987"/>
                  <a:ext cx="13860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71" name="Freihand 70">
                  <a:extLst>
                    <a:ext uri="{FF2B5EF4-FFF2-40B4-BE49-F238E27FC236}">
                      <a16:creationId xmlns:a16="http://schemas.microsoft.com/office/drawing/2014/main" id="{060B9234-D67E-4442-B36F-D417396F0CB3}"/>
                    </a:ext>
                  </a:extLst>
                </p14:cNvPr>
                <p14:cNvContentPartPr/>
                <p14:nvPr/>
              </p14:nvContentPartPr>
              <p14:xfrm>
                <a:off x="10799747" y="2182387"/>
                <a:ext cx="118440" cy="199440"/>
              </p14:xfrm>
            </p:contentPart>
          </mc:Choice>
          <mc:Fallback>
            <p:pic>
              <p:nvPicPr>
                <p:cNvPr id="71" name="Freihand 70">
                  <a:extLst>
                    <a:ext uri="{FF2B5EF4-FFF2-40B4-BE49-F238E27FC236}">
                      <a16:creationId xmlns:a16="http://schemas.microsoft.com/office/drawing/2014/main" id="{060B9234-D67E-4442-B36F-D417396F0CB3}"/>
                    </a:ext>
                  </a:extLst>
                </p:cNvPr>
                <p:cNvPicPr/>
                <p:nvPr/>
              </p:nvPicPr>
              <p:blipFill>
                <a:blip r:embed="rId85"/>
                <a:stretch>
                  <a:fillRect/>
                </a:stretch>
              </p:blipFill>
              <p:spPr>
                <a:xfrm>
                  <a:off x="10795427" y="2178067"/>
                  <a:ext cx="12708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72" name="Freihand 71">
                  <a:extLst>
                    <a:ext uri="{FF2B5EF4-FFF2-40B4-BE49-F238E27FC236}">
                      <a16:creationId xmlns:a16="http://schemas.microsoft.com/office/drawing/2014/main" id="{8B8464C4-2E89-488B-BED9-C5D53DB5C8F1}"/>
                    </a:ext>
                  </a:extLst>
                </p14:cNvPr>
                <p14:cNvContentPartPr/>
                <p14:nvPr/>
              </p14:nvContentPartPr>
              <p14:xfrm>
                <a:off x="10912787" y="2257627"/>
                <a:ext cx="75600" cy="93600"/>
              </p14:xfrm>
            </p:contentPart>
          </mc:Choice>
          <mc:Fallback>
            <p:pic>
              <p:nvPicPr>
                <p:cNvPr id="72" name="Freihand 71">
                  <a:extLst>
                    <a:ext uri="{FF2B5EF4-FFF2-40B4-BE49-F238E27FC236}">
                      <a16:creationId xmlns:a16="http://schemas.microsoft.com/office/drawing/2014/main" id="{8B8464C4-2E89-488B-BED9-C5D53DB5C8F1}"/>
                    </a:ext>
                  </a:extLst>
                </p:cNvPr>
                <p:cNvPicPr/>
                <p:nvPr/>
              </p:nvPicPr>
              <p:blipFill>
                <a:blip r:embed="rId87"/>
                <a:stretch>
                  <a:fillRect/>
                </a:stretch>
              </p:blipFill>
              <p:spPr>
                <a:xfrm>
                  <a:off x="10908467" y="2253307"/>
                  <a:ext cx="842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73" name="Freihand 72">
                  <a:extLst>
                    <a:ext uri="{FF2B5EF4-FFF2-40B4-BE49-F238E27FC236}">
                      <a16:creationId xmlns:a16="http://schemas.microsoft.com/office/drawing/2014/main" id="{E730BED7-0D97-4064-B013-F0B98D551294}"/>
                    </a:ext>
                  </a:extLst>
                </p14:cNvPr>
                <p14:cNvContentPartPr/>
                <p14:nvPr/>
              </p14:nvContentPartPr>
              <p14:xfrm>
                <a:off x="11037707" y="2171227"/>
                <a:ext cx="274320" cy="167400"/>
              </p14:xfrm>
            </p:contentPart>
          </mc:Choice>
          <mc:Fallback>
            <p:pic>
              <p:nvPicPr>
                <p:cNvPr id="73" name="Freihand 72">
                  <a:extLst>
                    <a:ext uri="{FF2B5EF4-FFF2-40B4-BE49-F238E27FC236}">
                      <a16:creationId xmlns:a16="http://schemas.microsoft.com/office/drawing/2014/main" id="{E730BED7-0D97-4064-B013-F0B98D551294}"/>
                    </a:ext>
                  </a:extLst>
                </p:cNvPr>
                <p:cNvPicPr/>
                <p:nvPr/>
              </p:nvPicPr>
              <p:blipFill>
                <a:blip r:embed="rId89"/>
                <a:stretch>
                  <a:fillRect/>
                </a:stretch>
              </p:blipFill>
              <p:spPr>
                <a:xfrm>
                  <a:off x="11033387" y="2166907"/>
                  <a:ext cx="2829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74" name="Freihand 73">
                  <a:extLst>
                    <a:ext uri="{FF2B5EF4-FFF2-40B4-BE49-F238E27FC236}">
                      <a16:creationId xmlns:a16="http://schemas.microsoft.com/office/drawing/2014/main" id="{3BB87025-CFD0-439B-8EB6-52F7D20F6BD9}"/>
                    </a:ext>
                  </a:extLst>
                </p14:cNvPr>
                <p14:cNvContentPartPr/>
                <p14:nvPr/>
              </p14:nvContentPartPr>
              <p14:xfrm>
                <a:off x="11306267" y="2134867"/>
                <a:ext cx="293040" cy="307440"/>
              </p14:xfrm>
            </p:contentPart>
          </mc:Choice>
          <mc:Fallback>
            <p:pic>
              <p:nvPicPr>
                <p:cNvPr id="74" name="Freihand 73">
                  <a:extLst>
                    <a:ext uri="{FF2B5EF4-FFF2-40B4-BE49-F238E27FC236}">
                      <a16:creationId xmlns:a16="http://schemas.microsoft.com/office/drawing/2014/main" id="{3BB87025-CFD0-439B-8EB6-52F7D20F6BD9}"/>
                    </a:ext>
                  </a:extLst>
                </p:cNvPr>
                <p:cNvPicPr/>
                <p:nvPr/>
              </p:nvPicPr>
              <p:blipFill>
                <a:blip r:embed="rId91"/>
                <a:stretch>
                  <a:fillRect/>
                </a:stretch>
              </p:blipFill>
              <p:spPr>
                <a:xfrm>
                  <a:off x="11301947" y="2130547"/>
                  <a:ext cx="301680" cy="31608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5" name="Freihand 74">
                  <a:extLst>
                    <a:ext uri="{FF2B5EF4-FFF2-40B4-BE49-F238E27FC236}">
                      <a16:creationId xmlns:a16="http://schemas.microsoft.com/office/drawing/2014/main" id="{2DB5828E-0ABA-401E-90FE-4A59AA3D3B25}"/>
                    </a:ext>
                  </a:extLst>
                </p14:cNvPr>
                <p14:cNvContentPartPr/>
                <p14:nvPr/>
              </p14:nvContentPartPr>
              <p14:xfrm>
                <a:off x="9217187" y="2637427"/>
                <a:ext cx="201240" cy="282240"/>
              </p14:xfrm>
            </p:contentPart>
          </mc:Choice>
          <mc:Fallback>
            <p:pic>
              <p:nvPicPr>
                <p:cNvPr id="75" name="Freihand 74">
                  <a:extLst>
                    <a:ext uri="{FF2B5EF4-FFF2-40B4-BE49-F238E27FC236}">
                      <a16:creationId xmlns:a16="http://schemas.microsoft.com/office/drawing/2014/main" id="{2DB5828E-0ABA-401E-90FE-4A59AA3D3B25}"/>
                    </a:ext>
                  </a:extLst>
                </p:cNvPr>
                <p:cNvPicPr/>
                <p:nvPr/>
              </p:nvPicPr>
              <p:blipFill>
                <a:blip r:embed="rId93"/>
                <a:stretch>
                  <a:fillRect/>
                </a:stretch>
              </p:blipFill>
              <p:spPr>
                <a:xfrm>
                  <a:off x="9212867" y="2633107"/>
                  <a:ext cx="209880" cy="2908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6" name="Freihand 75">
                  <a:extLst>
                    <a:ext uri="{FF2B5EF4-FFF2-40B4-BE49-F238E27FC236}">
                      <a16:creationId xmlns:a16="http://schemas.microsoft.com/office/drawing/2014/main" id="{F5CB2369-4525-461C-ABF3-2DA9BD8CFD00}"/>
                    </a:ext>
                  </a:extLst>
                </p14:cNvPr>
                <p14:cNvContentPartPr/>
                <p14:nvPr/>
              </p14:nvContentPartPr>
              <p14:xfrm>
                <a:off x="9414107" y="2735347"/>
                <a:ext cx="206640" cy="59040"/>
              </p14:xfrm>
            </p:contentPart>
          </mc:Choice>
          <mc:Fallback>
            <p:pic>
              <p:nvPicPr>
                <p:cNvPr id="76" name="Freihand 75">
                  <a:extLst>
                    <a:ext uri="{FF2B5EF4-FFF2-40B4-BE49-F238E27FC236}">
                      <a16:creationId xmlns:a16="http://schemas.microsoft.com/office/drawing/2014/main" id="{F5CB2369-4525-461C-ABF3-2DA9BD8CFD00}"/>
                    </a:ext>
                  </a:extLst>
                </p:cNvPr>
                <p:cNvPicPr/>
                <p:nvPr/>
              </p:nvPicPr>
              <p:blipFill>
                <a:blip r:embed="rId95"/>
                <a:stretch>
                  <a:fillRect/>
                </a:stretch>
              </p:blipFill>
              <p:spPr>
                <a:xfrm>
                  <a:off x="9409787" y="2731027"/>
                  <a:ext cx="2152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7" name="Freihand 76">
                  <a:extLst>
                    <a:ext uri="{FF2B5EF4-FFF2-40B4-BE49-F238E27FC236}">
                      <a16:creationId xmlns:a16="http://schemas.microsoft.com/office/drawing/2014/main" id="{367AE1C2-DF27-4DA7-BE7F-BDC709ADD80E}"/>
                    </a:ext>
                  </a:extLst>
                </p14:cNvPr>
                <p14:cNvContentPartPr/>
                <p14:nvPr/>
              </p14:nvContentPartPr>
              <p14:xfrm>
                <a:off x="9748907" y="2632027"/>
                <a:ext cx="237960" cy="173880"/>
              </p14:xfrm>
            </p:contentPart>
          </mc:Choice>
          <mc:Fallback>
            <p:pic>
              <p:nvPicPr>
                <p:cNvPr id="77" name="Freihand 76">
                  <a:extLst>
                    <a:ext uri="{FF2B5EF4-FFF2-40B4-BE49-F238E27FC236}">
                      <a16:creationId xmlns:a16="http://schemas.microsoft.com/office/drawing/2014/main" id="{367AE1C2-DF27-4DA7-BE7F-BDC709ADD80E}"/>
                    </a:ext>
                  </a:extLst>
                </p:cNvPr>
                <p:cNvPicPr/>
                <p:nvPr/>
              </p:nvPicPr>
              <p:blipFill>
                <a:blip r:embed="rId97"/>
                <a:stretch>
                  <a:fillRect/>
                </a:stretch>
              </p:blipFill>
              <p:spPr>
                <a:xfrm>
                  <a:off x="9744587" y="2627707"/>
                  <a:ext cx="2466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80" name="Freihand 79">
                  <a:extLst>
                    <a:ext uri="{FF2B5EF4-FFF2-40B4-BE49-F238E27FC236}">
                      <a16:creationId xmlns:a16="http://schemas.microsoft.com/office/drawing/2014/main" id="{396CB6EA-5F67-4E61-AD6B-EDC9895954FD}"/>
                    </a:ext>
                  </a:extLst>
                </p14:cNvPr>
                <p14:cNvContentPartPr/>
                <p14:nvPr/>
              </p14:nvContentPartPr>
              <p14:xfrm>
                <a:off x="10159667" y="2630227"/>
                <a:ext cx="230760" cy="110160"/>
              </p14:xfrm>
            </p:contentPart>
          </mc:Choice>
          <mc:Fallback>
            <p:pic>
              <p:nvPicPr>
                <p:cNvPr id="80" name="Freihand 79">
                  <a:extLst>
                    <a:ext uri="{FF2B5EF4-FFF2-40B4-BE49-F238E27FC236}">
                      <a16:creationId xmlns:a16="http://schemas.microsoft.com/office/drawing/2014/main" id="{396CB6EA-5F67-4E61-AD6B-EDC9895954FD}"/>
                    </a:ext>
                  </a:extLst>
                </p:cNvPr>
                <p:cNvPicPr/>
                <p:nvPr/>
              </p:nvPicPr>
              <p:blipFill>
                <a:blip r:embed="rId99"/>
                <a:stretch>
                  <a:fillRect/>
                </a:stretch>
              </p:blipFill>
              <p:spPr>
                <a:xfrm>
                  <a:off x="10155347" y="2625907"/>
                  <a:ext cx="23940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81" name="Freihand 80">
                  <a:extLst>
                    <a:ext uri="{FF2B5EF4-FFF2-40B4-BE49-F238E27FC236}">
                      <a16:creationId xmlns:a16="http://schemas.microsoft.com/office/drawing/2014/main" id="{1C6063A8-BABD-4FCE-9510-747B01FF0940}"/>
                    </a:ext>
                  </a:extLst>
                </p14:cNvPr>
                <p14:cNvContentPartPr/>
                <p14:nvPr/>
              </p14:nvContentPartPr>
              <p14:xfrm>
                <a:off x="10430387" y="2646067"/>
                <a:ext cx="104040" cy="57960"/>
              </p14:xfrm>
            </p:contentPart>
          </mc:Choice>
          <mc:Fallback>
            <p:pic>
              <p:nvPicPr>
                <p:cNvPr id="81" name="Freihand 80">
                  <a:extLst>
                    <a:ext uri="{FF2B5EF4-FFF2-40B4-BE49-F238E27FC236}">
                      <a16:creationId xmlns:a16="http://schemas.microsoft.com/office/drawing/2014/main" id="{1C6063A8-BABD-4FCE-9510-747B01FF0940}"/>
                    </a:ext>
                  </a:extLst>
                </p:cNvPr>
                <p:cNvPicPr/>
                <p:nvPr/>
              </p:nvPicPr>
              <p:blipFill>
                <a:blip r:embed="rId101"/>
                <a:stretch>
                  <a:fillRect/>
                </a:stretch>
              </p:blipFill>
              <p:spPr>
                <a:xfrm>
                  <a:off x="10426067" y="2641747"/>
                  <a:ext cx="11268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82" name="Freihand 81">
                  <a:extLst>
                    <a:ext uri="{FF2B5EF4-FFF2-40B4-BE49-F238E27FC236}">
                      <a16:creationId xmlns:a16="http://schemas.microsoft.com/office/drawing/2014/main" id="{36E46A83-B101-4A18-B53E-DE1E6C6AD87A}"/>
                    </a:ext>
                  </a:extLst>
                </p14:cNvPr>
                <p14:cNvContentPartPr/>
                <p14:nvPr/>
              </p14:nvContentPartPr>
              <p14:xfrm>
                <a:off x="10613987" y="2509627"/>
                <a:ext cx="21600" cy="172800"/>
              </p14:xfrm>
            </p:contentPart>
          </mc:Choice>
          <mc:Fallback>
            <p:pic>
              <p:nvPicPr>
                <p:cNvPr id="82" name="Freihand 81">
                  <a:extLst>
                    <a:ext uri="{FF2B5EF4-FFF2-40B4-BE49-F238E27FC236}">
                      <a16:creationId xmlns:a16="http://schemas.microsoft.com/office/drawing/2014/main" id="{36E46A83-B101-4A18-B53E-DE1E6C6AD87A}"/>
                    </a:ext>
                  </a:extLst>
                </p:cNvPr>
                <p:cNvPicPr/>
                <p:nvPr/>
              </p:nvPicPr>
              <p:blipFill>
                <a:blip r:embed="rId103"/>
                <a:stretch>
                  <a:fillRect/>
                </a:stretch>
              </p:blipFill>
              <p:spPr>
                <a:xfrm>
                  <a:off x="10609667" y="2505307"/>
                  <a:ext cx="302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83" name="Freihand 82">
                  <a:extLst>
                    <a:ext uri="{FF2B5EF4-FFF2-40B4-BE49-F238E27FC236}">
                      <a16:creationId xmlns:a16="http://schemas.microsoft.com/office/drawing/2014/main" id="{74BEB409-06CF-4811-8F38-44EAB9A7133A}"/>
                    </a:ext>
                  </a:extLst>
                </p14:cNvPr>
                <p14:cNvContentPartPr/>
                <p14:nvPr/>
              </p14:nvContentPartPr>
              <p14:xfrm>
                <a:off x="10667987" y="2527267"/>
                <a:ext cx="154080" cy="159840"/>
              </p14:xfrm>
            </p:contentPart>
          </mc:Choice>
          <mc:Fallback>
            <p:pic>
              <p:nvPicPr>
                <p:cNvPr id="83" name="Freihand 82">
                  <a:extLst>
                    <a:ext uri="{FF2B5EF4-FFF2-40B4-BE49-F238E27FC236}">
                      <a16:creationId xmlns:a16="http://schemas.microsoft.com/office/drawing/2014/main" id="{74BEB409-06CF-4811-8F38-44EAB9A7133A}"/>
                    </a:ext>
                  </a:extLst>
                </p:cNvPr>
                <p:cNvPicPr/>
                <p:nvPr/>
              </p:nvPicPr>
              <p:blipFill>
                <a:blip r:embed="rId105"/>
                <a:stretch>
                  <a:fillRect/>
                </a:stretch>
              </p:blipFill>
              <p:spPr>
                <a:xfrm>
                  <a:off x="10663667" y="2522947"/>
                  <a:ext cx="16272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4" name="Freihand 83">
                  <a:extLst>
                    <a:ext uri="{FF2B5EF4-FFF2-40B4-BE49-F238E27FC236}">
                      <a16:creationId xmlns:a16="http://schemas.microsoft.com/office/drawing/2014/main" id="{415420AC-49E1-49B6-AE10-E0B9C910C8C5}"/>
                    </a:ext>
                  </a:extLst>
                </p14:cNvPr>
                <p14:cNvContentPartPr/>
                <p14:nvPr/>
              </p14:nvContentPartPr>
              <p14:xfrm>
                <a:off x="10987667" y="2588107"/>
                <a:ext cx="206280" cy="99720"/>
              </p14:xfrm>
            </p:contentPart>
          </mc:Choice>
          <mc:Fallback>
            <p:pic>
              <p:nvPicPr>
                <p:cNvPr id="84" name="Freihand 83">
                  <a:extLst>
                    <a:ext uri="{FF2B5EF4-FFF2-40B4-BE49-F238E27FC236}">
                      <a16:creationId xmlns:a16="http://schemas.microsoft.com/office/drawing/2014/main" id="{415420AC-49E1-49B6-AE10-E0B9C910C8C5}"/>
                    </a:ext>
                  </a:extLst>
                </p:cNvPr>
                <p:cNvPicPr/>
                <p:nvPr/>
              </p:nvPicPr>
              <p:blipFill>
                <a:blip r:embed="rId107"/>
                <a:stretch>
                  <a:fillRect/>
                </a:stretch>
              </p:blipFill>
              <p:spPr>
                <a:xfrm>
                  <a:off x="10983347" y="2583787"/>
                  <a:ext cx="21492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5" name="Freihand 84">
                  <a:extLst>
                    <a:ext uri="{FF2B5EF4-FFF2-40B4-BE49-F238E27FC236}">
                      <a16:creationId xmlns:a16="http://schemas.microsoft.com/office/drawing/2014/main" id="{CFCE3606-C264-4D68-A2C0-CE4EFEF10601}"/>
                    </a:ext>
                  </a:extLst>
                </p14:cNvPr>
                <p14:cNvContentPartPr/>
                <p14:nvPr/>
              </p14:nvContentPartPr>
              <p14:xfrm>
                <a:off x="11169827" y="2546707"/>
                <a:ext cx="135360" cy="124920"/>
              </p14:xfrm>
            </p:contentPart>
          </mc:Choice>
          <mc:Fallback>
            <p:pic>
              <p:nvPicPr>
                <p:cNvPr id="85" name="Freihand 84">
                  <a:extLst>
                    <a:ext uri="{FF2B5EF4-FFF2-40B4-BE49-F238E27FC236}">
                      <a16:creationId xmlns:a16="http://schemas.microsoft.com/office/drawing/2014/main" id="{CFCE3606-C264-4D68-A2C0-CE4EFEF10601}"/>
                    </a:ext>
                  </a:extLst>
                </p:cNvPr>
                <p:cNvPicPr/>
                <p:nvPr/>
              </p:nvPicPr>
              <p:blipFill>
                <a:blip r:embed="rId109"/>
                <a:stretch>
                  <a:fillRect/>
                </a:stretch>
              </p:blipFill>
              <p:spPr>
                <a:xfrm>
                  <a:off x="11165507" y="2542387"/>
                  <a:ext cx="1440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6" name="Freihand 85">
                  <a:extLst>
                    <a:ext uri="{FF2B5EF4-FFF2-40B4-BE49-F238E27FC236}">
                      <a16:creationId xmlns:a16="http://schemas.microsoft.com/office/drawing/2014/main" id="{33417A18-F21A-4ACE-845E-18C9B1530D0A}"/>
                    </a:ext>
                  </a:extLst>
                </p14:cNvPr>
                <p14:cNvContentPartPr/>
                <p14:nvPr/>
              </p14:nvContentPartPr>
              <p14:xfrm>
                <a:off x="11284667" y="2483347"/>
                <a:ext cx="91080" cy="156960"/>
              </p14:xfrm>
            </p:contentPart>
          </mc:Choice>
          <mc:Fallback>
            <p:pic>
              <p:nvPicPr>
                <p:cNvPr id="86" name="Freihand 85">
                  <a:extLst>
                    <a:ext uri="{FF2B5EF4-FFF2-40B4-BE49-F238E27FC236}">
                      <a16:creationId xmlns:a16="http://schemas.microsoft.com/office/drawing/2014/main" id="{33417A18-F21A-4ACE-845E-18C9B1530D0A}"/>
                    </a:ext>
                  </a:extLst>
                </p:cNvPr>
                <p:cNvPicPr/>
                <p:nvPr/>
              </p:nvPicPr>
              <p:blipFill>
                <a:blip r:embed="rId111"/>
                <a:stretch>
                  <a:fillRect/>
                </a:stretch>
              </p:blipFill>
              <p:spPr>
                <a:xfrm>
                  <a:off x="11280347" y="2479027"/>
                  <a:ext cx="9972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7" name="Freihand 86">
                  <a:extLst>
                    <a:ext uri="{FF2B5EF4-FFF2-40B4-BE49-F238E27FC236}">
                      <a16:creationId xmlns:a16="http://schemas.microsoft.com/office/drawing/2014/main" id="{284A66EF-8244-4E98-9341-74D80E2CC58B}"/>
                    </a:ext>
                  </a:extLst>
                </p14:cNvPr>
                <p14:cNvContentPartPr/>
                <p14:nvPr/>
              </p14:nvContentPartPr>
              <p14:xfrm>
                <a:off x="11342267" y="2608987"/>
                <a:ext cx="36720" cy="42840"/>
              </p14:xfrm>
            </p:contentPart>
          </mc:Choice>
          <mc:Fallback>
            <p:pic>
              <p:nvPicPr>
                <p:cNvPr id="87" name="Freihand 86">
                  <a:extLst>
                    <a:ext uri="{FF2B5EF4-FFF2-40B4-BE49-F238E27FC236}">
                      <a16:creationId xmlns:a16="http://schemas.microsoft.com/office/drawing/2014/main" id="{284A66EF-8244-4E98-9341-74D80E2CC58B}"/>
                    </a:ext>
                  </a:extLst>
                </p:cNvPr>
                <p:cNvPicPr/>
                <p:nvPr/>
              </p:nvPicPr>
              <p:blipFill>
                <a:blip r:embed="rId113"/>
                <a:stretch>
                  <a:fillRect/>
                </a:stretch>
              </p:blipFill>
              <p:spPr>
                <a:xfrm>
                  <a:off x="11337947" y="2604667"/>
                  <a:ext cx="4536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88" name="Freihand 87">
                  <a:extLst>
                    <a:ext uri="{FF2B5EF4-FFF2-40B4-BE49-F238E27FC236}">
                      <a16:creationId xmlns:a16="http://schemas.microsoft.com/office/drawing/2014/main" id="{4FC0AF57-EE9D-477A-A43D-AC5D3B969A78}"/>
                    </a:ext>
                  </a:extLst>
                </p14:cNvPr>
                <p14:cNvContentPartPr/>
                <p14:nvPr/>
              </p14:nvContentPartPr>
              <p14:xfrm>
                <a:off x="11400947" y="2490547"/>
                <a:ext cx="289080" cy="183240"/>
              </p14:xfrm>
            </p:contentPart>
          </mc:Choice>
          <mc:Fallback>
            <p:pic>
              <p:nvPicPr>
                <p:cNvPr id="88" name="Freihand 87">
                  <a:extLst>
                    <a:ext uri="{FF2B5EF4-FFF2-40B4-BE49-F238E27FC236}">
                      <a16:creationId xmlns:a16="http://schemas.microsoft.com/office/drawing/2014/main" id="{4FC0AF57-EE9D-477A-A43D-AC5D3B969A78}"/>
                    </a:ext>
                  </a:extLst>
                </p:cNvPr>
                <p:cNvPicPr/>
                <p:nvPr/>
              </p:nvPicPr>
              <p:blipFill>
                <a:blip r:embed="rId115"/>
                <a:stretch>
                  <a:fillRect/>
                </a:stretch>
              </p:blipFill>
              <p:spPr>
                <a:xfrm>
                  <a:off x="11396627" y="2486227"/>
                  <a:ext cx="2977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90" name="Freihand 89">
                  <a:extLst>
                    <a:ext uri="{FF2B5EF4-FFF2-40B4-BE49-F238E27FC236}">
                      <a16:creationId xmlns:a16="http://schemas.microsoft.com/office/drawing/2014/main" id="{D9965C33-349B-4DB3-9D3E-7A62E1CC1D68}"/>
                    </a:ext>
                  </a:extLst>
                </p14:cNvPr>
                <p14:cNvContentPartPr/>
                <p14:nvPr/>
              </p14:nvContentPartPr>
              <p14:xfrm>
                <a:off x="6268067" y="5030707"/>
                <a:ext cx="122400" cy="177480"/>
              </p14:xfrm>
            </p:contentPart>
          </mc:Choice>
          <mc:Fallback>
            <p:pic>
              <p:nvPicPr>
                <p:cNvPr id="90" name="Freihand 89">
                  <a:extLst>
                    <a:ext uri="{FF2B5EF4-FFF2-40B4-BE49-F238E27FC236}">
                      <a16:creationId xmlns:a16="http://schemas.microsoft.com/office/drawing/2014/main" id="{D9965C33-349B-4DB3-9D3E-7A62E1CC1D68}"/>
                    </a:ext>
                  </a:extLst>
                </p:cNvPr>
                <p:cNvPicPr/>
                <p:nvPr/>
              </p:nvPicPr>
              <p:blipFill>
                <a:blip r:embed="rId117"/>
                <a:stretch>
                  <a:fillRect/>
                </a:stretch>
              </p:blipFill>
              <p:spPr>
                <a:xfrm>
                  <a:off x="6263747" y="5026387"/>
                  <a:ext cx="1310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91" name="Freihand 90">
                  <a:extLst>
                    <a:ext uri="{FF2B5EF4-FFF2-40B4-BE49-F238E27FC236}">
                      <a16:creationId xmlns:a16="http://schemas.microsoft.com/office/drawing/2014/main" id="{A225AFEC-588C-4104-907C-A69E526B5660}"/>
                    </a:ext>
                  </a:extLst>
                </p14:cNvPr>
                <p14:cNvContentPartPr/>
                <p14:nvPr/>
              </p14:nvContentPartPr>
              <p14:xfrm>
                <a:off x="6288227" y="5064547"/>
                <a:ext cx="142920" cy="86760"/>
              </p14:xfrm>
            </p:contentPart>
          </mc:Choice>
          <mc:Fallback>
            <p:pic>
              <p:nvPicPr>
                <p:cNvPr id="91" name="Freihand 90">
                  <a:extLst>
                    <a:ext uri="{FF2B5EF4-FFF2-40B4-BE49-F238E27FC236}">
                      <a16:creationId xmlns:a16="http://schemas.microsoft.com/office/drawing/2014/main" id="{A225AFEC-588C-4104-907C-A69E526B5660}"/>
                    </a:ext>
                  </a:extLst>
                </p:cNvPr>
                <p:cNvPicPr/>
                <p:nvPr/>
              </p:nvPicPr>
              <p:blipFill>
                <a:blip r:embed="rId119"/>
                <a:stretch>
                  <a:fillRect/>
                </a:stretch>
              </p:blipFill>
              <p:spPr>
                <a:xfrm>
                  <a:off x="6283907" y="5060227"/>
                  <a:ext cx="1515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92" name="Freihand 91">
                  <a:extLst>
                    <a:ext uri="{FF2B5EF4-FFF2-40B4-BE49-F238E27FC236}">
                      <a16:creationId xmlns:a16="http://schemas.microsoft.com/office/drawing/2014/main" id="{D7023B61-F6C1-41CF-AB14-FEA62A0E163C}"/>
                    </a:ext>
                  </a:extLst>
                </p14:cNvPr>
                <p14:cNvContentPartPr/>
                <p14:nvPr/>
              </p14:nvContentPartPr>
              <p14:xfrm>
                <a:off x="6484427" y="4965187"/>
                <a:ext cx="95760" cy="132120"/>
              </p14:xfrm>
            </p:contentPart>
          </mc:Choice>
          <mc:Fallback>
            <p:pic>
              <p:nvPicPr>
                <p:cNvPr id="92" name="Freihand 91">
                  <a:extLst>
                    <a:ext uri="{FF2B5EF4-FFF2-40B4-BE49-F238E27FC236}">
                      <a16:creationId xmlns:a16="http://schemas.microsoft.com/office/drawing/2014/main" id="{D7023B61-F6C1-41CF-AB14-FEA62A0E163C}"/>
                    </a:ext>
                  </a:extLst>
                </p:cNvPr>
                <p:cNvPicPr/>
                <p:nvPr/>
              </p:nvPicPr>
              <p:blipFill>
                <a:blip r:embed="rId121"/>
                <a:stretch>
                  <a:fillRect/>
                </a:stretch>
              </p:blipFill>
              <p:spPr>
                <a:xfrm>
                  <a:off x="6480107" y="4960867"/>
                  <a:ext cx="10440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93" name="Freihand 92">
                  <a:extLst>
                    <a:ext uri="{FF2B5EF4-FFF2-40B4-BE49-F238E27FC236}">
                      <a16:creationId xmlns:a16="http://schemas.microsoft.com/office/drawing/2014/main" id="{242DED01-FC32-499A-AE74-2F549151E9DD}"/>
                    </a:ext>
                  </a:extLst>
                </p14:cNvPr>
                <p14:cNvContentPartPr/>
                <p14:nvPr/>
              </p14:nvContentPartPr>
              <p14:xfrm>
                <a:off x="4697027" y="3547147"/>
                <a:ext cx="136080" cy="231480"/>
              </p14:xfrm>
            </p:contentPart>
          </mc:Choice>
          <mc:Fallback>
            <p:pic>
              <p:nvPicPr>
                <p:cNvPr id="93" name="Freihand 92">
                  <a:extLst>
                    <a:ext uri="{FF2B5EF4-FFF2-40B4-BE49-F238E27FC236}">
                      <a16:creationId xmlns:a16="http://schemas.microsoft.com/office/drawing/2014/main" id="{242DED01-FC32-499A-AE74-2F549151E9DD}"/>
                    </a:ext>
                  </a:extLst>
                </p:cNvPr>
                <p:cNvPicPr/>
                <p:nvPr/>
              </p:nvPicPr>
              <p:blipFill>
                <a:blip r:embed="rId123"/>
                <a:stretch>
                  <a:fillRect/>
                </a:stretch>
              </p:blipFill>
              <p:spPr>
                <a:xfrm>
                  <a:off x="4692707" y="3542827"/>
                  <a:ext cx="14472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94" name="Freihand 93">
                  <a:extLst>
                    <a:ext uri="{FF2B5EF4-FFF2-40B4-BE49-F238E27FC236}">
                      <a16:creationId xmlns:a16="http://schemas.microsoft.com/office/drawing/2014/main" id="{F398B74F-C239-423F-88CB-BC2251D877C4}"/>
                    </a:ext>
                  </a:extLst>
                </p14:cNvPr>
                <p14:cNvContentPartPr/>
                <p14:nvPr/>
              </p14:nvContentPartPr>
              <p14:xfrm>
                <a:off x="4795307" y="3434467"/>
                <a:ext cx="111960" cy="153360"/>
              </p14:xfrm>
            </p:contentPart>
          </mc:Choice>
          <mc:Fallback>
            <p:pic>
              <p:nvPicPr>
                <p:cNvPr id="94" name="Freihand 93">
                  <a:extLst>
                    <a:ext uri="{FF2B5EF4-FFF2-40B4-BE49-F238E27FC236}">
                      <a16:creationId xmlns:a16="http://schemas.microsoft.com/office/drawing/2014/main" id="{F398B74F-C239-423F-88CB-BC2251D877C4}"/>
                    </a:ext>
                  </a:extLst>
                </p:cNvPr>
                <p:cNvPicPr/>
                <p:nvPr/>
              </p:nvPicPr>
              <p:blipFill>
                <a:blip r:embed="rId125"/>
                <a:stretch>
                  <a:fillRect/>
                </a:stretch>
              </p:blipFill>
              <p:spPr>
                <a:xfrm>
                  <a:off x="4790987" y="3430147"/>
                  <a:ext cx="1206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99" name="Freihand 98">
                  <a:extLst>
                    <a:ext uri="{FF2B5EF4-FFF2-40B4-BE49-F238E27FC236}">
                      <a16:creationId xmlns:a16="http://schemas.microsoft.com/office/drawing/2014/main" id="{7B634A02-B1FF-4E29-82DC-B1E29E85962C}"/>
                    </a:ext>
                  </a:extLst>
                </p14:cNvPr>
                <p14:cNvContentPartPr/>
                <p14:nvPr/>
              </p14:nvContentPartPr>
              <p14:xfrm>
                <a:off x="4222907" y="3599707"/>
                <a:ext cx="371880" cy="25560"/>
              </p14:xfrm>
            </p:contentPart>
          </mc:Choice>
          <mc:Fallback>
            <p:pic>
              <p:nvPicPr>
                <p:cNvPr id="99" name="Freihand 98">
                  <a:extLst>
                    <a:ext uri="{FF2B5EF4-FFF2-40B4-BE49-F238E27FC236}">
                      <a16:creationId xmlns:a16="http://schemas.microsoft.com/office/drawing/2014/main" id="{7B634A02-B1FF-4E29-82DC-B1E29E85962C}"/>
                    </a:ext>
                  </a:extLst>
                </p:cNvPr>
                <p:cNvPicPr/>
                <p:nvPr/>
              </p:nvPicPr>
              <p:blipFill>
                <a:blip r:embed="rId127"/>
                <a:stretch>
                  <a:fillRect/>
                </a:stretch>
              </p:blipFill>
              <p:spPr>
                <a:xfrm>
                  <a:off x="4218587" y="3595387"/>
                  <a:ext cx="3805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100" name="Freihand 99">
                  <a:extLst>
                    <a:ext uri="{FF2B5EF4-FFF2-40B4-BE49-F238E27FC236}">
                      <a16:creationId xmlns:a16="http://schemas.microsoft.com/office/drawing/2014/main" id="{FB1A2975-16C4-4CA9-BF22-E44EEABFB720}"/>
                    </a:ext>
                  </a:extLst>
                </p14:cNvPr>
                <p14:cNvContentPartPr/>
                <p14:nvPr/>
              </p14:nvContentPartPr>
              <p14:xfrm>
                <a:off x="3879827" y="3585307"/>
                <a:ext cx="302400" cy="22680"/>
              </p14:xfrm>
            </p:contentPart>
          </mc:Choice>
          <mc:Fallback>
            <p:pic>
              <p:nvPicPr>
                <p:cNvPr id="100" name="Freihand 99">
                  <a:extLst>
                    <a:ext uri="{FF2B5EF4-FFF2-40B4-BE49-F238E27FC236}">
                      <a16:creationId xmlns:a16="http://schemas.microsoft.com/office/drawing/2014/main" id="{FB1A2975-16C4-4CA9-BF22-E44EEABFB720}"/>
                    </a:ext>
                  </a:extLst>
                </p:cNvPr>
                <p:cNvPicPr/>
                <p:nvPr/>
              </p:nvPicPr>
              <p:blipFill>
                <a:blip r:embed="rId129"/>
                <a:stretch>
                  <a:fillRect/>
                </a:stretch>
              </p:blipFill>
              <p:spPr>
                <a:xfrm>
                  <a:off x="3875507" y="3580987"/>
                  <a:ext cx="3110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101" name="Freihand 100">
                  <a:extLst>
                    <a:ext uri="{FF2B5EF4-FFF2-40B4-BE49-F238E27FC236}">
                      <a16:creationId xmlns:a16="http://schemas.microsoft.com/office/drawing/2014/main" id="{8CBBBC61-FF22-433C-928C-BB52EE3D0CFA}"/>
                    </a:ext>
                  </a:extLst>
                </p14:cNvPr>
                <p14:cNvContentPartPr/>
                <p14:nvPr/>
              </p14:nvContentPartPr>
              <p14:xfrm>
                <a:off x="3316787" y="3606187"/>
                <a:ext cx="207000" cy="6480"/>
              </p14:xfrm>
            </p:contentPart>
          </mc:Choice>
          <mc:Fallback>
            <p:pic>
              <p:nvPicPr>
                <p:cNvPr id="101" name="Freihand 100">
                  <a:extLst>
                    <a:ext uri="{FF2B5EF4-FFF2-40B4-BE49-F238E27FC236}">
                      <a16:creationId xmlns:a16="http://schemas.microsoft.com/office/drawing/2014/main" id="{8CBBBC61-FF22-433C-928C-BB52EE3D0CFA}"/>
                    </a:ext>
                  </a:extLst>
                </p:cNvPr>
                <p:cNvPicPr/>
                <p:nvPr/>
              </p:nvPicPr>
              <p:blipFill>
                <a:blip r:embed="rId131"/>
                <a:stretch>
                  <a:fillRect/>
                </a:stretch>
              </p:blipFill>
              <p:spPr>
                <a:xfrm>
                  <a:off x="3312467" y="3601867"/>
                  <a:ext cx="21564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102" name="Freihand 101">
                  <a:extLst>
                    <a:ext uri="{FF2B5EF4-FFF2-40B4-BE49-F238E27FC236}">
                      <a16:creationId xmlns:a16="http://schemas.microsoft.com/office/drawing/2014/main" id="{A6055258-7B49-4591-8483-05BE6DB3D89A}"/>
                    </a:ext>
                  </a:extLst>
                </p14:cNvPr>
                <p14:cNvContentPartPr/>
                <p14:nvPr/>
              </p14:nvContentPartPr>
              <p14:xfrm>
                <a:off x="2787947" y="3591787"/>
                <a:ext cx="477360" cy="13680"/>
              </p14:xfrm>
            </p:contentPart>
          </mc:Choice>
          <mc:Fallback>
            <p:pic>
              <p:nvPicPr>
                <p:cNvPr id="102" name="Freihand 101">
                  <a:extLst>
                    <a:ext uri="{FF2B5EF4-FFF2-40B4-BE49-F238E27FC236}">
                      <a16:creationId xmlns:a16="http://schemas.microsoft.com/office/drawing/2014/main" id="{A6055258-7B49-4591-8483-05BE6DB3D89A}"/>
                    </a:ext>
                  </a:extLst>
                </p:cNvPr>
                <p:cNvPicPr/>
                <p:nvPr/>
              </p:nvPicPr>
              <p:blipFill>
                <a:blip r:embed="rId133"/>
                <a:stretch>
                  <a:fillRect/>
                </a:stretch>
              </p:blipFill>
              <p:spPr>
                <a:xfrm>
                  <a:off x="2783627" y="3587467"/>
                  <a:ext cx="48600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103" name="Freihand 102">
                  <a:extLst>
                    <a:ext uri="{FF2B5EF4-FFF2-40B4-BE49-F238E27FC236}">
                      <a16:creationId xmlns:a16="http://schemas.microsoft.com/office/drawing/2014/main" id="{5BF3F1C7-A414-44D1-8759-5780E25A6027}"/>
                    </a:ext>
                  </a:extLst>
                </p14:cNvPr>
                <p14:cNvContentPartPr/>
                <p14:nvPr/>
              </p14:nvContentPartPr>
              <p14:xfrm>
                <a:off x="2498507" y="3588187"/>
                <a:ext cx="147960" cy="4680"/>
              </p14:xfrm>
            </p:contentPart>
          </mc:Choice>
          <mc:Fallback>
            <p:pic>
              <p:nvPicPr>
                <p:cNvPr id="103" name="Freihand 102">
                  <a:extLst>
                    <a:ext uri="{FF2B5EF4-FFF2-40B4-BE49-F238E27FC236}">
                      <a16:creationId xmlns:a16="http://schemas.microsoft.com/office/drawing/2014/main" id="{5BF3F1C7-A414-44D1-8759-5780E25A6027}"/>
                    </a:ext>
                  </a:extLst>
                </p:cNvPr>
                <p:cNvPicPr/>
                <p:nvPr/>
              </p:nvPicPr>
              <p:blipFill>
                <a:blip r:embed="rId135"/>
                <a:stretch>
                  <a:fillRect/>
                </a:stretch>
              </p:blipFill>
              <p:spPr>
                <a:xfrm>
                  <a:off x="2494187" y="3583867"/>
                  <a:ext cx="15660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104" name="Freihand 103">
                  <a:extLst>
                    <a:ext uri="{FF2B5EF4-FFF2-40B4-BE49-F238E27FC236}">
                      <a16:creationId xmlns:a16="http://schemas.microsoft.com/office/drawing/2014/main" id="{FB249DCF-CD36-48D5-BC0F-60C756CA18C9}"/>
                    </a:ext>
                  </a:extLst>
                </p14:cNvPr>
                <p14:cNvContentPartPr/>
                <p14:nvPr/>
              </p14:nvContentPartPr>
              <p14:xfrm>
                <a:off x="2102147" y="3600787"/>
                <a:ext cx="165600" cy="10440"/>
              </p14:xfrm>
            </p:contentPart>
          </mc:Choice>
          <mc:Fallback>
            <p:pic>
              <p:nvPicPr>
                <p:cNvPr id="104" name="Freihand 103">
                  <a:extLst>
                    <a:ext uri="{FF2B5EF4-FFF2-40B4-BE49-F238E27FC236}">
                      <a16:creationId xmlns:a16="http://schemas.microsoft.com/office/drawing/2014/main" id="{FB249DCF-CD36-48D5-BC0F-60C756CA18C9}"/>
                    </a:ext>
                  </a:extLst>
                </p:cNvPr>
                <p:cNvPicPr/>
                <p:nvPr/>
              </p:nvPicPr>
              <p:blipFill>
                <a:blip r:embed="rId137"/>
                <a:stretch>
                  <a:fillRect/>
                </a:stretch>
              </p:blipFill>
              <p:spPr>
                <a:xfrm>
                  <a:off x="2097827" y="3596467"/>
                  <a:ext cx="1742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105" name="Freihand 104">
                  <a:extLst>
                    <a:ext uri="{FF2B5EF4-FFF2-40B4-BE49-F238E27FC236}">
                      <a16:creationId xmlns:a16="http://schemas.microsoft.com/office/drawing/2014/main" id="{E2BCFDD8-CBE2-4809-B6F2-54D263399F77}"/>
                    </a:ext>
                  </a:extLst>
                </p14:cNvPr>
                <p14:cNvContentPartPr/>
                <p14:nvPr/>
              </p14:nvContentPartPr>
              <p14:xfrm>
                <a:off x="1493387" y="3583147"/>
                <a:ext cx="498960" cy="6840"/>
              </p14:xfrm>
            </p:contentPart>
          </mc:Choice>
          <mc:Fallback>
            <p:pic>
              <p:nvPicPr>
                <p:cNvPr id="105" name="Freihand 104">
                  <a:extLst>
                    <a:ext uri="{FF2B5EF4-FFF2-40B4-BE49-F238E27FC236}">
                      <a16:creationId xmlns:a16="http://schemas.microsoft.com/office/drawing/2014/main" id="{E2BCFDD8-CBE2-4809-B6F2-54D263399F77}"/>
                    </a:ext>
                  </a:extLst>
                </p:cNvPr>
                <p:cNvPicPr/>
                <p:nvPr/>
              </p:nvPicPr>
              <p:blipFill>
                <a:blip r:embed="rId139"/>
                <a:stretch>
                  <a:fillRect/>
                </a:stretch>
              </p:blipFill>
              <p:spPr>
                <a:xfrm>
                  <a:off x="1489067" y="3578827"/>
                  <a:ext cx="5076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106" name="Freihand 105">
                  <a:extLst>
                    <a:ext uri="{FF2B5EF4-FFF2-40B4-BE49-F238E27FC236}">
                      <a16:creationId xmlns:a16="http://schemas.microsoft.com/office/drawing/2014/main" id="{2A19C771-5D5C-4BE4-9D1C-FC32D12E1413}"/>
                    </a:ext>
                  </a:extLst>
                </p14:cNvPr>
                <p14:cNvContentPartPr/>
                <p14:nvPr/>
              </p14:nvContentPartPr>
              <p14:xfrm>
                <a:off x="1237787" y="3560467"/>
                <a:ext cx="197280" cy="9000"/>
              </p14:xfrm>
            </p:contentPart>
          </mc:Choice>
          <mc:Fallback>
            <p:pic>
              <p:nvPicPr>
                <p:cNvPr id="106" name="Freihand 105">
                  <a:extLst>
                    <a:ext uri="{FF2B5EF4-FFF2-40B4-BE49-F238E27FC236}">
                      <a16:creationId xmlns:a16="http://schemas.microsoft.com/office/drawing/2014/main" id="{2A19C771-5D5C-4BE4-9D1C-FC32D12E1413}"/>
                    </a:ext>
                  </a:extLst>
                </p:cNvPr>
                <p:cNvPicPr/>
                <p:nvPr/>
              </p:nvPicPr>
              <p:blipFill>
                <a:blip r:embed="rId141"/>
                <a:stretch>
                  <a:fillRect/>
                </a:stretch>
              </p:blipFill>
              <p:spPr>
                <a:xfrm>
                  <a:off x="1233467" y="3556147"/>
                  <a:ext cx="20592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107" name="Freihand 106">
                  <a:extLst>
                    <a:ext uri="{FF2B5EF4-FFF2-40B4-BE49-F238E27FC236}">
                      <a16:creationId xmlns:a16="http://schemas.microsoft.com/office/drawing/2014/main" id="{5E51D9DA-021B-47F5-9576-B5E0F8355615}"/>
                    </a:ext>
                  </a:extLst>
                </p14:cNvPr>
                <p14:cNvContentPartPr/>
                <p14:nvPr/>
              </p14:nvContentPartPr>
              <p14:xfrm>
                <a:off x="893627" y="3537427"/>
                <a:ext cx="167400" cy="20160"/>
              </p14:xfrm>
            </p:contentPart>
          </mc:Choice>
          <mc:Fallback>
            <p:pic>
              <p:nvPicPr>
                <p:cNvPr id="107" name="Freihand 106">
                  <a:extLst>
                    <a:ext uri="{FF2B5EF4-FFF2-40B4-BE49-F238E27FC236}">
                      <a16:creationId xmlns:a16="http://schemas.microsoft.com/office/drawing/2014/main" id="{5E51D9DA-021B-47F5-9576-B5E0F8355615}"/>
                    </a:ext>
                  </a:extLst>
                </p:cNvPr>
                <p:cNvPicPr/>
                <p:nvPr/>
              </p:nvPicPr>
              <p:blipFill>
                <a:blip r:embed="rId143"/>
                <a:stretch>
                  <a:fillRect/>
                </a:stretch>
              </p:blipFill>
              <p:spPr>
                <a:xfrm>
                  <a:off x="889307" y="3533107"/>
                  <a:ext cx="17604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114" name="Freihand 113">
                  <a:extLst>
                    <a:ext uri="{FF2B5EF4-FFF2-40B4-BE49-F238E27FC236}">
                      <a16:creationId xmlns:a16="http://schemas.microsoft.com/office/drawing/2014/main" id="{93D9DC83-AAEB-4DE5-928A-1B163303C8B7}"/>
                    </a:ext>
                  </a:extLst>
                </p14:cNvPr>
                <p14:cNvContentPartPr/>
                <p14:nvPr/>
              </p14:nvContentPartPr>
              <p14:xfrm>
                <a:off x="593747" y="1244587"/>
                <a:ext cx="754200" cy="1433880"/>
              </p14:xfrm>
            </p:contentPart>
          </mc:Choice>
          <mc:Fallback>
            <p:pic>
              <p:nvPicPr>
                <p:cNvPr id="114" name="Freihand 113">
                  <a:extLst>
                    <a:ext uri="{FF2B5EF4-FFF2-40B4-BE49-F238E27FC236}">
                      <a16:creationId xmlns:a16="http://schemas.microsoft.com/office/drawing/2014/main" id="{93D9DC83-AAEB-4DE5-928A-1B163303C8B7}"/>
                    </a:ext>
                  </a:extLst>
                </p:cNvPr>
                <p:cNvPicPr/>
                <p:nvPr/>
              </p:nvPicPr>
              <p:blipFill>
                <a:blip r:embed="rId145"/>
                <a:stretch>
                  <a:fillRect/>
                </a:stretch>
              </p:blipFill>
              <p:spPr>
                <a:xfrm>
                  <a:off x="589427" y="1240267"/>
                  <a:ext cx="762840" cy="144252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115" name="Freihand 114">
                  <a:extLst>
                    <a:ext uri="{FF2B5EF4-FFF2-40B4-BE49-F238E27FC236}">
                      <a16:creationId xmlns:a16="http://schemas.microsoft.com/office/drawing/2014/main" id="{04692821-4CAF-46A1-B813-B035663956A5}"/>
                    </a:ext>
                  </a:extLst>
                </p14:cNvPr>
                <p14:cNvContentPartPr/>
                <p14:nvPr/>
              </p14:nvContentPartPr>
              <p14:xfrm>
                <a:off x="560627" y="2527627"/>
                <a:ext cx="34560" cy="11520"/>
              </p14:xfrm>
            </p:contentPart>
          </mc:Choice>
          <mc:Fallback>
            <p:pic>
              <p:nvPicPr>
                <p:cNvPr id="115" name="Freihand 114">
                  <a:extLst>
                    <a:ext uri="{FF2B5EF4-FFF2-40B4-BE49-F238E27FC236}">
                      <a16:creationId xmlns:a16="http://schemas.microsoft.com/office/drawing/2014/main" id="{04692821-4CAF-46A1-B813-B035663956A5}"/>
                    </a:ext>
                  </a:extLst>
                </p:cNvPr>
                <p:cNvPicPr/>
                <p:nvPr/>
              </p:nvPicPr>
              <p:blipFill>
                <a:blip r:embed="rId147"/>
                <a:stretch>
                  <a:fillRect/>
                </a:stretch>
              </p:blipFill>
              <p:spPr>
                <a:xfrm>
                  <a:off x="556307" y="2523307"/>
                  <a:ext cx="4320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116" name="Freihand 115">
                  <a:extLst>
                    <a:ext uri="{FF2B5EF4-FFF2-40B4-BE49-F238E27FC236}">
                      <a16:creationId xmlns:a16="http://schemas.microsoft.com/office/drawing/2014/main" id="{18B81C14-5DCA-49E9-AAD0-5DCD8E09EA3F}"/>
                    </a:ext>
                  </a:extLst>
                </p14:cNvPr>
                <p14:cNvContentPartPr/>
                <p14:nvPr/>
              </p14:nvContentPartPr>
              <p14:xfrm>
                <a:off x="548747" y="2374987"/>
                <a:ext cx="232920" cy="333000"/>
              </p14:xfrm>
            </p:contentPart>
          </mc:Choice>
          <mc:Fallback>
            <p:pic>
              <p:nvPicPr>
                <p:cNvPr id="116" name="Freihand 115">
                  <a:extLst>
                    <a:ext uri="{FF2B5EF4-FFF2-40B4-BE49-F238E27FC236}">
                      <a16:creationId xmlns:a16="http://schemas.microsoft.com/office/drawing/2014/main" id="{18B81C14-5DCA-49E9-AAD0-5DCD8E09EA3F}"/>
                    </a:ext>
                  </a:extLst>
                </p:cNvPr>
                <p:cNvPicPr/>
                <p:nvPr/>
              </p:nvPicPr>
              <p:blipFill>
                <a:blip r:embed="rId149"/>
                <a:stretch>
                  <a:fillRect/>
                </a:stretch>
              </p:blipFill>
              <p:spPr>
                <a:xfrm>
                  <a:off x="544427" y="2370667"/>
                  <a:ext cx="241560" cy="3416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117" name="Freihand 116">
                  <a:extLst>
                    <a:ext uri="{FF2B5EF4-FFF2-40B4-BE49-F238E27FC236}">
                      <a16:creationId xmlns:a16="http://schemas.microsoft.com/office/drawing/2014/main" id="{69594319-E891-4AF8-83D6-1F64CE7FD6BF}"/>
                    </a:ext>
                  </a:extLst>
                </p14:cNvPr>
                <p14:cNvContentPartPr/>
                <p14:nvPr/>
              </p14:nvContentPartPr>
              <p14:xfrm>
                <a:off x="1355867" y="748507"/>
                <a:ext cx="149040" cy="244800"/>
              </p14:xfrm>
            </p:contentPart>
          </mc:Choice>
          <mc:Fallback>
            <p:pic>
              <p:nvPicPr>
                <p:cNvPr id="117" name="Freihand 116">
                  <a:extLst>
                    <a:ext uri="{FF2B5EF4-FFF2-40B4-BE49-F238E27FC236}">
                      <a16:creationId xmlns:a16="http://schemas.microsoft.com/office/drawing/2014/main" id="{69594319-E891-4AF8-83D6-1F64CE7FD6BF}"/>
                    </a:ext>
                  </a:extLst>
                </p:cNvPr>
                <p:cNvPicPr/>
                <p:nvPr/>
              </p:nvPicPr>
              <p:blipFill>
                <a:blip r:embed="rId151"/>
                <a:stretch>
                  <a:fillRect/>
                </a:stretch>
              </p:blipFill>
              <p:spPr>
                <a:xfrm>
                  <a:off x="1351547" y="744187"/>
                  <a:ext cx="15768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18" name="Freihand 117">
                  <a:extLst>
                    <a:ext uri="{FF2B5EF4-FFF2-40B4-BE49-F238E27FC236}">
                      <a16:creationId xmlns:a16="http://schemas.microsoft.com/office/drawing/2014/main" id="{F7B6188E-23E8-4E6A-B7B1-ACE294D216A9}"/>
                    </a:ext>
                  </a:extLst>
                </p14:cNvPr>
                <p14:cNvContentPartPr/>
                <p14:nvPr/>
              </p14:nvContentPartPr>
              <p14:xfrm>
                <a:off x="1508147" y="717187"/>
                <a:ext cx="106200" cy="209880"/>
              </p14:xfrm>
            </p:contentPart>
          </mc:Choice>
          <mc:Fallback>
            <p:pic>
              <p:nvPicPr>
                <p:cNvPr id="118" name="Freihand 117">
                  <a:extLst>
                    <a:ext uri="{FF2B5EF4-FFF2-40B4-BE49-F238E27FC236}">
                      <a16:creationId xmlns:a16="http://schemas.microsoft.com/office/drawing/2014/main" id="{F7B6188E-23E8-4E6A-B7B1-ACE294D216A9}"/>
                    </a:ext>
                  </a:extLst>
                </p:cNvPr>
                <p:cNvPicPr/>
                <p:nvPr/>
              </p:nvPicPr>
              <p:blipFill>
                <a:blip r:embed="rId153"/>
                <a:stretch>
                  <a:fillRect/>
                </a:stretch>
              </p:blipFill>
              <p:spPr>
                <a:xfrm>
                  <a:off x="1503827" y="712867"/>
                  <a:ext cx="11484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19" name="Freihand 118">
                  <a:extLst>
                    <a:ext uri="{FF2B5EF4-FFF2-40B4-BE49-F238E27FC236}">
                      <a16:creationId xmlns:a16="http://schemas.microsoft.com/office/drawing/2014/main" id="{1B3646E4-307F-4CEC-909F-2E8F3007C320}"/>
                    </a:ext>
                  </a:extLst>
                </p14:cNvPr>
                <p14:cNvContentPartPr/>
                <p14:nvPr/>
              </p14:nvContentPartPr>
              <p14:xfrm>
                <a:off x="1605347" y="637267"/>
                <a:ext cx="348840" cy="232200"/>
              </p14:xfrm>
            </p:contentPart>
          </mc:Choice>
          <mc:Fallback>
            <p:pic>
              <p:nvPicPr>
                <p:cNvPr id="119" name="Freihand 118">
                  <a:extLst>
                    <a:ext uri="{FF2B5EF4-FFF2-40B4-BE49-F238E27FC236}">
                      <a16:creationId xmlns:a16="http://schemas.microsoft.com/office/drawing/2014/main" id="{1B3646E4-307F-4CEC-909F-2E8F3007C320}"/>
                    </a:ext>
                  </a:extLst>
                </p:cNvPr>
                <p:cNvPicPr/>
                <p:nvPr/>
              </p:nvPicPr>
              <p:blipFill>
                <a:blip r:embed="rId155"/>
                <a:stretch>
                  <a:fillRect/>
                </a:stretch>
              </p:blipFill>
              <p:spPr>
                <a:xfrm>
                  <a:off x="1601027" y="632947"/>
                  <a:ext cx="35748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20" name="Freihand 119">
                  <a:extLst>
                    <a:ext uri="{FF2B5EF4-FFF2-40B4-BE49-F238E27FC236}">
                      <a16:creationId xmlns:a16="http://schemas.microsoft.com/office/drawing/2014/main" id="{89DF5CE3-5274-4FA6-B6A9-1DA23358FB27}"/>
                    </a:ext>
                  </a:extLst>
                </p14:cNvPr>
                <p14:cNvContentPartPr/>
                <p14:nvPr/>
              </p14:nvContentPartPr>
              <p14:xfrm>
                <a:off x="1897307" y="637627"/>
                <a:ext cx="360" cy="360"/>
              </p14:xfrm>
            </p:contentPart>
          </mc:Choice>
          <mc:Fallback>
            <p:pic>
              <p:nvPicPr>
                <p:cNvPr id="120" name="Freihand 119">
                  <a:extLst>
                    <a:ext uri="{FF2B5EF4-FFF2-40B4-BE49-F238E27FC236}">
                      <a16:creationId xmlns:a16="http://schemas.microsoft.com/office/drawing/2014/main" id="{89DF5CE3-5274-4FA6-B6A9-1DA23358FB27}"/>
                    </a:ext>
                  </a:extLst>
                </p:cNvPr>
                <p:cNvPicPr/>
                <p:nvPr/>
              </p:nvPicPr>
              <p:blipFill>
                <a:blip r:embed="rId9"/>
                <a:stretch>
                  <a:fillRect/>
                </a:stretch>
              </p:blipFill>
              <p:spPr>
                <a:xfrm>
                  <a:off x="1892987" y="633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21" name="Freihand 120">
                  <a:extLst>
                    <a:ext uri="{FF2B5EF4-FFF2-40B4-BE49-F238E27FC236}">
                      <a16:creationId xmlns:a16="http://schemas.microsoft.com/office/drawing/2014/main" id="{3B931FDF-732D-43F6-96BE-732840BD1C9D}"/>
                    </a:ext>
                  </a:extLst>
                </p14:cNvPr>
                <p14:cNvContentPartPr/>
                <p14:nvPr/>
              </p14:nvContentPartPr>
              <p14:xfrm>
                <a:off x="2022587" y="669667"/>
                <a:ext cx="124200" cy="278280"/>
              </p14:xfrm>
            </p:contentPart>
          </mc:Choice>
          <mc:Fallback>
            <p:pic>
              <p:nvPicPr>
                <p:cNvPr id="121" name="Freihand 120">
                  <a:extLst>
                    <a:ext uri="{FF2B5EF4-FFF2-40B4-BE49-F238E27FC236}">
                      <a16:creationId xmlns:a16="http://schemas.microsoft.com/office/drawing/2014/main" id="{3B931FDF-732D-43F6-96BE-732840BD1C9D}"/>
                    </a:ext>
                  </a:extLst>
                </p:cNvPr>
                <p:cNvPicPr/>
                <p:nvPr/>
              </p:nvPicPr>
              <p:blipFill>
                <a:blip r:embed="rId158"/>
                <a:stretch>
                  <a:fillRect/>
                </a:stretch>
              </p:blipFill>
              <p:spPr>
                <a:xfrm>
                  <a:off x="2018267" y="665347"/>
                  <a:ext cx="13284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24" name="Freihand 123">
                  <a:extLst>
                    <a:ext uri="{FF2B5EF4-FFF2-40B4-BE49-F238E27FC236}">
                      <a16:creationId xmlns:a16="http://schemas.microsoft.com/office/drawing/2014/main" id="{43B266F2-BA8B-4D4F-A3FC-F1649134CBE5}"/>
                    </a:ext>
                  </a:extLst>
                </p14:cNvPr>
                <p14:cNvContentPartPr/>
                <p14:nvPr/>
              </p14:nvContentPartPr>
              <p14:xfrm>
                <a:off x="2269547" y="512707"/>
                <a:ext cx="150120" cy="218160"/>
              </p14:xfrm>
            </p:contentPart>
          </mc:Choice>
          <mc:Fallback>
            <p:pic>
              <p:nvPicPr>
                <p:cNvPr id="124" name="Freihand 123">
                  <a:extLst>
                    <a:ext uri="{FF2B5EF4-FFF2-40B4-BE49-F238E27FC236}">
                      <a16:creationId xmlns:a16="http://schemas.microsoft.com/office/drawing/2014/main" id="{43B266F2-BA8B-4D4F-A3FC-F1649134CBE5}"/>
                    </a:ext>
                  </a:extLst>
                </p:cNvPr>
                <p:cNvPicPr/>
                <p:nvPr/>
              </p:nvPicPr>
              <p:blipFill>
                <a:blip r:embed="rId160"/>
                <a:stretch>
                  <a:fillRect/>
                </a:stretch>
              </p:blipFill>
              <p:spPr>
                <a:xfrm>
                  <a:off x="2265227" y="508387"/>
                  <a:ext cx="15876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25" name="Freihand 124">
                  <a:extLst>
                    <a:ext uri="{FF2B5EF4-FFF2-40B4-BE49-F238E27FC236}">
                      <a16:creationId xmlns:a16="http://schemas.microsoft.com/office/drawing/2014/main" id="{69751104-E7D8-4E73-A47A-6AD4FA6DB503}"/>
                    </a:ext>
                  </a:extLst>
                </p14:cNvPr>
                <p14:cNvContentPartPr/>
                <p14:nvPr/>
              </p14:nvContentPartPr>
              <p14:xfrm>
                <a:off x="2338307" y="587227"/>
                <a:ext cx="119520" cy="58680"/>
              </p14:xfrm>
            </p:contentPart>
          </mc:Choice>
          <mc:Fallback>
            <p:pic>
              <p:nvPicPr>
                <p:cNvPr id="125" name="Freihand 124">
                  <a:extLst>
                    <a:ext uri="{FF2B5EF4-FFF2-40B4-BE49-F238E27FC236}">
                      <a16:creationId xmlns:a16="http://schemas.microsoft.com/office/drawing/2014/main" id="{69751104-E7D8-4E73-A47A-6AD4FA6DB503}"/>
                    </a:ext>
                  </a:extLst>
                </p:cNvPr>
                <p:cNvPicPr/>
                <p:nvPr/>
              </p:nvPicPr>
              <p:blipFill>
                <a:blip r:embed="rId162"/>
                <a:stretch>
                  <a:fillRect/>
                </a:stretch>
              </p:blipFill>
              <p:spPr>
                <a:xfrm>
                  <a:off x="2333987" y="582907"/>
                  <a:ext cx="12816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26" name="Freihand 125">
                  <a:extLst>
                    <a:ext uri="{FF2B5EF4-FFF2-40B4-BE49-F238E27FC236}">
                      <a16:creationId xmlns:a16="http://schemas.microsoft.com/office/drawing/2014/main" id="{660B25A5-6332-4778-B39C-5F554B5BFB1D}"/>
                    </a:ext>
                  </a:extLst>
                </p14:cNvPr>
                <p14:cNvContentPartPr/>
                <p14:nvPr/>
              </p14:nvContentPartPr>
              <p14:xfrm>
                <a:off x="2447747" y="502267"/>
                <a:ext cx="155160" cy="181800"/>
              </p14:xfrm>
            </p:contentPart>
          </mc:Choice>
          <mc:Fallback>
            <p:pic>
              <p:nvPicPr>
                <p:cNvPr id="126" name="Freihand 125">
                  <a:extLst>
                    <a:ext uri="{FF2B5EF4-FFF2-40B4-BE49-F238E27FC236}">
                      <a16:creationId xmlns:a16="http://schemas.microsoft.com/office/drawing/2014/main" id="{660B25A5-6332-4778-B39C-5F554B5BFB1D}"/>
                    </a:ext>
                  </a:extLst>
                </p:cNvPr>
                <p:cNvPicPr/>
                <p:nvPr/>
              </p:nvPicPr>
              <p:blipFill>
                <a:blip r:embed="rId164"/>
                <a:stretch>
                  <a:fillRect/>
                </a:stretch>
              </p:blipFill>
              <p:spPr>
                <a:xfrm>
                  <a:off x="2443427" y="497947"/>
                  <a:ext cx="1638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04" name="Freihand 203">
                  <a:extLst>
                    <a:ext uri="{FF2B5EF4-FFF2-40B4-BE49-F238E27FC236}">
                      <a16:creationId xmlns:a16="http://schemas.microsoft.com/office/drawing/2014/main" id="{822CCBF2-536C-4197-846D-A31013CBE744}"/>
                    </a:ext>
                  </a:extLst>
                </p14:cNvPr>
                <p14:cNvContentPartPr/>
                <p14:nvPr/>
              </p14:nvContentPartPr>
              <p14:xfrm>
                <a:off x="2076227" y="4503667"/>
                <a:ext cx="26640" cy="345240"/>
              </p14:xfrm>
            </p:contentPart>
          </mc:Choice>
          <mc:Fallback>
            <p:pic>
              <p:nvPicPr>
                <p:cNvPr id="204" name="Freihand 203">
                  <a:extLst>
                    <a:ext uri="{FF2B5EF4-FFF2-40B4-BE49-F238E27FC236}">
                      <a16:creationId xmlns:a16="http://schemas.microsoft.com/office/drawing/2014/main" id="{822CCBF2-536C-4197-846D-A31013CBE744}"/>
                    </a:ext>
                  </a:extLst>
                </p:cNvPr>
                <p:cNvPicPr/>
                <p:nvPr/>
              </p:nvPicPr>
              <p:blipFill>
                <a:blip r:embed="rId166"/>
                <a:stretch>
                  <a:fillRect/>
                </a:stretch>
              </p:blipFill>
              <p:spPr>
                <a:xfrm>
                  <a:off x="2071907" y="4499347"/>
                  <a:ext cx="35280" cy="3538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0" name="Freihand 109">
                  <a:extLst>
                    <a:ext uri="{FF2B5EF4-FFF2-40B4-BE49-F238E27FC236}">
                      <a16:creationId xmlns:a16="http://schemas.microsoft.com/office/drawing/2014/main" id="{941E43FB-4569-4C0F-8BF6-47CE9ACE8DA0}"/>
                    </a:ext>
                  </a:extLst>
                </p14:cNvPr>
                <p14:cNvContentPartPr/>
                <p14:nvPr/>
              </p14:nvContentPartPr>
              <p14:xfrm>
                <a:off x="615707" y="3495307"/>
                <a:ext cx="88560" cy="165960"/>
              </p14:xfrm>
            </p:contentPart>
          </mc:Choice>
          <mc:Fallback>
            <p:pic>
              <p:nvPicPr>
                <p:cNvPr id="110" name="Freihand 109">
                  <a:extLst>
                    <a:ext uri="{FF2B5EF4-FFF2-40B4-BE49-F238E27FC236}">
                      <a16:creationId xmlns:a16="http://schemas.microsoft.com/office/drawing/2014/main" id="{941E43FB-4569-4C0F-8BF6-47CE9ACE8DA0}"/>
                    </a:ext>
                  </a:extLst>
                </p:cNvPr>
                <p:cNvPicPr/>
                <p:nvPr/>
              </p:nvPicPr>
              <p:blipFill>
                <a:blip r:embed="rId168"/>
                <a:stretch>
                  <a:fillRect/>
                </a:stretch>
              </p:blipFill>
              <p:spPr>
                <a:xfrm>
                  <a:off x="611387" y="3490987"/>
                  <a:ext cx="972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1" name="Freihand 110">
                  <a:extLst>
                    <a:ext uri="{FF2B5EF4-FFF2-40B4-BE49-F238E27FC236}">
                      <a16:creationId xmlns:a16="http://schemas.microsoft.com/office/drawing/2014/main" id="{6EDB777A-5F1B-4A8D-98A7-AAA5A71F187A}"/>
                    </a:ext>
                  </a:extLst>
                </p14:cNvPr>
                <p14:cNvContentPartPr/>
                <p14:nvPr/>
              </p14:nvContentPartPr>
              <p14:xfrm>
                <a:off x="681947" y="3434107"/>
                <a:ext cx="160200" cy="136800"/>
              </p14:xfrm>
            </p:contentPart>
          </mc:Choice>
          <mc:Fallback>
            <p:pic>
              <p:nvPicPr>
                <p:cNvPr id="111" name="Freihand 110">
                  <a:extLst>
                    <a:ext uri="{FF2B5EF4-FFF2-40B4-BE49-F238E27FC236}">
                      <a16:creationId xmlns:a16="http://schemas.microsoft.com/office/drawing/2014/main" id="{6EDB777A-5F1B-4A8D-98A7-AAA5A71F187A}"/>
                    </a:ext>
                  </a:extLst>
                </p:cNvPr>
                <p:cNvPicPr/>
                <p:nvPr/>
              </p:nvPicPr>
              <p:blipFill>
                <a:blip r:embed="rId170"/>
                <a:stretch>
                  <a:fillRect/>
                </a:stretch>
              </p:blipFill>
              <p:spPr>
                <a:xfrm>
                  <a:off x="677627" y="3429787"/>
                  <a:ext cx="1688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28" name="Freihand 127">
                  <a:extLst>
                    <a:ext uri="{FF2B5EF4-FFF2-40B4-BE49-F238E27FC236}">
                      <a16:creationId xmlns:a16="http://schemas.microsoft.com/office/drawing/2014/main" id="{E8CFF73F-E60E-4521-B33A-A51AEC3C8C9C}"/>
                    </a:ext>
                  </a:extLst>
                </p14:cNvPr>
                <p14:cNvContentPartPr/>
                <p14:nvPr/>
              </p14:nvContentPartPr>
              <p14:xfrm>
                <a:off x="2741507" y="574987"/>
                <a:ext cx="5400" cy="98280"/>
              </p14:xfrm>
            </p:contentPart>
          </mc:Choice>
          <mc:Fallback>
            <p:pic>
              <p:nvPicPr>
                <p:cNvPr id="128" name="Freihand 127">
                  <a:extLst>
                    <a:ext uri="{FF2B5EF4-FFF2-40B4-BE49-F238E27FC236}">
                      <a16:creationId xmlns:a16="http://schemas.microsoft.com/office/drawing/2014/main" id="{E8CFF73F-E60E-4521-B33A-A51AEC3C8C9C}"/>
                    </a:ext>
                  </a:extLst>
                </p:cNvPr>
                <p:cNvPicPr/>
                <p:nvPr/>
              </p:nvPicPr>
              <p:blipFill>
                <a:blip r:embed="rId172"/>
                <a:stretch>
                  <a:fillRect/>
                </a:stretch>
              </p:blipFill>
              <p:spPr>
                <a:xfrm>
                  <a:off x="2737187" y="570667"/>
                  <a:ext cx="140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29" name="Freihand 128">
                  <a:extLst>
                    <a:ext uri="{FF2B5EF4-FFF2-40B4-BE49-F238E27FC236}">
                      <a16:creationId xmlns:a16="http://schemas.microsoft.com/office/drawing/2014/main" id="{326B948D-D41F-4647-B237-4AA698343EE4}"/>
                    </a:ext>
                  </a:extLst>
                </p14:cNvPr>
                <p14:cNvContentPartPr/>
                <p14:nvPr/>
              </p14:nvContentPartPr>
              <p14:xfrm>
                <a:off x="2718827" y="504427"/>
                <a:ext cx="19080" cy="7200"/>
              </p14:xfrm>
            </p:contentPart>
          </mc:Choice>
          <mc:Fallback>
            <p:pic>
              <p:nvPicPr>
                <p:cNvPr id="129" name="Freihand 128">
                  <a:extLst>
                    <a:ext uri="{FF2B5EF4-FFF2-40B4-BE49-F238E27FC236}">
                      <a16:creationId xmlns:a16="http://schemas.microsoft.com/office/drawing/2014/main" id="{326B948D-D41F-4647-B237-4AA698343EE4}"/>
                    </a:ext>
                  </a:extLst>
                </p:cNvPr>
                <p:cNvPicPr/>
                <p:nvPr/>
              </p:nvPicPr>
              <p:blipFill>
                <a:blip r:embed="rId174"/>
                <a:stretch>
                  <a:fillRect/>
                </a:stretch>
              </p:blipFill>
              <p:spPr>
                <a:xfrm>
                  <a:off x="2714507" y="500107"/>
                  <a:ext cx="277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0" name="Freihand 129">
                  <a:extLst>
                    <a:ext uri="{FF2B5EF4-FFF2-40B4-BE49-F238E27FC236}">
                      <a16:creationId xmlns:a16="http://schemas.microsoft.com/office/drawing/2014/main" id="{69A47B1F-B84E-4EF1-B178-D9779E490701}"/>
                    </a:ext>
                  </a:extLst>
                </p14:cNvPr>
                <p14:cNvContentPartPr/>
                <p14:nvPr/>
              </p14:nvContentPartPr>
              <p14:xfrm>
                <a:off x="2781107" y="490747"/>
                <a:ext cx="93240" cy="210240"/>
              </p14:xfrm>
            </p:contentPart>
          </mc:Choice>
          <mc:Fallback>
            <p:pic>
              <p:nvPicPr>
                <p:cNvPr id="130" name="Freihand 129">
                  <a:extLst>
                    <a:ext uri="{FF2B5EF4-FFF2-40B4-BE49-F238E27FC236}">
                      <a16:creationId xmlns:a16="http://schemas.microsoft.com/office/drawing/2014/main" id="{69A47B1F-B84E-4EF1-B178-D9779E490701}"/>
                    </a:ext>
                  </a:extLst>
                </p:cNvPr>
                <p:cNvPicPr/>
                <p:nvPr/>
              </p:nvPicPr>
              <p:blipFill>
                <a:blip r:embed="rId176"/>
                <a:stretch>
                  <a:fillRect/>
                </a:stretch>
              </p:blipFill>
              <p:spPr>
                <a:xfrm>
                  <a:off x="2776787" y="486427"/>
                  <a:ext cx="10188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1" name="Freihand 130">
                  <a:extLst>
                    <a:ext uri="{FF2B5EF4-FFF2-40B4-BE49-F238E27FC236}">
                      <a16:creationId xmlns:a16="http://schemas.microsoft.com/office/drawing/2014/main" id="{063244A1-FD8E-4F77-B31F-DA910D7156D2}"/>
                    </a:ext>
                  </a:extLst>
                </p14:cNvPr>
                <p14:cNvContentPartPr/>
                <p14:nvPr/>
              </p14:nvContentPartPr>
              <p14:xfrm>
                <a:off x="2947067" y="460507"/>
                <a:ext cx="83520" cy="131040"/>
              </p14:xfrm>
            </p:contentPart>
          </mc:Choice>
          <mc:Fallback>
            <p:pic>
              <p:nvPicPr>
                <p:cNvPr id="131" name="Freihand 130">
                  <a:extLst>
                    <a:ext uri="{FF2B5EF4-FFF2-40B4-BE49-F238E27FC236}">
                      <a16:creationId xmlns:a16="http://schemas.microsoft.com/office/drawing/2014/main" id="{063244A1-FD8E-4F77-B31F-DA910D7156D2}"/>
                    </a:ext>
                  </a:extLst>
                </p:cNvPr>
                <p:cNvPicPr/>
                <p:nvPr/>
              </p:nvPicPr>
              <p:blipFill>
                <a:blip r:embed="rId178"/>
                <a:stretch>
                  <a:fillRect/>
                </a:stretch>
              </p:blipFill>
              <p:spPr>
                <a:xfrm>
                  <a:off x="2942747" y="456187"/>
                  <a:ext cx="921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32" name="Freihand 131">
                  <a:extLst>
                    <a:ext uri="{FF2B5EF4-FFF2-40B4-BE49-F238E27FC236}">
                      <a16:creationId xmlns:a16="http://schemas.microsoft.com/office/drawing/2014/main" id="{DE960EAD-DCC8-4A92-A533-8A2CC0C39801}"/>
                    </a:ext>
                  </a:extLst>
                </p14:cNvPr>
                <p14:cNvContentPartPr/>
                <p14:nvPr/>
              </p14:nvContentPartPr>
              <p14:xfrm>
                <a:off x="3025907" y="470947"/>
                <a:ext cx="62280" cy="118800"/>
              </p14:xfrm>
            </p:contentPart>
          </mc:Choice>
          <mc:Fallback>
            <p:pic>
              <p:nvPicPr>
                <p:cNvPr id="132" name="Freihand 131">
                  <a:extLst>
                    <a:ext uri="{FF2B5EF4-FFF2-40B4-BE49-F238E27FC236}">
                      <a16:creationId xmlns:a16="http://schemas.microsoft.com/office/drawing/2014/main" id="{DE960EAD-DCC8-4A92-A533-8A2CC0C39801}"/>
                    </a:ext>
                  </a:extLst>
                </p:cNvPr>
                <p:cNvPicPr/>
                <p:nvPr/>
              </p:nvPicPr>
              <p:blipFill>
                <a:blip r:embed="rId180"/>
                <a:stretch>
                  <a:fillRect/>
                </a:stretch>
              </p:blipFill>
              <p:spPr>
                <a:xfrm>
                  <a:off x="3021587" y="466627"/>
                  <a:ext cx="709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33" name="Freihand 132">
                  <a:extLst>
                    <a:ext uri="{FF2B5EF4-FFF2-40B4-BE49-F238E27FC236}">
                      <a16:creationId xmlns:a16="http://schemas.microsoft.com/office/drawing/2014/main" id="{4356368A-3FAF-435F-8737-9301C5858479}"/>
                    </a:ext>
                  </a:extLst>
                </p14:cNvPr>
                <p14:cNvContentPartPr/>
                <p14:nvPr/>
              </p14:nvContentPartPr>
              <p14:xfrm>
                <a:off x="3109787" y="510907"/>
                <a:ext cx="72720" cy="99000"/>
              </p14:xfrm>
            </p:contentPart>
          </mc:Choice>
          <mc:Fallback>
            <p:pic>
              <p:nvPicPr>
                <p:cNvPr id="133" name="Freihand 132">
                  <a:extLst>
                    <a:ext uri="{FF2B5EF4-FFF2-40B4-BE49-F238E27FC236}">
                      <a16:creationId xmlns:a16="http://schemas.microsoft.com/office/drawing/2014/main" id="{4356368A-3FAF-435F-8737-9301C5858479}"/>
                    </a:ext>
                  </a:extLst>
                </p:cNvPr>
                <p:cNvPicPr/>
                <p:nvPr/>
              </p:nvPicPr>
              <p:blipFill>
                <a:blip r:embed="rId182"/>
                <a:stretch>
                  <a:fillRect/>
                </a:stretch>
              </p:blipFill>
              <p:spPr>
                <a:xfrm>
                  <a:off x="3105467" y="506587"/>
                  <a:ext cx="813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35" name="Freihand 134">
                  <a:extLst>
                    <a:ext uri="{FF2B5EF4-FFF2-40B4-BE49-F238E27FC236}">
                      <a16:creationId xmlns:a16="http://schemas.microsoft.com/office/drawing/2014/main" id="{A770BBBE-53E5-48DB-9DF1-726E2E15DCF6}"/>
                    </a:ext>
                  </a:extLst>
                </p14:cNvPr>
                <p14:cNvContentPartPr/>
                <p14:nvPr/>
              </p14:nvContentPartPr>
              <p14:xfrm>
                <a:off x="3336947" y="498307"/>
                <a:ext cx="187920" cy="93240"/>
              </p14:xfrm>
            </p:contentPart>
          </mc:Choice>
          <mc:Fallback>
            <p:pic>
              <p:nvPicPr>
                <p:cNvPr id="135" name="Freihand 134">
                  <a:extLst>
                    <a:ext uri="{FF2B5EF4-FFF2-40B4-BE49-F238E27FC236}">
                      <a16:creationId xmlns:a16="http://schemas.microsoft.com/office/drawing/2014/main" id="{A770BBBE-53E5-48DB-9DF1-726E2E15DCF6}"/>
                    </a:ext>
                  </a:extLst>
                </p:cNvPr>
                <p:cNvPicPr/>
                <p:nvPr/>
              </p:nvPicPr>
              <p:blipFill>
                <a:blip r:embed="rId184"/>
                <a:stretch>
                  <a:fillRect/>
                </a:stretch>
              </p:blipFill>
              <p:spPr>
                <a:xfrm>
                  <a:off x="3332627" y="493987"/>
                  <a:ext cx="1965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36" name="Freihand 135">
                  <a:extLst>
                    <a:ext uri="{FF2B5EF4-FFF2-40B4-BE49-F238E27FC236}">
                      <a16:creationId xmlns:a16="http://schemas.microsoft.com/office/drawing/2014/main" id="{5F10EA4F-0D1B-48E5-A10A-7FCB7105098C}"/>
                    </a:ext>
                  </a:extLst>
                </p14:cNvPr>
                <p14:cNvContentPartPr/>
                <p14:nvPr/>
              </p14:nvContentPartPr>
              <p14:xfrm>
                <a:off x="3519107" y="498307"/>
                <a:ext cx="124920" cy="100800"/>
              </p14:xfrm>
            </p:contentPart>
          </mc:Choice>
          <mc:Fallback>
            <p:pic>
              <p:nvPicPr>
                <p:cNvPr id="136" name="Freihand 135">
                  <a:extLst>
                    <a:ext uri="{FF2B5EF4-FFF2-40B4-BE49-F238E27FC236}">
                      <a16:creationId xmlns:a16="http://schemas.microsoft.com/office/drawing/2014/main" id="{5F10EA4F-0D1B-48E5-A10A-7FCB7105098C}"/>
                    </a:ext>
                  </a:extLst>
                </p:cNvPr>
                <p:cNvPicPr/>
                <p:nvPr/>
              </p:nvPicPr>
              <p:blipFill>
                <a:blip r:embed="rId186"/>
                <a:stretch>
                  <a:fillRect/>
                </a:stretch>
              </p:blipFill>
              <p:spPr>
                <a:xfrm>
                  <a:off x="3514787" y="493987"/>
                  <a:ext cx="1335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37" name="Freihand 136">
                  <a:extLst>
                    <a:ext uri="{FF2B5EF4-FFF2-40B4-BE49-F238E27FC236}">
                      <a16:creationId xmlns:a16="http://schemas.microsoft.com/office/drawing/2014/main" id="{6B520702-9260-4069-B2FE-DAFC2A244263}"/>
                    </a:ext>
                  </a:extLst>
                </p14:cNvPr>
                <p14:cNvContentPartPr/>
                <p14:nvPr/>
              </p14:nvContentPartPr>
              <p14:xfrm>
                <a:off x="3637907" y="436387"/>
                <a:ext cx="76680" cy="133920"/>
              </p14:xfrm>
            </p:contentPart>
          </mc:Choice>
          <mc:Fallback>
            <p:pic>
              <p:nvPicPr>
                <p:cNvPr id="137" name="Freihand 136">
                  <a:extLst>
                    <a:ext uri="{FF2B5EF4-FFF2-40B4-BE49-F238E27FC236}">
                      <a16:creationId xmlns:a16="http://schemas.microsoft.com/office/drawing/2014/main" id="{6B520702-9260-4069-B2FE-DAFC2A244263}"/>
                    </a:ext>
                  </a:extLst>
                </p:cNvPr>
                <p:cNvPicPr/>
                <p:nvPr/>
              </p:nvPicPr>
              <p:blipFill>
                <a:blip r:embed="rId188"/>
                <a:stretch>
                  <a:fillRect/>
                </a:stretch>
              </p:blipFill>
              <p:spPr>
                <a:xfrm>
                  <a:off x="3633587" y="432067"/>
                  <a:ext cx="853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38" name="Freihand 137">
                  <a:extLst>
                    <a:ext uri="{FF2B5EF4-FFF2-40B4-BE49-F238E27FC236}">
                      <a16:creationId xmlns:a16="http://schemas.microsoft.com/office/drawing/2014/main" id="{2F1B2FF4-3066-4105-B4B0-A31BEA082A3B}"/>
                    </a:ext>
                  </a:extLst>
                </p14:cNvPr>
                <p14:cNvContentPartPr/>
                <p14:nvPr/>
              </p14:nvContentPartPr>
              <p14:xfrm>
                <a:off x="3690827" y="544027"/>
                <a:ext cx="26640" cy="61560"/>
              </p14:xfrm>
            </p:contentPart>
          </mc:Choice>
          <mc:Fallback>
            <p:pic>
              <p:nvPicPr>
                <p:cNvPr id="138" name="Freihand 137">
                  <a:extLst>
                    <a:ext uri="{FF2B5EF4-FFF2-40B4-BE49-F238E27FC236}">
                      <a16:creationId xmlns:a16="http://schemas.microsoft.com/office/drawing/2014/main" id="{2F1B2FF4-3066-4105-B4B0-A31BEA082A3B}"/>
                    </a:ext>
                  </a:extLst>
                </p:cNvPr>
                <p:cNvPicPr/>
                <p:nvPr/>
              </p:nvPicPr>
              <p:blipFill>
                <a:blip r:embed="rId190"/>
                <a:stretch>
                  <a:fillRect/>
                </a:stretch>
              </p:blipFill>
              <p:spPr>
                <a:xfrm>
                  <a:off x="3686507" y="539707"/>
                  <a:ext cx="3528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39" name="Freihand 138">
                  <a:extLst>
                    <a:ext uri="{FF2B5EF4-FFF2-40B4-BE49-F238E27FC236}">
                      <a16:creationId xmlns:a16="http://schemas.microsoft.com/office/drawing/2014/main" id="{0ABDDCEE-AC66-43A6-A0BA-A12FFFED77F4}"/>
                    </a:ext>
                  </a:extLst>
                </p14:cNvPr>
                <p14:cNvContentPartPr/>
                <p14:nvPr/>
              </p14:nvContentPartPr>
              <p14:xfrm>
                <a:off x="3727547" y="451507"/>
                <a:ext cx="183240" cy="142920"/>
              </p14:xfrm>
            </p:contentPart>
          </mc:Choice>
          <mc:Fallback>
            <p:pic>
              <p:nvPicPr>
                <p:cNvPr id="139" name="Freihand 138">
                  <a:extLst>
                    <a:ext uri="{FF2B5EF4-FFF2-40B4-BE49-F238E27FC236}">
                      <a16:creationId xmlns:a16="http://schemas.microsoft.com/office/drawing/2014/main" id="{0ABDDCEE-AC66-43A6-A0BA-A12FFFED77F4}"/>
                    </a:ext>
                  </a:extLst>
                </p:cNvPr>
                <p:cNvPicPr/>
                <p:nvPr/>
              </p:nvPicPr>
              <p:blipFill>
                <a:blip r:embed="rId192"/>
                <a:stretch>
                  <a:fillRect/>
                </a:stretch>
              </p:blipFill>
              <p:spPr>
                <a:xfrm>
                  <a:off x="3723227" y="447187"/>
                  <a:ext cx="1918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40" name="Freihand 139">
                  <a:extLst>
                    <a:ext uri="{FF2B5EF4-FFF2-40B4-BE49-F238E27FC236}">
                      <a16:creationId xmlns:a16="http://schemas.microsoft.com/office/drawing/2014/main" id="{E650432E-3008-49DD-B37F-DFB6BAE7F10E}"/>
                    </a:ext>
                  </a:extLst>
                </p14:cNvPr>
                <p14:cNvContentPartPr/>
                <p14:nvPr/>
              </p14:nvContentPartPr>
              <p14:xfrm>
                <a:off x="3996827" y="525307"/>
                <a:ext cx="197280" cy="68400"/>
              </p14:xfrm>
            </p:contentPart>
          </mc:Choice>
          <mc:Fallback>
            <p:pic>
              <p:nvPicPr>
                <p:cNvPr id="140" name="Freihand 139">
                  <a:extLst>
                    <a:ext uri="{FF2B5EF4-FFF2-40B4-BE49-F238E27FC236}">
                      <a16:creationId xmlns:a16="http://schemas.microsoft.com/office/drawing/2014/main" id="{E650432E-3008-49DD-B37F-DFB6BAE7F10E}"/>
                    </a:ext>
                  </a:extLst>
                </p:cNvPr>
                <p:cNvPicPr/>
                <p:nvPr/>
              </p:nvPicPr>
              <p:blipFill>
                <a:blip r:embed="rId194"/>
                <a:stretch>
                  <a:fillRect/>
                </a:stretch>
              </p:blipFill>
              <p:spPr>
                <a:xfrm>
                  <a:off x="3992507" y="520987"/>
                  <a:ext cx="2059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41" name="Freihand 140">
                  <a:extLst>
                    <a:ext uri="{FF2B5EF4-FFF2-40B4-BE49-F238E27FC236}">
                      <a16:creationId xmlns:a16="http://schemas.microsoft.com/office/drawing/2014/main" id="{282D7B57-910E-49A3-A4F3-DAA2931AB398}"/>
                    </a:ext>
                  </a:extLst>
                </p14:cNvPr>
                <p14:cNvContentPartPr/>
                <p14:nvPr/>
              </p14:nvContentPartPr>
              <p14:xfrm>
                <a:off x="4173227" y="477067"/>
                <a:ext cx="11880" cy="18720"/>
              </p14:xfrm>
            </p:contentPart>
          </mc:Choice>
          <mc:Fallback>
            <p:pic>
              <p:nvPicPr>
                <p:cNvPr id="141" name="Freihand 140">
                  <a:extLst>
                    <a:ext uri="{FF2B5EF4-FFF2-40B4-BE49-F238E27FC236}">
                      <a16:creationId xmlns:a16="http://schemas.microsoft.com/office/drawing/2014/main" id="{282D7B57-910E-49A3-A4F3-DAA2931AB398}"/>
                    </a:ext>
                  </a:extLst>
                </p:cNvPr>
                <p:cNvPicPr/>
                <p:nvPr/>
              </p:nvPicPr>
              <p:blipFill>
                <a:blip r:embed="rId196"/>
                <a:stretch>
                  <a:fillRect/>
                </a:stretch>
              </p:blipFill>
              <p:spPr>
                <a:xfrm>
                  <a:off x="4168907" y="472747"/>
                  <a:ext cx="205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58" name="Freihand 157">
                  <a:extLst>
                    <a:ext uri="{FF2B5EF4-FFF2-40B4-BE49-F238E27FC236}">
                      <a16:creationId xmlns:a16="http://schemas.microsoft.com/office/drawing/2014/main" id="{8C696DBD-87AF-4C35-9B38-36EEE11EA8BB}"/>
                    </a:ext>
                  </a:extLst>
                </p14:cNvPr>
                <p14:cNvContentPartPr/>
                <p14:nvPr/>
              </p14:nvContentPartPr>
              <p14:xfrm>
                <a:off x="3509027" y="745267"/>
                <a:ext cx="91080" cy="165600"/>
              </p14:xfrm>
            </p:contentPart>
          </mc:Choice>
          <mc:Fallback>
            <p:pic>
              <p:nvPicPr>
                <p:cNvPr id="158" name="Freihand 157">
                  <a:extLst>
                    <a:ext uri="{FF2B5EF4-FFF2-40B4-BE49-F238E27FC236}">
                      <a16:creationId xmlns:a16="http://schemas.microsoft.com/office/drawing/2014/main" id="{8C696DBD-87AF-4C35-9B38-36EEE11EA8BB}"/>
                    </a:ext>
                  </a:extLst>
                </p:cNvPr>
                <p:cNvPicPr/>
                <p:nvPr/>
              </p:nvPicPr>
              <p:blipFill>
                <a:blip r:embed="rId198"/>
                <a:stretch>
                  <a:fillRect/>
                </a:stretch>
              </p:blipFill>
              <p:spPr>
                <a:xfrm>
                  <a:off x="3504707" y="740947"/>
                  <a:ext cx="9972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59" name="Freihand 158">
                  <a:extLst>
                    <a:ext uri="{FF2B5EF4-FFF2-40B4-BE49-F238E27FC236}">
                      <a16:creationId xmlns:a16="http://schemas.microsoft.com/office/drawing/2014/main" id="{6F2B2196-028E-4C57-B52E-1C50FD9005C7}"/>
                    </a:ext>
                  </a:extLst>
                </p14:cNvPr>
                <p14:cNvContentPartPr/>
                <p14:nvPr/>
              </p14:nvContentPartPr>
              <p14:xfrm>
                <a:off x="3638987" y="799627"/>
                <a:ext cx="150840" cy="48960"/>
              </p14:xfrm>
            </p:contentPart>
          </mc:Choice>
          <mc:Fallback>
            <p:pic>
              <p:nvPicPr>
                <p:cNvPr id="159" name="Freihand 158">
                  <a:extLst>
                    <a:ext uri="{FF2B5EF4-FFF2-40B4-BE49-F238E27FC236}">
                      <a16:creationId xmlns:a16="http://schemas.microsoft.com/office/drawing/2014/main" id="{6F2B2196-028E-4C57-B52E-1C50FD9005C7}"/>
                    </a:ext>
                  </a:extLst>
                </p:cNvPr>
                <p:cNvPicPr/>
                <p:nvPr/>
              </p:nvPicPr>
              <p:blipFill>
                <a:blip r:embed="rId200"/>
                <a:stretch>
                  <a:fillRect/>
                </a:stretch>
              </p:blipFill>
              <p:spPr>
                <a:xfrm>
                  <a:off x="3634667" y="795307"/>
                  <a:ext cx="15948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60" name="Freihand 159">
                  <a:extLst>
                    <a:ext uri="{FF2B5EF4-FFF2-40B4-BE49-F238E27FC236}">
                      <a16:creationId xmlns:a16="http://schemas.microsoft.com/office/drawing/2014/main" id="{C44E0FDA-22DE-41EE-9C2B-A90A70B4E8F3}"/>
                    </a:ext>
                  </a:extLst>
                </p14:cNvPr>
                <p14:cNvContentPartPr/>
                <p14:nvPr/>
              </p14:nvContentPartPr>
              <p14:xfrm>
                <a:off x="3787307" y="749947"/>
                <a:ext cx="171000" cy="100080"/>
              </p14:xfrm>
            </p:contentPart>
          </mc:Choice>
          <mc:Fallback>
            <p:pic>
              <p:nvPicPr>
                <p:cNvPr id="160" name="Freihand 159">
                  <a:extLst>
                    <a:ext uri="{FF2B5EF4-FFF2-40B4-BE49-F238E27FC236}">
                      <a16:creationId xmlns:a16="http://schemas.microsoft.com/office/drawing/2014/main" id="{C44E0FDA-22DE-41EE-9C2B-A90A70B4E8F3}"/>
                    </a:ext>
                  </a:extLst>
                </p:cNvPr>
                <p:cNvPicPr/>
                <p:nvPr/>
              </p:nvPicPr>
              <p:blipFill>
                <a:blip r:embed="rId202"/>
                <a:stretch>
                  <a:fillRect/>
                </a:stretch>
              </p:blipFill>
              <p:spPr>
                <a:xfrm>
                  <a:off x="3782987" y="745627"/>
                  <a:ext cx="17964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61" name="Freihand 160">
                  <a:extLst>
                    <a:ext uri="{FF2B5EF4-FFF2-40B4-BE49-F238E27FC236}">
                      <a16:creationId xmlns:a16="http://schemas.microsoft.com/office/drawing/2014/main" id="{4222A406-94EC-4298-9745-F52FA4E0B613}"/>
                    </a:ext>
                  </a:extLst>
                </p14:cNvPr>
                <p14:cNvContentPartPr/>
                <p14:nvPr/>
              </p14:nvContentPartPr>
              <p14:xfrm>
                <a:off x="3952547" y="785227"/>
                <a:ext cx="144360" cy="59400"/>
              </p14:xfrm>
            </p:contentPart>
          </mc:Choice>
          <mc:Fallback>
            <p:pic>
              <p:nvPicPr>
                <p:cNvPr id="161" name="Freihand 160">
                  <a:extLst>
                    <a:ext uri="{FF2B5EF4-FFF2-40B4-BE49-F238E27FC236}">
                      <a16:creationId xmlns:a16="http://schemas.microsoft.com/office/drawing/2014/main" id="{4222A406-94EC-4298-9745-F52FA4E0B613}"/>
                    </a:ext>
                  </a:extLst>
                </p:cNvPr>
                <p:cNvPicPr/>
                <p:nvPr/>
              </p:nvPicPr>
              <p:blipFill>
                <a:blip r:embed="rId204"/>
                <a:stretch>
                  <a:fillRect/>
                </a:stretch>
              </p:blipFill>
              <p:spPr>
                <a:xfrm>
                  <a:off x="3948227" y="780907"/>
                  <a:ext cx="15300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210" name="Freihand 209">
                  <a:extLst>
                    <a:ext uri="{FF2B5EF4-FFF2-40B4-BE49-F238E27FC236}">
                      <a16:creationId xmlns:a16="http://schemas.microsoft.com/office/drawing/2014/main" id="{C2BAB74D-28BD-442F-87B5-8EC5763BEAC9}"/>
                    </a:ext>
                  </a:extLst>
                </p14:cNvPr>
                <p14:cNvContentPartPr/>
                <p14:nvPr/>
              </p14:nvContentPartPr>
              <p14:xfrm>
                <a:off x="10232747" y="610267"/>
                <a:ext cx="173520" cy="122400"/>
              </p14:xfrm>
            </p:contentPart>
          </mc:Choice>
          <mc:Fallback>
            <p:pic>
              <p:nvPicPr>
                <p:cNvPr id="210" name="Freihand 209">
                  <a:extLst>
                    <a:ext uri="{FF2B5EF4-FFF2-40B4-BE49-F238E27FC236}">
                      <a16:creationId xmlns:a16="http://schemas.microsoft.com/office/drawing/2014/main" id="{C2BAB74D-28BD-442F-87B5-8EC5763BEAC9}"/>
                    </a:ext>
                  </a:extLst>
                </p:cNvPr>
                <p:cNvPicPr/>
                <p:nvPr/>
              </p:nvPicPr>
              <p:blipFill>
                <a:blip r:embed="rId206"/>
                <a:stretch>
                  <a:fillRect/>
                </a:stretch>
              </p:blipFill>
              <p:spPr>
                <a:xfrm>
                  <a:off x="10228427" y="605947"/>
                  <a:ext cx="1821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11" name="Freihand 210">
                  <a:extLst>
                    <a:ext uri="{FF2B5EF4-FFF2-40B4-BE49-F238E27FC236}">
                      <a16:creationId xmlns:a16="http://schemas.microsoft.com/office/drawing/2014/main" id="{86601F40-8746-4F47-ABF5-39A0EE3E46DA}"/>
                    </a:ext>
                  </a:extLst>
                </p14:cNvPr>
                <p14:cNvContentPartPr/>
                <p14:nvPr/>
              </p14:nvContentPartPr>
              <p14:xfrm>
                <a:off x="10426427" y="498307"/>
                <a:ext cx="92520" cy="204480"/>
              </p14:xfrm>
            </p:contentPart>
          </mc:Choice>
          <mc:Fallback>
            <p:pic>
              <p:nvPicPr>
                <p:cNvPr id="211" name="Freihand 210">
                  <a:extLst>
                    <a:ext uri="{FF2B5EF4-FFF2-40B4-BE49-F238E27FC236}">
                      <a16:creationId xmlns:a16="http://schemas.microsoft.com/office/drawing/2014/main" id="{86601F40-8746-4F47-ABF5-39A0EE3E46DA}"/>
                    </a:ext>
                  </a:extLst>
                </p:cNvPr>
                <p:cNvPicPr/>
                <p:nvPr/>
              </p:nvPicPr>
              <p:blipFill>
                <a:blip r:embed="rId208"/>
                <a:stretch>
                  <a:fillRect/>
                </a:stretch>
              </p:blipFill>
              <p:spPr>
                <a:xfrm>
                  <a:off x="10422107" y="493987"/>
                  <a:ext cx="10116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12" name="Freihand 211">
                  <a:extLst>
                    <a:ext uri="{FF2B5EF4-FFF2-40B4-BE49-F238E27FC236}">
                      <a16:creationId xmlns:a16="http://schemas.microsoft.com/office/drawing/2014/main" id="{084544D0-31F6-440E-9E72-2FFD19CE9E94}"/>
                    </a:ext>
                  </a:extLst>
                </p14:cNvPr>
                <p14:cNvContentPartPr/>
                <p14:nvPr/>
              </p14:nvContentPartPr>
              <p14:xfrm>
                <a:off x="10546667" y="499387"/>
                <a:ext cx="194040" cy="183600"/>
              </p14:xfrm>
            </p:contentPart>
          </mc:Choice>
          <mc:Fallback>
            <p:pic>
              <p:nvPicPr>
                <p:cNvPr id="212" name="Freihand 211">
                  <a:extLst>
                    <a:ext uri="{FF2B5EF4-FFF2-40B4-BE49-F238E27FC236}">
                      <a16:creationId xmlns:a16="http://schemas.microsoft.com/office/drawing/2014/main" id="{084544D0-31F6-440E-9E72-2FFD19CE9E94}"/>
                    </a:ext>
                  </a:extLst>
                </p:cNvPr>
                <p:cNvPicPr/>
                <p:nvPr/>
              </p:nvPicPr>
              <p:blipFill>
                <a:blip r:embed="rId210"/>
                <a:stretch>
                  <a:fillRect/>
                </a:stretch>
              </p:blipFill>
              <p:spPr>
                <a:xfrm>
                  <a:off x="10542347" y="495067"/>
                  <a:ext cx="20268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213" name="Freihand 212">
                  <a:extLst>
                    <a:ext uri="{FF2B5EF4-FFF2-40B4-BE49-F238E27FC236}">
                      <a16:creationId xmlns:a16="http://schemas.microsoft.com/office/drawing/2014/main" id="{DFD1DD8F-9CF9-44A9-A68A-4575792131C8}"/>
                    </a:ext>
                  </a:extLst>
                </p14:cNvPr>
                <p14:cNvContentPartPr/>
                <p14:nvPr/>
              </p14:nvContentPartPr>
              <p14:xfrm>
                <a:off x="10715507" y="609547"/>
                <a:ext cx="270720" cy="244800"/>
              </p14:xfrm>
            </p:contentPart>
          </mc:Choice>
          <mc:Fallback>
            <p:pic>
              <p:nvPicPr>
                <p:cNvPr id="213" name="Freihand 212">
                  <a:extLst>
                    <a:ext uri="{FF2B5EF4-FFF2-40B4-BE49-F238E27FC236}">
                      <a16:creationId xmlns:a16="http://schemas.microsoft.com/office/drawing/2014/main" id="{DFD1DD8F-9CF9-44A9-A68A-4575792131C8}"/>
                    </a:ext>
                  </a:extLst>
                </p:cNvPr>
                <p:cNvPicPr/>
                <p:nvPr/>
              </p:nvPicPr>
              <p:blipFill>
                <a:blip r:embed="rId212"/>
                <a:stretch>
                  <a:fillRect/>
                </a:stretch>
              </p:blipFill>
              <p:spPr>
                <a:xfrm>
                  <a:off x="10711187" y="605227"/>
                  <a:ext cx="27936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214" name="Freihand 213">
                  <a:extLst>
                    <a:ext uri="{FF2B5EF4-FFF2-40B4-BE49-F238E27FC236}">
                      <a16:creationId xmlns:a16="http://schemas.microsoft.com/office/drawing/2014/main" id="{653D85CA-3A80-4D14-8C55-FD315651DA01}"/>
                    </a:ext>
                  </a:extLst>
                </p14:cNvPr>
                <p14:cNvContentPartPr/>
                <p14:nvPr/>
              </p14:nvContentPartPr>
              <p14:xfrm>
                <a:off x="11016467" y="509107"/>
                <a:ext cx="93240" cy="196920"/>
              </p14:xfrm>
            </p:contentPart>
          </mc:Choice>
          <mc:Fallback>
            <p:pic>
              <p:nvPicPr>
                <p:cNvPr id="214" name="Freihand 213">
                  <a:extLst>
                    <a:ext uri="{FF2B5EF4-FFF2-40B4-BE49-F238E27FC236}">
                      <a16:creationId xmlns:a16="http://schemas.microsoft.com/office/drawing/2014/main" id="{653D85CA-3A80-4D14-8C55-FD315651DA01}"/>
                    </a:ext>
                  </a:extLst>
                </p:cNvPr>
                <p:cNvPicPr/>
                <p:nvPr/>
              </p:nvPicPr>
              <p:blipFill>
                <a:blip r:embed="rId214"/>
                <a:stretch>
                  <a:fillRect/>
                </a:stretch>
              </p:blipFill>
              <p:spPr>
                <a:xfrm>
                  <a:off x="11012147" y="504787"/>
                  <a:ext cx="10188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95" name="Freihand 194">
                  <a:extLst>
                    <a:ext uri="{FF2B5EF4-FFF2-40B4-BE49-F238E27FC236}">
                      <a16:creationId xmlns:a16="http://schemas.microsoft.com/office/drawing/2014/main" id="{7D433740-CF63-4DA9-95ED-777776CCEB3A}"/>
                    </a:ext>
                  </a:extLst>
                </p14:cNvPr>
                <p14:cNvContentPartPr/>
                <p14:nvPr/>
              </p14:nvContentPartPr>
              <p14:xfrm>
                <a:off x="8690867" y="637987"/>
                <a:ext cx="239040" cy="233640"/>
              </p14:xfrm>
            </p:contentPart>
          </mc:Choice>
          <mc:Fallback>
            <p:pic>
              <p:nvPicPr>
                <p:cNvPr id="195" name="Freihand 194">
                  <a:extLst>
                    <a:ext uri="{FF2B5EF4-FFF2-40B4-BE49-F238E27FC236}">
                      <a16:creationId xmlns:a16="http://schemas.microsoft.com/office/drawing/2014/main" id="{7D433740-CF63-4DA9-95ED-777776CCEB3A}"/>
                    </a:ext>
                  </a:extLst>
                </p:cNvPr>
                <p:cNvPicPr/>
                <p:nvPr/>
              </p:nvPicPr>
              <p:blipFill>
                <a:blip r:embed="rId216"/>
                <a:stretch>
                  <a:fillRect/>
                </a:stretch>
              </p:blipFill>
              <p:spPr>
                <a:xfrm>
                  <a:off x="8686547" y="633667"/>
                  <a:ext cx="24768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96" name="Freihand 195">
                  <a:extLst>
                    <a:ext uri="{FF2B5EF4-FFF2-40B4-BE49-F238E27FC236}">
                      <a16:creationId xmlns:a16="http://schemas.microsoft.com/office/drawing/2014/main" id="{4D346FD2-9D52-4FD4-86C9-074DAC274FA7}"/>
                    </a:ext>
                  </a:extLst>
                </p14:cNvPr>
                <p14:cNvContentPartPr/>
                <p14:nvPr/>
              </p14:nvContentPartPr>
              <p14:xfrm>
                <a:off x="9139067" y="661387"/>
                <a:ext cx="16920" cy="103320"/>
              </p14:xfrm>
            </p:contentPart>
          </mc:Choice>
          <mc:Fallback>
            <p:pic>
              <p:nvPicPr>
                <p:cNvPr id="196" name="Freihand 195">
                  <a:extLst>
                    <a:ext uri="{FF2B5EF4-FFF2-40B4-BE49-F238E27FC236}">
                      <a16:creationId xmlns:a16="http://schemas.microsoft.com/office/drawing/2014/main" id="{4D346FD2-9D52-4FD4-86C9-074DAC274FA7}"/>
                    </a:ext>
                  </a:extLst>
                </p:cNvPr>
                <p:cNvPicPr/>
                <p:nvPr/>
              </p:nvPicPr>
              <p:blipFill>
                <a:blip r:embed="rId218"/>
                <a:stretch>
                  <a:fillRect/>
                </a:stretch>
              </p:blipFill>
              <p:spPr>
                <a:xfrm>
                  <a:off x="9134747" y="657067"/>
                  <a:ext cx="255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97" name="Freihand 196">
                  <a:extLst>
                    <a:ext uri="{FF2B5EF4-FFF2-40B4-BE49-F238E27FC236}">
                      <a16:creationId xmlns:a16="http://schemas.microsoft.com/office/drawing/2014/main" id="{FDD45B63-DD8F-4349-9899-22868638F3BA}"/>
                    </a:ext>
                  </a:extLst>
                </p14:cNvPr>
                <p14:cNvContentPartPr/>
                <p14:nvPr/>
              </p14:nvContentPartPr>
              <p14:xfrm>
                <a:off x="9065627" y="634027"/>
                <a:ext cx="172440" cy="45000"/>
              </p14:xfrm>
            </p:contentPart>
          </mc:Choice>
          <mc:Fallback>
            <p:pic>
              <p:nvPicPr>
                <p:cNvPr id="197" name="Freihand 196">
                  <a:extLst>
                    <a:ext uri="{FF2B5EF4-FFF2-40B4-BE49-F238E27FC236}">
                      <a16:creationId xmlns:a16="http://schemas.microsoft.com/office/drawing/2014/main" id="{FDD45B63-DD8F-4349-9899-22868638F3BA}"/>
                    </a:ext>
                  </a:extLst>
                </p:cNvPr>
                <p:cNvPicPr/>
                <p:nvPr/>
              </p:nvPicPr>
              <p:blipFill>
                <a:blip r:embed="rId220"/>
                <a:stretch>
                  <a:fillRect/>
                </a:stretch>
              </p:blipFill>
              <p:spPr>
                <a:xfrm>
                  <a:off x="9061307" y="629707"/>
                  <a:ext cx="18108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98" name="Freihand 197">
                  <a:extLst>
                    <a:ext uri="{FF2B5EF4-FFF2-40B4-BE49-F238E27FC236}">
                      <a16:creationId xmlns:a16="http://schemas.microsoft.com/office/drawing/2014/main" id="{C7102E57-A92E-4719-B080-2B82ECC48467}"/>
                    </a:ext>
                  </a:extLst>
                </p14:cNvPr>
                <p14:cNvContentPartPr/>
                <p14:nvPr/>
              </p14:nvContentPartPr>
              <p14:xfrm>
                <a:off x="9213587" y="589387"/>
                <a:ext cx="124200" cy="164520"/>
              </p14:xfrm>
            </p:contentPart>
          </mc:Choice>
          <mc:Fallback>
            <p:pic>
              <p:nvPicPr>
                <p:cNvPr id="198" name="Freihand 197">
                  <a:extLst>
                    <a:ext uri="{FF2B5EF4-FFF2-40B4-BE49-F238E27FC236}">
                      <a16:creationId xmlns:a16="http://schemas.microsoft.com/office/drawing/2014/main" id="{C7102E57-A92E-4719-B080-2B82ECC48467}"/>
                    </a:ext>
                  </a:extLst>
                </p:cNvPr>
                <p:cNvPicPr/>
                <p:nvPr/>
              </p:nvPicPr>
              <p:blipFill>
                <a:blip r:embed="rId222"/>
                <a:stretch>
                  <a:fillRect/>
                </a:stretch>
              </p:blipFill>
              <p:spPr>
                <a:xfrm>
                  <a:off x="9209267" y="585067"/>
                  <a:ext cx="1328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99" name="Freihand 198">
                  <a:extLst>
                    <a:ext uri="{FF2B5EF4-FFF2-40B4-BE49-F238E27FC236}">
                      <a16:creationId xmlns:a16="http://schemas.microsoft.com/office/drawing/2014/main" id="{C2BF8877-1833-4C3A-9EDC-ED29E9F5259B}"/>
                    </a:ext>
                  </a:extLst>
                </p14:cNvPr>
                <p14:cNvContentPartPr/>
                <p14:nvPr/>
              </p14:nvContentPartPr>
              <p14:xfrm>
                <a:off x="9339227" y="671107"/>
                <a:ext cx="140040" cy="88920"/>
              </p14:xfrm>
            </p:contentPart>
          </mc:Choice>
          <mc:Fallback>
            <p:pic>
              <p:nvPicPr>
                <p:cNvPr id="199" name="Freihand 198">
                  <a:extLst>
                    <a:ext uri="{FF2B5EF4-FFF2-40B4-BE49-F238E27FC236}">
                      <a16:creationId xmlns:a16="http://schemas.microsoft.com/office/drawing/2014/main" id="{C2BF8877-1833-4C3A-9EDC-ED29E9F5259B}"/>
                    </a:ext>
                  </a:extLst>
                </p:cNvPr>
                <p:cNvPicPr/>
                <p:nvPr/>
              </p:nvPicPr>
              <p:blipFill>
                <a:blip r:embed="rId224"/>
                <a:stretch>
                  <a:fillRect/>
                </a:stretch>
              </p:blipFill>
              <p:spPr>
                <a:xfrm>
                  <a:off x="9334907" y="666787"/>
                  <a:ext cx="1486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200" name="Freihand 199">
                  <a:extLst>
                    <a:ext uri="{FF2B5EF4-FFF2-40B4-BE49-F238E27FC236}">
                      <a16:creationId xmlns:a16="http://schemas.microsoft.com/office/drawing/2014/main" id="{129EFF47-469D-48FC-A8CC-1B079164545A}"/>
                    </a:ext>
                  </a:extLst>
                </p14:cNvPr>
                <p14:cNvContentPartPr/>
                <p14:nvPr/>
              </p14:nvContentPartPr>
              <p14:xfrm>
                <a:off x="9530387" y="580747"/>
                <a:ext cx="16200" cy="169920"/>
              </p14:xfrm>
            </p:contentPart>
          </mc:Choice>
          <mc:Fallback>
            <p:pic>
              <p:nvPicPr>
                <p:cNvPr id="200" name="Freihand 199">
                  <a:extLst>
                    <a:ext uri="{FF2B5EF4-FFF2-40B4-BE49-F238E27FC236}">
                      <a16:creationId xmlns:a16="http://schemas.microsoft.com/office/drawing/2014/main" id="{129EFF47-469D-48FC-A8CC-1B079164545A}"/>
                    </a:ext>
                  </a:extLst>
                </p:cNvPr>
                <p:cNvPicPr/>
                <p:nvPr/>
              </p:nvPicPr>
              <p:blipFill>
                <a:blip r:embed="rId226"/>
                <a:stretch>
                  <a:fillRect/>
                </a:stretch>
              </p:blipFill>
              <p:spPr>
                <a:xfrm>
                  <a:off x="9526067" y="576427"/>
                  <a:ext cx="248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201" name="Freihand 200">
                  <a:extLst>
                    <a:ext uri="{FF2B5EF4-FFF2-40B4-BE49-F238E27FC236}">
                      <a16:creationId xmlns:a16="http://schemas.microsoft.com/office/drawing/2014/main" id="{19322C00-ABBF-46C1-A1D6-C3A360902DE8}"/>
                    </a:ext>
                  </a:extLst>
                </p14:cNvPr>
                <p14:cNvContentPartPr/>
                <p14:nvPr/>
              </p14:nvContentPartPr>
              <p14:xfrm>
                <a:off x="9574667" y="612427"/>
                <a:ext cx="432360" cy="124560"/>
              </p14:xfrm>
            </p:contentPart>
          </mc:Choice>
          <mc:Fallback>
            <p:pic>
              <p:nvPicPr>
                <p:cNvPr id="201" name="Freihand 200">
                  <a:extLst>
                    <a:ext uri="{FF2B5EF4-FFF2-40B4-BE49-F238E27FC236}">
                      <a16:creationId xmlns:a16="http://schemas.microsoft.com/office/drawing/2014/main" id="{19322C00-ABBF-46C1-A1D6-C3A360902DE8}"/>
                    </a:ext>
                  </a:extLst>
                </p:cNvPr>
                <p:cNvPicPr/>
                <p:nvPr/>
              </p:nvPicPr>
              <p:blipFill>
                <a:blip r:embed="rId228"/>
                <a:stretch>
                  <a:fillRect/>
                </a:stretch>
              </p:blipFill>
              <p:spPr>
                <a:xfrm>
                  <a:off x="9570347" y="608107"/>
                  <a:ext cx="4410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2" name="Freihand 141">
                  <a:extLst>
                    <a:ext uri="{FF2B5EF4-FFF2-40B4-BE49-F238E27FC236}">
                      <a16:creationId xmlns:a16="http://schemas.microsoft.com/office/drawing/2014/main" id="{342206C2-AFA3-4256-ADB7-FC35265157A2}"/>
                    </a:ext>
                  </a:extLst>
                </p14:cNvPr>
                <p14:cNvContentPartPr/>
                <p14:nvPr/>
              </p14:nvContentPartPr>
              <p14:xfrm>
                <a:off x="4450787" y="437107"/>
                <a:ext cx="8640" cy="190080"/>
              </p14:xfrm>
            </p:contentPart>
          </mc:Choice>
          <mc:Fallback>
            <p:pic>
              <p:nvPicPr>
                <p:cNvPr id="142" name="Freihand 141">
                  <a:extLst>
                    <a:ext uri="{FF2B5EF4-FFF2-40B4-BE49-F238E27FC236}">
                      <a16:creationId xmlns:a16="http://schemas.microsoft.com/office/drawing/2014/main" id="{342206C2-AFA3-4256-ADB7-FC35265157A2}"/>
                    </a:ext>
                  </a:extLst>
                </p:cNvPr>
                <p:cNvPicPr/>
                <p:nvPr/>
              </p:nvPicPr>
              <p:blipFill>
                <a:blip r:embed="rId230"/>
                <a:stretch>
                  <a:fillRect/>
                </a:stretch>
              </p:blipFill>
              <p:spPr>
                <a:xfrm>
                  <a:off x="4446467" y="432787"/>
                  <a:ext cx="1728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3" name="Freihand 142">
                  <a:extLst>
                    <a:ext uri="{FF2B5EF4-FFF2-40B4-BE49-F238E27FC236}">
                      <a16:creationId xmlns:a16="http://schemas.microsoft.com/office/drawing/2014/main" id="{857252E1-A9FE-44D9-8AEA-186CDED18E61}"/>
                    </a:ext>
                  </a:extLst>
                </p14:cNvPr>
                <p14:cNvContentPartPr/>
                <p14:nvPr/>
              </p14:nvContentPartPr>
              <p14:xfrm>
                <a:off x="4359347" y="419107"/>
                <a:ext cx="275760" cy="177840"/>
              </p14:xfrm>
            </p:contentPart>
          </mc:Choice>
          <mc:Fallback>
            <p:pic>
              <p:nvPicPr>
                <p:cNvPr id="143" name="Freihand 142">
                  <a:extLst>
                    <a:ext uri="{FF2B5EF4-FFF2-40B4-BE49-F238E27FC236}">
                      <a16:creationId xmlns:a16="http://schemas.microsoft.com/office/drawing/2014/main" id="{857252E1-A9FE-44D9-8AEA-186CDED18E61}"/>
                    </a:ext>
                  </a:extLst>
                </p:cNvPr>
                <p:cNvPicPr/>
                <p:nvPr/>
              </p:nvPicPr>
              <p:blipFill>
                <a:blip r:embed="rId232"/>
                <a:stretch>
                  <a:fillRect/>
                </a:stretch>
              </p:blipFill>
              <p:spPr>
                <a:xfrm>
                  <a:off x="4355027" y="414787"/>
                  <a:ext cx="2844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4" name="Freihand 143">
                  <a:extLst>
                    <a:ext uri="{FF2B5EF4-FFF2-40B4-BE49-F238E27FC236}">
                      <a16:creationId xmlns:a16="http://schemas.microsoft.com/office/drawing/2014/main" id="{65A4CE95-3B52-4F28-8F6B-BCA836A97982}"/>
                    </a:ext>
                  </a:extLst>
                </p14:cNvPr>
                <p14:cNvContentPartPr/>
                <p14:nvPr/>
              </p14:nvContentPartPr>
              <p14:xfrm>
                <a:off x="4630787" y="512347"/>
                <a:ext cx="126000" cy="84960"/>
              </p14:xfrm>
            </p:contentPart>
          </mc:Choice>
          <mc:Fallback>
            <p:pic>
              <p:nvPicPr>
                <p:cNvPr id="144" name="Freihand 143">
                  <a:extLst>
                    <a:ext uri="{FF2B5EF4-FFF2-40B4-BE49-F238E27FC236}">
                      <a16:creationId xmlns:a16="http://schemas.microsoft.com/office/drawing/2014/main" id="{65A4CE95-3B52-4F28-8F6B-BCA836A97982}"/>
                    </a:ext>
                  </a:extLst>
                </p:cNvPr>
                <p:cNvPicPr/>
                <p:nvPr/>
              </p:nvPicPr>
              <p:blipFill>
                <a:blip r:embed="rId234"/>
                <a:stretch>
                  <a:fillRect/>
                </a:stretch>
              </p:blipFill>
              <p:spPr>
                <a:xfrm>
                  <a:off x="4626467" y="508027"/>
                  <a:ext cx="13464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5" name="Freihand 144">
                  <a:extLst>
                    <a:ext uri="{FF2B5EF4-FFF2-40B4-BE49-F238E27FC236}">
                      <a16:creationId xmlns:a16="http://schemas.microsoft.com/office/drawing/2014/main" id="{6E8566B7-C6DB-4DF4-A490-28A0383C2549}"/>
                    </a:ext>
                  </a:extLst>
                </p14:cNvPr>
                <p14:cNvContentPartPr/>
                <p14:nvPr/>
              </p14:nvContentPartPr>
              <p14:xfrm>
                <a:off x="4767587" y="544027"/>
                <a:ext cx="15120" cy="69120"/>
              </p14:xfrm>
            </p:contentPart>
          </mc:Choice>
          <mc:Fallback>
            <p:pic>
              <p:nvPicPr>
                <p:cNvPr id="145" name="Freihand 144">
                  <a:extLst>
                    <a:ext uri="{FF2B5EF4-FFF2-40B4-BE49-F238E27FC236}">
                      <a16:creationId xmlns:a16="http://schemas.microsoft.com/office/drawing/2014/main" id="{6E8566B7-C6DB-4DF4-A490-28A0383C2549}"/>
                    </a:ext>
                  </a:extLst>
                </p:cNvPr>
                <p:cNvPicPr/>
                <p:nvPr/>
              </p:nvPicPr>
              <p:blipFill>
                <a:blip r:embed="rId236"/>
                <a:stretch>
                  <a:fillRect/>
                </a:stretch>
              </p:blipFill>
              <p:spPr>
                <a:xfrm>
                  <a:off x="4763267" y="539707"/>
                  <a:ext cx="2376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6" name="Freihand 145">
                  <a:extLst>
                    <a:ext uri="{FF2B5EF4-FFF2-40B4-BE49-F238E27FC236}">
                      <a16:creationId xmlns:a16="http://schemas.microsoft.com/office/drawing/2014/main" id="{655A6BCB-22D3-46E5-915A-ABD82AAA70F5}"/>
                    </a:ext>
                  </a:extLst>
                </p14:cNvPr>
                <p14:cNvContentPartPr/>
                <p14:nvPr/>
              </p14:nvContentPartPr>
              <p14:xfrm>
                <a:off x="4838867" y="435307"/>
                <a:ext cx="25200" cy="182160"/>
              </p14:xfrm>
            </p:contentPart>
          </mc:Choice>
          <mc:Fallback>
            <p:pic>
              <p:nvPicPr>
                <p:cNvPr id="146" name="Freihand 145">
                  <a:extLst>
                    <a:ext uri="{FF2B5EF4-FFF2-40B4-BE49-F238E27FC236}">
                      <a16:creationId xmlns:a16="http://schemas.microsoft.com/office/drawing/2014/main" id="{655A6BCB-22D3-46E5-915A-ABD82AAA70F5}"/>
                    </a:ext>
                  </a:extLst>
                </p:cNvPr>
                <p:cNvPicPr/>
                <p:nvPr/>
              </p:nvPicPr>
              <p:blipFill>
                <a:blip r:embed="rId238"/>
                <a:stretch>
                  <a:fillRect/>
                </a:stretch>
              </p:blipFill>
              <p:spPr>
                <a:xfrm>
                  <a:off x="4834547" y="430987"/>
                  <a:ext cx="338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7" name="Freihand 146">
                  <a:extLst>
                    <a:ext uri="{FF2B5EF4-FFF2-40B4-BE49-F238E27FC236}">
                      <a16:creationId xmlns:a16="http://schemas.microsoft.com/office/drawing/2014/main" id="{13A46FAB-B3BB-4B76-96C5-7CCE6D0C924C}"/>
                    </a:ext>
                  </a:extLst>
                </p14:cNvPr>
                <p14:cNvContentPartPr/>
                <p14:nvPr/>
              </p14:nvContentPartPr>
              <p14:xfrm>
                <a:off x="4884947" y="496867"/>
                <a:ext cx="336240" cy="100800"/>
              </p14:xfrm>
            </p:contentPart>
          </mc:Choice>
          <mc:Fallback>
            <p:pic>
              <p:nvPicPr>
                <p:cNvPr id="147" name="Freihand 146">
                  <a:extLst>
                    <a:ext uri="{FF2B5EF4-FFF2-40B4-BE49-F238E27FC236}">
                      <a16:creationId xmlns:a16="http://schemas.microsoft.com/office/drawing/2014/main" id="{13A46FAB-B3BB-4B76-96C5-7CCE6D0C924C}"/>
                    </a:ext>
                  </a:extLst>
                </p:cNvPr>
                <p:cNvPicPr/>
                <p:nvPr/>
              </p:nvPicPr>
              <p:blipFill>
                <a:blip r:embed="rId240"/>
                <a:stretch>
                  <a:fillRect/>
                </a:stretch>
              </p:blipFill>
              <p:spPr>
                <a:xfrm>
                  <a:off x="4880627" y="492547"/>
                  <a:ext cx="3448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8" name="Freihand 147">
                  <a:extLst>
                    <a:ext uri="{FF2B5EF4-FFF2-40B4-BE49-F238E27FC236}">
                      <a16:creationId xmlns:a16="http://schemas.microsoft.com/office/drawing/2014/main" id="{5DF03E87-47E1-498D-BCB0-226CC0A477E6}"/>
                    </a:ext>
                  </a:extLst>
                </p14:cNvPr>
                <p14:cNvContentPartPr/>
                <p14:nvPr/>
              </p14:nvContentPartPr>
              <p14:xfrm>
                <a:off x="4812947" y="435307"/>
                <a:ext cx="13320" cy="23400"/>
              </p14:xfrm>
            </p:contentPart>
          </mc:Choice>
          <mc:Fallback>
            <p:pic>
              <p:nvPicPr>
                <p:cNvPr id="148" name="Freihand 147">
                  <a:extLst>
                    <a:ext uri="{FF2B5EF4-FFF2-40B4-BE49-F238E27FC236}">
                      <a16:creationId xmlns:a16="http://schemas.microsoft.com/office/drawing/2014/main" id="{5DF03E87-47E1-498D-BCB0-226CC0A477E6}"/>
                    </a:ext>
                  </a:extLst>
                </p:cNvPr>
                <p:cNvPicPr/>
                <p:nvPr/>
              </p:nvPicPr>
              <p:blipFill>
                <a:blip r:embed="rId242"/>
                <a:stretch>
                  <a:fillRect/>
                </a:stretch>
              </p:blipFill>
              <p:spPr>
                <a:xfrm>
                  <a:off x="4808627" y="430987"/>
                  <a:ext cx="219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9" name="Freihand 148">
                  <a:extLst>
                    <a:ext uri="{FF2B5EF4-FFF2-40B4-BE49-F238E27FC236}">
                      <a16:creationId xmlns:a16="http://schemas.microsoft.com/office/drawing/2014/main" id="{A4105F4F-4A75-4673-86F8-F514AA7FE3E6}"/>
                    </a:ext>
                  </a:extLst>
                </p14:cNvPr>
                <p14:cNvContentPartPr/>
                <p14:nvPr/>
              </p14:nvContentPartPr>
              <p14:xfrm>
                <a:off x="5337827" y="508027"/>
                <a:ext cx="20880" cy="76680"/>
              </p14:xfrm>
            </p:contentPart>
          </mc:Choice>
          <mc:Fallback>
            <p:pic>
              <p:nvPicPr>
                <p:cNvPr id="149" name="Freihand 148">
                  <a:extLst>
                    <a:ext uri="{FF2B5EF4-FFF2-40B4-BE49-F238E27FC236}">
                      <a16:creationId xmlns:a16="http://schemas.microsoft.com/office/drawing/2014/main" id="{A4105F4F-4A75-4673-86F8-F514AA7FE3E6}"/>
                    </a:ext>
                  </a:extLst>
                </p:cNvPr>
                <p:cNvPicPr/>
                <p:nvPr/>
              </p:nvPicPr>
              <p:blipFill>
                <a:blip r:embed="rId244"/>
                <a:stretch>
                  <a:fillRect/>
                </a:stretch>
              </p:blipFill>
              <p:spPr>
                <a:xfrm>
                  <a:off x="5333507" y="503707"/>
                  <a:ext cx="295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0" name="Freihand 149">
                  <a:extLst>
                    <a:ext uri="{FF2B5EF4-FFF2-40B4-BE49-F238E27FC236}">
                      <a16:creationId xmlns:a16="http://schemas.microsoft.com/office/drawing/2014/main" id="{F0475087-1D16-4451-9411-57D046686354}"/>
                    </a:ext>
                  </a:extLst>
                </p14:cNvPr>
                <p14:cNvContentPartPr/>
                <p14:nvPr/>
              </p14:nvContentPartPr>
              <p14:xfrm>
                <a:off x="5339627" y="471307"/>
                <a:ext cx="41040" cy="8280"/>
              </p14:xfrm>
            </p:contentPart>
          </mc:Choice>
          <mc:Fallback>
            <p:pic>
              <p:nvPicPr>
                <p:cNvPr id="150" name="Freihand 149">
                  <a:extLst>
                    <a:ext uri="{FF2B5EF4-FFF2-40B4-BE49-F238E27FC236}">
                      <a16:creationId xmlns:a16="http://schemas.microsoft.com/office/drawing/2014/main" id="{F0475087-1D16-4451-9411-57D046686354}"/>
                    </a:ext>
                  </a:extLst>
                </p:cNvPr>
                <p:cNvPicPr/>
                <p:nvPr/>
              </p:nvPicPr>
              <p:blipFill>
                <a:blip r:embed="rId246"/>
                <a:stretch>
                  <a:fillRect/>
                </a:stretch>
              </p:blipFill>
              <p:spPr>
                <a:xfrm>
                  <a:off x="5335307" y="466987"/>
                  <a:ext cx="496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1" name="Freihand 150">
                  <a:extLst>
                    <a:ext uri="{FF2B5EF4-FFF2-40B4-BE49-F238E27FC236}">
                      <a16:creationId xmlns:a16="http://schemas.microsoft.com/office/drawing/2014/main" id="{4F6ECFB5-2996-47F9-82AF-987A80ABB236}"/>
                    </a:ext>
                  </a:extLst>
                </p14:cNvPr>
                <p14:cNvContentPartPr/>
                <p14:nvPr/>
              </p14:nvContentPartPr>
              <p14:xfrm>
                <a:off x="5410907" y="500107"/>
                <a:ext cx="63360" cy="95760"/>
              </p14:xfrm>
            </p:contentPart>
          </mc:Choice>
          <mc:Fallback>
            <p:pic>
              <p:nvPicPr>
                <p:cNvPr id="151" name="Freihand 150">
                  <a:extLst>
                    <a:ext uri="{FF2B5EF4-FFF2-40B4-BE49-F238E27FC236}">
                      <a16:creationId xmlns:a16="http://schemas.microsoft.com/office/drawing/2014/main" id="{4F6ECFB5-2996-47F9-82AF-987A80ABB236}"/>
                    </a:ext>
                  </a:extLst>
                </p:cNvPr>
                <p:cNvPicPr/>
                <p:nvPr/>
              </p:nvPicPr>
              <p:blipFill>
                <a:blip r:embed="rId248"/>
                <a:stretch>
                  <a:fillRect/>
                </a:stretch>
              </p:blipFill>
              <p:spPr>
                <a:xfrm>
                  <a:off x="5406587" y="495787"/>
                  <a:ext cx="720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2" name="Freihand 151">
                  <a:extLst>
                    <a:ext uri="{FF2B5EF4-FFF2-40B4-BE49-F238E27FC236}">
                      <a16:creationId xmlns:a16="http://schemas.microsoft.com/office/drawing/2014/main" id="{F5314572-0189-4BBE-92D9-EFF9E81BBFB9}"/>
                    </a:ext>
                  </a:extLst>
                </p14:cNvPr>
                <p14:cNvContentPartPr/>
                <p14:nvPr/>
              </p14:nvContentPartPr>
              <p14:xfrm>
                <a:off x="5621147" y="508747"/>
                <a:ext cx="77760" cy="94680"/>
              </p14:xfrm>
            </p:contentPart>
          </mc:Choice>
          <mc:Fallback>
            <p:pic>
              <p:nvPicPr>
                <p:cNvPr id="152" name="Freihand 151">
                  <a:extLst>
                    <a:ext uri="{FF2B5EF4-FFF2-40B4-BE49-F238E27FC236}">
                      <a16:creationId xmlns:a16="http://schemas.microsoft.com/office/drawing/2014/main" id="{F5314572-0189-4BBE-92D9-EFF9E81BBFB9}"/>
                    </a:ext>
                  </a:extLst>
                </p:cNvPr>
                <p:cNvPicPr/>
                <p:nvPr/>
              </p:nvPicPr>
              <p:blipFill>
                <a:blip r:embed="rId250"/>
                <a:stretch>
                  <a:fillRect/>
                </a:stretch>
              </p:blipFill>
              <p:spPr>
                <a:xfrm>
                  <a:off x="5616827" y="504427"/>
                  <a:ext cx="8640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3" name="Freihand 152">
                  <a:extLst>
                    <a:ext uri="{FF2B5EF4-FFF2-40B4-BE49-F238E27FC236}">
                      <a16:creationId xmlns:a16="http://schemas.microsoft.com/office/drawing/2014/main" id="{F4C546E9-1BCB-411E-A090-97364BD0059D}"/>
                    </a:ext>
                  </a:extLst>
                </p14:cNvPr>
                <p14:cNvContentPartPr/>
                <p14:nvPr/>
              </p14:nvContentPartPr>
              <p14:xfrm>
                <a:off x="5724827" y="525667"/>
                <a:ext cx="202680" cy="61920"/>
              </p14:xfrm>
            </p:contentPart>
          </mc:Choice>
          <mc:Fallback>
            <p:pic>
              <p:nvPicPr>
                <p:cNvPr id="153" name="Freihand 152">
                  <a:extLst>
                    <a:ext uri="{FF2B5EF4-FFF2-40B4-BE49-F238E27FC236}">
                      <a16:creationId xmlns:a16="http://schemas.microsoft.com/office/drawing/2014/main" id="{F4C546E9-1BCB-411E-A090-97364BD0059D}"/>
                    </a:ext>
                  </a:extLst>
                </p:cNvPr>
                <p:cNvPicPr/>
                <p:nvPr/>
              </p:nvPicPr>
              <p:blipFill>
                <a:blip r:embed="rId252"/>
                <a:stretch>
                  <a:fillRect/>
                </a:stretch>
              </p:blipFill>
              <p:spPr>
                <a:xfrm>
                  <a:off x="5720507" y="521347"/>
                  <a:ext cx="2113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4" name="Freihand 153">
                  <a:extLst>
                    <a:ext uri="{FF2B5EF4-FFF2-40B4-BE49-F238E27FC236}">
                      <a16:creationId xmlns:a16="http://schemas.microsoft.com/office/drawing/2014/main" id="{76F935CB-2D5E-457C-BCED-0D6B092B424E}"/>
                    </a:ext>
                  </a:extLst>
                </p14:cNvPr>
                <p14:cNvContentPartPr/>
                <p14:nvPr/>
              </p14:nvContentPartPr>
              <p14:xfrm>
                <a:off x="5903747" y="527827"/>
                <a:ext cx="128520" cy="48960"/>
              </p14:xfrm>
            </p:contentPart>
          </mc:Choice>
          <mc:Fallback>
            <p:pic>
              <p:nvPicPr>
                <p:cNvPr id="154" name="Freihand 153">
                  <a:extLst>
                    <a:ext uri="{FF2B5EF4-FFF2-40B4-BE49-F238E27FC236}">
                      <a16:creationId xmlns:a16="http://schemas.microsoft.com/office/drawing/2014/main" id="{76F935CB-2D5E-457C-BCED-0D6B092B424E}"/>
                    </a:ext>
                  </a:extLst>
                </p:cNvPr>
                <p:cNvPicPr/>
                <p:nvPr/>
              </p:nvPicPr>
              <p:blipFill>
                <a:blip r:embed="rId254"/>
                <a:stretch>
                  <a:fillRect/>
                </a:stretch>
              </p:blipFill>
              <p:spPr>
                <a:xfrm>
                  <a:off x="5899427" y="523507"/>
                  <a:ext cx="13716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5" name="Freihand 154">
                  <a:extLst>
                    <a:ext uri="{FF2B5EF4-FFF2-40B4-BE49-F238E27FC236}">
                      <a16:creationId xmlns:a16="http://schemas.microsoft.com/office/drawing/2014/main" id="{4EE6A10A-F1E2-41FE-9880-5D35F3058CE2}"/>
                    </a:ext>
                  </a:extLst>
                </p14:cNvPr>
                <p14:cNvContentPartPr/>
                <p14:nvPr/>
              </p14:nvContentPartPr>
              <p14:xfrm>
                <a:off x="6048107" y="457267"/>
                <a:ext cx="114120" cy="113040"/>
              </p14:xfrm>
            </p:contentPart>
          </mc:Choice>
          <mc:Fallback>
            <p:pic>
              <p:nvPicPr>
                <p:cNvPr id="155" name="Freihand 154">
                  <a:extLst>
                    <a:ext uri="{FF2B5EF4-FFF2-40B4-BE49-F238E27FC236}">
                      <a16:creationId xmlns:a16="http://schemas.microsoft.com/office/drawing/2014/main" id="{4EE6A10A-F1E2-41FE-9880-5D35F3058CE2}"/>
                    </a:ext>
                  </a:extLst>
                </p:cNvPr>
                <p:cNvPicPr/>
                <p:nvPr/>
              </p:nvPicPr>
              <p:blipFill>
                <a:blip r:embed="rId256"/>
                <a:stretch>
                  <a:fillRect/>
                </a:stretch>
              </p:blipFill>
              <p:spPr>
                <a:xfrm>
                  <a:off x="6043787" y="452947"/>
                  <a:ext cx="12276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6" name="Freihand 155">
                  <a:extLst>
                    <a:ext uri="{FF2B5EF4-FFF2-40B4-BE49-F238E27FC236}">
                      <a16:creationId xmlns:a16="http://schemas.microsoft.com/office/drawing/2014/main" id="{9678CA8C-09C1-4A08-817E-5C0FE0296A4A}"/>
                    </a:ext>
                  </a:extLst>
                </p14:cNvPr>
                <p14:cNvContentPartPr/>
                <p14:nvPr/>
              </p14:nvContentPartPr>
              <p14:xfrm>
                <a:off x="6208307" y="418747"/>
                <a:ext cx="26640" cy="162720"/>
              </p14:xfrm>
            </p:contentPart>
          </mc:Choice>
          <mc:Fallback>
            <p:pic>
              <p:nvPicPr>
                <p:cNvPr id="156" name="Freihand 155">
                  <a:extLst>
                    <a:ext uri="{FF2B5EF4-FFF2-40B4-BE49-F238E27FC236}">
                      <a16:creationId xmlns:a16="http://schemas.microsoft.com/office/drawing/2014/main" id="{9678CA8C-09C1-4A08-817E-5C0FE0296A4A}"/>
                    </a:ext>
                  </a:extLst>
                </p:cNvPr>
                <p:cNvPicPr/>
                <p:nvPr/>
              </p:nvPicPr>
              <p:blipFill>
                <a:blip r:embed="rId258"/>
                <a:stretch>
                  <a:fillRect/>
                </a:stretch>
              </p:blipFill>
              <p:spPr>
                <a:xfrm>
                  <a:off x="6203987" y="414427"/>
                  <a:ext cx="3528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2" name="Freihand 161">
                  <a:extLst>
                    <a:ext uri="{FF2B5EF4-FFF2-40B4-BE49-F238E27FC236}">
                      <a16:creationId xmlns:a16="http://schemas.microsoft.com/office/drawing/2014/main" id="{A7DFC4F6-6CC6-40B2-84C1-D7B3E618A36E}"/>
                    </a:ext>
                  </a:extLst>
                </p14:cNvPr>
                <p14:cNvContentPartPr/>
                <p14:nvPr/>
              </p14:nvContentPartPr>
              <p14:xfrm>
                <a:off x="4391387" y="793507"/>
                <a:ext cx="87120" cy="194400"/>
              </p14:xfrm>
            </p:contentPart>
          </mc:Choice>
          <mc:Fallback>
            <p:pic>
              <p:nvPicPr>
                <p:cNvPr id="162" name="Freihand 161">
                  <a:extLst>
                    <a:ext uri="{FF2B5EF4-FFF2-40B4-BE49-F238E27FC236}">
                      <a16:creationId xmlns:a16="http://schemas.microsoft.com/office/drawing/2014/main" id="{A7DFC4F6-6CC6-40B2-84C1-D7B3E618A36E}"/>
                    </a:ext>
                  </a:extLst>
                </p:cNvPr>
                <p:cNvPicPr/>
                <p:nvPr/>
              </p:nvPicPr>
              <p:blipFill>
                <a:blip r:embed="rId260"/>
                <a:stretch>
                  <a:fillRect/>
                </a:stretch>
              </p:blipFill>
              <p:spPr>
                <a:xfrm>
                  <a:off x="4387067" y="789187"/>
                  <a:ext cx="957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3" name="Freihand 162">
                  <a:extLst>
                    <a:ext uri="{FF2B5EF4-FFF2-40B4-BE49-F238E27FC236}">
                      <a16:creationId xmlns:a16="http://schemas.microsoft.com/office/drawing/2014/main" id="{2A542805-E8E0-435A-A4B1-D067F04FB78E}"/>
                    </a:ext>
                  </a:extLst>
                </p14:cNvPr>
                <p14:cNvContentPartPr/>
                <p14:nvPr/>
              </p14:nvContentPartPr>
              <p14:xfrm>
                <a:off x="4526387" y="726547"/>
                <a:ext cx="115560" cy="139320"/>
              </p14:xfrm>
            </p:contentPart>
          </mc:Choice>
          <mc:Fallback>
            <p:pic>
              <p:nvPicPr>
                <p:cNvPr id="163" name="Freihand 162">
                  <a:extLst>
                    <a:ext uri="{FF2B5EF4-FFF2-40B4-BE49-F238E27FC236}">
                      <a16:creationId xmlns:a16="http://schemas.microsoft.com/office/drawing/2014/main" id="{2A542805-E8E0-435A-A4B1-D067F04FB78E}"/>
                    </a:ext>
                  </a:extLst>
                </p:cNvPr>
                <p:cNvPicPr/>
                <p:nvPr/>
              </p:nvPicPr>
              <p:blipFill>
                <a:blip r:embed="rId262"/>
                <a:stretch>
                  <a:fillRect/>
                </a:stretch>
              </p:blipFill>
              <p:spPr>
                <a:xfrm>
                  <a:off x="4522067" y="722227"/>
                  <a:ext cx="1242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6" name="Freihand 165">
                  <a:extLst>
                    <a:ext uri="{FF2B5EF4-FFF2-40B4-BE49-F238E27FC236}">
                      <a16:creationId xmlns:a16="http://schemas.microsoft.com/office/drawing/2014/main" id="{1A5F7378-8DA9-400D-9314-F358331E0967}"/>
                    </a:ext>
                  </a:extLst>
                </p14:cNvPr>
                <p14:cNvContentPartPr/>
                <p14:nvPr/>
              </p14:nvContentPartPr>
              <p14:xfrm>
                <a:off x="4726187" y="787747"/>
                <a:ext cx="188640" cy="113040"/>
              </p14:xfrm>
            </p:contentPart>
          </mc:Choice>
          <mc:Fallback>
            <p:pic>
              <p:nvPicPr>
                <p:cNvPr id="166" name="Freihand 165">
                  <a:extLst>
                    <a:ext uri="{FF2B5EF4-FFF2-40B4-BE49-F238E27FC236}">
                      <a16:creationId xmlns:a16="http://schemas.microsoft.com/office/drawing/2014/main" id="{1A5F7378-8DA9-400D-9314-F358331E0967}"/>
                    </a:ext>
                  </a:extLst>
                </p:cNvPr>
                <p:cNvPicPr/>
                <p:nvPr/>
              </p:nvPicPr>
              <p:blipFill>
                <a:blip r:embed="rId264"/>
                <a:stretch>
                  <a:fillRect/>
                </a:stretch>
              </p:blipFill>
              <p:spPr>
                <a:xfrm>
                  <a:off x="4721867" y="783427"/>
                  <a:ext cx="1972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8" name="Freihand 167">
                  <a:extLst>
                    <a:ext uri="{FF2B5EF4-FFF2-40B4-BE49-F238E27FC236}">
                      <a16:creationId xmlns:a16="http://schemas.microsoft.com/office/drawing/2014/main" id="{19478966-59EF-46D1-A3EB-4439BFBC4AE5}"/>
                    </a:ext>
                  </a:extLst>
                </p14:cNvPr>
                <p14:cNvContentPartPr/>
                <p14:nvPr/>
              </p14:nvContentPartPr>
              <p14:xfrm>
                <a:off x="5117147" y="756787"/>
                <a:ext cx="102600" cy="133920"/>
              </p14:xfrm>
            </p:contentPart>
          </mc:Choice>
          <mc:Fallback>
            <p:pic>
              <p:nvPicPr>
                <p:cNvPr id="168" name="Freihand 167">
                  <a:extLst>
                    <a:ext uri="{FF2B5EF4-FFF2-40B4-BE49-F238E27FC236}">
                      <a16:creationId xmlns:a16="http://schemas.microsoft.com/office/drawing/2014/main" id="{19478966-59EF-46D1-A3EB-4439BFBC4AE5}"/>
                    </a:ext>
                  </a:extLst>
                </p:cNvPr>
                <p:cNvPicPr/>
                <p:nvPr/>
              </p:nvPicPr>
              <p:blipFill>
                <a:blip r:embed="rId266"/>
                <a:stretch>
                  <a:fillRect/>
                </a:stretch>
              </p:blipFill>
              <p:spPr>
                <a:xfrm>
                  <a:off x="5112827" y="752467"/>
                  <a:ext cx="1112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9" name="Freihand 168">
                  <a:extLst>
                    <a:ext uri="{FF2B5EF4-FFF2-40B4-BE49-F238E27FC236}">
                      <a16:creationId xmlns:a16="http://schemas.microsoft.com/office/drawing/2014/main" id="{7F90621E-A14C-424D-9584-EA546C9533ED}"/>
                    </a:ext>
                  </a:extLst>
                </p14:cNvPr>
                <p14:cNvContentPartPr/>
                <p14:nvPr/>
              </p14:nvContentPartPr>
              <p14:xfrm>
                <a:off x="5148827" y="774067"/>
                <a:ext cx="78840" cy="130320"/>
              </p14:xfrm>
            </p:contentPart>
          </mc:Choice>
          <mc:Fallback>
            <p:pic>
              <p:nvPicPr>
                <p:cNvPr id="169" name="Freihand 168">
                  <a:extLst>
                    <a:ext uri="{FF2B5EF4-FFF2-40B4-BE49-F238E27FC236}">
                      <a16:creationId xmlns:a16="http://schemas.microsoft.com/office/drawing/2014/main" id="{7F90621E-A14C-424D-9584-EA546C9533ED}"/>
                    </a:ext>
                  </a:extLst>
                </p:cNvPr>
                <p:cNvPicPr/>
                <p:nvPr/>
              </p:nvPicPr>
              <p:blipFill>
                <a:blip r:embed="rId268"/>
                <a:stretch>
                  <a:fillRect/>
                </a:stretch>
              </p:blipFill>
              <p:spPr>
                <a:xfrm>
                  <a:off x="5144507" y="769747"/>
                  <a:ext cx="874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70" name="Freihand 169">
                  <a:extLst>
                    <a:ext uri="{FF2B5EF4-FFF2-40B4-BE49-F238E27FC236}">
                      <a16:creationId xmlns:a16="http://schemas.microsoft.com/office/drawing/2014/main" id="{1C9C9BBA-8B63-4E5F-82E2-C42AD89E0EFB}"/>
                    </a:ext>
                  </a:extLst>
                </p14:cNvPr>
                <p14:cNvContentPartPr/>
                <p14:nvPr/>
              </p14:nvContentPartPr>
              <p14:xfrm>
                <a:off x="5309387" y="766147"/>
                <a:ext cx="152640" cy="109800"/>
              </p14:xfrm>
            </p:contentPart>
          </mc:Choice>
          <mc:Fallback>
            <p:pic>
              <p:nvPicPr>
                <p:cNvPr id="170" name="Freihand 169">
                  <a:extLst>
                    <a:ext uri="{FF2B5EF4-FFF2-40B4-BE49-F238E27FC236}">
                      <a16:creationId xmlns:a16="http://schemas.microsoft.com/office/drawing/2014/main" id="{1C9C9BBA-8B63-4E5F-82E2-C42AD89E0EFB}"/>
                    </a:ext>
                  </a:extLst>
                </p:cNvPr>
                <p:cNvPicPr/>
                <p:nvPr/>
              </p:nvPicPr>
              <p:blipFill>
                <a:blip r:embed="rId270"/>
                <a:stretch>
                  <a:fillRect/>
                </a:stretch>
              </p:blipFill>
              <p:spPr>
                <a:xfrm>
                  <a:off x="5305067" y="761827"/>
                  <a:ext cx="1612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71" name="Freihand 170">
                  <a:extLst>
                    <a:ext uri="{FF2B5EF4-FFF2-40B4-BE49-F238E27FC236}">
                      <a16:creationId xmlns:a16="http://schemas.microsoft.com/office/drawing/2014/main" id="{3BBE1BAD-AB5B-4BDF-AFF6-75433A02CCD8}"/>
                    </a:ext>
                  </a:extLst>
                </p14:cNvPr>
                <p14:cNvContentPartPr/>
                <p14:nvPr/>
              </p14:nvContentPartPr>
              <p14:xfrm>
                <a:off x="5161787" y="711067"/>
                <a:ext cx="260640" cy="21600"/>
              </p14:xfrm>
            </p:contentPart>
          </mc:Choice>
          <mc:Fallback>
            <p:pic>
              <p:nvPicPr>
                <p:cNvPr id="171" name="Freihand 170">
                  <a:extLst>
                    <a:ext uri="{FF2B5EF4-FFF2-40B4-BE49-F238E27FC236}">
                      <a16:creationId xmlns:a16="http://schemas.microsoft.com/office/drawing/2014/main" id="{3BBE1BAD-AB5B-4BDF-AFF6-75433A02CCD8}"/>
                    </a:ext>
                  </a:extLst>
                </p:cNvPr>
                <p:cNvPicPr/>
                <p:nvPr/>
              </p:nvPicPr>
              <p:blipFill>
                <a:blip r:embed="rId272"/>
                <a:stretch>
                  <a:fillRect/>
                </a:stretch>
              </p:blipFill>
              <p:spPr>
                <a:xfrm>
                  <a:off x="5157467" y="706747"/>
                  <a:ext cx="2692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3" name="Freihand 172">
                  <a:extLst>
                    <a:ext uri="{FF2B5EF4-FFF2-40B4-BE49-F238E27FC236}">
                      <a16:creationId xmlns:a16="http://schemas.microsoft.com/office/drawing/2014/main" id="{1DC4B5BE-9E78-4105-8F44-DC2B201F2D2C}"/>
                    </a:ext>
                  </a:extLst>
                </p14:cNvPr>
                <p14:cNvContentPartPr/>
                <p14:nvPr/>
              </p14:nvContentPartPr>
              <p14:xfrm>
                <a:off x="5660027" y="803587"/>
                <a:ext cx="142920" cy="6480"/>
              </p14:xfrm>
            </p:contentPart>
          </mc:Choice>
          <mc:Fallback>
            <p:pic>
              <p:nvPicPr>
                <p:cNvPr id="173" name="Freihand 172">
                  <a:extLst>
                    <a:ext uri="{FF2B5EF4-FFF2-40B4-BE49-F238E27FC236}">
                      <a16:creationId xmlns:a16="http://schemas.microsoft.com/office/drawing/2014/main" id="{1DC4B5BE-9E78-4105-8F44-DC2B201F2D2C}"/>
                    </a:ext>
                  </a:extLst>
                </p:cNvPr>
                <p:cNvPicPr/>
                <p:nvPr/>
              </p:nvPicPr>
              <p:blipFill>
                <a:blip r:embed="rId274"/>
                <a:stretch>
                  <a:fillRect/>
                </a:stretch>
              </p:blipFill>
              <p:spPr>
                <a:xfrm>
                  <a:off x="5655707" y="799267"/>
                  <a:ext cx="15156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74" name="Freihand 173">
                  <a:extLst>
                    <a:ext uri="{FF2B5EF4-FFF2-40B4-BE49-F238E27FC236}">
                      <a16:creationId xmlns:a16="http://schemas.microsoft.com/office/drawing/2014/main" id="{D9B73334-C444-46E2-A9FC-0215CEE14033}"/>
                    </a:ext>
                  </a:extLst>
                </p14:cNvPr>
                <p14:cNvContentPartPr/>
                <p14:nvPr/>
              </p14:nvContentPartPr>
              <p14:xfrm>
                <a:off x="5651747" y="826987"/>
                <a:ext cx="171360" cy="23760"/>
              </p14:xfrm>
            </p:contentPart>
          </mc:Choice>
          <mc:Fallback>
            <p:pic>
              <p:nvPicPr>
                <p:cNvPr id="174" name="Freihand 173">
                  <a:extLst>
                    <a:ext uri="{FF2B5EF4-FFF2-40B4-BE49-F238E27FC236}">
                      <a16:creationId xmlns:a16="http://schemas.microsoft.com/office/drawing/2014/main" id="{D9B73334-C444-46E2-A9FC-0215CEE14033}"/>
                    </a:ext>
                  </a:extLst>
                </p:cNvPr>
                <p:cNvPicPr/>
                <p:nvPr/>
              </p:nvPicPr>
              <p:blipFill>
                <a:blip r:embed="rId276"/>
                <a:stretch>
                  <a:fillRect/>
                </a:stretch>
              </p:blipFill>
              <p:spPr>
                <a:xfrm>
                  <a:off x="5647427" y="822667"/>
                  <a:ext cx="1800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75" name="Freihand 174">
                  <a:extLst>
                    <a:ext uri="{FF2B5EF4-FFF2-40B4-BE49-F238E27FC236}">
                      <a16:creationId xmlns:a16="http://schemas.microsoft.com/office/drawing/2014/main" id="{50BCF320-AD03-454D-8DB2-BA0806D38781}"/>
                    </a:ext>
                  </a:extLst>
                </p14:cNvPr>
                <p14:cNvContentPartPr/>
                <p14:nvPr/>
              </p14:nvContentPartPr>
              <p14:xfrm>
                <a:off x="5780987" y="774787"/>
                <a:ext cx="148680" cy="122400"/>
              </p14:xfrm>
            </p:contentPart>
          </mc:Choice>
          <mc:Fallback>
            <p:pic>
              <p:nvPicPr>
                <p:cNvPr id="175" name="Freihand 174">
                  <a:extLst>
                    <a:ext uri="{FF2B5EF4-FFF2-40B4-BE49-F238E27FC236}">
                      <a16:creationId xmlns:a16="http://schemas.microsoft.com/office/drawing/2014/main" id="{50BCF320-AD03-454D-8DB2-BA0806D38781}"/>
                    </a:ext>
                  </a:extLst>
                </p:cNvPr>
                <p:cNvPicPr/>
                <p:nvPr/>
              </p:nvPicPr>
              <p:blipFill>
                <a:blip r:embed="rId278"/>
                <a:stretch>
                  <a:fillRect/>
                </a:stretch>
              </p:blipFill>
              <p:spPr>
                <a:xfrm>
                  <a:off x="5776667" y="770467"/>
                  <a:ext cx="1573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77" name="Freihand 176">
                  <a:extLst>
                    <a:ext uri="{FF2B5EF4-FFF2-40B4-BE49-F238E27FC236}">
                      <a16:creationId xmlns:a16="http://schemas.microsoft.com/office/drawing/2014/main" id="{6645A6CD-F8B9-4A68-BFFF-63B9C2CE9E8B}"/>
                    </a:ext>
                  </a:extLst>
                </p14:cNvPr>
                <p14:cNvContentPartPr/>
                <p14:nvPr/>
              </p14:nvContentPartPr>
              <p14:xfrm>
                <a:off x="6044867" y="735187"/>
                <a:ext cx="159120" cy="108000"/>
              </p14:xfrm>
            </p:contentPart>
          </mc:Choice>
          <mc:Fallback>
            <p:pic>
              <p:nvPicPr>
                <p:cNvPr id="177" name="Freihand 176">
                  <a:extLst>
                    <a:ext uri="{FF2B5EF4-FFF2-40B4-BE49-F238E27FC236}">
                      <a16:creationId xmlns:a16="http://schemas.microsoft.com/office/drawing/2014/main" id="{6645A6CD-F8B9-4A68-BFFF-63B9C2CE9E8B}"/>
                    </a:ext>
                  </a:extLst>
                </p:cNvPr>
                <p:cNvPicPr/>
                <p:nvPr/>
              </p:nvPicPr>
              <p:blipFill>
                <a:blip r:embed="rId280"/>
                <a:stretch>
                  <a:fillRect/>
                </a:stretch>
              </p:blipFill>
              <p:spPr>
                <a:xfrm>
                  <a:off x="6040547" y="730867"/>
                  <a:ext cx="1677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78" name="Freihand 177">
                  <a:extLst>
                    <a:ext uri="{FF2B5EF4-FFF2-40B4-BE49-F238E27FC236}">
                      <a16:creationId xmlns:a16="http://schemas.microsoft.com/office/drawing/2014/main" id="{3D4F29B3-93E1-4996-A114-F350C5EA5BEC}"/>
                    </a:ext>
                  </a:extLst>
                </p14:cNvPr>
                <p14:cNvContentPartPr/>
                <p14:nvPr/>
              </p14:nvContentPartPr>
              <p14:xfrm>
                <a:off x="6149267" y="714307"/>
                <a:ext cx="360" cy="360"/>
              </p14:xfrm>
            </p:contentPart>
          </mc:Choice>
          <mc:Fallback>
            <p:pic>
              <p:nvPicPr>
                <p:cNvPr id="178" name="Freihand 177">
                  <a:extLst>
                    <a:ext uri="{FF2B5EF4-FFF2-40B4-BE49-F238E27FC236}">
                      <a16:creationId xmlns:a16="http://schemas.microsoft.com/office/drawing/2014/main" id="{3D4F29B3-93E1-4996-A114-F350C5EA5BEC}"/>
                    </a:ext>
                  </a:extLst>
                </p:cNvPr>
                <p:cNvPicPr/>
                <p:nvPr/>
              </p:nvPicPr>
              <p:blipFill>
                <a:blip r:embed="rId9"/>
                <a:stretch>
                  <a:fillRect/>
                </a:stretch>
              </p:blipFill>
              <p:spPr>
                <a:xfrm>
                  <a:off x="6144947" y="709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9" name="Freihand 178">
                  <a:extLst>
                    <a:ext uri="{FF2B5EF4-FFF2-40B4-BE49-F238E27FC236}">
                      <a16:creationId xmlns:a16="http://schemas.microsoft.com/office/drawing/2014/main" id="{05795BA2-F7A8-4664-99B3-3EF0BB848F06}"/>
                    </a:ext>
                  </a:extLst>
                </p14:cNvPr>
                <p14:cNvContentPartPr/>
                <p14:nvPr/>
              </p14:nvContentPartPr>
              <p14:xfrm>
                <a:off x="6257627" y="659227"/>
                <a:ext cx="112320" cy="151920"/>
              </p14:xfrm>
            </p:contentPart>
          </mc:Choice>
          <mc:Fallback>
            <p:pic>
              <p:nvPicPr>
                <p:cNvPr id="179" name="Freihand 178">
                  <a:extLst>
                    <a:ext uri="{FF2B5EF4-FFF2-40B4-BE49-F238E27FC236}">
                      <a16:creationId xmlns:a16="http://schemas.microsoft.com/office/drawing/2014/main" id="{05795BA2-F7A8-4664-99B3-3EF0BB848F06}"/>
                    </a:ext>
                  </a:extLst>
                </p:cNvPr>
                <p:cNvPicPr/>
                <p:nvPr/>
              </p:nvPicPr>
              <p:blipFill>
                <a:blip r:embed="rId283"/>
                <a:stretch>
                  <a:fillRect/>
                </a:stretch>
              </p:blipFill>
              <p:spPr>
                <a:xfrm>
                  <a:off x="6253307" y="654907"/>
                  <a:ext cx="120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0" name="Freihand 179">
                  <a:extLst>
                    <a:ext uri="{FF2B5EF4-FFF2-40B4-BE49-F238E27FC236}">
                      <a16:creationId xmlns:a16="http://schemas.microsoft.com/office/drawing/2014/main" id="{EE1A1070-7FFF-4570-BC38-DB6054E6F31C}"/>
                    </a:ext>
                  </a:extLst>
                </p14:cNvPr>
                <p14:cNvContentPartPr/>
                <p14:nvPr/>
              </p14:nvContentPartPr>
              <p14:xfrm>
                <a:off x="6382547" y="703507"/>
                <a:ext cx="360" cy="24120"/>
              </p14:xfrm>
            </p:contentPart>
          </mc:Choice>
          <mc:Fallback>
            <p:pic>
              <p:nvPicPr>
                <p:cNvPr id="180" name="Freihand 179">
                  <a:extLst>
                    <a:ext uri="{FF2B5EF4-FFF2-40B4-BE49-F238E27FC236}">
                      <a16:creationId xmlns:a16="http://schemas.microsoft.com/office/drawing/2014/main" id="{EE1A1070-7FFF-4570-BC38-DB6054E6F31C}"/>
                    </a:ext>
                  </a:extLst>
                </p:cNvPr>
                <p:cNvPicPr/>
                <p:nvPr/>
              </p:nvPicPr>
              <p:blipFill>
                <a:blip r:embed="rId285"/>
                <a:stretch>
                  <a:fillRect/>
                </a:stretch>
              </p:blipFill>
              <p:spPr>
                <a:xfrm>
                  <a:off x="6378227" y="699187"/>
                  <a:ext cx="90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1" name="Freihand 180">
                  <a:extLst>
                    <a:ext uri="{FF2B5EF4-FFF2-40B4-BE49-F238E27FC236}">
                      <a16:creationId xmlns:a16="http://schemas.microsoft.com/office/drawing/2014/main" id="{B79C116F-1B8E-411F-83CD-6060A93F7166}"/>
                    </a:ext>
                  </a:extLst>
                </p14:cNvPr>
                <p14:cNvContentPartPr/>
                <p14:nvPr/>
              </p14:nvContentPartPr>
              <p14:xfrm>
                <a:off x="6386147" y="728707"/>
                <a:ext cx="27000" cy="96840"/>
              </p14:xfrm>
            </p:contentPart>
          </mc:Choice>
          <mc:Fallback>
            <p:pic>
              <p:nvPicPr>
                <p:cNvPr id="181" name="Freihand 180">
                  <a:extLst>
                    <a:ext uri="{FF2B5EF4-FFF2-40B4-BE49-F238E27FC236}">
                      <a16:creationId xmlns:a16="http://schemas.microsoft.com/office/drawing/2014/main" id="{B79C116F-1B8E-411F-83CD-6060A93F7166}"/>
                    </a:ext>
                  </a:extLst>
                </p:cNvPr>
                <p:cNvPicPr/>
                <p:nvPr/>
              </p:nvPicPr>
              <p:blipFill>
                <a:blip r:embed="rId287"/>
                <a:stretch>
                  <a:fillRect/>
                </a:stretch>
              </p:blipFill>
              <p:spPr>
                <a:xfrm>
                  <a:off x="6381827" y="724387"/>
                  <a:ext cx="3564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2" name="Freihand 181">
                  <a:extLst>
                    <a:ext uri="{FF2B5EF4-FFF2-40B4-BE49-F238E27FC236}">
                      <a16:creationId xmlns:a16="http://schemas.microsoft.com/office/drawing/2014/main" id="{1F1021F4-B094-409F-9694-2292E1EAC8F5}"/>
                    </a:ext>
                  </a:extLst>
                </p14:cNvPr>
                <p14:cNvContentPartPr/>
                <p14:nvPr/>
              </p14:nvContentPartPr>
              <p14:xfrm>
                <a:off x="6449507" y="643027"/>
                <a:ext cx="74160" cy="185040"/>
              </p14:xfrm>
            </p:contentPart>
          </mc:Choice>
          <mc:Fallback>
            <p:pic>
              <p:nvPicPr>
                <p:cNvPr id="182" name="Freihand 181">
                  <a:extLst>
                    <a:ext uri="{FF2B5EF4-FFF2-40B4-BE49-F238E27FC236}">
                      <a16:creationId xmlns:a16="http://schemas.microsoft.com/office/drawing/2014/main" id="{1F1021F4-B094-409F-9694-2292E1EAC8F5}"/>
                    </a:ext>
                  </a:extLst>
                </p:cNvPr>
                <p:cNvPicPr/>
                <p:nvPr/>
              </p:nvPicPr>
              <p:blipFill>
                <a:blip r:embed="rId289"/>
                <a:stretch>
                  <a:fillRect/>
                </a:stretch>
              </p:blipFill>
              <p:spPr>
                <a:xfrm>
                  <a:off x="6445187" y="638707"/>
                  <a:ext cx="8280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3" name="Freihand 182">
                  <a:extLst>
                    <a:ext uri="{FF2B5EF4-FFF2-40B4-BE49-F238E27FC236}">
                      <a16:creationId xmlns:a16="http://schemas.microsoft.com/office/drawing/2014/main" id="{B3D24DFE-FD93-4119-8EB3-55F6EBF788D9}"/>
                    </a:ext>
                  </a:extLst>
                </p14:cNvPr>
                <p14:cNvContentPartPr/>
                <p14:nvPr/>
              </p14:nvContentPartPr>
              <p14:xfrm>
                <a:off x="6554267" y="751027"/>
                <a:ext cx="24480" cy="51840"/>
              </p14:xfrm>
            </p:contentPart>
          </mc:Choice>
          <mc:Fallback>
            <p:pic>
              <p:nvPicPr>
                <p:cNvPr id="183" name="Freihand 182">
                  <a:extLst>
                    <a:ext uri="{FF2B5EF4-FFF2-40B4-BE49-F238E27FC236}">
                      <a16:creationId xmlns:a16="http://schemas.microsoft.com/office/drawing/2014/main" id="{B3D24DFE-FD93-4119-8EB3-55F6EBF788D9}"/>
                    </a:ext>
                  </a:extLst>
                </p:cNvPr>
                <p:cNvPicPr/>
                <p:nvPr/>
              </p:nvPicPr>
              <p:blipFill>
                <a:blip r:embed="rId291"/>
                <a:stretch>
                  <a:fillRect/>
                </a:stretch>
              </p:blipFill>
              <p:spPr>
                <a:xfrm>
                  <a:off x="6549947" y="746707"/>
                  <a:ext cx="3312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4" name="Freihand 183">
                  <a:extLst>
                    <a:ext uri="{FF2B5EF4-FFF2-40B4-BE49-F238E27FC236}">
                      <a16:creationId xmlns:a16="http://schemas.microsoft.com/office/drawing/2014/main" id="{C5619FB5-DDAF-420F-9CE5-C439C3AC3D08}"/>
                    </a:ext>
                  </a:extLst>
                </p14:cNvPr>
                <p14:cNvContentPartPr/>
                <p14:nvPr/>
              </p14:nvContentPartPr>
              <p14:xfrm>
                <a:off x="6555347" y="657787"/>
                <a:ext cx="112320" cy="169560"/>
              </p14:xfrm>
            </p:contentPart>
          </mc:Choice>
          <mc:Fallback>
            <p:pic>
              <p:nvPicPr>
                <p:cNvPr id="184" name="Freihand 183">
                  <a:extLst>
                    <a:ext uri="{FF2B5EF4-FFF2-40B4-BE49-F238E27FC236}">
                      <a16:creationId xmlns:a16="http://schemas.microsoft.com/office/drawing/2014/main" id="{C5619FB5-DDAF-420F-9CE5-C439C3AC3D08}"/>
                    </a:ext>
                  </a:extLst>
                </p:cNvPr>
                <p:cNvPicPr/>
                <p:nvPr/>
              </p:nvPicPr>
              <p:blipFill>
                <a:blip r:embed="rId293"/>
                <a:stretch>
                  <a:fillRect/>
                </a:stretch>
              </p:blipFill>
              <p:spPr>
                <a:xfrm>
                  <a:off x="6551027" y="653467"/>
                  <a:ext cx="12096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5" name="Freihand 184">
                  <a:extLst>
                    <a:ext uri="{FF2B5EF4-FFF2-40B4-BE49-F238E27FC236}">
                      <a16:creationId xmlns:a16="http://schemas.microsoft.com/office/drawing/2014/main" id="{54787382-4852-45E4-8A8F-70E08CE77F19}"/>
                    </a:ext>
                  </a:extLst>
                </p14:cNvPr>
                <p14:cNvContentPartPr/>
                <p14:nvPr/>
              </p14:nvContentPartPr>
              <p14:xfrm>
                <a:off x="6666227" y="711067"/>
                <a:ext cx="80280" cy="113760"/>
              </p14:xfrm>
            </p:contentPart>
          </mc:Choice>
          <mc:Fallback>
            <p:pic>
              <p:nvPicPr>
                <p:cNvPr id="185" name="Freihand 184">
                  <a:extLst>
                    <a:ext uri="{FF2B5EF4-FFF2-40B4-BE49-F238E27FC236}">
                      <a16:creationId xmlns:a16="http://schemas.microsoft.com/office/drawing/2014/main" id="{54787382-4852-45E4-8A8F-70E08CE77F19}"/>
                    </a:ext>
                  </a:extLst>
                </p:cNvPr>
                <p:cNvPicPr/>
                <p:nvPr/>
              </p:nvPicPr>
              <p:blipFill>
                <a:blip r:embed="rId295"/>
                <a:stretch>
                  <a:fillRect/>
                </a:stretch>
              </p:blipFill>
              <p:spPr>
                <a:xfrm>
                  <a:off x="6661907" y="706747"/>
                  <a:ext cx="889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86" name="Freihand 185">
                  <a:extLst>
                    <a:ext uri="{FF2B5EF4-FFF2-40B4-BE49-F238E27FC236}">
                      <a16:creationId xmlns:a16="http://schemas.microsoft.com/office/drawing/2014/main" id="{89645A24-5278-4B93-854B-D3DA33D50837}"/>
                    </a:ext>
                  </a:extLst>
                </p14:cNvPr>
                <p14:cNvContentPartPr/>
                <p14:nvPr/>
              </p14:nvContentPartPr>
              <p14:xfrm>
                <a:off x="6913907" y="662107"/>
                <a:ext cx="256320" cy="149400"/>
              </p14:xfrm>
            </p:contentPart>
          </mc:Choice>
          <mc:Fallback>
            <p:pic>
              <p:nvPicPr>
                <p:cNvPr id="186" name="Freihand 185">
                  <a:extLst>
                    <a:ext uri="{FF2B5EF4-FFF2-40B4-BE49-F238E27FC236}">
                      <a16:creationId xmlns:a16="http://schemas.microsoft.com/office/drawing/2014/main" id="{89645A24-5278-4B93-854B-D3DA33D50837}"/>
                    </a:ext>
                  </a:extLst>
                </p:cNvPr>
                <p:cNvPicPr/>
                <p:nvPr/>
              </p:nvPicPr>
              <p:blipFill>
                <a:blip r:embed="rId297"/>
                <a:stretch>
                  <a:fillRect/>
                </a:stretch>
              </p:blipFill>
              <p:spPr>
                <a:xfrm>
                  <a:off x="6909587" y="657787"/>
                  <a:ext cx="26496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87" name="Freihand 186">
                  <a:extLst>
                    <a:ext uri="{FF2B5EF4-FFF2-40B4-BE49-F238E27FC236}">
                      <a16:creationId xmlns:a16="http://schemas.microsoft.com/office/drawing/2014/main" id="{F6EC726B-C94B-43B0-894B-11DE5038939F}"/>
                    </a:ext>
                  </a:extLst>
                </p14:cNvPr>
                <p14:cNvContentPartPr/>
                <p14:nvPr/>
              </p14:nvContentPartPr>
              <p14:xfrm>
                <a:off x="7319987" y="720427"/>
                <a:ext cx="198720" cy="82440"/>
              </p14:xfrm>
            </p:contentPart>
          </mc:Choice>
          <mc:Fallback>
            <p:pic>
              <p:nvPicPr>
                <p:cNvPr id="187" name="Freihand 186">
                  <a:extLst>
                    <a:ext uri="{FF2B5EF4-FFF2-40B4-BE49-F238E27FC236}">
                      <a16:creationId xmlns:a16="http://schemas.microsoft.com/office/drawing/2014/main" id="{F6EC726B-C94B-43B0-894B-11DE5038939F}"/>
                    </a:ext>
                  </a:extLst>
                </p:cNvPr>
                <p:cNvPicPr/>
                <p:nvPr/>
              </p:nvPicPr>
              <p:blipFill>
                <a:blip r:embed="rId299"/>
                <a:stretch>
                  <a:fillRect/>
                </a:stretch>
              </p:blipFill>
              <p:spPr>
                <a:xfrm>
                  <a:off x="7315667" y="716107"/>
                  <a:ext cx="2073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8" name="Freihand 187">
                  <a:extLst>
                    <a:ext uri="{FF2B5EF4-FFF2-40B4-BE49-F238E27FC236}">
                      <a16:creationId xmlns:a16="http://schemas.microsoft.com/office/drawing/2014/main" id="{DC09D45E-D4A0-4501-822A-A916FC94238C}"/>
                    </a:ext>
                  </a:extLst>
                </p14:cNvPr>
                <p14:cNvContentPartPr/>
                <p14:nvPr/>
              </p14:nvContentPartPr>
              <p14:xfrm>
                <a:off x="7495667" y="723667"/>
                <a:ext cx="147960" cy="75960"/>
              </p14:xfrm>
            </p:contentPart>
          </mc:Choice>
          <mc:Fallback>
            <p:pic>
              <p:nvPicPr>
                <p:cNvPr id="188" name="Freihand 187">
                  <a:extLst>
                    <a:ext uri="{FF2B5EF4-FFF2-40B4-BE49-F238E27FC236}">
                      <a16:creationId xmlns:a16="http://schemas.microsoft.com/office/drawing/2014/main" id="{DC09D45E-D4A0-4501-822A-A916FC94238C}"/>
                    </a:ext>
                  </a:extLst>
                </p:cNvPr>
                <p:cNvPicPr/>
                <p:nvPr/>
              </p:nvPicPr>
              <p:blipFill>
                <a:blip r:embed="rId301"/>
                <a:stretch>
                  <a:fillRect/>
                </a:stretch>
              </p:blipFill>
              <p:spPr>
                <a:xfrm>
                  <a:off x="7491347" y="719347"/>
                  <a:ext cx="15660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9" name="Freihand 188">
                  <a:extLst>
                    <a:ext uri="{FF2B5EF4-FFF2-40B4-BE49-F238E27FC236}">
                      <a16:creationId xmlns:a16="http://schemas.microsoft.com/office/drawing/2014/main" id="{010E1912-3AF4-4938-B033-2359523687B3}"/>
                    </a:ext>
                  </a:extLst>
                </p14:cNvPr>
                <p14:cNvContentPartPr/>
                <p14:nvPr/>
              </p14:nvContentPartPr>
              <p14:xfrm>
                <a:off x="7657667" y="641587"/>
                <a:ext cx="92880" cy="133920"/>
              </p14:xfrm>
            </p:contentPart>
          </mc:Choice>
          <mc:Fallback>
            <p:pic>
              <p:nvPicPr>
                <p:cNvPr id="189" name="Freihand 188">
                  <a:extLst>
                    <a:ext uri="{FF2B5EF4-FFF2-40B4-BE49-F238E27FC236}">
                      <a16:creationId xmlns:a16="http://schemas.microsoft.com/office/drawing/2014/main" id="{010E1912-3AF4-4938-B033-2359523687B3}"/>
                    </a:ext>
                  </a:extLst>
                </p:cNvPr>
                <p:cNvPicPr/>
                <p:nvPr/>
              </p:nvPicPr>
              <p:blipFill>
                <a:blip r:embed="rId303"/>
                <a:stretch>
                  <a:fillRect/>
                </a:stretch>
              </p:blipFill>
              <p:spPr>
                <a:xfrm>
                  <a:off x="7653347" y="637267"/>
                  <a:ext cx="1015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90" name="Freihand 189">
                  <a:extLst>
                    <a:ext uri="{FF2B5EF4-FFF2-40B4-BE49-F238E27FC236}">
                      <a16:creationId xmlns:a16="http://schemas.microsoft.com/office/drawing/2014/main" id="{A1574DD8-99EF-49B3-9ECD-FAC541BDCA48}"/>
                    </a:ext>
                  </a:extLst>
                </p14:cNvPr>
                <p14:cNvContentPartPr/>
                <p14:nvPr/>
              </p14:nvContentPartPr>
              <p14:xfrm>
                <a:off x="7706987" y="750307"/>
                <a:ext cx="51840" cy="30240"/>
              </p14:xfrm>
            </p:contentPart>
          </mc:Choice>
          <mc:Fallback>
            <p:pic>
              <p:nvPicPr>
                <p:cNvPr id="190" name="Freihand 189">
                  <a:extLst>
                    <a:ext uri="{FF2B5EF4-FFF2-40B4-BE49-F238E27FC236}">
                      <a16:creationId xmlns:a16="http://schemas.microsoft.com/office/drawing/2014/main" id="{A1574DD8-99EF-49B3-9ECD-FAC541BDCA48}"/>
                    </a:ext>
                  </a:extLst>
                </p:cNvPr>
                <p:cNvPicPr/>
                <p:nvPr/>
              </p:nvPicPr>
              <p:blipFill>
                <a:blip r:embed="rId305"/>
                <a:stretch>
                  <a:fillRect/>
                </a:stretch>
              </p:blipFill>
              <p:spPr>
                <a:xfrm>
                  <a:off x="7702667" y="745987"/>
                  <a:ext cx="604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91" name="Freihand 190">
                  <a:extLst>
                    <a:ext uri="{FF2B5EF4-FFF2-40B4-BE49-F238E27FC236}">
                      <a16:creationId xmlns:a16="http://schemas.microsoft.com/office/drawing/2014/main" id="{45B9842C-1F61-4231-9C71-99289B6D9A2D}"/>
                    </a:ext>
                  </a:extLst>
                </p14:cNvPr>
                <p14:cNvContentPartPr/>
                <p14:nvPr/>
              </p14:nvContentPartPr>
              <p14:xfrm>
                <a:off x="7762067" y="644467"/>
                <a:ext cx="189720" cy="137520"/>
              </p14:xfrm>
            </p:contentPart>
          </mc:Choice>
          <mc:Fallback>
            <p:pic>
              <p:nvPicPr>
                <p:cNvPr id="191" name="Freihand 190">
                  <a:extLst>
                    <a:ext uri="{FF2B5EF4-FFF2-40B4-BE49-F238E27FC236}">
                      <a16:creationId xmlns:a16="http://schemas.microsoft.com/office/drawing/2014/main" id="{45B9842C-1F61-4231-9C71-99289B6D9A2D}"/>
                    </a:ext>
                  </a:extLst>
                </p:cNvPr>
                <p:cNvPicPr/>
                <p:nvPr/>
              </p:nvPicPr>
              <p:blipFill>
                <a:blip r:embed="rId307"/>
                <a:stretch>
                  <a:fillRect/>
                </a:stretch>
              </p:blipFill>
              <p:spPr>
                <a:xfrm>
                  <a:off x="7757747" y="640147"/>
                  <a:ext cx="1983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92" name="Freihand 191">
                  <a:extLst>
                    <a:ext uri="{FF2B5EF4-FFF2-40B4-BE49-F238E27FC236}">
                      <a16:creationId xmlns:a16="http://schemas.microsoft.com/office/drawing/2014/main" id="{FC7E5AAA-EBAD-4EB9-86CC-41A1E6038260}"/>
                    </a:ext>
                  </a:extLst>
                </p14:cNvPr>
                <p14:cNvContentPartPr/>
                <p14:nvPr/>
              </p14:nvContentPartPr>
              <p14:xfrm>
                <a:off x="8043227" y="701347"/>
                <a:ext cx="292680" cy="85320"/>
              </p14:xfrm>
            </p:contentPart>
          </mc:Choice>
          <mc:Fallback>
            <p:pic>
              <p:nvPicPr>
                <p:cNvPr id="192" name="Freihand 191">
                  <a:extLst>
                    <a:ext uri="{FF2B5EF4-FFF2-40B4-BE49-F238E27FC236}">
                      <a16:creationId xmlns:a16="http://schemas.microsoft.com/office/drawing/2014/main" id="{FC7E5AAA-EBAD-4EB9-86CC-41A1E6038260}"/>
                    </a:ext>
                  </a:extLst>
                </p:cNvPr>
                <p:cNvPicPr/>
                <p:nvPr/>
              </p:nvPicPr>
              <p:blipFill>
                <a:blip r:embed="rId309"/>
                <a:stretch>
                  <a:fillRect/>
                </a:stretch>
              </p:blipFill>
              <p:spPr>
                <a:xfrm>
                  <a:off x="8038907" y="697027"/>
                  <a:ext cx="3013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93" name="Freihand 192">
                  <a:extLst>
                    <a:ext uri="{FF2B5EF4-FFF2-40B4-BE49-F238E27FC236}">
                      <a16:creationId xmlns:a16="http://schemas.microsoft.com/office/drawing/2014/main" id="{1790F43B-DB4B-4B80-9E71-3681D93E9291}"/>
                    </a:ext>
                  </a:extLst>
                </p14:cNvPr>
                <p14:cNvContentPartPr/>
                <p14:nvPr/>
              </p14:nvContentPartPr>
              <p14:xfrm>
                <a:off x="8316107" y="666427"/>
                <a:ext cx="216360" cy="221400"/>
              </p14:xfrm>
            </p:contentPart>
          </mc:Choice>
          <mc:Fallback>
            <p:pic>
              <p:nvPicPr>
                <p:cNvPr id="193" name="Freihand 192">
                  <a:extLst>
                    <a:ext uri="{FF2B5EF4-FFF2-40B4-BE49-F238E27FC236}">
                      <a16:creationId xmlns:a16="http://schemas.microsoft.com/office/drawing/2014/main" id="{1790F43B-DB4B-4B80-9E71-3681D93E9291}"/>
                    </a:ext>
                  </a:extLst>
                </p:cNvPr>
                <p:cNvPicPr/>
                <p:nvPr/>
              </p:nvPicPr>
              <p:blipFill>
                <a:blip r:embed="rId311"/>
                <a:stretch>
                  <a:fillRect/>
                </a:stretch>
              </p:blipFill>
              <p:spPr>
                <a:xfrm>
                  <a:off x="8311787" y="662107"/>
                  <a:ext cx="2250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4" name="Freihand 193">
                  <a:extLst>
                    <a:ext uri="{FF2B5EF4-FFF2-40B4-BE49-F238E27FC236}">
                      <a16:creationId xmlns:a16="http://schemas.microsoft.com/office/drawing/2014/main" id="{E643ECE7-5DB6-4138-8F18-B2A4323CD60C}"/>
                    </a:ext>
                  </a:extLst>
                </p14:cNvPr>
                <p14:cNvContentPartPr/>
                <p14:nvPr/>
              </p14:nvContentPartPr>
              <p14:xfrm>
                <a:off x="8250587" y="703147"/>
                <a:ext cx="143280" cy="2160"/>
              </p14:xfrm>
            </p:contentPart>
          </mc:Choice>
          <mc:Fallback>
            <p:pic>
              <p:nvPicPr>
                <p:cNvPr id="194" name="Freihand 193">
                  <a:extLst>
                    <a:ext uri="{FF2B5EF4-FFF2-40B4-BE49-F238E27FC236}">
                      <a16:creationId xmlns:a16="http://schemas.microsoft.com/office/drawing/2014/main" id="{E643ECE7-5DB6-4138-8F18-B2A4323CD60C}"/>
                    </a:ext>
                  </a:extLst>
                </p:cNvPr>
                <p:cNvPicPr/>
                <p:nvPr/>
              </p:nvPicPr>
              <p:blipFill>
                <a:blip r:embed="rId313"/>
                <a:stretch>
                  <a:fillRect/>
                </a:stretch>
              </p:blipFill>
              <p:spPr>
                <a:xfrm>
                  <a:off x="8246267" y="698827"/>
                  <a:ext cx="15192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16" name="Freihand 215">
                  <a:extLst>
                    <a:ext uri="{FF2B5EF4-FFF2-40B4-BE49-F238E27FC236}">
                      <a16:creationId xmlns:a16="http://schemas.microsoft.com/office/drawing/2014/main" id="{54C121E2-BB12-4EEC-96B3-E9719B787336}"/>
                    </a:ext>
                  </a:extLst>
                </p14:cNvPr>
                <p14:cNvContentPartPr/>
                <p14:nvPr/>
              </p14:nvContentPartPr>
              <p14:xfrm>
                <a:off x="6064667" y="1029667"/>
                <a:ext cx="113760" cy="192600"/>
              </p14:xfrm>
            </p:contentPart>
          </mc:Choice>
          <mc:Fallback>
            <p:pic>
              <p:nvPicPr>
                <p:cNvPr id="216" name="Freihand 215">
                  <a:extLst>
                    <a:ext uri="{FF2B5EF4-FFF2-40B4-BE49-F238E27FC236}">
                      <a16:creationId xmlns:a16="http://schemas.microsoft.com/office/drawing/2014/main" id="{54C121E2-BB12-4EEC-96B3-E9719B787336}"/>
                    </a:ext>
                  </a:extLst>
                </p:cNvPr>
                <p:cNvPicPr/>
                <p:nvPr/>
              </p:nvPicPr>
              <p:blipFill>
                <a:blip r:embed="rId315"/>
                <a:stretch>
                  <a:fillRect/>
                </a:stretch>
              </p:blipFill>
              <p:spPr>
                <a:xfrm>
                  <a:off x="6060347" y="1025347"/>
                  <a:ext cx="1224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17" name="Freihand 216">
                  <a:extLst>
                    <a:ext uri="{FF2B5EF4-FFF2-40B4-BE49-F238E27FC236}">
                      <a16:creationId xmlns:a16="http://schemas.microsoft.com/office/drawing/2014/main" id="{21B7A2A4-794A-4549-A365-D6B99D52809F}"/>
                    </a:ext>
                  </a:extLst>
                </p14:cNvPr>
                <p14:cNvContentPartPr/>
                <p14:nvPr/>
              </p14:nvContentPartPr>
              <p14:xfrm>
                <a:off x="6219467" y="1074307"/>
                <a:ext cx="24120" cy="97560"/>
              </p14:xfrm>
            </p:contentPart>
          </mc:Choice>
          <mc:Fallback>
            <p:pic>
              <p:nvPicPr>
                <p:cNvPr id="217" name="Freihand 216">
                  <a:extLst>
                    <a:ext uri="{FF2B5EF4-FFF2-40B4-BE49-F238E27FC236}">
                      <a16:creationId xmlns:a16="http://schemas.microsoft.com/office/drawing/2014/main" id="{21B7A2A4-794A-4549-A365-D6B99D52809F}"/>
                    </a:ext>
                  </a:extLst>
                </p:cNvPr>
                <p:cNvPicPr/>
                <p:nvPr/>
              </p:nvPicPr>
              <p:blipFill>
                <a:blip r:embed="rId317"/>
                <a:stretch>
                  <a:fillRect/>
                </a:stretch>
              </p:blipFill>
              <p:spPr>
                <a:xfrm>
                  <a:off x="6215147" y="1069987"/>
                  <a:ext cx="327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18" name="Freihand 217">
                  <a:extLst>
                    <a:ext uri="{FF2B5EF4-FFF2-40B4-BE49-F238E27FC236}">
                      <a16:creationId xmlns:a16="http://schemas.microsoft.com/office/drawing/2014/main" id="{A548F617-FC68-4EB2-8255-D52EC47C587A}"/>
                    </a:ext>
                  </a:extLst>
                </p14:cNvPr>
                <p14:cNvContentPartPr/>
                <p14:nvPr/>
              </p14:nvContentPartPr>
              <p14:xfrm>
                <a:off x="6173027" y="1076107"/>
                <a:ext cx="124920" cy="23040"/>
              </p14:xfrm>
            </p:contentPart>
          </mc:Choice>
          <mc:Fallback>
            <p:pic>
              <p:nvPicPr>
                <p:cNvPr id="218" name="Freihand 217">
                  <a:extLst>
                    <a:ext uri="{FF2B5EF4-FFF2-40B4-BE49-F238E27FC236}">
                      <a16:creationId xmlns:a16="http://schemas.microsoft.com/office/drawing/2014/main" id="{A548F617-FC68-4EB2-8255-D52EC47C587A}"/>
                    </a:ext>
                  </a:extLst>
                </p:cNvPr>
                <p:cNvPicPr/>
                <p:nvPr/>
              </p:nvPicPr>
              <p:blipFill>
                <a:blip r:embed="rId319"/>
                <a:stretch>
                  <a:fillRect/>
                </a:stretch>
              </p:blipFill>
              <p:spPr>
                <a:xfrm>
                  <a:off x="6168707" y="1071787"/>
                  <a:ext cx="1335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19" name="Freihand 218">
                  <a:extLst>
                    <a:ext uri="{FF2B5EF4-FFF2-40B4-BE49-F238E27FC236}">
                      <a16:creationId xmlns:a16="http://schemas.microsoft.com/office/drawing/2014/main" id="{C6A59158-5C86-4553-9843-943C13761B43}"/>
                    </a:ext>
                  </a:extLst>
                </p14:cNvPr>
                <p14:cNvContentPartPr/>
                <p14:nvPr/>
              </p14:nvContentPartPr>
              <p14:xfrm>
                <a:off x="6270227" y="1050187"/>
                <a:ext cx="76680" cy="117360"/>
              </p14:xfrm>
            </p:contentPart>
          </mc:Choice>
          <mc:Fallback>
            <p:pic>
              <p:nvPicPr>
                <p:cNvPr id="219" name="Freihand 218">
                  <a:extLst>
                    <a:ext uri="{FF2B5EF4-FFF2-40B4-BE49-F238E27FC236}">
                      <a16:creationId xmlns:a16="http://schemas.microsoft.com/office/drawing/2014/main" id="{C6A59158-5C86-4553-9843-943C13761B43}"/>
                    </a:ext>
                  </a:extLst>
                </p:cNvPr>
                <p:cNvPicPr/>
                <p:nvPr/>
              </p:nvPicPr>
              <p:blipFill>
                <a:blip r:embed="rId321"/>
                <a:stretch>
                  <a:fillRect/>
                </a:stretch>
              </p:blipFill>
              <p:spPr>
                <a:xfrm>
                  <a:off x="6265907" y="1045867"/>
                  <a:ext cx="853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20" name="Freihand 219">
                  <a:extLst>
                    <a:ext uri="{FF2B5EF4-FFF2-40B4-BE49-F238E27FC236}">
                      <a16:creationId xmlns:a16="http://schemas.microsoft.com/office/drawing/2014/main" id="{C4920919-8FD0-4EB9-AD9A-F5C157C5CC68}"/>
                    </a:ext>
                  </a:extLst>
                </p14:cNvPr>
                <p14:cNvContentPartPr/>
                <p14:nvPr/>
              </p14:nvContentPartPr>
              <p14:xfrm>
                <a:off x="6350867" y="1109227"/>
                <a:ext cx="73800" cy="45720"/>
              </p14:xfrm>
            </p:contentPart>
          </mc:Choice>
          <mc:Fallback>
            <p:pic>
              <p:nvPicPr>
                <p:cNvPr id="220" name="Freihand 219">
                  <a:extLst>
                    <a:ext uri="{FF2B5EF4-FFF2-40B4-BE49-F238E27FC236}">
                      <a16:creationId xmlns:a16="http://schemas.microsoft.com/office/drawing/2014/main" id="{C4920919-8FD0-4EB9-AD9A-F5C157C5CC68}"/>
                    </a:ext>
                  </a:extLst>
                </p:cNvPr>
                <p:cNvPicPr/>
                <p:nvPr/>
              </p:nvPicPr>
              <p:blipFill>
                <a:blip r:embed="rId323"/>
                <a:stretch>
                  <a:fillRect/>
                </a:stretch>
              </p:blipFill>
              <p:spPr>
                <a:xfrm>
                  <a:off x="6346547" y="1104907"/>
                  <a:ext cx="8244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21" name="Freihand 220">
                  <a:extLst>
                    <a:ext uri="{FF2B5EF4-FFF2-40B4-BE49-F238E27FC236}">
                      <a16:creationId xmlns:a16="http://schemas.microsoft.com/office/drawing/2014/main" id="{CB7C29E2-8515-40E6-821E-7A7F0C1854EA}"/>
                    </a:ext>
                  </a:extLst>
                </p14:cNvPr>
                <p14:cNvContentPartPr/>
                <p14:nvPr/>
              </p14:nvContentPartPr>
              <p14:xfrm>
                <a:off x="6409187" y="1041907"/>
                <a:ext cx="13320" cy="18360"/>
              </p14:xfrm>
            </p:contentPart>
          </mc:Choice>
          <mc:Fallback>
            <p:pic>
              <p:nvPicPr>
                <p:cNvPr id="221" name="Freihand 220">
                  <a:extLst>
                    <a:ext uri="{FF2B5EF4-FFF2-40B4-BE49-F238E27FC236}">
                      <a16:creationId xmlns:a16="http://schemas.microsoft.com/office/drawing/2014/main" id="{CB7C29E2-8515-40E6-821E-7A7F0C1854EA}"/>
                    </a:ext>
                  </a:extLst>
                </p:cNvPr>
                <p:cNvPicPr/>
                <p:nvPr/>
              </p:nvPicPr>
              <p:blipFill>
                <a:blip r:embed="rId325"/>
                <a:stretch>
                  <a:fillRect/>
                </a:stretch>
              </p:blipFill>
              <p:spPr>
                <a:xfrm>
                  <a:off x="6404867" y="1037587"/>
                  <a:ext cx="219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22" name="Freihand 221">
                  <a:extLst>
                    <a:ext uri="{FF2B5EF4-FFF2-40B4-BE49-F238E27FC236}">
                      <a16:creationId xmlns:a16="http://schemas.microsoft.com/office/drawing/2014/main" id="{857EF259-5F26-4521-B6B2-2148870C621B}"/>
                    </a:ext>
                  </a:extLst>
                </p14:cNvPr>
                <p14:cNvContentPartPr/>
                <p14:nvPr/>
              </p14:nvContentPartPr>
              <p14:xfrm>
                <a:off x="6449507" y="1111027"/>
                <a:ext cx="4320" cy="42840"/>
              </p14:xfrm>
            </p:contentPart>
          </mc:Choice>
          <mc:Fallback>
            <p:pic>
              <p:nvPicPr>
                <p:cNvPr id="222" name="Freihand 221">
                  <a:extLst>
                    <a:ext uri="{FF2B5EF4-FFF2-40B4-BE49-F238E27FC236}">
                      <a16:creationId xmlns:a16="http://schemas.microsoft.com/office/drawing/2014/main" id="{857EF259-5F26-4521-B6B2-2148870C621B}"/>
                    </a:ext>
                  </a:extLst>
                </p:cNvPr>
                <p:cNvPicPr/>
                <p:nvPr/>
              </p:nvPicPr>
              <p:blipFill>
                <a:blip r:embed="rId327"/>
                <a:stretch>
                  <a:fillRect/>
                </a:stretch>
              </p:blipFill>
              <p:spPr>
                <a:xfrm>
                  <a:off x="6445187" y="1106707"/>
                  <a:ext cx="1296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23" name="Freihand 222">
                  <a:extLst>
                    <a:ext uri="{FF2B5EF4-FFF2-40B4-BE49-F238E27FC236}">
                      <a16:creationId xmlns:a16="http://schemas.microsoft.com/office/drawing/2014/main" id="{700E6375-48D1-4458-B5CC-CC9CCA50C9DB}"/>
                    </a:ext>
                  </a:extLst>
                </p14:cNvPr>
                <p14:cNvContentPartPr/>
                <p14:nvPr/>
              </p14:nvContentPartPr>
              <p14:xfrm>
                <a:off x="6452747" y="1035067"/>
                <a:ext cx="12240" cy="1080"/>
              </p14:xfrm>
            </p:contentPart>
          </mc:Choice>
          <mc:Fallback>
            <p:pic>
              <p:nvPicPr>
                <p:cNvPr id="223" name="Freihand 222">
                  <a:extLst>
                    <a:ext uri="{FF2B5EF4-FFF2-40B4-BE49-F238E27FC236}">
                      <a16:creationId xmlns:a16="http://schemas.microsoft.com/office/drawing/2014/main" id="{700E6375-48D1-4458-B5CC-CC9CCA50C9DB}"/>
                    </a:ext>
                  </a:extLst>
                </p:cNvPr>
                <p:cNvPicPr/>
                <p:nvPr/>
              </p:nvPicPr>
              <p:blipFill>
                <a:blip r:embed="rId329"/>
                <a:stretch>
                  <a:fillRect/>
                </a:stretch>
              </p:blipFill>
              <p:spPr>
                <a:xfrm>
                  <a:off x="6448427" y="1030747"/>
                  <a:ext cx="2088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25" name="Freihand 224">
                  <a:extLst>
                    <a:ext uri="{FF2B5EF4-FFF2-40B4-BE49-F238E27FC236}">
                      <a16:creationId xmlns:a16="http://schemas.microsoft.com/office/drawing/2014/main" id="{A85EC782-CF8F-4EE5-B837-CE7AFFC3FF33}"/>
                    </a:ext>
                  </a:extLst>
                </p14:cNvPr>
                <p14:cNvContentPartPr/>
                <p14:nvPr/>
              </p14:nvContentPartPr>
              <p14:xfrm>
                <a:off x="6610427" y="964147"/>
                <a:ext cx="75960" cy="183240"/>
              </p14:xfrm>
            </p:contentPart>
          </mc:Choice>
          <mc:Fallback>
            <p:pic>
              <p:nvPicPr>
                <p:cNvPr id="225" name="Freihand 224">
                  <a:extLst>
                    <a:ext uri="{FF2B5EF4-FFF2-40B4-BE49-F238E27FC236}">
                      <a16:creationId xmlns:a16="http://schemas.microsoft.com/office/drawing/2014/main" id="{A85EC782-CF8F-4EE5-B837-CE7AFFC3FF33}"/>
                    </a:ext>
                  </a:extLst>
                </p:cNvPr>
                <p:cNvPicPr/>
                <p:nvPr/>
              </p:nvPicPr>
              <p:blipFill>
                <a:blip r:embed="rId331"/>
                <a:stretch>
                  <a:fillRect/>
                </a:stretch>
              </p:blipFill>
              <p:spPr>
                <a:xfrm>
                  <a:off x="6606107" y="959827"/>
                  <a:ext cx="846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26" name="Freihand 225">
                  <a:extLst>
                    <a:ext uri="{FF2B5EF4-FFF2-40B4-BE49-F238E27FC236}">
                      <a16:creationId xmlns:a16="http://schemas.microsoft.com/office/drawing/2014/main" id="{D75B5543-EC39-4920-ACDF-97D871E36BF4}"/>
                    </a:ext>
                  </a:extLst>
                </p14:cNvPr>
                <p14:cNvContentPartPr/>
                <p14:nvPr/>
              </p14:nvContentPartPr>
              <p14:xfrm>
                <a:off x="6725267" y="1005907"/>
                <a:ext cx="131400" cy="91800"/>
              </p14:xfrm>
            </p:contentPart>
          </mc:Choice>
          <mc:Fallback>
            <p:pic>
              <p:nvPicPr>
                <p:cNvPr id="226" name="Freihand 225">
                  <a:extLst>
                    <a:ext uri="{FF2B5EF4-FFF2-40B4-BE49-F238E27FC236}">
                      <a16:creationId xmlns:a16="http://schemas.microsoft.com/office/drawing/2014/main" id="{D75B5543-EC39-4920-ACDF-97D871E36BF4}"/>
                    </a:ext>
                  </a:extLst>
                </p:cNvPr>
                <p:cNvPicPr/>
                <p:nvPr/>
              </p:nvPicPr>
              <p:blipFill>
                <a:blip r:embed="rId333"/>
                <a:stretch>
                  <a:fillRect/>
                </a:stretch>
              </p:blipFill>
              <p:spPr>
                <a:xfrm>
                  <a:off x="6720947" y="1001587"/>
                  <a:ext cx="1400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27" name="Freihand 226">
                  <a:extLst>
                    <a:ext uri="{FF2B5EF4-FFF2-40B4-BE49-F238E27FC236}">
                      <a16:creationId xmlns:a16="http://schemas.microsoft.com/office/drawing/2014/main" id="{D6A6C049-889F-4AF2-BB19-06D832EE76D1}"/>
                    </a:ext>
                  </a:extLst>
                </p14:cNvPr>
                <p14:cNvContentPartPr/>
                <p14:nvPr/>
              </p14:nvContentPartPr>
              <p14:xfrm>
                <a:off x="6840827" y="1004467"/>
                <a:ext cx="266760" cy="215280"/>
              </p14:xfrm>
            </p:contentPart>
          </mc:Choice>
          <mc:Fallback>
            <p:pic>
              <p:nvPicPr>
                <p:cNvPr id="227" name="Freihand 226">
                  <a:extLst>
                    <a:ext uri="{FF2B5EF4-FFF2-40B4-BE49-F238E27FC236}">
                      <a16:creationId xmlns:a16="http://schemas.microsoft.com/office/drawing/2014/main" id="{D6A6C049-889F-4AF2-BB19-06D832EE76D1}"/>
                    </a:ext>
                  </a:extLst>
                </p:cNvPr>
                <p:cNvPicPr/>
                <p:nvPr/>
              </p:nvPicPr>
              <p:blipFill>
                <a:blip r:embed="rId335"/>
                <a:stretch>
                  <a:fillRect/>
                </a:stretch>
              </p:blipFill>
              <p:spPr>
                <a:xfrm>
                  <a:off x="6836507" y="1000147"/>
                  <a:ext cx="27540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28" name="Freihand 227">
                  <a:extLst>
                    <a:ext uri="{FF2B5EF4-FFF2-40B4-BE49-F238E27FC236}">
                      <a16:creationId xmlns:a16="http://schemas.microsoft.com/office/drawing/2014/main" id="{FE032EFD-4606-458E-9459-94BD4F7E64BF}"/>
                    </a:ext>
                  </a:extLst>
                </p14:cNvPr>
                <p14:cNvContentPartPr/>
                <p14:nvPr/>
              </p14:nvContentPartPr>
              <p14:xfrm>
                <a:off x="7132427" y="1022107"/>
                <a:ext cx="17280" cy="59400"/>
              </p14:xfrm>
            </p:contentPart>
          </mc:Choice>
          <mc:Fallback>
            <p:pic>
              <p:nvPicPr>
                <p:cNvPr id="228" name="Freihand 227">
                  <a:extLst>
                    <a:ext uri="{FF2B5EF4-FFF2-40B4-BE49-F238E27FC236}">
                      <a16:creationId xmlns:a16="http://schemas.microsoft.com/office/drawing/2014/main" id="{FE032EFD-4606-458E-9459-94BD4F7E64BF}"/>
                    </a:ext>
                  </a:extLst>
                </p:cNvPr>
                <p:cNvPicPr/>
                <p:nvPr/>
              </p:nvPicPr>
              <p:blipFill>
                <a:blip r:embed="rId337"/>
                <a:stretch>
                  <a:fillRect/>
                </a:stretch>
              </p:blipFill>
              <p:spPr>
                <a:xfrm>
                  <a:off x="7128107" y="1017787"/>
                  <a:ext cx="259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29" name="Freihand 228">
                  <a:extLst>
                    <a:ext uri="{FF2B5EF4-FFF2-40B4-BE49-F238E27FC236}">
                      <a16:creationId xmlns:a16="http://schemas.microsoft.com/office/drawing/2014/main" id="{183EBD24-137A-4CE0-B7E3-D9DEBE5D6998}"/>
                    </a:ext>
                  </a:extLst>
                </p14:cNvPr>
                <p14:cNvContentPartPr/>
                <p14:nvPr/>
              </p14:nvContentPartPr>
              <p14:xfrm>
                <a:off x="7208747" y="934267"/>
                <a:ext cx="100800" cy="143640"/>
              </p14:xfrm>
            </p:contentPart>
          </mc:Choice>
          <mc:Fallback>
            <p:pic>
              <p:nvPicPr>
                <p:cNvPr id="229" name="Freihand 228">
                  <a:extLst>
                    <a:ext uri="{FF2B5EF4-FFF2-40B4-BE49-F238E27FC236}">
                      <a16:creationId xmlns:a16="http://schemas.microsoft.com/office/drawing/2014/main" id="{183EBD24-137A-4CE0-B7E3-D9DEBE5D6998}"/>
                    </a:ext>
                  </a:extLst>
                </p:cNvPr>
                <p:cNvPicPr/>
                <p:nvPr/>
              </p:nvPicPr>
              <p:blipFill>
                <a:blip r:embed="rId339"/>
                <a:stretch>
                  <a:fillRect/>
                </a:stretch>
              </p:blipFill>
              <p:spPr>
                <a:xfrm>
                  <a:off x="7204427" y="929947"/>
                  <a:ext cx="1094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30" name="Freihand 229">
                  <a:extLst>
                    <a:ext uri="{FF2B5EF4-FFF2-40B4-BE49-F238E27FC236}">
                      <a16:creationId xmlns:a16="http://schemas.microsoft.com/office/drawing/2014/main" id="{AA987B91-F4A5-4A55-8CF0-95F04D7AFD83}"/>
                    </a:ext>
                  </a:extLst>
                </p14:cNvPr>
                <p14:cNvContentPartPr/>
                <p14:nvPr/>
              </p14:nvContentPartPr>
              <p14:xfrm>
                <a:off x="7179947" y="925267"/>
                <a:ext cx="146880" cy="44640"/>
              </p14:xfrm>
            </p:contentPart>
          </mc:Choice>
          <mc:Fallback>
            <p:pic>
              <p:nvPicPr>
                <p:cNvPr id="230" name="Freihand 229">
                  <a:extLst>
                    <a:ext uri="{FF2B5EF4-FFF2-40B4-BE49-F238E27FC236}">
                      <a16:creationId xmlns:a16="http://schemas.microsoft.com/office/drawing/2014/main" id="{AA987B91-F4A5-4A55-8CF0-95F04D7AFD83}"/>
                    </a:ext>
                  </a:extLst>
                </p:cNvPr>
                <p:cNvPicPr/>
                <p:nvPr/>
              </p:nvPicPr>
              <p:blipFill>
                <a:blip r:embed="rId341"/>
                <a:stretch>
                  <a:fillRect/>
                </a:stretch>
              </p:blipFill>
              <p:spPr>
                <a:xfrm>
                  <a:off x="7175627" y="920947"/>
                  <a:ext cx="15552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31" name="Freihand 230">
                  <a:extLst>
                    <a:ext uri="{FF2B5EF4-FFF2-40B4-BE49-F238E27FC236}">
                      <a16:creationId xmlns:a16="http://schemas.microsoft.com/office/drawing/2014/main" id="{E848CF63-F46A-4DB1-AF27-10FF1A38FDCA}"/>
                    </a:ext>
                  </a:extLst>
                </p14:cNvPr>
                <p14:cNvContentPartPr/>
                <p14:nvPr/>
              </p14:nvContentPartPr>
              <p14:xfrm>
                <a:off x="7324307" y="915187"/>
                <a:ext cx="78480" cy="167760"/>
              </p14:xfrm>
            </p:contentPart>
          </mc:Choice>
          <mc:Fallback>
            <p:pic>
              <p:nvPicPr>
                <p:cNvPr id="231" name="Freihand 230">
                  <a:extLst>
                    <a:ext uri="{FF2B5EF4-FFF2-40B4-BE49-F238E27FC236}">
                      <a16:creationId xmlns:a16="http://schemas.microsoft.com/office/drawing/2014/main" id="{E848CF63-F46A-4DB1-AF27-10FF1A38FDCA}"/>
                    </a:ext>
                  </a:extLst>
                </p:cNvPr>
                <p:cNvPicPr/>
                <p:nvPr/>
              </p:nvPicPr>
              <p:blipFill>
                <a:blip r:embed="rId343"/>
                <a:stretch>
                  <a:fillRect/>
                </a:stretch>
              </p:blipFill>
              <p:spPr>
                <a:xfrm>
                  <a:off x="7319987" y="910867"/>
                  <a:ext cx="8712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32" name="Freihand 231">
                  <a:extLst>
                    <a:ext uri="{FF2B5EF4-FFF2-40B4-BE49-F238E27FC236}">
                      <a16:creationId xmlns:a16="http://schemas.microsoft.com/office/drawing/2014/main" id="{DB6EA59A-B81C-4A99-B5C1-EB15D430E178}"/>
                    </a:ext>
                  </a:extLst>
                </p14:cNvPr>
                <p14:cNvContentPartPr/>
                <p14:nvPr/>
              </p14:nvContentPartPr>
              <p14:xfrm>
                <a:off x="7415747" y="1004467"/>
                <a:ext cx="319320" cy="55440"/>
              </p14:xfrm>
            </p:contentPart>
          </mc:Choice>
          <mc:Fallback>
            <p:pic>
              <p:nvPicPr>
                <p:cNvPr id="232" name="Freihand 231">
                  <a:extLst>
                    <a:ext uri="{FF2B5EF4-FFF2-40B4-BE49-F238E27FC236}">
                      <a16:creationId xmlns:a16="http://schemas.microsoft.com/office/drawing/2014/main" id="{DB6EA59A-B81C-4A99-B5C1-EB15D430E178}"/>
                    </a:ext>
                  </a:extLst>
                </p:cNvPr>
                <p:cNvPicPr/>
                <p:nvPr/>
              </p:nvPicPr>
              <p:blipFill>
                <a:blip r:embed="rId345"/>
                <a:stretch>
                  <a:fillRect/>
                </a:stretch>
              </p:blipFill>
              <p:spPr>
                <a:xfrm>
                  <a:off x="7411427" y="1000147"/>
                  <a:ext cx="3279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34" name="Freihand 233">
                  <a:extLst>
                    <a:ext uri="{FF2B5EF4-FFF2-40B4-BE49-F238E27FC236}">
                      <a16:creationId xmlns:a16="http://schemas.microsoft.com/office/drawing/2014/main" id="{C8C9033B-856B-473B-8043-3239250F6FA2}"/>
                    </a:ext>
                  </a:extLst>
                </p14:cNvPr>
                <p14:cNvContentPartPr/>
                <p14:nvPr/>
              </p14:nvContentPartPr>
              <p14:xfrm>
                <a:off x="7847387" y="996187"/>
                <a:ext cx="97920" cy="196560"/>
              </p14:xfrm>
            </p:contentPart>
          </mc:Choice>
          <mc:Fallback>
            <p:pic>
              <p:nvPicPr>
                <p:cNvPr id="234" name="Freihand 233">
                  <a:extLst>
                    <a:ext uri="{FF2B5EF4-FFF2-40B4-BE49-F238E27FC236}">
                      <a16:creationId xmlns:a16="http://schemas.microsoft.com/office/drawing/2014/main" id="{C8C9033B-856B-473B-8043-3239250F6FA2}"/>
                    </a:ext>
                  </a:extLst>
                </p:cNvPr>
                <p:cNvPicPr/>
                <p:nvPr/>
              </p:nvPicPr>
              <p:blipFill>
                <a:blip r:embed="rId347"/>
                <a:stretch>
                  <a:fillRect/>
                </a:stretch>
              </p:blipFill>
              <p:spPr>
                <a:xfrm>
                  <a:off x="7843067" y="991867"/>
                  <a:ext cx="10656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35" name="Freihand 234">
                  <a:extLst>
                    <a:ext uri="{FF2B5EF4-FFF2-40B4-BE49-F238E27FC236}">
                      <a16:creationId xmlns:a16="http://schemas.microsoft.com/office/drawing/2014/main" id="{367DA42F-8327-4720-8F04-4E9D3E1E7B96}"/>
                    </a:ext>
                  </a:extLst>
                </p14:cNvPr>
                <p14:cNvContentPartPr/>
                <p14:nvPr/>
              </p14:nvContentPartPr>
              <p14:xfrm>
                <a:off x="7985267" y="1006267"/>
                <a:ext cx="108720" cy="66240"/>
              </p14:xfrm>
            </p:contentPart>
          </mc:Choice>
          <mc:Fallback>
            <p:pic>
              <p:nvPicPr>
                <p:cNvPr id="235" name="Freihand 234">
                  <a:extLst>
                    <a:ext uri="{FF2B5EF4-FFF2-40B4-BE49-F238E27FC236}">
                      <a16:creationId xmlns:a16="http://schemas.microsoft.com/office/drawing/2014/main" id="{367DA42F-8327-4720-8F04-4E9D3E1E7B96}"/>
                    </a:ext>
                  </a:extLst>
                </p:cNvPr>
                <p:cNvPicPr/>
                <p:nvPr/>
              </p:nvPicPr>
              <p:blipFill>
                <a:blip r:embed="rId349"/>
                <a:stretch>
                  <a:fillRect/>
                </a:stretch>
              </p:blipFill>
              <p:spPr>
                <a:xfrm>
                  <a:off x="7980947" y="1001947"/>
                  <a:ext cx="1173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36" name="Freihand 235">
                  <a:extLst>
                    <a:ext uri="{FF2B5EF4-FFF2-40B4-BE49-F238E27FC236}">
                      <a16:creationId xmlns:a16="http://schemas.microsoft.com/office/drawing/2014/main" id="{23C627C5-F71B-4CDE-B490-78A586DFBDC2}"/>
                    </a:ext>
                  </a:extLst>
                </p14:cNvPr>
                <p14:cNvContentPartPr/>
                <p14:nvPr/>
              </p14:nvContentPartPr>
              <p14:xfrm>
                <a:off x="8089667" y="965587"/>
                <a:ext cx="3960" cy="10080"/>
              </p14:xfrm>
            </p:contentPart>
          </mc:Choice>
          <mc:Fallback>
            <p:pic>
              <p:nvPicPr>
                <p:cNvPr id="236" name="Freihand 235">
                  <a:extLst>
                    <a:ext uri="{FF2B5EF4-FFF2-40B4-BE49-F238E27FC236}">
                      <a16:creationId xmlns:a16="http://schemas.microsoft.com/office/drawing/2014/main" id="{23C627C5-F71B-4CDE-B490-78A586DFBDC2}"/>
                    </a:ext>
                  </a:extLst>
                </p:cNvPr>
                <p:cNvPicPr/>
                <p:nvPr/>
              </p:nvPicPr>
              <p:blipFill>
                <a:blip r:embed="rId351"/>
                <a:stretch>
                  <a:fillRect/>
                </a:stretch>
              </p:blipFill>
              <p:spPr>
                <a:xfrm>
                  <a:off x="8085347" y="961267"/>
                  <a:ext cx="126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37" name="Freihand 236">
                  <a:extLst>
                    <a:ext uri="{FF2B5EF4-FFF2-40B4-BE49-F238E27FC236}">
                      <a16:creationId xmlns:a16="http://schemas.microsoft.com/office/drawing/2014/main" id="{66F6510A-EDFC-4A10-8A17-AD94FBDABB2B}"/>
                    </a:ext>
                  </a:extLst>
                </p14:cNvPr>
                <p14:cNvContentPartPr/>
                <p14:nvPr/>
              </p14:nvContentPartPr>
              <p14:xfrm>
                <a:off x="8107307" y="990067"/>
                <a:ext cx="172440" cy="80640"/>
              </p14:xfrm>
            </p:contentPart>
          </mc:Choice>
          <mc:Fallback>
            <p:pic>
              <p:nvPicPr>
                <p:cNvPr id="237" name="Freihand 236">
                  <a:extLst>
                    <a:ext uri="{FF2B5EF4-FFF2-40B4-BE49-F238E27FC236}">
                      <a16:creationId xmlns:a16="http://schemas.microsoft.com/office/drawing/2014/main" id="{66F6510A-EDFC-4A10-8A17-AD94FBDABB2B}"/>
                    </a:ext>
                  </a:extLst>
                </p:cNvPr>
                <p:cNvPicPr/>
                <p:nvPr/>
              </p:nvPicPr>
              <p:blipFill>
                <a:blip r:embed="rId353"/>
                <a:stretch>
                  <a:fillRect/>
                </a:stretch>
              </p:blipFill>
              <p:spPr>
                <a:xfrm>
                  <a:off x="8102987" y="985747"/>
                  <a:ext cx="18108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38" name="Freihand 237">
                  <a:extLst>
                    <a:ext uri="{FF2B5EF4-FFF2-40B4-BE49-F238E27FC236}">
                      <a16:creationId xmlns:a16="http://schemas.microsoft.com/office/drawing/2014/main" id="{F1935E07-7F0D-4F44-AC34-C2E83EBC5107}"/>
                    </a:ext>
                  </a:extLst>
                </p14:cNvPr>
                <p14:cNvContentPartPr/>
                <p14:nvPr/>
              </p14:nvContentPartPr>
              <p14:xfrm>
                <a:off x="6739667" y="874507"/>
                <a:ext cx="93600" cy="123120"/>
              </p14:xfrm>
            </p:contentPart>
          </mc:Choice>
          <mc:Fallback>
            <p:pic>
              <p:nvPicPr>
                <p:cNvPr id="238" name="Freihand 237">
                  <a:extLst>
                    <a:ext uri="{FF2B5EF4-FFF2-40B4-BE49-F238E27FC236}">
                      <a16:creationId xmlns:a16="http://schemas.microsoft.com/office/drawing/2014/main" id="{F1935E07-7F0D-4F44-AC34-C2E83EBC5107}"/>
                    </a:ext>
                  </a:extLst>
                </p:cNvPr>
                <p:cNvPicPr/>
                <p:nvPr/>
              </p:nvPicPr>
              <p:blipFill>
                <a:blip r:embed="rId355"/>
                <a:stretch>
                  <a:fillRect/>
                </a:stretch>
              </p:blipFill>
              <p:spPr>
                <a:xfrm>
                  <a:off x="6735347" y="870187"/>
                  <a:ext cx="1022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39" name="Freihand 238">
                  <a:extLst>
                    <a:ext uri="{FF2B5EF4-FFF2-40B4-BE49-F238E27FC236}">
                      <a16:creationId xmlns:a16="http://schemas.microsoft.com/office/drawing/2014/main" id="{57FE999A-8BE7-43D5-80A3-F380E8C3E4C2}"/>
                    </a:ext>
                  </a:extLst>
                </p14:cNvPr>
                <p14:cNvContentPartPr/>
                <p14:nvPr/>
              </p14:nvContentPartPr>
              <p14:xfrm>
                <a:off x="6830387" y="884587"/>
                <a:ext cx="79560" cy="65160"/>
              </p14:xfrm>
            </p:contentPart>
          </mc:Choice>
          <mc:Fallback>
            <p:pic>
              <p:nvPicPr>
                <p:cNvPr id="239" name="Freihand 238">
                  <a:extLst>
                    <a:ext uri="{FF2B5EF4-FFF2-40B4-BE49-F238E27FC236}">
                      <a16:creationId xmlns:a16="http://schemas.microsoft.com/office/drawing/2014/main" id="{57FE999A-8BE7-43D5-80A3-F380E8C3E4C2}"/>
                    </a:ext>
                  </a:extLst>
                </p:cNvPr>
                <p:cNvPicPr/>
                <p:nvPr/>
              </p:nvPicPr>
              <p:blipFill>
                <a:blip r:embed="rId357"/>
                <a:stretch>
                  <a:fillRect/>
                </a:stretch>
              </p:blipFill>
              <p:spPr>
                <a:xfrm>
                  <a:off x="6826067" y="880267"/>
                  <a:ext cx="8820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40" name="Freihand 239">
                  <a:extLst>
                    <a:ext uri="{FF2B5EF4-FFF2-40B4-BE49-F238E27FC236}">
                      <a16:creationId xmlns:a16="http://schemas.microsoft.com/office/drawing/2014/main" id="{8377FFFB-58E6-4EB4-ADC2-EF3CE8E7D518}"/>
                    </a:ext>
                  </a:extLst>
                </p14:cNvPr>
                <p14:cNvContentPartPr/>
                <p14:nvPr/>
              </p14:nvContentPartPr>
              <p14:xfrm>
                <a:off x="6921827" y="863347"/>
                <a:ext cx="78120" cy="74520"/>
              </p14:xfrm>
            </p:contentPart>
          </mc:Choice>
          <mc:Fallback>
            <p:pic>
              <p:nvPicPr>
                <p:cNvPr id="240" name="Freihand 239">
                  <a:extLst>
                    <a:ext uri="{FF2B5EF4-FFF2-40B4-BE49-F238E27FC236}">
                      <a16:creationId xmlns:a16="http://schemas.microsoft.com/office/drawing/2014/main" id="{8377FFFB-58E6-4EB4-ADC2-EF3CE8E7D518}"/>
                    </a:ext>
                  </a:extLst>
                </p:cNvPr>
                <p:cNvPicPr/>
                <p:nvPr/>
              </p:nvPicPr>
              <p:blipFill>
                <a:blip r:embed="rId359"/>
                <a:stretch>
                  <a:fillRect/>
                </a:stretch>
              </p:blipFill>
              <p:spPr>
                <a:xfrm>
                  <a:off x="6917507" y="859027"/>
                  <a:ext cx="867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41" name="Freihand 240">
                  <a:extLst>
                    <a:ext uri="{FF2B5EF4-FFF2-40B4-BE49-F238E27FC236}">
                      <a16:creationId xmlns:a16="http://schemas.microsoft.com/office/drawing/2014/main" id="{73AF6CBA-074B-428B-A384-9EA76BED4603}"/>
                    </a:ext>
                  </a:extLst>
                </p14:cNvPr>
                <p14:cNvContentPartPr/>
                <p14:nvPr/>
              </p14:nvContentPartPr>
              <p14:xfrm>
                <a:off x="6990947" y="868387"/>
                <a:ext cx="65160" cy="78480"/>
              </p14:xfrm>
            </p:contentPart>
          </mc:Choice>
          <mc:Fallback>
            <p:pic>
              <p:nvPicPr>
                <p:cNvPr id="241" name="Freihand 240">
                  <a:extLst>
                    <a:ext uri="{FF2B5EF4-FFF2-40B4-BE49-F238E27FC236}">
                      <a16:creationId xmlns:a16="http://schemas.microsoft.com/office/drawing/2014/main" id="{73AF6CBA-074B-428B-A384-9EA76BED4603}"/>
                    </a:ext>
                  </a:extLst>
                </p:cNvPr>
                <p:cNvPicPr/>
                <p:nvPr/>
              </p:nvPicPr>
              <p:blipFill>
                <a:blip r:embed="rId361"/>
                <a:stretch>
                  <a:fillRect/>
                </a:stretch>
              </p:blipFill>
              <p:spPr>
                <a:xfrm>
                  <a:off x="6986627" y="864067"/>
                  <a:ext cx="738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42" name="Freihand 241">
                  <a:extLst>
                    <a:ext uri="{FF2B5EF4-FFF2-40B4-BE49-F238E27FC236}">
                      <a16:creationId xmlns:a16="http://schemas.microsoft.com/office/drawing/2014/main" id="{BDD756A2-D311-433B-A1B3-5CAF6F1859A9}"/>
                    </a:ext>
                  </a:extLst>
                </p14:cNvPr>
                <p14:cNvContentPartPr/>
                <p14:nvPr/>
              </p14:nvContentPartPr>
              <p14:xfrm>
                <a:off x="7078427" y="883147"/>
                <a:ext cx="9000" cy="47520"/>
              </p14:xfrm>
            </p:contentPart>
          </mc:Choice>
          <mc:Fallback>
            <p:pic>
              <p:nvPicPr>
                <p:cNvPr id="242" name="Freihand 241">
                  <a:extLst>
                    <a:ext uri="{FF2B5EF4-FFF2-40B4-BE49-F238E27FC236}">
                      <a16:creationId xmlns:a16="http://schemas.microsoft.com/office/drawing/2014/main" id="{BDD756A2-D311-433B-A1B3-5CAF6F1859A9}"/>
                    </a:ext>
                  </a:extLst>
                </p:cNvPr>
                <p:cNvPicPr/>
                <p:nvPr/>
              </p:nvPicPr>
              <p:blipFill>
                <a:blip r:embed="rId363"/>
                <a:stretch>
                  <a:fillRect/>
                </a:stretch>
              </p:blipFill>
              <p:spPr>
                <a:xfrm>
                  <a:off x="7074107" y="878827"/>
                  <a:ext cx="1764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43" name="Freihand 242">
                  <a:extLst>
                    <a:ext uri="{FF2B5EF4-FFF2-40B4-BE49-F238E27FC236}">
                      <a16:creationId xmlns:a16="http://schemas.microsoft.com/office/drawing/2014/main" id="{D7F3835F-E102-49B7-B9B8-EFE356C1BB59}"/>
                    </a:ext>
                  </a:extLst>
                </p14:cNvPr>
                <p14:cNvContentPartPr/>
                <p14:nvPr/>
              </p14:nvContentPartPr>
              <p14:xfrm>
                <a:off x="7117667" y="839227"/>
                <a:ext cx="66240" cy="100800"/>
              </p14:xfrm>
            </p:contentPart>
          </mc:Choice>
          <mc:Fallback>
            <p:pic>
              <p:nvPicPr>
                <p:cNvPr id="243" name="Freihand 242">
                  <a:extLst>
                    <a:ext uri="{FF2B5EF4-FFF2-40B4-BE49-F238E27FC236}">
                      <a16:creationId xmlns:a16="http://schemas.microsoft.com/office/drawing/2014/main" id="{D7F3835F-E102-49B7-B9B8-EFE356C1BB59}"/>
                    </a:ext>
                  </a:extLst>
                </p:cNvPr>
                <p:cNvPicPr/>
                <p:nvPr/>
              </p:nvPicPr>
              <p:blipFill>
                <a:blip r:embed="rId365"/>
                <a:stretch>
                  <a:fillRect/>
                </a:stretch>
              </p:blipFill>
              <p:spPr>
                <a:xfrm>
                  <a:off x="7113347" y="834907"/>
                  <a:ext cx="748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44" name="Freihand 243">
                  <a:extLst>
                    <a:ext uri="{FF2B5EF4-FFF2-40B4-BE49-F238E27FC236}">
                      <a16:creationId xmlns:a16="http://schemas.microsoft.com/office/drawing/2014/main" id="{E7F56632-16DF-41EF-B446-6625EF5B59D9}"/>
                    </a:ext>
                  </a:extLst>
                </p14:cNvPr>
                <p14:cNvContentPartPr/>
                <p14:nvPr/>
              </p14:nvContentPartPr>
              <p14:xfrm>
                <a:off x="7204427" y="844267"/>
                <a:ext cx="11880" cy="66240"/>
              </p14:xfrm>
            </p:contentPart>
          </mc:Choice>
          <mc:Fallback>
            <p:pic>
              <p:nvPicPr>
                <p:cNvPr id="244" name="Freihand 243">
                  <a:extLst>
                    <a:ext uri="{FF2B5EF4-FFF2-40B4-BE49-F238E27FC236}">
                      <a16:creationId xmlns:a16="http://schemas.microsoft.com/office/drawing/2014/main" id="{E7F56632-16DF-41EF-B446-6625EF5B59D9}"/>
                    </a:ext>
                  </a:extLst>
                </p:cNvPr>
                <p:cNvPicPr/>
                <p:nvPr/>
              </p:nvPicPr>
              <p:blipFill>
                <a:blip r:embed="rId367"/>
                <a:stretch>
                  <a:fillRect/>
                </a:stretch>
              </p:blipFill>
              <p:spPr>
                <a:xfrm>
                  <a:off x="7200107" y="839947"/>
                  <a:ext cx="205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45" name="Freihand 244">
                  <a:extLst>
                    <a:ext uri="{FF2B5EF4-FFF2-40B4-BE49-F238E27FC236}">
                      <a16:creationId xmlns:a16="http://schemas.microsoft.com/office/drawing/2014/main" id="{1E7300FC-47C2-4C55-8D9F-0760BDD259AE}"/>
                    </a:ext>
                  </a:extLst>
                </p14:cNvPr>
                <p14:cNvContentPartPr/>
                <p14:nvPr/>
              </p14:nvContentPartPr>
              <p14:xfrm>
                <a:off x="7234307" y="865507"/>
                <a:ext cx="81720" cy="62280"/>
              </p14:xfrm>
            </p:contentPart>
          </mc:Choice>
          <mc:Fallback>
            <p:pic>
              <p:nvPicPr>
                <p:cNvPr id="245" name="Freihand 244">
                  <a:extLst>
                    <a:ext uri="{FF2B5EF4-FFF2-40B4-BE49-F238E27FC236}">
                      <a16:creationId xmlns:a16="http://schemas.microsoft.com/office/drawing/2014/main" id="{1E7300FC-47C2-4C55-8D9F-0760BDD259AE}"/>
                    </a:ext>
                  </a:extLst>
                </p:cNvPr>
                <p:cNvPicPr/>
                <p:nvPr/>
              </p:nvPicPr>
              <p:blipFill>
                <a:blip r:embed="rId369"/>
                <a:stretch>
                  <a:fillRect/>
                </a:stretch>
              </p:blipFill>
              <p:spPr>
                <a:xfrm>
                  <a:off x="7229987" y="861187"/>
                  <a:ext cx="9036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47" name="Freihand 246">
                  <a:extLst>
                    <a:ext uri="{FF2B5EF4-FFF2-40B4-BE49-F238E27FC236}">
                      <a16:creationId xmlns:a16="http://schemas.microsoft.com/office/drawing/2014/main" id="{3FC05097-37E0-412C-BB69-E35F89266EF2}"/>
                    </a:ext>
                  </a:extLst>
                </p14:cNvPr>
                <p14:cNvContentPartPr/>
                <p14:nvPr/>
              </p14:nvContentPartPr>
              <p14:xfrm>
                <a:off x="8266427" y="917347"/>
                <a:ext cx="99720" cy="216720"/>
              </p14:xfrm>
            </p:contentPart>
          </mc:Choice>
          <mc:Fallback>
            <p:pic>
              <p:nvPicPr>
                <p:cNvPr id="247" name="Freihand 246">
                  <a:extLst>
                    <a:ext uri="{FF2B5EF4-FFF2-40B4-BE49-F238E27FC236}">
                      <a16:creationId xmlns:a16="http://schemas.microsoft.com/office/drawing/2014/main" id="{3FC05097-37E0-412C-BB69-E35F89266EF2}"/>
                    </a:ext>
                  </a:extLst>
                </p:cNvPr>
                <p:cNvPicPr/>
                <p:nvPr/>
              </p:nvPicPr>
              <p:blipFill>
                <a:blip r:embed="rId371"/>
                <a:stretch>
                  <a:fillRect/>
                </a:stretch>
              </p:blipFill>
              <p:spPr>
                <a:xfrm>
                  <a:off x="8262107" y="913027"/>
                  <a:ext cx="10836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49" name="Freihand 248">
                  <a:extLst>
                    <a:ext uri="{FF2B5EF4-FFF2-40B4-BE49-F238E27FC236}">
                      <a16:creationId xmlns:a16="http://schemas.microsoft.com/office/drawing/2014/main" id="{86D130ED-49F0-4F0F-B6F5-7F674D548965}"/>
                    </a:ext>
                  </a:extLst>
                </p14:cNvPr>
                <p14:cNvContentPartPr/>
                <p14:nvPr/>
              </p14:nvContentPartPr>
              <p14:xfrm>
                <a:off x="8609507" y="933907"/>
                <a:ext cx="7920" cy="108360"/>
              </p14:xfrm>
            </p:contentPart>
          </mc:Choice>
          <mc:Fallback>
            <p:pic>
              <p:nvPicPr>
                <p:cNvPr id="249" name="Freihand 248">
                  <a:extLst>
                    <a:ext uri="{FF2B5EF4-FFF2-40B4-BE49-F238E27FC236}">
                      <a16:creationId xmlns:a16="http://schemas.microsoft.com/office/drawing/2014/main" id="{86D130ED-49F0-4F0F-B6F5-7F674D548965}"/>
                    </a:ext>
                  </a:extLst>
                </p:cNvPr>
                <p:cNvPicPr/>
                <p:nvPr/>
              </p:nvPicPr>
              <p:blipFill>
                <a:blip r:embed="rId373"/>
                <a:stretch>
                  <a:fillRect/>
                </a:stretch>
              </p:blipFill>
              <p:spPr>
                <a:xfrm>
                  <a:off x="8605187" y="929587"/>
                  <a:ext cx="165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50" name="Freihand 249">
                  <a:extLst>
                    <a:ext uri="{FF2B5EF4-FFF2-40B4-BE49-F238E27FC236}">
                      <a16:creationId xmlns:a16="http://schemas.microsoft.com/office/drawing/2014/main" id="{A6CA473E-865A-47FC-8038-BBCAF8EEB8CB}"/>
                    </a:ext>
                  </a:extLst>
                </p14:cNvPr>
                <p14:cNvContentPartPr/>
                <p14:nvPr/>
              </p14:nvContentPartPr>
              <p14:xfrm>
                <a:off x="8606627" y="895747"/>
                <a:ext cx="29880" cy="21600"/>
              </p14:xfrm>
            </p:contentPart>
          </mc:Choice>
          <mc:Fallback>
            <p:pic>
              <p:nvPicPr>
                <p:cNvPr id="250" name="Freihand 249">
                  <a:extLst>
                    <a:ext uri="{FF2B5EF4-FFF2-40B4-BE49-F238E27FC236}">
                      <a16:creationId xmlns:a16="http://schemas.microsoft.com/office/drawing/2014/main" id="{A6CA473E-865A-47FC-8038-BBCAF8EEB8CB}"/>
                    </a:ext>
                  </a:extLst>
                </p:cNvPr>
                <p:cNvPicPr/>
                <p:nvPr/>
              </p:nvPicPr>
              <p:blipFill>
                <a:blip r:embed="rId375"/>
                <a:stretch>
                  <a:fillRect/>
                </a:stretch>
              </p:blipFill>
              <p:spPr>
                <a:xfrm>
                  <a:off x="8602307" y="891427"/>
                  <a:ext cx="3852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51" name="Freihand 250">
                  <a:extLst>
                    <a:ext uri="{FF2B5EF4-FFF2-40B4-BE49-F238E27FC236}">
                      <a16:creationId xmlns:a16="http://schemas.microsoft.com/office/drawing/2014/main" id="{F1049EAC-4E26-4030-B42E-7918A7F608C9}"/>
                    </a:ext>
                  </a:extLst>
                </p14:cNvPr>
                <p14:cNvContentPartPr/>
                <p14:nvPr/>
              </p14:nvContentPartPr>
              <p14:xfrm>
                <a:off x="8667467" y="935347"/>
                <a:ext cx="70560" cy="103680"/>
              </p14:xfrm>
            </p:contentPart>
          </mc:Choice>
          <mc:Fallback>
            <p:pic>
              <p:nvPicPr>
                <p:cNvPr id="251" name="Freihand 250">
                  <a:extLst>
                    <a:ext uri="{FF2B5EF4-FFF2-40B4-BE49-F238E27FC236}">
                      <a16:creationId xmlns:a16="http://schemas.microsoft.com/office/drawing/2014/main" id="{F1049EAC-4E26-4030-B42E-7918A7F608C9}"/>
                    </a:ext>
                  </a:extLst>
                </p:cNvPr>
                <p:cNvPicPr/>
                <p:nvPr/>
              </p:nvPicPr>
              <p:blipFill>
                <a:blip r:embed="rId377"/>
                <a:stretch>
                  <a:fillRect/>
                </a:stretch>
              </p:blipFill>
              <p:spPr>
                <a:xfrm>
                  <a:off x="8663147" y="931027"/>
                  <a:ext cx="792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53" name="Freihand 252">
                  <a:extLst>
                    <a:ext uri="{FF2B5EF4-FFF2-40B4-BE49-F238E27FC236}">
                      <a16:creationId xmlns:a16="http://schemas.microsoft.com/office/drawing/2014/main" id="{B2C59FF4-B055-4D11-8028-7A743D7A808A}"/>
                    </a:ext>
                  </a:extLst>
                </p14:cNvPr>
                <p14:cNvContentPartPr/>
                <p14:nvPr/>
              </p14:nvContentPartPr>
              <p14:xfrm>
                <a:off x="8981387" y="878467"/>
                <a:ext cx="79560" cy="149760"/>
              </p14:xfrm>
            </p:contentPart>
          </mc:Choice>
          <mc:Fallback>
            <p:pic>
              <p:nvPicPr>
                <p:cNvPr id="253" name="Freihand 252">
                  <a:extLst>
                    <a:ext uri="{FF2B5EF4-FFF2-40B4-BE49-F238E27FC236}">
                      <a16:creationId xmlns:a16="http://schemas.microsoft.com/office/drawing/2014/main" id="{B2C59FF4-B055-4D11-8028-7A743D7A808A}"/>
                    </a:ext>
                  </a:extLst>
                </p:cNvPr>
                <p:cNvPicPr/>
                <p:nvPr/>
              </p:nvPicPr>
              <p:blipFill>
                <a:blip r:embed="rId379"/>
                <a:stretch>
                  <a:fillRect/>
                </a:stretch>
              </p:blipFill>
              <p:spPr>
                <a:xfrm>
                  <a:off x="8977067" y="874147"/>
                  <a:ext cx="882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54" name="Freihand 253">
                  <a:extLst>
                    <a:ext uri="{FF2B5EF4-FFF2-40B4-BE49-F238E27FC236}">
                      <a16:creationId xmlns:a16="http://schemas.microsoft.com/office/drawing/2014/main" id="{D272A248-001B-465E-8AC0-6ED636FA7C34}"/>
                    </a:ext>
                  </a:extLst>
                </p14:cNvPr>
                <p14:cNvContentPartPr/>
                <p14:nvPr/>
              </p14:nvContentPartPr>
              <p14:xfrm>
                <a:off x="9060587" y="942907"/>
                <a:ext cx="450720" cy="76320"/>
              </p14:xfrm>
            </p:contentPart>
          </mc:Choice>
          <mc:Fallback>
            <p:pic>
              <p:nvPicPr>
                <p:cNvPr id="254" name="Freihand 253">
                  <a:extLst>
                    <a:ext uri="{FF2B5EF4-FFF2-40B4-BE49-F238E27FC236}">
                      <a16:creationId xmlns:a16="http://schemas.microsoft.com/office/drawing/2014/main" id="{D272A248-001B-465E-8AC0-6ED636FA7C34}"/>
                    </a:ext>
                  </a:extLst>
                </p:cNvPr>
                <p:cNvPicPr/>
                <p:nvPr/>
              </p:nvPicPr>
              <p:blipFill>
                <a:blip r:embed="rId381"/>
                <a:stretch>
                  <a:fillRect/>
                </a:stretch>
              </p:blipFill>
              <p:spPr>
                <a:xfrm>
                  <a:off x="9056267" y="938587"/>
                  <a:ext cx="4593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55" name="Freihand 254">
                  <a:extLst>
                    <a:ext uri="{FF2B5EF4-FFF2-40B4-BE49-F238E27FC236}">
                      <a16:creationId xmlns:a16="http://schemas.microsoft.com/office/drawing/2014/main" id="{F7C29F07-D0EA-4F63-9539-F368A08E708C}"/>
                    </a:ext>
                  </a:extLst>
                </p14:cNvPr>
                <p14:cNvContentPartPr/>
                <p14:nvPr/>
              </p14:nvContentPartPr>
              <p14:xfrm>
                <a:off x="9654947" y="835627"/>
                <a:ext cx="196920" cy="146160"/>
              </p14:xfrm>
            </p:contentPart>
          </mc:Choice>
          <mc:Fallback>
            <p:pic>
              <p:nvPicPr>
                <p:cNvPr id="255" name="Freihand 254">
                  <a:extLst>
                    <a:ext uri="{FF2B5EF4-FFF2-40B4-BE49-F238E27FC236}">
                      <a16:creationId xmlns:a16="http://schemas.microsoft.com/office/drawing/2014/main" id="{F7C29F07-D0EA-4F63-9539-F368A08E708C}"/>
                    </a:ext>
                  </a:extLst>
                </p:cNvPr>
                <p:cNvPicPr/>
                <p:nvPr/>
              </p:nvPicPr>
              <p:blipFill>
                <a:blip r:embed="rId383"/>
                <a:stretch>
                  <a:fillRect/>
                </a:stretch>
              </p:blipFill>
              <p:spPr>
                <a:xfrm>
                  <a:off x="9650627" y="831307"/>
                  <a:ext cx="2055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56" name="Freihand 255">
                  <a:extLst>
                    <a:ext uri="{FF2B5EF4-FFF2-40B4-BE49-F238E27FC236}">
                      <a16:creationId xmlns:a16="http://schemas.microsoft.com/office/drawing/2014/main" id="{2CA54352-B8C3-48D7-AA52-32AA931A3F5F}"/>
                    </a:ext>
                  </a:extLst>
                </p14:cNvPr>
                <p14:cNvContentPartPr/>
                <p14:nvPr/>
              </p14:nvContentPartPr>
              <p14:xfrm>
                <a:off x="9871667" y="922027"/>
                <a:ext cx="279000" cy="48240"/>
              </p14:xfrm>
            </p:contentPart>
          </mc:Choice>
          <mc:Fallback>
            <p:pic>
              <p:nvPicPr>
                <p:cNvPr id="256" name="Freihand 255">
                  <a:extLst>
                    <a:ext uri="{FF2B5EF4-FFF2-40B4-BE49-F238E27FC236}">
                      <a16:creationId xmlns:a16="http://schemas.microsoft.com/office/drawing/2014/main" id="{2CA54352-B8C3-48D7-AA52-32AA931A3F5F}"/>
                    </a:ext>
                  </a:extLst>
                </p:cNvPr>
                <p:cNvPicPr/>
                <p:nvPr/>
              </p:nvPicPr>
              <p:blipFill>
                <a:blip r:embed="rId385"/>
                <a:stretch>
                  <a:fillRect/>
                </a:stretch>
              </p:blipFill>
              <p:spPr>
                <a:xfrm>
                  <a:off x="9867347" y="917707"/>
                  <a:ext cx="28764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57" name="Freihand 256">
                  <a:extLst>
                    <a:ext uri="{FF2B5EF4-FFF2-40B4-BE49-F238E27FC236}">
                      <a16:creationId xmlns:a16="http://schemas.microsoft.com/office/drawing/2014/main" id="{D48FA98C-3E54-4984-880E-881BFE5A7813}"/>
                    </a:ext>
                  </a:extLst>
                </p14:cNvPr>
                <p14:cNvContentPartPr/>
                <p14:nvPr/>
              </p14:nvContentPartPr>
              <p14:xfrm>
                <a:off x="10296467" y="890707"/>
                <a:ext cx="113400" cy="206280"/>
              </p14:xfrm>
            </p:contentPart>
          </mc:Choice>
          <mc:Fallback>
            <p:pic>
              <p:nvPicPr>
                <p:cNvPr id="257" name="Freihand 256">
                  <a:extLst>
                    <a:ext uri="{FF2B5EF4-FFF2-40B4-BE49-F238E27FC236}">
                      <a16:creationId xmlns:a16="http://schemas.microsoft.com/office/drawing/2014/main" id="{D48FA98C-3E54-4984-880E-881BFE5A7813}"/>
                    </a:ext>
                  </a:extLst>
                </p:cNvPr>
                <p:cNvPicPr/>
                <p:nvPr/>
              </p:nvPicPr>
              <p:blipFill>
                <a:blip r:embed="rId387"/>
                <a:stretch>
                  <a:fillRect/>
                </a:stretch>
              </p:blipFill>
              <p:spPr>
                <a:xfrm>
                  <a:off x="10292147" y="886387"/>
                  <a:ext cx="1220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58" name="Freihand 257">
                  <a:extLst>
                    <a:ext uri="{FF2B5EF4-FFF2-40B4-BE49-F238E27FC236}">
                      <a16:creationId xmlns:a16="http://schemas.microsoft.com/office/drawing/2014/main" id="{C8FD2E99-C309-447E-BFCD-70E61559D282}"/>
                    </a:ext>
                  </a:extLst>
                </p14:cNvPr>
                <p14:cNvContentPartPr/>
                <p14:nvPr/>
              </p14:nvContentPartPr>
              <p14:xfrm>
                <a:off x="10462427" y="824107"/>
                <a:ext cx="110160" cy="108360"/>
              </p14:xfrm>
            </p:contentPart>
          </mc:Choice>
          <mc:Fallback>
            <p:pic>
              <p:nvPicPr>
                <p:cNvPr id="258" name="Freihand 257">
                  <a:extLst>
                    <a:ext uri="{FF2B5EF4-FFF2-40B4-BE49-F238E27FC236}">
                      <a16:creationId xmlns:a16="http://schemas.microsoft.com/office/drawing/2014/main" id="{C8FD2E99-C309-447E-BFCD-70E61559D282}"/>
                    </a:ext>
                  </a:extLst>
                </p:cNvPr>
                <p:cNvPicPr/>
                <p:nvPr/>
              </p:nvPicPr>
              <p:blipFill>
                <a:blip r:embed="rId389"/>
                <a:stretch>
                  <a:fillRect/>
                </a:stretch>
              </p:blipFill>
              <p:spPr>
                <a:xfrm>
                  <a:off x="10458107" y="819787"/>
                  <a:ext cx="1188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03" name="Freihand 202">
                  <a:extLst>
                    <a:ext uri="{FF2B5EF4-FFF2-40B4-BE49-F238E27FC236}">
                      <a16:creationId xmlns:a16="http://schemas.microsoft.com/office/drawing/2014/main" id="{D6859315-E5F0-490F-AEE0-E6875EDC49E5}"/>
                    </a:ext>
                  </a:extLst>
                </p14:cNvPr>
                <p14:cNvContentPartPr/>
                <p14:nvPr/>
              </p14:nvContentPartPr>
              <p14:xfrm>
                <a:off x="2044187" y="3893107"/>
                <a:ext cx="23400" cy="237960"/>
              </p14:xfrm>
            </p:contentPart>
          </mc:Choice>
          <mc:Fallback>
            <p:pic>
              <p:nvPicPr>
                <p:cNvPr id="203" name="Freihand 202">
                  <a:extLst>
                    <a:ext uri="{FF2B5EF4-FFF2-40B4-BE49-F238E27FC236}">
                      <a16:creationId xmlns:a16="http://schemas.microsoft.com/office/drawing/2014/main" id="{D6859315-E5F0-490F-AEE0-E6875EDC49E5}"/>
                    </a:ext>
                  </a:extLst>
                </p:cNvPr>
                <p:cNvPicPr/>
                <p:nvPr/>
              </p:nvPicPr>
              <p:blipFill>
                <a:blip r:embed="rId391"/>
                <a:stretch>
                  <a:fillRect/>
                </a:stretch>
              </p:blipFill>
              <p:spPr>
                <a:xfrm>
                  <a:off x="2039867" y="3888787"/>
                  <a:ext cx="32040" cy="24660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05" name="Freihand 204">
                  <a:extLst>
                    <a:ext uri="{FF2B5EF4-FFF2-40B4-BE49-F238E27FC236}">
                      <a16:creationId xmlns:a16="http://schemas.microsoft.com/office/drawing/2014/main" id="{81EF6F4D-0437-4BC5-A7D3-2E30AC5AC601}"/>
                    </a:ext>
                  </a:extLst>
                </p14:cNvPr>
                <p14:cNvContentPartPr/>
                <p14:nvPr/>
              </p14:nvContentPartPr>
              <p14:xfrm>
                <a:off x="935027" y="3899587"/>
                <a:ext cx="497160" cy="48240"/>
              </p14:xfrm>
            </p:contentPart>
          </mc:Choice>
          <mc:Fallback>
            <p:pic>
              <p:nvPicPr>
                <p:cNvPr id="205" name="Freihand 204">
                  <a:extLst>
                    <a:ext uri="{FF2B5EF4-FFF2-40B4-BE49-F238E27FC236}">
                      <a16:creationId xmlns:a16="http://schemas.microsoft.com/office/drawing/2014/main" id="{81EF6F4D-0437-4BC5-A7D3-2E30AC5AC601}"/>
                    </a:ext>
                  </a:extLst>
                </p:cNvPr>
                <p:cNvPicPr/>
                <p:nvPr/>
              </p:nvPicPr>
              <p:blipFill>
                <a:blip r:embed="rId393"/>
                <a:stretch>
                  <a:fillRect/>
                </a:stretch>
              </p:blipFill>
              <p:spPr>
                <a:xfrm>
                  <a:off x="930707" y="3895267"/>
                  <a:ext cx="5058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06" name="Freihand 205">
                  <a:extLst>
                    <a:ext uri="{FF2B5EF4-FFF2-40B4-BE49-F238E27FC236}">
                      <a16:creationId xmlns:a16="http://schemas.microsoft.com/office/drawing/2014/main" id="{88B34DD0-44CB-48F3-9337-FF402993F21F}"/>
                    </a:ext>
                  </a:extLst>
                </p14:cNvPr>
                <p14:cNvContentPartPr/>
                <p14:nvPr/>
              </p14:nvContentPartPr>
              <p14:xfrm>
                <a:off x="1528307" y="3873667"/>
                <a:ext cx="529200" cy="20160"/>
              </p14:xfrm>
            </p:contentPart>
          </mc:Choice>
          <mc:Fallback>
            <p:pic>
              <p:nvPicPr>
                <p:cNvPr id="206" name="Freihand 205">
                  <a:extLst>
                    <a:ext uri="{FF2B5EF4-FFF2-40B4-BE49-F238E27FC236}">
                      <a16:creationId xmlns:a16="http://schemas.microsoft.com/office/drawing/2014/main" id="{88B34DD0-44CB-48F3-9337-FF402993F21F}"/>
                    </a:ext>
                  </a:extLst>
                </p:cNvPr>
                <p:cNvPicPr/>
                <p:nvPr/>
              </p:nvPicPr>
              <p:blipFill>
                <a:blip r:embed="rId395"/>
                <a:stretch>
                  <a:fillRect/>
                </a:stretch>
              </p:blipFill>
              <p:spPr>
                <a:xfrm>
                  <a:off x="1523987" y="3869347"/>
                  <a:ext cx="53784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60" name="Freihand 259">
                  <a:extLst>
                    <a:ext uri="{FF2B5EF4-FFF2-40B4-BE49-F238E27FC236}">
                      <a16:creationId xmlns:a16="http://schemas.microsoft.com/office/drawing/2014/main" id="{6F9AE456-373A-40CF-9E28-A63088E3321D}"/>
                    </a:ext>
                  </a:extLst>
                </p14:cNvPr>
                <p14:cNvContentPartPr/>
                <p14:nvPr/>
              </p14:nvContentPartPr>
              <p14:xfrm>
                <a:off x="967427" y="3931267"/>
                <a:ext cx="273600" cy="60120"/>
              </p14:xfrm>
            </p:contentPart>
          </mc:Choice>
          <mc:Fallback>
            <p:pic>
              <p:nvPicPr>
                <p:cNvPr id="260" name="Freihand 259">
                  <a:extLst>
                    <a:ext uri="{FF2B5EF4-FFF2-40B4-BE49-F238E27FC236}">
                      <a16:creationId xmlns:a16="http://schemas.microsoft.com/office/drawing/2014/main" id="{6F9AE456-373A-40CF-9E28-A63088E3321D}"/>
                    </a:ext>
                  </a:extLst>
                </p:cNvPr>
                <p:cNvPicPr/>
                <p:nvPr/>
              </p:nvPicPr>
              <p:blipFill>
                <a:blip r:embed="rId397"/>
                <a:stretch>
                  <a:fillRect/>
                </a:stretch>
              </p:blipFill>
              <p:spPr>
                <a:xfrm>
                  <a:off x="963107" y="3926947"/>
                  <a:ext cx="2822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61" name="Freihand 260">
                  <a:extLst>
                    <a:ext uri="{FF2B5EF4-FFF2-40B4-BE49-F238E27FC236}">
                      <a16:creationId xmlns:a16="http://schemas.microsoft.com/office/drawing/2014/main" id="{93E8ACAF-0FD4-47BA-86DE-CAF6E8965B3B}"/>
                    </a:ext>
                  </a:extLst>
                </p14:cNvPr>
                <p14:cNvContentPartPr/>
                <p14:nvPr/>
              </p14:nvContentPartPr>
              <p14:xfrm>
                <a:off x="1668707" y="3917947"/>
                <a:ext cx="375840" cy="14400"/>
              </p14:xfrm>
            </p:contentPart>
          </mc:Choice>
          <mc:Fallback>
            <p:pic>
              <p:nvPicPr>
                <p:cNvPr id="261" name="Freihand 260">
                  <a:extLst>
                    <a:ext uri="{FF2B5EF4-FFF2-40B4-BE49-F238E27FC236}">
                      <a16:creationId xmlns:a16="http://schemas.microsoft.com/office/drawing/2014/main" id="{93E8ACAF-0FD4-47BA-86DE-CAF6E8965B3B}"/>
                    </a:ext>
                  </a:extLst>
                </p:cNvPr>
                <p:cNvPicPr/>
                <p:nvPr/>
              </p:nvPicPr>
              <p:blipFill>
                <a:blip r:embed="rId399"/>
                <a:stretch>
                  <a:fillRect/>
                </a:stretch>
              </p:blipFill>
              <p:spPr>
                <a:xfrm>
                  <a:off x="1664387" y="3913627"/>
                  <a:ext cx="3844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63" name="Freihand 262">
                  <a:extLst>
                    <a:ext uri="{FF2B5EF4-FFF2-40B4-BE49-F238E27FC236}">
                      <a16:creationId xmlns:a16="http://schemas.microsoft.com/office/drawing/2014/main" id="{CCA3E613-55F5-4395-AB27-42784F019700}"/>
                    </a:ext>
                  </a:extLst>
                </p14:cNvPr>
                <p14:cNvContentPartPr/>
                <p14:nvPr/>
              </p14:nvContentPartPr>
              <p14:xfrm>
                <a:off x="465947" y="1051987"/>
                <a:ext cx="11556720" cy="4374720"/>
              </p14:xfrm>
            </p:contentPart>
          </mc:Choice>
          <mc:Fallback>
            <p:pic>
              <p:nvPicPr>
                <p:cNvPr id="263" name="Freihand 262">
                  <a:extLst>
                    <a:ext uri="{FF2B5EF4-FFF2-40B4-BE49-F238E27FC236}">
                      <a16:creationId xmlns:a16="http://schemas.microsoft.com/office/drawing/2014/main" id="{CCA3E613-55F5-4395-AB27-42784F019700}"/>
                    </a:ext>
                  </a:extLst>
                </p:cNvPr>
                <p:cNvPicPr/>
                <p:nvPr/>
              </p:nvPicPr>
              <p:blipFill>
                <a:blip r:embed="rId401"/>
                <a:stretch>
                  <a:fillRect/>
                </a:stretch>
              </p:blipFill>
              <p:spPr>
                <a:xfrm>
                  <a:off x="461627" y="1047667"/>
                  <a:ext cx="11565360" cy="43833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64" name="Freihand 263">
                  <a:extLst>
                    <a:ext uri="{FF2B5EF4-FFF2-40B4-BE49-F238E27FC236}">
                      <a16:creationId xmlns:a16="http://schemas.microsoft.com/office/drawing/2014/main" id="{B6F87607-3D22-4150-803E-F6ADA9DBC9BF}"/>
                    </a:ext>
                  </a:extLst>
                </p14:cNvPr>
                <p14:cNvContentPartPr/>
                <p14:nvPr/>
              </p14:nvContentPartPr>
              <p14:xfrm>
                <a:off x="716147" y="5390347"/>
                <a:ext cx="113760" cy="132840"/>
              </p14:xfrm>
            </p:contentPart>
          </mc:Choice>
          <mc:Fallback>
            <p:pic>
              <p:nvPicPr>
                <p:cNvPr id="264" name="Freihand 263">
                  <a:extLst>
                    <a:ext uri="{FF2B5EF4-FFF2-40B4-BE49-F238E27FC236}">
                      <a16:creationId xmlns:a16="http://schemas.microsoft.com/office/drawing/2014/main" id="{B6F87607-3D22-4150-803E-F6ADA9DBC9BF}"/>
                    </a:ext>
                  </a:extLst>
                </p:cNvPr>
                <p:cNvPicPr/>
                <p:nvPr/>
              </p:nvPicPr>
              <p:blipFill>
                <a:blip r:embed="rId403"/>
                <a:stretch>
                  <a:fillRect/>
                </a:stretch>
              </p:blipFill>
              <p:spPr>
                <a:xfrm>
                  <a:off x="711827" y="5386027"/>
                  <a:ext cx="1224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65" name="Freihand 264">
                  <a:extLst>
                    <a:ext uri="{FF2B5EF4-FFF2-40B4-BE49-F238E27FC236}">
                      <a16:creationId xmlns:a16="http://schemas.microsoft.com/office/drawing/2014/main" id="{4378AA32-47A7-4FAD-A08E-232A844A0153}"/>
                    </a:ext>
                  </a:extLst>
                </p14:cNvPr>
                <p14:cNvContentPartPr/>
                <p14:nvPr/>
              </p14:nvContentPartPr>
              <p14:xfrm>
                <a:off x="1022867" y="5390707"/>
                <a:ext cx="203760" cy="70200"/>
              </p14:xfrm>
            </p:contentPart>
          </mc:Choice>
          <mc:Fallback>
            <p:pic>
              <p:nvPicPr>
                <p:cNvPr id="265" name="Freihand 264">
                  <a:extLst>
                    <a:ext uri="{FF2B5EF4-FFF2-40B4-BE49-F238E27FC236}">
                      <a16:creationId xmlns:a16="http://schemas.microsoft.com/office/drawing/2014/main" id="{4378AA32-47A7-4FAD-A08E-232A844A0153}"/>
                    </a:ext>
                  </a:extLst>
                </p:cNvPr>
                <p:cNvPicPr/>
                <p:nvPr/>
              </p:nvPicPr>
              <p:blipFill>
                <a:blip r:embed="rId405"/>
                <a:stretch>
                  <a:fillRect/>
                </a:stretch>
              </p:blipFill>
              <p:spPr>
                <a:xfrm>
                  <a:off x="1018547" y="5386387"/>
                  <a:ext cx="21240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66" name="Freihand 265">
                  <a:extLst>
                    <a:ext uri="{FF2B5EF4-FFF2-40B4-BE49-F238E27FC236}">
                      <a16:creationId xmlns:a16="http://schemas.microsoft.com/office/drawing/2014/main" id="{38428FF7-6F26-4ECD-94FF-66A6A9BFCE46}"/>
                    </a:ext>
                  </a:extLst>
                </p14:cNvPr>
                <p14:cNvContentPartPr/>
                <p14:nvPr/>
              </p14:nvContentPartPr>
              <p14:xfrm>
                <a:off x="1217987" y="5322667"/>
                <a:ext cx="3960" cy="37800"/>
              </p14:xfrm>
            </p:contentPart>
          </mc:Choice>
          <mc:Fallback>
            <p:pic>
              <p:nvPicPr>
                <p:cNvPr id="266" name="Freihand 265">
                  <a:extLst>
                    <a:ext uri="{FF2B5EF4-FFF2-40B4-BE49-F238E27FC236}">
                      <a16:creationId xmlns:a16="http://schemas.microsoft.com/office/drawing/2014/main" id="{38428FF7-6F26-4ECD-94FF-66A6A9BFCE46}"/>
                    </a:ext>
                  </a:extLst>
                </p:cNvPr>
                <p:cNvPicPr/>
                <p:nvPr/>
              </p:nvPicPr>
              <p:blipFill>
                <a:blip r:embed="rId407"/>
                <a:stretch>
                  <a:fillRect/>
                </a:stretch>
              </p:blipFill>
              <p:spPr>
                <a:xfrm>
                  <a:off x="1213667" y="5318347"/>
                  <a:ext cx="1260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67" name="Freihand 266">
                  <a:extLst>
                    <a:ext uri="{FF2B5EF4-FFF2-40B4-BE49-F238E27FC236}">
                      <a16:creationId xmlns:a16="http://schemas.microsoft.com/office/drawing/2014/main" id="{DD6146AA-6DD4-4DB9-8669-2EBABA062725}"/>
                    </a:ext>
                  </a:extLst>
                </p14:cNvPr>
                <p14:cNvContentPartPr/>
                <p14:nvPr/>
              </p14:nvContentPartPr>
              <p14:xfrm>
                <a:off x="1410227" y="5350027"/>
                <a:ext cx="109080" cy="110160"/>
              </p14:xfrm>
            </p:contentPart>
          </mc:Choice>
          <mc:Fallback>
            <p:pic>
              <p:nvPicPr>
                <p:cNvPr id="267" name="Freihand 266">
                  <a:extLst>
                    <a:ext uri="{FF2B5EF4-FFF2-40B4-BE49-F238E27FC236}">
                      <a16:creationId xmlns:a16="http://schemas.microsoft.com/office/drawing/2014/main" id="{DD6146AA-6DD4-4DB9-8669-2EBABA062725}"/>
                    </a:ext>
                  </a:extLst>
                </p:cNvPr>
                <p:cNvPicPr/>
                <p:nvPr/>
              </p:nvPicPr>
              <p:blipFill>
                <a:blip r:embed="rId409"/>
                <a:stretch>
                  <a:fillRect/>
                </a:stretch>
              </p:blipFill>
              <p:spPr>
                <a:xfrm>
                  <a:off x="1405907" y="5345707"/>
                  <a:ext cx="11772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68" name="Freihand 267">
                  <a:extLst>
                    <a:ext uri="{FF2B5EF4-FFF2-40B4-BE49-F238E27FC236}">
                      <a16:creationId xmlns:a16="http://schemas.microsoft.com/office/drawing/2014/main" id="{68BD4D5A-23F6-4F0D-B13F-7A5CCF4F3BF2}"/>
                    </a:ext>
                  </a:extLst>
                </p14:cNvPr>
                <p14:cNvContentPartPr/>
                <p14:nvPr/>
              </p14:nvContentPartPr>
              <p14:xfrm>
                <a:off x="1535867" y="5382067"/>
                <a:ext cx="234720" cy="42480"/>
              </p14:xfrm>
            </p:contentPart>
          </mc:Choice>
          <mc:Fallback>
            <p:pic>
              <p:nvPicPr>
                <p:cNvPr id="268" name="Freihand 267">
                  <a:extLst>
                    <a:ext uri="{FF2B5EF4-FFF2-40B4-BE49-F238E27FC236}">
                      <a16:creationId xmlns:a16="http://schemas.microsoft.com/office/drawing/2014/main" id="{68BD4D5A-23F6-4F0D-B13F-7A5CCF4F3BF2}"/>
                    </a:ext>
                  </a:extLst>
                </p:cNvPr>
                <p:cNvPicPr/>
                <p:nvPr/>
              </p:nvPicPr>
              <p:blipFill>
                <a:blip r:embed="rId411"/>
                <a:stretch>
                  <a:fillRect/>
                </a:stretch>
              </p:blipFill>
              <p:spPr>
                <a:xfrm>
                  <a:off x="1531547" y="5377747"/>
                  <a:ext cx="24336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69" name="Freihand 268">
                  <a:extLst>
                    <a:ext uri="{FF2B5EF4-FFF2-40B4-BE49-F238E27FC236}">
                      <a16:creationId xmlns:a16="http://schemas.microsoft.com/office/drawing/2014/main" id="{4CAF9A7C-00BC-45DC-84A5-52C59AE0A551}"/>
                    </a:ext>
                  </a:extLst>
                </p14:cNvPr>
                <p14:cNvContentPartPr/>
                <p14:nvPr/>
              </p14:nvContentPartPr>
              <p14:xfrm>
                <a:off x="1794347" y="5350027"/>
                <a:ext cx="100440" cy="66960"/>
              </p14:xfrm>
            </p:contentPart>
          </mc:Choice>
          <mc:Fallback>
            <p:pic>
              <p:nvPicPr>
                <p:cNvPr id="269" name="Freihand 268">
                  <a:extLst>
                    <a:ext uri="{FF2B5EF4-FFF2-40B4-BE49-F238E27FC236}">
                      <a16:creationId xmlns:a16="http://schemas.microsoft.com/office/drawing/2014/main" id="{4CAF9A7C-00BC-45DC-84A5-52C59AE0A551}"/>
                    </a:ext>
                  </a:extLst>
                </p:cNvPr>
                <p:cNvPicPr/>
                <p:nvPr/>
              </p:nvPicPr>
              <p:blipFill>
                <a:blip r:embed="rId413"/>
                <a:stretch>
                  <a:fillRect/>
                </a:stretch>
              </p:blipFill>
              <p:spPr>
                <a:xfrm>
                  <a:off x="1790027" y="5345707"/>
                  <a:ext cx="1090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70" name="Freihand 269">
                  <a:extLst>
                    <a:ext uri="{FF2B5EF4-FFF2-40B4-BE49-F238E27FC236}">
                      <a16:creationId xmlns:a16="http://schemas.microsoft.com/office/drawing/2014/main" id="{8EDC865A-68CF-442C-90A2-E21DA80D8144}"/>
                    </a:ext>
                  </a:extLst>
                </p14:cNvPr>
                <p14:cNvContentPartPr/>
                <p14:nvPr/>
              </p14:nvContentPartPr>
              <p14:xfrm>
                <a:off x="1933307" y="5270107"/>
                <a:ext cx="232560" cy="158400"/>
              </p14:xfrm>
            </p:contentPart>
          </mc:Choice>
          <mc:Fallback>
            <p:pic>
              <p:nvPicPr>
                <p:cNvPr id="270" name="Freihand 269">
                  <a:extLst>
                    <a:ext uri="{FF2B5EF4-FFF2-40B4-BE49-F238E27FC236}">
                      <a16:creationId xmlns:a16="http://schemas.microsoft.com/office/drawing/2014/main" id="{8EDC865A-68CF-442C-90A2-E21DA80D8144}"/>
                    </a:ext>
                  </a:extLst>
                </p:cNvPr>
                <p:cNvPicPr/>
                <p:nvPr/>
              </p:nvPicPr>
              <p:blipFill>
                <a:blip r:embed="rId415"/>
                <a:stretch>
                  <a:fillRect/>
                </a:stretch>
              </p:blipFill>
              <p:spPr>
                <a:xfrm>
                  <a:off x="1928987" y="5265787"/>
                  <a:ext cx="2412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71" name="Freihand 270">
                  <a:extLst>
                    <a:ext uri="{FF2B5EF4-FFF2-40B4-BE49-F238E27FC236}">
                      <a16:creationId xmlns:a16="http://schemas.microsoft.com/office/drawing/2014/main" id="{E6DBD7F3-8AF0-43AA-BC93-A475CAD4D592}"/>
                    </a:ext>
                  </a:extLst>
                </p14:cNvPr>
                <p14:cNvContentPartPr/>
                <p14:nvPr/>
              </p14:nvContentPartPr>
              <p14:xfrm>
                <a:off x="2197907" y="5352187"/>
                <a:ext cx="134640" cy="84600"/>
              </p14:xfrm>
            </p:contentPart>
          </mc:Choice>
          <mc:Fallback>
            <p:pic>
              <p:nvPicPr>
                <p:cNvPr id="271" name="Freihand 270">
                  <a:extLst>
                    <a:ext uri="{FF2B5EF4-FFF2-40B4-BE49-F238E27FC236}">
                      <a16:creationId xmlns:a16="http://schemas.microsoft.com/office/drawing/2014/main" id="{E6DBD7F3-8AF0-43AA-BC93-A475CAD4D592}"/>
                    </a:ext>
                  </a:extLst>
                </p:cNvPr>
                <p:cNvPicPr/>
                <p:nvPr/>
              </p:nvPicPr>
              <p:blipFill>
                <a:blip r:embed="rId417"/>
                <a:stretch>
                  <a:fillRect/>
                </a:stretch>
              </p:blipFill>
              <p:spPr>
                <a:xfrm>
                  <a:off x="2193587" y="5347867"/>
                  <a:ext cx="1432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72" name="Freihand 271">
                  <a:extLst>
                    <a:ext uri="{FF2B5EF4-FFF2-40B4-BE49-F238E27FC236}">
                      <a16:creationId xmlns:a16="http://schemas.microsoft.com/office/drawing/2014/main" id="{48CE9000-5979-4CFC-8D55-15397A0DD9AF}"/>
                    </a:ext>
                  </a:extLst>
                </p14:cNvPr>
                <p14:cNvContentPartPr/>
                <p14:nvPr/>
              </p14:nvContentPartPr>
              <p14:xfrm>
                <a:off x="2334707" y="5300707"/>
                <a:ext cx="9000" cy="18360"/>
              </p14:xfrm>
            </p:contentPart>
          </mc:Choice>
          <mc:Fallback>
            <p:pic>
              <p:nvPicPr>
                <p:cNvPr id="272" name="Freihand 271">
                  <a:extLst>
                    <a:ext uri="{FF2B5EF4-FFF2-40B4-BE49-F238E27FC236}">
                      <a16:creationId xmlns:a16="http://schemas.microsoft.com/office/drawing/2014/main" id="{48CE9000-5979-4CFC-8D55-15397A0DD9AF}"/>
                    </a:ext>
                  </a:extLst>
                </p:cNvPr>
                <p:cNvPicPr/>
                <p:nvPr/>
              </p:nvPicPr>
              <p:blipFill>
                <a:blip r:embed="rId419"/>
                <a:stretch>
                  <a:fillRect/>
                </a:stretch>
              </p:blipFill>
              <p:spPr>
                <a:xfrm>
                  <a:off x="2330387" y="5296387"/>
                  <a:ext cx="176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73" name="Freihand 272">
                  <a:extLst>
                    <a:ext uri="{FF2B5EF4-FFF2-40B4-BE49-F238E27FC236}">
                      <a16:creationId xmlns:a16="http://schemas.microsoft.com/office/drawing/2014/main" id="{AE7E683A-F635-401A-A373-E005389C8441}"/>
                    </a:ext>
                  </a:extLst>
                </p14:cNvPr>
                <p14:cNvContentPartPr/>
                <p14:nvPr/>
              </p14:nvContentPartPr>
              <p14:xfrm>
                <a:off x="2376827" y="5385667"/>
                <a:ext cx="165600" cy="30960"/>
              </p14:xfrm>
            </p:contentPart>
          </mc:Choice>
          <mc:Fallback>
            <p:pic>
              <p:nvPicPr>
                <p:cNvPr id="273" name="Freihand 272">
                  <a:extLst>
                    <a:ext uri="{FF2B5EF4-FFF2-40B4-BE49-F238E27FC236}">
                      <a16:creationId xmlns:a16="http://schemas.microsoft.com/office/drawing/2014/main" id="{AE7E683A-F635-401A-A373-E005389C8441}"/>
                    </a:ext>
                  </a:extLst>
                </p:cNvPr>
                <p:cNvPicPr/>
                <p:nvPr/>
              </p:nvPicPr>
              <p:blipFill>
                <a:blip r:embed="rId421"/>
                <a:stretch>
                  <a:fillRect/>
                </a:stretch>
              </p:blipFill>
              <p:spPr>
                <a:xfrm>
                  <a:off x="2372507" y="5381347"/>
                  <a:ext cx="1742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74" name="Freihand 273">
                  <a:extLst>
                    <a:ext uri="{FF2B5EF4-FFF2-40B4-BE49-F238E27FC236}">
                      <a16:creationId xmlns:a16="http://schemas.microsoft.com/office/drawing/2014/main" id="{D2F329CC-8B08-4BF3-8572-6AF720D06CEF}"/>
                    </a:ext>
                  </a:extLst>
                </p14:cNvPr>
                <p14:cNvContentPartPr/>
                <p14:nvPr/>
              </p14:nvContentPartPr>
              <p14:xfrm>
                <a:off x="2773187" y="5297107"/>
                <a:ext cx="149400" cy="147600"/>
              </p14:xfrm>
            </p:contentPart>
          </mc:Choice>
          <mc:Fallback>
            <p:pic>
              <p:nvPicPr>
                <p:cNvPr id="274" name="Freihand 273">
                  <a:extLst>
                    <a:ext uri="{FF2B5EF4-FFF2-40B4-BE49-F238E27FC236}">
                      <a16:creationId xmlns:a16="http://schemas.microsoft.com/office/drawing/2014/main" id="{D2F329CC-8B08-4BF3-8572-6AF720D06CEF}"/>
                    </a:ext>
                  </a:extLst>
                </p:cNvPr>
                <p:cNvPicPr/>
                <p:nvPr/>
              </p:nvPicPr>
              <p:blipFill>
                <a:blip r:embed="rId423"/>
                <a:stretch>
                  <a:fillRect/>
                </a:stretch>
              </p:blipFill>
              <p:spPr>
                <a:xfrm>
                  <a:off x="2768867" y="5292787"/>
                  <a:ext cx="1580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75" name="Freihand 274">
                  <a:extLst>
                    <a:ext uri="{FF2B5EF4-FFF2-40B4-BE49-F238E27FC236}">
                      <a16:creationId xmlns:a16="http://schemas.microsoft.com/office/drawing/2014/main" id="{9A5F16D7-E2EF-40F5-9C66-EDD844417D81}"/>
                    </a:ext>
                  </a:extLst>
                </p14:cNvPr>
                <p14:cNvContentPartPr/>
                <p14:nvPr/>
              </p14:nvContentPartPr>
              <p14:xfrm>
                <a:off x="2993507" y="5386027"/>
                <a:ext cx="14760" cy="54720"/>
              </p14:xfrm>
            </p:contentPart>
          </mc:Choice>
          <mc:Fallback>
            <p:pic>
              <p:nvPicPr>
                <p:cNvPr id="275" name="Freihand 274">
                  <a:extLst>
                    <a:ext uri="{FF2B5EF4-FFF2-40B4-BE49-F238E27FC236}">
                      <a16:creationId xmlns:a16="http://schemas.microsoft.com/office/drawing/2014/main" id="{9A5F16D7-E2EF-40F5-9C66-EDD844417D81}"/>
                    </a:ext>
                  </a:extLst>
                </p:cNvPr>
                <p:cNvPicPr/>
                <p:nvPr/>
              </p:nvPicPr>
              <p:blipFill>
                <a:blip r:embed="rId425"/>
                <a:stretch>
                  <a:fillRect/>
                </a:stretch>
              </p:blipFill>
              <p:spPr>
                <a:xfrm>
                  <a:off x="2989187" y="5381707"/>
                  <a:ext cx="2340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76" name="Freihand 275">
                  <a:extLst>
                    <a:ext uri="{FF2B5EF4-FFF2-40B4-BE49-F238E27FC236}">
                      <a16:creationId xmlns:a16="http://schemas.microsoft.com/office/drawing/2014/main" id="{B9D5F96E-1E05-4081-958B-72FCB78EA265}"/>
                    </a:ext>
                  </a:extLst>
                </p14:cNvPr>
                <p14:cNvContentPartPr/>
                <p14:nvPr/>
              </p14:nvContentPartPr>
              <p14:xfrm>
                <a:off x="2981267" y="5336347"/>
                <a:ext cx="127440" cy="133560"/>
              </p14:xfrm>
            </p:contentPart>
          </mc:Choice>
          <mc:Fallback>
            <p:pic>
              <p:nvPicPr>
                <p:cNvPr id="276" name="Freihand 275">
                  <a:extLst>
                    <a:ext uri="{FF2B5EF4-FFF2-40B4-BE49-F238E27FC236}">
                      <a16:creationId xmlns:a16="http://schemas.microsoft.com/office/drawing/2014/main" id="{B9D5F96E-1E05-4081-958B-72FCB78EA265}"/>
                    </a:ext>
                  </a:extLst>
                </p:cNvPr>
                <p:cNvPicPr/>
                <p:nvPr/>
              </p:nvPicPr>
              <p:blipFill>
                <a:blip r:embed="rId427"/>
                <a:stretch>
                  <a:fillRect/>
                </a:stretch>
              </p:blipFill>
              <p:spPr>
                <a:xfrm>
                  <a:off x="2976947" y="5332027"/>
                  <a:ext cx="1360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77" name="Freihand 276">
                  <a:extLst>
                    <a:ext uri="{FF2B5EF4-FFF2-40B4-BE49-F238E27FC236}">
                      <a16:creationId xmlns:a16="http://schemas.microsoft.com/office/drawing/2014/main" id="{192B7DA8-C3CA-4951-97AE-C9CE1D06E6F9}"/>
                    </a:ext>
                  </a:extLst>
                </p14:cNvPr>
                <p14:cNvContentPartPr/>
                <p14:nvPr/>
              </p14:nvContentPartPr>
              <p14:xfrm>
                <a:off x="3249107" y="5382787"/>
                <a:ext cx="14760" cy="73440"/>
              </p14:xfrm>
            </p:contentPart>
          </mc:Choice>
          <mc:Fallback>
            <p:pic>
              <p:nvPicPr>
                <p:cNvPr id="277" name="Freihand 276">
                  <a:extLst>
                    <a:ext uri="{FF2B5EF4-FFF2-40B4-BE49-F238E27FC236}">
                      <a16:creationId xmlns:a16="http://schemas.microsoft.com/office/drawing/2014/main" id="{192B7DA8-C3CA-4951-97AE-C9CE1D06E6F9}"/>
                    </a:ext>
                  </a:extLst>
                </p:cNvPr>
                <p:cNvPicPr/>
                <p:nvPr/>
              </p:nvPicPr>
              <p:blipFill>
                <a:blip r:embed="rId429"/>
                <a:stretch>
                  <a:fillRect/>
                </a:stretch>
              </p:blipFill>
              <p:spPr>
                <a:xfrm>
                  <a:off x="3244787" y="5378467"/>
                  <a:ext cx="2340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78" name="Freihand 277">
                  <a:extLst>
                    <a:ext uri="{FF2B5EF4-FFF2-40B4-BE49-F238E27FC236}">
                      <a16:creationId xmlns:a16="http://schemas.microsoft.com/office/drawing/2014/main" id="{F7AFA04B-53D3-4470-879B-8212FC4BEFFA}"/>
                    </a:ext>
                  </a:extLst>
                </p14:cNvPr>
                <p14:cNvContentPartPr/>
                <p14:nvPr/>
              </p14:nvContentPartPr>
              <p14:xfrm>
                <a:off x="3245867" y="5317987"/>
                <a:ext cx="9720" cy="15840"/>
              </p14:xfrm>
            </p:contentPart>
          </mc:Choice>
          <mc:Fallback>
            <p:pic>
              <p:nvPicPr>
                <p:cNvPr id="278" name="Freihand 277">
                  <a:extLst>
                    <a:ext uri="{FF2B5EF4-FFF2-40B4-BE49-F238E27FC236}">
                      <a16:creationId xmlns:a16="http://schemas.microsoft.com/office/drawing/2014/main" id="{F7AFA04B-53D3-4470-879B-8212FC4BEFFA}"/>
                    </a:ext>
                  </a:extLst>
                </p:cNvPr>
                <p:cNvPicPr/>
                <p:nvPr/>
              </p:nvPicPr>
              <p:blipFill>
                <a:blip r:embed="rId431"/>
                <a:stretch>
                  <a:fillRect/>
                </a:stretch>
              </p:blipFill>
              <p:spPr>
                <a:xfrm>
                  <a:off x="3241547" y="5313667"/>
                  <a:ext cx="1836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79" name="Freihand 278">
                  <a:extLst>
                    <a:ext uri="{FF2B5EF4-FFF2-40B4-BE49-F238E27FC236}">
                      <a16:creationId xmlns:a16="http://schemas.microsoft.com/office/drawing/2014/main" id="{3DD5085D-5139-4711-94A2-DB5EA7EE8AD3}"/>
                    </a:ext>
                  </a:extLst>
                </p14:cNvPr>
                <p14:cNvContentPartPr/>
                <p14:nvPr/>
              </p14:nvContentPartPr>
              <p14:xfrm>
                <a:off x="3327227" y="5392507"/>
                <a:ext cx="88920" cy="92160"/>
              </p14:xfrm>
            </p:contentPart>
          </mc:Choice>
          <mc:Fallback>
            <p:pic>
              <p:nvPicPr>
                <p:cNvPr id="279" name="Freihand 278">
                  <a:extLst>
                    <a:ext uri="{FF2B5EF4-FFF2-40B4-BE49-F238E27FC236}">
                      <a16:creationId xmlns:a16="http://schemas.microsoft.com/office/drawing/2014/main" id="{3DD5085D-5139-4711-94A2-DB5EA7EE8AD3}"/>
                    </a:ext>
                  </a:extLst>
                </p:cNvPr>
                <p:cNvPicPr/>
                <p:nvPr/>
              </p:nvPicPr>
              <p:blipFill>
                <a:blip r:embed="rId433"/>
                <a:stretch>
                  <a:fillRect/>
                </a:stretch>
              </p:blipFill>
              <p:spPr>
                <a:xfrm>
                  <a:off x="3322907" y="5388187"/>
                  <a:ext cx="975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82" name="Freihand 281">
                  <a:extLst>
                    <a:ext uri="{FF2B5EF4-FFF2-40B4-BE49-F238E27FC236}">
                      <a16:creationId xmlns:a16="http://schemas.microsoft.com/office/drawing/2014/main" id="{60ECB386-26EA-463D-924C-159309675B0E}"/>
                    </a:ext>
                  </a:extLst>
                </p14:cNvPr>
                <p14:cNvContentPartPr/>
                <p14:nvPr/>
              </p14:nvContentPartPr>
              <p14:xfrm>
                <a:off x="3578867" y="5424187"/>
                <a:ext cx="227880" cy="74880"/>
              </p14:xfrm>
            </p:contentPart>
          </mc:Choice>
          <mc:Fallback>
            <p:pic>
              <p:nvPicPr>
                <p:cNvPr id="282" name="Freihand 281">
                  <a:extLst>
                    <a:ext uri="{FF2B5EF4-FFF2-40B4-BE49-F238E27FC236}">
                      <a16:creationId xmlns:a16="http://schemas.microsoft.com/office/drawing/2014/main" id="{60ECB386-26EA-463D-924C-159309675B0E}"/>
                    </a:ext>
                  </a:extLst>
                </p:cNvPr>
                <p:cNvPicPr/>
                <p:nvPr/>
              </p:nvPicPr>
              <p:blipFill>
                <a:blip r:embed="rId435"/>
                <a:stretch>
                  <a:fillRect/>
                </a:stretch>
              </p:blipFill>
              <p:spPr>
                <a:xfrm>
                  <a:off x="3574547" y="5419867"/>
                  <a:ext cx="2365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83" name="Freihand 282">
                  <a:extLst>
                    <a:ext uri="{FF2B5EF4-FFF2-40B4-BE49-F238E27FC236}">
                      <a16:creationId xmlns:a16="http://schemas.microsoft.com/office/drawing/2014/main" id="{4F8DE9D2-81EB-45D7-9971-149CBEE3C6C1}"/>
                    </a:ext>
                  </a:extLst>
                </p14:cNvPr>
                <p14:cNvContentPartPr/>
                <p14:nvPr/>
              </p14:nvContentPartPr>
              <p14:xfrm>
                <a:off x="3971627" y="5431387"/>
                <a:ext cx="130680" cy="88200"/>
              </p14:xfrm>
            </p:contentPart>
          </mc:Choice>
          <mc:Fallback>
            <p:pic>
              <p:nvPicPr>
                <p:cNvPr id="283" name="Freihand 282">
                  <a:extLst>
                    <a:ext uri="{FF2B5EF4-FFF2-40B4-BE49-F238E27FC236}">
                      <a16:creationId xmlns:a16="http://schemas.microsoft.com/office/drawing/2014/main" id="{4F8DE9D2-81EB-45D7-9971-149CBEE3C6C1}"/>
                    </a:ext>
                  </a:extLst>
                </p:cNvPr>
                <p:cNvPicPr/>
                <p:nvPr/>
              </p:nvPicPr>
              <p:blipFill>
                <a:blip r:embed="rId437"/>
                <a:stretch>
                  <a:fillRect/>
                </a:stretch>
              </p:blipFill>
              <p:spPr>
                <a:xfrm>
                  <a:off x="3967307" y="5427067"/>
                  <a:ext cx="1393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84" name="Freihand 283">
                  <a:extLst>
                    <a:ext uri="{FF2B5EF4-FFF2-40B4-BE49-F238E27FC236}">
                      <a16:creationId xmlns:a16="http://schemas.microsoft.com/office/drawing/2014/main" id="{1E8DA481-CF90-4AFD-BB6E-9261C9565C99}"/>
                    </a:ext>
                  </a:extLst>
                </p14:cNvPr>
                <p14:cNvContentPartPr/>
                <p14:nvPr/>
              </p14:nvContentPartPr>
              <p14:xfrm>
                <a:off x="4104827" y="5428867"/>
                <a:ext cx="107640" cy="95760"/>
              </p14:xfrm>
            </p:contentPart>
          </mc:Choice>
          <mc:Fallback>
            <p:pic>
              <p:nvPicPr>
                <p:cNvPr id="284" name="Freihand 283">
                  <a:extLst>
                    <a:ext uri="{FF2B5EF4-FFF2-40B4-BE49-F238E27FC236}">
                      <a16:creationId xmlns:a16="http://schemas.microsoft.com/office/drawing/2014/main" id="{1E8DA481-CF90-4AFD-BB6E-9261C9565C99}"/>
                    </a:ext>
                  </a:extLst>
                </p:cNvPr>
                <p:cNvPicPr/>
                <p:nvPr/>
              </p:nvPicPr>
              <p:blipFill>
                <a:blip r:embed="rId439"/>
                <a:stretch>
                  <a:fillRect/>
                </a:stretch>
              </p:blipFill>
              <p:spPr>
                <a:xfrm>
                  <a:off x="4100507" y="5424547"/>
                  <a:ext cx="1162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85" name="Freihand 284">
                  <a:extLst>
                    <a:ext uri="{FF2B5EF4-FFF2-40B4-BE49-F238E27FC236}">
                      <a16:creationId xmlns:a16="http://schemas.microsoft.com/office/drawing/2014/main" id="{B8D830E9-8C8B-4311-B885-9BF9943EBC7B}"/>
                    </a:ext>
                  </a:extLst>
                </p14:cNvPr>
                <p14:cNvContentPartPr/>
                <p14:nvPr/>
              </p14:nvContentPartPr>
              <p14:xfrm>
                <a:off x="4173227" y="5403307"/>
                <a:ext cx="849240" cy="228960"/>
              </p14:xfrm>
            </p:contentPart>
          </mc:Choice>
          <mc:Fallback>
            <p:pic>
              <p:nvPicPr>
                <p:cNvPr id="285" name="Freihand 284">
                  <a:extLst>
                    <a:ext uri="{FF2B5EF4-FFF2-40B4-BE49-F238E27FC236}">
                      <a16:creationId xmlns:a16="http://schemas.microsoft.com/office/drawing/2014/main" id="{B8D830E9-8C8B-4311-B885-9BF9943EBC7B}"/>
                    </a:ext>
                  </a:extLst>
                </p:cNvPr>
                <p:cNvPicPr/>
                <p:nvPr/>
              </p:nvPicPr>
              <p:blipFill>
                <a:blip r:embed="rId441"/>
                <a:stretch>
                  <a:fillRect/>
                </a:stretch>
              </p:blipFill>
              <p:spPr>
                <a:xfrm>
                  <a:off x="4168907" y="5398987"/>
                  <a:ext cx="857880" cy="2376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87" name="Freihand 286">
                  <a:extLst>
                    <a:ext uri="{FF2B5EF4-FFF2-40B4-BE49-F238E27FC236}">
                      <a16:creationId xmlns:a16="http://schemas.microsoft.com/office/drawing/2014/main" id="{005418A7-1BAC-46DA-B986-0DC6C517C277}"/>
                    </a:ext>
                  </a:extLst>
                </p14:cNvPr>
                <p14:cNvContentPartPr/>
                <p14:nvPr/>
              </p14:nvContentPartPr>
              <p14:xfrm>
                <a:off x="5244227" y="5377747"/>
                <a:ext cx="23040" cy="132120"/>
              </p14:xfrm>
            </p:contentPart>
          </mc:Choice>
          <mc:Fallback>
            <p:pic>
              <p:nvPicPr>
                <p:cNvPr id="287" name="Freihand 286">
                  <a:extLst>
                    <a:ext uri="{FF2B5EF4-FFF2-40B4-BE49-F238E27FC236}">
                      <a16:creationId xmlns:a16="http://schemas.microsoft.com/office/drawing/2014/main" id="{005418A7-1BAC-46DA-B986-0DC6C517C277}"/>
                    </a:ext>
                  </a:extLst>
                </p:cNvPr>
                <p:cNvPicPr/>
                <p:nvPr/>
              </p:nvPicPr>
              <p:blipFill>
                <a:blip r:embed="rId443"/>
                <a:stretch>
                  <a:fillRect/>
                </a:stretch>
              </p:blipFill>
              <p:spPr>
                <a:xfrm>
                  <a:off x="5239907" y="5373427"/>
                  <a:ext cx="316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88" name="Freihand 287">
                  <a:extLst>
                    <a:ext uri="{FF2B5EF4-FFF2-40B4-BE49-F238E27FC236}">
                      <a16:creationId xmlns:a16="http://schemas.microsoft.com/office/drawing/2014/main" id="{3F439260-8C9F-456F-A775-44EA27BC79EC}"/>
                    </a:ext>
                  </a:extLst>
                </p14:cNvPr>
                <p14:cNvContentPartPr/>
                <p14:nvPr/>
              </p14:nvContentPartPr>
              <p14:xfrm>
                <a:off x="5206787" y="5413747"/>
                <a:ext cx="108720" cy="39240"/>
              </p14:xfrm>
            </p:contentPart>
          </mc:Choice>
          <mc:Fallback>
            <p:pic>
              <p:nvPicPr>
                <p:cNvPr id="288" name="Freihand 287">
                  <a:extLst>
                    <a:ext uri="{FF2B5EF4-FFF2-40B4-BE49-F238E27FC236}">
                      <a16:creationId xmlns:a16="http://schemas.microsoft.com/office/drawing/2014/main" id="{3F439260-8C9F-456F-A775-44EA27BC79EC}"/>
                    </a:ext>
                  </a:extLst>
                </p:cNvPr>
                <p:cNvPicPr/>
                <p:nvPr/>
              </p:nvPicPr>
              <p:blipFill>
                <a:blip r:embed="rId445"/>
                <a:stretch>
                  <a:fillRect/>
                </a:stretch>
              </p:blipFill>
              <p:spPr>
                <a:xfrm>
                  <a:off x="5202467" y="5409427"/>
                  <a:ext cx="11736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89" name="Freihand 288">
                  <a:extLst>
                    <a:ext uri="{FF2B5EF4-FFF2-40B4-BE49-F238E27FC236}">
                      <a16:creationId xmlns:a16="http://schemas.microsoft.com/office/drawing/2014/main" id="{F070EF92-5A96-4EA4-B28B-708DDBCEED1B}"/>
                    </a:ext>
                  </a:extLst>
                </p14:cNvPr>
                <p14:cNvContentPartPr/>
                <p14:nvPr/>
              </p14:nvContentPartPr>
              <p14:xfrm>
                <a:off x="5294267" y="5429587"/>
                <a:ext cx="114840" cy="79200"/>
              </p14:xfrm>
            </p:contentPart>
          </mc:Choice>
          <mc:Fallback>
            <p:pic>
              <p:nvPicPr>
                <p:cNvPr id="289" name="Freihand 288">
                  <a:extLst>
                    <a:ext uri="{FF2B5EF4-FFF2-40B4-BE49-F238E27FC236}">
                      <a16:creationId xmlns:a16="http://schemas.microsoft.com/office/drawing/2014/main" id="{F070EF92-5A96-4EA4-B28B-708DDBCEED1B}"/>
                    </a:ext>
                  </a:extLst>
                </p:cNvPr>
                <p:cNvPicPr/>
                <p:nvPr/>
              </p:nvPicPr>
              <p:blipFill>
                <a:blip r:embed="rId447"/>
                <a:stretch>
                  <a:fillRect/>
                </a:stretch>
              </p:blipFill>
              <p:spPr>
                <a:xfrm>
                  <a:off x="5289947" y="5425267"/>
                  <a:ext cx="1234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90" name="Freihand 289">
                  <a:extLst>
                    <a:ext uri="{FF2B5EF4-FFF2-40B4-BE49-F238E27FC236}">
                      <a16:creationId xmlns:a16="http://schemas.microsoft.com/office/drawing/2014/main" id="{FFC454E1-6BD2-41A6-8AA2-265137788538}"/>
                    </a:ext>
                  </a:extLst>
                </p14:cNvPr>
                <p14:cNvContentPartPr/>
                <p14:nvPr/>
              </p14:nvContentPartPr>
              <p14:xfrm>
                <a:off x="5640587" y="5410147"/>
                <a:ext cx="105480" cy="227520"/>
              </p14:xfrm>
            </p:contentPart>
          </mc:Choice>
          <mc:Fallback>
            <p:pic>
              <p:nvPicPr>
                <p:cNvPr id="290" name="Freihand 289">
                  <a:extLst>
                    <a:ext uri="{FF2B5EF4-FFF2-40B4-BE49-F238E27FC236}">
                      <a16:creationId xmlns:a16="http://schemas.microsoft.com/office/drawing/2014/main" id="{FFC454E1-6BD2-41A6-8AA2-265137788538}"/>
                    </a:ext>
                  </a:extLst>
                </p:cNvPr>
                <p:cNvPicPr/>
                <p:nvPr/>
              </p:nvPicPr>
              <p:blipFill>
                <a:blip r:embed="rId449"/>
                <a:stretch>
                  <a:fillRect/>
                </a:stretch>
              </p:blipFill>
              <p:spPr>
                <a:xfrm>
                  <a:off x="5636267" y="5405827"/>
                  <a:ext cx="11412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91" name="Freihand 290">
                  <a:extLst>
                    <a:ext uri="{FF2B5EF4-FFF2-40B4-BE49-F238E27FC236}">
                      <a16:creationId xmlns:a16="http://schemas.microsoft.com/office/drawing/2014/main" id="{80A8F365-7383-4E2F-8EF0-292DBA8BEDC6}"/>
                    </a:ext>
                  </a:extLst>
                </p14:cNvPr>
                <p14:cNvContentPartPr/>
                <p14:nvPr/>
              </p14:nvContentPartPr>
              <p14:xfrm>
                <a:off x="5772347" y="5422027"/>
                <a:ext cx="110880" cy="94680"/>
              </p14:xfrm>
            </p:contentPart>
          </mc:Choice>
          <mc:Fallback>
            <p:pic>
              <p:nvPicPr>
                <p:cNvPr id="291" name="Freihand 290">
                  <a:extLst>
                    <a:ext uri="{FF2B5EF4-FFF2-40B4-BE49-F238E27FC236}">
                      <a16:creationId xmlns:a16="http://schemas.microsoft.com/office/drawing/2014/main" id="{80A8F365-7383-4E2F-8EF0-292DBA8BEDC6}"/>
                    </a:ext>
                  </a:extLst>
                </p:cNvPr>
                <p:cNvPicPr/>
                <p:nvPr/>
              </p:nvPicPr>
              <p:blipFill>
                <a:blip r:embed="rId451"/>
                <a:stretch>
                  <a:fillRect/>
                </a:stretch>
              </p:blipFill>
              <p:spPr>
                <a:xfrm>
                  <a:off x="5768027" y="5417707"/>
                  <a:ext cx="1195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92" name="Freihand 291">
                  <a:extLst>
                    <a:ext uri="{FF2B5EF4-FFF2-40B4-BE49-F238E27FC236}">
                      <a16:creationId xmlns:a16="http://schemas.microsoft.com/office/drawing/2014/main" id="{9FED839D-E558-4F4C-8156-D4172EBA1640}"/>
                    </a:ext>
                  </a:extLst>
                </p14:cNvPr>
                <p14:cNvContentPartPr/>
                <p14:nvPr/>
              </p14:nvContentPartPr>
              <p14:xfrm>
                <a:off x="5856587" y="5364067"/>
                <a:ext cx="282600" cy="137880"/>
              </p14:xfrm>
            </p:contentPart>
          </mc:Choice>
          <mc:Fallback>
            <p:pic>
              <p:nvPicPr>
                <p:cNvPr id="292" name="Freihand 291">
                  <a:extLst>
                    <a:ext uri="{FF2B5EF4-FFF2-40B4-BE49-F238E27FC236}">
                      <a16:creationId xmlns:a16="http://schemas.microsoft.com/office/drawing/2014/main" id="{9FED839D-E558-4F4C-8156-D4172EBA1640}"/>
                    </a:ext>
                  </a:extLst>
                </p:cNvPr>
                <p:cNvPicPr/>
                <p:nvPr/>
              </p:nvPicPr>
              <p:blipFill>
                <a:blip r:embed="rId453"/>
                <a:stretch>
                  <a:fillRect/>
                </a:stretch>
              </p:blipFill>
              <p:spPr>
                <a:xfrm>
                  <a:off x="5852267" y="5359747"/>
                  <a:ext cx="29124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93" name="Freihand 292">
                  <a:extLst>
                    <a:ext uri="{FF2B5EF4-FFF2-40B4-BE49-F238E27FC236}">
                      <a16:creationId xmlns:a16="http://schemas.microsoft.com/office/drawing/2014/main" id="{1D9025EF-6FF0-4F76-B76F-971CD1CF68DE}"/>
                    </a:ext>
                  </a:extLst>
                </p14:cNvPr>
                <p14:cNvContentPartPr/>
                <p14:nvPr/>
              </p14:nvContentPartPr>
              <p14:xfrm>
                <a:off x="6128747" y="5346787"/>
                <a:ext cx="196200" cy="149040"/>
              </p14:xfrm>
            </p:contentPart>
          </mc:Choice>
          <mc:Fallback>
            <p:pic>
              <p:nvPicPr>
                <p:cNvPr id="293" name="Freihand 292">
                  <a:extLst>
                    <a:ext uri="{FF2B5EF4-FFF2-40B4-BE49-F238E27FC236}">
                      <a16:creationId xmlns:a16="http://schemas.microsoft.com/office/drawing/2014/main" id="{1D9025EF-6FF0-4F76-B76F-971CD1CF68DE}"/>
                    </a:ext>
                  </a:extLst>
                </p:cNvPr>
                <p:cNvPicPr/>
                <p:nvPr/>
              </p:nvPicPr>
              <p:blipFill>
                <a:blip r:embed="rId455"/>
                <a:stretch>
                  <a:fillRect/>
                </a:stretch>
              </p:blipFill>
              <p:spPr>
                <a:xfrm>
                  <a:off x="6124427" y="5342467"/>
                  <a:ext cx="2048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96" name="Freihand 295">
                  <a:extLst>
                    <a:ext uri="{FF2B5EF4-FFF2-40B4-BE49-F238E27FC236}">
                      <a16:creationId xmlns:a16="http://schemas.microsoft.com/office/drawing/2014/main" id="{1DF20DC1-244C-4577-94AF-83B6D40B7FE6}"/>
                    </a:ext>
                  </a:extLst>
                </p14:cNvPr>
                <p14:cNvContentPartPr/>
                <p14:nvPr/>
              </p14:nvContentPartPr>
              <p14:xfrm>
                <a:off x="6493067" y="5358307"/>
                <a:ext cx="31320" cy="142200"/>
              </p14:xfrm>
            </p:contentPart>
          </mc:Choice>
          <mc:Fallback>
            <p:pic>
              <p:nvPicPr>
                <p:cNvPr id="296" name="Freihand 295">
                  <a:extLst>
                    <a:ext uri="{FF2B5EF4-FFF2-40B4-BE49-F238E27FC236}">
                      <a16:creationId xmlns:a16="http://schemas.microsoft.com/office/drawing/2014/main" id="{1DF20DC1-244C-4577-94AF-83B6D40B7FE6}"/>
                    </a:ext>
                  </a:extLst>
                </p:cNvPr>
                <p:cNvPicPr/>
                <p:nvPr/>
              </p:nvPicPr>
              <p:blipFill>
                <a:blip r:embed="rId457"/>
                <a:stretch>
                  <a:fillRect/>
                </a:stretch>
              </p:blipFill>
              <p:spPr>
                <a:xfrm>
                  <a:off x="6488747" y="5353987"/>
                  <a:ext cx="399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97" name="Freihand 296">
                  <a:extLst>
                    <a:ext uri="{FF2B5EF4-FFF2-40B4-BE49-F238E27FC236}">
                      <a16:creationId xmlns:a16="http://schemas.microsoft.com/office/drawing/2014/main" id="{9F56B915-1148-417E-BCC6-C11D1E1BEE05}"/>
                    </a:ext>
                  </a:extLst>
                </p14:cNvPr>
                <p14:cNvContentPartPr/>
                <p14:nvPr/>
              </p14:nvContentPartPr>
              <p14:xfrm>
                <a:off x="6485867" y="5392507"/>
                <a:ext cx="104400" cy="46440"/>
              </p14:xfrm>
            </p:contentPart>
          </mc:Choice>
          <mc:Fallback>
            <p:pic>
              <p:nvPicPr>
                <p:cNvPr id="297" name="Freihand 296">
                  <a:extLst>
                    <a:ext uri="{FF2B5EF4-FFF2-40B4-BE49-F238E27FC236}">
                      <a16:creationId xmlns:a16="http://schemas.microsoft.com/office/drawing/2014/main" id="{9F56B915-1148-417E-BCC6-C11D1E1BEE05}"/>
                    </a:ext>
                  </a:extLst>
                </p:cNvPr>
                <p:cNvPicPr/>
                <p:nvPr/>
              </p:nvPicPr>
              <p:blipFill>
                <a:blip r:embed="rId459"/>
                <a:stretch>
                  <a:fillRect/>
                </a:stretch>
              </p:blipFill>
              <p:spPr>
                <a:xfrm>
                  <a:off x="6481547" y="5388187"/>
                  <a:ext cx="11304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98" name="Freihand 297">
                  <a:extLst>
                    <a:ext uri="{FF2B5EF4-FFF2-40B4-BE49-F238E27FC236}">
                      <a16:creationId xmlns:a16="http://schemas.microsoft.com/office/drawing/2014/main" id="{32B29002-5D69-490C-9286-24C259B04E65}"/>
                    </a:ext>
                  </a:extLst>
                </p14:cNvPr>
                <p14:cNvContentPartPr/>
                <p14:nvPr/>
              </p14:nvContentPartPr>
              <p14:xfrm>
                <a:off x="6541667" y="5357947"/>
                <a:ext cx="217800" cy="137160"/>
              </p14:xfrm>
            </p:contentPart>
          </mc:Choice>
          <mc:Fallback>
            <p:pic>
              <p:nvPicPr>
                <p:cNvPr id="298" name="Freihand 297">
                  <a:extLst>
                    <a:ext uri="{FF2B5EF4-FFF2-40B4-BE49-F238E27FC236}">
                      <a16:creationId xmlns:a16="http://schemas.microsoft.com/office/drawing/2014/main" id="{32B29002-5D69-490C-9286-24C259B04E65}"/>
                    </a:ext>
                  </a:extLst>
                </p:cNvPr>
                <p:cNvPicPr/>
                <p:nvPr/>
              </p:nvPicPr>
              <p:blipFill>
                <a:blip r:embed="rId461"/>
                <a:stretch>
                  <a:fillRect/>
                </a:stretch>
              </p:blipFill>
              <p:spPr>
                <a:xfrm>
                  <a:off x="6537347" y="5353627"/>
                  <a:ext cx="22644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300" name="Freihand 299">
                  <a:extLst>
                    <a:ext uri="{FF2B5EF4-FFF2-40B4-BE49-F238E27FC236}">
                      <a16:creationId xmlns:a16="http://schemas.microsoft.com/office/drawing/2014/main" id="{C4D96F73-BDD9-43C3-989F-7B8A4CB37277}"/>
                    </a:ext>
                  </a:extLst>
                </p14:cNvPr>
                <p14:cNvContentPartPr/>
                <p14:nvPr/>
              </p14:nvContentPartPr>
              <p14:xfrm>
                <a:off x="6926867" y="5336347"/>
                <a:ext cx="126720" cy="138960"/>
              </p14:xfrm>
            </p:contentPart>
          </mc:Choice>
          <mc:Fallback>
            <p:pic>
              <p:nvPicPr>
                <p:cNvPr id="300" name="Freihand 299">
                  <a:extLst>
                    <a:ext uri="{FF2B5EF4-FFF2-40B4-BE49-F238E27FC236}">
                      <a16:creationId xmlns:a16="http://schemas.microsoft.com/office/drawing/2014/main" id="{C4D96F73-BDD9-43C3-989F-7B8A4CB37277}"/>
                    </a:ext>
                  </a:extLst>
                </p:cNvPr>
                <p:cNvPicPr/>
                <p:nvPr/>
              </p:nvPicPr>
              <p:blipFill>
                <a:blip r:embed="rId463"/>
                <a:stretch>
                  <a:fillRect/>
                </a:stretch>
              </p:blipFill>
              <p:spPr>
                <a:xfrm>
                  <a:off x="6922547" y="5332027"/>
                  <a:ext cx="1353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301" name="Freihand 300">
                  <a:extLst>
                    <a:ext uri="{FF2B5EF4-FFF2-40B4-BE49-F238E27FC236}">
                      <a16:creationId xmlns:a16="http://schemas.microsoft.com/office/drawing/2014/main" id="{EF09566E-9BB0-4998-9AB1-EEC0A3C76BC7}"/>
                    </a:ext>
                  </a:extLst>
                </p14:cNvPr>
                <p14:cNvContentPartPr/>
                <p14:nvPr/>
              </p14:nvContentPartPr>
              <p14:xfrm>
                <a:off x="7056467" y="5410867"/>
                <a:ext cx="433800" cy="63720"/>
              </p14:xfrm>
            </p:contentPart>
          </mc:Choice>
          <mc:Fallback>
            <p:pic>
              <p:nvPicPr>
                <p:cNvPr id="301" name="Freihand 300">
                  <a:extLst>
                    <a:ext uri="{FF2B5EF4-FFF2-40B4-BE49-F238E27FC236}">
                      <a16:creationId xmlns:a16="http://schemas.microsoft.com/office/drawing/2014/main" id="{EF09566E-9BB0-4998-9AB1-EEC0A3C76BC7}"/>
                    </a:ext>
                  </a:extLst>
                </p:cNvPr>
                <p:cNvPicPr/>
                <p:nvPr/>
              </p:nvPicPr>
              <p:blipFill>
                <a:blip r:embed="rId465"/>
                <a:stretch>
                  <a:fillRect/>
                </a:stretch>
              </p:blipFill>
              <p:spPr>
                <a:xfrm>
                  <a:off x="7052147" y="5406547"/>
                  <a:ext cx="4424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302" name="Freihand 301">
                  <a:extLst>
                    <a:ext uri="{FF2B5EF4-FFF2-40B4-BE49-F238E27FC236}">
                      <a16:creationId xmlns:a16="http://schemas.microsoft.com/office/drawing/2014/main" id="{CB807164-036D-40C8-9A0A-E4032C094B3B}"/>
                    </a:ext>
                  </a:extLst>
                </p14:cNvPr>
                <p14:cNvContentPartPr/>
                <p14:nvPr/>
              </p14:nvContentPartPr>
              <p14:xfrm>
                <a:off x="7677827" y="5405107"/>
                <a:ext cx="93960" cy="112320"/>
              </p14:xfrm>
            </p:contentPart>
          </mc:Choice>
          <mc:Fallback>
            <p:pic>
              <p:nvPicPr>
                <p:cNvPr id="302" name="Freihand 301">
                  <a:extLst>
                    <a:ext uri="{FF2B5EF4-FFF2-40B4-BE49-F238E27FC236}">
                      <a16:creationId xmlns:a16="http://schemas.microsoft.com/office/drawing/2014/main" id="{CB807164-036D-40C8-9A0A-E4032C094B3B}"/>
                    </a:ext>
                  </a:extLst>
                </p:cNvPr>
                <p:cNvPicPr/>
                <p:nvPr/>
              </p:nvPicPr>
              <p:blipFill>
                <a:blip r:embed="rId467"/>
                <a:stretch>
                  <a:fillRect/>
                </a:stretch>
              </p:blipFill>
              <p:spPr>
                <a:xfrm>
                  <a:off x="7673507" y="5400787"/>
                  <a:ext cx="1026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303" name="Freihand 302">
                  <a:extLst>
                    <a:ext uri="{FF2B5EF4-FFF2-40B4-BE49-F238E27FC236}">
                      <a16:creationId xmlns:a16="http://schemas.microsoft.com/office/drawing/2014/main" id="{977D08C2-3472-4CD6-B544-60805C747838}"/>
                    </a:ext>
                  </a:extLst>
                </p14:cNvPr>
                <p14:cNvContentPartPr/>
                <p14:nvPr/>
              </p14:nvContentPartPr>
              <p14:xfrm>
                <a:off x="7820027" y="5403307"/>
                <a:ext cx="98280" cy="60840"/>
              </p14:xfrm>
            </p:contentPart>
          </mc:Choice>
          <mc:Fallback>
            <p:pic>
              <p:nvPicPr>
                <p:cNvPr id="303" name="Freihand 302">
                  <a:extLst>
                    <a:ext uri="{FF2B5EF4-FFF2-40B4-BE49-F238E27FC236}">
                      <a16:creationId xmlns:a16="http://schemas.microsoft.com/office/drawing/2014/main" id="{977D08C2-3472-4CD6-B544-60805C747838}"/>
                    </a:ext>
                  </a:extLst>
                </p:cNvPr>
                <p:cNvPicPr/>
                <p:nvPr/>
              </p:nvPicPr>
              <p:blipFill>
                <a:blip r:embed="rId469"/>
                <a:stretch>
                  <a:fillRect/>
                </a:stretch>
              </p:blipFill>
              <p:spPr>
                <a:xfrm>
                  <a:off x="7815707" y="5398987"/>
                  <a:ext cx="10692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304" name="Freihand 303">
                  <a:extLst>
                    <a:ext uri="{FF2B5EF4-FFF2-40B4-BE49-F238E27FC236}">
                      <a16:creationId xmlns:a16="http://schemas.microsoft.com/office/drawing/2014/main" id="{B62DB606-069B-4DDF-BAD2-AD796F3C9E69}"/>
                    </a:ext>
                  </a:extLst>
                </p14:cNvPr>
                <p14:cNvContentPartPr/>
                <p14:nvPr/>
              </p14:nvContentPartPr>
              <p14:xfrm>
                <a:off x="7901747" y="5408707"/>
                <a:ext cx="79560" cy="57240"/>
              </p14:xfrm>
            </p:contentPart>
          </mc:Choice>
          <mc:Fallback>
            <p:pic>
              <p:nvPicPr>
                <p:cNvPr id="304" name="Freihand 303">
                  <a:extLst>
                    <a:ext uri="{FF2B5EF4-FFF2-40B4-BE49-F238E27FC236}">
                      <a16:creationId xmlns:a16="http://schemas.microsoft.com/office/drawing/2014/main" id="{B62DB606-069B-4DDF-BAD2-AD796F3C9E69}"/>
                    </a:ext>
                  </a:extLst>
                </p:cNvPr>
                <p:cNvPicPr/>
                <p:nvPr/>
              </p:nvPicPr>
              <p:blipFill>
                <a:blip r:embed="rId471"/>
                <a:stretch>
                  <a:fillRect/>
                </a:stretch>
              </p:blipFill>
              <p:spPr>
                <a:xfrm>
                  <a:off x="7897427" y="5404387"/>
                  <a:ext cx="8820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305" name="Freihand 304">
                  <a:extLst>
                    <a:ext uri="{FF2B5EF4-FFF2-40B4-BE49-F238E27FC236}">
                      <a16:creationId xmlns:a16="http://schemas.microsoft.com/office/drawing/2014/main" id="{D60A0683-768B-4EAD-97B0-D01DF22AEA9B}"/>
                    </a:ext>
                  </a:extLst>
                </p14:cNvPr>
                <p14:cNvContentPartPr/>
                <p14:nvPr/>
              </p14:nvContentPartPr>
              <p14:xfrm>
                <a:off x="8032067" y="5327707"/>
                <a:ext cx="300960" cy="130680"/>
              </p14:xfrm>
            </p:contentPart>
          </mc:Choice>
          <mc:Fallback>
            <p:pic>
              <p:nvPicPr>
                <p:cNvPr id="305" name="Freihand 304">
                  <a:extLst>
                    <a:ext uri="{FF2B5EF4-FFF2-40B4-BE49-F238E27FC236}">
                      <a16:creationId xmlns:a16="http://schemas.microsoft.com/office/drawing/2014/main" id="{D60A0683-768B-4EAD-97B0-D01DF22AEA9B}"/>
                    </a:ext>
                  </a:extLst>
                </p:cNvPr>
                <p:cNvPicPr/>
                <p:nvPr/>
              </p:nvPicPr>
              <p:blipFill>
                <a:blip r:embed="rId473"/>
                <a:stretch>
                  <a:fillRect/>
                </a:stretch>
              </p:blipFill>
              <p:spPr>
                <a:xfrm>
                  <a:off x="8027747" y="5323387"/>
                  <a:ext cx="3096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308" name="Freihand 307">
                  <a:extLst>
                    <a:ext uri="{FF2B5EF4-FFF2-40B4-BE49-F238E27FC236}">
                      <a16:creationId xmlns:a16="http://schemas.microsoft.com/office/drawing/2014/main" id="{D6A3A743-D906-416C-9C8D-5B9913CF4D35}"/>
                    </a:ext>
                  </a:extLst>
                </p14:cNvPr>
                <p14:cNvContentPartPr/>
                <p14:nvPr/>
              </p14:nvContentPartPr>
              <p14:xfrm>
                <a:off x="609947" y="5656027"/>
                <a:ext cx="324360" cy="151920"/>
              </p14:xfrm>
            </p:contentPart>
          </mc:Choice>
          <mc:Fallback>
            <p:pic>
              <p:nvPicPr>
                <p:cNvPr id="308" name="Freihand 307">
                  <a:extLst>
                    <a:ext uri="{FF2B5EF4-FFF2-40B4-BE49-F238E27FC236}">
                      <a16:creationId xmlns:a16="http://schemas.microsoft.com/office/drawing/2014/main" id="{D6A3A743-D906-416C-9C8D-5B9913CF4D35}"/>
                    </a:ext>
                  </a:extLst>
                </p:cNvPr>
                <p:cNvPicPr/>
                <p:nvPr/>
              </p:nvPicPr>
              <p:blipFill>
                <a:blip r:embed="rId475"/>
                <a:stretch>
                  <a:fillRect/>
                </a:stretch>
              </p:blipFill>
              <p:spPr>
                <a:xfrm>
                  <a:off x="605627" y="5651707"/>
                  <a:ext cx="3330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309" name="Freihand 308">
                  <a:extLst>
                    <a:ext uri="{FF2B5EF4-FFF2-40B4-BE49-F238E27FC236}">
                      <a16:creationId xmlns:a16="http://schemas.microsoft.com/office/drawing/2014/main" id="{5CC5D360-9B69-455E-A792-307C7FA7C013}"/>
                    </a:ext>
                  </a:extLst>
                </p14:cNvPr>
                <p14:cNvContentPartPr/>
                <p14:nvPr/>
              </p14:nvContentPartPr>
              <p14:xfrm>
                <a:off x="954107" y="5677267"/>
                <a:ext cx="25560" cy="96840"/>
              </p14:xfrm>
            </p:contentPart>
          </mc:Choice>
          <mc:Fallback>
            <p:pic>
              <p:nvPicPr>
                <p:cNvPr id="309" name="Freihand 308">
                  <a:extLst>
                    <a:ext uri="{FF2B5EF4-FFF2-40B4-BE49-F238E27FC236}">
                      <a16:creationId xmlns:a16="http://schemas.microsoft.com/office/drawing/2014/main" id="{5CC5D360-9B69-455E-A792-307C7FA7C013}"/>
                    </a:ext>
                  </a:extLst>
                </p:cNvPr>
                <p:cNvPicPr/>
                <p:nvPr/>
              </p:nvPicPr>
              <p:blipFill>
                <a:blip r:embed="rId477"/>
                <a:stretch>
                  <a:fillRect/>
                </a:stretch>
              </p:blipFill>
              <p:spPr>
                <a:xfrm>
                  <a:off x="949787" y="5672947"/>
                  <a:ext cx="342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310" name="Freihand 309">
                  <a:extLst>
                    <a:ext uri="{FF2B5EF4-FFF2-40B4-BE49-F238E27FC236}">
                      <a16:creationId xmlns:a16="http://schemas.microsoft.com/office/drawing/2014/main" id="{FECCE3F5-578E-4999-BB4B-1DB52E5F66DA}"/>
                    </a:ext>
                  </a:extLst>
                </p14:cNvPr>
                <p14:cNvContentPartPr/>
                <p14:nvPr/>
              </p14:nvContentPartPr>
              <p14:xfrm>
                <a:off x="1018547" y="5602027"/>
                <a:ext cx="154800" cy="162720"/>
              </p14:xfrm>
            </p:contentPart>
          </mc:Choice>
          <mc:Fallback>
            <p:pic>
              <p:nvPicPr>
                <p:cNvPr id="310" name="Freihand 309">
                  <a:extLst>
                    <a:ext uri="{FF2B5EF4-FFF2-40B4-BE49-F238E27FC236}">
                      <a16:creationId xmlns:a16="http://schemas.microsoft.com/office/drawing/2014/main" id="{FECCE3F5-578E-4999-BB4B-1DB52E5F66DA}"/>
                    </a:ext>
                  </a:extLst>
                </p:cNvPr>
                <p:cNvPicPr/>
                <p:nvPr/>
              </p:nvPicPr>
              <p:blipFill>
                <a:blip r:embed="rId479"/>
                <a:stretch>
                  <a:fillRect/>
                </a:stretch>
              </p:blipFill>
              <p:spPr>
                <a:xfrm>
                  <a:off x="1014227" y="5597707"/>
                  <a:ext cx="16344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311" name="Freihand 310">
                  <a:extLst>
                    <a:ext uri="{FF2B5EF4-FFF2-40B4-BE49-F238E27FC236}">
                      <a16:creationId xmlns:a16="http://schemas.microsoft.com/office/drawing/2014/main" id="{BB738D25-BCC8-473A-A1A0-717E0E5828B3}"/>
                    </a:ext>
                  </a:extLst>
                </p14:cNvPr>
                <p14:cNvContentPartPr/>
                <p14:nvPr/>
              </p14:nvContentPartPr>
              <p14:xfrm>
                <a:off x="968507" y="5580067"/>
                <a:ext cx="360" cy="360"/>
              </p14:xfrm>
            </p:contentPart>
          </mc:Choice>
          <mc:Fallback>
            <p:pic>
              <p:nvPicPr>
                <p:cNvPr id="311" name="Freihand 310">
                  <a:extLst>
                    <a:ext uri="{FF2B5EF4-FFF2-40B4-BE49-F238E27FC236}">
                      <a16:creationId xmlns:a16="http://schemas.microsoft.com/office/drawing/2014/main" id="{BB738D25-BCC8-473A-A1A0-717E0E5828B3}"/>
                    </a:ext>
                  </a:extLst>
                </p:cNvPr>
                <p:cNvPicPr/>
                <p:nvPr/>
              </p:nvPicPr>
              <p:blipFill>
                <a:blip r:embed="rId9"/>
                <a:stretch>
                  <a:fillRect/>
                </a:stretch>
              </p:blipFill>
              <p:spPr>
                <a:xfrm>
                  <a:off x="964187" y="5575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312" name="Freihand 311">
                  <a:extLst>
                    <a:ext uri="{FF2B5EF4-FFF2-40B4-BE49-F238E27FC236}">
                      <a16:creationId xmlns:a16="http://schemas.microsoft.com/office/drawing/2014/main" id="{8DEEF5C4-6A44-421A-8D4D-70592E250070}"/>
                    </a:ext>
                  </a:extLst>
                </p14:cNvPr>
                <p14:cNvContentPartPr/>
                <p14:nvPr/>
              </p14:nvContentPartPr>
              <p14:xfrm>
                <a:off x="1385387" y="5596987"/>
                <a:ext cx="182520" cy="169200"/>
              </p14:xfrm>
            </p:contentPart>
          </mc:Choice>
          <mc:Fallback>
            <p:pic>
              <p:nvPicPr>
                <p:cNvPr id="312" name="Freihand 311">
                  <a:extLst>
                    <a:ext uri="{FF2B5EF4-FFF2-40B4-BE49-F238E27FC236}">
                      <a16:creationId xmlns:a16="http://schemas.microsoft.com/office/drawing/2014/main" id="{8DEEF5C4-6A44-421A-8D4D-70592E250070}"/>
                    </a:ext>
                  </a:extLst>
                </p:cNvPr>
                <p:cNvPicPr/>
                <p:nvPr/>
              </p:nvPicPr>
              <p:blipFill>
                <a:blip r:embed="rId482"/>
                <a:stretch>
                  <a:fillRect/>
                </a:stretch>
              </p:blipFill>
              <p:spPr>
                <a:xfrm>
                  <a:off x="1381067" y="5592667"/>
                  <a:ext cx="1911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313" name="Freihand 312">
                  <a:extLst>
                    <a:ext uri="{FF2B5EF4-FFF2-40B4-BE49-F238E27FC236}">
                      <a16:creationId xmlns:a16="http://schemas.microsoft.com/office/drawing/2014/main" id="{D23E9E45-5000-49C8-AE0D-4FA0FBA6C88D}"/>
                    </a:ext>
                  </a:extLst>
                </p14:cNvPr>
                <p14:cNvContentPartPr/>
                <p14:nvPr/>
              </p14:nvContentPartPr>
              <p14:xfrm>
                <a:off x="1346867" y="5640547"/>
                <a:ext cx="162360" cy="3600"/>
              </p14:xfrm>
            </p:contentPart>
          </mc:Choice>
          <mc:Fallback>
            <p:pic>
              <p:nvPicPr>
                <p:cNvPr id="313" name="Freihand 312">
                  <a:extLst>
                    <a:ext uri="{FF2B5EF4-FFF2-40B4-BE49-F238E27FC236}">
                      <a16:creationId xmlns:a16="http://schemas.microsoft.com/office/drawing/2014/main" id="{D23E9E45-5000-49C8-AE0D-4FA0FBA6C88D}"/>
                    </a:ext>
                  </a:extLst>
                </p:cNvPr>
                <p:cNvPicPr/>
                <p:nvPr/>
              </p:nvPicPr>
              <p:blipFill>
                <a:blip r:embed="rId484"/>
                <a:stretch>
                  <a:fillRect/>
                </a:stretch>
              </p:blipFill>
              <p:spPr>
                <a:xfrm>
                  <a:off x="1342547" y="5636227"/>
                  <a:ext cx="1710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314" name="Freihand 313">
                  <a:extLst>
                    <a:ext uri="{FF2B5EF4-FFF2-40B4-BE49-F238E27FC236}">
                      <a16:creationId xmlns:a16="http://schemas.microsoft.com/office/drawing/2014/main" id="{B0E89E91-6CF8-4A66-9C4C-AF03FEAB1482}"/>
                    </a:ext>
                  </a:extLst>
                </p14:cNvPr>
                <p14:cNvContentPartPr/>
                <p14:nvPr/>
              </p14:nvContentPartPr>
              <p14:xfrm>
                <a:off x="1611467" y="5655307"/>
                <a:ext cx="147240" cy="72000"/>
              </p14:xfrm>
            </p:contentPart>
          </mc:Choice>
          <mc:Fallback>
            <p:pic>
              <p:nvPicPr>
                <p:cNvPr id="314" name="Freihand 313">
                  <a:extLst>
                    <a:ext uri="{FF2B5EF4-FFF2-40B4-BE49-F238E27FC236}">
                      <a16:creationId xmlns:a16="http://schemas.microsoft.com/office/drawing/2014/main" id="{B0E89E91-6CF8-4A66-9C4C-AF03FEAB1482}"/>
                    </a:ext>
                  </a:extLst>
                </p:cNvPr>
                <p:cNvPicPr/>
                <p:nvPr/>
              </p:nvPicPr>
              <p:blipFill>
                <a:blip r:embed="rId486"/>
                <a:stretch>
                  <a:fillRect/>
                </a:stretch>
              </p:blipFill>
              <p:spPr>
                <a:xfrm>
                  <a:off x="1607147" y="5650987"/>
                  <a:ext cx="155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315" name="Freihand 314">
                  <a:extLst>
                    <a:ext uri="{FF2B5EF4-FFF2-40B4-BE49-F238E27FC236}">
                      <a16:creationId xmlns:a16="http://schemas.microsoft.com/office/drawing/2014/main" id="{26F7B4B5-A3BE-4E53-8DD9-52327D3ADC0D}"/>
                    </a:ext>
                  </a:extLst>
                </p14:cNvPr>
                <p14:cNvContentPartPr/>
                <p14:nvPr/>
              </p14:nvContentPartPr>
              <p14:xfrm>
                <a:off x="1827467" y="5585467"/>
                <a:ext cx="15120" cy="42120"/>
              </p14:xfrm>
            </p:contentPart>
          </mc:Choice>
          <mc:Fallback>
            <p:pic>
              <p:nvPicPr>
                <p:cNvPr id="315" name="Freihand 314">
                  <a:extLst>
                    <a:ext uri="{FF2B5EF4-FFF2-40B4-BE49-F238E27FC236}">
                      <a16:creationId xmlns:a16="http://schemas.microsoft.com/office/drawing/2014/main" id="{26F7B4B5-A3BE-4E53-8DD9-52327D3ADC0D}"/>
                    </a:ext>
                  </a:extLst>
                </p:cNvPr>
                <p:cNvPicPr/>
                <p:nvPr/>
              </p:nvPicPr>
              <p:blipFill>
                <a:blip r:embed="rId488"/>
                <a:stretch>
                  <a:fillRect/>
                </a:stretch>
              </p:blipFill>
              <p:spPr>
                <a:xfrm>
                  <a:off x="1823147" y="5581147"/>
                  <a:ext cx="2376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16" name="Freihand 315">
                  <a:extLst>
                    <a:ext uri="{FF2B5EF4-FFF2-40B4-BE49-F238E27FC236}">
                      <a16:creationId xmlns:a16="http://schemas.microsoft.com/office/drawing/2014/main" id="{CC498C4D-8344-494A-9E6D-DB766C59623B}"/>
                    </a:ext>
                  </a:extLst>
                </p14:cNvPr>
                <p14:cNvContentPartPr/>
                <p14:nvPr/>
              </p14:nvContentPartPr>
              <p14:xfrm>
                <a:off x="1767347" y="5606707"/>
                <a:ext cx="147600" cy="127800"/>
              </p14:xfrm>
            </p:contentPart>
          </mc:Choice>
          <mc:Fallback>
            <p:pic>
              <p:nvPicPr>
                <p:cNvPr id="316" name="Freihand 315">
                  <a:extLst>
                    <a:ext uri="{FF2B5EF4-FFF2-40B4-BE49-F238E27FC236}">
                      <a16:creationId xmlns:a16="http://schemas.microsoft.com/office/drawing/2014/main" id="{CC498C4D-8344-494A-9E6D-DB766C59623B}"/>
                    </a:ext>
                  </a:extLst>
                </p:cNvPr>
                <p:cNvPicPr/>
                <p:nvPr/>
              </p:nvPicPr>
              <p:blipFill>
                <a:blip r:embed="rId490"/>
                <a:stretch>
                  <a:fillRect/>
                </a:stretch>
              </p:blipFill>
              <p:spPr>
                <a:xfrm>
                  <a:off x="1763027" y="5602387"/>
                  <a:ext cx="1562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17" name="Freihand 316">
                  <a:extLst>
                    <a:ext uri="{FF2B5EF4-FFF2-40B4-BE49-F238E27FC236}">
                      <a16:creationId xmlns:a16="http://schemas.microsoft.com/office/drawing/2014/main" id="{9B6A3655-FAE8-4813-9C34-36D2E42A5DDF}"/>
                    </a:ext>
                  </a:extLst>
                </p14:cNvPr>
                <p14:cNvContentPartPr/>
                <p14:nvPr/>
              </p14:nvContentPartPr>
              <p14:xfrm>
                <a:off x="1940867" y="5652067"/>
                <a:ext cx="103320" cy="88200"/>
              </p14:xfrm>
            </p:contentPart>
          </mc:Choice>
          <mc:Fallback>
            <p:pic>
              <p:nvPicPr>
                <p:cNvPr id="317" name="Freihand 316">
                  <a:extLst>
                    <a:ext uri="{FF2B5EF4-FFF2-40B4-BE49-F238E27FC236}">
                      <a16:creationId xmlns:a16="http://schemas.microsoft.com/office/drawing/2014/main" id="{9B6A3655-FAE8-4813-9C34-36D2E42A5DDF}"/>
                    </a:ext>
                  </a:extLst>
                </p:cNvPr>
                <p:cNvPicPr/>
                <p:nvPr/>
              </p:nvPicPr>
              <p:blipFill>
                <a:blip r:embed="rId492"/>
                <a:stretch>
                  <a:fillRect/>
                </a:stretch>
              </p:blipFill>
              <p:spPr>
                <a:xfrm>
                  <a:off x="1936547" y="5647747"/>
                  <a:ext cx="1119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27" name="Freihand 326">
                  <a:extLst>
                    <a:ext uri="{FF2B5EF4-FFF2-40B4-BE49-F238E27FC236}">
                      <a16:creationId xmlns:a16="http://schemas.microsoft.com/office/drawing/2014/main" id="{3BDE851F-A44C-4A24-92C0-022ED9985B82}"/>
                    </a:ext>
                  </a:extLst>
                </p14:cNvPr>
                <p14:cNvContentPartPr/>
                <p14:nvPr/>
              </p14:nvContentPartPr>
              <p14:xfrm>
                <a:off x="2168747" y="5579707"/>
                <a:ext cx="119160" cy="171720"/>
              </p14:xfrm>
            </p:contentPart>
          </mc:Choice>
          <mc:Fallback>
            <p:pic>
              <p:nvPicPr>
                <p:cNvPr id="327" name="Freihand 326">
                  <a:extLst>
                    <a:ext uri="{FF2B5EF4-FFF2-40B4-BE49-F238E27FC236}">
                      <a16:creationId xmlns:a16="http://schemas.microsoft.com/office/drawing/2014/main" id="{3BDE851F-A44C-4A24-92C0-022ED9985B82}"/>
                    </a:ext>
                  </a:extLst>
                </p:cNvPr>
                <p:cNvPicPr/>
                <p:nvPr/>
              </p:nvPicPr>
              <p:blipFill>
                <a:blip r:embed="rId494"/>
                <a:stretch>
                  <a:fillRect/>
                </a:stretch>
              </p:blipFill>
              <p:spPr>
                <a:xfrm>
                  <a:off x="2164427" y="5575387"/>
                  <a:ext cx="12780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28" name="Freihand 327">
                  <a:extLst>
                    <a:ext uri="{FF2B5EF4-FFF2-40B4-BE49-F238E27FC236}">
                      <a16:creationId xmlns:a16="http://schemas.microsoft.com/office/drawing/2014/main" id="{E3640FF7-FA64-4EBD-B321-8E14C66F9B20}"/>
                    </a:ext>
                  </a:extLst>
                </p14:cNvPr>
                <p14:cNvContentPartPr/>
                <p14:nvPr/>
              </p14:nvContentPartPr>
              <p14:xfrm>
                <a:off x="2323187" y="5663227"/>
                <a:ext cx="279000" cy="88920"/>
              </p14:xfrm>
            </p:contentPart>
          </mc:Choice>
          <mc:Fallback>
            <p:pic>
              <p:nvPicPr>
                <p:cNvPr id="328" name="Freihand 327">
                  <a:extLst>
                    <a:ext uri="{FF2B5EF4-FFF2-40B4-BE49-F238E27FC236}">
                      <a16:creationId xmlns:a16="http://schemas.microsoft.com/office/drawing/2014/main" id="{E3640FF7-FA64-4EBD-B321-8E14C66F9B20}"/>
                    </a:ext>
                  </a:extLst>
                </p:cNvPr>
                <p:cNvPicPr/>
                <p:nvPr/>
              </p:nvPicPr>
              <p:blipFill>
                <a:blip r:embed="rId496"/>
                <a:stretch>
                  <a:fillRect/>
                </a:stretch>
              </p:blipFill>
              <p:spPr>
                <a:xfrm>
                  <a:off x="2318867" y="5658907"/>
                  <a:ext cx="28764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330" name="Freihand 329">
                  <a:extLst>
                    <a:ext uri="{FF2B5EF4-FFF2-40B4-BE49-F238E27FC236}">
                      <a16:creationId xmlns:a16="http://schemas.microsoft.com/office/drawing/2014/main" id="{D04B5013-0482-4AED-BCAB-126000A05309}"/>
                    </a:ext>
                  </a:extLst>
                </p14:cNvPr>
                <p14:cNvContentPartPr/>
                <p14:nvPr/>
              </p14:nvContentPartPr>
              <p14:xfrm>
                <a:off x="2443427" y="5663227"/>
                <a:ext cx="493560" cy="111960"/>
              </p14:xfrm>
            </p:contentPart>
          </mc:Choice>
          <mc:Fallback>
            <p:pic>
              <p:nvPicPr>
                <p:cNvPr id="330" name="Freihand 329">
                  <a:extLst>
                    <a:ext uri="{FF2B5EF4-FFF2-40B4-BE49-F238E27FC236}">
                      <a16:creationId xmlns:a16="http://schemas.microsoft.com/office/drawing/2014/main" id="{D04B5013-0482-4AED-BCAB-126000A05309}"/>
                    </a:ext>
                  </a:extLst>
                </p:cNvPr>
                <p:cNvPicPr/>
                <p:nvPr/>
              </p:nvPicPr>
              <p:blipFill>
                <a:blip r:embed="rId498"/>
                <a:stretch>
                  <a:fillRect/>
                </a:stretch>
              </p:blipFill>
              <p:spPr>
                <a:xfrm>
                  <a:off x="2439107" y="5658907"/>
                  <a:ext cx="50220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331" name="Freihand 330">
                  <a:extLst>
                    <a:ext uri="{FF2B5EF4-FFF2-40B4-BE49-F238E27FC236}">
                      <a16:creationId xmlns:a16="http://schemas.microsoft.com/office/drawing/2014/main" id="{3DE1241B-327B-48FB-A960-F68FDAB28661}"/>
                    </a:ext>
                  </a:extLst>
                </p14:cNvPr>
                <p14:cNvContentPartPr/>
                <p14:nvPr/>
              </p14:nvContentPartPr>
              <p14:xfrm>
                <a:off x="2737547" y="5578987"/>
                <a:ext cx="29520" cy="3600"/>
              </p14:xfrm>
            </p:contentPart>
          </mc:Choice>
          <mc:Fallback>
            <p:pic>
              <p:nvPicPr>
                <p:cNvPr id="331" name="Freihand 330">
                  <a:extLst>
                    <a:ext uri="{FF2B5EF4-FFF2-40B4-BE49-F238E27FC236}">
                      <a16:creationId xmlns:a16="http://schemas.microsoft.com/office/drawing/2014/main" id="{3DE1241B-327B-48FB-A960-F68FDAB28661}"/>
                    </a:ext>
                  </a:extLst>
                </p:cNvPr>
                <p:cNvPicPr/>
                <p:nvPr/>
              </p:nvPicPr>
              <p:blipFill>
                <a:blip r:embed="rId500"/>
                <a:stretch>
                  <a:fillRect/>
                </a:stretch>
              </p:blipFill>
              <p:spPr>
                <a:xfrm>
                  <a:off x="2733227" y="5574667"/>
                  <a:ext cx="3816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32" name="Freihand 331">
                  <a:extLst>
                    <a:ext uri="{FF2B5EF4-FFF2-40B4-BE49-F238E27FC236}">
                      <a16:creationId xmlns:a16="http://schemas.microsoft.com/office/drawing/2014/main" id="{14D1B306-C10D-4258-9B80-FCF1E663436D}"/>
                    </a:ext>
                  </a:extLst>
                </p14:cNvPr>
                <p14:cNvContentPartPr/>
                <p14:nvPr/>
              </p14:nvContentPartPr>
              <p14:xfrm>
                <a:off x="3081707" y="5594827"/>
                <a:ext cx="206280" cy="253440"/>
              </p14:xfrm>
            </p:contentPart>
          </mc:Choice>
          <mc:Fallback>
            <p:pic>
              <p:nvPicPr>
                <p:cNvPr id="332" name="Freihand 331">
                  <a:extLst>
                    <a:ext uri="{FF2B5EF4-FFF2-40B4-BE49-F238E27FC236}">
                      <a16:creationId xmlns:a16="http://schemas.microsoft.com/office/drawing/2014/main" id="{14D1B306-C10D-4258-9B80-FCF1E663436D}"/>
                    </a:ext>
                  </a:extLst>
                </p:cNvPr>
                <p:cNvPicPr/>
                <p:nvPr/>
              </p:nvPicPr>
              <p:blipFill>
                <a:blip r:embed="rId502"/>
                <a:stretch>
                  <a:fillRect/>
                </a:stretch>
              </p:blipFill>
              <p:spPr>
                <a:xfrm>
                  <a:off x="3077387" y="5590507"/>
                  <a:ext cx="21492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33" name="Freihand 332">
                  <a:extLst>
                    <a:ext uri="{FF2B5EF4-FFF2-40B4-BE49-F238E27FC236}">
                      <a16:creationId xmlns:a16="http://schemas.microsoft.com/office/drawing/2014/main" id="{E0A78F53-0EEE-44E5-92F6-D67155AF11C2}"/>
                    </a:ext>
                  </a:extLst>
                </p14:cNvPr>
                <p14:cNvContentPartPr/>
                <p14:nvPr/>
              </p14:nvContentPartPr>
              <p14:xfrm>
                <a:off x="3248027" y="5688787"/>
                <a:ext cx="292320" cy="56520"/>
              </p14:xfrm>
            </p:contentPart>
          </mc:Choice>
          <mc:Fallback>
            <p:pic>
              <p:nvPicPr>
                <p:cNvPr id="333" name="Freihand 332">
                  <a:extLst>
                    <a:ext uri="{FF2B5EF4-FFF2-40B4-BE49-F238E27FC236}">
                      <a16:creationId xmlns:a16="http://schemas.microsoft.com/office/drawing/2014/main" id="{E0A78F53-0EEE-44E5-92F6-D67155AF11C2}"/>
                    </a:ext>
                  </a:extLst>
                </p:cNvPr>
                <p:cNvPicPr/>
                <p:nvPr/>
              </p:nvPicPr>
              <p:blipFill>
                <a:blip r:embed="rId504"/>
                <a:stretch>
                  <a:fillRect/>
                </a:stretch>
              </p:blipFill>
              <p:spPr>
                <a:xfrm>
                  <a:off x="3243707" y="5684467"/>
                  <a:ext cx="3009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34" name="Freihand 333">
                  <a:extLst>
                    <a:ext uri="{FF2B5EF4-FFF2-40B4-BE49-F238E27FC236}">
                      <a16:creationId xmlns:a16="http://schemas.microsoft.com/office/drawing/2014/main" id="{FB836406-0A51-4417-B84C-C98D83C9E93E}"/>
                    </a:ext>
                  </a:extLst>
                </p14:cNvPr>
                <p14:cNvContentPartPr/>
                <p14:nvPr/>
              </p14:nvContentPartPr>
              <p14:xfrm>
                <a:off x="3519107" y="5706787"/>
                <a:ext cx="144000" cy="62640"/>
              </p14:xfrm>
            </p:contentPart>
          </mc:Choice>
          <mc:Fallback>
            <p:pic>
              <p:nvPicPr>
                <p:cNvPr id="334" name="Freihand 333">
                  <a:extLst>
                    <a:ext uri="{FF2B5EF4-FFF2-40B4-BE49-F238E27FC236}">
                      <a16:creationId xmlns:a16="http://schemas.microsoft.com/office/drawing/2014/main" id="{FB836406-0A51-4417-B84C-C98D83C9E93E}"/>
                    </a:ext>
                  </a:extLst>
                </p:cNvPr>
                <p:cNvPicPr/>
                <p:nvPr/>
              </p:nvPicPr>
              <p:blipFill>
                <a:blip r:embed="rId506"/>
                <a:stretch>
                  <a:fillRect/>
                </a:stretch>
              </p:blipFill>
              <p:spPr>
                <a:xfrm>
                  <a:off x="3514787" y="5702467"/>
                  <a:ext cx="1526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35" name="Freihand 334">
                  <a:extLst>
                    <a:ext uri="{FF2B5EF4-FFF2-40B4-BE49-F238E27FC236}">
                      <a16:creationId xmlns:a16="http://schemas.microsoft.com/office/drawing/2014/main" id="{05081972-038E-4EC0-9DD7-0F8EE7F44877}"/>
                    </a:ext>
                  </a:extLst>
                </p14:cNvPr>
                <p14:cNvContentPartPr/>
                <p14:nvPr/>
              </p14:nvContentPartPr>
              <p14:xfrm>
                <a:off x="3853907" y="5708227"/>
                <a:ext cx="251280" cy="82440"/>
              </p14:xfrm>
            </p:contentPart>
          </mc:Choice>
          <mc:Fallback>
            <p:pic>
              <p:nvPicPr>
                <p:cNvPr id="335" name="Freihand 334">
                  <a:extLst>
                    <a:ext uri="{FF2B5EF4-FFF2-40B4-BE49-F238E27FC236}">
                      <a16:creationId xmlns:a16="http://schemas.microsoft.com/office/drawing/2014/main" id="{05081972-038E-4EC0-9DD7-0F8EE7F44877}"/>
                    </a:ext>
                  </a:extLst>
                </p:cNvPr>
                <p:cNvPicPr/>
                <p:nvPr/>
              </p:nvPicPr>
              <p:blipFill>
                <a:blip r:embed="rId508"/>
                <a:stretch>
                  <a:fillRect/>
                </a:stretch>
              </p:blipFill>
              <p:spPr>
                <a:xfrm>
                  <a:off x="3849587" y="5703907"/>
                  <a:ext cx="2599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36" name="Freihand 335">
                  <a:extLst>
                    <a:ext uri="{FF2B5EF4-FFF2-40B4-BE49-F238E27FC236}">
                      <a16:creationId xmlns:a16="http://schemas.microsoft.com/office/drawing/2014/main" id="{1E40D951-E848-4113-B536-2C368046488E}"/>
                    </a:ext>
                  </a:extLst>
                </p14:cNvPr>
                <p14:cNvContentPartPr/>
                <p14:nvPr/>
              </p14:nvContentPartPr>
              <p14:xfrm>
                <a:off x="4119947" y="5645587"/>
                <a:ext cx="180000" cy="127800"/>
              </p14:xfrm>
            </p:contentPart>
          </mc:Choice>
          <mc:Fallback>
            <p:pic>
              <p:nvPicPr>
                <p:cNvPr id="336" name="Freihand 335">
                  <a:extLst>
                    <a:ext uri="{FF2B5EF4-FFF2-40B4-BE49-F238E27FC236}">
                      <a16:creationId xmlns:a16="http://schemas.microsoft.com/office/drawing/2014/main" id="{1E40D951-E848-4113-B536-2C368046488E}"/>
                    </a:ext>
                  </a:extLst>
                </p:cNvPr>
                <p:cNvPicPr/>
                <p:nvPr/>
              </p:nvPicPr>
              <p:blipFill>
                <a:blip r:embed="rId510"/>
                <a:stretch>
                  <a:fillRect/>
                </a:stretch>
              </p:blipFill>
              <p:spPr>
                <a:xfrm>
                  <a:off x="4115627" y="5641267"/>
                  <a:ext cx="1886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37" name="Freihand 336">
                  <a:extLst>
                    <a:ext uri="{FF2B5EF4-FFF2-40B4-BE49-F238E27FC236}">
                      <a16:creationId xmlns:a16="http://schemas.microsoft.com/office/drawing/2014/main" id="{B2178FB3-39AC-4B3E-9ADD-38B66DAA4C80}"/>
                    </a:ext>
                  </a:extLst>
                </p14:cNvPr>
                <p14:cNvContentPartPr/>
                <p14:nvPr/>
              </p14:nvContentPartPr>
              <p14:xfrm>
                <a:off x="4320827" y="5657827"/>
                <a:ext cx="34920" cy="121320"/>
              </p14:xfrm>
            </p:contentPart>
          </mc:Choice>
          <mc:Fallback>
            <p:pic>
              <p:nvPicPr>
                <p:cNvPr id="337" name="Freihand 336">
                  <a:extLst>
                    <a:ext uri="{FF2B5EF4-FFF2-40B4-BE49-F238E27FC236}">
                      <a16:creationId xmlns:a16="http://schemas.microsoft.com/office/drawing/2014/main" id="{B2178FB3-39AC-4B3E-9ADD-38B66DAA4C80}"/>
                    </a:ext>
                  </a:extLst>
                </p:cNvPr>
                <p:cNvPicPr/>
                <p:nvPr/>
              </p:nvPicPr>
              <p:blipFill>
                <a:blip r:embed="rId512"/>
                <a:stretch>
                  <a:fillRect/>
                </a:stretch>
              </p:blipFill>
              <p:spPr>
                <a:xfrm>
                  <a:off x="4316507" y="5653507"/>
                  <a:ext cx="435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38" name="Freihand 337">
                  <a:extLst>
                    <a:ext uri="{FF2B5EF4-FFF2-40B4-BE49-F238E27FC236}">
                      <a16:creationId xmlns:a16="http://schemas.microsoft.com/office/drawing/2014/main" id="{20627F8D-876D-4572-8E37-9E149F5B5DE5}"/>
                    </a:ext>
                  </a:extLst>
                </p14:cNvPr>
                <p14:cNvContentPartPr/>
                <p14:nvPr/>
              </p14:nvContentPartPr>
              <p14:xfrm>
                <a:off x="4378067" y="5704987"/>
                <a:ext cx="76320" cy="69120"/>
              </p14:xfrm>
            </p:contentPart>
          </mc:Choice>
          <mc:Fallback>
            <p:pic>
              <p:nvPicPr>
                <p:cNvPr id="338" name="Freihand 337">
                  <a:extLst>
                    <a:ext uri="{FF2B5EF4-FFF2-40B4-BE49-F238E27FC236}">
                      <a16:creationId xmlns:a16="http://schemas.microsoft.com/office/drawing/2014/main" id="{20627F8D-876D-4572-8E37-9E149F5B5DE5}"/>
                    </a:ext>
                  </a:extLst>
                </p:cNvPr>
                <p:cNvPicPr/>
                <p:nvPr/>
              </p:nvPicPr>
              <p:blipFill>
                <a:blip r:embed="rId514"/>
                <a:stretch>
                  <a:fillRect/>
                </a:stretch>
              </p:blipFill>
              <p:spPr>
                <a:xfrm>
                  <a:off x="4373747" y="5700667"/>
                  <a:ext cx="8496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39" name="Freihand 338">
                  <a:extLst>
                    <a:ext uri="{FF2B5EF4-FFF2-40B4-BE49-F238E27FC236}">
                      <a16:creationId xmlns:a16="http://schemas.microsoft.com/office/drawing/2014/main" id="{1F4657AC-6E8E-408B-8EC5-1F331825B2DE}"/>
                    </a:ext>
                  </a:extLst>
                </p14:cNvPr>
                <p14:cNvContentPartPr/>
                <p14:nvPr/>
              </p14:nvContentPartPr>
              <p14:xfrm>
                <a:off x="4266107" y="5599867"/>
                <a:ext cx="19440" cy="2520"/>
              </p14:xfrm>
            </p:contentPart>
          </mc:Choice>
          <mc:Fallback>
            <p:pic>
              <p:nvPicPr>
                <p:cNvPr id="339" name="Freihand 338">
                  <a:extLst>
                    <a:ext uri="{FF2B5EF4-FFF2-40B4-BE49-F238E27FC236}">
                      <a16:creationId xmlns:a16="http://schemas.microsoft.com/office/drawing/2014/main" id="{1F4657AC-6E8E-408B-8EC5-1F331825B2DE}"/>
                    </a:ext>
                  </a:extLst>
                </p:cNvPr>
                <p:cNvPicPr/>
                <p:nvPr/>
              </p:nvPicPr>
              <p:blipFill>
                <a:blip r:embed="rId516"/>
                <a:stretch>
                  <a:fillRect/>
                </a:stretch>
              </p:blipFill>
              <p:spPr>
                <a:xfrm>
                  <a:off x="4261787" y="5595547"/>
                  <a:ext cx="280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42" name="Freihand 341">
                  <a:extLst>
                    <a:ext uri="{FF2B5EF4-FFF2-40B4-BE49-F238E27FC236}">
                      <a16:creationId xmlns:a16="http://schemas.microsoft.com/office/drawing/2014/main" id="{56884C6A-7556-462F-A069-022D94C2C8E6}"/>
                    </a:ext>
                  </a:extLst>
                </p14:cNvPr>
                <p14:cNvContentPartPr/>
                <p14:nvPr/>
              </p14:nvContentPartPr>
              <p14:xfrm>
                <a:off x="4621427" y="5642347"/>
                <a:ext cx="201960" cy="364680"/>
              </p14:xfrm>
            </p:contentPart>
          </mc:Choice>
          <mc:Fallback>
            <p:pic>
              <p:nvPicPr>
                <p:cNvPr id="342" name="Freihand 341">
                  <a:extLst>
                    <a:ext uri="{FF2B5EF4-FFF2-40B4-BE49-F238E27FC236}">
                      <a16:creationId xmlns:a16="http://schemas.microsoft.com/office/drawing/2014/main" id="{56884C6A-7556-462F-A069-022D94C2C8E6}"/>
                    </a:ext>
                  </a:extLst>
                </p:cNvPr>
                <p:cNvPicPr/>
                <p:nvPr/>
              </p:nvPicPr>
              <p:blipFill>
                <a:blip r:embed="rId518"/>
                <a:stretch>
                  <a:fillRect/>
                </a:stretch>
              </p:blipFill>
              <p:spPr>
                <a:xfrm>
                  <a:off x="4617107" y="5638027"/>
                  <a:ext cx="210600" cy="37332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43" name="Freihand 342">
                  <a:extLst>
                    <a:ext uri="{FF2B5EF4-FFF2-40B4-BE49-F238E27FC236}">
                      <a16:creationId xmlns:a16="http://schemas.microsoft.com/office/drawing/2014/main" id="{466FECFC-DF58-4D04-BD39-C258B6ADF7B3}"/>
                    </a:ext>
                  </a:extLst>
                </p14:cNvPr>
                <p14:cNvContentPartPr/>
                <p14:nvPr/>
              </p14:nvContentPartPr>
              <p14:xfrm>
                <a:off x="4820867" y="5765827"/>
                <a:ext cx="432360" cy="82080"/>
              </p14:xfrm>
            </p:contentPart>
          </mc:Choice>
          <mc:Fallback>
            <p:pic>
              <p:nvPicPr>
                <p:cNvPr id="343" name="Freihand 342">
                  <a:extLst>
                    <a:ext uri="{FF2B5EF4-FFF2-40B4-BE49-F238E27FC236}">
                      <a16:creationId xmlns:a16="http://schemas.microsoft.com/office/drawing/2014/main" id="{466FECFC-DF58-4D04-BD39-C258B6ADF7B3}"/>
                    </a:ext>
                  </a:extLst>
                </p:cNvPr>
                <p:cNvPicPr/>
                <p:nvPr/>
              </p:nvPicPr>
              <p:blipFill>
                <a:blip r:embed="rId520"/>
                <a:stretch>
                  <a:fillRect/>
                </a:stretch>
              </p:blipFill>
              <p:spPr>
                <a:xfrm>
                  <a:off x="4816547" y="5761507"/>
                  <a:ext cx="4410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45" name="Freihand 344">
                  <a:extLst>
                    <a:ext uri="{FF2B5EF4-FFF2-40B4-BE49-F238E27FC236}">
                      <a16:creationId xmlns:a16="http://schemas.microsoft.com/office/drawing/2014/main" id="{A3C1FB89-974F-4A3E-865F-C78A08EA8532}"/>
                    </a:ext>
                  </a:extLst>
                </p14:cNvPr>
                <p14:cNvContentPartPr/>
                <p14:nvPr/>
              </p14:nvContentPartPr>
              <p14:xfrm>
                <a:off x="5390747" y="5646307"/>
                <a:ext cx="154440" cy="315000"/>
              </p14:xfrm>
            </p:contentPart>
          </mc:Choice>
          <mc:Fallback>
            <p:pic>
              <p:nvPicPr>
                <p:cNvPr id="345" name="Freihand 344">
                  <a:extLst>
                    <a:ext uri="{FF2B5EF4-FFF2-40B4-BE49-F238E27FC236}">
                      <a16:creationId xmlns:a16="http://schemas.microsoft.com/office/drawing/2014/main" id="{A3C1FB89-974F-4A3E-865F-C78A08EA8532}"/>
                    </a:ext>
                  </a:extLst>
                </p:cNvPr>
                <p:cNvPicPr/>
                <p:nvPr/>
              </p:nvPicPr>
              <p:blipFill>
                <a:blip r:embed="rId522"/>
                <a:stretch>
                  <a:fillRect/>
                </a:stretch>
              </p:blipFill>
              <p:spPr>
                <a:xfrm>
                  <a:off x="5386427" y="5641987"/>
                  <a:ext cx="163080" cy="32364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47" name="Freihand 346">
                  <a:extLst>
                    <a:ext uri="{FF2B5EF4-FFF2-40B4-BE49-F238E27FC236}">
                      <a16:creationId xmlns:a16="http://schemas.microsoft.com/office/drawing/2014/main" id="{DE5CB7BA-AD65-42F0-8B83-2B39CE6E3B0A}"/>
                    </a:ext>
                  </a:extLst>
                </p14:cNvPr>
                <p14:cNvContentPartPr/>
                <p14:nvPr/>
              </p14:nvContentPartPr>
              <p14:xfrm>
                <a:off x="5566067" y="5754667"/>
                <a:ext cx="188640" cy="77040"/>
              </p14:xfrm>
            </p:contentPart>
          </mc:Choice>
          <mc:Fallback>
            <p:pic>
              <p:nvPicPr>
                <p:cNvPr id="347" name="Freihand 346">
                  <a:extLst>
                    <a:ext uri="{FF2B5EF4-FFF2-40B4-BE49-F238E27FC236}">
                      <a16:creationId xmlns:a16="http://schemas.microsoft.com/office/drawing/2014/main" id="{DE5CB7BA-AD65-42F0-8B83-2B39CE6E3B0A}"/>
                    </a:ext>
                  </a:extLst>
                </p:cNvPr>
                <p:cNvPicPr/>
                <p:nvPr/>
              </p:nvPicPr>
              <p:blipFill>
                <a:blip r:embed="rId524"/>
                <a:stretch>
                  <a:fillRect/>
                </a:stretch>
              </p:blipFill>
              <p:spPr>
                <a:xfrm>
                  <a:off x="5561747" y="5750347"/>
                  <a:ext cx="1972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48" name="Freihand 347">
                  <a:extLst>
                    <a:ext uri="{FF2B5EF4-FFF2-40B4-BE49-F238E27FC236}">
                      <a16:creationId xmlns:a16="http://schemas.microsoft.com/office/drawing/2014/main" id="{A546619C-1156-45B4-A567-892D3FCBC1C5}"/>
                    </a:ext>
                  </a:extLst>
                </p14:cNvPr>
                <p14:cNvContentPartPr/>
                <p14:nvPr/>
              </p14:nvContentPartPr>
              <p14:xfrm>
                <a:off x="5762267" y="5737387"/>
                <a:ext cx="151200" cy="83160"/>
              </p14:xfrm>
            </p:contentPart>
          </mc:Choice>
          <mc:Fallback>
            <p:pic>
              <p:nvPicPr>
                <p:cNvPr id="348" name="Freihand 347">
                  <a:extLst>
                    <a:ext uri="{FF2B5EF4-FFF2-40B4-BE49-F238E27FC236}">
                      <a16:creationId xmlns:a16="http://schemas.microsoft.com/office/drawing/2014/main" id="{A546619C-1156-45B4-A567-892D3FCBC1C5}"/>
                    </a:ext>
                  </a:extLst>
                </p:cNvPr>
                <p:cNvPicPr/>
                <p:nvPr/>
              </p:nvPicPr>
              <p:blipFill>
                <a:blip r:embed="rId526"/>
                <a:stretch>
                  <a:fillRect/>
                </a:stretch>
              </p:blipFill>
              <p:spPr>
                <a:xfrm>
                  <a:off x="5757947" y="5733067"/>
                  <a:ext cx="15984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49" name="Freihand 348">
                  <a:extLst>
                    <a:ext uri="{FF2B5EF4-FFF2-40B4-BE49-F238E27FC236}">
                      <a16:creationId xmlns:a16="http://schemas.microsoft.com/office/drawing/2014/main" id="{76DDDFDF-5A1D-4736-90CB-F434858C4255}"/>
                    </a:ext>
                  </a:extLst>
                </p14:cNvPr>
                <p14:cNvContentPartPr/>
                <p14:nvPr/>
              </p14:nvContentPartPr>
              <p14:xfrm>
                <a:off x="5891507" y="5690227"/>
                <a:ext cx="28800" cy="46080"/>
              </p14:xfrm>
            </p:contentPart>
          </mc:Choice>
          <mc:Fallback>
            <p:pic>
              <p:nvPicPr>
                <p:cNvPr id="349" name="Freihand 348">
                  <a:extLst>
                    <a:ext uri="{FF2B5EF4-FFF2-40B4-BE49-F238E27FC236}">
                      <a16:creationId xmlns:a16="http://schemas.microsoft.com/office/drawing/2014/main" id="{76DDDFDF-5A1D-4736-90CB-F434858C4255}"/>
                    </a:ext>
                  </a:extLst>
                </p:cNvPr>
                <p:cNvPicPr/>
                <p:nvPr/>
              </p:nvPicPr>
              <p:blipFill>
                <a:blip r:embed="rId528"/>
                <a:stretch>
                  <a:fillRect/>
                </a:stretch>
              </p:blipFill>
              <p:spPr>
                <a:xfrm>
                  <a:off x="5887187" y="5685907"/>
                  <a:ext cx="3744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50" name="Freihand 349">
                  <a:extLst>
                    <a:ext uri="{FF2B5EF4-FFF2-40B4-BE49-F238E27FC236}">
                      <a16:creationId xmlns:a16="http://schemas.microsoft.com/office/drawing/2014/main" id="{ECD0052D-8FD6-4548-A361-7D01984DD78D}"/>
                    </a:ext>
                  </a:extLst>
                </p14:cNvPr>
                <p14:cNvContentPartPr/>
                <p14:nvPr/>
              </p14:nvContentPartPr>
              <p14:xfrm>
                <a:off x="5885027" y="5731627"/>
                <a:ext cx="260640" cy="235080"/>
              </p14:xfrm>
            </p:contentPart>
          </mc:Choice>
          <mc:Fallback>
            <p:pic>
              <p:nvPicPr>
                <p:cNvPr id="350" name="Freihand 349">
                  <a:extLst>
                    <a:ext uri="{FF2B5EF4-FFF2-40B4-BE49-F238E27FC236}">
                      <a16:creationId xmlns:a16="http://schemas.microsoft.com/office/drawing/2014/main" id="{ECD0052D-8FD6-4548-A361-7D01984DD78D}"/>
                    </a:ext>
                  </a:extLst>
                </p:cNvPr>
                <p:cNvPicPr/>
                <p:nvPr/>
              </p:nvPicPr>
              <p:blipFill>
                <a:blip r:embed="rId530"/>
                <a:stretch>
                  <a:fillRect/>
                </a:stretch>
              </p:blipFill>
              <p:spPr>
                <a:xfrm>
                  <a:off x="5880707" y="5727307"/>
                  <a:ext cx="26928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51" name="Freihand 350">
                  <a:extLst>
                    <a:ext uri="{FF2B5EF4-FFF2-40B4-BE49-F238E27FC236}">
                      <a16:creationId xmlns:a16="http://schemas.microsoft.com/office/drawing/2014/main" id="{A0C21884-5489-4985-85F4-D43DEA4599EE}"/>
                    </a:ext>
                  </a:extLst>
                </p14:cNvPr>
                <p14:cNvContentPartPr/>
                <p14:nvPr/>
              </p14:nvContentPartPr>
              <p14:xfrm>
                <a:off x="6295427" y="5700667"/>
                <a:ext cx="158400" cy="100440"/>
              </p14:xfrm>
            </p:contentPart>
          </mc:Choice>
          <mc:Fallback>
            <p:pic>
              <p:nvPicPr>
                <p:cNvPr id="351" name="Freihand 350">
                  <a:extLst>
                    <a:ext uri="{FF2B5EF4-FFF2-40B4-BE49-F238E27FC236}">
                      <a16:creationId xmlns:a16="http://schemas.microsoft.com/office/drawing/2014/main" id="{A0C21884-5489-4985-85F4-D43DEA4599EE}"/>
                    </a:ext>
                  </a:extLst>
                </p:cNvPr>
                <p:cNvPicPr/>
                <p:nvPr/>
              </p:nvPicPr>
              <p:blipFill>
                <a:blip r:embed="rId532"/>
                <a:stretch>
                  <a:fillRect/>
                </a:stretch>
              </p:blipFill>
              <p:spPr>
                <a:xfrm>
                  <a:off x="6291107" y="5696347"/>
                  <a:ext cx="1670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52" name="Freihand 351">
                  <a:extLst>
                    <a:ext uri="{FF2B5EF4-FFF2-40B4-BE49-F238E27FC236}">
                      <a16:creationId xmlns:a16="http://schemas.microsoft.com/office/drawing/2014/main" id="{B2E462F8-B163-4EAB-88D1-1572EF76DE16}"/>
                    </a:ext>
                  </a:extLst>
                </p14:cNvPr>
                <p14:cNvContentPartPr/>
                <p14:nvPr/>
              </p14:nvContentPartPr>
              <p14:xfrm>
                <a:off x="6444107" y="5710747"/>
                <a:ext cx="116640" cy="129600"/>
              </p14:xfrm>
            </p:contentPart>
          </mc:Choice>
          <mc:Fallback>
            <p:pic>
              <p:nvPicPr>
                <p:cNvPr id="352" name="Freihand 351">
                  <a:extLst>
                    <a:ext uri="{FF2B5EF4-FFF2-40B4-BE49-F238E27FC236}">
                      <a16:creationId xmlns:a16="http://schemas.microsoft.com/office/drawing/2014/main" id="{B2E462F8-B163-4EAB-88D1-1572EF76DE16}"/>
                    </a:ext>
                  </a:extLst>
                </p:cNvPr>
                <p:cNvPicPr/>
                <p:nvPr/>
              </p:nvPicPr>
              <p:blipFill>
                <a:blip r:embed="rId534"/>
                <a:stretch>
                  <a:fillRect/>
                </a:stretch>
              </p:blipFill>
              <p:spPr>
                <a:xfrm>
                  <a:off x="6439787" y="5706427"/>
                  <a:ext cx="12528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53" name="Freihand 352">
                  <a:extLst>
                    <a:ext uri="{FF2B5EF4-FFF2-40B4-BE49-F238E27FC236}">
                      <a16:creationId xmlns:a16="http://schemas.microsoft.com/office/drawing/2014/main" id="{89932354-CBD4-44C1-B731-D20E4690ABC0}"/>
                    </a:ext>
                  </a:extLst>
                </p14:cNvPr>
                <p14:cNvContentPartPr/>
                <p14:nvPr/>
              </p14:nvContentPartPr>
              <p14:xfrm>
                <a:off x="6596387" y="5697787"/>
                <a:ext cx="119880" cy="199800"/>
              </p14:xfrm>
            </p:contentPart>
          </mc:Choice>
          <mc:Fallback>
            <p:pic>
              <p:nvPicPr>
                <p:cNvPr id="353" name="Freihand 352">
                  <a:extLst>
                    <a:ext uri="{FF2B5EF4-FFF2-40B4-BE49-F238E27FC236}">
                      <a16:creationId xmlns:a16="http://schemas.microsoft.com/office/drawing/2014/main" id="{89932354-CBD4-44C1-B731-D20E4690ABC0}"/>
                    </a:ext>
                  </a:extLst>
                </p:cNvPr>
                <p:cNvPicPr/>
                <p:nvPr/>
              </p:nvPicPr>
              <p:blipFill>
                <a:blip r:embed="rId536"/>
                <a:stretch>
                  <a:fillRect/>
                </a:stretch>
              </p:blipFill>
              <p:spPr>
                <a:xfrm>
                  <a:off x="6592067" y="5693467"/>
                  <a:ext cx="12852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54" name="Freihand 353">
                  <a:extLst>
                    <a:ext uri="{FF2B5EF4-FFF2-40B4-BE49-F238E27FC236}">
                      <a16:creationId xmlns:a16="http://schemas.microsoft.com/office/drawing/2014/main" id="{64180409-5957-4AC9-8911-B8C8E7CAAE83}"/>
                    </a:ext>
                  </a:extLst>
                </p14:cNvPr>
                <p14:cNvContentPartPr/>
                <p14:nvPr/>
              </p14:nvContentPartPr>
              <p14:xfrm>
                <a:off x="6734627" y="5611027"/>
                <a:ext cx="312840" cy="178920"/>
              </p14:xfrm>
            </p:contentPart>
          </mc:Choice>
          <mc:Fallback>
            <p:pic>
              <p:nvPicPr>
                <p:cNvPr id="354" name="Freihand 353">
                  <a:extLst>
                    <a:ext uri="{FF2B5EF4-FFF2-40B4-BE49-F238E27FC236}">
                      <a16:creationId xmlns:a16="http://schemas.microsoft.com/office/drawing/2014/main" id="{64180409-5957-4AC9-8911-B8C8E7CAAE83}"/>
                    </a:ext>
                  </a:extLst>
                </p:cNvPr>
                <p:cNvPicPr/>
                <p:nvPr/>
              </p:nvPicPr>
              <p:blipFill>
                <a:blip r:embed="rId538"/>
                <a:stretch>
                  <a:fillRect/>
                </a:stretch>
              </p:blipFill>
              <p:spPr>
                <a:xfrm>
                  <a:off x="6730307" y="5606707"/>
                  <a:ext cx="32148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356" name="Freihand 355">
                  <a:extLst>
                    <a:ext uri="{FF2B5EF4-FFF2-40B4-BE49-F238E27FC236}">
                      <a16:creationId xmlns:a16="http://schemas.microsoft.com/office/drawing/2014/main" id="{05BD6FBA-7ACB-4234-9F25-D9C6A0A5B099}"/>
                    </a:ext>
                  </a:extLst>
                </p14:cNvPr>
                <p14:cNvContentPartPr/>
                <p14:nvPr/>
              </p14:nvContentPartPr>
              <p14:xfrm>
                <a:off x="7189667" y="5692387"/>
                <a:ext cx="202680" cy="97560"/>
              </p14:xfrm>
            </p:contentPart>
          </mc:Choice>
          <mc:Fallback>
            <p:pic>
              <p:nvPicPr>
                <p:cNvPr id="356" name="Freihand 355">
                  <a:extLst>
                    <a:ext uri="{FF2B5EF4-FFF2-40B4-BE49-F238E27FC236}">
                      <a16:creationId xmlns:a16="http://schemas.microsoft.com/office/drawing/2014/main" id="{05BD6FBA-7ACB-4234-9F25-D9C6A0A5B099}"/>
                    </a:ext>
                  </a:extLst>
                </p:cNvPr>
                <p:cNvPicPr/>
                <p:nvPr/>
              </p:nvPicPr>
              <p:blipFill>
                <a:blip r:embed="rId540"/>
                <a:stretch>
                  <a:fillRect/>
                </a:stretch>
              </p:blipFill>
              <p:spPr>
                <a:xfrm>
                  <a:off x="7184987" y="5688067"/>
                  <a:ext cx="2113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57" name="Freihand 356">
                  <a:extLst>
                    <a:ext uri="{FF2B5EF4-FFF2-40B4-BE49-F238E27FC236}">
                      <a16:creationId xmlns:a16="http://schemas.microsoft.com/office/drawing/2014/main" id="{A0A306FB-8F2C-4C2E-B8BB-54E217954F7C}"/>
                    </a:ext>
                  </a:extLst>
                </p14:cNvPr>
                <p14:cNvContentPartPr/>
                <p14:nvPr/>
              </p14:nvContentPartPr>
              <p14:xfrm>
                <a:off x="7360667" y="5636587"/>
                <a:ext cx="14760" cy="38160"/>
              </p14:xfrm>
            </p:contentPart>
          </mc:Choice>
          <mc:Fallback>
            <p:pic>
              <p:nvPicPr>
                <p:cNvPr id="357" name="Freihand 356">
                  <a:extLst>
                    <a:ext uri="{FF2B5EF4-FFF2-40B4-BE49-F238E27FC236}">
                      <a16:creationId xmlns:a16="http://schemas.microsoft.com/office/drawing/2014/main" id="{A0A306FB-8F2C-4C2E-B8BB-54E217954F7C}"/>
                    </a:ext>
                  </a:extLst>
                </p:cNvPr>
                <p:cNvPicPr/>
                <p:nvPr/>
              </p:nvPicPr>
              <p:blipFill>
                <a:blip r:embed="rId542"/>
                <a:stretch>
                  <a:fillRect/>
                </a:stretch>
              </p:blipFill>
              <p:spPr>
                <a:xfrm>
                  <a:off x="7356347" y="5632267"/>
                  <a:ext cx="234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58" name="Freihand 357">
                  <a:extLst>
                    <a:ext uri="{FF2B5EF4-FFF2-40B4-BE49-F238E27FC236}">
                      <a16:creationId xmlns:a16="http://schemas.microsoft.com/office/drawing/2014/main" id="{736B93C6-9E0E-4226-AB1D-1B977396A245}"/>
                    </a:ext>
                  </a:extLst>
                </p14:cNvPr>
                <p14:cNvContentPartPr/>
                <p14:nvPr/>
              </p14:nvContentPartPr>
              <p14:xfrm>
                <a:off x="7493147" y="5713987"/>
                <a:ext cx="96840" cy="69840"/>
              </p14:xfrm>
            </p:contentPart>
          </mc:Choice>
          <mc:Fallback>
            <p:pic>
              <p:nvPicPr>
                <p:cNvPr id="358" name="Freihand 357">
                  <a:extLst>
                    <a:ext uri="{FF2B5EF4-FFF2-40B4-BE49-F238E27FC236}">
                      <a16:creationId xmlns:a16="http://schemas.microsoft.com/office/drawing/2014/main" id="{736B93C6-9E0E-4226-AB1D-1B977396A245}"/>
                    </a:ext>
                  </a:extLst>
                </p:cNvPr>
                <p:cNvPicPr/>
                <p:nvPr/>
              </p:nvPicPr>
              <p:blipFill>
                <a:blip r:embed="rId544"/>
                <a:stretch>
                  <a:fillRect/>
                </a:stretch>
              </p:blipFill>
              <p:spPr>
                <a:xfrm>
                  <a:off x="7488827" y="5709667"/>
                  <a:ext cx="1054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59" name="Freihand 358">
                  <a:extLst>
                    <a:ext uri="{FF2B5EF4-FFF2-40B4-BE49-F238E27FC236}">
                      <a16:creationId xmlns:a16="http://schemas.microsoft.com/office/drawing/2014/main" id="{4927AAD3-19FE-43F9-AF21-E67F75717558}"/>
                    </a:ext>
                  </a:extLst>
                </p14:cNvPr>
                <p14:cNvContentPartPr/>
                <p14:nvPr/>
              </p14:nvContentPartPr>
              <p14:xfrm>
                <a:off x="7622027" y="5637307"/>
                <a:ext cx="169200" cy="136800"/>
              </p14:xfrm>
            </p:contentPart>
          </mc:Choice>
          <mc:Fallback>
            <p:pic>
              <p:nvPicPr>
                <p:cNvPr id="359" name="Freihand 358">
                  <a:extLst>
                    <a:ext uri="{FF2B5EF4-FFF2-40B4-BE49-F238E27FC236}">
                      <a16:creationId xmlns:a16="http://schemas.microsoft.com/office/drawing/2014/main" id="{4927AAD3-19FE-43F9-AF21-E67F75717558}"/>
                    </a:ext>
                  </a:extLst>
                </p:cNvPr>
                <p:cNvPicPr/>
                <p:nvPr/>
              </p:nvPicPr>
              <p:blipFill>
                <a:blip r:embed="rId546"/>
                <a:stretch>
                  <a:fillRect/>
                </a:stretch>
              </p:blipFill>
              <p:spPr>
                <a:xfrm>
                  <a:off x="7617707" y="5632987"/>
                  <a:ext cx="17784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60" name="Freihand 359">
                  <a:extLst>
                    <a:ext uri="{FF2B5EF4-FFF2-40B4-BE49-F238E27FC236}">
                      <a16:creationId xmlns:a16="http://schemas.microsoft.com/office/drawing/2014/main" id="{52CBA1EC-8376-4D92-9899-A4D090B56BD9}"/>
                    </a:ext>
                  </a:extLst>
                </p14:cNvPr>
                <p14:cNvContentPartPr/>
                <p14:nvPr/>
              </p14:nvContentPartPr>
              <p14:xfrm>
                <a:off x="7607987" y="5633707"/>
                <a:ext cx="637560" cy="156240"/>
              </p14:xfrm>
            </p:contentPart>
          </mc:Choice>
          <mc:Fallback>
            <p:pic>
              <p:nvPicPr>
                <p:cNvPr id="360" name="Freihand 359">
                  <a:extLst>
                    <a:ext uri="{FF2B5EF4-FFF2-40B4-BE49-F238E27FC236}">
                      <a16:creationId xmlns:a16="http://schemas.microsoft.com/office/drawing/2014/main" id="{52CBA1EC-8376-4D92-9899-A4D090B56BD9}"/>
                    </a:ext>
                  </a:extLst>
                </p:cNvPr>
                <p:cNvPicPr/>
                <p:nvPr/>
              </p:nvPicPr>
              <p:blipFill>
                <a:blip r:embed="rId548"/>
                <a:stretch>
                  <a:fillRect/>
                </a:stretch>
              </p:blipFill>
              <p:spPr>
                <a:xfrm>
                  <a:off x="7603667" y="5629387"/>
                  <a:ext cx="6462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62" name="Freihand 361">
                  <a:extLst>
                    <a:ext uri="{FF2B5EF4-FFF2-40B4-BE49-F238E27FC236}">
                      <a16:creationId xmlns:a16="http://schemas.microsoft.com/office/drawing/2014/main" id="{6675BBED-A89C-4168-A23C-EABF02F19E92}"/>
                    </a:ext>
                  </a:extLst>
                </p14:cNvPr>
                <p14:cNvContentPartPr/>
                <p14:nvPr/>
              </p14:nvContentPartPr>
              <p14:xfrm>
                <a:off x="665747" y="5932867"/>
                <a:ext cx="176400" cy="140040"/>
              </p14:xfrm>
            </p:contentPart>
          </mc:Choice>
          <mc:Fallback>
            <p:pic>
              <p:nvPicPr>
                <p:cNvPr id="362" name="Freihand 361">
                  <a:extLst>
                    <a:ext uri="{FF2B5EF4-FFF2-40B4-BE49-F238E27FC236}">
                      <a16:creationId xmlns:a16="http://schemas.microsoft.com/office/drawing/2014/main" id="{6675BBED-A89C-4168-A23C-EABF02F19E92}"/>
                    </a:ext>
                  </a:extLst>
                </p:cNvPr>
                <p:cNvPicPr/>
                <p:nvPr/>
              </p:nvPicPr>
              <p:blipFill>
                <a:blip r:embed="rId550"/>
                <a:stretch>
                  <a:fillRect/>
                </a:stretch>
              </p:blipFill>
              <p:spPr>
                <a:xfrm>
                  <a:off x="661427" y="5928547"/>
                  <a:ext cx="18504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63" name="Freihand 362">
                  <a:extLst>
                    <a:ext uri="{FF2B5EF4-FFF2-40B4-BE49-F238E27FC236}">
                      <a16:creationId xmlns:a16="http://schemas.microsoft.com/office/drawing/2014/main" id="{09DEE03C-24B5-4529-B1D5-359C6B5F81A7}"/>
                    </a:ext>
                  </a:extLst>
                </p14:cNvPr>
                <p14:cNvContentPartPr/>
                <p14:nvPr/>
              </p14:nvContentPartPr>
              <p14:xfrm>
                <a:off x="962387" y="5947267"/>
                <a:ext cx="155520" cy="91440"/>
              </p14:xfrm>
            </p:contentPart>
          </mc:Choice>
          <mc:Fallback>
            <p:pic>
              <p:nvPicPr>
                <p:cNvPr id="363" name="Freihand 362">
                  <a:extLst>
                    <a:ext uri="{FF2B5EF4-FFF2-40B4-BE49-F238E27FC236}">
                      <a16:creationId xmlns:a16="http://schemas.microsoft.com/office/drawing/2014/main" id="{09DEE03C-24B5-4529-B1D5-359C6B5F81A7}"/>
                    </a:ext>
                  </a:extLst>
                </p:cNvPr>
                <p:cNvPicPr/>
                <p:nvPr/>
              </p:nvPicPr>
              <p:blipFill>
                <a:blip r:embed="rId552"/>
                <a:stretch>
                  <a:fillRect/>
                </a:stretch>
              </p:blipFill>
              <p:spPr>
                <a:xfrm>
                  <a:off x="958067" y="5942947"/>
                  <a:ext cx="1641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64" name="Freihand 363">
                  <a:extLst>
                    <a:ext uri="{FF2B5EF4-FFF2-40B4-BE49-F238E27FC236}">
                      <a16:creationId xmlns:a16="http://schemas.microsoft.com/office/drawing/2014/main" id="{4E311512-4DBD-41FB-A59A-6AD29EFC17FE}"/>
                    </a:ext>
                  </a:extLst>
                </p14:cNvPr>
                <p14:cNvContentPartPr/>
                <p14:nvPr/>
              </p14:nvContentPartPr>
              <p14:xfrm>
                <a:off x="1149587" y="5943667"/>
                <a:ext cx="116280" cy="102960"/>
              </p14:xfrm>
            </p:contentPart>
          </mc:Choice>
          <mc:Fallback>
            <p:pic>
              <p:nvPicPr>
                <p:cNvPr id="364" name="Freihand 363">
                  <a:extLst>
                    <a:ext uri="{FF2B5EF4-FFF2-40B4-BE49-F238E27FC236}">
                      <a16:creationId xmlns:a16="http://schemas.microsoft.com/office/drawing/2014/main" id="{4E311512-4DBD-41FB-A59A-6AD29EFC17FE}"/>
                    </a:ext>
                  </a:extLst>
                </p:cNvPr>
                <p:cNvPicPr/>
                <p:nvPr/>
              </p:nvPicPr>
              <p:blipFill>
                <a:blip r:embed="rId554"/>
                <a:stretch>
                  <a:fillRect/>
                </a:stretch>
              </p:blipFill>
              <p:spPr>
                <a:xfrm>
                  <a:off x="1145267" y="5939347"/>
                  <a:ext cx="1249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65" name="Freihand 364">
                  <a:extLst>
                    <a:ext uri="{FF2B5EF4-FFF2-40B4-BE49-F238E27FC236}">
                      <a16:creationId xmlns:a16="http://schemas.microsoft.com/office/drawing/2014/main" id="{CB6568E1-61EC-48F3-AAA9-34FB5E5A04FE}"/>
                    </a:ext>
                  </a:extLst>
                </p14:cNvPr>
                <p14:cNvContentPartPr/>
                <p14:nvPr/>
              </p14:nvContentPartPr>
              <p14:xfrm>
                <a:off x="1310147" y="5949787"/>
                <a:ext cx="84240" cy="186840"/>
              </p14:xfrm>
            </p:contentPart>
          </mc:Choice>
          <mc:Fallback>
            <p:pic>
              <p:nvPicPr>
                <p:cNvPr id="365" name="Freihand 364">
                  <a:extLst>
                    <a:ext uri="{FF2B5EF4-FFF2-40B4-BE49-F238E27FC236}">
                      <a16:creationId xmlns:a16="http://schemas.microsoft.com/office/drawing/2014/main" id="{CB6568E1-61EC-48F3-AAA9-34FB5E5A04FE}"/>
                    </a:ext>
                  </a:extLst>
                </p:cNvPr>
                <p:cNvPicPr/>
                <p:nvPr/>
              </p:nvPicPr>
              <p:blipFill>
                <a:blip r:embed="rId556"/>
                <a:stretch>
                  <a:fillRect/>
                </a:stretch>
              </p:blipFill>
              <p:spPr>
                <a:xfrm>
                  <a:off x="1305827" y="5945467"/>
                  <a:ext cx="928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66" name="Freihand 365">
                  <a:extLst>
                    <a:ext uri="{FF2B5EF4-FFF2-40B4-BE49-F238E27FC236}">
                      <a16:creationId xmlns:a16="http://schemas.microsoft.com/office/drawing/2014/main" id="{2BF4271E-3935-455C-BD99-E3CA0E4ECA2F}"/>
                    </a:ext>
                  </a:extLst>
                </p14:cNvPr>
                <p14:cNvContentPartPr/>
                <p14:nvPr/>
              </p14:nvContentPartPr>
              <p14:xfrm>
                <a:off x="1457387" y="5880667"/>
                <a:ext cx="42840" cy="144720"/>
              </p14:xfrm>
            </p:contentPart>
          </mc:Choice>
          <mc:Fallback>
            <p:pic>
              <p:nvPicPr>
                <p:cNvPr id="366" name="Freihand 365">
                  <a:extLst>
                    <a:ext uri="{FF2B5EF4-FFF2-40B4-BE49-F238E27FC236}">
                      <a16:creationId xmlns:a16="http://schemas.microsoft.com/office/drawing/2014/main" id="{2BF4271E-3935-455C-BD99-E3CA0E4ECA2F}"/>
                    </a:ext>
                  </a:extLst>
                </p:cNvPr>
                <p:cNvPicPr/>
                <p:nvPr/>
              </p:nvPicPr>
              <p:blipFill>
                <a:blip r:embed="rId558"/>
                <a:stretch>
                  <a:fillRect/>
                </a:stretch>
              </p:blipFill>
              <p:spPr>
                <a:xfrm>
                  <a:off x="1453067" y="5876347"/>
                  <a:ext cx="514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67" name="Freihand 366">
                  <a:extLst>
                    <a:ext uri="{FF2B5EF4-FFF2-40B4-BE49-F238E27FC236}">
                      <a16:creationId xmlns:a16="http://schemas.microsoft.com/office/drawing/2014/main" id="{D09DD43E-DF8C-4FF1-B29D-2F4070791AF9}"/>
                    </a:ext>
                  </a:extLst>
                </p14:cNvPr>
                <p14:cNvContentPartPr/>
                <p14:nvPr/>
              </p14:nvContentPartPr>
              <p14:xfrm>
                <a:off x="1513547" y="5858347"/>
                <a:ext cx="249480" cy="185400"/>
              </p14:xfrm>
            </p:contentPart>
          </mc:Choice>
          <mc:Fallback>
            <p:pic>
              <p:nvPicPr>
                <p:cNvPr id="367" name="Freihand 366">
                  <a:extLst>
                    <a:ext uri="{FF2B5EF4-FFF2-40B4-BE49-F238E27FC236}">
                      <a16:creationId xmlns:a16="http://schemas.microsoft.com/office/drawing/2014/main" id="{D09DD43E-DF8C-4FF1-B29D-2F4070791AF9}"/>
                    </a:ext>
                  </a:extLst>
                </p:cNvPr>
                <p:cNvPicPr/>
                <p:nvPr/>
              </p:nvPicPr>
              <p:blipFill>
                <a:blip r:embed="rId560"/>
                <a:stretch>
                  <a:fillRect/>
                </a:stretch>
              </p:blipFill>
              <p:spPr>
                <a:xfrm>
                  <a:off x="1509227" y="5854027"/>
                  <a:ext cx="25812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68" name="Freihand 367">
                  <a:extLst>
                    <a:ext uri="{FF2B5EF4-FFF2-40B4-BE49-F238E27FC236}">
                      <a16:creationId xmlns:a16="http://schemas.microsoft.com/office/drawing/2014/main" id="{EF3F47AE-D749-43BD-9D2E-07CF1B734A76}"/>
                    </a:ext>
                  </a:extLst>
                </p14:cNvPr>
                <p14:cNvContentPartPr/>
                <p14:nvPr/>
              </p14:nvContentPartPr>
              <p14:xfrm>
                <a:off x="1661147" y="5860147"/>
                <a:ext cx="6840" cy="2520"/>
              </p14:xfrm>
            </p:contentPart>
          </mc:Choice>
          <mc:Fallback>
            <p:pic>
              <p:nvPicPr>
                <p:cNvPr id="368" name="Freihand 367">
                  <a:extLst>
                    <a:ext uri="{FF2B5EF4-FFF2-40B4-BE49-F238E27FC236}">
                      <a16:creationId xmlns:a16="http://schemas.microsoft.com/office/drawing/2014/main" id="{EF3F47AE-D749-43BD-9D2E-07CF1B734A76}"/>
                    </a:ext>
                  </a:extLst>
                </p:cNvPr>
                <p:cNvPicPr/>
                <p:nvPr/>
              </p:nvPicPr>
              <p:blipFill>
                <a:blip r:embed="rId562"/>
                <a:stretch>
                  <a:fillRect/>
                </a:stretch>
              </p:blipFill>
              <p:spPr>
                <a:xfrm>
                  <a:off x="1656827" y="5855827"/>
                  <a:ext cx="154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70" name="Freihand 369">
                  <a:extLst>
                    <a:ext uri="{FF2B5EF4-FFF2-40B4-BE49-F238E27FC236}">
                      <a16:creationId xmlns:a16="http://schemas.microsoft.com/office/drawing/2014/main" id="{A5B74508-D118-43E1-A5F7-A1B8C8651F45}"/>
                    </a:ext>
                  </a:extLst>
                </p14:cNvPr>
                <p14:cNvContentPartPr/>
                <p14:nvPr/>
              </p14:nvContentPartPr>
              <p14:xfrm>
                <a:off x="2019347" y="5896507"/>
                <a:ext cx="19800" cy="154440"/>
              </p14:xfrm>
            </p:contentPart>
          </mc:Choice>
          <mc:Fallback>
            <p:pic>
              <p:nvPicPr>
                <p:cNvPr id="370" name="Freihand 369">
                  <a:extLst>
                    <a:ext uri="{FF2B5EF4-FFF2-40B4-BE49-F238E27FC236}">
                      <a16:creationId xmlns:a16="http://schemas.microsoft.com/office/drawing/2014/main" id="{A5B74508-D118-43E1-A5F7-A1B8C8651F45}"/>
                    </a:ext>
                  </a:extLst>
                </p:cNvPr>
                <p:cNvPicPr/>
                <p:nvPr/>
              </p:nvPicPr>
              <p:blipFill>
                <a:blip r:embed="rId564"/>
                <a:stretch>
                  <a:fillRect/>
                </a:stretch>
              </p:blipFill>
              <p:spPr>
                <a:xfrm>
                  <a:off x="2015027" y="5892187"/>
                  <a:ext cx="284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71" name="Freihand 370">
                  <a:extLst>
                    <a:ext uri="{FF2B5EF4-FFF2-40B4-BE49-F238E27FC236}">
                      <a16:creationId xmlns:a16="http://schemas.microsoft.com/office/drawing/2014/main" id="{C6112EA5-BDE4-412F-9354-B8484A88B5E4}"/>
                    </a:ext>
                  </a:extLst>
                </p14:cNvPr>
                <p14:cNvContentPartPr/>
                <p14:nvPr/>
              </p14:nvContentPartPr>
              <p14:xfrm>
                <a:off x="1928987" y="6008827"/>
                <a:ext cx="197280" cy="19440"/>
              </p14:xfrm>
            </p:contentPart>
          </mc:Choice>
          <mc:Fallback>
            <p:pic>
              <p:nvPicPr>
                <p:cNvPr id="371" name="Freihand 370">
                  <a:extLst>
                    <a:ext uri="{FF2B5EF4-FFF2-40B4-BE49-F238E27FC236}">
                      <a16:creationId xmlns:a16="http://schemas.microsoft.com/office/drawing/2014/main" id="{C6112EA5-BDE4-412F-9354-B8484A88B5E4}"/>
                    </a:ext>
                  </a:extLst>
                </p:cNvPr>
                <p:cNvPicPr/>
                <p:nvPr/>
              </p:nvPicPr>
              <p:blipFill>
                <a:blip r:embed="rId566"/>
                <a:stretch>
                  <a:fillRect/>
                </a:stretch>
              </p:blipFill>
              <p:spPr>
                <a:xfrm>
                  <a:off x="1924667" y="6004507"/>
                  <a:ext cx="2059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372" name="Freihand 371">
                  <a:extLst>
                    <a:ext uri="{FF2B5EF4-FFF2-40B4-BE49-F238E27FC236}">
                      <a16:creationId xmlns:a16="http://schemas.microsoft.com/office/drawing/2014/main" id="{1F815A31-DC5B-4067-8636-8F17BB144A3F}"/>
                    </a:ext>
                  </a:extLst>
                </p14:cNvPr>
                <p14:cNvContentPartPr/>
                <p14:nvPr/>
              </p14:nvContentPartPr>
              <p14:xfrm>
                <a:off x="1960667" y="5880307"/>
                <a:ext cx="111960" cy="13320"/>
              </p14:xfrm>
            </p:contentPart>
          </mc:Choice>
          <mc:Fallback>
            <p:pic>
              <p:nvPicPr>
                <p:cNvPr id="372" name="Freihand 371">
                  <a:extLst>
                    <a:ext uri="{FF2B5EF4-FFF2-40B4-BE49-F238E27FC236}">
                      <a16:creationId xmlns:a16="http://schemas.microsoft.com/office/drawing/2014/main" id="{1F815A31-DC5B-4067-8636-8F17BB144A3F}"/>
                    </a:ext>
                  </a:extLst>
                </p:cNvPr>
                <p:cNvPicPr/>
                <p:nvPr/>
              </p:nvPicPr>
              <p:blipFill>
                <a:blip r:embed="rId568"/>
                <a:stretch>
                  <a:fillRect/>
                </a:stretch>
              </p:blipFill>
              <p:spPr>
                <a:xfrm>
                  <a:off x="1956347" y="5875987"/>
                  <a:ext cx="1206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373" name="Freihand 372">
                  <a:extLst>
                    <a:ext uri="{FF2B5EF4-FFF2-40B4-BE49-F238E27FC236}">
                      <a16:creationId xmlns:a16="http://schemas.microsoft.com/office/drawing/2014/main" id="{FFCC2A2B-186C-48D4-B971-26EA9C32F71E}"/>
                    </a:ext>
                  </a:extLst>
                </p14:cNvPr>
                <p14:cNvContentPartPr/>
                <p14:nvPr/>
              </p14:nvContentPartPr>
              <p14:xfrm>
                <a:off x="2175227" y="5878867"/>
                <a:ext cx="125640" cy="138240"/>
              </p14:xfrm>
            </p:contentPart>
          </mc:Choice>
          <mc:Fallback>
            <p:pic>
              <p:nvPicPr>
                <p:cNvPr id="373" name="Freihand 372">
                  <a:extLst>
                    <a:ext uri="{FF2B5EF4-FFF2-40B4-BE49-F238E27FC236}">
                      <a16:creationId xmlns:a16="http://schemas.microsoft.com/office/drawing/2014/main" id="{FFCC2A2B-186C-48D4-B971-26EA9C32F71E}"/>
                    </a:ext>
                  </a:extLst>
                </p:cNvPr>
                <p:cNvPicPr/>
                <p:nvPr/>
              </p:nvPicPr>
              <p:blipFill>
                <a:blip r:embed="rId570"/>
                <a:stretch>
                  <a:fillRect/>
                </a:stretch>
              </p:blipFill>
              <p:spPr>
                <a:xfrm>
                  <a:off x="2170907" y="5874547"/>
                  <a:ext cx="1342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74" name="Freihand 373">
                  <a:extLst>
                    <a:ext uri="{FF2B5EF4-FFF2-40B4-BE49-F238E27FC236}">
                      <a16:creationId xmlns:a16="http://schemas.microsoft.com/office/drawing/2014/main" id="{FC26A7EC-6FF1-4544-BEAC-0E95FF4010DE}"/>
                    </a:ext>
                  </a:extLst>
                </p14:cNvPr>
                <p14:cNvContentPartPr/>
                <p14:nvPr/>
              </p14:nvContentPartPr>
              <p14:xfrm>
                <a:off x="2348747" y="5898307"/>
                <a:ext cx="124920" cy="105840"/>
              </p14:xfrm>
            </p:contentPart>
          </mc:Choice>
          <mc:Fallback>
            <p:pic>
              <p:nvPicPr>
                <p:cNvPr id="374" name="Freihand 373">
                  <a:extLst>
                    <a:ext uri="{FF2B5EF4-FFF2-40B4-BE49-F238E27FC236}">
                      <a16:creationId xmlns:a16="http://schemas.microsoft.com/office/drawing/2014/main" id="{FC26A7EC-6FF1-4544-BEAC-0E95FF4010DE}"/>
                    </a:ext>
                  </a:extLst>
                </p:cNvPr>
                <p:cNvPicPr/>
                <p:nvPr/>
              </p:nvPicPr>
              <p:blipFill>
                <a:blip r:embed="rId572"/>
                <a:stretch>
                  <a:fillRect/>
                </a:stretch>
              </p:blipFill>
              <p:spPr>
                <a:xfrm>
                  <a:off x="2344427" y="5893987"/>
                  <a:ext cx="1335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79" name="Freihand 378">
                  <a:extLst>
                    <a:ext uri="{FF2B5EF4-FFF2-40B4-BE49-F238E27FC236}">
                      <a16:creationId xmlns:a16="http://schemas.microsoft.com/office/drawing/2014/main" id="{66CB901F-D28B-4073-ACB2-F8056EDD2201}"/>
                    </a:ext>
                  </a:extLst>
                </p14:cNvPr>
                <p14:cNvContentPartPr/>
                <p14:nvPr/>
              </p14:nvContentPartPr>
              <p14:xfrm>
                <a:off x="2669147" y="5882107"/>
                <a:ext cx="22680" cy="154080"/>
              </p14:xfrm>
            </p:contentPart>
          </mc:Choice>
          <mc:Fallback>
            <p:pic>
              <p:nvPicPr>
                <p:cNvPr id="379" name="Freihand 378">
                  <a:extLst>
                    <a:ext uri="{FF2B5EF4-FFF2-40B4-BE49-F238E27FC236}">
                      <a16:creationId xmlns:a16="http://schemas.microsoft.com/office/drawing/2014/main" id="{66CB901F-D28B-4073-ACB2-F8056EDD2201}"/>
                    </a:ext>
                  </a:extLst>
                </p:cNvPr>
                <p:cNvPicPr/>
                <p:nvPr/>
              </p:nvPicPr>
              <p:blipFill>
                <a:blip r:embed="rId574"/>
                <a:stretch>
                  <a:fillRect/>
                </a:stretch>
              </p:blipFill>
              <p:spPr>
                <a:xfrm>
                  <a:off x="2664827" y="5877787"/>
                  <a:ext cx="313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80" name="Freihand 379">
                  <a:extLst>
                    <a:ext uri="{FF2B5EF4-FFF2-40B4-BE49-F238E27FC236}">
                      <a16:creationId xmlns:a16="http://schemas.microsoft.com/office/drawing/2014/main" id="{BE29645E-AB50-4A17-BA0E-05C3EEFD35A3}"/>
                    </a:ext>
                  </a:extLst>
                </p14:cNvPr>
                <p14:cNvContentPartPr/>
                <p14:nvPr/>
              </p14:nvContentPartPr>
              <p14:xfrm>
                <a:off x="2604347" y="5950147"/>
                <a:ext cx="120600" cy="29520"/>
              </p14:xfrm>
            </p:contentPart>
          </mc:Choice>
          <mc:Fallback>
            <p:pic>
              <p:nvPicPr>
                <p:cNvPr id="380" name="Freihand 379">
                  <a:extLst>
                    <a:ext uri="{FF2B5EF4-FFF2-40B4-BE49-F238E27FC236}">
                      <a16:creationId xmlns:a16="http://schemas.microsoft.com/office/drawing/2014/main" id="{BE29645E-AB50-4A17-BA0E-05C3EEFD35A3}"/>
                    </a:ext>
                  </a:extLst>
                </p:cNvPr>
                <p:cNvPicPr/>
                <p:nvPr/>
              </p:nvPicPr>
              <p:blipFill>
                <a:blip r:embed="rId576"/>
                <a:stretch>
                  <a:fillRect/>
                </a:stretch>
              </p:blipFill>
              <p:spPr>
                <a:xfrm>
                  <a:off x="2600027" y="5945827"/>
                  <a:ext cx="1292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81" name="Freihand 380">
                  <a:extLst>
                    <a:ext uri="{FF2B5EF4-FFF2-40B4-BE49-F238E27FC236}">
                      <a16:creationId xmlns:a16="http://schemas.microsoft.com/office/drawing/2014/main" id="{9C050B93-9DC4-4AC7-A2A8-3E3707B470DC}"/>
                    </a:ext>
                  </a:extLst>
                </p14:cNvPr>
                <p14:cNvContentPartPr/>
                <p14:nvPr/>
              </p14:nvContentPartPr>
              <p14:xfrm>
                <a:off x="2737907" y="5949067"/>
                <a:ext cx="110160" cy="75600"/>
              </p14:xfrm>
            </p:contentPart>
          </mc:Choice>
          <mc:Fallback>
            <p:pic>
              <p:nvPicPr>
                <p:cNvPr id="381" name="Freihand 380">
                  <a:extLst>
                    <a:ext uri="{FF2B5EF4-FFF2-40B4-BE49-F238E27FC236}">
                      <a16:creationId xmlns:a16="http://schemas.microsoft.com/office/drawing/2014/main" id="{9C050B93-9DC4-4AC7-A2A8-3E3707B470DC}"/>
                    </a:ext>
                  </a:extLst>
                </p:cNvPr>
                <p:cNvPicPr/>
                <p:nvPr/>
              </p:nvPicPr>
              <p:blipFill>
                <a:blip r:embed="rId578"/>
                <a:stretch>
                  <a:fillRect/>
                </a:stretch>
              </p:blipFill>
              <p:spPr>
                <a:xfrm>
                  <a:off x="2733587" y="5944747"/>
                  <a:ext cx="1188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82" name="Freihand 381">
                  <a:extLst>
                    <a:ext uri="{FF2B5EF4-FFF2-40B4-BE49-F238E27FC236}">
                      <a16:creationId xmlns:a16="http://schemas.microsoft.com/office/drawing/2014/main" id="{BA073B6C-C661-460B-B3C8-61E5E6AE4758}"/>
                    </a:ext>
                  </a:extLst>
                </p14:cNvPr>
                <p14:cNvContentPartPr/>
                <p14:nvPr/>
              </p14:nvContentPartPr>
              <p14:xfrm>
                <a:off x="2959667" y="5836027"/>
                <a:ext cx="117360" cy="186120"/>
              </p14:xfrm>
            </p:contentPart>
          </mc:Choice>
          <mc:Fallback>
            <p:pic>
              <p:nvPicPr>
                <p:cNvPr id="382" name="Freihand 381">
                  <a:extLst>
                    <a:ext uri="{FF2B5EF4-FFF2-40B4-BE49-F238E27FC236}">
                      <a16:creationId xmlns:a16="http://schemas.microsoft.com/office/drawing/2014/main" id="{BA073B6C-C661-460B-B3C8-61E5E6AE4758}"/>
                    </a:ext>
                  </a:extLst>
                </p:cNvPr>
                <p:cNvPicPr/>
                <p:nvPr/>
              </p:nvPicPr>
              <p:blipFill>
                <a:blip r:embed="rId580"/>
                <a:stretch>
                  <a:fillRect/>
                </a:stretch>
              </p:blipFill>
              <p:spPr>
                <a:xfrm>
                  <a:off x="2955347" y="5831707"/>
                  <a:ext cx="12600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83" name="Freihand 382">
                  <a:extLst>
                    <a:ext uri="{FF2B5EF4-FFF2-40B4-BE49-F238E27FC236}">
                      <a16:creationId xmlns:a16="http://schemas.microsoft.com/office/drawing/2014/main" id="{D4D254FD-0473-4DAA-9544-8C5910A02076}"/>
                    </a:ext>
                  </a:extLst>
                </p14:cNvPr>
                <p14:cNvContentPartPr/>
                <p14:nvPr/>
              </p14:nvContentPartPr>
              <p14:xfrm>
                <a:off x="3084587" y="5909107"/>
                <a:ext cx="95400" cy="98640"/>
              </p14:xfrm>
            </p:contentPart>
          </mc:Choice>
          <mc:Fallback>
            <p:pic>
              <p:nvPicPr>
                <p:cNvPr id="383" name="Freihand 382">
                  <a:extLst>
                    <a:ext uri="{FF2B5EF4-FFF2-40B4-BE49-F238E27FC236}">
                      <a16:creationId xmlns:a16="http://schemas.microsoft.com/office/drawing/2014/main" id="{D4D254FD-0473-4DAA-9544-8C5910A02076}"/>
                    </a:ext>
                  </a:extLst>
                </p:cNvPr>
                <p:cNvPicPr/>
                <p:nvPr/>
              </p:nvPicPr>
              <p:blipFill>
                <a:blip r:embed="rId582"/>
                <a:stretch>
                  <a:fillRect/>
                </a:stretch>
              </p:blipFill>
              <p:spPr>
                <a:xfrm>
                  <a:off x="3080267" y="5904787"/>
                  <a:ext cx="1040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84" name="Freihand 383">
                  <a:extLst>
                    <a:ext uri="{FF2B5EF4-FFF2-40B4-BE49-F238E27FC236}">
                      <a16:creationId xmlns:a16="http://schemas.microsoft.com/office/drawing/2014/main" id="{6285B778-4CE2-49FA-862A-D9C3191E082A}"/>
                    </a:ext>
                  </a:extLst>
                </p14:cNvPr>
                <p14:cNvContentPartPr/>
                <p14:nvPr/>
              </p14:nvContentPartPr>
              <p14:xfrm>
                <a:off x="3192227" y="5932867"/>
                <a:ext cx="370440" cy="84240"/>
              </p14:xfrm>
            </p:contentPart>
          </mc:Choice>
          <mc:Fallback>
            <p:pic>
              <p:nvPicPr>
                <p:cNvPr id="384" name="Freihand 383">
                  <a:extLst>
                    <a:ext uri="{FF2B5EF4-FFF2-40B4-BE49-F238E27FC236}">
                      <a16:creationId xmlns:a16="http://schemas.microsoft.com/office/drawing/2014/main" id="{6285B778-4CE2-49FA-862A-D9C3191E082A}"/>
                    </a:ext>
                  </a:extLst>
                </p:cNvPr>
                <p:cNvPicPr/>
                <p:nvPr/>
              </p:nvPicPr>
              <p:blipFill>
                <a:blip r:embed="rId584"/>
                <a:stretch>
                  <a:fillRect/>
                </a:stretch>
              </p:blipFill>
              <p:spPr>
                <a:xfrm>
                  <a:off x="3187907" y="5928547"/>
                  <a:ext cx="37908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86" name="Freihand 385">
                  <a:extLst>
                    <a:ext uri="{FF2B5EF4-FFF2-40B4-BE49-F238E27FC236}">
                      <a16:creationId xmlns:a16="http://schemas.microsoft.com/office/drawing/2014/main" id="{0F0EA659-DB24-48CF-839F-33ED1CE2C338}"/>
                    </a:ext>
                  </a:extLst>
                </p14:cNvPr>
                <p14:cNvContentPartPr/>
                <p14:nvPr/>
              </p14:nvContentPartPr>
              <p14:xfrm>
                <a:off x="3560867" y="5967787"/>
                <a:ext cx="144000" cy="56160"/>
              </p14:xfrm>
            </p:contentPart>
          </mc:Choice>
          <mc:Fallback>
            <p:pic>
              <p:nvPicPr>
                <p:cNvPr id="386" name="Freihand 385">
                  <a:extLst>
                    <a:ext uri="{FF2B5EF4-FFF2-40B4-BE49-F238E27FC236}">
                      <a16:creationId xmlns:a16="http://schemas.microsoft.com/office/drawing/2014/main" id="{0F0EA659-DB24-48CF-839F-33ED1CE2C338}"/>
                    </a:ext>
                  </a:extLst>
                </p:cNvPr>
                <p:cNvPicPr/>
                <p:nvPr/>
              </p:nvPicPr>
              <p:blipFill>
                <a:blip r:embed="rId586"/>
                <a:stretch>
                  <a:fillRect/>
                </a:stretch>
              </p:blipFill>
              <p:spPr>
                <a:xfrm>
                  <a:off x="3556547" y="5963467"/>
                  <a:ext cx="15264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87" name="Freihand 386">
                  <a:extLst>
                    <a:ext uri="{FF2B5EF4-FFF2-40B4-BE49-F238E27FC236}">
                      <a16:creationId xmlns:a16="http://schemas.microsoft.com/office/drawing/2014/main" id="{08B38E55-F055-4A26-B6FB-34EA4BAD56E4}"/>
                    </a:ext>
                  </a:extLst>
                </p14:cNvPr>
                <p14:cNvContentPartPr/>
                <p14:nvPr/>
              </p14:nvContentPartPr>
              <p14:xfrm>
                <a:off x="3851387" y="5960227"/>
                <a:ext cx="108360" cy="74880"/>
              </p14:xfrm>
            </p:contentPart>
          </mc:Choice>
          <mc:Fallback>
            <p:pic>
              <p:nvPicPr>
                <p:cNvPr id="387" name="Freihand 386">
                  <a:extLst>
                    <a:ext uri="{FF2B5EF4-FFF2-40B4-BE49-F238E27FC236}">
                      <a16:creationId xmlns:a16="http://schemas.microsoft.com/office/drawing/2014/main" id="{08B38E55-F055-4A26-B6FB-34EA4BAD56E4}"/>
                    </a:ext>
                  </a:extLst>
                </p:cNvPr>
                <p:cNvPicPr/>
                <p:nvPr/>
              </p:nvPicPr>
              <p:blipFill>
                <a:blip r:embed="rId588"/>
                <a:stretch>
                  <a:fillRect/>
                </a:stretch>
              </p:blipFill>
              <p:spPr>
                <a:xfrm>
                  <a:off x="3847067" y="5955907"/>
                  <a:ext cx="11700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88" name="Freihand 387">
                  <a:extLst>
                    <a:ext uri="{FF2B5EF4-FFF2-40B4-BE49-F238E27FC236}">
                      <a16:creationId xmlns:a16="http://schemas.microsoft.com/office/drawing/2014/main" id="{9DBE0428-C143-4AAB-A30D-54265971977C}"/>
                    </a:ext>
                  </a:extLst>
                </p14:cNvPr>
                <p14:cNvContentPartPr/>
                <p14:nvPr/>
              </p14:nvContentPartPr>
              <p14:xfrm>
                <a:off x="3975227" y="5986147"/>
                <a:ext cx="346680" cy="50040"/>
              </p14:xfrm>
            </p:contentPart>
          </mc:Choice>
          <mc:Fallback>
            <p:pic>
              <p:nvPicPr>
                <p:cNvPr id="388" name="Freihand 387">
                  <a:extLst>
                    <a:ext uri="{FF2B5EF4-FFF2-40B4-BE49-F238E27FC236}">
                      <a16:creationId xmlns:a16="http://schemas.microsoft.com/office/drawing/2014/main" id="{9DBE0428-C143-4AAB-A30D-54265971977C}"/>
                    </a:ext>
                  </a:extLst>
                </p:cNvPr>
                <p:cNvPicPr/>
                <p:nvPr/>
              </p:nvPicPr>
              <p:blipFill>
                <a:blip r:embed="rId590"/>
                <a:stretch>
                  <a:fillRect/>
                </a:stretch>
              </p:blipFill>
              <p:spPr>
                <a:xfrm>
                  <a:off x="3970907" y="5981827"/>
                  <a:ext cx="35532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89" name="Freihand 388">
                  <a:extLst>
                    <a:ext uri="{FF2B5EF4-FFF2-40B4-BE49-F238E27FC236}">
                      <a16:creationId xmlns:a16="http://schemas.microsoft.com/office/drawing/2014/main" id="{324A648E-6237-4E4D-AA01-8BA54EC3C46E}"/>
                    </a:ext>
                  </a:extLst>
                </p14:cNvPr>
                <p14:cNvContentPartPr/>
                <p14:nvPr/>
              </p14:nvContentPartPr>
              <p14:xfrm>
                <a:off x="4376627" y="5993347"/>
                <a:ext cx="126720" cy="145440"/>
              </p14:xfrm>
            </p:contentPart>
          </mc:Choice>
          <mc:Fallback>
            <p:pic>
              <p:nvPicPr>
                <p:cNvPr id="389" name="Freihand 388">
                  <a:extLst>
                    <a:ext uri="{FF2B5EF4-FFF2-40B4-BE49-F238E27FC236}">
                      <a16:creationId xmlns:a16="http://schemas.microsoft.com/office/drawing/2014/main" id="{324A648E-6237-4E4D-AA01-8BA54EC3C46E}"/>
                    </a:ext>
                  </a:extLst>
                </p:cNvPr>
                <p:cNvPicPr/>
                <p:nvPr/>
              </p:nvPicPr>
              <p:blipFill>
                <a:blip r:embed="rId592"/>
                <a:stretch>
                  <a:fillRect/>
                </a:stretch>
              </p:blipFill>
              <p:spPr>
                <a:xfrm>
                  <a:off x="4372307" y="5989027"/>
                  <a:ext cx="1353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91" name="Freihand 390">
                  <a:extLst>
                    <a:ext uri="{FF2B5EF4-FFF2-40B4-BE49-F238E27FC236}">
                      <a16:creationId xmlns:a16="http://schemas.microsoft.com/office/drawing/2014/main" id="{C34DE03D-D8E7-4036-A6EC-6257034B0927}"/>
                    </a:ext>
                  </a:extLst>
                </p14:cNvPr>
                <p14:cNvContentPartPr/>
                <p14:nvPr/>
              </p14:nvContentPartPr>
              <p14:xfrm>
                <a:off x="4517027" y="5960947"/>
                <a:ext cx="270720" cy="121680"/>
              </p14:xfrm>
            </p:contentPart>
          </mc:Choice>
          <mc:Fallback>
            <p:pic>
              <p:nvPicPr>
                <p:cNvPr id="391" name="Freihand 390">
                  <a:extLst>
                    <a:ext uri="{FF2B5EF4-FFF2-40B4-BE49-F238E27FC236}">
                      <a16:creationId xmlns:a16="http://schemas.microsoft.com/office/drawing/2014/main" id="{C34DE03D-D8E7-4036-A6EC-6257034B0927}"/>
                    </a:ext>
                  </a:extLst>
                </p:cNvPr>
                <p:cNvPicPr/>
                <p:nvPr/>
              </p:nvPicPr>
              <p:blipFill>
                <a:blip r:embed="rId594"/>
                <a:stretch>
                  <a:fillRect/>
                </a:stretch>
              </p:blipFill>
              <p:spPr>
                <a:xfrm>
                  <a:off x="4512707" y="5956627"/>
                  <a:ext cx="27936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92" name="Freihand 391">
                  <a:extLst>
                    <a:ext uri="{FF2B5EF4-FFF2-40B4-BE49-F238E27FC236}">
                      <a16:creationId xmlns:a16="http://schemas.microsoft.com/office/drawing/2014/main" id="{0441F79A-2005-4F26-85B4-E61017B4D1C5}"/>
                    </a:ext>
                  </a:extLst>
                </p14:cNvPr>
                <p14:cNvContentPartPr/>
                <p14:nvPr/>
              </p14:nvContentPartPr>
              <p14:xfrm>
                <a:off x="4797107" y="5942587"/>
                <a:ext cx="360" cy="360"/>
              </p14:xfrm>
            </p:contentPart>
          </mc:Choice>
          <mc:Fallback>
            <p:pic>
              <p:nvPicPr>
                <p:cNvPr id="392" name="Freihand 391">
                  <a:extLst>
                    <a:ext uri="{FF2B5EF4-FFF2-40B4-BE49-F238E27FC236}">
                      <a16:creationId xmlns:a16="http://schemas.microsoft.com/office/drawing/2014/main" id="{0441F79A-2005-4F26-85B4-E61017B4D1C5}"/>
                    </a:ext>
                  </a:extLst>
                </p:cNvPr>
                <p:cNvPicPr/>
                <p:nvPr/>
              </p:nvPicPr>
              <p:blipFill>
                <a:blip r:embed="rId9"/>
                <a:stretch>
                  <a:fillRect/>
                </a:stretch>
              </p:blipFill>
              <p:spPr>
                <a:xfrm>
                  <a:off x="4792787" y="59382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93" name="Freihand 392">
                  <a:extLst>
                    <a:ext uri="{FF2B5EF4-FFF2-40B4-BE49-F238E27FC236}">
                      <a16:creationId xmlns:a16="http://schemas.microsoft.com/office/drawing/2014/main" id="{FB051E8E-C8B2-4715-B7ED-0F89C7B8398F}"/>
                    </a:ext>
                  </a:extLst>
                </p14:cNvPr>
                <p14:cNvContentPartPr/>
                <p14:nvPr/>
              </p14:nvContentPartPr>
              <p14:xfrm>
                <a:off x="4826987" y="5941867"/>
                <a:ext cx="297720" cy="134280"/>
              </p14:xfrm>
            </p:contentPart>
          </mc:Choice>
          <mc:Fallback>
            <p:pic>
              <p:nvPicPr>
                <p:cNvPr id="393" name="Freihand 392">
                  <a:extLst>
                    <a:ext uri="{FF2B5EF4-FFF2-40B4-BE49-F238E27FC236}">
                      <a16:creationId xmlns:a16="http://schemas.microsoft.com/office/drawing/2014/main" id="{FB051E8E-C8B2-4715-B7ED-0F89C7B8398F}"/>
                    </a:ext>
                  </a:extLst>
                </p:cNvPr>
                <p:cNvPicPr/>
                <p:nvPr/>
              </p:nvPicPr>
              <p:blipFill>
                <a:blip r:embed="rId597"/>
                <a:stretch>
                  <a:fillRect/>
                </a:stretch>
              </p:blipFill>
              <p:spPr>
                <a:xfrm>
                  <a:off x="4822667" y="5937547"/>
                  <a:ext cx="3063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94" name="Freihand 393">
                  <a:extLst>
                    <a:ext uri="{FF2B5EF4-FFF2-40B4-BE49-F238E27FC236}">
                      <a16:creationId xmlns:a16="http://schemas.microsoft.com/office/drawing/2014/main" id="{29479C8A-DE23-45C3-9C29-E9A1F97B8057}"/>
                    </a:ext>
                  </a:extLst>
                </p14:cNvPr>
                <p14:cNvContentPartPr/>
                <p14:nvPr/>
              </p14:nvContentPartPr>
              <p14:xfrm>
                <a:off x="5011667" y="5936107"/>
                <a:ext cx="23760" cy="2520"/>
              </p14:xfrm>
            </p:contentPart>
          </mc:Choice>
          <mc:Fallback>
            <p:pic>
              <p:nvPicPr>
                <p:cNvPr id="394" name="Freihand 393">
                  <a:extLst>
                    <a:ext uri="{FF2B5EF4-FFF2-40B4-BE49-F238E27FC236}">
                      <a16:creationId xmlns:a16="http://schemas.microsoft.com/office/drawing/2014/main" id="{29479C8A-DE23-45C3-9C29-E9A1F97B8057}"/>
                    </a:ext>
                  </a:extLst>
                </p:cNvPr>
                <p:cNvPicPr/>
                <p:nvPr/>
              </p:nvPicPr>
              <p:blipFill>
                <a:blip r:embed="rId599"/>
                <a:stretch>
                  <a:fillRect/>
                </a:stretch>
              </p:blipFill>
              <p:spPr>
                <a:xfrm>
                  <a:off x="5007347" y="5931787"/>
                  <a:ext cx="3240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395" name="Freihand 394">
                  <a:extLst>
                    <a:ext uri="{FF2B5EF4-FFF2-40B4-BE49-F238E27FC236}">
                      <a16:creationId xmlns:a16="http://schemas.microsoft.com/office/drawing/2014/main" id="{DE438715-2EEE-4B0A-84D7-BF4E79561842}"/>
                    </a:ext>
                  </a:extLst>
                </p14:cNvPr>
                <p14:cNvContentPartPr/>
                <p14:nvPr/>
              </p14:nvContentPartPr>
              <p14:xfrm>
                <a:off x="5280947" y="6060307"/>
                <a:ext cx="3600" cy="117720"/>
              </p14:xfrm>
            </p:contentPart>
          </mc:Choice>
          <mc:Fallback>
            <p:pic>
              <p:nvPicPr>
                <p:cNvPr id="395" name="Freihand 394">
                  <a:extLst>
                    <a:ext uri="{FF2B5EF4-FFF2-40B4-BE49-F238E27FC236}">
                      <a16:creationId xmlns:a16="http://schemas.microsoft.com/office/drawing/2014/main" id="{DE438715-2EEE-4B0A-84D7-BF4E79561842}"/>
                    </a:ext>
                  </a:extLst>
                </p:cNvPr>
                <p:cNvPicPr/>
                <p:nvPr/>
              </p:nvPicPr>
              <p:blipFill>
                <a:blip r:embed="rId601"/>
                <a:stretch>
                  <a:fillRect/>
                </a:stretch>
              </p:blipFill>
              <p:spPr>
                <a:xfrm>
                  <a:off x="5276627" y="6055987"/>
                  <a:ext cx="122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96" name="Freihand 395">
                  <a:extLst>
                    <a:ext uri="{FF2B5EF4-FFF2-40B4-BE49-F238E27FC236}">
                      <a16:creationId xmlns:a16="http://schemas.microsoft.com/office/drawing/2014/main" id="{C4497D4C-96CE-4BD6-9565-BB582DB78058}"/>
                    </a:ext>
                  </a:extLst>
                </p14:cNvPr>
                <p14:cNvContentPartPr/>
                <p14:nvPr/>
              </p14:nvContentPartPr>
              <p14:xfrm>
                <a:off x="5366627" y="5970307"/>
                <a:ext cx="111960" cy="142560"/>
              </p14:xfrm>
            </p:contentPart>
          </mc:Choice>
          <mc:Fallback>
            <p:pic>
              <p:nvPicPr>
                <p:cNvPr id="396" name="Freihand 395">
                  <a:extLst>
                    <a:ext uri="{FF2B5EF4-FFF2-40B4-BE49-F238E27FC236}">
                      <a16:creationId xmlns:a16="http://schemas.microsoft.com/office/drawing/2014/main" id="{C4497D4C-96CE-4BD6-9565-BB582DB78058}"/>
                    </a:ext>
                  </a:extLst>
                </p:cNvPr>
                <p:cNvPicPr/>
                <p:nvPr/>
              </p:nvPicPr>
              <p:blipFill>
                <a:blip r:embed="rId603"/>
                <a:stretch>
                  <a:fillRect/>
                </a:stretch>
              </p:blipFill>
              <p:spPr>
                <a:xfrm>
                  <a:off x="5362307" y="5965987"/>
                  <a:ext cx="1206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97" name="Freihand 396">
                  <a:extLst>
                    <a:ext uri="{FF2B5EF4-FFF2-40B4-BE49-F238E27FC236}">
                      <a16:creationId xmlns:a16="http://schemas.microsoft.com/office/drawing/2014/main" id="{ADC545C6-F8E9-415C-894E-8B5C2DCCD7B2}"/>
                    </a:ext>
                  </a:extLst>
                </p14:cNvPr>
                <p14:cNvContentPartPr/>
                <p14:nvPr/>
              </p14:nvContentPartPr>
              <p14:xfrm>
                <a:off x="5533667" y="5954467"/>
                <a:ext cx="240480" cy="166320"/>
              </p14:xfrm>
            </p:contentPart>
          </mc:Choice>
          <mc:Fallback>
            <p:pic>
              <p:nvPicPr>
                <p:cNvPr id="397" name="Freihand 396">
                  <a:extLst>
                    <a:ext uri="{FF2B5EF4-FFF2-40B4-BE49-F238E27FC236}">
                      <a16:creationId xmlns:a16="http://schemas.microsoft.com/office/drawing/2014/main" id="{ADC545C6-F8E9-415C-894E-8B5C2DCCD7B2}"/>
                    </a:ext>
                  </a:extLst>
                </p:cNvPr>
                <p:cNvPicPr/>
                <p:nvPr/>
              </p:nvPicPr>
              <p:blipFill>
                <a:blip r:embed="rId605"/>
                <a:stretch>
                  <a:fillRect/>
                </a:stretch>
              </p:blipFill>
              <p:spPr>
                <a:xfrm>
                  <a:off x="5529347" y="5950147"/>
                  <a:ext cx="2491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398" name="Freihand 397">
                  <a:extLst>
                    <a:ext uri="{FF2B5EF4-FFF2-40B4-BE49-F238E27FC236}">
                      <a16:creationId xmlns:a16="http://schemas.microsoft.com/office/drawing/2014/main" id="{B83036B6-78B2-44F0-A1C4-F57E8F04C41D}"/>
                    </a:ext>
                  </a:extLst>
                </p14:cNvPr>
                <p14:cNvContentPartPr/>
                <p14:nvPr/>
              </p14:nvContentPartPr>
              <p14:xfrm>
                <a:off x="5334947" y="6149947"/>
                <a:ext cx="431280" cy="14400"/>
              </p14:xfrm>
            </p:contentPart>
          </mc:Choice>
          <mc:Fallback>
            <p:pic>
              <p:nvPicPr>
                <p:cNvPr id="398" name="Freihand 397">
                  <a:extLst>
                    <a:ext uri="{FF2B5EF4-FFF2-40B4-BE49-F238E27FC236}">
                      <a16:creationId xmlns:a16="http://schemas.microsoft.com/office/drawing/2014/main" id="{B83036B6-78B2-44F0-A1C4-F57E8F04C41D}"/>
                    </a:ext>
                  </a:extLst>
                </p:cNvPr>
                <p:cNvPicPr/>
                <p:nvPr/>
              </p:nvPicPr>
              <p:blipFill>
                <a:blip r:embed="rId607"/>
                <a:stretch>
                  <a:fillRect/>
                </a:stretch>
              </p:blipFill>
              <p:spPr>
                <a:xfrm>
                  <a:off x="5330627" y="6145627"/>
                  <a:ext cx="4399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99" name="Freihand 398">
                  <a:extLst>
                    <a:ext uri="{FF2B5EF4-FFF2-40B4-BE49-F238E27FC236}">
                      <a16:creationId xmlns:a16="http://schemas.microsoft.com/office/drawing/2014/main" id="{C2A4151F-F4F1-4F3A-ABE2-DB714E3A80F5}"/>
                    </a:ext>
                  </a:extLst>
                </p14:cNvPr>
                <p14:cNvContentPartPr/>
                <p14:nvPr/>
              </p14:nvContentPartPr>
              <p14:xfrm>
                <a:off x="5266187" y="6191707"/>
                <a:ext cx="478080" cy="30240"/>
              </p14:xfrm>
            </p:contentPart>
          </mc:Choice>
          <mc:Fallback>
            <p:pic>
              <p:nvPicPr>
                <p:cNvPr id="399" name="Freihand 398">
                  <a:extLst>
                    <a:ext uri="{FF2B5EF4-FFF2-40B4-BE49-F238E27FC236}">
                      <a16:creationId xmlns:a16="http://schemas.microsoft.com/office/drawing/2014/main" id="{C2A4151F-F4F1-4F3A-ABE2-DB714E3A80F5}"/>
                    </a:ext>
                  </a:extLst>
                </p:cNvPr>
                <p:cNvPicPr/>
                <p:nvPr/>
              </p:nvPicPr>
              <p:blipFill>
                <a:blip r:embed="rId609"/>
                <a:stretch>
                  <a:fillRect/>
                </a:stretch>
              </p:blipFill>
              <p:spPr>
                <a:xfrm>
                  <a:off x="5261867" y="6187387"/>
                  <a:ext cx="48672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401" name="Freihand 400">
                  <a:extLst>
                    <a:ext uri="{FF2B5EF4-FFF2-40B4-BE49-F238E27FC236}">
                      <a16:creationId xmlns:a16="http://schemas.microsoft.com/office/drawing/2014/main" id="{5DBCC6E7-7FD0-4CEF-A4B9-4A0B07441012}"/>
                    </a:ext>
                  </a:extLst>
                </p14:cNvPr>
                <p14:cNvContentPartPr/>
                <p14:nvPr/>
              </p14:nvContentPartPr>
              <p14:xfrm>
                <a:off x="5956667" y="6043387"/>
                <a:ext cx="127080" cy="61560"/>
              </p14:xfrm>
            </p:contentPart>
          </mc:Choice>
          <mc:Fallback>
            <p:pic>
              <p:nvPicPr>
                <p:cNvPr id="401" name="Freihand 400">
                  <a:extLst>
                    <a:ext uri="{FF2B5EF4-FFF2-40B4-BE49-F238E27FC236}">
                      <a16:creationId xmlns:a16="http://schemas.microsoft.com/office/drawing/2014/main" id="{5DBCC6E7-7FD0-4CEF-A4B9-4A0B07441012}"/>
                    </a:ext>
                  </a:extLst>
                </p:cNvPr>
                <p:cNvPicPr/>
                <p:nvPr/>
              </p:nvPicPr>
              <p:blipFill>
                <a:blip r:embed="rId611"/>
                <a:stretch>
                  <a:fillRect/>
                </a:stretch>
              </p:blipFill>
              <p:spPr>
                <a:xfrm>
                  <a:off x="5952347" y="6039067"/>
                  <a:ext cx="13572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402" name="Freihand 401">
                  <a:extLst>
                    <a:ext uri="{FF2B5EF4-FFF2-40B4-BE49-F238E27FC236}">
                      <a16:creationId xmlns:a16="http://schemas.microsoft.com/office/drawing/2014/main" id="{BEAAC7EF-B838-473C-8BBC-3035548CF5AF}"/>
                    </a:ext>
                  </a:extLst>
                </p14:cNvPr>
                <p14:cNvContentPartPr/>
                <p14:nvPr/>
              </p14:nvContentPartPr>
              <p14:xfrm>
                <a:off x="6082667" y="5953747"/>
                <a:ext cx="288360" cy="192240"/>
              </p14:xfrm>
            </p:contentPart>
          </mc:Choice>
          <mc:Fallback>
            <p:pic>
              <p:nvPicPr>
                <p:cNvPr id="402" name="Freihand 401">
                  <a:extLst>
                    <a:ext uri="{FF2B5EF4-FFF2-40B4-BE49-F238E27FC236}">
                      <a16:creationId xmlns:a16="http://schemas.microsoft.com/office/drawing/2014/main" id="{BEAAC7EF-B838-473C-8BBC-3035548CF5AF}"/>
                    </a:ext>
                  </a:extLst>
                </p:cNvPr>
                <p:cNvPicPr/>
                <p:nvPr/>
              </p:nvPicPr>
              <p:blipFill>
                <a:blip r:embed="rId613"/>
                <a:stretch>
                  <a:fillRect/>
                </a:stretch>
              </p:blipFill>
              <p:spPr>
                <a:xfrm>
                  <a:off x="6078347" y="5949427"/>
                  <a:ext cx="2970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614">
              <p14:nvContentPartPr>
                <p14:cNvPr id="403" name="Freihand 402">
                  <a:extLst>
                    <a:ext uri="{FF2B5EF4-FFF2-40B4-BE49-F238E27FC236}">
                      <a16:creationId xmlns:a16="http://schemas.microsoft.com/office/drawing/2014/main" id="{61B20B80-BB29-48C6-B3B7-E3EB780F9D43}"/>
                    </a:ext>
                  </a:extLst>
                </p14:cNvPr>
                <p14:cNvContentPartPr/>
                <p14:nvPr/>
              </p14:nvContentPartPr>
              <p14:xfrm>
                <a:off x="6502067" y="5991547"/>
                <a:ext cx="132840" cy="106200"/>
              </p14:xfrm>
            </p:contentPart>
          </mc:Choice>
          <mc:Fallback>
            <p:pic>
              <p:nvPicPr>
                <p:cNvPr id="403" name="Freihand 402">
                  <a:extLst>
                    <a:ext uri="{FF2B5EF4-FFF2-40B4-BE49-F238E27FC236}">
                      <a16:creationId xmlns:a16="http://schemas.microsoft.com/office/drawing/2014/main" id="{61B20B80-BB29-48C6-B3B7-E3EB780F9D43}"/>
                    </a:ext>
                  </a:extLst>
                </p:cNvPr>
                <p:cNvPicPr/>
                <p:nvPr/>
              </p:nvPicPr>
              <p:blipFill>
                <a:blip r:embed="rId615"/>
                <a:stretch>
                  <a:fillRect/>
                </a:stretch>
              </p:blipFill>
              <p:spPr>
                <a:xfrm>
                  <a:off x="6497747" y="5987227"/>
                  <a:ext cx="14148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16">
              <p14:nvContentPartPr>
                <p14:cNvPr id="404" name="Freihand 403">
                  <a:extLst>
                    <a:ext uri="{FF2B5EF4-FFF2-40B4-BE49-F238E27FC236}">
                      <a16:creationId xmlns:a16="http://schemas.microsoft.com/office/drawing/2014/main" id="{FF2104F5-2D9F-4A1B-B388-B4DFFE9633D3}"/>
                    </a:ext>
                  </a:extLst>
                </p14:cNvPr>
                <p14:cNvContentPartPr/>
                <p14:nvPr/>
              </p14:nvContentPartPr>
              <p14:xfrm>
                <a:off x="6664067" y="6004507"/>
                <a:ext cx="191880" cy="85680"/>
              </p14:xfrm>
            </p:contentPart>
          </mc:Choice>
          <mc:Fallback>
            <p:pic>
              <p:nvPicPr>
                <p:cNvPr id="404" name="Freihand 403">
                  <a:extLst>
                    <a:ext uri="{FF2B5EF4-FFF2-40B4-BE49-F238E27FC236}">
                      <a16:creationId xmlns:a16="http://schemas.microsoft.com/office/drawing/2014/main" id="{FF2104F5-2D9F-4A1B-B388-B4DFFE9633D3}"/>
                    </a:ext>
                  </a:extLst>
                </p:cNvPr>
                <p:cNvPicPr/>
                <p:nvPr/>
              </p:nvPicPr>
              <p:blipFill>
                <a:blip r:embed="rId617"/>
                <a:stretch>
                  <a:fillRect/>
                </a:stretch>
              </p:blipFill>
              <p:spPr>
                <a:xfrm>
                  <a:off x="6659747" y="6000187"/>
                  <a:ext cx="2005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618">
              <p14:nvContentPartPr>
                <p14:cNvPr id="405" name="Freihand 404">
                  <a:extLst>
                    <a:ext uri="{FF2B5EF4-FFF2-40B4-BE49-F238E27FC236}">
                      <a16:creationId xmlns:a16="http://schemas.microsoft.com/office/drawing/2014/main" id="{ECCC1AD4-3AC4-433D-A8F1-BB7425B7429C}"/>
                    </a:ext>
                  </a:extLst>
                </p14:cNvPr>
                <p14:cNvContentPartPr/>
                <p14:nvPr/>
              </p14:nvContentPartPr>
              <p14:xfrm>
                <a:off x="6875387" y="5946547"/>
                <a:ext cx="96480" cy="119880"/>
              </p14:xfrm>
            </p:contentPart>
          </mc:Choice>
          <mc:Fallback>
            <p:pic>
              <p:nvPicPr>
                <p:cNvPr id="405" name="Freihand 404">
                  <a:extLst>
                    <a:ext uri="{FF2B5EF4-FFF2-40B4-BE49-F238E27FC236}">
                      <a16:creationId xmlns:a16="http://schemas.microsoft.com/office/drawing/2014/main" id="{ECCC1AD4-3AC4-433D-A8F1-BB7425B7429C}"/>
                    </a:ext>
                  </a:extLst>
                </p:cNvPr>
                <p:cNvPicPr/>
                <p:nvPr/>
              </p:nvPicPr>
              <p:blipFill>
                <a:blip r:embed="rId619"/>
                <a:stretch>
                  <a:fillRect/>
                </a:stretch>
              </p:blipFill>
              <p:spPr>
                <a:xfrm>
                  <a:off x="6871067" y="5942227"/>
                  <a:ext cx="1051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20">
              <p14:nvContentPartPr>
                <p14:cNvPr id="406" name="Freihand 405">
                  <a:extLst>
                    <a:ext uri="{FF2B5EF4-FFF2-40B4-BE49-F238E27FC236}">
                      <a16:creationId xmlns:a16="http://schemas.microsoft.com/office/drawing/2014/main" id="{34AFB27E-FD34-4E13-83BE-3052C1BEFD22}"/>
                    </a:ext>
                  </a:extLst>
                </p14:cNvPr>
                <p14:cNvContentPartPr/>
                <p14:nvPr/>
              </p14:nvContentPartPr>
              <p14:xfrm>
                <a:off x="6997427" y="6008827"/>
                <a:ext cx="37800" cy="75960"/>
              </p14:xfrm>
            </p:contentPart>
          </mc:Choice>
          <mc:Fallback>
            <p:pic>
              <p:nvPicPr>
                <p:cNvPr id="406" name="Freihand 405">
                  <a:extLst>
                    <a:ext uri="{FF2B5EF4-FFF2-40B4-BE49-F238E27FC236}">
                      <a16:creationId xmlns:a16="http://schemas.microsoft.com/office/drawing/2014/main" id="{34AFB27E-FD34-4E13-83BE-3052C1BEFD22}"/>
                    </a:ext>
                  </a:extLst>
                </p:cNvPr>
                <p:cNvPicPr/>
                <p:nvPr/>
              </p:nvPicPr>
              <p:blipFill>
                <a:blip r:embed="rId621"/>
                <a:stretch>
                  <a:fillRect/>
                </a:stretch>
              </p:blipFill>
              <p:spPr>
                <a:xfrm>
                  <a:off x="6993107" y="6004507"/>
                  <a:ext cx="4644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622">
              <p14:nvContentPartPr>
                <p14:cNvPr id="407" name="Freihand 406">
                  <a:extLst>
                    <a:ext uri="{FF2B5EF4-FFF2-40B4-BE49-F238E27FC236}">
                      <a16:creationId xmlns:a16="http://schemas.microsoft.com/office/drawing/2014/main" id="{A44DA699-EB10-4188-88B8-133530A521EF}"/>
                    </a:ext>
                  </a:extLst>
                </p14:cNvPr>
                <p14:cNvContentPartPr/>
                <p14:nvPr/>
              </p14:nvContentPartPr>
              <p14:xfrm>
                <a:off x="7050707" y="5927827"/>
                <a:ext cx="29160" cy="151200"/>
              </p14:xfrm>
            </p:contentPart>
          </mc:Choice>
          <mc:Fallback>
            <p:pic>
              <p:nvPicPr>
                <p:cNvPr id="407" name="Freihand 406">
                  <a:extLst>
                    <a:ext uri="{FF2B5EF4-FFF2-40B4-BE49-F238E27FC236}">
                      <a16:creationId xmlns:a16="http://schemas.microsoft.com/office/drawing/2014/main" id="{A44DA699-EB10-4188-88B8-133530A521EF}"/>
                    </a:ext>
                  </a:extLst>
                </p:cNvPr>
                <p:cNvPicPr/>
                <p:nvPr/>
              </p:nvPicPr>
              <p:blipFill>
                <a:blip r:embed="rId623"/>
                <a:stretch>
                  <a:fillRect/>
                </a:stretch>
              </p:blipFill>
              <p:spPr>
                <a:xfrm>
                  <a:off x="7046387" y="5923507"/>
                  <a:ext cx="378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624">
              <p14:nvContentPartPr>
                <p14:cNvPr id="408" name="Freihand 407">
                  <a:extLst>
                    <a:ext uri="{FF2B5EF4-FFF2-40B4-BE49-F238E27FC236}">
                      <a16:creationId xmlns:a16="http://schemas.microsoft.com/office/drawing/2014/main" id="{CCCAF478-CDD0-41E5-A550-F6759097633E}"/>
                    </a:ext>
                  </a:extLst>
                </p14:cNvPr>
                <p14:cNvContentPartPr/>
                <p14:nvPr/>
              </p14:nvContentPartPr>
              <p14:xfrm>
                <a:off x="6980507" y="5920627"/>
                <a:ext cx="38520" cy="7560"/>
              </p14:xfrm>
            </p:contentPart>
          </mc:Choice>
          <mc:Fallback>
            <p:pic>
              <p:nvPicPr>
                <p:cNvPr id="408" name="Freihand 407">
                  <a:extLst>
                    <a:ext uri="{FF2B5EF4-FFF2-40B4-BE49-F238E27FC236}">
                      <a16:creationId xmlns:a16="http://schemas.microsoft.com/office/drawing/2014/main" id="{CCCAF478-CDD0-41E5-A550-F6759097633E}"/>
                    </a:ext>
                  </a:extLst>
                </p:cNvPr>
                <p:cNvPicPr/>
                <p:nvPr/>
              </p:nvPicPr>
              <p:blipFill>
                <a:blip r:embed="rId625"/>
                <a:stretch>
                  <a:fillRect/>
                </a:stretch>
              </p:blipFill>
              <p:spPr>
                <a:xfrm>
                  <a:off x="6976187" y="5916307"/>
                  <a:ext cx="471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626">
              <p14:nvContentPartPr>
                <p14:cNvPr id="409" name="Freihand 408">
                  <a:extLst>
                    <a:ext uri="{FF2B5EF4-FFF2-40B4-BE49-F238E27FC236}">
                      <a16:creationId xmlns:a16="http://schemas.microsoft.com/office/drawing/2014/main" id="{FED0161A-5CFE-4BBA-AEB3-19939D553D20}"/>
                    </a:ext>
                  </a:extLst>
                </p14:cNvPr>
                <p14:cNvContentPartPr/>
                <p14:nvPr/>
              </p14:nvContentPartPr>
              <p14:xfrm>
                <a:off x="7104707" y="5975707"/>
                <a:ext cx="113040" cy="82080"/>
              </p14:xfrm>
            </p:contentPart>
          </mc:Choice>
          <mc:Fallback>
            <p:pic>
              <p:nvPicPr>
                <p:cNvPr id="409" name="Freihand 408">
                  <a:extLst>
                    <a:ext uri="{FF2B5EF4-FFF2-40B4-BE49-F238E27FC236}">
                      <a16:creationId xmlns:a16="http://schemas.microsoft.com/office/drawing/2014/main" id="{FED0161A-5CFE-4BBA-AEB3-19939D553D20}"/>
                    </a:ext>
                  </a:extLst>
                </p:cNvPr>
                <p:cNvPicPr/>
                <p:nvPr/>
              </p:nvPicPr>
              <p:blipFill>
                <a:blip r:embed="rId627"/>
                <a:stretch>
                  <a:fillRect/>
                </a:stretch>
              </p:blipFill>
              <p:spPr>
                <a:xfrm>
                  <a:off x="7100387" y="5971387"/>
                  <a:ext cx="1216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28">
              <p14:nvContentPartPr>
                <p14:cNvPr id="410" name="Freihand 409">
                  <a:extLst>
                    <a:ext uri="{FF2B5EF4-FFF2-40B4-BE49-F238E27FC236}">
                      <a16:creationId xmlns:a16="http://schemas.microsoft.com/office/drawing/2014/main" id="{2B97506A-31B9-4DAF-9F69-302DE0D8E692}"/>
                    </a:ext>
                  </a:extLst>
                </p14:cNvPr>
                <p14:cNvContentPartPr/>
                <p14:nvPr/>
              </p14:nvContentPartPr>
              <p14:xfrm>
                <a:off x="7385147" y="5954107"/>
                <a:ext cx="120600" cy="270720"/>
              </p14:xfrm>
            </p:contentPart>
          </mc:Choice>
          <mc:Fallback>
            <p:pic>
              <p:nvPicPr>
                <p:cNvPr id="410" name="Freihand 409">
                  <a:extLst>
                    <a:ext uri="{FF2B5EF4-FFF2-40B4-BE49-F238E27FC236}">
                      <a16:creationId xmlns:a16="http://schemas.microsoft.com/office/drawing/2014/main" id="{2B97506A-31B9-4DAF-9F69-302DE0D8E692}"/>
                    </a:ext>
                  </a:extLst>
                </p:cNvPr>
                <p:cNvPicPr/>
                <p:nvPr/>
              </p:nvPicPr>
              <p:blipFill>
                <a:blip r:embed="rId629"/>
                <a:stretch>
                  <a:fillRect/>
                </a:stretch>
              </p:blipFill>
              <p:spPr>
                <a:xfrm>
                  <a:off x="7380827" y="5949787"/>
                  <a:ext cx="12924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411" name="Freihand 410">
                  <a:extLst>
                    <a:ext uri="{FF2B5EF4-FFF2-40B4-BE49-F238E27FC236}">
                      <a16:creationId xmlns:a16="http://schemas.microsoft.com/office/drawing/2014/main" id="{0473FE9B-F919-44A5-9169-0E79112A9EBF}"/>
                    </a:ext>
                  </a:extLst>
                </p14:cNvPr>
                <p14:cNvContentPartPr/>
                <p14:nvPr/>
              </p14:nvContentPartPr>
              <p14:xfrm>
                <a:off x="7555787" y="5964187"/>
                <a:ext cx="249120" cy="54000"/>
              </p14:xfrm>
            </p:contentPart>
          </mc:Choice>
          <mc:Fallback>
            <p:pic>
              <p:nvPicPr>
                <p:cNvPr id="411" name="Freihand 410">
                  <a:extLst>
                    <a:ext uri="{FF2B5EF4-FFF2-40B4-BE49-F238E27FC236}">
                      <a16:creationId xmlns:a16="http://schemas.microsoft.com/office/drawing/2014/main" id="{0473FE9B-F919-44A5-9169-0E79112A9EBF}"/>
                    </a:ext>
                  </a:extLst>
                </p:cNvPr>
                <p:cNvPicPr/>
                <p:nvPr/>
              </p:nvPicPr>
              <p:blipFill>
                <a:blip r:embed="rId631"/>
                <a:stretch>
                  <a:fillRect/>
                </a:stretch>
              </p:blipFill>
              <p:spPr>
                <a:xfrm>
                  <a:off x="7551467" y="5959867"/>
                  <a:ext cx="25776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632">
              <p14:nvContentPartPr>
                <p14:cNvPr id="413" name="Freihand 412">
                  <a:extLst>
                    <a:ext uri="{FF2B5EF4-FFF2-40B4-BE49-F238E27FC236}">
                      <a16:creationId xmlns:a16="http://schemas.microsoft.com/office/drawing/2014/main" id="{A037BD67-C283-42BB-9B95-8D0C57BCD9D5}"/>
                    </a:ext>
                  </a:extLst>
                </p14:cNvPr>
                <p14:cNvContentPartPr/>
                <p14:nvPr/>
              </p14:nvContentPartPr>
              <p14:xfrm>
                <a:off x="656027" y="6223027"/>
                <a:ext cx="138960" cy="181080"/>
              </p14:xfrm>
            </p:contentPart>
          </mc:Choice>
          <mc:Fallback>
            <p:pic>
              <p:nvPicPr>
                <p:cNvPr id="413" name="Freihand 412">
                  <a:extLst>
                    <a:ext uri="{FF2B5EF4-FFF2-40B4-BE49-F238E27FC236}">
                      <a16:creationId xmlns:a16="http://schemas.microsoft.com/office/drawing/2014/main" id="{A037BD67-C283-42BB-9B95-8D0C57BCD9D5}"/>
                    </a:ext>
                  </a:extLst>
                </p:cNvPr>
                <p:cNvPicPr/>
                <p:nvPr/>
              </p:nvPicPr>
              <p:blipFill>
                <a:blip r:embed="rId633"/>
                <a:stretch>
                  <a:fillRect/>
                </a:stretch>
              </p:blipFill>
              <p:spPr>
                <a:xfrm>
                  <a:off x="651707" y="6218707"/>
                  <a:ext cx="1476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414" name="Freihand 413">
                  <a:extLst>
                    <a:ext uri="{FF2B5EF4-FFF2-40B4-BE49-F238E27FC236}">
                      <a16:creationId xmlns:a16="http://schemas.microsoft.com/office/drawing/2014/main" id="{728634B1-7ED3-4B4F-BE18-2C488FA48478}"/>
                    </a:ext>
                  </a:extLst>
                </p14:cNvPr>
                <p14:cNvContentPartPr/>
                <p14:nvPr/>
              </p14:nvContentPartPr>
              <p14:xfrm>
                <a:off x="803987" y="6311587"/>
                <a:ext cx="270720" cy="92520"/>
              </p14:xfrm>
            </p:contentPart>
          </mc:Choice>
          <mc:Fallback>
            <p:pic>
              <p:nvPicPr>
                <p:cNvPr id="414" name="Freihand 413">
                  <a:extLst>
                    <a:ext uri="{FF2B5EF4-FFF2-40B4-BE49-F238E27FC236}">
                      <a16:creationId xmlns:a16="http://schemas.microsoft.com/office/drawing/2014/main" id="{728634B1-7ED3-4B4F-BE18-2C488FA48478}"/>
                    </a:ext>
                  </a:extLst>
                </p:cNvPr>
                <p:cNvPicPr/>
                <p:nvPr/>
              </p:nvPicPr>
              <p:blipFill>
                <a:blip r:embed="rId635"/>
                <a:stretch>
                  <a:fillRect/>
                </a:stretch>
              </p:blipFill>
              <p:spPr>
                <a:xfrm>
                  <a:off x="799667" y="6307267"/>
                  <a:ext cx="2793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415" name="Freihand 414">
                  <a:extLst>
                    <a:ext uri="{FF2B5EF4-FFF2-40B4-BE49-F238E27FC236}">
                      <a16:creationId xmlns:a16="http://schemas.microsoft.com/office/drawing/2014/main" id="{276FC0A8-8ABA-4D91-AE14-AC84E27BC130}"/>
                    </a:ext>
                  </a:extLst>
                </p14:cNvPr>
                <p14:cNvContentPartPr/>
                <p14:nvPr/>
              </p14:nvContentPartPr>
              <p14:xfrm>
                <a:off x="1320587" y="6249307"/>
                <a:ext cx="112680" cy="152280"/>
              </p14:xfrm>
            </p:contentPart>
          </mc:Choice>
          <mc:Fallback>
            <p:pic>
              <p:nvPicPr>
                <p:cNvPr id="415" name="Freihand 414">
                  <a:extLst>
                    <a:ext uri="{FF2B5EF4-FFF2-40B4-BE49-F238E27FC236}">
                      <a16:creationId xmlns:a16="http://schemas.microsoft.com/office/drawing/2014/main" id="{276FC0A8-8ABA-4D91-AE14-AC84E27BC130}"/>
                    </a:ext>
                  </a:extLst>
                </p:cNvPr>
                <p:cNvPicPr/>
                <p:nvPr/>
              </p:nvPicPr>
              <p:blipFill>
                <a:blip r:embed="rId637"/>
                <a:stretch>
                  <a:fillRect/>
                </a:stretch>
              </p:blipFill>
              <p:spPr>
                <a:xfrm>
                  <a:off x="1316267" y="6244987"/>
                  <a:ext cx="1213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416" name="Freihand 415">
                  <a:extLst>
                    <a:ext uri="{FF2B5EF4-FFF2-40B4-BE49-F238E27FC236}">
                      <a16:creationId xmlns:a16="http://schemas.microsoft.com/office/drawing/2014/main" id="{36071E63-1345-44A0-9043-EFEB3E4BBC44}"/>
                    </a:ext>
                  </a:extLst>
                </p14:cNvPr>
                <p14:cNvContentPartPr/>
                <p14:nvPr/>
              </p14:nvContentPartPr>
              <p14:xfrm>
                <a:off x="1421747" y="6302587"/>
                <a:ext cx="100800" cy="68040"/>
              </p14:xfrm>
            </p:contentPart>
          </mc:Choice>
          <mc:Fallback>
            <p:pic>
              <p:nvPicPr>
                <p:cNvPr id="416" name="Freihand 415">
                  <a:extLst>
                    <a:ext uri="{FF2B5EF4-FFF2-40B4-BE49-F238E27FC236}">
                      <a16:creationId xmlns:a16="http://schemas.microsoft.com/office/drawing/2014/main" id="{36071E63-1345-44A0-9043-EFEB3E4BBC44}"/>
                    </a:ext>
                  </a:extLst>
                </p:cNvPr>
                <p:cNvPicPr/>
                <p:nvPr/>
              </p:nvPicPr>
              <p:blipFill>
                <a:blip r:embed="rId639"/>
                <a:stretch>
                  <a:fillRect/>
                </a:stretch>
              </p:blipFill>
              <p:spPr>
                <a:xfrm>
                  <a:off x="1417427" y="6298267"/>
                  <a:ext cx="1094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417" name="Freihand 416">
                  <a:extLst>
                    <a:ext uri="{FF2B5EF4-FFF2-40B4-BE49-F238E27FC236}">
                      <a16:creationId xmlns:a16="http://schemas.microsoft.com/office/drawing/2014/main" id="{990EA6DF-9493-4D2B-A746-174430814B52}"/>
                    </a:ext>
                  </a:extLst>
                </p14:cNvPr>
                <p14:cNvContentPartPr/>
                <p14:nvPr/>
              </p14:nvContentPartPr>
              <p14:xfrm>
                <a:off x="1684547" y="6273427"/>
                <a:ext cx="299880" cy="77040"/>
              </p14:xfrm>
            </p:contentPart>
          </mc:Choice>
          <mc:Fallback>
            <p:pic>
              <p:nvPicPr>
                <p:cNvPr id="417" name="Freihand 416">
                  <a:extLst>
                    <a:ext uri="{FF2B5EF4-FFF2-40B4-BE49-F238E27FC236}">
                      <a16:creationId xmlns:a16="http://schemas.microsoft.com/office/drawing/2014/main" id="{990EA6DF-9493-4D2B-A746-174430814B52}"/>
                    </a:ext>
                  </a:extLst>
                </p:cNvPr>
                <p:cNvPicPr/>
                <p:nvPr/>
              </p:nvPicPr>
              <p:blipFill>
                <a:blip r:embed="rId641"/>
                <a:stretch>
                  <a:fillRect/>
                </a:stretch>
              </p:blipFill>
              <p:spPr>
                <a:xfrm>
                  <a:off x="1680227" y="6269107"/>
                  <a:ext cx="3085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418" name="Freihand 417">
                  <a:extLst>
                    <a:ext uri="{FF2B5EF4-FFF2-40B4-BE49-F238E27FC236}">
                      <a16:creationId xmlns:a16="http://schemas.microsoft.com/office/drawing/2014/main" id="{3E98D771-93FC-4875-B23B-5917F2EF97EE}"/>
                    </a:ext>
                  </a:extLst>
                </p14:cNvPr>
                <p14:cNvContentPartPr/>
                <p14:nvPr/>
              </p14:nvContentPartPr>
              <p14:xfrm>
                <a:off x="2016107" y="6148147"/>
                <a:ext cx="41760" cy="166320"/>
              </p14:xfrm>
            </p:contentPart>
          </mc:Choice>
          <mc:Fallback>
            <p:pic>
              <p:nvPicPr>
                <p:cNvPr id="418" name="Freihand 417">
                  <a:extLst>
                    <a:ext uri="{FF2B5EF4-FFF2-40B4-BE49-F238E27FC236}">
                      <a16:creationId xmlns:a16="http://schemas.microsoft.com/office/drawing/2014/main" id="{3E98D771-93FC-4875-B23B-5917F2EF97EE}"/>
                    </a:ext>
                  </a:extLst>
                </p:cNvPr>
                <p:cNvPicPr/>
                <p:nvPr/>
              </p:nvPicPr>
              <p:blipFill>
                <a:blip r:embed="rId643"/>
                <a:stretch>
                  <a:fillRect/>
                </a:stretch>
              </p:blipFill>
              <p:spPr>
                <a:xfrm>
                  <a:off x="2011787" y="6143827"/>
                  <a:ext cx="504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419" name="Freihand 418">
                  <a:extLst>
                    <a:ext uri="{FF2B5EF4-FFF2-40B4-BE49-F238E27FC236}">
                      <a16:creationId xmlns:a16="http://schemas.microsoft.com/office/drawing/2014/main" id="{BA3AFA6F-FA99-4778-AB7A-14CA0C0B91F0}"/>
                    </a:ext>
                  </a:extLst>
                </p14:cNvPr>
                <p14:cNvContentPartPr/>
                <p14:nvPr/>
              </p14:nvContentPartPr>
              <p14:xfrm>
                <a:off x="2065427" y="6261547"/>
                <a:ext cx="183240" cy="81720"/>
              </p14:xfrm>
            </p:contentPart>
          </mc:Choice>
          <mc:Fallback>
            <p:pic>
              <p:nvPicPr>
                <p:cNvPr id="419" name="Freihand 418">
                  <a:extLst>
                    <a:ext uri="{FF2B5EF4-FFF2-40B4-BE49-F238E27FC236}">
                      <a16:creationId xmlns:a16="http://schemas.microsoft.com/office/drawing/2014/main" id="{BA3AFA6F-FA99-4778-AB7A-14CA0C0B91F0}"/>
                    </a:ext>
                  </a:extLst>
                </p:cNvPr>
                <p:cNvPicPr/>
                <p:nvPr/>
              </p:nvPicPr>
              <p:blipFill>
                <a:blip r:embed="rId645"/>
                <a:stretch>
                  <a:fillRect/>
                </a:stretch>
              </p:blipFill>
              <p:spPr>
                <a:xfrm>
                  <a:off x="2061107" y="6257227"/>
                  <a:ext cx="1918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420" name="Freihand 419">
                  <a:extLst>
                    <a:ext uri="{FF2B5EF4-FFF2-40B4-BE49-F238E27FC236}">
                      <a16:creationId xmlns:a16="http://schemas.microsoft.com/office/drawing/2014/main" id="{91F4032E-4C4D-4CDA-AB7F-1732CFD77DBF}"/>
                    </a:ext>
                  </a:extLst>
                </p14:cNvPr>
                <p14:cNvContentPartPr/>
                <p14:nvPr/>
              </p14:nvContentPartPr>
              <p14:xfrm>
                <a:off x="2243627" y="6253987"/>
                <a:ext cx="91440" cy="114480"/>
              </p14:xfrm>
            </p:contentPart>
          </mc:Choice>
          <mc:Fallback>
            <p:pic>
              <p:nvPicPr>
                <p:cNvPr id="420" name="Freihand 419">
                  <a:extLst>
                    <a:ext uri="{FF2B5EF4-FFF2-40B4-BE49-F238E27FC236}">
                      <a16:creationId xmlns:a16="http://schemas.microsoft.com/office/drawing/2014/main" id="{91F4032E-4C4D-4CDA-AB7F-1732CFD77DBF}"/>
                    </a:ext>
                  </a:extLst>
                </p:cNvPr>
                <p:cNvPicPr/>
                <p:nvPr/>
              </p:nvPicPr>
              <p:blipFill>
                <a:blip r:embed="rId647"/>
                <a:stretch>
                  <a:fillRect/>
                </a:stretch>
              </p:blipFill>
              <p:spPr>
                <a:xfrm>
                  <a:off x="2239307" y="6249667"/>
                  <a:ext cx="1000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421" name="Freihand 420">
                  <a:extLst>
                    <a:ext uri="{FF2B5EF4-FFF2-40B4-BE49-F238E27FC236}">
                      <a16:creationId xmlns:a16="http://schemas.microsoft.com/office/drawing/2014/main" id="{4ABA42C5-0B3E-413C-9178-E62656BE5A1A}"/>
                    </a:ext>
                  </a:extLst>
                </p14:cNvPr>
                <p14:cNvContentPartPr/>
                <p14:nvPr/>
              </p14:nvContentPartPr>
              <p14:xfrm>
                <a:off x="2560067" y="6195307"/>
                <a:ext cx="238680" cy="152280"/>
              </p14:xfrm>
            </p:contentPart>
          </mc:Choice>
          <mc:Fallback>
            <p:pic>
              <p:nvPicPr>
                <p:cNvPr id="421" name="Freihand 420">
                  <a:extLst>
                    <a:ext uri="{FF2B5EF4-FFF2-40B4-BE49-F238E27FC236}">
                      <a16:creationId xmlns:a16="http://schemas.microsoft.com/office/drawing/2014/main" id="{4ABA42C5-0B3E-413C-9178-E62656BE5A1A}"/>
                    </a:ext>
                  </a:extLst>
                </p:cNvPr>
                <p:cNvPicPr/>
                <p:nvPr/>
              </p:nvPicPr>
              <p:blipFill>
                <a:blip r:embed="rId649"/>
                <a:stretch>
                  <a:fillRect/>
                </a:stretch>
              </p:blipFill>
              <p:spPr>
                <a:xfrm>
                  <a:off x="2555747" y="6190987"/>
                  <a:ext cx="2473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422" name="Freihand 421">
                  <a:extLst>
                    <a:ext uri="{FF2B5EF4-FFF2-40B4-BE49-F238E27FC236}">
                      <a16:creationId xmlns:a16="http://schemas.microsoft.com/office/drawing/2014/main" id="{B49772FD-B75A-47DB-96B4-B4B7A937ABDE}"/>
                    </a:ext>
                  </a:extLst>
                </p14:cNvPr>
                <p14:cNvContentPartPr/>
                <p14:nvPr/>
              </p14:nvContentPartPr>
              <p14:xfrm>
                <a:off x="2793347" y="6244987"/>
                <a:ext cx="77040" cy="74160"/>
              </p14:xfrm>
            </p:contentPart>
          </mc:Choice>
          <mc:Fallback>
            <p:pic>
              <p:nvPicPr>
                <p:cNvPr id="422" name="Freihand 421">
                  <a:extLst>
                    <a:ext uri="{FF2B5EF4-FFF2-40B4-BE49-F238E27FC236}">
                      <a16:creationId xmlns:a16="http://schemas.microsoft.com/office/drawing/2014/main" id="{B49772FD-B75A-47DB-96B4-B4B7A937ABDE}"/>
                    </a:ext>
                  </a:extLst>
                </p:cNvPr>
                <p:cNvPicPr/>
                <p:nvPr/>
              </p:nvPicPr>
              <p:blipFill>
                <a:blip r:embed="rId651"/>
                <a:stretch>
                  <a:fillRect/>
                </a:stretch>
              </p:blipFill>
              <p:spPr>
                <a:xfrm>
                  <a:off x="2789027" y="6240667"/>
                  <a:ext cx="856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423" name="Freihand 422">
                  <a:extLst>
                    <a:ext uri="{FF2B5EF4-FFF2-40B4-BE49-F238E27FC236}">
                      <a16:creationId xmlns:a16="http://schemas.microsoft.com/office/drawing/2014/main" id="{943BF76C-6FD0-40A8-B8D4-0EF6D31A6337}"/>
                    </a:ext>
                  </a:extLst>
                </p14:cNvPr>
                <p14:cNvContentPartPr/>
                <p14:nvPr/>
              </p14:nvContentPartPr>
              <p14:xfrm>
                <a:off x="3048227" y="6177307"/>
                <a:ext cx="114120" cy="169920"/>
              </p14:xfrm>
            </p:contentPart>
          </mc:Choice>
          <mc:Fallback>
            <p:pic>
              <p:nvPicPr>
                <p:cNvPr id="423" name="Freihand 422">
                  <a:extLst>
                    <a:ext uri="{FF2B5EF4-FFF2-40B4-BE49-F238E27FC236}">
                      <a16:creationId xmlns:a16="http://schemas.microsoft.com/office/drawing/2014/main" id="{943BF76C-6FD0-40A8-B8D4-0EF6D31A6337}"/>
                    </a:ext>
                  </a:extLst>
                </p:cNvPr>
                <p:cNvPicPr/>
                <p:nvPr/>
              </p:nvPicPr>
              <p:blipFill>
                <a:blip r:embed="rId653"/>
                <a:stretch>
                  <a:fillRect/>
                </a:stretch>
              </p:blipFill>
              <p:spPr>
                <a:xfrm>
                  <a:off x="3043907" y="6172987"/>
                  <a:ext cx="12276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427" name="Freihand 426">
                  <a:extLst>
                    <a:ext uri="{FF2B5EF4-FFF2-40B4-BE49-F238E27FC236}">
                      <a16:creationId xmlns:a16="http://schemas.microsoft.com/office/drawing/2014/main" id="{0D3ECD5D-0A40-4BA7-AB99-281DA1B02778}"/>
                    </a:ext>
                  </a:extLst>
                </p14:cNvPr>
                <p14:cNvContentPartPr/>
                <p14:nvPr/>
              </p14:nvContentPartPr>
              <p14:xfrm>
                <a:off x="3172067" y="6268387"/>
                <a:ext cx="497160" cy="102600"/>
              </p14:xfrm>
            </p:contentPart>
          </mc:Choice>
          <mc:Fallback>
            <p:pic>
              <p:nvPicPr>
                <p:cNvPr id="427" name="Freihand 426">
                  <a:extLst>
                    <a:ext uri="{FF2B5EF4-FFF2-40B4-BE49-F238E27FC236}">
                      <a16:creationId xmlns:a16="http://schemas.microsoft.com/office/drawing/2014/main" id="{0D3ECD5D-0A40-4BA7-AB99-281DA1B02778}"/>
                    </a:ext>
                  </a:extLst>
                </p:cNvPr>
                <p:cNvPicPr/>
                <p:nvPr/>
              </p:nvPicPr>
              <p:blipFill>
                <a:blip r:embed="rId655"/>
                <a:stretch>
                  <a:fillRect/>
                </a:stretch>
              </p:blipFill>
              <p:spPr>
                <a:xfrm>
                  <a:off x="3167747" y="6264067"/>
                  <a:ext cx="5058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428" name="Freihand 427">
                  <a:extLst>
                    <a:ext uri="{FF2B5EF4-FFF2-40B4-BE49-F238E27FC236}">
                      <a16:creationId xmlns:a16="http://schemas.microsoft.com/office/drawing/2014/main" id="{2BA88BE7-3B89-4699-9AEB-0C793DC3BC84}"/>
                    </a:ext>
                  </a:extLst>
                </p14:cNvPr>
                <p14:cNvContentPartPr/>
                <p14:nvPr/>
              </p14:nvContentPartPr>
              <p14:xfrm>
                <a:off x="3635027" y="6224107"/>
                <a:ext cx="11520" cy="10440"/>
              </p14:xfrm>
            </p:contentPart>
          </mc:Choice>
          <mc:Fallback>
            <p:pic>
              <p:nvPicPr>
                <p:cNvPr id="428" name="Freihand 427">
                  <a:extLst>
                    <a:ext uri="{FF2B5EF4-FFF2-40B4-BE49-F238E27FC236}">
                      <a16:creationId xmlns:a16="http://schemas.microsoft.com/office/drawing/2014/main" id="{2BA88BE7-3B89-4699-9AEB-0C793DC3BC84}"/>
                    </a:ext>
                  </a:extLst>
                </p:cNvPr>
                <p:cNvPicPr/>
                <p:nvPr/>
              </p:nvPicPr>
              <p:blipFill>
                <a:blip r:embed="rId657"/>
                <a:stretch>
                  <a:fillRect/>
                </a:stretch>
              </p:blipFill>
              <p:spPr>
                <a:xfrm>
                  <a:off x="3630707" y="6219787"/>
                  <a:ext cx="201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429" name="Freihand 428">
                  <a:extLst>
                    <a:ext uri="{FF2B5EF4-FFF2-40B4-BE49-F238E27FC236}">
                      <a16:creationId xmlns:a16="http://schemas.microsoft.com/office/drawing/2014/main" id="{FC0C51D9-7554-43F8-AE42-B9142ADDCDD9}"/>
                    </a:ext>
                  </a:extLst>
                </p14:cNvPr>
                <p14:cNvContentPartPr/>
                <p14:nvPr/>
              </p14:nvContentPartPr>
              <p14:xfrm>
                <a:off x="3715667" y="6284227"/>
                <a:ext cx="109080" cy="50760"/>
              </p14:xfrm>
            </p:contentPart>
          </mc:Choice>
          <mc:Fallback>
            <p:pic>
              <p:nvPicPr>
                <p:cNvPr id="429" name="Freihand 428">
                  <a:extLst>
                    <a:ext uri="{FF2B5EF4-FFF2-40B4-BE49-F238E27FC236}">
                      <a16:creationId xmlns:a16="http://schemas.microsoft.com/office/drawing/2014/main" id="{FC0C51D9-7554-43F8-AE42-B9142ADDCDD9}"/>
                    </a:ext>
                  </a:extLst>
                </p:cNvPr>
                <p:cNvPicPr/>
                <p:nvPr/>
              </p:nvPicPr>
              <p:blipFill>
                <a:blip r:embed="rId659"/>
                <a:stretch>
                  <a:fillRect/>
                </a:stretch>
              </p:blipFill>
              <p:spPr>
                <a:xfrm>
                  <a:off x="3711347" y="6279907"/>
                  <a:ext cx="11772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430" name="Freihand 429">
                  <a:extLst>
                    <a:ext uri="{FF2B5EF4-FFF2-40B4-BE49-F238E27FC236}">
                      <a16:creationId xmlns:a16="http://schemas.microsoft.com/office/drawing/2014/main" id="{88C34F00-AC2E-4EC6-9FAB-EB4C435C1048}"/>
                    </a:ext>
                  </a:extLst>
                </p14:cNvPr>
                <p14:cNvContentPartPr/>
                <p14:nvPr/>
              </p14:nvContentPartPr>
              <p14:xfrm>
                <a:off x="3869387" y="6273427"/>
                <a:ext cx="76320" cy="64800"/>
              </p14:xfrm>
            </p:contentPart>
          </mc:Choice>
          <mc:Fallback>
            <p:pic>
              <p:nvPicPr>
                <p:cNvPr id="430" name="Freihand 429">
                  <a:extLst>
                    <a:ext uri="{FF2B5EF4-FFF2-40B4-BE49-F238E27FC236}">
                      <a16:creationId xmlns:a16="http://schemas.microsoft.com/office/drawing/2014/main" id="{88C34F00-AC2E-4EC6-9FAB-EB4C435C1048}"/>
                    </a:ext>
                  </a:extLst>
                </p:cNvPr>
                <p:cNvPicPr/>
                <p:nvPr/>
              </p:nvPicPr>
              <p:blipFill>
                <a:blip r:embed="rId661"/>
                <a:stretch>
                  <a:fillRect/>
                </a:stretch>
              </p:blipFill>
              <p:spPr>
                <a:xfrm>
                  <a:off x="3865067" y="6269107"/>
                  <a:ext cx="849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431" name="Freihand 430">
                  <a:extLst>
                    <a:ext uri="{FF2B5EF4-FFF2-40B4-BE49-F238E27FC236}">
                      <a16:creationId xmlns:a16="http://schemas.microsoft.com/office/drawing/2014/main" id="{6ED06545-34CF-4E8F-AC54-028B44EA7E54}"/>
                    </a:ext>
                  </a:extLst>
                </p14:cNvPr>
                <p14:cNvContentPartPr/>
                <p14:nvPr/>
              </p14:nvContentPartPr>
              <p14:xfrm>
                <a:off x="4170707" y="6325267"/>
                <a:ext cx="360" cy="360"/>
              </p14:xfrm>
            </p:contentPart>
          </mc:Choice>
          <mc:Fallback>
            <p:pic>
              <p:nvPicPr>
                <p:cNvPr id="431" name="Freihand 430">
                  <a:extLst>
                    <a:ext uri="{FF2B5EF4-FFF2-40B4-BE49-F238E27FC236}">
                      <a16:creationId xmlns:a16="http://schemas.microsoft.com/office/drawing/2014/main" id="{6ED06545-34CF-4E8F-AC54-028B44EA7E54}"/>
                    </a:ext>
                  </a:extLst>
                </p:cNvPr>
                <p:cNvPicPr/>
                <p:nvPr/>
              </p:nvPicPr>
              <p:blipFill>
                <a:blip r:embed="rId9"/>
                <a:stretch>
                  <a:fillRect/>
                </a:stretch>
              </p:blipFill>
              <p:spPr>
                <a:xfrm>
                  <a:off x="4166387" y="6320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432" name="Freihand 431">
                  <a:extLst>
                    <a:ext uri="{FF2B5EF4-FFF2-40B4-BE49-F238E27FC236}">
                      <a16:creationId xmlns:a16="http://schemas.microsoft.com/office/drawing/2014/main" id="{DA5DE307-508F-4425-A2E0-E0C7B20B8A67}"/>
                    </a:ext>
                  </a:extLst>
                </p14:cNvPr>
                <p14:cNvContentPartPr/>
                <p14:nvPr/>
              </p14:nvContentPartPr>
              <p14:xfrm>
                <a:off x="4144787" y="6264067"/>
                <a:ext cx="148320" cy="81000"/>
              </p14:xfrm>
            </p:contentPart>
          </mc:Choice>
          <mc:Fallback>
            <p:pic>
              <p:nvPicPr>
                <p:cNvPr id="432" name="Freihand 431">
                  <a:extLst>
                    <a:ext uri="{FF2B5EF4-FFF2-40B4-BE49-F238E27FC236}">
                      <a16:creationId xmlns:a16="http://schemas.microsoft.com/office/drawing/2014/main" id="{DA5DE307-508F-4425-A2E0-E0C7B20B8A67}"/>
                    </a:ext>
                  </a:extLst>
                </p:cNvPr>
                <p:cNvPicPr/>
                <p:nvPr/>
              </p:nvPicPr>
              <p:blipFill>
                <a:blip r:embed="rId664"/>
                <a:stretch>
                  <a:fillRect/>
                </a:stretch>
              </p:blipFill>
              <p:spPr>
                <a:xfrm>
                  <a:off x="4140467" y="6259747"/>
                  <a:ext cx="1569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433" name="Freihand 432">
                  <a:extLst>
                    <a:ext uri="{FF2B5EF4-FFF2-40B4-BE49-F238E27FC236}">
                      <a16:creationId xmlns:a16="http://schemas.microsoft.com/office/drawing/2014/main" id="{32FBBAB1-0FD2-4EC7-A906-CE30D21E2CFA}"/>
                    </a:ext>
                  </a:extLst>
                </p14:cNvPr>
                <p14:cNvContentPartPr/>
                <p14:nvPr/>
              </p14:nvContentPartPr>
              <p14:xfrm>
                <a:off x="4272227" y="6287107"/>
                <a:ext cx="120960" cy="234360"/>
              </p14:xfrm>
            </p:contentPart>
          </mc:Choice>
          <mc:Fallback>
            <p:pic>
              <p:nvPicPr>
                <p:cNvPr id="433" name="Freihand 432">
                  <a:extLst>
                    <a:ext uri="{FF2B5EF4-FFF2-40B4-BE49-F238E27FC236}">
                      <a16:creationId xmlns:a16="http://schemas.microsoft.com/office/drawing/2014/main" id="{32FBBAB1-0FD2-4EC7-A906-CE30D21E2CFA}"/>
                    </a:ext>
                  </a:extLst>
                </p:cNvPr>
                <p:cNvPicPr/>
                <p:nvPr/>
              </p:nvPicPr>
              <p:blipFill>
                <a:blip r:embed="rId666"/>
                <a:stretch>
                  <a:fillRect/>
                </a:stretch>
              </p:blipFill>
              <p:spPr>
                <a:xfrm>
                  <a:off x="4267907" y="6282787"/>
                  <a:ext cx="12960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434" name="Freihand 433">
                  <a:extLst>
                    <a:ext uri="{FF2B5EF4-FFF2-40B4-BE49-F238E27FC236}">
                      <a16:creationId xmlns:a16="http://schemas.microsoft.com/office/drawing/2014/main" id="{FC1BDE6E-01D6-4211-B058-5A381C3EB76E}"/>
                    </a:ext>
                  </a:extLst>
                </p14:cNvPr>
                <p14:cNvContentPartPr/>
                <p14:nvPr/>
              </p14:nvContentPartPr>
              <p14:xfrm>
                <a:off x="4419107" y="6294307"/>
                <a:ext cx="361080" cy="50400"/>
              </p14:xfrm>
            </p:contentPart>
          </mc:Choice>
          <mc:Fallback>
            <p:pic>
              <p:nvPicPr>
                <p:cNvPr id="434" name="Freihand 433">
                  <a:extLst>
                    <a:ext uri="{FF2B5EF4-FFF2-40B4-BE49-F238E27FC236}">
                      <a16:creationId xmlns:a16="http://schemas.microsoft.com/office/drawing/2014/main" id="{FC1BDE6E-01D6-4211-B058-5A381C3EB76E}"/>
                    </a:ext>
                  </a:extLst>
                </p:cNvPr>
                <p:cNvPicPr/>
                <p:nvPr/>
              </p:nvPicPr>
              <p:blipFill>
                <a:blip r:embed="rId668"/>
                <a:stretch>
                  <a:fillRect/>
                </a:stretch>
              </p:blipFill>
              <p:spPr>
                <a:xfrm>
                  <a:off x="4414787" y="6289987"/>
                  <a:ext cx="36972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435" name="Freihand 434">
                  <a:extLst>
                    <a:ext uri="{FF2B5EF4-FFF2-40B4-BE49-F238E27FC236}">
                      <a16:creationId xmlns:a16="http://schemas.microsoft.com/office/drawing/2014/main" id="{F81C8266-3A8C-43FB-BCDA-D36E6F44BEE2}"/>
                    </a:ext>
                  </a:extLst>
                </p14:cNvPr>
                <p14:cNvContentPartPr/>
                <p14:nvPr/>
              </p14:nvContentPartPr>
              <p14:xfrm>
                <a:off x="4694507" y="6195667"/>
                <a:ext cx="23400" cy="14760"/>
              </p14:xfrm>
            </p:contentPart>
          </mc:Choice>
          <mc:Fallback>
            <p:pic>
              <p:nvPicPr>
                <p:cNvPr id="435" name="Freihand 434">
                  <a:extLst>
                    <a:ext uri="{FF2B5EF4-FFF2-40B4-BE49-F238E27FC236}">
                      <a16:creationId xmlns:a16="http://schemas.microsoft.com/office/drawing/2014/main" id="{F81C8266-3A8C-43FB-BCDA-D36E6F44BEE2}"/>
                    </a:ext>
                  </a:extLst>
                </p:cNvPr>
                <p:cNvPicPr/>
                <p:nvPr/>
              </p:nvPicPr>
              <p:blipFill>
                <a:blip r:embed="rId670"/>
                <a:stretch>
                  <a:fillRect/>
                </a:stretch>
              </p:blipFill>
              <p:spPr>
                <a:xfrm>
                  <a:off x="4690187" y="6191347"/>
                  <a:ext cx="320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436" name="Freihand 435">
                  <a:extLst>
                    <a:ext uri="{FF2B5EF4-FFF2-40B4-BE49-F238E27FC236}">
                      <a16:creationId xmlns:a16="http://schemas.microsoft.com/office/drawing/2014/main" id="{2B1FABD3-1F43-42B3-9E7F-7C74FA9BB2C6}"/>
                    </a:ext>
                  </a:extLst>
                </p14:cNvPr>
                <p14:cNvContentPartPr/>
                <p14:nvPr/>
              </p14:nvContentPartPr>
              <p14:xfrm>
                <a:off x="4861907" y="6140947"/>
                <a:ext cx="38160" cy="225000"/>
              </p14:xfrm>
            </p:contentPart>
          </mc:Choice>
          <mc:Fallback>
            <p:pic>
              <p:nvPicPr>
                <p:cNvPr id="436" name="Freihand 435">
                  <a:extLst>
                    <a:ext uri="{FF2B5EF4-FFF2-40B4-BE49-F238E27FC236}">
                      <a16:creationId xmlns:a16="http://schemas.microsoft.com/office/drawing/2014/main" id="{2B1FABD3-1F43-42B3-9E7F-7C74FA9BB2C6}"/>
                    </a:ext>
                  </a:extLst>
                </p:cNvPr>
                <p:cNvPicPr/>
                <p:nvPr/>
              </p:nvPicPr>
              <p:blipFill>
                <a:blip r:embed="rId672"/>
                <a:stretch>
                  <a:fillRect/>
                </a:stretch>
              </p:blipFill>
              <p:spPr>
                <a:xfrm>
                  <a:off x="4857587" y="6136627"/>
                  <a:ext cx="4680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438" name="Freihand 437">
                  <a:extLst>
                    <a:ext uri="{FF2B5EF4-FFF2-40B4-BE49-F238E27FC236}">
                      <a16:creationId xmlns:a16="http://schemas.microsoft.com/office/drawing/2014/main" id="{E0FE80C8-F6C8-47F4-BFCE-15A93CB2A52A}"/>
                    </a:ext>
                  </a:extLst>
                </p14:cNvPr>
                <p14:cNvContentPartPr/>
                <p14:nvPr/>
              </p14:nvContentPartPr>
              <p14:xfrm>
                <a:off x="5035067" y="6419227"/>
                <a:ext cx="160200" cy="227880"/>
              </p14:xfrm>
            </p:contentPart>
          </mc:Choice>
          <mc:Fallback>
            <p:pic>
              <p:nvPicPr>
                <p:cNvPr id="438" name="Freihand 437">
                  <a:extLst>
                    <a:ext uri="{FF2B5EF4-FFF2-40B4-BE49-F238E27FC236}">
                      <a16:creationId xmlns:a16="http://schemas.microsoft.com/office/drawing/2014/main" id="{E0FE80C8-F6C8-47F4-BFCE-15A93CB2A52A}"/>
                    </a:ext>
                  </a:extLst>
                </p:cNvPr>
                <p:cNvPicPr/>
                <p:nvPr/>
              </p:nvPicPr>
              <p:blipFill>
                <a:blip r:embed="rId674"/>
                <a:stretch>
                  <a:fillRect/>
                </a:stretch>
              </p:blipFill>
              <p:spPr>
                <a:xfrm>
                  <a:off x="5030747" y="6414907"/>
                  <a:ext cx="16884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439" name="Freihand 438">
                  <a:extLst>
                    <a:ext uri="{FF2B5EF4-FFF2-40B4-BE49-F238E27FC236}">
                      <a16:creationId xmlns:a16="http://schemas.microsoft.com/office/drawing/2014/main" id="{CA2E26BF-9482-4A29-88DF-0A77ABDD70CB}"/>
                    </a:ext>
                  </a:extLst>
                </p14:cNvPr>
                <p14:cNvContentPartPr/>
                <p14:nvPr/>
              </p14:nvContentPartPr>
              <p14:xfrm>
                <a:off x="5288147" y="6467827"/>
                <a:ext cx="19440" cy="124200"/>
              </p14:xfrm>
            </p:contentPart>
          </mc:Choice>
          <mc:Fallback>
            <p:pic>
              <p:nvPicPr>
                <p:cNvPr id="439" name="Freihand 438">
                  <a:extLst>
                    <a:ext uri="{FF2B5EF4-FFF2-40B4-BE49-F238E27FC236}">
                      <a16:creationId xmlns:a16="http://schemas.microsoft.com/office/drawing/2014/main" id="{CA2E26BF-9482-4A29-88DF-0A77ABDD70CB}"/>
                    </a:ext>
                  </a:extLst>
                </p:cNvPr>
                <p:cNvPicPr/>
                <p:nvPr/>
              </p:nvPicPr>
              <p:blipFill>
                <a:blip r:embed="rId676"/>
                <a:stretch>
                  <a:fillRect/>
                </a:stretch>
              </p:blipFill>
              <p:spPr>
                <a:xfrm>
                  <a:off x="5283827" y="6463507"/>
                  <a:ext cx="280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440" name="Freihand 439">
                  <a:extLst>
                    <a:ext uri="{FF2B5EF4-FFF2-40B4-BE49-F238E27FC236}">
                      <a16:creationId xmlns:a16="http://schemas.microsoft.com/office/drawing/2014/main" id="{93399BCF-FC28-430A-979F-7A4C55351685}"/>
                    </a:ext>
                  </a:extLst>
                </p14:cNvPr>
                <p14:cNvContentPartPr/>
                <p14:nvPr/>
              </p14:nvContentPartPr>
              <p14:xfrm>
                <a:off x="5284187" y="6432907"/>
                <a:ext cx="149760" cy="9000"/>
              </p14:xfrm>
            </p:contentPart>
          </mc:Choice>
          <mc:Fallback>
            <p:pic>
              <p:nvPicPr>
                <p:cNvPr id="440" name="Freihand 439">
                  <a:extLst>
                    <a:ext uri="{FF2B5EF4-FFF2-40B4-BE49-F238E27FC236}">
                      <a16:creationId xmlns:a16="http://schemas.microsoft.com/office/drawing/2014/main" id="{93399BCF-FC28-430A-979F-7A4C55351685}"/>
                    </a:ext>
                  </a:extLst>
                </p:cNvPr>
                <p:cNvPicPr/>
                <p:nvPr/>
              </p:nvPicPr>
              <p:blipFill>
                <a:blip r:embed="rId678"/>
                <a:stretch>
                  <a:fillRect/>
                </a:stretch>
              </p:blipFill>
              <p:spPr>
                <a:xfrm>
                  <a:off x="5279867" y="6428587"/>
                  <a:ext cx="15840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441" name="Freihand 440">
                  <a:extLst>
                    <a:ext uri="{FF2B5EF4-FFF2-40B4-BE49-F238E27FC236}">
                      <a16:creationId xmlns:a16="http://schemas.microsoft.com/office/drawing/2014/main" id="{CE732D7D-6B43-4139-9A8A-BE12998C4222}"/>
                    </a:ext>
                  </a:extLst>
                </p14:cNvPr>
                <p14:cNvContentPartPr/>
                <p14:nvPr/>
              </p14:nvContentPartPr>
              <p14:xfrm>
                <a:off x="5263667" y="6487627"/>
                <a:ext cx="168840" cy="107640"/>
              </p14:xfrm>
            </p:contentPart>
          </mc:Choice>
          <mc:Fallback>
            <p:pic>
              <p:nvPicPr>
                <p:cNvPr id="441" name="Freihand 440">
                  <a:extLst>
                    <a:ext uri="{FF2B5EF4-FFF2-40B4-BE49-F238E27FC236}">
                      <a16:creationId xmlns:a16="http://schemas.microsoft.com/office/drawing/2014/main" id="{CE732D7D-6B43-4139-9A8A-BE12998C4222}"/>
                    </a:ext>
                  </a:extLst>
                </p:cNvPr>
                <p:cNvPicPr/>
                <p:nvPr/>
              </p:nvPicPr>
              <p:blipFill>
                <a:blip r:embed="rId680"/>
                <a:stretch>
                  <a:fillRect/>
                </a:stretch>
              </p:blipFill>
              <p:spPr>
                <a:xfrm>
                  <a:off x="5259347" y="6483307"/>
                  <a:ext cx="1774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81">
              <p14:nvContentPartPr>
                <p14:cNvPr id="442" name="Freihand 441">
                  <a:extLst>
                    <a:ext uri="{FF2B5EF4-FFF2-40B4-BE49-F238E27FC236}">
                      <a16:creationId xmlns:a16="http://schemas.microsoft.com/office/drawing/2014/main" id="{7118DD01-FC5F-4A2A-944B-C2FFE1E323B7}"/>
                    </a:ext>
                  </a:extLst>
                </p14:cNvPr>
                <p14:cNvContentPartPr/>
                <p14:nvPr/>
              </p14:nvContentPartPr>
              <p14:xfrm>
                <a:off x="5459867" y="6459547"/>
                <a:ext cx="325800" cy="136080"/>
              </p14:xfrm>
            </p:contentPart>
          </mc:Choice>
          <mc:Fallback>
            <p:pic>
              <p:nvPicPr>
                <p:cNvPr id="442" name="Freihand 441">
                  <a:extLst>
                    <a:ext uri="{FF2B5EF4-FFF2-40B4-BE49-F238E27FC236}">
                      <a16:creationId xmlns:a16="http://schemas.microsoft.com/office/drawing/2014/main" id="{7118DD01-FC5F-4A2A-944B-C2FFE1E323B7}"/>
                    </a:ext>
                  </a:extLst>
                </p:cNvPr>
                <p:cNvPicPr/>
                <p:nvPr/>
              </p:nvPicPr>
              <p:blipFill>
                <a:blip r:embed="rId682"/>
                <a:stretch>
                  <a:fillRect/>
                </a:stretch>
              </p:blipFill>
              <p:spPr>
                <a:xfrm>
                  <a:off x="5455547" y="6455227"/>
                  <a:ext cx="3344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444" name="Freihand 443">
                  <a:extLst>
                    <a:ext uri="{FF2B5EF4-FFF2-40B4-BE49-F238E27FC236}">
                      <a16:creationId xmlns:a16="http://schemas.microsoft.com/office/drawing/2014/main" id="{8A47DBE4-354F-4833-BEFE-4A2B776E6213}"/>
                    </a:ext>
                  </a:extLst>
                </p14:cNvPr>
                <p14:cNvContentPartPr/>
                <p14:nvPr/>
              </p14:nvContentPartPr>
              <p14:xfrm>
                <a:off x="5771627" y="6497707"/>
                <a:ext cx="183240" cy="87840"/>
              </p14:xfrm>
            </p:contentPart>
          </mc:Choice>
          <mc:Fallback>
            <p:pic>
              <p:nvPicPr>
                <p:cNvPr id="444" name="Freihand 443">
                  <a:extLst>
                    <a:ext uri="{FF2B5EF4-FFF2-40B4-BE49-F238E27FC236}">
                      <a16:creationId xmlns:a16="http://schemas.microsoft.com/office/drawing/2014/main" id="{8A47DBE4-354F-4833-BEFE-4A2B776E6213}"/>
                    </a:ext>
                  </a:extLst>
                </p:cNvPr>
                <p:cNvPicPr/>
                <p:nvPr/>
              </p:nvPicPr>
              <p:blipFill>
                <a:blip r:embed="rId684"/>
                <a:stretch>
                  <a:fillRect/>
                </a:stretch>
              </p:blipFill>
              <p:spPr>
                <a:xfrm>
                  <a:off x="5767307" y="6493387"/>
                  <a:ext cx="1918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446" name="Freihand 445">
                  <a:extLst>
                    <a:ext uri="{FF2B5EF4-FFF2-40B4-BE49-F238E27FC236}">
                      <a16:creationId xmlns:a16="http://schemas.microsoft.com/office/drawing/2014/main" id="{2DF2D965-1262-4689-AFF7-90579BC6E08E}"/>
                    </a:ext>
                  </a:extLst>
                </p14:cNvPr>
                <p14:cNvContentPartPr/>
                <p14:nvPr/>
              </p14:nvContentPartPr>
              <p14:xfrm>
                <a:off x="5971067" y="6371707"/>
                <a:ext cx="318600" cy="195840"/>
              </p14:xfrm>
            </p:contentPart>
          </mc:Choice>
          <mc:Fallback>
            <p:pic>
              <p:nvPicPr>
                <p:cNvPr id="446" name="Freihand 445">
                  <a:extLst>
                    <a:ext uri="{FF2B5EF4-FFF2-40B4-BE49-F238E27FC236}">
                      <a16:creationId xmlns:a16="http://schemas.microsoft.com/office/drawing/2014/main" id="{2DF2D965-1262-4689-AFF7-90579BC6E08E}"/>
                    </a:ext>
                  </a:extLst>
                </p:cNvPr>
                <p:cNvPicPr/>
                <p:nvPr/>
              </p:nvPicPr>
              <p:blipFill>
                <a:blip r:embed="rId686"/>
                <a:stretch>
                  <a:fillRect/>
                </a:stretch>
              </p:blipFill>
              <p:spPr>
                <a:xfrm>
                  <a:off x="5966747" y="6367387"/>
                  <a:ext cx="32724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447" name="Freihand 446">
                  <a:extLst>
                    <a:ext uri="{FF2B5EF4-FFF2-40B4-BE49-F238E27FC236}">
                      <a16:creationId xmlns:a16="http://schemas.microsoft.com/office/drawing/2014/main" id="{CF48C73C-AB4E-4EF4-82C0-BDBB48159C11}"/>
                    </a:ext>
                  </a:extLst>
                </p14:cNvPr>
                <p14:cNvContentPartPr/>
                <p14:nvPr/>
              </p14:nvContentPartPr>
              <p14:xfrm>
                <a:off x="6261587" y="6397987"/>
                <a:ext cx="13320" cy="19800"/>
              </p14:xfrm>
            </p:contentPart>
          </mc:Choice>
          <mc:Fallback>
            <p:pic>
              <p:nvPicPr>
                <p:cNvPr id="447" name="Freihand 446">
                  <a:extLst>
                    <a:ext uri="{FF2B5EF4-FFF2-40B4-BE49-F238E27FC236}">
                      <a16:creationId xmlns:a16="http://schemas.microsoft.com/office/drawing/2014/main" id="{CF48C73C-AB4E-4EF4-82C0-BDBB48159C11}"/>
                    </a:ext>
                  </a:extLst>
                </p:cNvPr>
                <p:cNvPicPr/>
                <p:nvPr/>
              </p:nvPicPr>
              <p:blipFill>
                <a:blip r:embed="rId688"/>
                <a:stretch>
                  <a:fillRect/>
                </a:stretch>
              </p:blipFill>
              <p:spPr>
                <a:xfrm>
                  <a:off x="6257267" y="6393667"/>
                  <a:ext cx="219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448" name="Freihand 447">
                  <a:extLst>
                    <a:ext uri="{FF2B5EF4-FFF2-40B4-BE49-F238E27FC236}">
                      <a16:creationId xmlns:a16="http://schemas.microsoft.com/office/drawing/2014/main" id="{D53936B5-866E-411C-B87E-8D9912646A1A}"/>
                    </a:ext>
                  </a:extLst>
                </p14:cNvPr>
                <p14:cNvContentPartPr/>
                <p14:nvPr/>
              </p14:nvContentPartPr>
              <p14:xfrm>
                <a:off x="6338267" y="6473587"/>
                <a:ext cx="199440" cy="44640"/>
              </p14:xfrm>
            </p:contentPart>
          </mc:Choice>
          <mc:Fallback>
            <p:pic>
              <p:nvPicPr>
                <p:cNvPr id="448" name="Freihand 447">
                  <a:extLst>
                    <a:ext uri="{FF2B5EF4-FFF2-40B4-BE49-F238E27FC236}">
                      <a16:creationId xmlns:a16="http://schemas.microsoft.com/office/drawing/2014/main" id="{D53936B5-866E-411C-B87E-8D9912646A1A}"/>
                    </a:ext>
                  </a:extLst>
                </p:cNvPr>
                <p:cNvPicPr/>
                <p:nvPr/>
              </p:nvPicPr>
              <p:blipFill>
                <a:blip r:embed="rId690"/>
                <a:stretch>
                  <a:fillRect/>
                </a:stretch>
              </p:blipFill>
              <p:spPr>
                <a:xfrm>
                  <a:off x="6333947" y="6469267"/>
                  <a:ext cx="20808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691">
              <p14:nvContentPartPr>
                <p14:cNvPr id="450" name="Freihand 449">
                  <a:extLst>
                    <a:ext uri="{FF2B5EF4-FFF2-40B4-BE49-F238E27FC236}">
                      <a16:creationId xmlns:a16="http://schemas.microsoft.com/office/drawing/2014/main" id="{B38943C4-A6AA-4FA6-A154-9A97EFBC5B00}"/>
                    </a:ext>
                  </a:extLst>
                </p14:cNvPr>
                <p14:cNvContentPartPr/>
                <p14:nvPr/>
              </p14:nvContentPartPr>
              <p14:xfrm>
                <a:off x="6697907" y="6329947"/>
                <a:ext cx="162360" cy="181080"/>
              </p14:xfrm>
            </p:contentPart>
          </mc:Choice>
          <mc:Fallback>
            <p:pic>
              <p:nvPicPr>
                <p:cNvPr id="450" name="Freihand 449">
                  <a:extLst>
                    <a:ext uri="{FF2B5EF4-FFF2-40B4-BE49-F238E27FC236}">
                      <a16:creationId xmlns:a16="http://schemas.microsoft.com/office/drawing/2014/main" id="{B38943C4-A6AA-4FA6-A154-9A97EFBC5B00}"/>
                    </a:ext>
                  </a:extLst>
                </p:cNvPr>
                <p:cNvPicPr/>
                <p:nvPr/>
              </p:nvPicPr>
              <p:blipFill>
                <a:blip r:embed="rId692"/>
                <a:stretch>
                  <a:fillRect/>
                </a:stretch>
              </p:blipFill>
              <p:spPr>
                <a:xfrm>
                  <a:off x="6693587" y="6325627"/>
                  <a:ext cx="1710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451" name="Freihand 450">
                  <a:extLst>
                    <a:ext uri="{FF2B5EF4-FFF2-40B4-BE49-F238E27FC236}">
                      <a16:creationId xmlns:a16="http://schemas.microsoft.com/office/drawing/2014/main" id="{89EA9C0C-4C4A-4CB2-9599-E6E26BF23911}"/>
                    </a:ext>
                  </a:extLst>
                </p14:cNvPr>
                <p14:cNvContentPartPr/>
                <p14:nvPr/>
              </p14:nvContentPartPr>
              <p14:xfrm>
                <a:off x="6608987" y="6397987"/>
                <a:ext cx="137520" cy="16920"/>
              </p14:xfrm>
            </p:contentPart>
          </mc:Choice>
          <mc:Fallback>
            <p:pic>
              <p:nvPicPr>
                <p:cNvPr id="451" name="Freihand 450">
                  <a:extLst>
                    <a:ext uri="{FF2B5EF4-FFF2-40B4-BE49-F238E27FC236}">
                      <a16:creationId xmlns:a16="http://schemas.microsoft.com/office/drawing/2014/main" id="{89EA9C0C-4C4A-4CB2-9599-E6E26BF23911}"/>
                    </a:ext>
                  </a:extLst>
                </p:cNvPr>
                <p:cNvPicPr/>
                <p:nvPr/>
              </p:nvPicPr>
              <p:blipFill>
                <a:blip r:embed="rId694"/>
                <a:stretch>
                  <a:fillRect/>
                </a:stretch>
              </p:blipFill>
              <p:spPr>
                <a:xfrm>
                  <a:off x="6604667" y="6393667"/>
                  <a:ext cx="1461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452" name="Freihand 451">
                  <a:extLst>
                    <a:ext uri="{FF2B5EF4-FFF2-40B4-BE49-F238E27FC236}">
                      <a16:creationId xmlns:a16="http://schemas.microsoft.com/office/drawing/2014/main" id="{B2F3552C-BFF5-48DA-A40D-737CE8BB2F6E}"/>
                    </a:ext>
                  </a:extLst>
                </p14:cNvPr>
                <p14:cNvContentPartPr/>
                <p14:nvPr/>
              </p14:nvContentPartPr>
              <p14:xfrm>
                <a:off x="6894827" y="6413827"/>
                <a:ext cx="29880" cy="8640"/>
              </p14:xfrm>
            </p:contentPart>
          </mc:Choice>
          <mc:Fallback>
            <p:pic>
              <p:nvPicPr>
                <p:cNvPr id="452" name="Freihand 451">
                  <a:extLst>
                    <a:ext uri="{FF2B5EF4-FFF2-40B4-BE49-F238E27FC236}">
                      <a16:creationId xmlns:a16="http://schemas.microsoft.com/office/drawing/2014/main" id="{B2F3552C-BFF5-48DA-A40D-737CE8BB2F6E}"/>
                    </a:ext>
                  </a:extLst>
                </p:cNvPr>
                <p:cNvPicPr/>
                <p:nvPr/>
              </p:nvPicPr>
              <p:blipFill>
                <a:blip r:embed="rId696"/>
                <a:stretch>
                  <a:fillRect/>
                </a:stretch>
              </p:blipFill>
              <p:spPr>
                <a:xfrm>
                  <a:off x="6890507" y="6409507"/>
                  <a:ext cx="385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453" name="Freihand 452">
                  <a:extLst>
                    <a:ext uri="{FF2B5EF4-FFF2-40B4-BE49-F238E27FC236}">
                      <a16:creationId xmlns:a16="http://schemas.microsoft.com/office/drawing/2014/main" id="{032F07E1-A906-4633-B6B9-8A1C8B9198D6}"/>
                    </a:ext>
                  </a:extLst>
                </p14:cNvPr>
                <p14:cNvContentPartPr/>
                <p14:nvPr/>
              </p14:nvContentPartPr>
              <p14:xfrm>
                <a:off x="6773147" y="6424627"/>
                <a:ext cx="276840" cy="88920"/>
              </p14:xfrm>
            </p:contentPart>
          </mc:Choice>
          <mc:Fallback>
            <p:pic>
              <p:nvPicPr>
                <p:cNvPr id="453" name="Freihand 452">
                  <a:extLst>
                    <a:ext uri="{FF2B5EF4-FFF2-40B4-BE49-F238E27FC236}">
                      <a16:creationId xmlns:a16="http://schemas.microsoft.com/office/drawing/2014/main" id="{032F07E1-A906-4633-B6B9-8A1C8B9198D6}"/>
                    </a:ext>
                  </a:extLst>
                </p:cNvPr>
                <p:cNvPicPr/>
                <p:nvPr/>
              </p:nvPicPr>
              <p:blipFill>
                <a:blip r:embed="rId698"/>
                <a:stretch>
                  <a:fillRect/>
                </a:stretch>
              </p:blipFill>
              <p:spPr>
                <a:xfrm>
                  <a:off x="6768827" y="6420307"/>
                  <a:ext cx="2854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454" name="Freihand 453">
                  <a:extLst>
                    <a:ext uri="{FF2B5EF4-FFF2-40B4-BE49-F238E27FC236}">
                      <a16:creationId xmlns:a16="http://schemas.microsoft.com/office/drawing/2014/main" id="{CA99AEEA-703C-475D-88C8-0F0348F4FD8D}"/>
                    </a:ext>
                  </a:extLst>
                </p14:cNvPr>
                <p14:cNvContentPartPr/>
                <p14:nvPr/>
              </p14:nvContentPartPr>
              <p14:xfrm>
                <a:off x="7062587" y="6354427"/>
                <a:ext cx="114840" cy="192600"/>
              </p14:xfrm>
            </p:contentPart>
          </mc:Choice>
          <mc:Fallback>
            <p:pic>
              <p:nvPicPr>
                <p:cNvPr id="454" name="Freihand 453">
                  <a:extLst>
                    <a:ext uri="{FF2B5EF4-FFF2-40B4-BE49-F238E27FC236}">
                      <a16:creationId xmlns:a16="http://schemas.microsoft.com/office/drawing/2014/main" id="{CA99AEEA-703C-475D-88C8-0F0348F4FD8D}"/>
                    </a:ext>
                  </a:extLst>
                </p:cNvPr>
                <p:cNvPicPr/>
                <p:nvPr/>
              </p:nvPicPr>
              <p:blipFill>
                <a:blip r:embed="rId700"/>
                <a:stretch>
                  <a:fillRect/>
                </a:stretch>
              </p:blipFill>
              <p:spPr>
                <a:xfrm>
                  <a:off x="7058267" y="6350107"/>
                  <a:ext cx="1234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455" name="Freihand 454">
                  <a:extLst>
                    <a:ext uri="{FF2B5EF4-FFF2-40B4-BE49-F238E27FC236}">
                      <a16:creationId xmlns:a16="http://schemas.microsoft.com/office/drawing/2014/main" id="{B0512C99-FF98-4A00-8EFD-59D3E00AC886}"/>
                    </a:ext>
                  </a:extLst>
                </p14:cNvPr>
                <p14:cNvContentPartPr/>
                <p14:nvPr/>
              </p14:nvContentPartPr>
              <p14:xfrm>
                <a:off x="7141427" y="6400867"/>
                <a:ext cx="114120" cy="75600"/>
              </p14:xfrm>
            </p:contentPart>
          </mc:Choice>
          <mc:Fallback>
            <p:pic>
              <p:nvPicPr>
                <p:cNvPr id="455" name="Freihand 454">
                  <a:extLst>
                    <a:ext uri="{FF2B5EF4-FFF2-40B4-BE49-F238E27FC236}">
                      <a16:creationId xmlns:a16="http://schemas.microsoft.com/office/drawing/2014/main" id="{B0512C99-FF98-4A00-8EFD-59D3E00AC886}"/>
                    </a:ext>
                  </a:extLst>
                </p:cNvPr>
                <p:cNvPicPr/>
                <p:nvPr/>
              </p:nvPicPr>
              <p:blipFill>
                <a:blip r:embed="rId702"/>
                <a:stretch>
                  <a:fillRect/>
                </a:stretch>
              </p:blipFill>
              <p:spPr>
                <a:xfrm>
                  <a:off x="7137107" y="6396547"/>
                  <a:ext cx="1227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456" name="Freihand 455">
                  <a:extLst>
                    <a:ext uri="{FF2B5EF4-FFF2-40B4-BE49-F238E27FC236}">
                      <a16:creationId xmlns:a16="http://schemas.microsoft.com/office/drawing/2014/main" id="{F1D354D0-2FFD-40AF-BA1E-E1C0A2FD1525}"/>
                    </a:ext>
                  </a:extLst>
                </p14:cNvPr>
                <p14:cNvContentPartPr/>
                <p14:nvPr/>
              </p14:nvContentPartPr>
              <p14:xfrm>
                <a:off x="6976907" y="6276667"/>
                <a:ext cx="407160" cy="252720"/>
              </p14:xfrm>
            </p:contentPart>
          </mc:Choice>
          <mc:Fallback>
            <p:pic>
              <p:nvPicPr>
                <p:cNvPr id="456" name="Freihand 455">
                  <a:extLst>
                    <a:ext uri="{FF2B5EF4-FFF2-40B4-BE49-F238E27FC236}">
                      <a16:creationId xmlns:a16="http://schemas.microsoft.com/office/drawing/2014/main" id="{F1D354D0-2FFD-40AF-BA1E-E1C0A2FD1525}"/>
                    </a:ext>
                  </a:extLst>
                </p:cNvPr>
                <p:cNvPicPr/>
                <p:nvPr/>
              </p:nvPicPr>
              <p:blipFill>
                <a:blip r:embed="rId704"/>
                <a:stretch>
                  <a:fillRect/>
                </a:stretch>
              </p:blipFill>
              <p:spPr>
                <a:xfrm>
                  <a:off x="6972587" y="6272347"/>
                  <a:ext cx="41580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457" name="Freihand 456">
                  <a:extLst>
                    <a:ext uri="{FF2B5EF4-FFF2-40B4-BE49-F238E27FC236}">
                      <a16:creationId xmlns:a16="http://schemas.microsoft.com/office/drawing/2014/main" id="{899A0D3F-747F-431D-BAD2-4F699A52098F}"/>
                    </a:ext>
                  </a:extLst>
                </p14:cNvPr>
                <p14:cNvContentPartPr/>
                <p14:nvPr/>
              </p14:nvContentPartPr>
              <p14:xfrm>
                <a:off x="7408187" y="6298627"/>
                <a:ext cx="120960" cy="173880"/>
              </p14:xfrm>
            </p:contentPart>
          </mc:Choice>
          <mc:Fallback>
            <p:pic>
              <p:nvPicPr>
                <p:cNvPr id="457" name="Freihand 456">
                  <a:extLst>
                    <a:ext uri="{FF2B5EF4-FFF2-40B4-BE49-F238E27FC236}">
                      <a16:creationId xmlns:a16="http://schemas.microsoft.com/office/drawing/2014/main" id="{899A0D3F-747F-431D-BAD2-4F699A52098F}"/>
                    </a:ext>
                  </a:extLst>
                </p:cNvPr>
                <p:cNvPicPr/>
                <p:nvPr/>
              </p:nvPicPr>
              <p:blipFill>
                <a:blip r:embed="rId706"/>
                <a:stretch>
                  <a:fillRect/>
                </a:stretch>
              </p:blipFill>
              <p:spPr>
                <a:xfrm>
                  <a:off x="7403867" y="6294307"/>
                  <a:ext cx="12960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458" name="Freihand 457">
                  <a:extLst>
                    <a:ext uri="{FF2B5EF4-FFF2-40B4-BE49-F238E27FC236}">
                      <a16:creationId xmlns:a16="http://schemas.microsoft.com/office/drawing/2014/main" id="{E506FDBE-0081-4B2A-B056-94A66877BBFE}"/>
                    </a:ext>
                  </a:extLst>
                </p14:cNvPr>
                <p14:cNvContentPartPr/>
                <p14:nvPr/>
              </p14:nvContentPartPr>
              <p14:xfrm>
                <a:off x="7514747" y="6379627"/>
                <a:ext cx="406800" cy="82440"/>
              </p14:xfrm>
            </p:contentPart>
          </mc:Choice>
          <mc:Fallback>
            <p:pic>
              <p:nvPicPr>
                <p:cNvPr id="458" name="Freihand 457">
                  <a:extLst>
                    <a:ext uri="{FF2B5EF4-FFF2-40B4-BE49-F238E27FC236}">
                      <a16:creationId xmlns:a16="http://schemas.microsoft.com/office/drawing/2014/main" id="{E506FDBE-0081-4B2A-B056-94A66877BBFE}"/>
                    </a:ext>
                  </a:extLst>
                </p:cNvPr>
                <p:cNvPicPr/>
                <p:nvPr/>
              </p:nvPicPr>
              <p:blipFill>
                <a:blip r:embed="rId708"/>
                <a:stretch>
                  <a:fillRect/>
                </a:stretch>
              </p:blipFill>
              <p:spPr>
                <a:xfrm>
                  <a:off x="7510427" y="6375307"/>
                  <a:ext cx="41544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459" name="Freihand 458">
                  <a:extLst>
                    <a:ext uri="{FF2B5EF4-FFF2-40B4-BE49-F238E27FC236}">
                      <a16:creationId xmlns:a16="http://schemas.microsoft.com/office/drawing/2014/main" id="{F827BB67-ED65-4F70-A491-6A4E5F303E57}"/>
                    </a:ext>
                  </a:extLst>
                </p14:cNvPr>
                <p14:cNvContentPartPr/>
                <p14:nvPr/>
              </p14:nvContentPartPr>
              <p14:xfrm>
                <a:off x="7844867" y="6313747"/>
                <a:ext cx="25920" cy="7560"/>
              </p14:xfrm>
            </p:contentPart>
          </mc:Choice>
          <mc:Fallback>
            <p:pic>
              <p:nvPicPr>
                <p:cNvPr id="459" name="Freihand 458">
                  <a:extLst>
                    <a:ext uri="{FF2B5EF4-FFF2-40B4-BE49-F238E27FC236}">
                      <a16:creationId xmlns:a16="http://schemas.microsoft.com/office/drawing/2014/main" id="{F827BB67-ED65-4F70-A491-6A4E5F303E57}"/>
                    </a:ext>
                  </a:extLst>
                </p:cNvPr>
                <p:cNvPicPr/>
                <p:nvPr/>
              </p:nvPicPr>
              <p:blipFill>
                <a:blip r:embed="rId710"/>
                <a:stretch>
                  <a:fillRect/>
                </a:stretch>
              </p:blipFill>
              <p:spPr>
                <a:xfrm>
                  <a:off x="7840547" y="6309427"/>
                  <a:ext cx="345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460" name="Freihand 459">
                  <a:extLst>
                    <a:ext uri="{FF2B5EF4-FFF2-40B4-BE49-F238E27FC236}">
                      <a16:creationId xmlns:a16="http://schemas.microsoft.com/office/drawing/2014/main" id="{2179535E-D8B7-4E4C-AC4D-3A96D71A4364}"/>
                    </a:ext>
                  </a:extLst>
                </p14:cNvPr>
                <p14:cNvContentPartPr/>
                <p14:nvPr/>
              </p14:nvContentPartPr>
              <p14:xfrm>
                <a:off x="7953227" y="6362347"/>
                <a:ext cx="89640" cy="86040"/>
              </p14:xfrm>
            </p:contentPart>
          </mc:Choice>
          <mc:Fallback>
            <p:pic>
              <p:nvPicPr>
                <p:cNvPr id="460" name="Freihand 459">
                  <a:extLst>
                    <a:ext uri="{FF2B5EF4-FFF2-40B4-BE49-F238E27FC236}">
                      <a16:creationId xmlns:a16="http://schemas.microsoft.com/office/drawing/2014/main" id="{2179535E-D8B7-4E4C-AC4D-3A96D71A4364}"/>
                    </a:ext>
                  </a:extLst>
                </p:cNvPr>
                <p:cNvPicPr/>
                <p:nvPr/>
              </p:nvPicPr>
              <p:blipFill>
                <a:blip r:embed="rId712"/>
                <a:stretch>
                  <a:fillRect/>
                </a:stretch>
              </p:blipFill>
              <p:spPr>
                <a:xfrm>
                  <a:off x="7948907" y="6358027"/>
                  <a:ext cx="982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461" name="Freihand 460">
                  <a:extLst>
                    <a:ext uri="{FF2B5EF4-FFF2-40B4-BE49-F238E27FC236}">
                      <a16:creationId xmlns:a16="http://schemas.microsoft.com/office/drawing/2014/main" id="{B0F961CD-9591-46AB-AFDC-F107D162FF96}"/>
                    </a:ext>
                  </a:extLst>
                </p14:cNvPr>
                <p14:cNvContentPartPr/>
                <p14:nvPr/>
              </p14:nvContentPartPr>
              <p14:xfrm>
                <a:off x="8023427" y="6342187"/>
                <a:ext cx="83880" cy="83520"/>
              </p14:xfrm>
            </p:contentPart>
          </mc:Choice>
          <mc:Fallback>
            <p:pic>
              <p:nvPicPr>
                <p:cNvPr id="461" name="Freihand 460">
                  <a:extLst>
                    <a:ext uri="{FF2B5EF4-FFF2-40B4-BE49-F238E27FC236}">
                      <a16:creationId xmlns:a16="http://schemas.microsoft.com/office/drawing/2014/main" id="{B0F961CD-9591-46AB-AFDC-F107D162FF96}"/>
                    </a:ext>
                  </a:extLst>
                </p:cNvPr>
                <p:cNvPicPr/>
                <p:nvPr/>
              </p:nvPicPr>
              <p:blipFill>
                <a:blip r:embed="rId714"/>
                <a:stretch>
                  <a:fillRect/>
                </a:stretch>
              </p:blipFill>
              <p:spPr>
                <a:xfrm>
                  <a:off x="8019107" y="6337867"/>
                  <a:ext cx="925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462" name="Freihand 461">
                  <a:extLst>
                    <a:ext uri="{FF2B5EF4-FFF2-40B4-BE49-F238E27FC236}">
                      <a16:creationId xmlns:a16="http://schemas.microsoft.com/office/drawing/2014/main" id="{9306B44C-C81E-48B6-85B8-335AE72B2605}"/>
                    </a:ext>
                  </a:extLst>
                </p14:cNvPr>
                <p14:cNvContentPartPr/>
                <p14:nvPr/>
              </p14:nvContentPartPr>
              <p14:xfrm>
                <a:off x="8013347" y="6191707"/>
                <a:ext cx="182160" cy="405720"/>
              </p14:xfrm>
            </p:contentPart>
          </mc:Choice>
          <mc:Fallback>
            <p:pic>
              <p:nvPicPr>
                <p:cNvPr id="462" name="Freihand 461">
                  <a:extLst>
                    <a:ext uri="{FF2B5EF4-FFF2-40B4-BE49-F238E27FC236}">
                      <a16:creationId xmlns:a16="http://schemas.microsoft.com/office/drawing/2014/main" id="{9306B44C-C81E-48B6-85B8-335AE72B2605}"/>
                    </a:ext>
                  </a:extLst>
                </p:cNvPr>
                <p:cNvPicPr/>
                <p:nvPr/>
              </p:nvPicPr>
              <p:blipFill>
                <a:blip r:embed="rId716"/>
                <a:stretch>
                  <a:fillRect/>
                </a:stretch>
              </p:blipFill>
              <p:spPr>
                <a:xfrm>
                  <a:off x="8009027" y="6187387"/>
                  <a:ext cx="190800" cy="41436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464" name="Freihand 463">
                  <a:extLst>
                    <a:ext uri="{FF2B5EF4-FFF2-40B4-BE49-F238E27FC236}">
                      <a16:creationId xmlns:a16="http://schemas.microsoft.com/office/drawing/2014/main" id="{0A0C86D3-DCFD-46E9-B46E-5D0BFF700748}"/>
                    </a:ext>
                  </a:extLst>
                </p14:cNvPr>
                <p14:cNvContentPartPr/>
                <p14:nvPr/>
              </p14:nvContentPartPr>
              <p14:xfrm>
                <a:off x="5304347" y="6588067"/>
                <a:ext cx="1865880" cy="125640"/>
              </p14:xfrm>
            </p:contentPart>
          </mc:Choice>
          <mc:Fallback>
            <p:pic>
              <p:nvPicPr>
                <p:cNvPr id="464" name="Freihand 463">
                  <a:extLst>
                    <a:ext uri="{FF2B5EF4-FFF2-40B4-BE49-F238E27FC236}">
                      <a16:creationId xmlns:a16="http://schemas.microsoft.com/office/drawing/2014/main" id="{0A0C86D3-DCFD-46E9-B46E-5D0BFF700748}"/>
                    </a:ext>
                  </a:extLst>
                </p:cNvPr>
                <p:cNvPicPr/>
                <p:nvPr/>
              </p:nvPicPr>
              <p:blipFill>
                <a:blip r:embed="rId718"/>
                <a:stretch>
                  <a:fillRect/>
                </a:stretch>
              </p:blipFill>
              <p:spPr>
                <a:xfrm>
                  <a:off x="5300027" y="6583747"/>
                  <a:ext cx="1874520" cy="134280"/>
                </a:xfrm>
                <a:prstGeom prst="rect">
                  <a:avLst/>
                </a:prstGeom>
              </p:spPr>
            </p:pic>
          </mc:Fallback>
        </mc:AlternateContent>
      </p:grpSp>
    </p:spTree>
    <p:extLst>
      <p:ext uri="{BB962C8B-B14F-4D97-AF65-F5344CB8AC3E}">
        <p14:creationId xmlns:p14="http://schemas.microsoft.com/office/powerpoint/2010/main" val="67794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11" grpId="0" animBg="1"/>
      <p:bldP spid="19" grpId="0"/>
      <p:bldP spid="22" grpId="0" animBg="1"/>
      <p:bldP spid="25" grpId="0"/>
      <p:bldP spid="29" grpId="0"/>
      <p:bldP spid="30" grpId="0"/>
      <p:bldP spid="35"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80FB4-8C55-CDDC-4B58-B4E26725B3A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D955B22-EE3C-210A-36D2-60F3D3EE1D86}"/>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903" dirty="0">
                <a:solidFill>
                  <a:sysClr val="windowText" lastClr="000000"/>
                </a:solidFill>
              </a:rPr>
              <a:t>Examples for external economies of scale</a:t>
            </a:r>
          </a:p>
        </p:txBody>
      </p:sp>
      <p:sp>
        <p:nvSpPr>
          <p:cNvPr id="6" name="Content Placeholder 2">
            <a:extLst>
              <a:ext uri="{FF2B5EF4-FFF2-40B4-BE49-F238E27FC236}">
                <a16:creationId xmlns:a16="http://schemas.microsoft.com/office/drawing/2014/main" id="{C69EBE4D-81B4-B01A-4936-A830F2ACD96F}"/>
              </a:ext>
            </a:extLst>
          </p:cNvPr>
          <p:cNvSpPr txBox="1">
            <a:spLocks/>
          </p:cNvSpPr>
          <p:nvPr/>
        </p:nvSpPr>
        <p:spPr>
          <a:xfrm>
            <a:off x="0" y="889967"/>
            <a:ext cx="1219200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New York/London/Frankfurt: Investment Banking/Financial sector</a:t>
            </a: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Silicon Valley: </a:t>
            </a:r>
            <a:r>
              <a:rPr lang="en-US" altLang="en-US" sz="2400" kern="0" dirty="0" err="1">
                <a:solidFill>
                  <a:sysClr val="windowText" lastClr="000000"/>
                </a:solidFill>
                <a:latin typeface="Arial" panose="020B0604020202020204" pitchFamily="34" charset="0"/>
                <a:cs typeface="Arial" panose="020B0604020202020204" pitchFamily="34" charset="0"/>
              </a:rPr>
              <a:t>Digitale</a:t>
            </a:r>
            <a:r>
              <a:rPr lang="en-US" altLang="en-US" sz="2400" kern="0" dirty="0">
                <a:solidFill>
                  <a:sysClr val="windowText" lastClr="000000"/>
                </a:solidFill>
                <a:latin typeface="Arial" panose="020B0604020202020204" pitchFamily="34" charset="0"/>
                <a:cs typeface="Arial" panose="020B0604020202020204" pitchFamily="34" charset="0"/>
              </a:rPr>
              <a:t> Technologies</a:t>
            </a: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Hollywood/Bollywood: Movies</a:t>
            </a: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414726" lvl="2"/>
            <a:endParaRPr lang="en-US" altLang="en-US" sz="2400" kern="0" dirty="0">
              <a:solidFill>
                <a:sysClr val="windowText" lastClr="00000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2400" dirty="0"/>
              <a:t>Clustering     </a:t>
            </a:r>
          </a:p>
          <a:p>
            <a:pPr marL="457200" indent="-457200">
              <a:buFont typeface="Wingdings" panose="05000000000000000000" pitchFamily="2" charset="2"/>
              <a:buChar char="Ø"/>
            </a:pPr>
            <a:r>
              <a:rPr lang="en-US" sz="2400" dirty="0"/>
              <a:t>Starting point for an economic geographic analysis</a:t>
            </a:r>
            <a:endParaRPr lang="en-US" sz="240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F4D3FDA2-BD92-68FE-D7A1-051D23FD985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652C427-8701-47DA-903C-8DCB6AC16181}"/>
                  </a:ext>
                </a:extLst>
              </p14:cNvPr>
              <p14:cNvContentPartPr/>
              <p14:nvPr/>
            </p14:nvContentPartPr>
            <p14:xfrm>
              <a:off x="640187" y="2074027"/>
              <a:ext cx="5500800" cy="123480"/>
            </p14:xfrm>
          </p:contentPart>
        </mc:Choice>
        <mc:Fallback>
          <p:pic>
            <p:nvPicPr>
              <p:cNvPr id="2" name="Freihand 1">
                <a:extLst>
                  <a:ext uri="{FF2B5EF4-FFF2-40B4-BE49-F238E27FC236}">
                    <a16:creationId xmlns:a16="http://schemas.microsoft.com/office/drawing/2014/main" id="{8652C427-8701-47DA-903C-8DCB6AC16181}"/>
                  </a:ext>
                </a:extLst>
              </p:cNvPr>
              <p:cNvPicPr/>
              <p:nvPr/>
            </p:nvPicPr>
            <p:blipFill>
              <a:blip r:embed="rId4"/>
              <a:stretch>
                <a:fillRect/>
              </a:stretch>
            </p:blipFill>
            <p:spPr>
              <a:xfrm>
                <a:off x="635867" y="2069707"/>
                <a:ext cx="55094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72E5015A-3EC7-4B58-B49D-87CB518F6581}"/>
                  </a:ext>
                </a:extLst>
              </p14:cNvPr>
              <p14:cNvContentPartPr/>
              <p14:nvPr/>
            </p14:nvContentPartPr>
            <p14:xfrm>
              <a:off x="800747" y="1327387"/>
              <a:ext cx="9106200" cy="131400"/>
            </p14:xfrm>
          </p:contentPart>
        </mc:Choice>
        <mc:Fallback>
          <p:pic>
            <p:nvPicPr>
              <p:cNvPr id="3" name="Freihand 2">
                <a:extLst>
                  <a:ext uri="{FF2B5EF4-FFF2-40B4-BE49-F238E27FC236}">
                    <a16:creationId xmlns:a16="http://schemas.microsoft.com/office/drawing/2014/main" id="{72E5015A-3EC7-4B58-B49D-87CB518F6581}"/>
                  </a:ext>
                </a:extLst>
              </p:cNvPr>
              <p:cNvPicPr/>
              <p:nvPr/>
            </p:nvPicPr>
            <p:blipFill>
              <a:blip r:embed="rId6"/>
              <a:stretch>
                <a:fillRect/>
              </a:stretch>
            </p:blipFill>
            <p:spPr>
              <a:xfrm>
                <a:off x="796427" y="1323067"/>
                <a:ext cx="91148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4421E2E9-26EA-48BD-A303-95017F81993B}"/>
                  </a:ext>
                </a:extLst>
              </p14:cNvPr>
              <p14:cNvContentPartPr/>
              <p14:nvPr/>
            </p14:nvContentPartPr>
            <p14:xfrm>
              <a:off x="739547" y="2759107"/>
              <a:ext cx="1425960" cy="106560"/>
            </p14:xfrm>
          </p:contentPart>
        </mc:Choice>
        <mc:Fallback>
          <p:pic>
            <p:nvPicPr>
              <p:cNvPr id="7" name="Freihand 6">
                <a:extLst>
                  <a:ext uri="{FF2B5EF4-FFF2-40B4-BE49-F238E27FC236}">
                    <a16:creationId xmlns:a16="http://schemas.microsoft.com/office/drawing/2014/main" id="{4421E2E9-26EA-48BD-A303-95017F81993B}"/>
                  </a:ext>
                </a:extLst>
              </p:cNvPr>
              <p:cNvPicPr/>
              <p:nvPr/>
            </p:nvPicPr>
            <p:blipFill>
              <a:blip r:embed="rId8"/>
              <a:stretch>
                <a:fillRect/>
              </a:stretch>
            </p:blipFill>
            <p:spPr>
              <a:xfrm>
                <a:off x="735227" y="2754787"/>
                <a:ext cx="1434600" cy="115200"/>
              </a:xfrm>
              <a:prstGeom prst="rect">
                <a:avLst/>
              </a:prstGeom>
            </p:spPr>
          </p:pic>
        </mc:Fallback>
      </mc:AlternateContent>
      <p:grpSp>
        <p:nvGrpSpPr>
          <p:cNvPr id="11" name="Gruppieren 10">
            <a:extLst>
              <a:ext uri="{FF2B5EF4-FFF2-40B4-BE49-F238E27FC236}">
                <a16:creationId xmlns:a16="http://schemas.microsoft.com/office/drawing/2014/main" id="{61F1FA66-9C02-4B68-954E-623124C84114}"/>
              </a:ext>
            </a:extLst>
          </p:cNvPr>
          <p:cNvGrpSpPr/>
          <p:nvPr/>
        </p:nvGrpSpPr>
        <p:grpSpPr>
          <a:xfrm>
            <a:off x="2240747" y="2787547"/>
            <a:ext cx="1353240" cy="19080"/>
            <a:chOff x="2240747" y="2787547"/>
            <a:chExt cx="1353240" cy="1908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A001A957-D1E2-4D2E-81AD-1B0159D8CF2A}"/>
                    </a:ext>
                  </a:extLst>
                </p14:cNvPr>
                <p14:cNvContentPartPr/>
                <p14:nvPr/>
              </p14:nvContentPartPr>
              <p14:xfrm>
                <a:off x="2253347" y="2787547"/>
                <a:ext cx="22680" cy="5040"/>
              </p14:xfrm>
            </p:contentPart>
          </mc:Choice>
          <mc:Fallback>
            <p:pic>
              <p:nvPicPr>
                <p:cNvPr id="8" name="Freihand 7">
                  <a:extLst>
                    <a:ext uri="{FF2B5EF4-FFF2-40B4-BE49-F238E27FC236}">
                      <a16:creationId xmlns:a16="http://schemas.microsoft.com/office/drawing/2014/main" id="{A001A957-D1E2-4D2E-81AD-1B0159D8CF2A}"/>
                    </a:ext>
                  </a:extLst>
                </p:cNvPr>
                <p:cNvPicPr/>
                <p:nvPr/>
              </p:nvPicPr>
              <p:blipFill>
                <a:blip r:embed="rId10"/>
                <a:stretch>
                  <a:fillRect/>
                </a:stretch>
              </p:blipFill>
              <p:spPr>
                <a:xfrm>
                  <a:off x="2249027" y="2783227"/>
                  <a:ext cx="3132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BE409367-8A9C-4CB5-A1C4-B5C8245B37F1}"/>
                    </a:ext>
                  </a:extLst>
                </p14:cNvPr>
                <p14:cNvContentPartPr/>
                <p14:nvPr/>
              </p14:nvContentPartPr>
              <p14:xfrm>
                <a:off x="2275667" y="2787547"/>
                <a:ext cx="360" cy="360"/>
              </p14:xfrm>
            </p:contentPart>
          </mc:Choice>
          <mc:Fallback>
            <p:pic>
              <p:nvPicPr>
                <p:cNvPr id="9" name="Freihand 8">
                  <a:extLst>
                    <a:ext uri="{FF2B5EF4-FFF2-40B4-BE49-F238E27FC236}">
                      <a16:creationId xmlns:a16="http://schemas.microsoft.com/office/drawing/2014/main" id="{BE409367-8A9C-4CB5-A1C4-B5C8245B37F1}"/>
                    </a:ext>
                  </a:extLst>
                </p:cNvPr>
                <p:cNvPicPr/>
                <p:nvPr/>
              </p:nvPicPr>
              <p:blipFill>
                <a:blip r:embed="rId12"/>
                <a:stretch>
                  <a:fillRect/>
                </a:stretch>
              </p:blipFill>
              <p:spPr>
                <a:xfrm>
                  <a:off x="2271347" y="2783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FC47017D-54B9-4896-8286-D3F6059CA2BD}"/>
                    </a:ext>
                  </a:extLst>
                </p14:cNvPr>
                <p14:cNvContentPartPr/>
                <p14:nvPr/>
              </p14:nvContentPartPr>
              <p14:xfrm>
                <a:off x="2240747" y="2787547"/>
                <a:ext cx="1353240" cy="19080"/>
              </p14:xfrm>
            </p:contentPart>
          </mc:Choice>
          <mc:Fallback>
            <p:pic>
              <p:nvPicPr>
                <p:cNvPr id="10" name="Freihand 9">
                  <a:extLst>
                    <a:ext uri="{FF2B5EF4-FFF2-40B4-BE49-F238E27FC236}">
                      <a16:creationId xmlns:a16="http://schemas.microsoft.com/office/drawing/2014/main" id="{FC47017D-54B9-4896-8286-D3F6059CA2BD}"/>
                    </a:ext>
                  </a:extLst>
                </p:cNvPr>
                <p:cNvPicPr/>
                <p:nvPr/>
              </p:nvPicPr>
              <p:blipFill>
                <a:blip r:embed="rId14"/>
                <a:stretch>
                  <a:fillRect/>
                </a:stretch>
              </p:blipFill>
              <p:spPr>
                <a:xfrm>
                  <a:off x="2236427" y="2783227"/>
                  <a:ext cx="1361880" cy="27720"/>
                </a:xfrm>
                <a:prstGeom prst="rect">
                  <a:avLst/>
                </a:prstGeom>
              </p:spPr>
            </p:pic>
          </mc:Fallback>
        </mc:AlternateContent>
      </p:grpSp>
      <p:grpSp>
        <p:nvGrpSpPr>
          <p:cNvPr id="33" name="Gruppieren 32">
            <a:extLst>
              <a:ext uri="{FF2B5EF4-FFF2-40B4-BE49-F238E27FC236}">
                <a16:creationId xmlns:a16="http://schemas.microsoft.com/office/drawing/2014/main" id="{7B2E18D0-38C9-4CF3-B355-4DADBC52C595}"/>
              </a:ext>
            </a:extLst>
          </p:cNvPr>
          <p:cNvGrpSpPr/>
          <p:nvPr/>
        </p:nvGrpSpPr>
        <p:grpSpPr>
          <a:xfrm>
            <a:off x="2908547" y="2844067"/>
            <a:ext cx="3035880" cy="321480"/>
            <a:chOff x="2908547" y="2844067"/>
            <a:chExt cx="3035880" cy="321480"/>
          </a:xfrm>
        </p:grpSpPr>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FAD5CE33-9C8D-44C1-B126-A5032551304D}"/>
                    </a:ext>
                  </a:extLst>
                </p14:cNvPr>
                <p14:cNvContentPartPr/>
                <p14:nvPr/>
              </p14:nvContentPartPr>
              <p14:xfrm>
                <a:off x="2908547" y="2879347"/>
                <a:ext cx="218520" cy="188640"/>
              </p14:xfrm>
            </p:contentPart>
          </mc:Choice>
          <mc:Fallback>
            <p:pic>
              <p:nvPicPr>
                <p:cNvPr id="12" name="Freihand 11">
                  <a:extLst>
                    <a:ext uri="{FF2B5EF4-FFF2-40B4-BE49-F238E27FC236}">
                      <a16:creationId xmlns:a16="http://schemas.microsoft.com/office/drawing/2014/main" id="{FAD5CE33-9C8D-44C1-B126-A5032551304D}"/>
                    </a:ext>
                  </a:extLst>
                </p:cNvPr>
                <p:cNvPicPr/>
                <p:nvPr/>
              </p:nvPicPr>
              <p:blipFill>
                <a:blip r:embed="rId16"/>
                <a:stretch>
                  <a:fillRect/>
                </a:stretch>
              </p:blipFill>
              <p:spPr>
                <a:xfrm>
                  <a:off x="2904227" y="2875027"/>
                  <a:ext cx="2271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6FBC7433-0BD9-4C67-B97B-544F1C21EC9C}"/>
                    </a:ext>
                  </a:extLst>
                </p14:cNvPr>
                <p14:cNvContentPartPr/>
                <p14:nvPr/>
              </p14:nvContentPartPr>
              <p14:xfrm>
                <a:off x="3132107" y="2979787"/>
                <a:ext cx="84600" cy="185760"/>
              </p14:xfrm>
            </p:contentPart>
          </mc:Choice>
          <mc:Fallback>
            <p:pic>
              <p:nvPicPr>
                <p:cNvPr id="13" name="Freihand 12">
                  <a:extLst>
                    <a:ext uri="{FF2B5EF4-FFF2-40B4-BE49-F238E27FC236}">
                      <a16:creationId xmlns:a16="http://schemas.microsoft.com/office/drawing/2014/main" id="{6FBC7433-0BD9-4C67-B97B-544F1C21EC9C}"/>
                    </a:ext>
                  </a:extLst>
                </p:cNvPr>
                <p:cNvPicPr/>
                <p:nvPr/>
              </p:nvPicPr>
              <p:blipFill>
                <a:blip r:embed="rId18"/>
                <a:stretch>
                  <a:fillRect/>
                </a:stretch>
              </p:blipFill>
              <p:spPr>
                <a:xfrm>
                  <a:off x="3127787" y="2975467"/>
                  <a:ext cx="932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DD8410DE-E89F-43DA-B319-128603A0A688}"/>
                    </a:ext>
                  </a:extLst>
                </p14:cNvPr>
                <p14:cNvContentPartPr/>
                <p14:nvPr/>
              </p14:nvContentPartPr>
              <p14:xfrm>
                <a:off x="3386267" y="2948467"/>
                <a:ext cx="15840" cy="122760"/>
              </p14:xfrm>
            </p:contentPart>
          </mc:Choice>
          <mc:Fallback>
            <p:pic>
              <p:nvPicPr>
                <p:cNvPr id="15" name="Freihand 14">
                  <a:extLst>
                    <a:ext uri="{FF2B5EF4-FFF2-40B4-BE49-F238E27FC236}">
                      <a16:creationId xmlns:a16="http://schemas.microsoft.com/office/drawing/2014/main" id="{DD8410DE-E89F-43DA-B319-128603A0A688}"/>
                    </a:ext>
                  </a:extLst>
                </p:cNvPr>
                <p:cNvPicPr/>
                <p:nvPr/>
              </p:nvPicPr>
              <p:blipFill>
                <a:blip r:embed="rId20"/>
                <a:stretch>
                  <a:fillRect/>
                </a:stretch>
              </p:blipFill>
              <p:spPr>
                <a:xfrm>
                  <a:off x="3381947" y="2944147"/>
                  <a:ext cx="2448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870AEAA1-4799-45BB-872F-436B27588299}"/>
                    </a:ext>
                  </a:extLst>
                </p14:cNvPr>
                <p14:cNvContentPartPr/>
                <p14:nvPr/>
              </p14:nvContentPartPr>
              <p14:xfrm>
                <a:off x="3304547" y="2927587"/>
                <a:ext cx="130680" cy="25560"/>
              </p14:xfrm>
            </p:contentPart>
          </mc:Choice>
          <mc:Fallback>
            <p:pic>
              <p:nvPicPr>
                <p:cNvPr id="16" name="Freihand 15">
                  <a:extLst>
                    <a:ext uri="{FF2B5EF4-FFF2-40B4-BE49-F238E27FC236}">
                      <a16:creationId xmlns:a16="http://schemas.microsoft.com/office/drawing/2014/main" id="{870AEAA1-4799-45BB-872F-436B27588299}"/>
                    </a:ext>
                  </a:extLst>
                </p:cNvPr>
                <p:cNvPicPr/>
                <p:nvPr/>
              </p:nvPicPr>
              <p:blipFill>
                <a:blip r:embed="rId22"/>
                <a:stretch>
                  <a:fillRect/>
                </a:stretch>
              </p:blipFill>
              <p:spPr>
                <a:xfrm>
                  <a:off x="3300227" y="2923267"/>
                  <a:ext cx="13932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76D1C60F-A382-442E-B9D4-157F4C9BC2B0}"/>
                    </a:ext>
                  </a:extLst>
                </p14:cNvPr>
                <p14:cNvContentPartPr/>
                <p14:nvPr/>
              </p14:nvContentPartPr>
              <p14:xfrm>
                <a:off x="3323987" y="2988787"/>
                <a:ext cx="122400" cy="5760"/>
              </p14:xfrm>
            </p:contentPart>
          </mc:Choice>
          <mc:Fallback>
            <p:pic>
              <p:nvPicPr>
                <p:cNvPr id="17" name="Freihand 16">
                  <a:extLst>
                    <a:ext uri="{FF2B5EF4-FFF2-40B4-BE49-F238E27FC236}">
                      <a16:creationId xmlns:a16="http://schemas.microsoft.com/office/drawing/2014/main" id="{76D1C60F-A382-442E-B9D4-157F4C9BC2B0}"/>
                    </a:ext>
                  </a:extLst>
                </p:cNvPr>
                <p:cNvPicPr/>
                <p:nvPr/>
              </p:nvPicPr>
              <p:blipFill>
                <a:blip r:embed="rId24"/>
                <a:stretch>
                  <a:fillRect/>
                </a:stretch>
              </p:blipFill>
              <p:spPr>
                <a:xfrm>
                  <a:off x="3319667" y="2984467"/>
                  <a:ext cx="13104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D9443D46-E963-4E81-A166-D8CD29B074C6}"/>
                    </a:ext>
                  </a:extLst>
                </p14:cNvPr>
                <p14:cNvContentPartPr/>
                <p14:nvPr/>
              </p14:nvContentPartPr>
              <p14:xfrm>
                <a:off x="3490667" y="2980507"/>
                <a:ext cx="15120" cy="83520"/>
              </p14:xfrm>
            </p:contentPart>
          </mc:Choice>
          <mc:Fallback>
            <p:pic>
              <p:nvPicPr>
                <p:cNvPr id="18" name="Freihand 17">
                  <a:extLst>
                    <a:ext uri="{FF2B5EF4-FFF2-40B4-BE49-F238E27FC236}">
                      <a16:creationId xmlns:a16="http://schemas.microsoft.com/office/drawing/2014/main" id="{D9443D46-E963-4E81-A166-D8CD29B074C6}"/>
                    </a:ext>
                  </a:extLst>
                </p:cNvPr>
                <p:cNvPicPr/>
                <p:nvPr/>
              </p:nvPicPr>
              <p:blipFill>
                <a:blip r:embed="rId26"/>
                <a:stretch>
                  <a:fillRect/>
                </a:stretch>
              </p:blipFill>
              <p:spPr>
                <a:xfrm>
                  <a:off x="3486347" y="2976187"/>
                  <a:ext cx="2376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FB8CDA6F-4131-4929-B759-E7522DDC4D65}"/>
                    </a:ext>
                  </a:extLst>
                </p14:cNvPr>
                <p14:cNvContentPartPr/>
                <p14:nvPr/>
              </p14:nvContentPartPr>
              <p14:xfrm>
                <a:off x="3524507" y="2873227"/>
                <a:ext cx="233640" cy="179640"/>
              </p14:xfrm>
            </p:contentPart>
          </mc:Choice>
          <mc:Fallback>
            <p:pic>
              <p:nvPicPr>
                <p:cNvPr id="19" name="Freihand 18">
                  <a:extLst>
                    <a:ext uri="{FF2B5EF4-FFF2-40B4-BE49-F238E27FC236}">
                      <a16:creationId xmlns:a16="http://schemas.microsoft.com/office/drawing/2014/main" id="{FB8CDA6F-4131-4929-B759-E7522DDC4D65}"/>
                    </a:ext>
                  </a:extLst>
                </p:cNvPr>
                <p:cNvPicPr/>
                <p:nvPr/>
              </p:nvPicPr>
              <p:blipFill>
                <a:blip r:embed="rId28"/>
                <a:stretch>
                  <a:fillRect/>
                </a:stretch>
              </p:blipFill>
              <p:spPr>
                <a:xfrm>
                  <a:off x="3520187" y="2868907"/>
                  <a:ext cx="24228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8D9E1EB5-0FBA-48E6-86FE-13AB28CDBAB6}"/>
                    </a:ext>
                  </a:extLst>
                </p14:cNvPr>
                <p14:cNvContentPartPr/>
                <p14:nvPr/>
              </p14:nvContentPartPr>
              <p14:xfrm>
                <a:off x="3884147" y="2982307"/>
                <a:ext cx="133200" cy="91440"/>
              </p14:xfrm>
            </p:contentPart>
          </mc:Choice>
          <mc:Fallback>
            <p:pic>
              <p:nvPicPr>
                <p:cNvPr id="21" name="Freihand 20">
                  <a:extLst>
                    <a:ext uri="{FF2B5EF4-FFF2-40B4-BE49-F238E27FC236}">
                      <a16:creationId xmlns:a16="http://schemas.microsoft.com/office/drawing/2014/main" id="{8D9E1EB5-0FBA-48E6-86FE-13AB28CDBAB6}"/>
                    </a:ext>
                  </a:extLst>
                </p:cNvPr>
                <p:cNvPicPr/>
                <p:nvPr/>
              </p:nvPicPr>
              <p:blipFill>
                <a:blip r:embed="rId30"/>
                <a:stretch>
                  <a:fillRect/>
                </a:stretch>
              </p:blipFill>
              <p:spPr>
                <a:xfrm>
                  <a:off x="3879827" y="2977987"/>
                  <a:ext cx="14184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F3930A2B-FFA5-45A5-946D-895AC3EF295B}"/>
                    </a:ext>
                  </a:extLst>
                </p14:cNvPr>
                <p14:cNvContentPartPr/>
                <p14:nvPr/>
              </p14:nvContentPartPr>
              <p14:xfrm>
                <a:off x="4018067" y="2970427"/>
                <a:ext cx="169200" cy="77400"/>
              </p14:xfrm>
            </p:contentPart>
          </mc:Choice>
          <mc:Fallback>
            <p:pic>
              <p:nvPicPr>
                <p:cNvPr id="22" name="Freihand 21">
                  <a:extLst>
                    <a:ext uri="{FF2B5EF4-FFF2-40B4-BE49-F238E27FC236}">
                      <a16:creationId xmlns:a16="http://schemas.microsoft.com/office/drawing/2014/main" id="{F3930A2B-FFA5-45A5-946D-895AC3EF295B}"/>
                    </a:ext>
                  </a:extLst>
                </p:cNvPr>
                <p:cNvPicPr/>
                <p:nvPr/>
              </p:nvPicPr>
              <p:blipFill>
                <a:blip r:embed="rId32"/>
                <a:stretch>
                  <a:fillRect/>
                </a:stretch>
              </p:blipFill>
              <p:spPr>
                <a:xfrm>
                  <a:off x="4013747" y="2966107"/>
                  <a:ext cx="1778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A6D5EFAB-052C-4878-9A0A-1F05DAD2B032}"/>
                    </a:ext>
                  </a:extLst>
                </p14:cNvPr>
                <p14:cNvContentPartPr/>
                <p14:nvPr/>
              </p14:nvContentPartPr>
              <p14:xfrm>
                <a:off x="3979547" y="2866747"/>
                <a:ext cx="61560" cy="171000"/>
              </p14:xfrm>
            </p:contentPart>
          </mc:Choice>
          <mc:Fallback>
            <p:pic>
              <p:nvPicPr>
                <p:cNvPr id="23" name="Freihand 22">
                  <a:extLst>
                    <a:ext uri="{FF2B5EF4-FFF2-40B4-BE49-F238E27FC236}">
                      <a16:creationId xmlns:a16="http://schemas.microsoft.com/office/drawing/2014/main" id="{A6D5EFAB-052C-4878-9A0A-1F05DAD2B032}"/>
                    </a:ext>
                  </a:extLst>
                </p:cNvPr>
                <p:cNvPicPr/>
                <p:nvPr/>
              </p:nvPicPr>
              <p:blipFill>
                <a:blip r:embed="rId34"/>
                <a:stretch>
                  <a:fillRect/>
                </a:stretch>
              </p:blipFill>
              <p:spPr>
                <a:xfrm>
                  <a:off x="3975227" y="2862427"/>
                  <a:ext cx="702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F2440264-BDD8-4DC7-8E25-B825612F47C0}"/>
                    </a:ext>
                  </a:extLst>
                </p14:cNvPr>
                <p14:cNvContentPartPr/>
                <p14:nvPr/>
              </p14:nvContentPartPr>
              <p14:xfrm>
                <a:off x="4171067" y="2943067"/>
                <a:ext cx="103680" cy="111240"/>
              </p14:xfrm>
            </p:contentPart>
          </mc:Choice>
          <mc:Fallback>
            <p:pic>
              <p:nvPicPr>
                <p:cNvPr id="24" name="Freihand 23">
                  <a:extLst>
                    <a:ext uri="{FF2B5EF4-FFF2-40B4-BE49-F238E27FC236}">
                      <a16:creationId xmlns:a16="http://schemas.microsoft.com/office/drawing/2014/main" id="{F2440264-BDD8-4DC7-8E25-B825612F47C0}"/>
                    </a:ext>
                  </a:extLst>
                </p:cNvPr>
                <p:cNvPicPr/>
                <p:nvPr/>
              </p:nvPicPr>
              <p:blipFill>
                <a:blip r:embed="rId36"/>
                <a:stretch>
                  <a:fillRect/>
                </a:stretch>
              </p:blipFill>
              <p:spPr>
                <a:xfrm>
                  <a:off x="4166747" y="2938747"/>
                  <a:ext cx="11232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C7F52A88-9AC9-46A8-9219-5EFB4C14551C}"/>
                    </a:ext>
                  </a:extLst>
                </p14:cNvPr>
                <p14:cNvContentPartPr/>
                <p14:nvPr/>
              </p14:nvContentPartPr>
              <p14:xfrm>
                <a:off x="4281587" y="2882947"/>
                <a:ext cx="300600" cy="145440"/>
              </p14:xfrm>
            </p:contentPart>
          </mc:Choice>
          <mc:Fallback>
            <p:pic>
              <p:nvPicPr>
                <p:cNvPr id="25" name="Freihand 24">
                  <a:extLst>
                    <a:ext uri="{FF2B5EF4-FFF2-40B4-BE49-F238E27FC236}">
                      <a16:creationId xmlns:a16="http://schemas.microsoft.com/office/drawing/2014/main" id="{C7F52A88-9AC9-46A8-9219-5EFB4C14551C}"/>
                    </a:ext>
                  </a:extLst>
                </p:cNvPr>
                <p:cNvPicPr/>
                <p:nvPr/>
              </p:nvPicPr>
              <p:blipFill>
                <a:blip r:embed="rId38"/>
                <a:stretch>
                  <a:fillRect/>
                </a:stretch>
              </p:blipFill>
              <p:spPr>
                <a:xfrm>
                  <a:off x="4277267" y="2878627"/>
                  <a:ext cx="3092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4AEFD175-C53D-4C4D-8512-B2BE4E9F9601}"/>
                    </a:ext>
                  </a:extLst>
                </p14:cNvPr>
                <p14:cNvContentPartPr/>
                <p14:nvPr/>
              </p14:nvContentPartPr>
              <p14:xfrm>
                <a:off x="4711427" y="2981947"/>
                <a:ext cx="234360" cy="47880"/>
              </p14:xfrm>
            </p:contentPart>
          </mc:Choice>
          <mc:Fallback>
            <p:pic>
              <p:nvPicPr>
                <p:cNvPr id="26" name="Freihand 25">
                  <a:extLst>
                    <a:ext uri="{FF2B5EF4-FFF2-40B4-BE49-F238E27FC236}">
                      <a16:creationId xmlns:a16="http://schemas.microsoft.com/office/drawing/2014/main" id="{4AEFD175-C53D-4C4D-8512-B2BE4E9F9601}"/>
                    </a:ext>
                  </a:extLst>
                </p:cNvPr>
                <p:cNvPicPr/>
                <p:nvPr/>
              </p:nvPicPr>
              <p:blipFill>
                <a:blip r:embed="rId40"/>
                <a:stretch>
                  <a:fillRect/>
                </a:stretch>
              </p:blipFill>
              <p:spPr>
                <a:xfrm>
                  <a:off x="4707107" y="2977627"/>
                  <a:ext cx="2430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D04E49D5-43AE-4F9B-B229-89E959A4795A}"/>
                    </a:ext>
                  </a:extLst>
                </p14:cNvPr>
                <p14:cNvContentPartPr/>
                <p14:nvPr/>
              </p14:nvContentPartPr>
              <p14:xfrm>
                <a:off x="4897547" y="2921467"/>
                <a:ext cx="360" cy="360"/>
              </p14:xfrm>
            </p:contentPart>
          </mc:Choice>
          <mc:Fallback>
            <p:pic>
              <p:nvPicPr>
                <p:cNvPr id="27" name="Freihand 26">
                  <a:extLst>
                    <a:ext uri="{FF2B5EF4-FFF2-40B4-BE49-F238E27FC236}">
                      <a16:creationId xmlns:a16="http://schemas.microsoft.com/office/drawing/2014/main" id="{D04E49D5-43AE-4F9B-B229-89E959A4795A}"/>
                    </a:ext>
                  </a:extLst>
                </p:cNvPr>
                <p:cNvPicPr/>
                <p:nvPr/>
              </p:nvPicPr>
              <p:blipFill>
                <a:blip r:embed="rId12"/>
                <a:stretch>
                  <a:fillRect/>
                </a:stretch>
              </p:blipFill>
              <p:spPr>
                <a:xfrm>
                  <a:off x="4893227" y="2917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B3718B5B-6E4A-4376-8BBA-AE4B006E650E}"/>
                    </a:ext>
                  </a:extLst>
                </p14:cNvPr>
                <p14:cNvContentPartPr/>
                <p14:nvPr/>
              </p14:nvContentPartPr>
              <p14:xfrm>
                <a:off x="5181227" y="2905627"/>
                <a:ext cx="24120" cy="143280"/>
              </p14:xfrm>
            </p:contentPart>
          </mc:Choice>
          <mc:Fallback>
            <p:pic>
              <p:nvPicPr>
                <p:cNvPr id="28" name="Freihand 27">
                  <a:extLst>
                    <a:ext uri="{FF2B5EF4-FFF2-40B4-BE49-F238E27FC236}">
                      <a16:creationId xmlns:a16="http://schemas.microsoft.com/office/drawing/2014/main" id="{B3718B5B-6E4A-4376-8BBA-AE4B006E650E}"/>
                    </a:ext>
                  </a:extLst>
                </p:cNvPr>
                <p:cNvPicPr/>
                <p:nvPr/>
              </p:nvPicPr>
              <p:blipFill>
                <a:blip r:embed="rId43"/>
                <a:stretch>
                  <a:fillRect/>
                </a:stretch>
              </p:blipFill>
              <p:spPr>
                <a:xfrm>
                  <a:off x="5176907" y="2901307"/>
                  <a:ext cx="327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B72E1DA2-E594-4F1D-8D80-44CCC1F7EEF3}"/>
                    </a:ext>
                  </a:extLst>
                </p14:cNvPr>
                <p14:cNvContentPartPr/>
                <p14:nvPr/>
              </p14:nvContentPartPr>
              <p14:xfrm>
                <a:off x="5071787" y="2889787"/>
                <a:ext cx="206280" cy="142920"/>
              </p14:xfrm>
            </p:contentPart>
          </mc:Choice>
          <mc:Fallback>
            <p:pic>
              <p:nvPicPr>
                <p:cNvPr id="29" name="Freihand 28">
                  <a:extLst>
                    <a:ext uri="{FF2B5EF4-FFF2-40B4-BE49-F238E27FC236}">
                      <a16:creationId xmlns:a16="http://schemas.microsoft.com/office/drawing/2014/main" id="{B72E1DA2-E594-4F1D-8D80-44CCC1F7EEF3}"/>
                    </a:ext>
                  </a:extLst>
                </p:cNvPr>
                <p:cNvPicPr/>
                <p:nvPr/>
              </p:nvPicPr>
              <p:blipFill>
                <a:blip r:embed="rId45"/>
                <a:stretch>
                  <a:fillRect/>
                </a:stretch>
              </p:blipFill>
              <p:spPr>
                <a:xfrm>
                  <a:off x="5067467" y="2885467"/>
                  <a:ext cx="2149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BE25266A-C3CA-4125-A9DD-76B4219F9135}"/>
                    </a:ext>
                  </a:extLst>
                </p14:cNvPr>
                <p14:cNvContentPartPr/>
                <p14:nvPr/>
              </p14:nvContentPartPr>
              <p14:xfrm>
                <a:off x="5267987" y="2933347"/>
                <a:ext cx="208800" cy="68040"/>
              </p14:xfrm>
            </p:contentPart>
          </mc:Choice>
          <mc:Fallback>
            <p:pic>
              <p:nvPicPr>
                <p:cNvPr id="30" name="Freihand 29">
                  <a:extLst>
                    <a:ext uri="{FF2B5EF4-FFF2-40B4-BE49-F238E27FC236}">
                      <a16:creationId xmlns:a16="http://schemas.microsoft.com/office/drawing/2014/main" id="{BE25266A-C3CA-4125-A9DD-76B4219F9135}"/>
                    </a:ext>
                  </a:extLst>
                </p:cNvPr>
                <p:cNvPicPr/>
                <p:nvPr/>
              </p:nvPicPr>
              <p:blipFill>
                <a:blip r:embed="rId47"/>
                <a:stretch>
                  <a:fillRect/>
                </a:stretch>
              </p:blipFill>
              <p:spPr>
                <a:xfrm>
                  <a:off x="5263667" y="2929027"/>
                  <a:ext cx="2174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EFDDB89F-103A-4B07-8993-3EC0CB4EF903}"/>
                    </a:ext>
                  </a:extLst>
                </p14:cNvPr>
                <p14:cNvContentPartPr/>
                <p14:nvPr/>
              </p14:nvContentPartPr>
              <p14:xfrm>
                <a:off x="5476427" y="2844067"/>
                <a:ext cx="275760" cy="137880"/>
              </p14:xfrm>
            </p:contentPart>
          </mc:Choice>
          <mc:Fallback>
            <p:pic>
              <p:nvPicPr>
                <p:cNvPr id="31" name="Freihand 30">
                  <a:extLst>
                    <a:ext uri="{FF2B5EF4-FFF2-40B4-BE49-F238E27FC236}">
                      <a16:creationId xmlns:a16="http://schemas.microsoft.com/office/drawing/2014/main" id="{EFDDB89F-103A-4B07-8993-3EC0CB4EF903}"/>
                    </a:ext>
                  </a:extLst>
                </p:cNvPr>
                <p:cNvPicPr/>
                <p:nvPr/>
              </p:nvPicPr>
              <p:blipFill>
                <a:blip r:embed="rId49"/>
                <a:stretch>
                  <a:fillRect/>
                </a:stretch>
              </p:blipFill>
              <p:spPr>
                <a:xfrm>
                  <a:off x="5472107" y="2839747"/>
                  <a:ext cx="2844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2" name="Freihand 31">
                  <a:extLst>
                    <a:ext uri="{FF2B5EF4-FFF2-40B4-BE49-F238E27FC236}">
                      <a16:creationId xmlns:a16="http://schemas.microsoft.com/office/drawing/2014/main" id="{B5451F67-ABCE-4682-A5CE-366DC261E1EE}"/>
                    </a:ext>
                  </a:extLst>
                </p14:cNvPr>
                <p14:cNvContentPartPr/>
                <p14:nvPr/>
              </p14:nvContentPartPr>
              <p14:xfrm>
                <a:off x="5773427" y="2904187"/>
                <a:ext cx="171000" cy="70200"/>
              </p14:xfrm>
            </p:contentPart>
          </mc:Choice>
          <mc:Fallback>
            <p:pic>
              <p:nvPicPr>
                <p:cNvPr id="32" name="Freihand 31">
                  <a:extLst>
                    <a:ext uri="{FF2B5EF4-FFF2-40B4-BE49-F238E27FC236}">
                      <a16:creationId xmlns:a16="http://schemas.microsoft.com/office/drawing/2014/main" id="{B5451F67-ABCE-4682-A5CE-366DC261E1EE}"/>
                    </a:ext>
                  </a:extLst>
                </p:cNvPr>
                <p:cNvPicPr/>
                <p:nvPr/>
              </p:nvPicPr>
              <p:blipFill>
                <a:blip r:embed="rId51"/>
                <a:stretch>
                  <a:fillRect/>
                </a:stretch>
              </p:blipFill>
              <p:spPr>
                <a:xfrm>
                  <a:off x="5769107" y="2899867"/>
                  <a:ext cx="179640" cy="78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2">
            <p14:nvContentPartPr>
              <p14:cNvPr id="34" name="Freihand 33">
                <a:extLst>
                  <a:ext uri="{FF2B5EF4-FFF2-40B4-BE49-F238E27FC236}">
                    <a16:creationId xmlns:a16="http://schemas.microsoft.com/office/drawing/2014/main" id="{FA396603-95C1-4C06-B925-A7690C0ED18A}"/>
                  </a:ext>
                </a:extLst>
              </p14:cNvPr>
              <p14:cNvContentPartPr/>
              <p14:nvPr/>
            </p14:nvContentPartPr>
            <p14:xfrm>
              <a:off x="594107" y="4355707"/>
              <a:ext cx="6876720" cy="171360"/>
            </p14:xfrm>
          </p:contentPart>
        </mc:Choice>
        <mc:Fallback>
          <p:pic>
            <p:nvPicPr>
              <p:cNvPr id="34" name="Freihand 33">
                <a:extLst>
                  <a:ext uri="{FF2B5EF4-FFF2-40B4-BE49-F238E27FC236}">
                    <a16:creationId xmlns:a16="http://schemas.microsoft.com/office/drawing/2014/main" id="{FA396603-95C1-4C06-B925-A7690C0ED18A}"/>
                  </a:ext>
                </a:extLst>
              </p:cNvPr>
              <p:cNvPicPr/>
              <p:nvPr/>
            </p:nvPicPr>
            <p:blipFill>
              <a:blip r:embed="rId53"/>
              <a:stretch>
                <a:fillRect/>
              </a:stretch>
            </p:blipFill>
            <p:spPr>
              <a:xfrm>
                <a:off x="589787" y="4351387"/>
                <a:ext cx="6885360" cy="180000"/>
              </a:xfrm>
              <a:prstGeom prst="rect">
                <a:avLst/>
              </a:prstGeom>
            </p:spPr>
          </p:pic>
        </mc:Fallback>
      </mc:AlternateContent>
    </p:spTree>
    <p:extLst>
      <p:ext uri="{BB962C8B-B14F-4D97-AF65-F5344CB8AC3E}">
        <p14:creationId xmlns:p14="http://schemas.microsoft.com/office/powerpoint/2010/main" val="2807143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CD6CF-6093-8F7D-D707-5A59F31E541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4D9361A-65A6-B8F9-95B8-090EDB38EF3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Welfare</a:t>
            </a:r>
          </a:p>
        </p:txBody>
      </p:sp>
      <p:sp>
        <p:nvSpPr>
          <p:cNvPr id="9" name="Textfeld 8">
            <a:extLst>
              <a:ext uri="{FF2B5EF4-FFF2-40B4-BE49-F238E27FC236}">
                <a16:creationId xmlns:a16="http://schemas.microsoft.com/office/drawing/2014/main" id="{65DDFC24-3DC8-EA59-D4B4-611E7FB5BF7C}"/>
              </a:ext>
            </a:extLst>
          </p:cNvPr>
          <p:cNvSpPr txBox="1"/>
          <p:nvPr/>
        </p:nvSpPr>
        <p:spPr>
          <a:xfrm>
            <a:off x="0" y="613101"/>
            <a:ext cx="9144000" cy="5519638"/>
          </a:xfrm>
          <a:prstGeom prst="rect">
            <a:avLst/>
          </a:prstGeom>
          <a:noFill/>
        </p:spPr>
        <p:txBody>
          <a:bodyPr wrap="square" rtlCol="0">
            <a:noAutofit/>
          </a:bodyPr>
          <a:lstStyle/>
          <a:p>
            <a:pPr marL="457200" indent="-457200">
              <a:buFont typeface="Arial" panose="020B0604020202020204" pitchFamily="34" charset="0"/>
              <a:buChar char="•"/>
            </a:pPr>
            <a:r>
              <a:rPr lang="en-US" sz="2800" dirty="0"/>
              <a:t>Foreign trade based on external economies of scale is less clear in its impact on national welfare than foreign trade caused by comparative advantages or economies of scale at the firm level.</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External economies of scale mean that historical development and chance can play a decisive role in the formation of the trade pattern.</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If external economies of scale play an important role, countries ca</a:t>
            </a:r>
            <a:endParaRPr lang="de-DE" sz="2800" dirty="0"/>
          </a:p>
        </p:txBody>
      </p:sp>
      <p:sp>
        <p:nvSpPr>
          <p:cNvPr id="5" name="Rechteck 4">
            <a:extLst>
              <a:ext uri="{FF2B5EF4-FFF2-40B4-BE49-F238E27FC236}">
                <a16:creationId xmlns:a16="http://schemas.microsoft.com/office/drawing/2014/main" id="{78761E1B-60ED-863D-829B-3501FA82B9F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3AB99EA-3131-4884-A405-DA1C10FE0479}"/>
                  </a:ext>
                </a:extLst>
              </p14:cNvPr>
              <p14:cNvContentPartPr/>
              <p14:nvPr/>
            </p14:nvContentPartPr>
            <p14:xfrm>
              <a:off x="2311307" y="5072827"/>
              <a:ext cx="90360" cy="173880"/>
            </p14:xfrm>
          </p:contentPart>
        </mc:Choice>
        <mc:Fallback>
          <p:pic>
            <p:nvPicPr>
              <p:cNvPr id="2" name="Freihand 1">
                <a:extLst>
                  <a:ext uri="{FF2B5EF4-FFF2-40B4-BE49-F238E27FC236}">
                    <a16:creationId xmlns:a16="http://schemas.microsoft.com/office/drawing/2014/main" id="{33AB99EA-3131-4884-A405-DA1C10FE0479}"/>
                  </a:ext>
                </a:extLst>
              </p:cNvPr>
              <p:cNvPicPr/>
              <p:nvPr/>
            </p:nvPicPr>
            <p:blipFill>
              <a:blip r:embed="rId4"/>
              <a:stretch>
                <a:fillRect/>
              </a:stretch>
            </p:blipFill>
            <p:spPr>
              <a:xfrm>
                <a:off x="2306987" y="5068507"/>
                <a:ext cx="99000" cy="182520"/>
              </a:xfrm>
              <a:prstGeom prst="rect">
                <a:avLst/>
              </a:prstGeom>
            </p:spPr>
          </p:pic>
        </mc:Fallback>
      </mc:AlternateContent>
      <p:grpSp>
        <p:nvGrpSpPr>
          <p:cNvPr id="37" name="Gruppieren 36">
            <a:extLst>
              <a:ext uri="{FF2B5EF4-FFF2-40B4-BE49-F238E27FC236}">
                <a16:creationId xmlns:a16="http://schemas.microsoft.com/office/drawing/2014/main" id="{07C90366-C474-447C-A785-99A30F812211}"/>
              </a:ext>
            </a:extLst>
          </p:cNvPr>
          <p:cNvGrpSpPr/>
          <p:nvPr/>
        </p:nvGrpSpPr>
        <p:grpSpPr>
          <a:xfrm>
            <a:off x="964187" y="5008387"/>
            <a:ext cx="6308640" cy="721080"/>
            <a:chOff x="964187" y="5008387"/>
            <a:chExt cx="6308640" cy="72108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5569C74A-616C-4953-9CB8-E40A30ADA45B}"/>
                    </a:ext>
                  </a:extLst>
                </p14:cNvPr>
                <p14:cNvContentPartPr/>
                <p14:nvPr/>
              </p14:nvContentPartPr>
              <p14:xfrm>
                <a:off x="2306267" y="5089027"/>
                <a:ext cx="85320" cy="126720"/>
              </p14:xfrm>
            </p:contentPart>
          </mc:Choice>
          <mc:Fallback>
            <p:pic>
              <p:nvPicPr>
                <p:cNvPr id="3" name="Freihand 2">
                  <a:extLst>
                    <a:ext uri="{FF2B5EF4-FFF2-40B4-BE49-F238E27FC236}">
                      <a16:creationId xmlns:a16="http://schemas.microsoft.com/office/drawing/2014/main" id="{5569C74A-616C-4953-9CB8-E40A30ADA45B}"/>
                    </a:ext>
                  </a:extLst>
                </p:cNvPr>
                <p:cNvPicPr/>
                <p:nvPr/>
              </p:nvPicPr>
              <p:blipFill>
                <a:blip r:embed="rId6"/>
                <a:stretch>
                  <a:fillRect/>
                </a:stretch>
              </p:blipFill>
              <p:spPr>
                <a:xfrm>
                  <a:off x="2301947" y="5084707"/>
                  <a:ext cx="939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2F1B8558-5032-443F-81E8-D5D02AE6EDD9}"/>
                    </a:ext>
                  </a:extLst>
                </p14:cNvPr>
                <p14:cNvContentPartPr/>
                <p14:nvPr/>
              </p14:nvContentPartPr>
              <p14:xfrm>
                <a:off x="2662307" y="5015227"/>
                <a:ext cx="125640" cy="187560"/>
              </p14:xfrm>
            </p:contentPart>
          </mc:Choice>
          <mc:Fallback>
            <p:pic>
              <p:nvPicPr>
                <p:cNvPr id="6" name="Freihand 5">
                  <a:extLst>
                    <a:ext uri="{FF2B5EF4-FFF2-40B4-BE49-F238E27FC236}">
                      <a16:creationId xmlns:a16="http://schemas.microsoft.com/office/drawing/2014/main" id="{2F1B8558-5032-443F-81E8-D5D02AE6EDD9}"/>
                    </a:ext>
                  </a:extLst>
                </p:cNvPr>
                <p:cNvPicPr/>
                <p:nvPr/>
              </p:nvPicPr>
              <p:blipFill>
                <a:blip r:embed="rId8"/>
                <a:stretch>
                  <a:fillRect/>
                </a:stretch>
              </p:blipFill>
              <p:spPr>
                <a:xfrm>
                  <a:off x="2657987" y="5010907"/>
                  <a:ext cx="1342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867FA422-118E-4E45-9E12-CBC43323904A}"/>
                    </a:ext>
                  </a:extLst>
                </p14:cNvPr>
                <p14:cNvContentPartPr/>
                <p14:nvPr/>
              </p14:nvContentPartPr>
              <p14:xfrm>
                <a:off x="2795507" y="5084707"/>
                <a:ext cx="162360" cy="115920"/>
              </p14:xfrm>
            </p:contentPart>
          </mc:Choice>
          <mc:Fallback>
            <p:pic>
              <p:nvPicPr>
                <p:cNvPr id="7" name="Freihand 6">
                  <a:extLst>
                    <a:ext uri="{FF2B5EF4-FFF2-40B4-BE49-F238E27FC236}">
                      <a16:creationId xmlns:a16="http://schemas.microsoft.com/office/drawing/2014/main" id="{867FA422-118E-4E45-9E12-CBC43323904A}"/>
                    </a:ext>
                  </a:extLst>
                </p:cNvPr>
                <p:cNvPicPr/>
                <p:nvPr/>
              </p:nvPicPr>
              <p:blipFill>
                <a:blip r:embed="rId10"/>
                <a:stretch>
                  <a:fillRect/>
                </a:stretch>
              </p:blipFill>
              <p:spPr>
                <a:xfrm>
                  <a:off x="2791187" y="5080387"/>
                  <a:ext cx="1710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9E712606-2863-4EE3-88A5-09C0C358EEA2}"/>
                    </a:ext>
                  </a:extLst>
                </p14:cNvPr>
                <p14:cNvContentPartPr/>
                <p14:nvPr/>
              </p14:nvContentPartPr>
              <p14:xfrm>
                <a:off x="2983067" y="5112787"/>
                <a:ext cx="520560" cy="64080"/>
              </p14:xfrm>
            </p:contentPart>
          </mc:Choice>
          <mc:Fallback>
            <p:pic>
              <p:nvPicPr>
                <p:cNvPr id="8" name="Freihand 7">
                  <a:extLst>
                    <a:ext uri="{FF2B5EF4-FFF2-40B4-BE49-F238E27FC236}">
                      <a16:creationId xmlns:a16="http://schemas.microsoft.com/office/drawing/2014/main" id="{9E712606-2863-4EE3-88A5-09C0C358EEA2}"/>
                    </a:ext>
                  </a:extLst>
                </p:cNvPr>
                <p:cNvPicPr/>
                <p:nvPr/>
              </p:nvPicPr>
              <p:blipFill>
                <a:blip r:embed="rId12"/>
                <a:stretch>
                  <a:fillRect/>
                </a:stretch>
              </p:blipFill>
              <p:spPr>
                <a:xfrm>
                  <a:off x="2978747" y="5108467"/>
                  <a:ext cx="52920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2DF6190D-BF74-4EB6-ABD4-2FDB9B77969F}"/>
                    </a:ext>
                  </a:extLst>
                </p14:cNvPr>
                <p14:cNvContentPartPr/>
                <p14:nvPr/>
              </p14:nvContentPartPr>
              <p14:xfrm>
                <a:off x="3753467" y="5008387"/>
                <a:ext cx="276120" cy="152280"/>
              </p14:xfrm>
            </p:contentPart>
          </mc:Choice>
          <mc:Fallback>
            <p:pic>
              <p:nvPicPr>
                <p:cNvPr id="10" name="Freihand 9">
                  <a:extLst>
                    <a:ext uri="{FF2B5EF4-FFF2-40B4-BE49-F238E27FC236}">
                      <a16:creationId xmlns:a16="http://schemas.microsoft.com/office/drawing/2014/main" id="{2DF6190D-BF74-4EB6-ABD4-2FDB9B77969F}"/>
                    </a:ext>
                  </a:extLst>
                </p:cNvPr>
                <p:cNvPicPr/>
                <p:nvPr/>
              </p:nvPicPr>
              <p:blipFill>
                <a:blip r:embed="rId14"/>
                <a:stretch>
                  <a:fillRect/>
                </a:stretch>
              </p:blipFill>
              <p:spPr>
                <a:xfrm>
                  <a:off x="3749147" y="5004067"/>
                  <a:ext cx="28476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0DDA7FE4-42F3-46DA-8197-A9EF13F82939}"/>
                    </a:ext>
                  </a:extLst>
                </p14:cNvPr>
                <p14:cNvContentPartPr/>
                <p14:nvPr/>
              </p14:nvContentPartPr>
              <p14:xfrm>
                <a:off x="4243427" y="5071387"/>
                <a:ext cx="679320" cy="86400"/>
              </p14:xfrm>
            </p:contentPart>
          </mc:Choice>
          <mc:Fallback>
            <p:pic>
              <p:nvPicPr>
                <p:cNvPr id="11" name="Freihand 10">
                  <a:extLst>
                    <a:ext uri="{FF2B5EF4-FFF2-40B4-BE49-F238E27FC236}">
                      <a16:creationId xmlns:a16="http://schemas.microsoft.com/office/drawing/2014/main" id="{0DDA7FE4-42F3-46DA-8197-A9EF13F82939}"/>
                    </a:ext>
                  </a:extLst>
                </p:cNvPr>
                <p:cNvPicPr/>
                <p:nvPr/>
              </p:nvPicPr>
              <p:blipFill>
                <a:blip r:embed="rId16"/>
                <a:stretch>
                  <a:fillRect/>
                </a:stretch>
              </p:blipFill>
              <p:spPr>
                <a:xfrm>
                  <a:off x="4239107" y="5067067"/>
                  <a:ext cx="6879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DD7AF05C-2F85-4391-A809-57997A042A4B}"/>
                    </a:ext>
                  </a:extLst>
                </p14:cNvPr>
                <p14:cNvContentPartPr/>
                <p14:nvPr/>
              </p14:nvContentPartPr>
              <p14:xfrm>
                <a:off x="4866227" y="5046907"/>
                <a:ext cx="14400" cy="13680"/>
              </p14:xfrm>
            </p:contentPart>
          </mc:Choice>
          <mc:Fallback>
            <p:pic>
              <p:nvPicPr>
                <p:cNvPr id="12" name="Freihand 11">
                  <a:extLst>
                    <a:ext uri="{FF2B5EF4-FFF2-40B4-BE49-F238E27FC236}">
                      <a16:creationId xmlns:a16="http://schemas.microsoft.com/office/drawing/2014/main" id="{DD7AF05C-2F85-4391-A809-57997A042A4B}"/>
                    </a:ext>
                  </a:extLst>
                </p:cNvPr>
                <p:cNvPicPr/>
                <p:nvPr/>
              </p:nvPicPr>
              <p:blipFill>
                <a:blip r:embed="rId18"/>
                <a:stretch>
                  <a:fillRect/>
                </a:stretch>
              </p:blipFill>
              <p:spPr>
                <a:xfrm>
                  <a:off x="4861907" y="5042587"/>
                  <a:ext cx="230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12305AB0-BECE-4523-9847-DFAD4CCF83A3}"/>
                    </a:ext>
                  </a:extLst>
                </p14:cNvPr>
                <p14:cNvContentPartPr/>
                <p14:nvPr/>
              </p14:nvContentPartPr>
              <p14:xfrm>
                <a:off x="5103827" y="5057347"/>
                <a:ext cx="116640" cy="218520"/>
              </p14:xfrm>
            </p:contentPart>
          </mc:Choice>
          <mc:Fallback>
            <p:pic>
              <p:nvPicPr>
                <p:cNvPr id="13" name="Freihand 12">
                  <a:extLst>
                    <a:ext uri="{FF2B5EF4-FFF2-40B4-BE49-F238E27FC236}">
                      <a16:creationId xmlns:a16="http://schemas.microsoft.com/office/drawing/2014/main" id="{12305AB0-BECE-4523-9847-DFAD4CCF83A3}"/>
                    </a:ext>
                  </a:extLst>
                </p:cNvPr>
                <p:cNvPicPr/>
                <p:nvPr/>
              </p:nvPicPr>
              <p:blipFill>
                <a:blip r:embed="rId20"/>
                <a:stretch>
                  <a:fillRect/>
                </a:stretch>
              </p:blipFill>
              <p:spPr>
                <a:xfrm>
                  <a:off x="5099507" y="5053027"/>
                  <a:ext cx="12528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2FE3A68B-D3DB-4150-9782-EAD5B4B9E782}"/>
                    </a:ext>
                  </a:extLst>
                </p14:cNvPr>
                <p14:cNvContentPartPr/>
                <p14:nvPr/>
              </p14:nvContentPartPr>
              <p14:xfrm>
                <a:off x="5235587" y="5060947"/>
                <a:ext cx="58320" cy="93960"/>
              </p14:xfrm>
            </p:contentPart>
          </mc:Choice>
          <mc:Fallback>
            <p:pic>
              <p:nvPicPr>
                <p:cNvPr id="14" name="Freihand 13">
                  <a:extLst>
                    <a:ext uri="{FF2B5EF4-FFF2-40B4-BE49-F238E27FC236}">
                      <a16:creationId xmlns:a16="http://schemas.microsoft.com/office/drawing/2014/main" id="{2FE3A68B-D3DB-4150-9782-EAD5B4B9E782}"/>
                    </a:ext>
                  </a:extLst>
                </p:cNvPr>
                <p:cNvPicPr/>
                <p:nvPr/>
              </p:nvPicPr>
              <p:blipFill>
                <a:blip r:embed="rId22"/>
                <a:stretch>
                  <a:fillRect/>
                </a:stretch>
              </p:blipFill>
              <p:spPr>
                <a:xfrm>
                  <a:off x="5231267" y="5056627"/>
                  <a:ext cx="6696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11816A0A-B7E6-4B85-B78D-D59411282201}"/>
                    </a:ext>
                  </a:extLst>
                </p14:cNvPr>
                <p14:cNvContentPartPr/>
                <p14:nvPr/>
              </p14:nvContentPartPr>
              <p14:xfrm>
                <a:off x="5333507" y="5066707"/>
                <a:ext cx="286200" cy="92880"/>
              </p14:xfrm>
            </p:contentPart>
          </mc:Choice>
          <mc:Fallback>
            <p:pic>
              <p:nvPicPr>
                <p:cNvPr id="15" name="Freihand 14">
                  <a:extLst>
                    <a:ext uri="{FF2B5EF4-FFF2-40B4-BE49-F238E27FC236}">
                      <a16:creationId xmlns:a16="http://schemas.microsoft.com/office/drawing/2014/main" id="{11816A0A-B7E6-4B85-B78D-D59411282201}"/>
                    </a:ext>
                  </a:extLst>
                </p:cNvPr>
                <p:cNvPicPr/>
                <p:nvPr/>
              </p:nvPicPr>
              <p:blipFill>
                <a:blip r:embed="rId24"/>
                <a:stretch>
                  <a:fillRect/>
                </a:stretch>
              </p:blipFill>
              <p:spPr>
                <a:xfrm>
                  <a:off x="5329187" y="5062387"/>
                  <a:ext cx="2948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6" name="Freihand 15">
                  <a:extLst>
                    <a:ext uri="{FF2B5EF4-FFF2-40B4-BE49-F238E27FC236}">
                      <a16:creationId xmlns:a16="http://schemas.microsoft.com/office/drawing/2014/main" id="{FA28F847-D706-4D46-9BA0-11A3884D6D81}"/>
                    </a:ext>
                  </a:extLst>
                </p14:cNvPr>
                <p14:cNvContentPartPr/>
                <p14:nvPr/>
              </p14:nvContentPartPr>
              <p14:xfrm>
                <a:off x="5625467" y="5024947"/>
                <a:ext cx="35640" cy="26280"/>
              </p14:xfrm>
            </p:contentPart>
          </mc:Choice>
          <mc:Fallback>
            <p:pic>
              <p:nvPicPr>
                <p:cNvPr id="16" name="Freihand 15">
                  <a:extLst>
                    <a:ext uri="{FF2B5EF4-FFF2-40B4-BE49-F238E27FC236}">
                      <a16:creationId xmlns:a16="http://schemas.microsoft.com/office/drawing/2014/main" id="{FA28F847-D706-4D46-9BA0-11A3884D6D81}"/>
                    </a:ext>
                  </a:extLst>
                </p:cNvPr>
                <p:cNvPicPr/>
                <p:nvPr/>
              </p:nvPicPr>
              <p:blipFill>
                <a:blip r:embed="rId26"/>
                <a:stretch>
                  <a:fillRect/>
                </a:stretch>
              </p:blipFill>
              <p:spPr>
                <a:xfrm>
                  <a:off x="5621147" y="5020627"/>
                  <a:ext cx="442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 name="Freihand 16">
                  <a:extLst>
                    <a:ext uri="{FF2B5EF4-FFF2-40B4-BE49-F238E27FC236}">
                      <a16:creationId xmlns:a16="http://schemas.microsoft.com/office/drawing/2014/main" id="{35E7681E-3E42-4470-B72A-58993D78604B}"/>
                    </a:ext>
                  </a:extLst>
                </p14:cNvPr>
                <p14:cNvContentPartPr/>
                <p14:nvPr/>
              </p14:nvContentPartPr>
              <p14:xfrm>
                <a:off x="5643467" y="5020987"/>
                <a:ext cx="435960" cy="104760"/>
              </p14:xfrm>
            </p:contentPart>
          </mc:Choice>
          <mc:Fallback>
            <p:pic>
              <p:nvPicPr>
                <p:cNvPr id="17" name="Freihand 16">
                  <a:extLst>
                    <a:ext uri="{FF2B5EF4-FFF2-40B4-BE49-F238E27FC236}">
                      <a16:creationId xmlns:a16="http://schemas.microsoft.com/office/drawing/2014/main" id="{35E7681E-3E42-4470-B72A-58993D78604B}"/>
                    </a:ext>
                  </a:extLst>
                </p:cNvPr>
                <p:cNvPicPr/>
                <p:nvPr/>
              </p:nvPicPr>
              <p:blipFill>
                <a:blip r:embed="rId28"/>
                <a:stretch>
                  <a:fillRect/>
                </a:stretch>
              </p:blipFill>
              <p:spPr>
                <a:xfrm>
                  <a:off x="5639147" y="5016667"/>
                  <a:ext cx="4446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8" name="Freihand 17">
                  <a:extLst>
                    <a:ext uri="{FF2B5EF4-FFF2-40B4-BE49-F238E27FC236}">
                      <a16:creationId xmlns:a16="http://schemas.microsoft.com/office/drawing/2014/main" id="{0385047C-EB7F-4BA5-9ECA-FE1DBEC4FA86}"/>
                    </a:ext>
                  </a:extLst>
                </p14:cNvPr>
                <p14:cNvContentPartPr/>
                <p14:nvPr/>
              </p14:nvContentPartPr>
              <p14:xfrm>
                <a:off x="6254387" y="5051227"/>
                <a:ext cx="263160" cy="68040"/>
              </p14:xfrm>
            </p:contentPart>
          </mc:Choice>
          <mc:Fallback>
            <p:pic>
              <p:nvPicPr>
                <p:cNvPr id="18" name="Freihand 17">
                  <a:extLst>
                    <a:ext uri="{FF2B5EF4-FFF2-40B4-BE49-F238E27FC236}">
                      <a16:creationId xmlns:a16="http://schemas.microsoft.com/office/drawing/2014/main" id="{0385047C-EB7F-4BA5-9ECA-FE1DBEC4FA86}"/>
                    </a:ext>
                  </a:extLst>
                </p:cNvPr>
                <p:cNvPicPr/>
                <p:nvPr/>
              </p:nvPicPr>
              <p:blipFill>
                <a:blip r:embed="rId30"/>
                <a:stretch>
                  <a:fillRect/>
                </a:stretch>
              </p:blipFill>
              <p:spPr>
                <a:xfrm>
                  <a:off x="6250067" y="5046907"/>
                  <a:ext cx="2718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9" name="Freihand 18">
                  <a:extLst>
                    <a:ext uri="{FF2B5EF4-FFF2-40B4-BE49-F238E27FC236}">
                      <a16:creationId xmlns:a16="http://schemas.microsoft.com/office/drawing/2014/main" id="{8D701C0B-7DF6-4430-ADB6-8642A5F7AF07}"/>
                    </a:ext>
                  </a:extLst>
                </p14:cNvPr>
                <p14:cNvContentPartPr/>
                <p14:nvPr/>
              </p14:nvContentPartPr>
              <p14:xfrm>
                <a:off x="6482267" y="5013067"/>
                <a:ext cx="28080" cy="11880"/>
              </p14:xfrm>
            </p:contentPart>
          </mc:Choice>
          <mc:Fallback>
            <p:pic>
              <p:nvPicPr>
                <p:cNvPr id="19" name="Freihand 18">
                  <a:extLst>
                    <a:ext uri="{FF2B5EF4-FFF2-40B4-BE49-F238E27FC236}">
                      <a16:creationId xmlns:a16="http://schemas.microsoft.com/office/drawing/2014/main" id="{8D701C0B-7DF6-4430-ADB6-8642A5F7AF07}"/>
                    </a:ext>
                  </a:extLst>
                </p:cNvPr>
                <p:cNvPicPr/>
                <p:nvPr/>
              </p:nvPicPr>
              <p:blipFill>
                <a:blip r:embed="rId32"/>
                <a:stretch>
                  <a:fillRect/>
                </a:stretch>
              </p:blipFill>
              <p:spPr>
                <a:xfrm>
                  <a:off x="6477947" y="5008747"/>
                  <a:ext cx="367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0" name="Freihand 19">
                  <a:extLst>
                    <a:ext uri="{FF2B5EF4-FFF2-40B4-BE49-F238E27FC236}">
                      <a16:creationId xmlns:a16="http://schemas.microsoft.com/office/drawing/2014/main" id="{0B2A6A64-CD8C-4741-A3ED-EF5CA48BA065}"/>
                    </a:ext>
                  </a:extLst>
                </p14:cNvPr>
                <p14:cNvContentPartPr/>
                <p14:nvPr/>
              </p14:nvContentPartPr>
              <p14:xfrm>
                <a:off x="6695027" y="5024947"/>
                <a:ext cx="107640" cy="110880"/>
              </p14:xfrm>
            </p:contentPart>
          </mc:Choice>
          <mc:Fallback>
            <p:pic>
              <p:nvPicPr>
                <p:cNvPr id="20" name="Freihand 19">
                  <a:extLst>
                    <a:ext uri="{FF2B5EF4-FFF2-40B4-BE49-F238E27FC236}">
                      <a16:creationId xmlns:a16="http://schemas.microsoft.com/office/drawing/2014/main" id="{0B2A6A64-CD8C-4741-A3ED-EF5CA48BA065}"/>
                    </a:ext>
                  </a:extLst>
                </p:cNvPr>
                <p:cNvPicPr/>
                <p:nvPr/>
              </p:nvPicPr>
              <p:blipFill>
                <a:blip r:embed="rId34"/>
                <a:stretch>
                  <a:fillRect/>
                </a:stretch>
              </p:blipFill>
              <p:spPr>
                <a:xfrm>
                  <a:off x="6690707" y="5020627"/>
                  <a:ext cx="11628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1" name="Freihand 20">
                  <a:extLst>
                    <a:ext uri="{FF2B5EF4-FFF2-40B4-BE49-F238E27FC236}">
                      <a16:creationId xmlns:a16="http://schemas.microsoft.com/office/drawing/2014/main" id="{4EF8478E-DF0A-4EF5-91DB-6513A95F729C}"/>
                    </a:ext>
                  </a:extLst>
                </p14:cNvPr>
                <p14:cNvContentPartPr/>
                <p14:nvPr/>
              </p14:nvContentPartPr>
              <p14:xfrm>
                <a:off x="6846587" y="5055547"/>
                <a:ext cx="426240" cy="65160"/>
              </p14:xfrm>
            </p:contentPart>
          </mc:Choice>
          <mc:Fallback>
            <p:pic>
              <p:nvPicPr>
                <p:cNvPr id="21" name="Freihand 20">
                  <a:extLst>
                    <a:ext uri="{FF2B5EF4-FFF2-40B4-BE49-F238E27FC236}">
                      <a16:creationId xmlns:a16="http://schemas.microsoft.com/office/drawing/2014/main" id="{4EF8478E-DF0A-4EF5-91DB-6513A95F729C}"/>
                    </a:ext>
                  </a:extLst>
                </p:cNvPr>
                <p:cNvPicPr/>
                <p:nvPr/>
              </p:nvPicPr>
              <p:blipFill>
                <a:blip r:embed="rId36"/>
                <a:stretch>
                  <a:fillRect/>
                </a:stretch>
              </p:blipFill>
              <p:spPr>
                <a:xfrm>
                  <a:off x="6842267" y="5051227"/>
                  <a:ext cx="4348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2" name="Freihand 21">
                  <a:extLst>
                    <a:ext uri="{FF2B5EF4-FFF2-40B4-BE49-F238E27FC236}">
                      <a16:creationId xmlns:a16="http://schemas.microsoft.com/office/drawing/2014/main" id="{73E7894F-3B43-400E-9EF8-94379A78DFF8}"/>
                    </a:ext>
                  </a:extLst>
                </p14:cNvPr>
                <p14:cNvContentPartPr/>
                <p14:nvPr/>
              </p14:nvContentPartPr>
              <p14:xfrm>
                <a:off x="964187" y="5463787"/>
                <a:ext cx="78120" cy="265680"/>
              </p14:xfrm>
            </p:contentPart>
          </mc:Choice>
          <mc:Fallback>
            <p:pic>
              <p:nvPicPr>
                <p:cNvPr id="22" name="Freihand 21">
                  <a:extLst>
                    <a:ext uri="{FF2B5EF4-FFF2-40B4-BE49-F238E27FC236}">
                      <a16:creationId xmlns:a16="http://schemas.microsoft.com/office/drawing/2014/main" id="{73E7894F-3B43-400E-9EF8-94379A78DFF8}"/>
                    </a:ext>
                  </a:extLst>
                </p:cNvPr>
                <p:cNvPicPr/>
                <p:nvPr/>
              </p:nvPicPr>
              <p:blipFill>
                <a:blip r:embed="rId38"/>
                <a:stretch>
                  <a:fillRect/>
                </a:stretch>
              </p:blipFill>
              <p:spPr>
                <a:xfrm>
                  <a:off x="959867" y="5459467"/>
                  <a:ext cx="86760" cy="2743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3" name="Freihand 22">
                  <a:extLst>
                    <a:ext uri="{FF2B5EF4-FFF2-40B4-BE49-F238E27FC236}">
                      <a16:creationId xmlns:a16="http://schemas.microsoft.com/office/drawing/2014/main" id="{EBDE57F9-D784-473E-A903-C5017C519FA9}"/>
                    </a:ext>
                  </a:extLst>
                </p14:cNvPr>
                <p14:cNvContentPartPr/>
                <p14:nvPr/>
              </p14:nvContentPartPr>
              <p14:xfrm>
                <a:off x="1102067" y="5485027"/>
                <a:ext cx="135000" cy="68400"/>
              </p14:xfrm>
            </p:contentPart>
          </mc:Choice>
          <mc:Fallback>
            <p:pic>
              <p:nvPicPr>
                <p:cNvPr id="23" name="Freihand 22">
                  <a:extLst>
                    <a:ext uri="{FF2B5EF4-FFF2-40B4-BE49-F238E27FC236}">
                      <a16:creationId xmlns:a16="http://schemas.microsoft.com/office/drawing/2014/main" id="{EBDE57F9-D784-473E-A903-C5017C519FA9}"/>
                    </a:ext>
                  </a:extLst>
                </p:cNvPr>
                <p:cNvPicPr/>
                <p:nvPr/>
              </p:nvPicPr>
              <p:blipFill>
                <a:blip r:embed="rId40"/>
                <a:stretch>
                  <a:fillRect/>
                </a:stretch>
              </p:blipFill>
              <p:spPr>
                <a:xfrm>
                  <a:off x="1097747" y="5480707"/>
                  <a:ext cx="14364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 name="Freihand 23">
                  <a:extLst>
                    <a:ext uri="{FF2B5EF4-FFF2-40B4-BE49-F238E27FC236}">
                      <a16:creationId xmlns:a16="http://schemas.microsoft.com/office/drawing/2014/main" id="{3EAAB8DE-EE90-48FB-9ADF-7864F759F619}"/>
                    </a:ext>
                  </a:extLst>
                </p14:cNvPr>
                <p14:cNvContentPartPr/>
                <p14:nvPr/>
              </p14:nvContentPartPr>
              <p14:xfrm>
                <a:off x="1232387" y="5465227"/>
                <a:ext cx="97920" cy="73080"/>
              </p14:xfrm>
            </p:contentPart>
          </mc:Choice>
          <mc:Fallback>
            <p:pic>
              <p:nvPicPr>
                <p:cNvPr id="24" name="Freihand 23">
                  <a:extLst>
                    <a:ext uri="{FF2B5EF4-FFF2-40B4-BE49-F238E27FC236}">
                      <a16:creationId xmlns:a16="http://schemas.microsoft.com/office/drawing/2014/main" id="{3EAAB8DE-EE90-48FB-9ADF-7864F759F619}"/>
                    </a:ext>
                  </a:extLst>
                </p:cNvPr>
                <p:cNvPicPr/>
                <p:nvPr/>
              </p:nvPicPr>
              <p:blipFill>
                <a:blip r:embed="rId42"/>
                <a:stretch>
                  <a:fillRect/>
                </a:stretch>
              </p:blipFill>
              <p:spPr>
                <a:xfrm>
                  <a:off x="1228067" y="5460907"/>
                  <a:ext cx="1065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5" name="Freihand 24">
                  <a:extLst>
                    <a:ext uri="{FF2B5EF4-FFF2-40B4-BE49-F238E27FC236}">
                      <a16:creationId xmlns:a16="http://schemas.microsoft.com/office/drawing/2014/main" id="{589CEEAB-6B26-453D-9D0F-43AF3E393C68}"/>
                    </a:ext>
                  </a:extLst>
                </p14:cNvPr>
                <p14:cNvContentPartPr/>
                <p14:nvPr/>
              </p14:nvContentPartPr>
              <p14:xfrm>
                <a:off x="1354067" y="5410507"/>
                <a:ext cx="163080" cy="120960"/>
              </p14:xfrm>
            </p:contentPart>
          </mc:Choice>
          <mc:Fallback>
            <p:pic>
              <p:nvPicPr>
                <p:cNvPr id="25" name="Freihand 24">
                  <a:extLst>
                    <a:ext uri="{FF2B5EF4-FFF2-40B4-BE49-F238E27FC236}">
                      <a16:creationId xmlns:a16="http://schemas.microsoft.com/office/drawing/2014/main" id="{589CEEAB-6B26-453D-9D0F-43AF3E393C68}"/>
                    </a:ext>
                  </a:extLst>
                </p:cNvPr>
                <p:cNvPicPr/>
                <p:nvPr/>
              </p:nvPicPr>
              <p:blipFill>
                <a:blip r:embed="rId44"/>
                <a:stretch>
                  <a:fillRect/>
                </a:stretch>
              </p:blipFill>
              <p:spPr>
                <a:xfrm>
                  <a:off x="1349747" y="5406187"/>
                  <a:ext cx="1717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6" name="Freihand 25">
                  <a:extLst>
                    <a:ext uri="{FF2B5EF4-FFF2-40B4-BE49-F238E27FC236}">
                      <a16:creationId xmlns:a16="http://schemas.microsoft.com/office/drawing/2014/main" id="{9D352BB4-7229-4F15-84B8-2D79A69CE3B6}"/>
                    </a:ext>
                  </a:extLst>
                </p14:cNvPr>
                <p14:cNvContentPartPr/>
                <p14:nvPr/>
              </p14:nvContentPartPr>
              <p14:xfrm>
                <a:off x="1551347" y="5453707"/>
                <a:ext cx="84600" cy="88200"/>
              </p14:xfrm>
            </p:contentPart>
          </mc:Choice>
          <mc:Fallback>
            <p:pic>
              <p:nvPicPr>
                <p:cNvPr id="26" name="Freihand 25">
                  <a:extLst>
                    <a:ext uri="{FF2B5EF4-FFF2-40B4-BE49-F238E27FC236}">
                      <a16:creationId xmlns:a16="http://schemas.microsoft.com/office/drawing/2014/main" id="{9D352BB4-7229-4F15-84B8-2D79A69CE3B6}"/>
                    </a:ext>
                  </a:extLst>
                </p:cNvPr>
                <p:cNvPicPr/>
                <p:nvPr/>
              </p:nvPicPr>
              <p:blipFill>
                <a:blip r:embed="rId46"/>
                <a:stretch>
                  <a:fillRect/>
                </a:stretch>
              </p:blipFill>
              <p:spPr>
                <a:xfrm>
                  <a:off x="1547027" y="5449387"/>
                  <a:ext cx="932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 name="Freihand 26">
                  <a:extLst>
                    <a:ext uri="{FF2B5EF4-FFF2-40B4-BE49-F238E27FC236}">
                      <a16:creationId xmlns:a16="http://schemas.microsoft.com/office/drawing/2014/main" id="{4AD5BCA6-432B-49FA-AAFA-EA08611D23D9}"/>
                    </a:ext>
                  </a:extLst>
                </p14:cNvPr>
                <p14:cNvContentPartPr/>
                <p14:nvPr/>
              </p14:nvContentPartPr>
              <p14:xfrm>
                <a:off x="1814147" y="5468467"/>
                <a:ext cx="285840" cy="75600"/>
              </p14:xfrm>
            </p:contentPart>
          </mc:Choice>
          <mc:Fallback>
            <p:pic>
              <p:nvPicPr>
                <p:cNvPr id="27" name="Freihand 26">
                  <a:extLst>
                    <a:ext uri="{FF2B5EF4-FFF2-40B4-BE49-F238E27FC236}">
                      <a16:creationId xmlns:a16="http://schemas.microsoft.com/office/drawing/2014/main" id="{4AD5BCA6-432B-49FA-AAFA-EA08611D23D9}"/>
                    </a:ext>
                  </a:extLst>
                </p:cNvPr>
                <p:cNvPicPr/>
                <p:nvPr/>
              </p:nvPicPr>
              <p:blipFill>
                <a:blip r:embed="rId48"/>
                <a:stretch>
                  <a:fillRect/>
                </a:stretch>
              </p:blipFill>
              <p:spPr>
                <a:xfrm>
                  <a:off x="1809827" y="5464147"/>
                  <a:ext cx="29448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8" name="Freihand 27">
                  <a:extLst>
                    <a:ext uri="{FF2B5EF4-FFF2-40B4-BE49-F238E27FC236}">
                      <a16:creationId xmlns:a16="http://schemas.microsoft.com/office/drawing/2014/main" id="{53D4A862-1335-4E39-B601-985751A69A4D}"/>
                    </a:ext>
                  </a:extLst>
                </p14:cNvPr>
                <p14:cNvContentPartPr/>
                <p14:nvPr/>
              </p14:nvContentPartPr>
              <p14:xfrm>
                <a:off x="2096027" y="5434627"/>
                <a:ext cx="43560" cy="3600"/>
              </p14:xfrm>
            </p:contentPart>
          </mc:Choice>
          <mc:Fallback>
            <p:pic>
              <p:nvPicPr>
                <p:cNvPr id="28" name="Freihand 27">
                  <a:extLst>
                    <a:ext uri="{FF2B5EF4-FFF2-40B4-BE49-F238E27FC236}">
                      <a16:creationId xmlns:a16="http://schemas.microsoft.com/office/drawing/2014/main" id="{53D4A862-1335-4E39-B601-985751A69A4D}"/>
                    </a:ext>
                  </a:extLst>
                </p:cNvPr>
                <p:cNvPicPr/>
                <p:nvPr/>
              </p:nvPicPr>
              <p:blipFill>
                <a:blip r:embed="rId50"/>
                <a:stretch>
                  <a:fillRect/>
                </a:stretch>
              </p:blipFill>
              <p:spPr>
                <a:xfrm>
                  <a:off x="2091707" y="5430307"/>
                  <a:ext cx="522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9" name="Freihand 28">
                  <a:extLst>
                    <a:ext uri="{FF2B5EF4-FFF2-40B4-BE49-F238E27FC236}">
                      <a16:creationId xmlns:a16="http://schemas.microsoft.com/office/drawing/2014/main" id="{81EE684D-1453-4821-8A1C-783FD4F37683}"/>
                    </a:ext>
                  </a:extLst>
                </p14:cNvPr>
                <p14:cNvContentPartPr/>
                <p14:nvPr/>
              </p14:nvContentPartPr>
              <p14:xfrm>
                <a:off x="2257667" y="5395387"/>
                <a:ext cx="201240" cy="187920"/>
              </p14:xfrm>
            </p:contentPart>
          </mc:Choice>
          <mc:Fallback>
            <p:pic>
              <p:nvPicPr>
                <p:cNvPr id="29" name="Freihand 28">
                  <a:extLst>
                    <a:ext uri="{FF2B5EF4-FFF2-40B4-BE49-F238E27FC236}">
                      <a16:creationId xmlns:a16="http://schemas.microsoft.com/office/drawing/2014/main" id="{81EE684D-1453-4821-8A1C-783FD4F37683}"/>
                    </a:ext>
                  </a:extLst>
                </p:cNvPr>
                <p:cNvPicPr/>
                <p:nvPr/>
              </p:nvPicPr>
              <p:blipFill>
                <a:blip r:embed="rId52"/>
                <a:stretch>
                  <a:fillRect/>
                </a:stretch>
              </p:blipFill>
              <p:spPr>
                <a:xfrm>
                  <a:off x="2253347" y="5391067"/>
                  <a:ext cx="20988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0" name="Freihand 29">
                  <a:extLst>
                    <a:ext uri="{FF2B5EF4-FFF2-40B4-BE49-F238E27FC236}">
                      <a16:creationId xmlns:a16="http://schemas.microsoft.com/office/drawing/2014/main" id="{17FC261A-268D-425E-9505-00559C1069B6}"/>
                    </a:ext>
                  </a:extLst>
                </p14:cNvPr>
                <p14:cNvContentPartPr/>
                <p14:nvPr/>
              </p14:nvContentPartPr>
              <p14:xfrm>
                <a:off x="2511107" y="5459467"/>
                <a:ext cx="77400" cy="66960"/>
              </p14:xfrm>
            </p:contentPart>
          </mc:Choice>
          <mc:Fallback>
            <p:pic>
              <p:nvPicPr>
                <p:cNvPr id="30" name="Freihand 29">
                  <a:extLst>
                    <a:ext uri="{FF2B5EF4-FFF2-40B4-BE49-F238E27FC236}">
                      <a16:creationId xmlns:a16="http://schemas.microsoft.com/office/drawing/2014/main" id="{17FC261A-268D-425E-9505-00559C1069B6}"/>
                    </a:ext>
                  </a:extLst>
                </p:cNvPr>
                <p:cNvPicPr/>
                <p:nvPr/>
              </p:nvPicPr>
              <p:blipFill>
                <a:blip r:embed="rId54"/>
                <a:stretch>
                  <a:fillRect/>
                </a:stretch>
              </p:blipFill>
              <p:spPr>
                <a:xfrm>
                  <a:off x="2506787" y="5455147"/>
                  <a:ext cx="860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1" name="Freihand 30">
                  <a:extLst>
                    <a:ext uri="{FF2B5EF4-FFF2-40B4-BE49-F238E27FC236}">
                      <a16:creationId xmlns:a16="http://schemas.microsoft.com/office/drawing/2014/main" id="{201D642C-E65F-4889-96B4-0266EC9E2139}"/>
                    </a:ext>
                  </a:extLst>
                </p14:cNvPr>
                <p14:cNvContentPartPr/>
                <p14:nvPr/>
              </p14:nvContentPartPr>
              <p14:xfrm>
                <a:off x="2841227" y="5446867"/>
                <a:ext cx="304200" cy="84600"/>
              </p14:xfrm>
            </p:contentPart>
          </mc:Choice>
          <mc:Fallback>
            <p:pic>
              <p:nvPicPr>
                <p:cNvPr id="31" name="Freihand 30">
                  <a:extLst>
                    <a:ext uri="{FF2B5EF4-FFF2-40B4-BE49-F238E27FC236}">
                      <a16:creationId xmlns:a16="http://schemas.microsoft.com/office/drawing/2014/main" id="{201D642C-E65F-4889-96B4-0266EC9E2139}"/>
                    </a:ext>
                  </a:extLst>
                </p:cNvPr>
                <p:cNvPicPr/>
                <p:nvPr/>
              </p:nvPicPr>
              <p:blipFill>
                <a:blip r:embed="rId56"/>
                <a:stretch>
                  <a:fillRect/>
                </a:stretch>
              </p:blipFill>
              <p:spPr>
                <a:xfrm>
                  <a:off x="2836907" y="5442547"/>
                  <a:ext cx="3128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2" name="Freihand 31">
                  <a:extLst>
                    <a:ext uri="{FF2B5EF4-FFF2-40B4-BE49-F238E27FC236}">
                      <a16:creationId xmlns:a16="http://schemas.microsoft.com/office/drawing/2014/main" id="{9B4D4914-409F-479A-A084-9C76049F2D13}"/>
                    </a:ext>
                  </a:extLst>
                </p14:cNvPr>
                <p14:cNvContentPartPr/>
                <p14:nvPr/>
              </p14:nvContentPartPr>
              <p14:xfrm>
                <a:off x="3147947" y="5447587"/>
                <a:ext cx="230760" cy="58680"/>
              </p14:xfrm>
            </p:contentPart>
          </mc:Choice>
          <mc:Fallback>
            <p:pic>
              <p:nvPicPr>
                <p:cNvPr id="32" name="Freihand 31">
                  <a:extLst>
                    <a:ext uri="{FF2B5EF4-FFF2-40B4-BE49-F238E27FC236}">
                      <a16:creationId xmlns:a16="http://schemas.microsoft.com/office/drawing/2014/main" id="{9B4D4914-409F-479A-A084-9C76049F2D13}"/>
                    </a:ext>
                  </a:extLst>
                </p:cNvPr>
                <p:cNvPicPr/>
                <p:nvPr/>
              </p:nvPicPr>
              <p:blipFill>
                <a:blip r:embed="rId58"/>
                <a:stretch>
                  <a:fillRect/>
                </a:stretch>
              </p:blipFill>
              <p:spPr>
                <a:xfrm>
                  <a:off x="3143627" y="5443267"/>
                  <a:ext cx="23940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3" name="Freihand 32">
                  <a:extLst>
                    <a:ext uri="{FF2B5EF4-FFF2-40B4-BE49-F238E27FC236}">
                      <a16:creationId xmlns:a16="http://schemas.microsoft.com/office/drawing/2014/main" id="{B19AD414-B6F5-472D-91AF-5BE859917F9A}"/>
                    </a:ext>
                  </a:extLst>
                </p14:cNvPr>
                <p14:cNvContentPartPr/>
                <p14:nvPr/>
              </p14:nvContentPartPr>
              <p14:xfrm>
                <a:off x="3380507" y="5350747"/>
                <a:ext cx="114120" cy="174960"/>
              </p14:xfrm>
            </p:contentPart>
          </mc:Choice>
          <mc:Fallback>
            <p:pic>
              <p:nvPicPr>
                <p:cNvPr id="33" name="Freihand 32">
                  <a:extLst>
                    <a:ext uri="{FF2B5EF4-FFF2-40B4-BE49-F238E27FC236}">
                      <a16:creationId xmlns:a16="http://schemas.microsoft.com/office/drawing/2014/main" id="{B19AD414-B6F5-472D-91AF-5BE859917F9A}"/>
                    </a:ext>
                  </a:extLst>
                </p:cNvPr>
                <p:cNvPicPr/>
                <p:nvPr/>
              </p:nvPicPr>
              <p:blipFill>
                <a:blip r:embed="rId60"/>
                <a:stretch>
                  <a:fillRect/>
                </a:stretch>
              </p:blipFill>
              <p:spPr>
                <a:xfrm>
                  <a:off x="3376187" y="5346427"/>
                  <a:ext cx="12276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4" name="Freihand 33">
                  <a:extLst>
                    <a:ext uri="{FF2B5EF4-FFF2-40B4-BE49-F238E27FC236}">
                      <a16:creationId xmlns:a16="http://schemas.microsoft.com/office/drawing/2014/main" id="{36EF2EA8-02B2-48DF-86CB-2F95F93C64D1}"/>
                    </a:ext>
                  </a:extLst>
                </p14:cNvPr>
                <p14:cNvContentPartPr/>
                <p14:nvPr/>
              </p14:nvContentPartPr>
              <p14:xfrm>
                <a:off x="3535667" y="5343907"/>
                <a:ext cx="182160" cy="150840"/>
              </p14:xfrm>
            </p:contentPart>
          </mc:Choice>
          <mc:Fallback>
            <p:pic>
              <p:nvPicPr>
                <p:cNvPr id="34" name="Freihand 33">
                  <a:extLst>
                    <a:ext uri="{FF2B5EF4-FFF2-40B4-BE49-F238E27FC236}">
                      <a16:creationId xmlns:a16="http://schemas.microsoft.com/office/drawing/2014/main" id="{36EF2EA8-02B2-48DF-86CB-2F95F93C64D1}"/>
                    </a:ext>
                  </a:extLst>
                </p:cNvPr>
                <p:cNvPicPr/>
                <p:nvPr/>
              </p:nvPicPr>
              <p:blipFill>
                <a:blip r:embed="rId62"/>
                <a:stretch>
                  <a:fillRect/>
                </a:stretch>
              </p:blipFill>
              <p:spPr>
                <a:xfrm>
                  <a:off x="3531347" y="5339587"/>
                  <a:ext cx="190800" cy="159480"/>
                </a:xfrm>
                <a:prstGeom prst="rect">
                  <a:avLst/>
                </a:prstGeom>
              </p:spPr>
            </p:pic>
          </mc:Fallback>
        </mc:AlternateContent>
      </p:grpSp>
    </p:spTree>
    <p:extLst>
      <p:ext uri="{BB962C8B-B14F-4D97-AF65-F5344CB8AC3E}">
        <p14:creationId xmlns:p14="http://schemas.microsoft.com/office/powerpoint/2010/main" val="4000751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A93F9-5568-B8EF-D1D5-697E596F7CC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60F46F4-439B-FB64-1B07-BA863C6E7684}"/>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Trade</a:t>
            </a:r>
          </a:p>
        </p:txBody>
      </p:sp>
      <p:sp>
        <p:nvSpPr>
          <p:cNvPr id="9" name="Textfeld 8">
            <a:extLst>
              <a:ext uri="{FF2B5EF4-FFF2-40B4-BE49-F238E27FC236}">
                <a16:creationId xmlns:a16="http://schemas.microsoft.com/office/drawing/2014/main" id="{A40113DD-5997-6E17-87D0-EFB5762661EC}"/>
              </a:ext>
            </a:extLst>
          </p:cNvPr>
          <p:cNvSpPr txBox="1"/>
          <p:nvPr/>
        </p:nvSpPr>
        <p:spPr>
          <a:xfrm>
            <a:off x="814137" y="669181"/>
            <a:ext cx="9144000" cy="5519638"/>
          </a:xfrm>
          <a:prstGeom prst="rect">
            <a:avLst/>
          </a:prstGeom>
          <a:noFill/>
        </p:spPr>
        <p:txBody>
          <a:bodyPr wrap="square" rtlCol="0">
            <a:noAutofit/>
          </a:bodyPr>
          <a:lstStyle/>
          <a:p>
            <a:r>
              <a:rPr lang="en-US" sz="2600" i="1" dirty="0"/>
              <a:t>“When an industry has thus chosen a locality for itself, it is likely</a:t>
            </a:r>
          </a:p>
          <a:p>
            <a:r>
              <a:rPr lang="en-US" sz="2600" i="1" dirty="0"/>
              <a:t>to stay there long: so great are the advantages which people</a:t>
            </a:r>
          </a:p>
          <a:p>
            <a:r>
              <a:rPr lang="en-US" sz="2600" i="1" dirty="0"/>
              <a:t>following the same skilled trade get from near neighborhood to</a:t>
            </a:r>
          </a:p>
          <a:p>
            <a:r>
              <a:rPr lang="en-US" sz="2600" i="1" dirty="0"/>
              <a:t>one another. </a:t>
            </a:r>
            <a:r>
              <a:rPr lang="en-US" sz="2600" i="1" dirty="0">
                <a:solidFill>
                  <a:schemeClr val="tx2">
                    <a:lumMod val="60000"/>
                    <a:lumOff val="40000"/>
                  </a:schemeClr>
                </a:solidFill>
              </a:rPr>
              <a:t>The mysteries of the trade become no mysteries;</a:t>
            </a:r>
          </a:p>
          <a:p>
            <a:r>
              <a:rPr lang="en-US" sz="2600" i="1" dirty="0">
                <a:solidFill>
                  <a:schemeClr val="tx2">
                    <a:lumMod val="60000"/>
                    <a:lumOff val="40000"/>
                  </a:schemeClr>
                </a:solidFill>
              </a:rPr>
              <a:t>but are as it were in the air</a:t>
            </a:r>
            <a:r>
              <a:rPr lang="en-US" sz="2600" i="1" dirty="0"/>
              <a:t>,... Good work is rightly appreciated,</a:t>
            </a:r>
          </a:p>
          <a:p>
            <a:r>
              <a:rPr lang="en-US" sz="2600" i="1" dirty="0"/>
              <a:t>inventions and improvements in machinery, in processes and the</a:t>
            </a:r>
          </a:p>
          <a:p>
            <a:r>
              <a:rPr lang="en-US" sz="2600" i="1" dirty="0"/>
              <a:t>general organization of the business have their merits promptly</a:t>
            </a:r>
          </a:p>
          <a:p>
            <a:r>
              <a:rPr lang="en-US" sz="2600" i="1" dirty="0"/>
              <a:t>discussed: </a:t>
            </a:r>
            <a:r>
              <a:rPr lang="en-US" sz="2600" i="1" dirty="0">
                <a:solidFill>
                  <a:schemeClr val="tx2">
                    <a:lumMod val="60000"/>
                    <a:lumOff val="40000"/>
                  </a:schemeClr>
                </a:solidFill>
              </a:rPr>
              <a:t>if one man starts a new idea, it is taken up by others</a:t>
            </a:r>
          </a:p>
          <a:p>
            <a:r>
              <a:rPr lang="en-US" sz="2600" i="1" dirty="0">
                <a:solidFill>
                  <a:schemeClr val="tx2">
                    <a:lumMod val="60000"/>
                    <a:lumOff val="40000"/>
                  </a:schemeClr>
                </a:solidFill>
              </a:rPr>
              <a:t>and combined with suggestions of their own; and thus it becomes</a:t>
            </a:r>
          </a:p>
          <a:p>
            <a:r>
              <a:rPr lang="en-US" sz="2600" i="1" dirty="0">
                <a:solidFill>
                  <a:schemeClr val="tx2">
                    <a:lumMod val="60000"/>
                    <a:lumOff val="40000"/>
                  </a:schemeClr>
                </a:solidFill>
              </a:rPr>
              <a:t>the source of further new ideas</a:t>
            </a:r>
            <a:r>
              <a:rPr lang="en-US" sz="2600" i="1" dirty="0"/>
              <a:t>.</a:t>
            </a:r>
          </a:p>
          <a:p>
            <a:endParaRPr lang="en-US" sz="2600" i="1" dirty="0"/>
          </a:p>
          <a:p>
            <a:r>
              <a:rPr lang="en-US" sz="2400" dirty="0"/>
              <a:t>Marshall (Principles of Economics, London: MacMillan, 1920)</a:t>
            </a:r>
            <a:endParaRPr lang="de-DE" sz="2000" dirty="0"/>
          </a:p>
        </p:txBody>
      </p:sp>
      <p:sp>
        <p:nvSpPr>
          <p:cNvPr id="6" name="Rechteck 5">
            <a:extLst>
              <a:ext uri="{FF2B5EF4-FFF2-40B4-BE49-F238E27FC236}">
                <a16:creationId xmlns:a16="http://schemas.microsoft.com/office/drawing/2014/main" id="{DEDC4A18-0415-2BB2-7F8A-9D13529C664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1" name="Gruppieren 20">
            <a:extLst>
              <a:ext uri="{FF2B5EF4-FFF2-40B4-BE49-F238E27FC236}">
                <a16:creationId xmlns:a16="http://schemas.microsoft.com/office/drawing/2014/main" id="{206AD6A1-7480-478E-B012-C097D42D7DA9}"/>
              </a:ext>
            </a:extLst>
          </p:cNvPr>
          <p:cNvGrpSpPr/>
          <p:nvPr/>
        </p:nvGrpSpPr>
        <p:grpSpPr>
          <a:xfrm>
            <a:off x="1225547" y="5510587"/>
            <a:ext cx="1572120" cy="480240"/>
            <a:chOff x="1225547" y="5510587"/>
            <a:chExt cx="1572120" cy="480240"/>
          </a:xfrm>
        </p:grpSpPr>
        <mc:AlternateContent xmlns:mc="http://schemas.openxmlformats.org/markup-compatibility/2006">
          <mc:Choice xmlns:p14="http://schemas.microsoft.com/office/powerpoint/2010/main" Requires="p14">
            <p:contentPart p14:bwMode="auto" r:id="rId3">
              <p14:nvContentPartPr>
                <p14:cNvPr id="12" name="Freihand 11">
                  <a:extLst>
                    <a:ext uri="{FF2B5EF4-FFF2-40B4-BE49-F238E27FC236}">
                      <a16:creationId xmlns:a16="http://schemas.microsoft.com/office/drawing/2014/main" id="{5DB396F2-83B0-4DBE-BD84-9B94552C0157}"/>
                    </a:ext>
                  </a:extLst>
                </p14:cNvPr>
                <p14:cNvContentPartPr/>
                <p14:nvPr/>
              </p14:nvContentPartPr>
              <p14:xfrm>
                <a:off x="1225547" y="5510587"/>
                <a:ext cx="243360" cy="428760"/>
              </p14:xfrm>
            </p:contentPart>
          </mc:Choice>
          <mc:Fallback>
            <p:pic>
              <p:nvPicPr>
                <p:cNvPr id="12" name="Freihand 11">
                  <a:extLst>
                    <a:ext uri="{FF2B5EF4-FFF2-40B4-BE49-F238E27FC236}">
                      <a16:creationId xmlns:a16="http://schemas.microsoft.com/office/drawing/2014/main" id="{5DB396F2-83B0-4DBE-BD84-9B94552C0157}"/>
                    </a:ext>
                  </a:extLst>
                </p:cNvPr>
                <p:cNvPicPr/>
                <p:nvPr/>
              </p:nvPicPr>
              <p:blipFill>
                <a:blip r:embed="rId4"/>
                <a:stretch>
                  <a:fillRect/>
                </a:stretch>
              </p:blipFill>
              <p:spPr>
                <a:xfrm>
                  <a:off x="1221227" y="5506267"/>
                  <a:ext cx="252000" cy="4374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3" name="Freihand 12">
                  <a:extLst>
                    <a:ext uri="{FF2B5EF4-FFF2-40B4-BE49-F238E27FC236}">
                      <a16:creationId xmlns:a16="http://schemas.microsoft.com/office/drawing/2014/main" id="{9CA12403-09CE-485B-AC3C-9FED7DE067E4}"/>
                    </a:ext>
                  </a:extLst>
                </p14:cNvPr>
                <p14:cNvContentPartPr/>
                <p14:nvPr/>
              </p14:nvContentPartPr>
              <p14:xfrm>
                <a:off x="1433267" y="5798947"/>
                <a:ext cx="201960" cy="191880"/>
              </p14:xfrm>
            </p:contentPart>
          </mc:Choice>
          <mc:Fallback>
            <p:pic>
              <p:nvPicPr>
                <p:cNvPr id="13" name="Freihand 12">
                  <a:extLst>
                    <a:ext uri="{FF2B5EF4-FFF2-40B4-BE49-F238E27FC236}">
                      <a16:creationId xmlns:a16="http://schemas.microsoft.com/office/drawing/2014/main" id="{9CA12403-09CE-485B-AC3C-9FED7DE067E4}"/>
                    </a:ext>
                  </a:extLst>
                </p:cNvPr>
                <p:cNvPicPr/>
                <p:nvPr/>
              </p:nvPicPr>
              <p:blipFill>
                <a:blip r:embed="rId6"/>
                <a:stretch>
                  <a:fillRect/>
                </a:stretch>
              </p:blipFill>
              <p:spPr>
                <a:xfrm>
                  <a:off x="1428947" y="5794627"/>
                  <a:ext cx="2106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5" name="Freihand 14">
                  <a:extLst>
                    <a:ext uri="{FF2B5EF4-FFF2-40B4-BE49-F238E27FC236}">
                      <a16:creationId xmlns:a16="http://schemas.microsoft.com/office/drawing/2014/main" id="{2D94BCDC-66A1-4F01-8DBB-34BFAEDA2496}"/>
                    </a:ext>
                  </a:extLst>
                </p14:cNvPr>
                <p14:cNvContentPartPr/>
                <p14:nvPr/>
              </p14:nvContentPartPr>
              <p14:xfrm>
                <a:off x="1933667" y="5787787"/>
                <a:ext cx="32040" cy="166680"/>
              </p14:xfrm>
            </p:contentPart>
          </mc:Choice>
          <mc:Fallback>
            <p:pic>
              <p:nvPicPr>
                <p:cNvPr id="15" name="Freihand 14">
                  <a:extLst>
                    <a:ext uri="{FF2B5EF4-FFF2-40B4-BE49-F238E27FC236}">
                      <a16:creationId xmlns:a16="http://schemas.microsoft.com/office/drawing/2014/main" id="{2D94BCDC-66A1-4F01-8DBB-34BFAEDA2496}"/>
                    </a:ext>
                  </a:extLst>
                </p:cNvPr>
                <p:cNvPicPr/>
                <p:nvPr/>
              </p:nvPicPr>
              <p:blipFill>
                <a:blip r:embed="rId8"/>
                <a:stretch>
                  <a:fillRect/>
                </a:stretch>
              </p:blipFill>
              <p:spPr>
                <a:xfrm>
                  <a:off x="1929347" y="5783467"/>
                  <a:ext cx="4068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6" name="Freihand 15">
                  <a:extLst>
                    <a:ext uri="{FF2B5EF4-FFF2-40B4-BE49-F238E27FC236}">
                      <a16:creationId xmlns:a16="http://schemas.microsoft.com/office/drawing/2014/main" id="{1E852162-B40A-4D60-89D4-4DFE45D9D62B}"/>
                    </a:ext>
                  </a:extLst>
                </p14:cNvPr>
                <p14:cNvContentPartPr/>
                <p14:nvPr/>
              </p14:nvContentPartPr>
              <p14:xfrm>
                <a:off x="1805507" y="5765467"/>
                <a:ext cx="232920" cy="159120"/>
              </p14:xfrm>
            </p:contentPart>
          </mc:Choice>
          <mc:Fallback>
            <p:pic>
              <p:nvPicPr>
                <p:cNvPr id="16" name="Freihand 15">
                  <a:extLst>
                    <a:ext uri="{FF2B5EF4-FFF2-40B4-BE49-F238E27FC236}">
                      <a16:creationId xmlns:a16="http://schemas.microsoft.com/office/drawing/2014/main" id="{1E852162-B40A-4D60-89D4-4DFE45D9D62B}"/>
                    </a:ext>
                  </a:extLst>
                </p:cNvPr>
                <p:cNvPicPr/>
                <p:nvPr/>
              </p:nvPicPr>
              <p:blipFill>
                <a:blip r:embed="rId10"/>
                <a:stretch>
                  <a:fillRect/>
                </a:stretch>
              </p:blipFill>
              <p:spPr>
                <a:xfrm>
                  <a:off x="1801187" y="5761147"/>
                  <a:ext cx="2415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7" name="Freihand 16">
                  <a:extLst>
                    <a:ext uri="{FF2B5EF4-FFF2-40B4-BE49-F238E27FC236}">
                      <a16:creationId xmlns:a16="http://schemas.microsoft.com/office/drawing/2014/main" id="{36BDFF25-53BC-49CA-90A4-AC8C0EBE25EA}"/>
                    </a:ext>
                  </a:extLst>
                </p14:cNvPr>
                <p14:cNvContentPartPr/>
                <p14:nvPr/>
              </p14:nvContentPartPr>
              <p14:xfrm>
                <a:off x="2075867" y="5805787"/>
                <a:ext cx="425880" cy="93240"/>
              </p14:xfrm>
            </p:contentPart>
          </mc:Choice>
          <mc:Fallback>
            <p:pic>
              <p:nvPicPr>
                <p:cNvPr id="17" name="Freihand 16">
                  <a:extLst>
                    <a:ext uri="{FF2B5EF4-FFF2-40B4-BE49-F238E27FC236}">
                      <a16:creationId xmlns:a16="http://schemas.microsoft.com/office/drawing/2014/main" id="{36BDFF25-53BC-49CA-90A4-AC8C0EBE25EA}"/>
                    </a:ext>
                  </a:extLst>
                </p:cNvPr>
                <p:cNvPicPr/>
                <p:nvPr/>
              </p:nvPicPr>
              <p:blipFill>
                <a:blip r:embed="rId12"/>
                <a:stretch>
                  <a:fillRect/>
                </a:stretch>
              </p:blipFill>
              <p:spPr>
                <a:xfrm>
                  <a:off x="2071547" y="5801467"/>
                  <a:ext cx="4345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8" name="Freihand 17">
                  <a:extLst>
                    <a:ext uri="{FF2B5EF4-FFF2-40B4-BE49-F238E27FC236}">
                      <a16:creationId xmlns:a16="http://schemas.microsoft.com/office/drawing/2014/main" id="{0479DBD7-D4DC-4EC7-B48F-6D9CD1386E17}"/>
                    </a:ext>
                  </a:extLst>
                </p14:cNvPr>
                <p14:cNvContentPartPr/>
                <p14:nvPr/>
              </p14:nvContentPartPr>
              <p14:xfrm>
                <a:off x="2556467" y="5758987"/>
                <a:ext cx="241200" cy="124200"/>
              </p14:xfrm>
            </p:contentPart>
          </mc:Choice>
          <mc:Fallback>
            <p:pic>
              <p:nvPicPr>
                <p:cNvPr id="18" name="Freihand 17">
                  <a:extLst>
                    <a:ext uri="{FF2B5EF4-FFF2-40B4-BE49-F238E27FC236}">
                      <a16:creationId xmlns:a16="http://schemas.microsoft.com/office/drawing/2014/main" id="{0479DBD7-D4DC-4EC7-B48F-6D9CD1386E17}"/>
                    </a:ext>
                  </a:extLst>
                </p:cNvPr>
                <p:cNvPicPr/>
                <p:nvPr/>
              </p:nvPicPr>
              <p:blipFill>
                <a:blip r:embed="rId14"/>
                <a:stretch>
                  <a:fillRect/>
                </a:stretch>
              </p:blipFill>
              <p:spPr>
                <a:xfrm>
                  <a:off x="2552147" y="5754667"/>
                  <a:ext cx="2498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0" name="Freihand 19">
                  <a:extLst>
                    <a:ext uri="{FF2B5EF4-FFF2-40B4-BE49-F238E27FC236}">
                      <a16:creationId xmlns:a16="http://schemas.microsoft.com/office/drawing/2014/main" id="{21D9F986-3F9E-42A1-86F0-450CBB04DE6B}"/>
                    </a:ext>
                  </a:extLst>
                </p14:cNvPr>
                <p14:cNvContentPartPr/>
                <p14:nvPr/>
              </p14:nvContentPartPr>
              <p14:xfrm>
                <a:off x="2469347" y="5802547"/>
                <a:ext cx="120600" cy="81720"/>
              </p14:xfrm>
            </p:contentPart>
          </mc:Choice>
          <mc:Fallback>
            <p:pic>
              <p:nvPicPr>
                <p:cNvPr id="20" name="Freihand 19">
                  <a:extLst>
                    <a:ext uri="{FF2B5EF4-FFF2-40B4-BE49-F238E27FC236}">
                      <a16:creationId xmlns:a16="http://schemas.microsoft.com/office/drawing/2014/main" id="{21D9F986-3F9E-42A1-86F0-450CBB04DE6B}"/>
                    </a:ext>
                  </a:extLst>
                </p:cNvPr>
                <p:cNvPicPr/>
                <p:nvPr/>
              </p:nvPicPr>
              <p:blipFill>
                <a:blip r:embed="rId16"/>
                <a:stretch>
                  <a:fillRect/>
                </a:stretch>
              </p:blipFill>
              <p:spPr>
                <a:xfrm>
                  <a:off x="2465027" y="5798227"/>
                  <a:ext cx="129240" cy="90360"/>
                </a:xfrm>
                <a:prstGeom prst="rect">
                  <a:avLst/>
                </a:prstGeom>
              </p:spPr>
            </p:pic>
          </mc:Fallback>
        </mc:AlternateContent>
      </p:grpSp>
      <p:grpSp>
        <p:nvGrpSpPr>
          <p:cNvPr id="25" name="Gruppieren 24">
            <a:extLst>
              <a:ext uri="{FF2B5EF4-FFF2-40B4-BE49-F238E27FC236}">
                <a16:creationId xmlns:a16="http://schemas.microsoft.com/office/drawing/2014/main" id="{04F8058B-0FD8-4034-8976-8C88A11694BD}"/>
              </a:ext>
            </a:extLst>
          </p:cNvPr>
          <p:cNvGrpSpPr/>
          <p:nvPr/>
        </p:nvGrpSpPr>
        <p:grpSpPr>
          <a:xfrm>
            <a:off x="3041747" y="3499987"/>
            <a:ext cx="730080" cy="69120"/>
            <a:chOff x="3041747" y="3499987"/>
            <a:chExt cx="730080" cy="69120"/>
          </a:xfrm>
        </p:grpSpPr>
        <mc:AlternateContent xmlns:mc="http://schemas.openxmlformats.org/markup-compatibility/2006">
          <mc:Choice xmlns:p14="http://schemas.microsoft.com/office/powerpoint/2010/main" Requires="p14">
            <p:contentPart p14:bwMode="auto" r:id="rId17">
              <p14:nvContentPartPr>
                <p14:cNvPr id="22" name="Freihand 21">
                  <a:extLst>
                    <a:ext uri="{FF2B5EF4-FFF2-40B4-BE49-F238E27FC236}">
                      <a16:creationId xmlns:a16="http://schemas.microsoft.com/office/drawing/2014/main" id="{3E0389CA-F549-4414-A6F0-99C091AD7E5D}"/>
                    </a:ext>
                  </a:extLst>
                </p14:cNvPr>
                <p14:cNvContentPartPr/>
                <p14:nvPr/>
              </p14:nvContentPartPr>
              <p14:xfrm>
                <a:off x="3041747" y="3499987"/>
                <a:ext cx="163800" cy="69120"/>
              </p14:xfrm>
            </p:contentPart>
          </mc:Choice>
          <mc:Fallback>
            <p:pic>
              <p:nvPicPr>
                <p:cNvPr id="22" name="Freihand 21">
                  <a:extLst>
                    <a:ext uri="{FF2B5EF4-FFF2-40B4-BE49-F238E27FC236}">
                      <a16:creationId xmlns:a16="http://schemas.microsoft.com/office/drawing/2014/main" id="{3E0389CA-F549-4414-A6F0-99C091AD7E5D}"/>
                    </a:ext>
                  </a:extLst>
                </p:cNvPr>
                <p:cNvPicPr/>
                <p:nvPr/>
              </p:nvPicPr>
              <p:blipFill>
                <a:blip r:embed="rId18"/>
                <a:stretch>
                  <a:fillRect/>
                </a:stretch>
              </p:blipFill>
              <p:spPr>
                <a:xfrm>
                  <a:off x="3037427" y="3495667"/>
                  <a:ext cx="17244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3" name="Freihand 22">
                  <a:extLst>
                    <a:ext uri="{FF2B5EF4-FFF2-40B4-BE49-F238E27FC236}">
                      <a16:creationId xmlns:a16="http://schemas.microsoft.com/office/drawing/2014/main" id="{977ED2E0-369B-48D2-9D6D-D909115CFBAD}"/>
                    </a:ext>
                  </a:extLst>
                </p14:cNvPr>
                <p14:cNvContentPartPr/>
                <p14:nvPr/>
              </p14:nvContentPartPr>
              <p14:xfrm>
                <a:off x="3218507" y="3505747"/>
                <a:ext cx="337680" cy="57960"/>
              </p14:xfrm>
            </p:contentPart>
          </mc:Choice>
          <mc:Fallback>
            <p:pic>
              <p:nvPicPr>
                <p:cNvPr id="23" name="Freihand 22">
                  <a:extLst>
                    <a:ext uri="{FF2B5EF4-FFF2-40B4-BE49-F238E27FC236}">
                      <a16:creationId xmlns:a16="http://schemas.microsoft.com/office/drawing/2014/main" id="{977ED2E0-369B-48D2-9D6D-D909115CFBAD}"/>
                    </a:ext>
                  </a:extLst>
                </p:cNvPr>
                <p:cNvPicPr/>
                <p:nvPr/>
              </p:nvPicPr>
              <p:blipFill>
                <a:blip r:embed="rId20"/>
                <a:stretch>
                  <a:fillRect/>
                </a:stretch>
              </p:blipFill>
              <p:spPr>
                <a:xfrm>
                  <a:off x="3214187" y="3501427"/>
                  <a:ext cx="34632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4" name="Freihand 23">
                  <a:extLst>
                    <a:ext uri="{FF2B5EF4-FFF2-40B4-BE49-F238E27FC236}">
                      <a16:creationId xmlns:a16="http://schemas.microsoft.com/office/drawing/2014/main" id="{0A9CD5BB-1918-49F8-AACF-31D7234B56E7}"/>
                    </a:ext>
                  </a:extLst>
                </p14:cNvPr>
                <p14:cNvContentPartPr/>
                <p14:nvPr/>
              </p14:nvContentPartPr>
              <p14:xfrm>
                <a:off x="3553307" y="3510787"/>
                <a:ext cx="218520" cy="44280"/>
              </p14:xfrm>
            </p:contentPart>
          </mc:Choice>
          <mc:Fallback>
            <p:pic>
              <p:nvPicPr>
                <p:cNvPr id="24" name="Freihand 23">
                  <a:extLst>
                    <a:ext uri="{FF2B5EF4-FFF2-40B4-BE49-F238E27FC236}">
                      <a16:creationId xmlns:a16="http://schemas.microsoft.com/office/drawing/2014/main" id="{0A9CD5BB-1918-49F8-AACF-31D7234B56E7}"/>
                    </a:ext>
                  </a:extLst>
                </p:cNvPr>
                <p:cNvPicPr/>
                <p:nvPr/>
              </p:nvPicPr>
              <p:blipFill>
                <a:blip r:embed="rId22"/>
                <a:stretch>
                  <a:fillRect/>
                </a:stretch>
              </p:blipFill>
              <p:spPr>
                <a:xfrm>
                  <a:off x="3548987" y="3506467"/>
                  <a:ext cx="227160" cy="52920"/>
                </a:xfrm>
                <a:prstGeom prst="rect">
                  <a:avLst/>
                </a:prstGeom>
              </p:spPr>
            </p:pic>
          </mc:Fallback>
        </mc:AlternateContent>
      </p:grpSp>
      <p:grpSp>
        <p:nvGrpSpPr>
          <p:cNvPr id="28" name="Gruppieren 27">
            <a:extLst>
              <a:ext uri="{FF2B5EF4-FFF2-40B4-BE49-F238E27FC236}">
                <a16:creationId xmlns:a16="http://schemas.microsoft.com/office/drawing/2014/main" id="{A7496B25-2BC5-4D28-911E-76340C621E54}"/>
              </a:ext>
            </a:extLst>
          </p:cNvPr>
          <p:cNvGrpSpPr/>
          <p:nvPr/>
        </p:nvGrpSpPr>
        <p:grpSpPr>
          <a:xfrm>
            <a:off x="4843187" y="3823267"/>
            <a:ext cx="3101040" cy="135000"/>
            <a:chOff x="4843187" y="3823267"/>
            <a:chExt cx="3101040" cy="135000"/>
          </a:xfrm>
        </p:grpSpPr>
        <mc:AlternateContent xmlns:mc="http://schemas.openxmlformats.org/markup-compatibility/2006">
          <mc:Choice xmlns:p14="http://schemas.microsoft.com/office/powerpoint/2010/main" Requires="p14">
            <p:contentPart p14:bwMode="auto" r:id="rId23">
              <p14:nvContentPartPr>
                <p14:cNvPr id="26" name="Freihand 25">
                  <a:extLst>
                    <a:ext uri="{FF2B5EF4-FFF2-40B4-BE49-F238E27FC236}">
                      <a16:creationId xmlns:a16="http://schemas.microsoft.com/office/drawing/2014/main" id="{3D575482-C655-4E7C-90C4-F5B9E30AA195}"/>
                    </a:ext>
                  </a:extLst>
                </p14:cNvPr>
                <p14:cNvContentPartPr/>
                <p14:nvPr/>
              </p14:nvContentPartPr>
              <p14:xfrm>
                <a:off x="4843187" y="3823267"/>
                <a:ext cx="1080720" cy="28440"/>
              </p14:xfrm>
            </p:contentPart>
          </mc:Choice>
          <mc:Fallback>
            <p:pic>
              <p:nvPicPr>
                <p:cNvPr id="26" name="Freihand 25">
                  <a:extLst>
                    <a:ext uri="{FF2B5EF4-FFF2-40B4-BE49-F238E27FC236}">
                      <a16:creationId xmlns:a16="http://schemas.microsoft.com/office/drawing/2014/main" id="{3D575482-C655-4E7C-90C4-F5B9E30AA195}"/>
                    </a:ext>
                  </a:extLst>
                </p:cNvPr>
                <p:cNvPicPr/>
                <p:nvPr/>
              </p:nvPicPr>
              <p:blipFill>
                <a:blip r:embed="rId24"/>
                <a:stretch>
                  <a:fillRect/>
                </a:stretch>
              </p:blipFill>
              <p:spPr>
                <a:xfrm>
                  <a:off x="4838867" y="3818947"/>
                  <a:ext cx="10893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7" name="Freihand 26">
                  <a:extLst>
                    <a:ext uri="{FF2B5EF4-FFF2-40B4-BE49-F238E27FC236}">
                      <a16:creationId xmlns:a16="http://schemas.microsoft.com/office/drawing/2014/main" id="{06DE1311-405C-49EC-B87E-0BEA86B71439}"/>
                    </a:ext>
                  </a:extLst>
                </p14:cNvPr>
                <p14:cNvContentPartPr/>
                <p14:nvPr/>
              </p14:nvContentPartPr>
              <p14:xfrm>
                <a:off x="6520787" y="3880147"/>
                <a:ext cx="1423440" cy="78120"/>
              </p14:xfrm>
            </p:contentPart>
          </mc:Choice>
          <mc:Fallback>
            <p:pic>
              <p:nvPicPr>
                <p:cNvPr id="27" name="Freihand 26">
                  <a:extLst>
                    <a:ext uri="{FF2B5EF4-FFF2-40B4-BE49-F238E27FC236}">
                      <a16:creationId xmlns:a16="http://schemas.microsoft.com/office/drawing/2014/main" id="{06DE1311-405C-49EC-B87E-0BEA86B71439}"/>
                    </a:ext>
                  </a:extLst>
                </p:cNvPr>
                <p:cNvPicPr/>
                <p:nvPr/>
              </p:nvPicPr>
              <p:blipFill>
                <a:blip r:embed="rId26"/>
                <a:stretch>
                  <a:fillRect/>
                </a:stretch>
              </p:blipFill>
              <p:spPr>
                <a:xfrm>
                  <a:off x="6516467" y="3875827"/>
                  <a:ext cx="1432080" cy="86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29" name="Freihand 28">
                <a:extLst>
                  <a:ext uri="{FF2B5EF4-FFF2-40B4-BE49-F238E27FC236}">
                    <a16:creationId xmlns:a16="http://schemas.microsoft.com/office/drawing/2014/main" id="{2AF4E4A6-F7AD-48C5-A05C-AFDF4873A1E6}"/>
                  </a:ext>
                </a:extLst>
              </p14:cNvPr>
              <p14:cNvContentPartPr/>
              <p14:nvPr/>
            </p14:nvContentPartPr>
            <p14:xfrm>
              <a:off x="1541987" y="4236187"/>
              <a:ext cx="3727800" cy="86040"/>
            </p14:xfrm>
          </p:contentPart>
        </mc:Choice>
        <mc:Fallback>
          <p:pic>
            <p:nvPicPr>
              <p:cNvPr id="29" name="Freihand 28">
                <a:extLst>
                  <a:ext uri="{FF2B5EF4-FFF2-40B4-BE49-F238E27FC236}">
                    <a16:creationId xmlns:a16="http://schemas.microsoft.com/office/drawing/2014/main" id="{2AF4E4A6-F7AD-48C5-A05C-AFDF4873A1E6}"/>
                  </a:ext>
                </a:extLst>
              </p:cNvPr>
              <p:cNvPicPr/>
              <p:nvPr/>
            </p:nvPicPr>
            <p:blipFill>
              <a:blip r:embed="rId28"/>
              <a:stretch>
                <a:fillRect/>
              </a:stretch>
            </p:blipFill>
            <p:spPr>
              <a:xfrm>
                <a:off x="1537667" y="4231867"/>
                <a:ext cx="37364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0" name="Freihand 29">
                <a:extLst>
                  <a:ext uri="{FF2B5EF4-FFF2-40B4-BE49-F238E27FC236}">
                    <a16:creationId xmlns:a16="http://schemas.microsoft.com/office/drawing/2014/main" id="{068092B2-48E2-4C88-8CB1-4DD86983F9D9}"/>
                  </a:ext>
                </a:extLst>
              </p14:cNvPr>
              <p14:cNvContentPartPr/>
              <p14:nvPr/>
            </p14:nvContentPartPr>
            <p14:xfrm>
              <a:off x="1497347" y="4215307"/>
              <a:ext cx="3506040" cy="101880"/>
            </p14:xfrm>
          </p:contentPart>
        </mc:Choice>
        <mc:Fallback>
          <p:pic>
            <p:nvPicPr>
              <p:cNvPr id="30" name="Freihand 29">
                <a:extLst>
                  <a:ext uri="{FF2B5EF4-FFF2-40B4-BE49-F238E27FC236}">
                    <a16:creationId xmlns:a16="http://schemas.microsoft.com/office/drawing/2014/main" id="{068092B2-48E2-4C88-8CB1-4DD86983F9D9}"/>
                  </a:ext>
                </a:extLst>
              </p:cNvPr>
              <p:cNvPicPr/>
              <p:nvPr/>
            </p:nvPicPr>
            <p:blipFill>
              <a:blip r:embed="rId30"/>
              <a:stretch>
                <a:fillRect/>
              </a:stretch>
            </p:blipFill>
            <p:spPr>
              <a:xfrm>
                <a:off x="1493027" y="4210987"/>
                <a:ext cx="35146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1" name="Freihand 30">
                <a:extLst>
                  <a:ext uri="{FF2B5EF4-FFF2-40B4-BE49-F238E27FC236}">
                    <a16:creationId xmlns:a16="http://schemas.microsoft.com/office/drawing/2014/main" id="{050E2B03-09E8-4628-8ED2-F61EE40B1A26}"/>
                  </a:ext>
                </a:extLst>
              </p14:cNvPr>
              <p14:cNvContentPartPr/>
              <p14:nvPr/>
            </p14:nvContentPartPr>
            <p14:xfrm>
              <a:off x="7277867" y="4196947"/>
              <a:ext cx="2397960" cy="123120"/>
            </p14:xfrm>
          </p:contentPart>
        </mc:Choice>
        <mc:Fallback>
          <p:pic>
            <p:nvPicPr>
              <p:cNvPr id="31" name="Freihand 30">
                <a:extLst>
                  <a:ext uri="{FF2B5EF4-FFF2-40B4-BE49-F238E27FC236}">
                    <a16:creationId xmlns:a16="http://schemas.microsoft.com/office/drawing/2014/main" id="{050E2B03-09E8-4628-8ED2-F61EE40B1A26}"/>
                  </a:ext>
                </a:extLst>
              </p:cNvPr>
              <p:cNvPicPr/>
              <p:nvPr/>
            </p:nvPicPr>
            <p:blipFill>
              <a:blip r:embed="rId32"/>
              <a:stretch>
                <a:fillRect/>
              </a:stretch>
            </p:blipFill>
            <p:spPr>
              <a:xfrm>
                <a:off x="7273547" y="4192627"/>
                <a:ext cx="2406600" cy="131760"/>
              </a:xfrm>
              <a:prstGeom prst="rect">
                <a:avLst/>
              </a:prstGeom>
            </p:spPr>
          </p:pic>
        </mc:Fallback>
      </mc:AlternateContent>
      <p:grpSp>
        <p:nvGrpSpPr>
          <p:cNvPr id="34" name="Gruppieren 33">
            <a:extLst>
              <a:ext uri="{FF2B5EF4-FFF2-40B4-BE49-F238E27FC236}">
                <a16:creationId xmlns:a16="http://schemas.microsoft.com/office/drawing/2014/main" id="{5DE56E4E-35FD-4CC8-AA5C-D0081EE53F49}"/>
              </a:ext>
            </a:extLst>
          </p:cNvPr>
          <p:cNvGrpSpPr/>
          <p:nvPr/>
        </p:nvGrpSpPr>
        <p:grpSpPr>
          <a:xfrm>
            <a:off x="276227" y="4160947"/>
            <a:ext cx="5323680" cy="1462320"/>
            <a:chOff x="276227" y="4160947"/>
            <a:chExt cx="5323680" cy="1462320"/>
          </a:xfrm>
        </p:grpSpPr>
        <mc:AlternateContent xmlns:mc="http://schemas.openxmlformats.org/markup-compatibility/2006">
          <mc:Choice xmlns:p14="http://schemas.microsoft.com/office/powerpoint/2010/main" Requires="p14">
            <p:contentPart p14:bwMode="auto" r:id="rId33">
              <p14:nvContentPartPr>
                <p14:cNvPr id="2" name="Freihand 1">
                  <a:extLst>
                    <a:ext uri="{FF2B5EF4-FFF2-40B4-BE49-F238E27FC236}">
                      <a16:creationId xmlns:a16="http://schemas.microsoft.com/office/drawing/2014/main" id="{00924DD9-7281-4EF8-97B1-7DE006B84D42}"/>
                    </a:ext>
                  </a:extLst>
                </p14:cNvPr>
                <p14:cNvContentPartPr/>
                <p14:nvPr/>
              </p14:nvContentPartPr>
              <p14:xfrm>
                <a:off x="276227" y="4895347"/>
                <a:ext cx="223560" cy="247680"/>
              </p14:xfrm>
            </p:contentPart>
          </mc:Choice>
          <mc:Fallback>
            <p:pic>
              <p:nvPicPr>
                <p:cNvPr id="2" name="Freihand 1">
                  <a:extLst>
                    <a:ext uri="{FF2B5EF4-FFF2-40B4-BE49-F238E27FC236}">
                      <a16:creationId xmlns:a16="http://schemas.microsoft.com/office/drawing/2014/main" id="{00924DD9-7281-4EF8-97B1-7DE006B84D42}"/>
                    </a:ext>
                  </a:extLst>
                </p:cNvPr>
                <p:cNvPicPr/>
                <p:nvPr/>
              </p:nvPicPr>
              <p:blipFill>
                <a:blip r:embed="rId34"/>
                <a:stretch>
                  <a:fillRect/>
                </a:stretch>
              </p:blipFill>
              <p:spPr>
                <a:xfrm>
                  <a:off x="271907" y="4891027"/>
                  <a:ext cx="23220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 name="Freihand 2">
                  <a:extLst>
                    <a:ext uri="{FF2B5EF4-FFF2-40B4-BE49-F238E27FC236}">
                      <a16:creationId xmlns:a16="http://schemas.microsoft.com/office/drawing/2014/main" id="{DC78B38A-3D79-45F8-8463-3E517A001A8F}"/>
                    </a:ext>
                  </a:extLst>
                </p14:cNvPr>
                <p14:cNvContentPartPr/>
                <p14:nvPr/>
              </p14:nvContentPartPr>
              <p14:xfrm>
                <a:off x="503747" y="4870147"/>
                <a:ext cx="54000" cy="245160"/>
              </p14:xfrm>
            </p:contentPart>
          </mc:Choice>
          <mc:Fallback>
            <p:pic>
              <p:nvPicPr>
                <p:cNvPr id="3" name="Freihand 2">
                  <a:extLst>
                    <a:ext uri="{FF2B5EF4-FFF2-40B4-BE49-F238E27FC236}">
                      <a16:creationId xmlns:a16="http://schemas.microsoft.com/office/drawing/2014/main" id="{DC78B38A-3D79-45F8-8463-3E517A001A8F}"/>
                    </a:ext>
                  </a:extLst>
                </p:cNvPr>
                <p:cNvPicPr/>
                <p:nvPr/>
              </p:nvPicPr>
              <p:blipFill>
                <a:blip r:embed="rId36"/>
                <a:stretch>
                  <a:fillRect/>
                </a:stretch>
              </p:blipFill>
              <p:spPr>
                <a:xfrm>
                  <a:off x="499427" y="4865827"/>
                  <a:ext cx="62640" cy="253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5" name="Freihand 4">
                  <a:extLst>
                    <a:ext uri="{FF2B5EF4-FFF2-40B4-BE49-F238E27FC236}">
                      <a16:creationId xmlns:a16="http://schemas.microsoft.com/office/drawing/2014/main" id="{01797FA3-8F2F-4930-A860-383E097B6D5C}"/>
                    </a:ext>
                  </a:extLst>
                </p14:cNvPr>
                <p14:cNvContentPartPr/>
                <p14:nvPr/>
              </p14:nvContentPartPr>
              <p14:xfrm>
                <a:off x="604907" y="4864027"/>
                <a:ext cx="191880" cy="290520"/>
              </p14:xfrm>
            </p:contentPart>
          </mc:Choice>
          <mc:Fallback>
            <p:pic>
              <p:nvPicPr>
                <p:cNvPr id="5" name="Freihand 4">
                  <a:extLst>
                    <a:ext uri="{FF2B5EF4-FFF2-40B4-BE49-F238E27FC236}">
                      <a16:creationId xmlns:a16="http://schemas.microsoft.com/office/drawing/2014/main" id="{01797FA3-8F2F-4930-A860-383E097B6D5C}"/>
                    </a:ext>
                  </a:extLst>
                </p:cNvPr>
                <p:cNvPicPr/>
                <p:nvPr/>
              </p:nvPicPr>
              <p:blipFill>
                <a:blip r:embed="rId38"/>
                <a:stretch>
                  <a:fillRect/>
                </a:stretch>
              </p:blipFill>
              <p:spPr>
                <a:xfrm>
                  <a:off x="600587" y="4859707"/>
                  <a:ext cx="200520" cy="2991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7" name="Freihand 6">
                  <a:extLst>
                    <a:ext uri="{FF2B5EF4-FFF2-40B4-BE49-F238E27FC236}">
                      <a16:creationId xmlns:a16="http://schemas.microsoft.com/office/drawing/2014/main" id="{17268510-C5D0-4BA1-B944-CCDD697DCD12}"/>
                    </a:ext>
                  </a:extLst>
                </p14:cNvPr>
                <p14:cNvContentPartPr/>
                <p14:nvPr/>
              </p14:nvContentPartPr>
              <p14:xfrm>
                <a:off x="797867" y="4855387"/>
                <a:ext cx="159480" cy="158760"/>
              </p14:xfrm>
            </p:contentPart>
          </mc:Choice>
          <mc:Fallback>
            <p:pic>
              <p:nvPicPr>
                <p:cNvPr id="7" name="Freihand 6">
                  <a:extLst>
                    <a:ext uri="{FF2B5EF4-FFF2-40B4-BE49-F238E27FC236}">
                      <a16:creationId xmlns:a16="http://schemas.microsoft.com/office/drawing/2014/main" id="{17268510-C5D0-4BA1-B944-CCDD697DCD12}"/>
                    </a:ext>
                  </a:extLst>
                </p:cNvPr>
                <p:cNvPicPr/>
                <p:nvPr/>
              </p:nvPicPr>
              <p:blipFill>
                <a:blip r:embed="rId40"/>
                <a:stretch>
                  <a:fillRect/>
                </a:stretch>
              </p:blipFill>
              <p:spPr>
                <a:xfrm>
                  <a:off x="793547" y="4851067"/>
                  <a:ext cx="1681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0" name="Freihand 9">
                  <a:extLst>
                    <a:ext uri="{FF2B5EF4-FFF2-40B4-BE49-F238E27FC236}">
                      <a16:creationId xmlns:a16="http://schemas.microsoft.com/office/drawing/2014/main" id="{0C2BBE99-A2C5-4F62-B554-A620D2888BFA}"/>
                    </a:ext>
                  </a:extLst>
                </p14:cNvPr>
                <p14:cNvContentPartPr/>
                <p14:nvPr/>
              </p14:nvContentPartPr>
              <p14:xfrm>
                <a:off x="704627" y="4975627"/>
                <a:ext cx="1478160" cy="647640"/>
              </p14:xfrm>
            </p:contentPart>
          </mc:Choice>
          <mc:Fallback>
            <p:pic>
              <p:nvPicPr>
                <p:cNvPr id="10" name="Freihand 9">
                  <a:extLst>
                    <a:ext uri="{FF2B5EF4-FFF2-40B4-BE49-F238E27FC236}">
                      <a16:creationId xmlns:a16="http://schemas.microsoft.com/office/drawing/2014/main" id="{0C2BBE99-A2C5-4F62-B554-A620D2888BFA}"/>
                    </a:ext>
                  </a:extLst>
                </p:cNvPr>
                <p:cNvPicPr/>
                <p:nvPr/>
              </p:nvPicPr>
              <p:blipFill>
                <a:blip r:embed="rId42"/>
                <a:stretch>
                  <a:fillRect/>
                </a:stretch>
              </p:blipFill>
              <p:spPr>
                <a:xfrm>
                  <a:off x="700307" y="4971307"/>
                  <a:ext cx="1486800" cy="6562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2" name="Freihand 31">
                  <a:extLst>
                    <a:ext uri="{FF2B5EF4-FFF2-40B4-BE49-F238E27FC236}">
                      <a16:creationId xmlns:a16="http://schemas.microsoft.com/office/drawing/2014/main" id="{A49DCBDB-D226-415F-A7C7-2AAC238F9B68}"/>
                    </a:ext>
                  </a:extLst>
                </p14:cNvPr>
                <p14:cNvContentPartPr/>
                <p14:nvPr/>
              </p14:nvContentPartPr>
              <p14:xfrm>
                <a:off x="786707" y="4641187"/>
                <a:ext cx="4205520" cy="109800"/>
              </p14:xfrm>
            </p:contentPart>
          </mc:Choice>
          <mc:Fallback>
            <p:pic>
              <p:nvPicPr>
                <p:cNvPr id="32" name="Freihand 31">
                  <a:extLst>
                    <a:ext uri="{FF2B5EF4-FFF2-40B4-BE49-F238E27FC236}">
                      <a16:creationId xmlns:a16="http://schemas.microsoft.com/office/drawing/2014/main" id="{A49DCBDB-D226-415F-A7C7-2AAC238F9B68}"/>
                    </a:ext>
                  </a:extLst>
                </p:cNvPr>
                <p:cNvPicPr/>
                <p:nvPr/>
              </p:nvPicPr>
              <p:blipFill>
                <a:blip r:embed="rId44"/>
                <a:stretch>
                  <a:fillRect/>
                </a:stretch>
              </p:blipFill>
              <p:spPr>
                <a:xfrm>
                  <a:off x="782387" y="4636867"/>
                  <a:ext cx="42141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3" name="Freihand 32">
                  <a:extLst>
                    <a:ext uri="{FF2B5EF4-FFF2-40B4-BE49-F238E27FC236}">
                      <a16:creationId xmlns:a16="http://schemas.microsoft.com/office/drawing/2014/main" id="{914C85A2-3CD7-4F87-8347-72FAFB00D4CF}"/>
                    </a:ext>
                  </a:extLst>
                </p14:cNvPr>
                <p14:cNvContentPartPr/>
                <p14:nvPr/>
              </p14:nvContentPartPr>
              <p14:xfrm>
                <a:off x="2348027" y="4160947"/>
                <a:ext cx="3251880" cy="792720"/>
              </p14:xfrm>
            </p:contentPart>
          </mc:Choice>
          <mc:Fallback>
            <p:pic>
              <p:nvPicPr>
                <p:cNvPr id="33" name="Freihand 32">
                  <a:extLst>
                    <a:ext uri="{FF2B5EF4-FFF2-40B4-BE49-F238E27FC236}">
                      <a16:creationId xmlns:a16="http://schemas.microsoft.com/office/drawing/2014/main" id="{914C85A2-3CD7-4F87-8347-72FAFB00D4CF}"/>
                    </a:ext>
                  </a:extLst>
                </p:cNvPr>
                <p:cNvPicPr/>
                <p:nvPr/>
              </p:nvPicPr>
              <p:blipFill>
                <a:blip r:embed="rId46"/>
                <a:stretch>
                  <a:fillRect/>
                </a:stretch>
              </p:blipFill>
              <p:spPr>
                <a:xfrm>
                  <a:off x="2343707" y="4156627"/>
                  <a:ext cx="3260520" cy="801360"/>
                </a:xfrm>
                <a:prstGeom prst="rect">
                  <a:avLst/>
                </a:prstGeom>
              </p:spPr>
            </p:pic>
          </mc:Fallback>
        </mc:AlternateContent>
      </p:grpSp>
    </p:spTree>
    <p:extLst>
      <p:ext uri="{BB962C8B-B14F-4D97-AF65-F5344CB8AC3E}">
        <p14:creationId xmlns:p14="http://schemas.microsoft.com/office/powerpoint/2010/main" val="2656678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2B669-1481-A692-076B-6F616D1F6DC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6F157F1-5163-5525-A288-72967CA8BE6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Intra-Industry-Trade Germany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1B53F3EB-410F-FC80-36F4-31C0CC9F5C48}"/>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3C3C25B3-1457-78C5-1FA9-1B5360F09C81}"/>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9538990F-31EB-551B-E0CA-55BB6FEC5871}"/>
              </a:ext>
            </a:extLst>
          </p:cNvPr>
          <p:cNvSpPr txBox="1"/>
          <p:nvPr/>
        </p:nvSpPr>
        <p:spPr>
          <a:xfrm>
            <a:off x="323634" y="4340360"/>
            <a:ext cx="3708400" cy="830997"/>
          </a:xfrm>
          <a:prstGeom prst="rect">
            <a:avLst/>
          </a:prstGeom>
          <a:noFill/>
        </p:spPr>
        <p:txBody>
          <a:bodyPr wrap="square" rtlCol="0">
            <a:spAutoFit/>
          </a:bodyPr>
          <a:lstStyle/>
          <a:p>
            <a:r>
              <a:rPr lang="en-US" sz="1600" dirty="0" err="1">
                <a:latin typeface="Times New Roman" panose="02020603050405020304" pitchFamily="18" charset="0"/>
                <a:cs typeface="Times New Roman" panose="02020603050405020304" pitchFamily="18" charset="0"/>
              </a:rPr>
              <a:t>TheGrubel</a:t>
            </a:r>
            <a:r>
              <a:rPr lang="en-US" sz="1600" dirty="0">
                <a:latin typeface="Times New Roman" panose="02020603050405020304" pitchFamily="18" charset="0"/>
                <a:cs typeface="Times New Roman" panose="02020603050405020304" pitchFamily="18" charset="0"/>
              </a:rPr>
              <a:t>-Lloyd Index is used as a measure of the distribution between inter- and intra-industry trade:</a:t>
            </a:r>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38A8BC53-AD21-07B3-BF17-9ED3B715BFD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5" name="Grafik 4">
            <a:extLst>
              <a:ext uri="{FF2B5EF4-FFF2-40B4-BE49-F238E27FC236}">
                <a16:creationId xmlns:a16="http://schemas.microsoft.com/office/drawing/2014/main" id="{C7F251EA-B7CF-8F56-5729-7543AF604AF3}"/>
              </a:ext>
            </a:extLst>
          </p:cNvPr>
          <p:cNvPicPr>
            <a:picLocks noChangeAspect="1"/>
          </p:cNvPicPr>
          <p:nvPr/>
        </p:nvPicPr>
        <p:blipFill>
          <a:blip r:embed="rId4"/>
          <a:stretch>
            <a:fillRect/>
          </a:stretch>
        </p:blipFill>
        <p:spPr>
          <a:xfrm>
            <a:off x="564426" y="670291"/>
            <a:ext cx="9876376" cy="3273836"/>
          </a:xfrm>
          <a:prstGeom prst="rect">
            <a:avLst/>
          </a:prstGeom>
        </p:spPr>
      </p:pic>
      <mc:AlternateContent xmlns:mc="http://schemas.openxmlformats.org/markup-compatibility/2006">
        <mc:Choice xmlns:p14="http://schemas.microsoft.com/office/powerpoint/2010/main" Requires="p14">
          <p:contentPart p14:bwMode="auto" r:id="rId5">
            <p14:nvContentPartPr>
              <p14:cNvPr id="2" name="Freihand 1">
                <a:extLst>
                  <a:ext uri="{FF2B5EF4-FFF2-40B4-BE49-F238E27FC236}">
                    <a16:creationId xmlns:a16="http://schemas.microsoft.com/office/drawing/2014/main" id="{6B09586B-7CBE-4514-8B89-C8DA77947719}"/>
                  </a:ext>
                </a:extLst>
              </p14:cNvPr>
              <p14:cNvContentPartPr/>
              <p14:nvPr/>
            </p14:nvContentPartPr>
            <p14:xfrm>
              <a:off x="1494827" y="1169347"/>
              <a:ext cx="4967640" cy="2798640"/>
            </p14:xfrm>
          </p:contentPart>
        </mc:Choice>
        <mc:Fallback>
          <p:pic>
            <p:nvPicPr>
              <p:cNvPr id="2" name="Freihand 1">
                <a:extLst>
                  <a:ext uri="{FF2B5EF4-FFF2-40B4-BE49-F238E27FC236}">
                    <a16:creationId xmlns:a16="http://schemas.microsoft.com/office/drawing/2014/main" id="{6B09586B-7CBE-4514-8B89-C8DA77947719}"/>
                  </a:ext>
                </a:extLst>
              </p:cNvPr>
              <p:cNvPicPr/>
              <p:nvPr/>
            </p:nvPicPr>
            <p:blipFill>
              <a:blip r:embed="rId6"/>
              <a:stretch>
                <a:fillRect/>
              </a:stretch>
            </p:blipFill>
            <p:spPr>
              <a:xfrm>
                <a:off x="1490507" y="1165027"/>
                <a:ext cx="4976280" cy="28072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Freihand 2">
                <a:extLst>
                  <a:ext uri="{FF2B5EF4-FFF2-40B4-BE49-F238E27FC236}">
                    <a16:creationId xmlns:a16="http://schemas.microsoft.com/office/drawing/2014/main" id="{26DE057A-21CD-4898-86BA-1FC91C7EBCEE}"/>
                  </a:ext>
                </a:extLst>
              </p14:cNvPr>
              <p14:cNvContentPartPr/>
              <p14:nvPr/>
            </p14:nvContentPartPr>
            <p14:xfrm>
              <a:off x="6537707" y="1150267"/>
              <a:ext cx="2121120" cy="2918880"/>
            </p14:xfrm>
          </p:contentPart>
        </mc:Choice>
        <mc:Fallback>
          <p:pic>
            <p:nvPicPr>
              <p:cNvPr id="3" name="Freihand 2">
                <a:extLst>
                  <a:ext uri="{FF2B5EF4-FFF2-40B4-BE49-F238E27FC236}">
                    <a16:creationId xmlns:a16="http://schemas.microsoft.com/office/drawing/2014/main" id="{26DE057A-21CD-4898-86BA-1FC91C7EBCEE}"/>
                  </a:ext>
                </a:extLst>
              </p:cNvPr>
              <p:cNvPicPr/>
              <p:nvPr/>
            </p:nvPicPr>
            <p:blipFill>
              <a:blip r:embed="rId8"/>
              <a:stretch>
                <a:fillRect/>
              </a:stretch>
            </p:blipFill>
            <p:spPr>
              <a:xfrm>
                <a:off x="6533387" y="1145947"/>
                <a:ext cx="2129760" cy="2927520"/>
              </a:xfrm>
              <a:prstGeom prst="rect">
                <a:avLst/>
              </a:prstGeom>
            </p:spPr>
          </p:pic>
        </mc:Fallback>
      </mc:AlternateContent>
      <p:grpSp>
        <p:nvGrpSpPr>
          <p:cNvPr id="13" name="Gruppieren 12">
            <a:extLst>
              <a:ext uri="{FF2B5EF4-FFF2-40B4-BE49-F238E27FC236}">
                <a16:creationId xmlns:a16="http://schemas.microsoft.com/office/drawing/2014/main" id="{574590F4-85E0-4944-AF33-7C655C7D4F92}"/>
              </a:ext>
            </a:extLst>
          </p:cNvPr>
          <p:cNvGrpSpPr/>
          <p:nvPr/>
        </p:nvGrpSpPr>
        <p:grpSpPr>
          <a:xfrm>
            <a:off x="2463227" y="5590147"/>
            <a:ext cx="247320" cy="81000"/>
            <a:chOff x="2463227" y="5590147"/>
            <a:chExt cx="247320" cy="81000"/>
          </a:xfrm>
        </p:grpSpPr>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08AB8BAD-D226-4300-B41C-8708D8DFA865}"/>
                    </a:ext>
                  </a:extLst>
                </p14:cNvPr>
                <p14:cNvContentPartPr/>
                <p14:nvPr/>
              </p14:nvContentPartPr>
              <p14:xfrm>
                <a:off x="2597867" y="5590507"/>
                <a:ext cx="17640" cy="4680"/>
              </p14:xfrm>
            </p:contentPart>
          </mc:Choice>
          <mc:Fallback>
            <p:pic>
              <p:nvPicPr>
                <p:cNvPr id="6" name="Freihand 5">
                  <a:extLst>
                    <a:ext uri="{FF2B5EF4-FFF2-40B4-BE49-F238E27FC236}">
                      <a16:creationId xmlns:a16="http://schemas.microsoft.com/office/drawing/2014/main" id="{08AB8BAD-D226-4300-B41C-8708D8DFA865}"/>
                    </a:ext>
                  </a:extLst>
                </p:cNvPr>
                <p:cNvPicPr/>
                <p:nvPr/>
              </p:nvPicPr>
              <p:blipFill>
                <a:blip r:embed="rId10"/>
                <a:stretch>
                  <a:fillRect/>
                </a:stretch>
              </p:blipFill>
              <p:spPr>
                <a:xfrm>
                  <a:off x="2593547" y="5586187"/>
                  <a:ext cx="2628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C1010341-8C34-4CEF-AA5E-7A3F5A0DA785}"/>
                    </a:ext>
                  </a:extLst>
                </p14:cNvPr>
                <p14:cNvContentPartPr/>
                <p14:nvPr/>
              </p14:nvContentPartPr>
              <p14:xfrm>
                <a:off x="2588507" y="5595907"/>
                <a:ext cx="77040" cy="9360"/>
              </p14:xfrm>
            </p:contentPart>
          </mc:Choice>
          <mc:Fallback>
            <p:pic>
              <p:nvPicPr>
                <p:cNvPr id="8" name="Freihand 7">
                  <a:extLst>
                    <a:ext uri="{FF2B5EF4-FFF2-40B4-BE49-F238E27FC236}">
                      <a16:creationId xmlns:a16="http://schemas.microsoft.com/office/drawing/2014/main" id="{C1010341-8C34-4CEF-AA5E-7A3F5A0DA785}"/>
                    </a:ext>
                  </a:extLst>
                </p:cNvPr>
                <p:cNvPicPr/>
                <p:nvPr/>
              </p:nvPicPr>
              <p:blipFill>
                <a:blip r:embed="rId12"/>
                <a:stretch>
                  <a:fillRect/>
                </a:stretch>
              </p:blipFill>
              <p:spPr>
                <a:xfrm>
                  <a:off x="2584187" y="5591587"/>
                  <a:ext cx="8568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1F5E7161-FDF5-448F-80EB-FDBC9084FDD4}"/>
                    </a:ext>
                  </a:extLst>
                </p14:cNvPr>
                <p14:cNvContentPartPr/>
                <p14:nvPr/>
              </p14:nvContentPartPr>
              <p14:xfrm>
                <a:off x="2463227" y="5590147"/>
                <a:ext cx="247320" cy="81000"/>
              </p14:xfrm>
            </p:contentPart>
          </mc:Choice>
          <mc:Fallback>
            <p:pic>
              <p:nvPicPr>
                <p:cNvPr id="11" name="Freihand 10">
                  <a:extLst>
                    <a:ext uri="{FF2B5EF4-FFF2-40B4-BE49-F238E27FC236}">
                      <a16:creationId xmlns:a16="http://schemas.microsoft.com/office/drawing/2014/main" id="{1F5E7161-FDF5-448F-80EB-FDBC9084FDD4}"/>
                    </a:ext>
                  </a:extLst>
                </p:cNvPr>
                <p:cNvPicPr/>
                <p:nvPr/>
              </p:nvPicPr>
              <p:blipFill>
                <a:blip r:embed="rId14"/>
                <a:stretch>
                  <a:fillRect/>
                </a:stretch>
              </p:blipFill>
              <p:spPr>
                <a:xfrm>
                  <a:off x="2458907" y="5585827"/>
                  <a:ext cx="255960" cy="89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
            <p14:nvContentPartPr>
              <p14:cNvPr id="14" name="Freihand 13">
                <a:extLst>
                  <a:ext uri="{FF2B5EF4-FFF2-40B4-BE49-F238E27FC236}">
                    <a16:creationId xmlns:a16="http://schemas.microsoft.com/office/drawing/2014/main" id="{050B9407-46D9-431B-97EF-40DE44391643}"/>
                  </a:ext>
                </a:extLst>
              </p14:cNvPr>
              <p14:cNvContentPartPr/>
              <p14:nvPr/>
            </p14:nvContentPartPr>
            <p14:xfrm>
              <a:off x="3033827" y="5427067"/>
              <a:ext cx="1063440" cy="39600"/>
            </p14:xfrm>
          </p:contentPart>
        </mc:Choice>
        <mc:Fallback>
          <p:pic>
            <p:nvPicPr>
              <p:cNvPr id="14" name="Freihand 13">
                <a:extLst>
                  <a:ext uri="{FF2B5EF4-FFF2-40B4-BE49-F238E27FC236}">
                    <a16:creationId xmlns:a16="http://schemas.microsoft.com/office/drawing/2014/main" id="{050B9407-46D9-431B-97EF-40DE44391643}"/>
                  </a:ext>
                </a:extLst>
              </p:cNvPr>
              <p:cNvPicPr/>
              <p:nvPr/>
            </p:nvPicPr>
            <p:blipFill>
              <a:blip r:embed="rId16"/>
              <a:stretch>
                <a:fillRect/>
              </a:stretch>
            </p:blipFill>
            <p:spPr>
              <a:xfrm>
                <a:off x="3029507" y="5422747"/>
                <a:ext cx="10720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Freihand 14">
                <a:extLst>
                  <a:ext uri="{FF2B5EF4-FFF2-40B4-BE49-F238E27FC236}">
                    <a16:creationId xmlns:a16="http://schemas.microsoft.com/office/drawing/2014/main" id="{8268BFD1-C994-43CE-8B2A-746EF2BABAF1}"/>
                  </a:ext>
                </a:extLst>
              </p14:cNvPr>
              <p14:cNvContentPartPr/>
              <p14:nvPr/>
            </p14:nvContentPartPr>
            <p14:xfrm>
              <a:off x="3030227" y="5747107"/>
              <a:ext cx="1308600" cy="44640"/>
            </p14:xfrm>
          </p:contentPart>
        </mc:Choice>
        <mc:Fallback>
          <p:pic>
            <p:nvPicPr>
              <p:cNvPr id="15" name="Freihand 14">
                <a:extLst>
                  <a:ext uri="{FF2B5EF4-FFF2-40B4-BE49-F238E27FC236}">
                    <a16:creationId xmlns:a16="http://schemas.microsoft.com/office/drawing/2014/main" id="{8268BFD1-C994-43CE-8B2A-746EF2BABAF1}"/>
                  </a:ext>
                </a:extLst>
              </p:cNvPr>
              <p:cNvPicPr/>
              <p:nvPr/>
            </p:nvPicPr>
            <p:blipFill>
              <a:blip r:embed="rId18"/>
              <a:stretch>
                <a:fillRect/>
              </a:stretch>
            </p:blipFill>
            <p:spPr>
              <a:xfrm>
                <a:off x="3025907" y="5742787"/>
                <a:ext cx="131724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6" name="Freihand 15">
                <a:extLst>
                  <a:ext uri="{FF2B5EF4-FFF2-40B4-BE49-F238E27FC236}">
                    <a16:creationId xmlns:a16="http://schemas.microsoft.com/office/drawing/2014/main" id="{5203B328-8B87-4315-99DC-9009C91549BA}"/>
                  </a:ext>
                </a:extLst>
              </p14:cNvPr>
              <p14:cNvContentPartPr/>
              <p14:nvPr/>
            </p14:nvContentPartPr>
            <p14:xfrm>
              <a:off x="3135347" y="5364427"/>
              <a:ext cx="14040" cy="19440"/>
            </p14:xfrm>
          </p:contentPart>
        </mc:Choice>
        <mc:Fallback>
          <p:pic>
            <p:nvPicPr>
              <p:cNvPr id="16" name="Freihand 15">
                <a:extLst>
                  <a:ext uri="{FF2B5EF4-FFF2-40B4-BE49-F238E27FC236}">
                    <a16:creationId xmlns:a16="http://schemas.microsoft.com/office/drawing/2014/main" id="{5203B328-8B87-4315-99DC-9009C91549BA}"/>
                  </a:ext>
                </a:extLst>
              </p:cNvPr>
              <p:cNvPicPr/>
              <p:nvPr/>
            </p:nvPicPr>
            <p:blipFill>
              <a:blip r:embed="rId20"/>
              <a:stretch>
                <a:fillRect/>
              </a:stretch>
            </p:blipFill>
            <p:spPr>
              <a:xfrm>
                <a:off x="3131027" y="5360107"/>
                <a:ext cx="2268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7" name="Freihand 16">
                <a:extLst>
                  <a:ext uri="{FF2B5EF4-FFF2-40B4-BE49-F238E27FC236}">
                    <a16:creationId xmlns:a16="http://schemas.microsoft.com/office/drawing/2014/main" id="{CDB38690-90F8-40F2-8215-C651440647E3}"/>
                  </a:ext>
                </a:extLst>
              </p14:cNvPr>
              <p14:cNvContentPartPr/>
              <p14:nvPr/>
            </p14:nvContentPartPr>
            <p14:xfrm>
              <a:off x="3892067" y="5423467"/>
              <a:ext cx="360" cy="360"/>
            </p14:xfrm>
          </p:contentPart>
        </mc:Choice>
        <mc:Fallback>
          <p:pic>
            <p:nvPicPr>
              <p:cNvPr id="17" name="Freihand 16">
                <a:extLst>
                  <a:ext uri="{FF2B5EF4-FFF2-40B4-BE49-F238E27FC236}">
                    <a16:creationId xmlns:a16="http://schemas.microsoft.com/office/drawing/2014/main" id="{CDB38690-90F8-40F2-8215-C651440647E3}"/>
                  </a:ext>
                </a:extLst>
              </p:cNvPr>
              <p:cNvPicPr/>
              <p:nvPr/>
            </p:nvPicPr>
            <p:blipFill>
              <a:blip r:embed="rId22"/>
              <a:stretch>
                <a:fillRect/>
              </a:stretch>
            </p:blipFill>
            <p:spPr>
              <a:xfrm>
                <a:off x="3887747" y="5419147"/>
                <a:ext cx="9000" cy="9000"/>
              </a:xfrm>
              <a:prstGeom prst="rect">
                <a:avLst/>
              </a:prstGeom>
            </p:spPr>
          </p:pic>
        </mc:Fallback>
      </mc:AlternateContent>
      <p:grpSp>
        <p:nvGrpSpPr>
          <p:cNvPr id="24" name="Gruppieren 23">
            <a:extLst>
              <a:ext uri="{FF2B5EF4-FFF2-40B4-BE49-F238E27FC236}">
                <a16:creationId xmlns:a16="http://schemas.microsoft.com/office/drawing/2014/main" id="{1E2BB6FA-2F9A-4633-962D-8A1A2F7DC0EA}"/>
              </a:ext>
            </a:extLst>
          </p:cNvPr>
          <p:cNvGrpSpPr/>
          <p:nvPr/>
        </p:nvGrpSpPr>
        <p:grpSpPr>
          <a:xfrm>
            <a:off x="5242067" y="5333467"/>
            <a:ext cx="1083240" cy="225720"/>
            <a:chOff x="5242067" y="5333467"/>
            <a:chExt cx="1083240" cy="225720"/>
          </a:xfrm>
        </p:grpSpPr>
        <mc:AlternateContent xmlns:mc="http://schemas.openxmlformats.org/markup-compatibility/2006">
          <mc:Choice xmlns:p14="http://schemas.microsoft.com/office/powerpoint/2010/main" Requires="p14">
            <p:contentPart p14:bwMode="auto" r:id="rId23">
              <p14:nvContentPartPr>
                <p14:cNvPr id="18" name="Freihand 17">
                  <a:extLst>
                    <a:ext uri="{FF2B5EF4-FFF2-40B4-BE49-F238E27FC236}">
                      <a16:creationId xmlns:a16="http://schemas.microsoft.com/office/drawing/2014/main" id="{98910E92-1744-4B14-A098-EC0669ACC678}"/>
                    </a:ext>
                  </a:extLst>
                </p14:cNvPr>
                <p14:cNvContentPartPr/>
                <p14:nvPr/>
              </p14:nvContentPartPr>
              <p14:xfrm>
                <a:off x="5242067" y="5334547"/>
                <a:ext cx="200520" cy="224640"/>
              </p14:xfrm>
            </p:contentPart>
          </mc:Choice>
          <mc:Fallback>
            <p:pic>
              <p:nvPicPr>
                <p:cNvPr id="18" name="Freihand 17">
                  <a:extLst>
                    <a:ext uri="{FF2B5EF4-FFF2-40B4-BE49-F238E27FC236}">
                      <a16:creationId xmlns:a16="http://schemas.microsoft.com/office/drawing/2014/main" id="{98910E92-1744-4B14-A098-EC0669ACC678}"/>
                    </a:ext>
                  </a:extLst>
                </p:cNvPr>
                <p:cNvPicPr/>
                <p:nvPr/>
              </p:nvPicPr>
              <p:blipFill>
                <a:blip r:embed="rId24"/>
                <a:stretch>
                  <a:fillRect/>
                </a:stretch>
              </p:blipFill>
              <p:spPr>
                <a:xfrm>
                  <a:off x="5237747" y="5330227"/>
                  <a:ext cx="20916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9" name="Freihand 18">
                  <a:extLst>
                    <a:ext uri="{FF2B5EF4-FFF2-40B4-BE49-F238E27FC236}">
                      <a16:creationId xmlns:a16="http://schemas.microsoft.com/office/drawing/2014/main" id="{A929AAA0-F89C-4582-BD8E-B3B2C24B5A36}"/>
                    </a:ext>
                  </a:extLst>
                </p14:cNvPr>
                <p14:cNvContentPartPr/>
                <p14:nvPr/>
              </p14:nvContentPartPr>
              <p14:xfrm>
                <a:off x="5484707" y="5343907"/>
                <a:ext cx="155160" cy="193680"/>
              </p14:xfrm>
            </p:contentPart>
          </mc:Choice>
          <mc:Fallback>
            <p:pic>
              <p:nvPicPr>
                <p:cNvPr id="19" name="Freihand 18">
                  <a:extLst>
                    <a:ext uri="{FF2B5EF4-FFF2-40B4-BE49-F238E27FC236}">
                      <a16:creationId xmlns:a16="http://schemas.microsoft.com/office/drawing/2014/main" id="{A929AAA0-F89C-4582-BD8E-B3B2C24B5A36}"/>
                    </a:ext>
                  </a:extLst>
                </p:cNvPr>
                <p:cNvPicPr/>
                <p:nvPr/>
              </p:nvPicPr>
              <p:blipFill>
                <a:blip r:embed="rId26"/>
                <a:stretch>
                  <a:fillRect/>
                </a:stretch>
              </p:blipFill>
              <p:spPr>
                <a:xfrm>
                  <a:off x="5480387" y="5339587"/>
                  <a:ext cx="1638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0" name="Freihand 19">
                  <a:extLst>
                    <a:ext uri="{FF2B5EF4-FFF2-40B4-BE49-F238E27FC236}">
                      <a16:creationId xmlns:a16="http://schemas.microsoft.com/office/drawing/2014/main" id="{853DE994-B77F-400A-8AE3-194F3ED9C6D2}"/>
                    </a:ext>
                  </a:extLst>
                </p14:cNvPr>
                <p14:cNvContentPartPr/>
                <p14:nvPr/>
              </p14:nvContentPartPr>
              <p14:xfrm>
                <a:off x="5708627" y="5364067"/>
                <a:ext cx="24120" cy="167040"/>
              </p14:xfrm>
            </p:contentPart>
          </mc:Choice>
          <mc:Fallback>
            <p:pic>
              <p:nvPicPr>
                <p:cNvPr id="20" name="Freihand 19">
                  <a:extLst>
                    <a:ext uri="{FF2B5EF4-FFF2-40B4-BE49-F238E27FC236}">
                      <a16:creationId xmlns:a16="http://schemas.microsoft.com/office/drawing/2014/main" id="{853DE994-B77F-400A-8AE3-194F3ED9C6D2}"/>
                    </a:ext>
                  </a:extLst>
                </p:cNvPr>
                <p:cNvPicPr/>
                <p:nvPr/>
              </p:nvPicPr>
              <p:blipFill>
                <a:blip r:embed="rId28"/>
                <a:stretch>
                  <a:fillRect/>
                </a:stretch>
              </p:blipFill>
              <p:spPr>
                <a:xfrm>
                  <a:off x="5704307" y="5359747"/>
                  <a:ext cx="327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A2F4A2B4-5194-4CD0-969F-D3D722D812C9}"/>
                    </a:ext>
                  </a:extLst>
                </p14:cNvPr>
                <p14:cNvContentPartPr/>
                <p14:nvPr/>
              </p14:nvContentPartPr>
              <p14:xfrm>
                <a:off x="5841827" y="5409427"/>
                <a:ext cx="209160" cy="9360"/>
              </p14:xfrm>
            </p:contentPart>
          </mc:Choice>
          <mc:Fallback>
            <p:pic>
              <p:nvPicPr>
                <p:cNvPr id="21" name="Freihand 20">
                  <a:extLst>
                    <a:ext uri="{FF2B5EF4-FFF2-40B4-BE49-F238E27FC236}">
                      <a16:creationId xmlns:a16="http://schemas.microsoft.com/office/drawing/2014/main" id="{A2F4A2B4-5194-4CD0-969F-D3D722D812C9}"/>
                    </a:ext>
                  </a:extLst>
                </p:cNvPr>
                <p:cNvPicPr/>
                <p:nvPr/>
              </p:nvPicPr>
              <p:blipFill>
                <a:blip r:embed="rId30"/>
                <a:stretch>
                  <a:fillRect/>
                </a:stretch>
              </p:blipFill>
              <p:spPr>
                <a:xfrm>
                  <a:off x="5837507" y="5405107"/>
                  <a:ext cx="2178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CBE144F0-A614-4FD1-AAF7-B4337BD46257}"/>
                    </a:ext>
                  </a:extLst>
                </p14:cNvPr>
                <p14:cNvContentPartPr/>
                <p14:nvPr/>
              </p14:nvContentPartPr>
              <p14:xfrm>
                <a:off x="5871347" y="5447227"/>
                <a:ext cx="261720" cy="24120"/>
              </p14:xfrm>
            </p:contentPart>
          </mc:Choice>
          <mc:Fallback>
            <p:pic>
              <p:nvPicPr>
                <p:cNvPr id="22" name="Freihand 21">
                  <a:extLst>
                    <a:ext uri="{FF2B5EF4-FFF2-40B4-BE49-F238E27FC236}">
                      <a16:creationId xmlns:a16="http://schemas.microsoft.com/office/drawing/2014/main" id="{CBE144F0-A614-4FD1-AAF7-B4337BD46257}"/>
                    </a:ext>
                  </a:extLst>
                </p:cNvPr>
                <p:cNvPicPr/>
                <p:nvPr/>
              </p:nvPicPr>
              <p:blipFill>
                <a:blip r:embed="rId32"/>
                <a:stretch>
                  <a:fillRect/>
                </a:stretch>
              </p:blipFill>
              <p:spPr>
                <a:xfrm>
                  <a:off x="5867027" y="5442907"/>
                  <a:ext cx="2703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152615E0-E632-4BB3-ABC9-AB2388C72A71}"/>
                    </a:ext>
                  </a:extLst>
                </p14:cNvPr>
                <p14:cNvContentPartPr/>
                <p14:nvPr/>
              </p14:nvContentPartPr>
              <p14:xfrm>
                <a:off x="6164027" y="5333467"/>
                <a:ext cx="161280" cy="164880"/>
              </p14:xfrm>
            </p:contentPart>
          </mc:Choice>
          <mc:Fallback>
            <p:pic>
              <p:nvPicPr>
                <p:cNvPr id="23" name="Freihand 22">
                  <a:extLst>
                    <a:ext uri="{FF2B5EF4-FFF2-40B4-BE49-F238E27FC236}">
                      <a16:creationId xmlns:a16="http://schemas.microsoft.com/office/drawing/2014/main" id="{152615E0-E632-4BB3-ABC9-AB2388C72A71}"/>
                    </a:ext>
                  </a:extLst>
                </p:cNvPr>
                <p:cNvPicPr/>
                <p:nvPr/>
              </p:nvPicPr>
              <p:blipFill>
                <a:blip r:embed="rId34"/>
                <a:stretch>
                  <a:fillRect/>
                </a:stretch>
              </p:blipFill>
              <p:spPr>
                <a:xfrm>
                  <a:off x="6159707" y="5329147"/>
                  <a:ext cx="169920" cy="173520"/>
                </a:xfrm>
                <a:prstGeom prst="rect">
                  <a:avLst/>
                </a:prstGeom>
              </p:spPr>
            </p:pic>
          </mc:Fallback>
        </mc:AlternateContent>
      </p:grpSp>
      <p:grpSp>
        <p:nvGrpSpPr>
          <p:cNvPr id="44" name="Gruppieren 43">
            <a:extLst>
              <a:ext uri="{FF2B5EF4-FFF2-40B4-BE49-F238E27FC236}">
                <a16:creationId xmlns:a16="http://schemas.microsoft.com/office/drawing/2014/main" id="{F2A1E72F-CE49-4E2C-8B90-A18BAFE6D3BD}"/>
              </a:ext>
            </a:extLst>
          </p:cNvPr>
          <p:cNvGrpSpPr/>
          <p:nvPr/>
        </p:nvGrpSpPr>
        <p:grpSpPr>
          <a:xfrm>
            <a:off x="6520787" y="5190547"/>
            <a:ext cx="2090520" cy="387360"/>
            <a:chOff x="6520787" y="5190547"/>
            <a:chExt cx="2090520" cy="387360"/>
          </a:xfrm>
        </p:grpSpPr>
        <mc:AlternateContent xmlns:mc="http://schemas.openxmlformats.org/markup-compatibility/2006">
          <mc:Choice xmlns:p14="http://schemas.microsoft.com/office/powerpoint/2010/main" Requires="p14">
            <p:contentPart p14:bwMode="auto" r:id="rId35">
              <p14:nvContentPartPr>
                <p14:cNvPr id="25" name="Freihand 24">
                  <a:extLst>
                    <a:ext uri="{FF2B5EF4-FFF2-40B4-BE49-F238E27FC236}">
                      <a16:creationId xmlns:a16="http://schemas.microsoft.com/office/drawing/2014/main" id="{ED1B84C5-4247-48B5-B713-2C3B081D9D72}"/>
                    </a:ext>
                  </a:extLst>
                </p14:cNvPr>
                <p14:cNvContentPartPr/>
                <p14:nvPr/>
              </p14:nvContentPartPr>
              <p14:xfrm>
                <a:off x="6520787" y="5225107"/>
                <a:ext cx="105480" cy="208800"/>
              </p14:xfrm>
            </p:contentPart>
          </mc:Choice>
          <mc:Fallback>
            <p:pic>
              <p:nvPicPr>
                <p:cNvPr id="25" name="Freihand 24">
                  <a:extLst>
                    <a:ext uri="{FF2B5EF4-FFF2-40B4-BE49-F238E27FC236}">
                      <a16:creationId xmlns:a16="http://schemas.microsoft.com/office/drawing/2014/main" id="{ED1B84C5-4247-48B5-B713-2C3B081D9D72}"/>
                    </a:ext>
                  </a:extLst>
                </p:cNvPr>
                <p:cNvPicPr/>
                <p:nvPr/>
              </p:nvPicPr>
              <p:blipFill>
                <a:blip r:embed="rId36"/>
                <a:stretch>
                  <a:fillRect/>
                </a:stretch>
              </p:blipFill>
              <p:spPr>
                <a:xfrm>
                  <a:off x="6516467" y="5220787"/>
                  <a:ext cx="1141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 name="Freihand 25">
                  <a:extLst>
                    <a:ext uri="{FF2B5EF4-FFF2-40B4-BE49-F238E27FC236}">
                      <a16:creationId xmlns:a16="http://schemas.microsoft.com/office/drawing/2014/main" id="{2E36578A-1EF1-4F86-B104-8765288F16BF}"/>
                    </a:ext>
                  </a:extLst>
                </p14:cNvPr>
                <p14:cNvContentPartPr/>
                <p14:nvPr/>
              </p14:nvContentPartPr>
              <p14:xfrm>
                <a:off x="6680627" y="5338867"/>
                <a:ext cx="3960" cy="89640"/>
              </p14:xfrm>
            </p:contentPart>
          </mc:Choice>
          <mc:Fallback>
            <p:pic>
              <p:nvPicPr>
                <p:cNvPr id="26" name="Freihand 25">
                  <a:extLst>
                    <a:ext uri="{FF2B5EF4-FFF2-40B4-BE49-F238E27FC236}">
                      <a16:creationId xmlns:a16="http://schemas.microsoft.com/office/drawing/2014/main" id="{2E36578A-1EF1-4F86-B104-8765288F16BF}"/>
                    </a:ext>
                  </a:extLst>
                </p:cNvPr>
                <p:cNvPicPr/>
                <p:nvPr/>
              </p:nvPicPr>
              <p:blipFill>
                <a:blip r:embed="rId38"/>
                <a:stretch>
                  <a:fillRect/>
                </a:stretch>
              </p:blipFill>
              <p:spPr>
                <a:xfrm>
                  <a:off x="6676307" y="5334547"/>
                  <a:ext cx="126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C95A4B5D-E41F-4B7A-A368-23427A9A46AA}"/>
                    </a:ext>
                  </a:extLst>
                </p14:cNvPr>
                <p14:cNvContentPartPr/>
                <p14:nvPr/>
              </p14:nvContentPartPr>
              <p14:xfrm>
                <a:off x="6671267" y="5254627"/>
                <a:ext cx="11520" cy="11520"/>
              </p14:xfrm>
            </p:contentPart>
          </mc:Choice>
          <mc:Fallback>
            <p:pic>
              <p:nvPicPr>
                <p:cNvPr id="27" name="Freihand 26">
                  <a:extLst>
                    <a:ext uri="{FF2B5EF4-FFF2-40B4-BE49-F238E27FC236}">
                      <a16:creationId xmlns:a16="http://schemas.microsoft.com/office/drawing/2014/main" id="{C95A4B5D-E41F-4B7A-A368-23427A9A46AA}"/>
                    </a:ext>
                  </a:extLst>
                </p:cNvPr>
                <p:cNvPicPr/>
                <p:nvPr/>
              </p:nvPicPr>
              <p:blipFill>
                <a:blip r:embed="rId40"/>
                <a:stretch>
                  <a:fillRect/>
                </a:stretch>
              </p:blipFill>
              <p:spPr>
                <a:xfrm>
                  <a:off x="6666947" y="5250307"/>
                  <a:ext cx="201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Freihand 27">
                  <a:extLst>
                    <a:ext uri="{FF2B5EF4-FFF2-40B4-BE49-F238E27FC236}">
                      <a16:creationId xmlns:a16="http://schemas.microsoft.com/office/drawing/2014/main" id="{E0DB0E9E-598D-4EC6-855A-4CDFF685D981}"/>
                    </a:ext>
                  </a:extLst>
                </p14:cNvPr>
                <p14:cNvContentPartPr/>
                <p14:nvPr/>
              </p14:nvContentPartPr>
              <p14:xfrm>
                <a:off x="6701147" y="5324467"/>
                <a:ext cx="52920" cy="208800"/>
              </p14:xfrm>
            </p:contentPart>
          </mc:Choice>
          <mc:Fallback>
            <p:pic>
              <p:nvPicPr>
                <p:cNvPr id="28" name="Freihand 27">
                  <a:extLst>
                    <a:ext uri="{FF2B5EF4-FFF2-40B4-BE49-F238E27FC236}">
                      <a16:creationId xmlns:a16="http://schemas.microsoft.com/office/drawing/2014/main" id="{E0DB0E9E-598D-4EC6-855A-4CDFF685D981}"/>
                    </a:ext>
                  </a:extLst>
                </p:cNvPr>
                <p:cNvPicPr/>
                <p:nvPr/>
              </p:nvPicPr>
              <p:blipFill>
                <a:blip r:embed="rId42"/>
                <a:stretch>
                  <a:fillRect/>
                </a:stretch>
              </p:blipFill>
              <p:spPr>
                <a:xfrm>
                  <a:off x="6696827" y="5320147"/>
                  <a:ext cx="6156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9" name="Freihand 28">
                  <a:extLst>
                    <a:ext uri="{FF2B5EF4-FFF2-40B4-BE49-F238E27FC236}">
                      <a16:creationId xmlns:a16="http://schemas.microsoft.com/office/drawing/2014/main" id="{BE0014EC-C885-485D-96C8-B52B9B38B933}"/>
                    </a:ext>
                  </a:extLst>
                </p14:cNvPr>
                <p14:cNvContentPartPr/>
                <p14:nvPr/>
              </p14:nvContentPartPr>
              <p14:xfrm>
                <a:off x="6749747" y="5234827"/>
                <a:ext cx="67320" cy="163440"/>
              </p14:xfrm>
            </p:contentPart>
          </mc:Choice>
          <mc:Fallback>
            <p:pic>
              <p:nvPicPr>
                <p:cNvPr id="29" name="Freihand 28">
                  <a:extLst>
                    <a:ext uri="{FF2B5EF4-FFF2-40B4-BE49-F238E27FC236}">
                      <a16:creationId xmlns:a16="http://schemas.microsoft.com/office/drawing/2014/main" id="{BE0014EC-C885-485D-96C8-B52B9B38B933}"/>
                    </a:ext>
                  </a:extLst>
                </p:cNvPr>
                <p:cNvPicPr/>
                <p:nvPr/>
              </p:nvPicPr>
              <p:blipFill>
                <a:blip r:embed="rId44"/>
                <a:stretch>
                  <a:fillRect/>
                </a:stretch>
              </p:blipFill>
              <p:spPr>
                <a:xfrm>
                  <a:off x="6745427" y="5230507"/>
                  <a:ext cx="7596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81FBE830-6BFA-4891-ABA9-9E68FB43B1BA}"/>
                    </a:ext>
                  </a:extLst>
                </p14:cNvPr>
                <p14:cNvContentPartPr/>
                <p14:nvPr/>
              </p14:nvContentPartPr>
              <p14:xfrm>
                <a:off x="6820667" y="5234827"/>
                <a:ext cx="155880" cy="343080"/>
              </p14:xfrm>
            </p:contentPart>
          </mc:Choice>
          <mc:Fallback>
            <p:pic>
              <p:nvPicPr>
                <p:cNvPr id="30" name="Freihand 29">
                  <a:extLst>
                    <a:ext uri="{FF2B5EF4-FFF2-40B4-BE49-F238E27FC236}">
                      <a16:creationId xmlns:a16="http://schemas.microsoft.com/office/drawing/2014/main" id="{81FBE830-6BFA-4891-ABA9-9E68FB43B1BA}"/>
                    </a:ext>
                  </a:extLst>
                </p:cNvPr>
                <p:cNvPicPr/>
                <p:nvPr/>
              </p:nvPicPr>
              <p:blipFill>
                <a:blip r:embed="rId46"/>
                <a:stretch>
                  <a:fillRect/>
                </a:stretch>
              </p:blipFill>
              <p:spPr>
                <a:xfrm>
                  <a:off x="6816347" y="5230507"/>
                  <a:ext cx="16452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B1616DD3-3D25-4A3A-9DF6-B83FF6CFEB53}"/>
                    </a:ext>
                  </a:extLst>
                </p14:cNvPr>
                <p14:cNvContentPartPr/>
                <p14:nvPr/>
              </p14:nvContentPartPr>
              <p14:xfrm>
                <a:off x="7039547" y="5351467"/>
                <a:ext cx="131040" cy="72720"/>
              </p14:xfrm>
            </p:contentPart>
          </mc:Choice>
          <mc:Fallback>
            <p:pic>
              <p:nvPicPr>
                <p:cNvPr id="31" name="Freihand 30">
                  <a:extLst>
                    <a:ext uri="{FF2B5EF4-FFF2-40B4-BE49-F238E27FC236}">
                      <a16:creationId xmlns:a16="http://schemas.microsoft.com/office/drawing/2014/main" id="{B1616DD3-3D25-4A3A-9DF6-B83FF6CFEB53}"/>
                    </a:ext>
                  </a:extLst>
                </p:cNvPr>
                <p:cNvPicPr/>
                <p:nvPr/>
              </p:nvPicPr>
              <p:blipFill>
                <a:blip r:embed="rId48"/>
                <a:stretch>
                  <a:fillRect/>
                </a:stretch>
              </p:blipFill>
              <p:spPr>
                <a:xfrm>
                  <a:off x="7035227" y="5347147"/>
                  <a:ext cx="1396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3D6C77A4-AAD5-4666-93D1-EF436796FD4D}"/>
                    </a:ext>
                  </a:extLst>
                </p14:cNvPr>
                <p14:cNvContentPartPr/>
                <p14:nvPr/>
              </p14:nvContentPartPr>
              <p14:xfrm>
                <a:off x="7106147" y="5204227"/>
                <a:ext cx="10440" cy="7920"/>
              </p14:xfrm>
            </p:contentPart>
          </mc:Choice>
          <mc:Fallback>
            <p:pic>
              <p:nvPicPr>
                <p:cNvPr id="32" name="Freihand 31">
                  <a:extLst>
                    <a:ext uri="{FF2B5EF4-FFF2-40B4-BE49-F238E27FC236}">
                      <a16:creationId xmlns:a16="http://schemas.microsoft.com/office/drawing/2014/main" id="{3D6C77A4-AAD5-4666-93D1-EF436796FD4D}"/>
                    </a:ext>
                  </a:extLst>
                </p:cNvPr>
                <p:cNvPicPr/>
                <p:nvPr/>
              </p:nvPicPr>
              <p:blipFill>
                <a:blip r:embed="rId50"/>
                <a:stretch>
                  <a:fillRect/>
                </a:stretch>
              </p:blipFill>
              <p:spPr>
                <a:xfrm>
                  <a:off x="7101827" y="5199907"/>
                  <a:ext cx="190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9165A6EB-AA70-4517-9D14-9550929DBFC1}"/>
                    </a:ext>
                  </a:extLst>
                </p14:cNvPr>
                <p14:cNvContentPartPr/>
                <p14:nvPr/>
              </p14:nvContentPartPr>
              <p14:xfrm>
                <a:off x="7197227" y="5194507"/>
                <a:ext cx="279000" cy="249120"/>
              </p14:xfrm>
            </p:contentPart>
          </mc:Choice>
          <mc:Fallback>
            <p:pic>
              <p:nvPicPr>
                <p:cNvPr id="33" name="Freihand 32">
                  <a:extLst>
                    <a:ext uri="{FF2B5EF4-FFF2-40B4-BE49-F238E27FC236}">
                      <a16:creationId xmlns:a16="http://schemas.microsoft.com/office/drawing/2014/main" id="{9165A6EB-AA70-4517-9D14-9550929DBFC1}"/>
                    </a:ext>
                  </a:extLst>
                </p:cNvPr>
                <p:cNvPicPr/>
                <p:nvPr/>
              </p:nvPicPr>
              <p:blipFill>
                <a:blip r:embed="rId52"/>
                <a:stretch>
                  <a:fillRect/>
                </a:stretch>
              </p:blipFill>
              <p:spPr>
                <a:xfrm>
                  <a:off x="7192907" y="5190187"/>
                  <a:ext cx="28764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041EE416-A2CF-4108-991C-40493823A401}"/>
                    </a:ext>
                  </a:extLst>
                </p14:cNvPr>
                <p14:cNvContentPartPr/>
                <p14:nvPr/>
              </p14:nvContentPartPr>
              <p14:xfrm>
                <a:off x="7034147" y="5486827"/>
                <a:ext cx="476280" cy="81720"/>
              </p14:xfrm>
            </p:contentPart>
          </mc:Choice>
          <mc:Fallback>
            <p:pic>
              <p:nvPicPr>
                <p:cNvPr id="34" name="Freihand 33">
                  <a:extLst>
                    <a:ext uri="{FF2B5EF4-FFF2-40B4-BE49-F238E27FC236}">
                      <a16:creationId xmlns:a16="http://schemas.microsoft.com/office/drawing/2014/main" id="{041EE416-A2CF-4108-991C-40493823A401}"/>
                    </a:ext>
                  </a:extLst>
                </p:cNvPr>
                <p:cNvPicPr/>
                <p:nvPr/>
              </p:nvPicPr>
              <p:blipFill>
                <a:blip r:embed="rId54"/>
                <a:stretch>
                  <a:fillRect/>
                </a:stretch>
              </p:blipFill>
              <p:spPr>
                <a:xfrm>
                  <a:off x="7029827" y="5482507"/>
                  <a:ext cx="4849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6" name="Freihand 35">
                  <a:extLst>
                    <a:ext uri="{FF2B5EF4-FFF2-40B4-BE49-F238E27FC236}">
                      <a16:creationId xmlns:a16="http://schemas.microsoft.com/office/drawing/2014/main" id="{EE33A59E-1B05-4F70-ACB5-A38889743FF3}"/>
                    </a:ext>
                  </a:extLst>
                </p14:cNvPr>
                <p14:cNvContentPartPr/>
                <p14:nvPr/>
              </p14:nvContentPartPr>
              <p14:xfrm>
                <a:off x="7502507" y="5320867"/>
                <a:ext cx="178200" cy="69840"/>
              </p14:xfrm>
            </p:contentPart>
          </mc:Choice>
          <mc:Fallback>
            <p:pic>
              <p:nvPicPr>
                <p:cNvPr id="36" name="Freihand 35">
                  <a:extLst>
                    <a:ext uri="{FF2B5EF4-FFF2-40B4-BE49-F238E27FC236}">
                      <a16:creationId xmlns:a16="http://schemas.microsoft.com/office/drawing/2014/main" id="{EE33A59E-1B05-4F70-ACB5-A38889743FF3}"/>
                    </a:ext>
                  </a:extLst>
                </p:cNvPr>
                <p:cNvPicPr/>
                <p:nvPr/>
              </p:nvPicPr>
              <p:blipFill>
                <a:blip r:embed="rId56"/>
                <a:stretch>
                  <a:fillRect/>
                </a:stretch>
              </p:blipFill>
              <p:spPr>
                <a:xfrm>
                  <a:off x="7498187" y="5316547"/>
                  <a:ext cx="1868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7" name="Freihand 36">
                  <a:extLst>
                    <a:ext uri="{FF2B5EF4-FFF2-40B4-BE49-F238E27FC236}">
                      <a16:creationId xmlns:a16="http://schemas.microsoft.com/office/drawing/2014/main" id="{F1564BCE-1525-4380-A484-76539C3833D4}"/>
                    </a:ext>
                  </a:extLst>
                </p14:cNvPr>
                <p14:cNvContentPartPr/>
                <p14:nvPr/>
              </p14:nvContentPartPr>
              <p14:xfrm>
                <a:off x="7674587" y="5279827"/>
                <a:ext cx="30960" cy="17280"/>
              </p14:xfrm>
            </p:contentPart>
          </mc:Choice>
          <mc:Fallback>
            <p:pic>
              <p:nvPicPr>
                <p:cNvPr id="37" name="Freihand 36">
                  <a:extLst>
                    <a:ext uri="{FF2B5EF4-FFF2-40B4-BE49-F238E27FC236}">
                      <a16:creationId xmlns:a16="http://schemas.microsoft.com/office/drawing/2014/main" id="{F1564BCE-1525-4380-A484-76539C3833D4}"/>
                    </a:ext>
                  </a:extLst>
                </p:cNvPr>
                <p:cNvPicPr/>
                <p:nvPr/>
              </p:nvPicPr>
              <p:blipFill>
                <a:blip r:embed="rId58"/>
                <a:stretch>
                  <a:fillRect/>
                </a:stretch>
              </p:blipFill>
              <p:spPr>
                <a:xfrm>
                  <a:off x="7670267" y="5275507"/>
                  <a:ext cx="3960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8" name="Freihand 37">
                  <a:extLst>
                    <a:ext uri="{FF2B5EF4-FFF2-40B4-BE49-F238E27FC236}">
                      <a16:creationId xmlns:a16="http://schemas.microsoft.com/office/drawing/2014/main" id="{0B909825-9906-4692-84F9-C68B7CA132D2}"/>
                    </a:ext>
                  </a:extLst>
                </p14:cNvPr>
                <p14:cNvContentPartPr/>
                <p14:nvPr/>
              </p14:nvContentPartPr>
              <p14:xfrm>
                <a:off x="7720667" y="5247067"/>
                <a:ext cx="211320" cy="131040"/>
              </p14:xfrm>
            </p:contentPart>
          </mc:Choice>
          <mc:Fallback>
            <p:pic>
              <p:nvPicPr>
                <p:cNvPr id="38" name="Freihand 37">
                  <a:extLst>
                    <a:ext uri="{FF2B5EF4-FFF2-40B4-BE49-F238E27FC236}">
                      <a16:creationId xmlns:a16="http://schemas.microsoft.com/office/drawing/2014/main" id="{0B909825-9906-4692-84F9-C68B7CA132D2}"/>
                    </a:ext>
                  </a:extLst>
                </p:cNvPr>
                <p:cNvPicPr/>
                <p:nvPr/>
              </p:nvPicPr>
              <p:blipFill>
                <a:blip r:embed="rId60"/>
                <a:stretch>
                  <a:fillRect/>
                </a:stretch>
              </p:blipFill>
              <p:spPr>
                <a:xfrm>
                  <a:off x="7716347" y="5242387"/>
                  <a:ext cx="21996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9" name="Freihand 38">
                  <a:extLst>
                    <a:ext uri="{FF2B5EF4-FFF2-40B4-BE49-F238E27FC236}">
                      <a16:creationId xmlns:a16="http://schemas.microsoft.com/office/drawing/2014/main" id="{87A834A2-5C6C-43A1-BC5D-51C5A828D454}"/>
                    </a:ext>
                  </a:extLst>
                </p14:cNvPr>
                <p14:cNvContentPartPr/>
                <p14:nvPr/>
              </p14:nvContentPartPr>
              <p14:xfrm>
                <a:off x="7938467" y="5286307"/>
                <a:ext cx="49680" cy="82080"/>
              </p14:xfrm>
            </p:contentPart>
          </mc:Choice>
          <mc:Fallback>
            <p:pic>
              <p:nvPicPr>
                <p:cNvPr id="39" name="Freihand 38">
                  <a:extLst>
                    <a:ext uri="{FF2B5EF4-FFF2-40B4-BE49-F238E27FC236}">
                      <a16:creationId xmlns:a16="http://schemas.microsoft.com/office/drawing/2014/main" id="{87A834A2-5C6C-43A1-BC5D-51C5A828D454}"/>
                    </a:ext>
                  </a:extLst>
                </p:cNvPr>
                <p:cNvPicPr/>
                <p:nvPr/>
              </p:nvPicPr>
              <p:blipFill>
                <a:blip r:embed="rId62"/>
                <a:stretch>
                  <a:fillRect/>
                </a:stretch>
              </p:blipFill>
              <p:spPr>
                <a:xfrm>
                  <a:off x="7934147" y="5281987"/>
                  <a:ext cx="583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07F83D5F-562E-42F5-899B-6C02809181E8}"/>
                    </a:ext>
                  </a:extLst>
                </p14:cNvPr>
                <p14:cNvContentPartPr/>
                <p14:nvPr/>
              </p14:nvContentPartPr>
              <p14:xfrm>
                <a:off x="8003627" y="5238427"/>
                <a:ext cx="158760" cy="214200"/>
              </p14:xfrm>
            </p:contentPart>
          </mc:Choice>
          <mc:Fallback>
            <p:pic>
              <p:nvPicPr>
                <p:cNvPr id="40" name="Freihand 39">
                  <a:extLst>
                    <a:ext uri="{FF2B5EF4-FFF2-40B4-BE49-F238E27FC236}">
                      <a16:creationId xmlns:a16="http://schemas.microsoft.com/office/drawing/2014/main" id="{07F83D5F-562E-42F5-899B-6C02809181E8}"/>
                    </a:ext>
                  </a:extLst>
                </p:cNvPr>
                <p:cNvPicPr/>
                <p:nvPr/>
              </p:nvPicPr>
              <p:blipFill>
                <a:blip r:embed="rId64"/>
                <a:stretch>
                  <a:fillRect/>
                </a:stretch>
              </p:blipFill>
              <p:spPr>
                <a:xfrm>
                  <a:off x="7999307" y="5234107"/>
                  <a:ext cx="16740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1" name="Freihand 40">
                  <a:extLst>
                    <a:ext uri="{FF2B5EF4-FFF2-40B4-BE49-F238E27FC236}">
                      <a16:creationId xmlns:a16="http://schemas.microsoft.com/office/drawing/2014/main" id="{EA73CFAF-ECF2-40E0-8812-E7FA25061092}"/>
                    </a:ext>
                  </a:extLst>
                </p14:cNvPr>
                <p14:cNvContentPartPr/>
                <p14:nvPr/>
              </p14:nvContentPartPr>
              <p14:xfrm>
                <a:off x="8244107" y="5190547"/>
                <a:ext cx="367200" cy="185040"/>
              </p14:xfrm>
            </p:contentPart>
          </mc:Choice>
          <mc:Fallback>
            <p:pic>
              <p:nvPicPr>
                <p:cNvPr id="41" name="Freihand 40">
                  <a:extLst>
                    <a:ext uri="{FF2B5EF4-FFF2-40B4-BE49-F238E27FC236}">
                      <a16:creationId xmlns:a16="http://schemas.microsoft.com/office/drawing/2014/main" id="{EA73CFAF-ECF2-40E0-8812-E7FA25061092}"/>
                    </a:ext>
                  </a:extLst>
                </p:cNvPr>
                <p:cNvPicPr/>
                <p:nvPr/>
              </p:nvPicPr>
              <p:blipFill>
                <a:blip r:embed="rId66"/>
                <a:stretch>
                  <a:fillRect/>
                </a:stretch>
              </p:blipFill>
              <p:spPr>
                <a:xfrm>
                  <a:off x="8239787" y="5186227"/>
                  <a:ext cx="37584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Freihand 42">
                  <a:extLst>
                    <a:ext uri="{FF2B5EF4-FFF2-40B4-BE49-F238E27FC236}">
                      <a16:creationId xmlns:a16="http://schemas.microsoft.com/office/drawing/2014/main" id="{7E22F8FB-3127-4EAC-B0B0-E2453E3A0693}"/>
                    </a:ext>
                  </a:extLst>
                </p14:cNvPr>
                <p14:cNvContentPartPr/>
                <p14:nvPr/>
              </p14:nvContentPartPr>
              <p14:xfrm>
                <a:off x="7321067" y="5314387"/>
                <a:ext cx="110160" cy="106920"/>
              </p14:xfrm>
            </p:contentPart>
          </mc:Choice>
          <mc:Fallback>
            <p:pic>
              <p:nvPicPr>
                <p:cNvPr id="43" name="Freihand 42">
                  <a:extLst>
                    <a:ext uri="{FF2B5EF4-FFF2-40B4-BE49-F238E27FC236}">
                      <a16:creationId xmlns:a16="http://schemas.microsoft.com/office/drawing/2014/main" id="{7E22F8FB-3127-4EAC-B0B0-E2453E3A0693}"/>
                    </a:ext>
                  </a:extLst>
                </p:cNvPr>
                <p:cNvPicPr/>
                <p:nvPr/>
              </p:nvPicPr>
              <p:blipFill>
                <a:blip r:embed="rId68"/>
                <a:stretch>
                  <a:fillRect/>
                </a:stretch>
              </p:blipFill>
              <p:spPr>
                <a:xfrm>
                  <a:off x="7316747" y="5310067"/>
                  <a:ext cx="118800" cy="115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9">
            <p14:nvContentPartPr>
              <p14:cNvPr id="53" name="Freihand 52">
                <a:extLst>
                  <a:ext uri="{FF2B5EF4-FFF2-40B4-BE49-F238E27FC236}">
                    <a16:creationId xmlns:a16="http://schemas.microsoft.com/office/drawing/2014/main" id="{AEEFA581-398B-42BC-A9AE-D70FD2FB4E43}"/>
                  </a:ext>
                </a:extLst>
              </p14:cNvPr>
              <p14:cNvContentPartPr/>
              <p14:nvPr/>
            </p14:nvContentPartPr>
            <p14:xfrm>
              <a:off x="6695387" y="5824147"/>
              <a:ext cx="119880" cy="82440"/>
            </p14:xfrm>
          </p:contentPart>
        </mc:Choice>
        <mc:Fallback>
          <p:pic>
            <p:nvPicPr>
              <p:cNvPr id="53" name="Freihand 52">
                <a:extLst>
                  <a:ext uri="{FF2B5EF4-FFF2-40B4-BE49-F238E27FC236}">
                    <a16:creationId xmlns:a16="http://schemas.microsoft.com/office/drawing/2014/main" id="{AEEFA581-398B-42BC-A9AE-D70FD2FB4E43}"/>
                  </a:ext>
                </a:extLst>
              </p:cNvPr>
              <p:cNvPicPr/>
              <p:nvPr/>
            </p:nvPicPr>
            <p:blipFill>
              <a:blip r:embed="rId70"/>
              <a:stretch>
                <a:fillRect/>
              </a:stretch>
            </p:blipFill>
            <p:spPr>
              <a:xfrm>
                <a:off x="6691067" y="5819827"/>
                <a:ext cx="128520" cy="91080"/>
              </a:xfrm>
              <a:prstGeom prst="rect">
                <a:avLst/>
              </a:prstGeom>
            </p:spPr>
          </p:pic>
        </mc:Fallback>
      </mc:AlternateContent>
      <p:grpSp>
        <p:nvGrpSpPr>
          <p:cNvPr id="57" name="Gruppieren 56">
            <a:extLst>
              <a:ext uri="{FF2B5EF4-FFF2-40B4-BE49-F238E27FC236}">
                <a16:creationId xmlns:a16="http://schemas.microsoft.com/office/drawing/2014/main" id="{9F455F58-7101-40CE-9803-2DF3A88E4603}"/>
              </a:ext>
            </a:extLst>
          </p:cNvPr>
          <p:cNvGrpSpPr/>
          <p:nvPr/>
        </p:nvGrpSpPr>
        <p:grpSpPr>
          <a:xfrm>
            <a:off x="7018667" y="5719387"/>
            <a:ext cx="546120" cy="256680"/>
            <a:chOff x="7018667" y="5719387"/>
            <a:chExt cx="546120" cy="256680"/>
          </a:xfrm>
        </p:grpSpPr>
        <mc:AlternateContent xmlns:mc="http://schemas.openxmlformats.org/markup-compatibility/2006">
          <mc:Choice xmlns:p14="http://schemas.microsoft.com/office/powerpoint/2010/main" Requires="p14">
            <p:contentPart p14:bwMode="auto" r:id="rId71">
              <p14:nvContentPartPr>
                <p14:cNvPr id="54" name="Freihand 53">
                  <a:extLst>
                    <a:ext uri="{FF2B5EF4-FFF2-40B4-BE49-F238E27FC236}">
                      <a16:creationId xmlns:a16="http://schemas.microsoft.com/office/drawing/2014/main" id="{32BF10CF-BE33-44BB-AF04-346D9BDFC520}"/>
                    </a:ext>
                  </a:extLst>
                </p14:cNvPr>
                <p14:cNvContentPartPr/>
                <p14:nvPr/>
              </p14:nvContentPartPr>
              <p14:xfrm>
                <a:off x="7059707" y="5787427"/>
                <a:ext cx="164520" cy="87840"/>
              </p14:xfrm>
            </p:contentPart>
          </mc:Choice>
          <mc:Fallback>
            <p:pic>
              <p:nvPicPr>
                <p:cNvPr id="54" name="Freihand 53">
                  <a:extLst>
                    <a:ext uri="{FF2B5EF4-FFF2-40B4-BE49-F238E27FC236}">
                      <a16:creationId xmlns:a16="http://schemas.microsoft.com/office/drawing/2014/main" id="{32BF10CF-BE33-44BB-AF04-346D9BDFC520}"/>
                    </a:ext>
                  </a:extLst>
                </p:cNvPr>
                <p:cNvPicPr/>
                <p:nvPr/>
              </p:nvPicPr>
              <p:blipFill>
                <a:blip r:embed="rId72"/>
                <a:stretch>
                  <a:fillRect/>
                </a:stretch>
              </p:blipFill>
              <p:spPr>
                <a:xfrm>
                  <a:off x="7055387" y="5783107"/>
                  <a:ext cx="1731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5" name="Freihand 54">
                  <a:extLst>
                    <a:ext uri="{FF2B5EF4-FFF2-40B4-BE49-F238E27FC236}">
                      <a16:creationId xmlns:a16="http://schemas.microsoft.com/office/drawing/2014/main" id="{2135917C-A880-4307-9A64-E35459E1B22D}"/>
                    </a:ext>
                  </a:extLst>
                </p14:cNvPr>
                <p14:cNvContentPartPr/>
                <p14:nvPr/>
              </p14:nvContentPartPr>
              <p14:xfrm>
                <a:off x="7244387" y="5719387"/>
                <a:ext cx="252360" cy="168480"/>
              </p14:xfrm>
            </p:contentPart>
          </mc:Choice>
          <mc:Fallback>
            <p:pic>
              <p:nvPicPr>
                <p:cNvPr id="55" name="Freihand 54">
                  <a:extLst>
                    <a:ext uri="{FF2B5EF4-FFF2-40B4-BE49-F238E27FC236}">
                      <a16:creationId xmlns:a16="http://schemas.microsoft.com/office/drawing/2014/main" id="{2135917C-A880-4307-9A64-E35459E1B22D}"/>
                    </a:ext>
                  </a:extLst>
                </p:cNvPr>
                <p:cNvPicPr/>
                <p:nvPr/>
              </p:nvPicPr>
              <p:blipFill>
                <a:blip r:embed="rId74"/>
                <a:stretch>
                  <a:fillRect/>
                </a:stretch>
              </p:blipFill>
              <p:spPr>
                <a:xfrm>
                  <a:off x="7240067" y="5715067"/>
                  <a:ext cx="2610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6" name="Freihand 55">
                  <a:extLst>
                    <a:ext uri="{FF2B5EF4-FFF2-40B4-BE49-F238E27FC236}">
                      <a16:creationId xmlns:a16="http://schemas.microsoft.com/office/drawing/2014/main" id="{6C27803A-D4F0-4B18-A4FF-F1330D27D1D9}"/>
                    </a:ext>
                  </a:extLst>
                </p14:cNvPr>
                <p14:cNvContentPartPr/>
                <p14:nvPr/>
              </p14:nvContentPartPr>
              <p14:xfrm>
                <a:off x="7018667" y="5910907"/>
                <a:ext cx="546120" cy="65160"/>
              </p14:xfrm>
            </p:contentPart>
          </mc:Choice>
          <mc:Fallback>
            <p:pic>
              <p:nvPicPr>
                <p:cNvPr id="56" name="Freihand 55">
                  <a:extLst>
                    <a:ext uri="{FF2B5EF4-FFF2-40B4-BE49-F238E27FC236}">
                      <a16:creationId xmlns:a16="http://schemas.microsoft.com/office/drawing/2014/main" id="{6C27803A-D4F0-4B18-A4FF-F1330D27D1D9}"/>
                    </a:ext>
                  </a:extLst>
                </p:cNvPr>
                <p:cNvPicPr/>
                <p:nvPr/>
              </p:nvPicPr>
              <p:blipFill>
                <a:blip r:embed="rId76"/>
                <a:stretch>
                  <a:fillRect/>
                </a:stretch>
              </p:blipFill>
              <p:spPr>
                <a:xfrm>
                  <a:off x="7014347" y="5906587"/>
                  <a:ext cx="554760" cy="73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7">
            <p14:nvContentPartPr>
              <p14:cNvPr id="58" name="Freihand 57">
                <a:extLst>
                  <a:ext uri="{FF2B5EF4-FFF2-40B4-BE49-F238E27FC236}">
                    <a16:creationId xmlns:a16="http://schemas.microsoft.com/office/drawing/2014/main" id="{8AA3B8EE-48C0-422B-9279-B39CEA795B86}"/>
                  </a:ext>
                </a:extLst>
              </p14:cNvPr>
              <p14:cNvContentPartPr/>
              <p14:nvPr/>
            </p14:nvContentPartPr>
            <p14:xfrm>
              <a:off x="7780067" y="5758267"/>
              <a:ext cx="107640" cy="55800"/>
            </p14:xfrm>
          </p:contentPart>
        </mc:Choice>
        <mc:Fallback>
          <p:pic>
            <p:nvPicPr>
              <p:cNvPr id="58" name="Freihand 57">
                <a:extLst>
                  <a:ext uri="{FF2B5EF4-FFF2-40B4-BE49-F238E27FC236}">
                    <a16:creationId xmlns:a16="http://schemas.microsoft.com/office/drawing/2014/main" id="{8AA3B8EE-48C0-422B-9279-B39CEA795B86}"/>
                  </a:ext>
                </a:extLst>
              </p:cNvPr>
              <p:cNvPicPr/>
              <p:nvPr/>
            </p:nvPicPr>
            <p:blipFill>
              <a:blip r:embed="rId78"/>
              <a:stretch>
                <a:fillRect/>
              </a:stretch>
            </p:blipFill>
            <p:spPr>
              <a:xfrm>
                <a:off x="7775747" y="5753947"/>
                <a:ext cx="1162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9" name="Freihand 58">
                <a:extLst>
                  <a:ext uri="{FF2B5EF4-FFF2-40B4-BE49-F238E27FC236}">
                    <a16:creationId xmlns:a16="http://schemas.microsoft.com/office/drawing/2014/main" id="{487E8ACA-4547-40FD-BB06-1305F17F6BFA}"/>
                  </a:ext>
                </a:extLst>
              </p14:cNvPr>
              <p14:cNvContentPartPr/>
              <p14:nvPr/>
            </p14:nvContentPartPr>
            <p14:xfrm>
              <a:off x="8349227" y="5705707"/>
              <a:ext cx="90360" cy="96120"/>
            </p14:xfrm>
          </p:contentPart>
        </mc:Choice>
        <mc:Fallback>
          <p:pic>
            <p:nvPicPr>
              <p:cNvPr id="59" name="Freihand 58">
                <a:extLst>
                  <a:ext uri="{FF2B5EF4-FFF2-40B4-BE49-F238E27FC236}">
                    <a16:creationId xmlns:a16="http://schemas.microsoft.com/office/drawing/2014/main" id="{487E8ACA-4547-40FD-BB06-1305F17F6BFA}"/>
                  </a:ext>
                </a:extLst>
              </p:cNvPr>
              <p:cNvPicPr/>
              <p:nvPr/>
            </p:nvPicPr>
            <p:blipFill>
              <a:blip r:embed="rId80"/>
              <a:stretch>
                <a:fillRect/>
              </a:stretch>
            </p:blipFill>
            <p:spPr>
              <a:xfrm>
                <a:off x="8344907" y="5701387"/>
                <a:ext cx="99000" cy="104760"/>
              </a:xfrm>
              <a:prstGeom prst="rect">
                <a:avLst/>
              </a:prstGeom>
            </p:spPr>
          </p:pic>
        </mc:Fallback>
      </mc:AlternateContent>
      <p:grpSp>
        <p:nvGrpSpPr>
          <p:cNvPr id="71" name="Gruppieren 70">
            <a:extLst>
              <a:ext uri="{FF2B5EF4-FFF2-40B4-BE49-F238E27FC236}">
                <a16:creationId xmlns:a16="http://schemas.microsoft.com/office/drawing/2014/main" id="{398054E8-950F-49EA-9959-B49EA3D1FA45}"/>
              </a:ext>
            </a:extLst>
          </p:cNvPr>
          <p:cNvGrpSpPr/>
          <p:nvPr/>
        </p:nvGrpSpPr>
        <p:grpSpPr>
          <a:xfrm>
            <a:off x="7075187" y="4730467"/>
            <a:ext cx="189720" cy="280440"/>
            <a:chOff x="7075187" y="4730467"/>
            <a:chExt cx="189720" cy="280440"/>
          </a:xfrm>
        </p:grpSpPr>
        <mc:AlternateContent xmlns:mc="http://schemas.openxmlformats.org/markup-compatibility/2006">
          <mc:Choice xmlns:p14="http://schemas.microsoft.com/office/powerpoint/2010/main" Requires="p14">
            <p:contentPart p14:bwMode="auto" r:id="rId81">
              <p14:nvContentPartPr>
                <p14:cNvPr id="60" name="Freihand 59">
                  <a:extLst>
                    <a:ext uri="{FF2B5EF4-FFF2-40B4-BE49-F238E27FC236}">
                      <a16:creationId xmlns:a16="http://schemas.microsoft.com/office/drawing/2014/main" id="{0CE2D09A-6033-4011-B337-0F27A55E04BF}"/>
                    </a:ext>
                  </a:extLst>
                </p14:cNvPr>
                <p14:cNvContentPartPr/>
                <p14:nvPr/>
              </p14:nvContentPartPr>
              <p14:xfrm>
                <a:off x="7140347" y="4730467"/>
                <a:ext cx="20160" cy="195120"/>
              </p14:xfrm>
            </p:contentPart>
          </mc:Choice>
          <mc:Fallback>
            <p:pic>
              <p:nvPicPr>
                <p:cNvPr id="60" name="Freihand 59">
                  <a:extLst>
                    <a:ext uri="{FF2B5EF4-FFF2-40B4-BE49-F238E27FC236}">
                      <a16:creationId xmlns:a16="http://schemas.microsoft.com/office/drawing/2014/main" id="{0CE2D09A-6033-4011-B337-0F27A55E04BF}"/>
                    </a:ext>
                  </a:extLst>
                </p:cNvPr>
                <p:cNvPicPr/>
                <p:nvPr/>
              </p:nvPicPr>
              <p:blipFill>
                <a:blip r:embed="rId82"/>
                <a:stretch>
                  <a:fillRect/>
                </a:stretch>
              </p:blipFill>
              <p:spPr>
                <a:xfrm>
                  <a:off x="7136027" y="4726147"/>
                  <a:ext cx="2880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1" name="Freihand 60">
                  <a:extLst>
                    <a:ext uri="{FF2B5EF4-FFF2-40B4-BE49-F238E27FC236}">
                      <a16:creationId xmlns:a16="http://schemas.microsoft.com/office/drawing/2014/main" id="{E63E1574-630C-49EE-B3A3-06D58297A3B9}"/>
                    </a:ext>
                  </a:extLst>
                </p14:cNvPr>
                <p14:cNvContentPartPr/>
                <p14:nvPr/>
              </p14:nvContentPartPr>
              <p14:xfrm>
                <a:off x="7075187" y="4816507"/>
                <a:ext cx="189720" cy="194400"/>
              </p14:xfrm>
            </p:contentPart>
          </mc:Choice>
          <mc:Fallback>
            <p:pic>
              <p:nvPicPr>
                <p:cNvPr id="61" name="Freihand 60">
                  <a:extLst>
                    <a:ext uri="{FF2B5EF4-FFF2-40B4-BE49-F238E27FC236}">
                      <a16:creationId xmlns:a16="http://schemas.microsoft.com/office/drawing/2014/main" id="{E63E1574-630C-49EE-B3A3-06D58297A3B9}"/>
                    </a:ext>
                  </a:extLst>
                </p:cNvPr>
                <p:cNvPicPr/>
                <p:nvPr/>
              </p:nvPicPr>
              <p:blipFill>
                <a:blip r:embed="rId84"/>
                <a:stretch>
                  <a:fillRect/>
                </a:stretch>
              </p:blipFill>
              <p:spPr>
                <a:xfrm>
                  <a:off x="7070867" y="4812187"/>
                  <a:ext cx="198360" cy="203040"/>
                </a:xfrm>
                <a:prstGeom prst="rect">
                  <a:avLst/>
                </a:prstGeom>
              </p:spPr>
            </p:pic>
          </mc:Fallback>
        </mc:AlternateContent>
      </p:grpSp>
      <p:grpSp>
        <p:nvGrpSpPr>
          <p:cNvPr id="70" name="Gruppieren 69">
            <a:extLst>
              <a:ext uri="{FF2B5EF4-FFF2-40B4-BE49-F238E27FC236}">
                <a16:creationId xmlns:a16="http://schemas.microsoft.com/office/drawing/2014/main" id="{9E265483-836D-436B-973E-0A941DA464FC}"/>
              </a:ext>
            </a:extLst>
          </p:cNvPr>
          <p:cNvGrpSpPr/>
          <p:nvPr/>
        </p:nvGrpSpPr>
        <p:grpSpPr>
          <a:xfrm>
            <a:off x="6765587" y="4246987"/>
            <a:ext cx="1336320" cy="287640"/>
            <a:chOff x="6765587" y="4246987"/>
            <a:chExt cx="1336320" cy="287640"/>
          </a:xfrm>
        </p:grpSpPr>
        <mc:AlternateContent xmlns:mc="http://schemas.openxmlformats.org/markup-compatibility/2006">
          <mc:Choice xmlns:p14="http://schemas.microsoft.com/office/powerpoint/2010/main" Requires="p14">
            <p:contentPart p14:bwMode="auto" r:id="rId85">
              <p14:nvContentPartPr>
                <p14:cNvPr id="62" name="Freihand 61">
                  <a:extLst>
                    <a:ext uri="{FF2B5EF4-FFF2-40B4-BE49-F238E27FC236}">
                      <a16:creationId xmlns:a16="http://schemas.microsoft.com/office/drawing/2014/main" id="{34FFE1D6-23A4-4D77-A949-D62D17ABD739}"/>
                    </a:ext>
                  </a:extLst>
                </p14:cNvPr>
                <p14:cNvContentPartPr/>
                <p14:nvPr/>
              </p14:nvContentPartPr>
              <p14:xfrm>
                <a:off x="6765587" y="4347427"/>
                <a:ext cx="105480" cy="182880"/>
              </p14:xfrm>
            </p:contentPart>
          </mc:Choice>
          <mc:Fallback>
            <p:pic>
              <p:nvPicPr>
                <p:cNvPr id="62" name="Freihand 61">
                  <a:extLst>
                    <a:ext uri="{FF2B5EF4-FFF2-40B4-BE49-F238E27FC236}">
                      <a16:creationId xmlns:a16="http://schemas.microsoft.com/office/drawing/2014/main" id="{34FFE1D6-23A4-4D77-A949-D62D17ABD739}"/>
                    </a:ext>
                  </a:extLst>
                </p:cNvPr>
                <p:cNvPicPr/>
                <p:nvPr/>
              </p:nvPicPr>
              <p:blipFill>
                <a:blip r:embed="rId86"/>
                <a:stretch>
                  <a:fillRect/>
                </a:stretch>
              </p:blipFill>
              <p:spPr>
                <a:xfrm>
                  <a:off x="6761267" y="4343107"/>
                  <a:ext cx="11412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3" name="Freihand 62">
                  <a:extLst>
                    <a:ext uri="{FF2B5EF4-FFF2-40B4-BE49-F238E27FC236}">
                      <a16:creationId xmlns:a16="http://schemas.microsoft.com/office/drawing/2014/main" id="{F579038A-11B0-4A86-A089-FCE91616B870}"/>
                    </a:ext>
                  </a:extLst>
                </p14:cNvPr>
                <p14:cNvContentPartPr/>
                <p14:nvPr/>
              </p14:nvContentPartPr>
              <p14:xfrm>
                <a:off x="6927947" y="4396747"/>
                <a:ext cx="357480" cy="97920"/>
              </p14:xfrm>
            </p:contentPart>
          </mc:Choice>
          <mc:Fallback>
            <p:pic>
              <p:nvPicPr>
                <p:cNvPr id="63" name="Freihand 62">
                  <a:extLst>
                    <a:ext uri="{FF2B5EF4-FFF2-40B4-BE49-F238E27FC236}">
                      <a16:creationId xmlns:a16="http://schemas.microsoft.com/office/drawing/2014/main" id="{F579038A-11B0-4A86-A089-FCE91616B870}"/>
                    </a:ext>
                  </a:extLst>
                </p:cNvPr>
                <p:cNvPicPr/>
                <p:nvPr/>
              </p:nvPicPr>
              <p:blipFill>
                <a:blip r:embed="rId88"/>
                <a:stretch>
                  <a:fillRect/>
                </a:stretch>
              </p:blipFill>
              <p:spPr>
                <a:xfrm>
                  <a:off x="6923627" y="4392427"/>
                  <a:ext cx="366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4" name="Freihand 63">
                  <a:extLst>
                    <a:ext uri="{FF2B5EF4-FFF2-40B4-BE49-F238E27FC236}">
                      <a16:creationId xmlns:a16="http://schemas.microsoft.com/office/drawing/2014/main" id="{D898E0E5-ABAE-4344-AB18-6EB1797E66FE}"/>
                    </a:ext>
                  </a:extLst>
                </p14:cNvPr>
                <p14:cNvContentPartPr/>
                <p14:nvPr/>
              </p14:nvContentPartPr>
              <p14:xfrm>
                <a:off x="7293347" y="4346707"/>
                <a:ext cx="132480" cy="86400"/>
              </p14:xfrm>
            </p:contentPart>
          </mc:Choice>
          <mc:Fallback>
            <p:pic>
              <p:nvPicPr>
                <p:cNvPr id="64" name="Freihand 63">
                  <a:extLst>
                    <a:ext uri="{FF2B5EF4-FFF2-40B4-BE49-F238E27FC236}">
                      <a16:creationId xmlns:a16="http://schemas.microsoft.com/office/drawing/2014/main" id="{D898E0E5-ABAE-4344-AB18-6EB1797E66FE}"/>
                    </a:ext>
                  </a:extLst>
                </p:cNvPr>
                <p:cNvPicPr/>
                <p:nvPr/>
              </p:nvPicPr>
              <p:blipFill>
                <a:blip r:embed="rId90"/>
                <a:stretch>
                  <a:fillRect/>
                </a:stretch>
              </p:blipFill>
              <p:spPr>
                <a:xfrm>
                  <a:off x="7289027" y="4342387"/>
                  <a:ext cx="1411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5" name="Freihand 64">
                  <a:extLst>
                    <a:ext uri="{FF2B5EF4-FFF2-40B4-BE49-F238E27FC236}">
                      <a16:creationId xmlns:a16="http://schemas.microsoft.com/office/drawing/2014/main" id="{7E747E29-35B7-4C87-9BD3-F7FAC022A269}"/>
                    </a:ext>
                  </a:extLst>
                </p14:cNvPr>
                <p14:cNvContentPartPr/>
                <p14:nvPr/>
              </p14:nvContentPartPr>
              <p14:xfrm>
                <a:off x="7472267" y="4312867"/>
                <a:ext cx="116640" cy="221760"/>
              </p14:xfrm>
            </p:contentPart>
          </mc:Choice>
          <mc:Fallback>
            <p:pic>
              <p:nvPicPr>
                <p:cNvPr id="65" name="Freihand 64">
                  <a:extLst>
                    <a:ext uri="{FF2B5EF4-FFF2-40B4-BE49-F238E27FC236}">
                      <a16:creationId xmlns:a16="http://schemas.microsoft.com/office/drawing/2014/main" id="{7E747E29-35B7-4C87-9BD3-F7FAC022A269}"/>
                    </a:ext>
                  </a:extLst>
                </p:cNvPr>
                <p:cNvPicPr/>
                <p:nvPr/>
              </p:nvPicPr>
              <p:blipFill>
                <a:blip r:embed="rId92"/>
                <a:stretch>
                  <a:fillRect/>
                </a:stretch>
              </p:blipFill>
              <p:spPr>
                <a:xfrm>
                  <a:off x="7467947" y="4308547"/>
                  <a:ext cx="12528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6" name="Freihand 65">
                  <a:extLst>
                    <a:ext uri="{FF2B5EF4-FFF2-40B4-BE49-F238E27FC236}">
                      <a16:creationId xmlns:a16="http://schemas.microsoft.com/office/drawing/2014/main" id="{2BB7EE60-4E6F-440A-8A95-ABF7723D38E2}"/>
                    </a:ext>
                  </a:extLst>
                </p14:cNvPr>
                <p14:cNvContentPartPr/>
                <p14:nvPr/>
              </p14:nvContentPartPr>
              <p14:xfrm>
                <a:off x="7618427" y="4322227"/>
                <a:ext cx="97560" cy="70920"/>
              </p14:xfrm>
            </p:contentPart>
          </mc:Choice>
          <mc:Fallback>
            <p:pic>
              <p:nvPicPr>
                <p:cNvPr id="66" name="Freihand 65">
                  <a:extLst>
                    <a:ext uri="{FF2B5EF4-FFF2-40B4-BE49-F238E27FC236}">
                      <a16:creationId xmlns:a16="http://schemas.microsoft.com/office/drawing/2014/main" id="{2BB7EE60-4E6F-440A-8A95-ABF7723D38E2}"/>
                    </a:ext>
                  </a:extLst>
                </p:cNvPr>
                <p:cNvPicPr/>
                <p:nvPr/>
              </p:nvPicPr>
              <p:blipFill>
                <a:blip r:embed="rId94"/>
                <a:stretch>
                  <a:fillRect/>
                </a:stretch>
              </p:blipFill>
              <p:spPr>
                <a:xfrm>
                  <a:off x="7614107" y="4317907"/>
                  <a:ext cx="10620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7" name="Freihand 66">
                  <a:extLst>
                    <a:ext uri="{FF2B5EF4-FFF2-40B4-BE49-F238E27FC236}">
                      <a16:creationId xmlns:a16="http://schemas.microsoft.com/office/drawing/2014/main" id="{28FFD971-6770-403B-A623-39DAA9730512}"/>
                    </a:ext>
                  </a:extLst>
                </p14:cNvPr>
                <p14:cNvContentPartPr/>
                <p14:nvPr/>
              </p14:nvContentPartPr>
              <p14:xfrm>
                <a:off x="7740107" y="4306027"/>
                <a:ext cx="60480" cy="55080"/>
              </p14:xfrm>
            </p:contentPart>
          </mc:Choice>
          <mc:Fallback>
            <p:pic>
              <p:nvPicPr>
                <p:cNvPr id="67" name="Freihand 66">
                  <a:extLst>
                    <a:ext uri="{FF2B5EF4-FFF2-40B4-BE49-F238E27FC236}">
                      <a16:creationId xmlns:a16="http://schemas.microsoft.com/office/drawing/2014/main" id="{28FFD971-6770-403B-A623-39DAA9730512}"/>
                    </a:ext>
                  </a:extLst>
                </p:cNvPr>
                <p:cNvPicPr/>
                <p:nvPr/>
              </p:nvPicPr>
              <p:blipFill>
                <a:blip r:embed="rId96"/>
                <a:stretch>
                  <a:fillRect/>
                </a:stretch>
              </p:blipFill>
              <p:spPr>
                <a:xfrm>
                  <a:off x="7735787" y="4301707"/>
                  <a:ext cx="691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8" name="Freihand 67">
                  <a:extLst>
                    <a:ext uri="{FF2B5EF4-FFF2-40B4-BE49-F238E27FC236}">
                      <a16:creationId xmlns:a16="http://schemas.microsoft.com/office/drawing/2014/main" id="{B368D3D3-51AA-488B-AA9A-90FD430B8BBC}"/>
                    </a:ext>
                  </a:extLst>
                </p14:cNvPr>
                <p14:cNvContentPartPr/>
                <p14:nvPr/>
              </p14:nvContentPartPr>
              <p14:xfrm>
                <a:off x="7838747" y="4246987"/>
                <a:ext cx="127080" cy="102600"/>
              </p14:xfrm>
            </p:contentPart>
          </mc:Choice>
          <mc:Fallback>
            <p:pic>
              <p:nvPicPr>
                <p:cNvPr id="68" name="Freihand 67">
                  <a:extLst>
                    <a:ext uri="{FF2B5EF4-FFF2-40B4-BE49-F238E27FC236}">
                      <a16:creationId xmlns:a16="http://schemas.microsoft.com/office/drawing/2014/main" id="{B368D3D3-51AA-488B-AA9A-90FD430B8BBC}"/>
                    </a:ext>
                  </a:extLst>
                </p:cNvPr>
                <p:cNvPicPr/>
                <p:nvPr/>
              </p:nvPicPr>
              <p:blipFill>
                <a:blip r:embed="rId98"/>
                <a:stretch>
                  <a:fillRect/>
                </a:stretch>
              </p:blipFill>
              <p:spPr>
                <a:xfrm>
                  <a:off x="7834427" y="4242667"/>
                  <a:ext cx="1357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9" name="Freihand 68">
                  <a:extLst>
                    <a:ext uri="{FF2B5EF4-FFF2-40B4-BE49-F238E27FC236}">
                      <a16:creationId xmlns:a16="http://schemas.microsoft.com/office/drawing/2014/main" id="{787C41C8-4C0D-4A16-ADF9-75CF2CA4BFB0}"/>
                    </a:ext>
                  </a:extLst>
                </p14:cNvPr>
                <p14:cNvContentPartPr/>
                <p14:nvPr/>
              </p14:nvContentPartPr>
              <p14:xfrm>
                <a:off x="7994267" y="4290907"/>
                <a:ext cx="107640" cy="77400"/>
              </p14:xfrm>
            </p:contentPart>
          </mc:Choice>
          <mc:Fallback>
            <p:pic>
              <p:nvPicPr>
                <p:cNvPr id="69" name="Freihand 68">
                  <a:extLst>
                    <a:ext uri="{FF2B5EF4-FFF2-40B4-BE49-F238E27FC236}">
                      <a16:creationId xmlns:a16="http://schemas.microsoft.com/office/drawing/2014/main" id="{787C41C8-4C0D-4A16-ADF9-75CF2CA4BFB0}"/>
                    </a:ext>
                  </a:extLst>
                </p:cNvPr>
                <p:cNvPicPr/>
                <p:nvPr/>
              </p:nvPicPr>
              <p:blipFill>
                <a:blip r:embed="rId100"/>
                <a:stretch>
                  <a:fillRect/>
                </a:stretch>
              </p:blipFill>
              <p:spPr>
                <a:xfrm>
                  <a:off x="7989947" y="4286587"/>
                  <a:ext cx="116280" cy="86040"/>
                </a:xfrm>
                <a:prstGeom prst="rect">
                  <a:avLst/>
                </a:prstGeom>
              </p:spPr>
            </p:pic>
          </mc:Fallback>
        </mc:AlternateContent>
      </p:grpSp>
      <p:grpSp>
        <p:nvGrpSpPr>
          <p:cNvPr id="83" name="Gruppieren 82">
            <a:extLst>
              <a:ext uri="{FF2B5EF4-FFF2-40B4-BE49-F238E27FC236}">
                <a16:creationId xmlns:a16="http://schemas.microsoft.com/office/drawing/2014/main" id="{B5245373-F631-44C7-8B90-5370A6D131A7}"/>
              </a:ext>
            </a:extLst>
          </p:cNvPr>
          <p:cNvGrpSpPr/>
          <p:nvPr/>
        </p:nvGrpSpPr>
        <p:grpSpPr>
          <a:xfrm>
            <a:off x="6916067" y="6039787"/>
            <a:ext cx="1311840" cy="526680"/>
            <a:chOff x="6916067" y="6039787"/>
            <a:chExt cx="1311840" cy="526680"/>
          </a:xfrm>
        </p:grpSpPr>
        <mc:AlternateContent xmlns:mc="http://schemas.openxmlformats.org/markup-compatibility/2006">
          <mc:Choice xmlns:p14="http://schemas.microsoft.com/office/powerpoint/2010/main" Requires="p14">
            <p:contentPart p14:bwMode="auto" r:id="rId101">
              <p14:nvContentPartPr>
                <p14:cNvPr id="72" name="Freihand 71">
                  <a:extLst>
                    <a:ext uri="{FF2B5EF4-FFF2-40B4-BE49-F238E27FC236}">
                      <a16:creationId xmlns:a16="http://schemas.microsoft.com/office/drawing/2014/main" id="{D8D2E222-FE47-4EA0-A3E5-7252A94C6036}"/>
                    </a:ext>
                  </a:extLst>
                </p14:cNvPr>
                <p14:cNvContentPartPr/>
                <p14:nvPr/>
              </p14:nvContentPartPr>
              <p14:xfrm>
                <a:off x="7234667" y="6083707"/>
                <a:ext cx="12960" cy="177120"/>
              </p14:xfrm>
            </p:contentPart>
          </mc:Choice>
          <mc:Fallback>
            <p:pic>
              <p:nvPicPr>
                <p:cNvPr id="72" name="Freihand 71">
                  <a:extLst>
                    <a:ext uri="{FF2B5EF4-FFF2-40B4-BE49-F238E27FC236}">
                      <a16:creationId xmlns:a16="http://schemas.microsoft.com/office/drawing/2014/main" id="{D8D2E222-FE47-4EA0-A3E5-7252A94C6036}"/>
                    </a:ext>
                  </a:extLst>
                </p:cNvPr>
                <p:cNvPicPr/>
                <p:nvPr/>
              </p:nvPicPr>
              <p:blipFill>
                <a:blip r:embed="rId102"/>
                <a:stretch>
                  <a:fillRect/>
                </a:stretch>
              </p:blipFill>
              <p:spPr>
                <a:xfrm>
                  <a:off x="7230347" y="6079387"/>
                  <a:ext cx="2160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73" name="Freihand 72">
                  <a:extLst>
                    <a:ext uri="{FF2B5EF4-FFF2-40B4-BE49-F238E27FC236}">
                      <a16:creationId xmlns:a16="http://schemas.microsoft.com/office/drawing/2014/main" id="{FEC2325E-9282-4C0A-9720-E768D752D168}"/>
                    </a:ext>
                  </a:extLst>
                </p14:cNvPr>
                <p14:cNvContentPartPr/>
                <p14:nvPr/>
              </p14:nvContentPartPr>
              <p14:xfrm>
                <a:off x="7103627" y="6039787"/>
                <a:ext cx="191160" cy="141480"/>
              </p14:xfrm>
            </p:contentPart>
          </mc:Choice>
          <mc:Fallback>
            <p:pic>
              <p:nvPicPr>
                <p:cNvPr id="73" name="Freihand 72">
                  <a:extLst>
                    <a:ext uri="{FF2B5EF4-FFF2-40B4-BE49-F238E27FC236}">
                      <a16:creationId xmlns:a16="http://schemas.microsoft.com/office/drawing/2014/main" id="{FEC2325E-9282-4C0A-9720-E768D752D168}"/>
                    </a:ext>
                  </a:extLst>
                </p:cNvPr>
                <p:cNvPicPr/>
                <p:nvPr/>
              </p:nvPicPr>
              <p:blipFill>
                <a:blip r:embed="rId104"/>
                <a:stretch>
                  <a:fillRect/>
                </a:stretch>
              </p:blipFill>
              <p:spPr>
                <a:xfrm>
                  <a:off x="7099307" y="6035467"/>
                  <a:ext cx="19980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4" name="Freihand 73">
                  <a:extLst>
                    <a:ext uri="{FF2B5EF4-FFF2-40B4-BE49-F238E27FC236}">
                      <a16:creationId xmlns:a16="http://schemas.microsoft.com/office/drawing/2014/main" id="{021C07DD-DAB5-4058-B744-B3C29DC5C997}"/>
                    </a:ext>
                  </a:extLst>
                </p14:cNvPr>
                <p14:cNvContentPartPr/>
                <p14:nvPr/>
              </p14:nvContentPartPr>
              <p14:xfrm>
                <a:off x="6916067" y="6324187"/>
                <a:ext cx="164880" cy="183600"/>
              </p14:xfrm>
            </p:contentPart>
          </mc:Choice>
          <mc:Fallback>
            <p:pic>
              <p:nvPicPr>
                <p:cNvPr id="74" name="Freihand 73">
                  <a:extLst>
                    <a:ext uri="{FF2B5EF4-FFF2-40B4-BE49-F238E27FC236}">
                      <a16:creationId xmlns:a16="http://schemas.microsoft.com/office/drawing/2014/main" id="{021C07DD-DAB5-4058-B744-B3C29DC5C997}"/>
                    </a:ext>
                  </a:extLst>
                </p:cNvPr>
                <p:cNvPicPr/>
                <p:nvPr/>
              </p:nvPicPr>
              <p:blipFill>
                <a:blip r:embed="rId106"/>
                <a:stretch>
                  <a:fillRect/>
                </a:stretch>
              </p:blipFill>
              <p:spPr>
                <a:xfrm>
                  <a:off x="6911747" y="6319867"/>
                  <a:ext cx="1735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5" name="Freihand 74">
                  <a:extLst>
                    <a:ext uri="{FF2B5EF4-FFF2-40B4-BE49-F238E27FC236}">
                      <a16:creationId xmlns:a16="http://schemas.microsoft.com/office/drawing/2014/main" id="{4387FA0D-83E9-4624-9E87-492F42052E72}"/>
                    </a:ext>
                  </a:extLst>
                </p14:cNvPr>
                <p14:cNvContentPartPr/>
                <p14:nvPr/>
              </p14:nvContentPartPr>
              <p14:xfrm>
                <a:off x="7098227" y="6387907"/>
                <a:ext cx="25920" cy="101520"/>
              </p14:xfrm>
            </p:contentPart>
          </mc:Choice>
          <mc:Fallback>
            <p:pic>
              <p:nvPicPr>
                <p:cNvPr id="75" name="Freihand 74">
                  <a:extLst>
                    <a:ext uri="{FF2B5EF4-FFF2-40B4-BE49-F238E27FC236}">
                      <a16:creationId xmlns:a16="http://schemas.microsoft.com/office/drawing/2014/main" id="{4387FA0D-83E9-4624-9E87-492F42052E72}"/>
                    </a:ext>
                  </a:extLst>
                </p:cNvPr>
                <p:cNvPicPr/>
                <p:nvPr/>
              </p:nvPicPr>
              <p:blipFill>
                <a:blip r:embed="rId108"/>
                <a:stretch>
                  <a:fillRect/>
                </a:stretch>
              </p:blipFill>
              <p:spPr>
                <a:xfrm>
                  <a:off x="7093907" y="6383587"/>
                  <a:ext cx="3456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6" name="Freihand 75">
                  <a:extLst>
                    <a:ext uri="{FF2B5EF4-FFF2-40B4-BE49-F238E27FC236}">
                      <a16:creationId xmlns:a16="http://schemas.microsoft.com/office/drawing/2014/main" id="{21643815-28A4-431C-AB3F-954CE3EE29E7}"/>
                    </a:ext>
                  </a:extLst>
                </p14:cNvPr>
                <p14:cNvContentPartPr/>
                <p14:nvPr/>
              </p14:nvContentPartPr>
              <p14:xfrm>
                <a:off x="7145027" y="6305827"/>
                <a:ext cx="335520" cy="246960"/>
              </p14:xfrm>
            </p:contentPart>
          </mc:Choice>
          <mc:Fallback>
            <p:pic>
              <p:nvPicPr>
                <p:cNvPr id="76" name="Freihand 75">
                  <a:extLst>
                    <a:ext uri="{FF2B5EF4-FFF2-40B4-BE49-F238E27FC236}">
                      <a16:creationId xmlns:a16="http://schemas.microsoft.com/office/drawing/2014/main" id="{21643815-28A4-431C-AB3F-954CE3EE29E7}"/>
                    </a:ext>
                  </a:extLst>
                </p:cNvPr>
                <p:cNvPicPr/>
                <p:nvPr/>
              </p:nvPicPr>
              <p:blipFill>
                <a:blip r:embed="rId110"/>
                <a:stretch>
                  <a:fillRect/>
                </a:stretch>
              </p:blipFill>
              <p:spPr>
                <a:xfrm>
                  <a:off x="7140707" y="6301507"/>
                  <a:ext cx="34416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7" name="Freihand 76">
                  <a:extLst>
                    <a:ext uri="{FF2B5EF4-FFF2-40B4-BE49-F238E27FC236}">
                      <a16:creationId xmlns:a16="http://schemas.microsoft.com/office/drawing/2014/main" id="{3B400B4B-0E47-4CA7-97FD-0251CF298ACA}"/>
                    </a:ext>
                  </a:extLst>
                </p14:cNvPr>
                <p14:cNvContentPartPr/>
                <p14:nvPr/>
              </p14:nvContentPartPr>
              <p14:xfrm>
                <a:off x="7439867" y="6255427"/>
                <a:ext cx="127080" cy="186480"/>
              </p14:xfrm>
            </p:contentPart>
          </mc:Choice>
          <mc:Fallback>
            <p:pic>
              <p:nvPicPr>
                <p:cNvPr id="77" name="Freihand 76">
                  <a:extLst>
                    <a:ext uri="{FF2B5EF4-FFF2-40B4-BE49-F238E27FC236}">
                      <a16:creationId xmlns:a16="http://schemas.microsoft.com/office/drawing/2014/main" id="{3B400B4B-0E47-4CA7-97FD-0251CF298ACA}"/>
                    </a:ext>
                  </a:extLst>
                </p:cNvPr>
                <p:cNvPicPr/>
                <p:nvPr/>
              </p:nvPicPr>
              <p:blipFill>
                <a:blip r:embed="rId112"/>
                <a:stretch>
                  <a:fillRect/>
                </a:stretch>
              </p:blipFill>
              <p:spPr>
                <a:xfrm>
                  <a:off x="7435547" y="6251107"/>
                  <a:ext cx="1357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8" name="Freihand 77">
                  <a:extLst>
                    <a:ext uri="{FF2B5EF4-FFF2-40B4-BE49-F238E27FC236}">
                      <a16:creationId xmlns:a16="http://schemas.microsoft.com/office/drawing/2014/main" id="{323B397A-F6F6-4378-8516-05ECB8A1F853}"/>
                    </a:ext>
                  </a:extLst>
                </p14:cNvPr>
                <p14:cNvContentPartPr/>
                <p14:nvPr/>
              </p14:nvContentPartPr>
              <p14:xfrm>
                <a:off x="7657667" y="6313027"/>
                <a:ext cx="95760" cy="253440"/>
              </p14:xfrm>
            </p:contentPart>
          </mc:Choice>
          <mc:Fallback>
            <p:pic>
              <p:nvPicPr>
                <p:cNvPr id="78" name="Freihand 77">
                  <a:extLst>
                    <a:ext uri="{FF2B5EF4-FFF2-40B4-BE49-F238E27FC236}">
                      <a16:creationId xmlns:a16="http://schemas.microsoft.com/office/drawing/2014/main" id="{323B397A-F6F6-4378-8516-05ECB8A1F853}"/>
                    </a:ext>
                  </a:extLst>
                </p:cNvPr>
                <p:cNvPicPr/>
                <p:nvPr/>
              </p:nvPicPr>
              <p:blipFill>
                <a:blip r:embed="rId114"/>
                <a:stretch>
                  <a:fillRect/>
                </a:stretch>
              </p:blipFill>
              <p:spPr>
                <a:xfrm>
                  <a:off x="7653347" y="6308707"/>
                  <a:ext cx="10440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9" name="Freihand 78">
                  <a:extLst>
                    <a:ext uri="{FF2B5EF4-FFF2-40B4-BE49-F238E27FC236}">
                      <a16:creationId xmlns:a16="http://schemas.microsoft.com/office/drawing/2014/main" id="{3005284E-FBEE-482E-91B6-03A33DBCCE0B}"/>
                    </a:ext>
                  </a:extLst>
                </p14:cNvPr>
                <p14:cNvContentPartPr/>
                <p14:nvPr/>
              </p14:nvContentPartPr>
              <p14:xfrm>
                <a:off x="7760267" y="6333907"/>
                <a:ext cx="83880" cy="55440"/>
              </p14:xfrm>
            </p:contentPart>
          </mc:Choice>
          <mc:Fallback>
            <p:pic>
              <p:nvPicPr>
                <p:cNvPr id="79" name="Freihand 78">
                  <a:extLst>
                    <a:ext uri="{FF2B5EF4-FFF2-40B4-BE49-F238E27FC236}">
                      <a16:creationId xmlns:a16="http://schemas.microsoft.com/office/drawing/2014/main" id="{3005284E-FBEE-482E-91B6-03A33DBCCE0B}"/>
                    </a:ext>
                  </a:extLst>
                </p:cNvPr>
                <p:cNvPicPr/>
                <p:nvPr/>
              </p:nvPicPr>
              <p:blipFill>
                <a:blip r:embed="rId116"/>
                <a:stretch>
                  <a:fillRect/>
                </a:stretch>
              </p:blipFill>
              <p:spPr>
                <a:xfrm>
                  <a:off x="7755947" y="6329587"/>
                  <a:ext cx="925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80" name="Freihand 79">
                  <a:extLst>
                    <a:ext uri="{FF2B5EF4-FFF2-40B4-BE49-F238E27FC236}">
                      <a16:creationId xmlns:a16="http://schemas.microsoft.com/office/drawing/2014/main" id="{5C3858F6-5E58-4844-A4DB-004FB6CDBDE0}"/>
                    </a:ext>
                  </a:extLst>
                </p14:cNvPr>
                <p14:cNvContentPartPr/>
                <p14:nvPr/>
              </p14:nvContentPartPr>
              <p14:xfrm>
                <a:off x="7874027" y="6320947"/>
                <a:ext cx="61560" cy="53640"/>
              </p14:xfrm>
            </p:contentPart>
          </mc:Choice>
          <mc:Fallback>
            <p:pic>
              <p:nvPicPr>
                <p:cNvPr id="80" name="Freihand 79">
                  <a:extLst>
                    <a:ext uri="{FF2B5EF4-FFF2-40B4-BE49-F238E27FC236}">
                      <a16:creationId xmlns:a16="http://schemas.microsoft.com/office/drawing/2014/main" id="{5C3858F6-5E58-4844-A4DB-004FB6CDBDE0}"/>
                    </a:ext>
                  </a:extLst>
                </p:cNvPr>
                <p:cNvPicPr/>
                <p:nvPr/>
              </p:nvPicPr>
              <p:blipFill>
                <a:blip r:embed="rId118"/>
                <a:stretch>
                  <a:fillRect/>
                </a:stretch>
              </p:blipFill>
              <p:spPr>
                <a:xfrm>
                  <a:off x="7869707" y="6316627"/>
                  <a:ext cx="7020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1" name="Freihand 80">
                  <a:extLst>
                    <a:ext uri="{FF2B5EF4-FFF2-40B4-BE49-F238E27FC236}">
                      <a16:creationId xmlns:a16="http://schemas.microsoft.com/office/drawing/2014/main" id="{9E764C12-CA01-4221-B5FD-23C194693F55}"/>
                    </a:ext>
                  </a:extLst>
                </p14:cNvPr>
                <p14:cNvContentPartPr/>
                <p14:nvPr/>
              </p14:nvContentPartPr>
              <p14:xfrm>
                <a:off x="7975187" y="6235987"/>
                <a:ext cx="112320" cy="119160"/>
              </p14:xfrm>
            </p:contentPart>
          </mc:Choice>
          <mc:Fallback>
            <p:pic>
              <p:nvPicPr>
                <p:cNvPr id="81" name="Freihand 80">
                  <a:extLst>
                    <a:ext uri="{FF2B5EF4-FFF2-40B4-BE49-F238E27FC236}">
                      <a16:creationId xmlns:a16="http://schemas.microsoft.com/office/drawing/2014/main" id="{9E764C12-CA01-4221-B5FD-23C194693F55}"/>
                    </a:ext>
                  </a:extLst>
                </p:cNvPr>
                <p:cNvPicPr/>
                <p:nvPr/>
              </p:nvPicPr>
              <p:blipFill>
                <a:blip r:embed="rId120"/>
                <a:stretch>
                  <a:fillRect/>
                </a:stretch>
              </p:blipFill>
              <p:spPr>
                <a:xfrm>
                  <a:off x="7970867" y="6231667"/>
                  <a:ext cx="1209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2" name="Freihand 81">
                  <a:extLst>
                    <a:ext uri="{FF2B5EF4-FFF2-40B4-BE49-F238E27FC236}">
                      <a16:creationId xmlns:a16="http://schemas.microsoft.com/office/drawing/2014/main" id="{4D8A4B3F-10AA-46A2-A2FF-4B089433E42B}"/>
                    </a:ext>
                  </a:extLst>
                </p14:cNvPr>
                <p14:cNvContentPartPr/>
                <p14:nvPr/>
              </p14:nvContentPartPr>
              <p14:xfrm>
                <a:off x="8087147" y="6269467"/>
                <a:ext cx="140760" cy="113760"/>
              </p14:xfrm>
            </p:contentPart>
          </mc:Choice>
          <mc:Fallback>
            <p:pic>
              <p:nvPicPr>
                <p:cNvPr id="82" name="Freihand 81">
                  <a:extLst>
                    <a:ext uri="{FF2B5EF4-FFF2-40B4-BE49-F238E27FC236}">
                      <a16:creationId xmlns:a16="http://schemas.microsoft.com/office/drawing/2014/main" id="{4D8A4B3F-10AA-46A2-A2FF-4B089433E42B}"/>
                    </a:ext>
                  </a:extLst>
                </p:cNvPr>
                <p:cNvPicPr/>
                <p:nvPr/>
              </p:nvPicPr>
              <p:blipFill>
                <a:blip r:embed="rId122"/>
                <a:stretch>
                  <a:fillRect/>
                </a:stretch>
              </p:blipFill>
              <p:spPr>
                <a:xfrm>
                  <a:off x="8082827" y="6265147"/>
                  <a:ext cx="149400" cy="122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3">
            <p14:nvContentPartPr>
              <p14:cNvPr id="105" name="Freihand 104">
                <a:extLst>
                  <a:ext uri="{FF2B5EF4-FFF2-40B4-BE49-F238E27FC236}">
                    <a16:creationId xmlns:a16="http://schemas.microsoft.com/office/drawing/2014/main" id="{4072D190-BFF5-43C5-92EF-1CF3D11A298B}"/>
                  </a:ext>
                </a:extLst>
              </p14:cNvPr>
              <p14:cNvContentPartPr/>
              <p14:nvPr/>
            </p14:nvContentPartPr>
            <p14:xfrm>
              <a:off x="1839347" y="3645427"/>
              <a:ext cx="970200" cy="26280"/>
            </p14:xfrm>
          </p:contentPart>
        </mc:Choice>
        <mc:Fallback>
          <p:pic>
            <p:nvPicPr>
              <p:cNvPr id="105" name="Freihand 104">
                <a:extLst>
                  <a:ext uri="{FF2B5EF4-FFF2-40B4-BE49-F238E27FC236}">
                    <a16:creationId xmlns:a16="http://schemas.microsoft.com/office/drawing/2014/main" id="{4072D190-BFF5-43C5-92EF-1CF3D11A298B}"/>
                  </a:ext>
                </a:extLst>
              </p:cNvPr>
              <p:cNvPicPr/>
              <p:nvPr/>
            </p:nvPicPr>
            <p:blipFill>
              <a:blip r:embed="rId124"/>
              <a:stretch>
                <a:fillRect/>
              </a:stretch>
            </p:blipFill>
            <p:spPr>
              <a:xfrm>
                <a:off x="1835027" y="3641107"/>
                <a:ext cx="9788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06" name="Freihand 105">
                <a:extLst>
                  <a:ext uri="{FF2B5EF4-FFF2-40B4-BE49-F238E27FC236}">
                    <a16:creationId xmlns:a16="http://schemas.microsoft.com/office/drawing/2014/main" id="{F72E5893-BABE-4AB0-A88D-09F4BDD48B77}"/>
                  </a:ext>
                </a:extLst>
              </p14:cNvPr>
              <p14:cNvContentPartPr/>
              <p14:nvPr/>
            </p14:nvContentPartPr>
            <p14:xfrm>
              <a:off x="3463307" y="3646147"/>
              <a:ext cx="416520" cy="11160"/>
            </p14:xfrm>
          </p:contentPart>
        </mc:Choice>
        <mc:Fallback>
          <p:pic>
            <p:nvPicPr>
              <p:cNvPr id="106" name="Freihand 105">
                <a:extLst>
                  <a:ext uri="{FF2B5EF4-FFF2-40B4-BE49-F238E27FC236}">
                    <a16:creationId xmlns:a16="http://schemas.microsoft.com/office/drawing/2014/main" id="{F72E5893-BABE-4AB0-A88D-09F4BDD48B77}"/>
                  </a:ext>
                </a:extLst>
              </p:cNvPr>
              <p:cNvPicPr/>
              <p:nvPr/>
            </p:nvPicPr>
            <p:blipFill>
              <a:blip r:embed="rId126"/>
              <a:stretch>
                <a:fillRect/>
              </a:stretch>
            </p:blipFill>
            <p:spPr>
              <a:xfrm>
                <a:off x="3458987" y="3641827"/>
                <a:ext cx="425160" cy="19800"/>
              </a:xfrm>
              <a:prstGeom prst="rect">
                <a:avLst/>
              </a:prstGeom>
            </p:spPr>
          </p:pic>
        </mc:Fallback>
      </mc:AlternateContent>
      <p:grpSp>
        <p:nvGrpSpPr>
          <p:cNvPr id="110" name="Gruppieren 109">
            <a:extLst>
              <a:ext uri="{FF2B5EF4-FFF2-40B4-BE49-F238E27FC236}">
                <a16:creationId xmlns:a16="http://schemas.microsoft.com/office/drawing/2014/main" id="{9FAF47CA-F6F8-4AB2-86A8-07C44594C4A3}"/>
              </a:ext>
            </a:extLst>
          </p:cNvPr>
          <p:cNvGrpSpPr/>
          <p:nvPr/>
        </p:nvGrpSpPr>
        <p:grpSpPr>
          <a:xfrm>
            <a:off x="1862027" y="3393067"/>
            <a:ext cx="531360" cy="17280"/>
            <a:chOff x="1862027" y="3393067"/>
            <a:chExt cx="531360" cy="17280"/>
          </a:xfrm>
        </p:grpSpPr>
        <mc:AlternateContent xmlns:mc="http://schemas.openxmlformats.org/markup-compatibility/2006">
          <mc:Choice xmlns:p14="http://schemas.microsoft.com/office/powerpoint/2010/main" Requires="p14">
            <p:contentPart p14:bwMode="auto" r:id="rId127">
              <p14:nvContentPartPr>
                <p14:cNvPr id="107" name="Freihand 106">
                  <a:extLst>
                    <a:ext uri="{FF2B5EF4-FFF2-40B4-BE49-F238E27FC236}">
                      <a16:creationId xmlns:a16="http://schemas.microsoft.com/office/drawing/2014/main" id="{96806F8B-1DF0-4C1B-A9B8-231A85CF0681}"/>
                    </a:ext>
                  </a:extLst>
                </p14:cNvPr>
                <p14:cNvContentPartPr/>
                <p14:nvPr/>
              </p14:nvContentPartPr>
              <p14:xfrm>
                <a:off x="1862027" y="3407107"/>
                <a:ext cx="196920" cy="3240"/>
              </p14:xfrm>
            </p:contentPart>
          </mc:Choice>
          <mc:Fallback>
            <p:pic>
              <p:nvPicPr>
                <p:cNvPr id="107" name="Freihand 106">
                  <a:extLst>
                    <a:ext uri="{FF2B5EF4-FFF2-40B4-BE49-F238E27FC236}">
                      <a16:creationId xmlns:a16="http://schemas.microsoft.com/office/drawing/2014/main" id="{96806F8B-1DF0-4C1B-A9B8-231A85CF0681}"/>
                    </a:ext>
                  </a:extLst>
                </p:cNvPr>
                <p:cNvPicPr/>
                <p:nvPr/>
              </p:nvPicPr>
              <p:blipFill>
                <a:blip r:embed="rId128"/>
                <a:stretch>
                  <a:fillRect/>
                </a:stretch>
              </p:blipFill>
              <p:spPr>
                <a:xfrm>
                  <a:off x="1857707" y="3402787"/>
                  <a:ext cx="2055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8" name="Freihand 107">
                  <a:extLst>
                    <a:ext uri="{FF2B5EF4-FFF2-40B4-BE49-F238E27FC236}">
                      <a16:creationId xmlns:a16="http://schemas.microsoft.com/office/drawing/2014/main" id="{8D6E2972-6372-4928-AD7D-0780164D6B5A}"/>
                    </a:ext>
                  </a:extLst>
                </p14:cNvPr>
                <p14:cNvContentPartPr/>
                <p14:nvPr/>
              </p14:nvContentPartPr>
              <p14:xfrm>
                <a:off x="2272067" y="3393067"/>
                <a:ext cx="121320" cy="1080"/>
              </p14:xfrm>
            </p:contentPart>
          </mc:Choice>
          <mc:Fallback>
            <p:pic>
              <p:nvPicPr>
                <p:cNvPr id="108" name="Freihand 107">
                  <a:extLst>
                    <a:ext uri="{FF2B5EF4-FFF2-40B4-BE49-F238E27FC236}">
                      <a16:creationId xmlns:a16="http://schemas.microsoft.com/office/drawing/2014/main" id="{8D6E2972-6372-4928-AD7D-0780164D6B5A}"/>
                    </a:ext>
                  </a:extLst>
                </p:cNvPr>
                <p:cNvPicPr/>
                <p:nvPr/>
              </p:nvPicPr>
              <p:blipFill>
                <a:blip r:embed="rId130"/>
                <a:stretch>
                  <a:fillRect/>
                </a:stretch>
              </p:blipFill>
              <p:spPr>
                <a:xfrm>
                  <a:off x="2267747" y="3388747"/>
                  <a:ext cx="129960" cy="9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1">
            <p14:nvContentPartPr>
              <p14:cNvPr id="109" name="Freihand 108">
                <a:extLst>
                  <a:ext uri="{FF2B5EF4-FFF2-40B4-BE49-F238E27FC236}">
                    <a16:creationId xmlns:a16="http://schemas.microsoft.com/office/drawing/2014/main" id="{B29AB7F3-F618-4957-B8F3-CAABD133F6D6}"/>
                  </a:ext>
                </a:extLst>
              </p14:cNvPr>
              <p14:cNvContentPartPr/>
              <p14:nvPr/>
            </p14:nvContentPartPr>
            <p14:xfrm>
              <a:off x="4825907" y="3356347"/>
              <a:ext cx="31680" cy="6840"/>
            </p14:xfrm>
          </p:contentPart>
        </mc:Choice>
        <mc:Fallback>
          <p:pic>
            <p:nvPicPr>
              <p:cNvPr id="109" name="Freihand 108">
                <a:extLst>
                  <a:ext uri="{FF2B5EF4-FFF2-40B4-BE49-F238E27FC236}">
                    <a16:creationId xmlns:a16="http://schemas.microsoft.com/office/drawing/2014/main" id="{B29AB7F3-F618-4957-B8F3-CAABD133F6D6}"/>
                  </a:ext>
                </a:extLst>
              </p:cNvPr>
              <p:cNvPicPr/>
              <p:nvPr/>
            </p:nvPicPr>
            <p:blipFill>
              <a:blip r:embed="rId132"/>
              <a:stretch>
                <a:fillRect/>
              </a:stretch>
            </p:blipFill>
            <p:spPr>
              <a:xfrm>
                <a:off x="4821587" y="3352027"/>
                <a:ext cx="403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11" name="Freihand 110">
                <a:extLst>
                  <a:ext uri="{FF2B5EF4-FFF2-40B4-BE49-F238E27FC236}">
                    <a16:creationId xmlns:a16="http://schemas.microsoft.com/office/drawing/2014/main" id="{E0180955-85E8-45D9-BA21-7A90D542A19B}"/>
                  </a:ext>
                </a:extLst>
              </p14:cNvPr>
              <p14:cNvContentPartPr/>
              <p14:nvPr/>
            </p14:nvContentPartPr>
            <p14:xfrm>
              <a:off x="9481067" y="2745427"/>
              <a:ext cx="78480" cy="15840"/>
            </p14:xfrm>
          </p:contentPart>
        </mc:Choice>
        <mc:Fallback>
          <p:pic>
            <p:nvPicPr>
              <p:cNvPr id="111" name="Freihand 110">
                <a:extLst>
                  <a:ext uri="{FF2B5EF4-FFF2-40B4-BE49-F238E27FC236}">
                    <a16:creationId xmlns:a16="http://schemas.microsoft.com/office/drawing/2014/main" id="{E0180955-85E8-45D9-BA21-7A90D542A19B}"/>
                  </a:ext>
                </a:extLst>
              </p:cNvPr>
              <p:cNvPicPr/>
              <p:nvPr/>
            </p:nvPicPr>
            <p:blipFill>
              <a:blip r:embed="rId134"/>
              <a:stretch>
                <a:fillRect/>
              </a:stretch>
            </p:blipFill>
            <p:spPr>
              <a:xfrm>
                <a:off x="9476747" y="2741107"/>
                <a:ext cx="87120" cy="24480"/>
              </a:xfrm>
              <a:prstGeom prst="rect">
                <a:avLst/>
              </a:prstGeom>
            </p:spPr>
          </p:pic>
        </mc:Fallback>
      </mc:AlternateContent>
      <p:grpSp>
        <p:nvGrpSpPr>
          <p:cNvPr id="128" name="Gruppieren 127">
            <a:extLst>
              <a:ext uri="{FF2B5EF4-FFF2-40B4-BE49-F238E27FC236}">
                <a16:creationId xmlns:a16="http://schemas.microsoft.com/office/drawing/2014/main" id="{53249F9A-9B16-4A08-A477-CF41607220C1}"/>
              </a:ext>
            </a:extLst>
          </p:cNvPr>
          <p:cNvGrpSpPr/>
          <p:nvPr/>
        </p:nvGrpSpPr>
        <p:grpSpPr>
          <a:xfrm>
            <a:off x="9195947" y="1157107"/>
            <a:ext cx="2807280" cy="2739240"/>
            <a:chOff x="9195947" y="1157107"/>
            <a:chExt cx="2807280" cy="2739240"/>
          </a:xfrm>
        </p:grpSpPr>
        <mc:AlternateContent xmlns:mc="http://schemas.openxmlformats.org/markup-compatibility/2006">
          <mc:Choice xmlns:p14="http://schemas.microsoft.com/office/powerpoint/2010/main" Requires="p14">
            <p:contentPart p14:bwMode="auto" r:id="rId135">
              <p14:nvContentPartPr>
                <p14:cNvPr id="84" name="Freihand 83">
                  <a:extLst>
                    <a:ext uri="{FF2B5EF4-FFF2-40B4-BE49-F238E27FC236}">
                      <a16:creationId xmlns:a16="http://schemas.microsoft.com/office/drawing/2014/main" id="{978CC4A8-B7F3-4E98-BC96-8385E6A382FF}"/>
                    </a:ext>
                  </a:extLst>
                </p14:cNvPr>
                <p14:cNvContentPartPr/>
                <p14:nvPr/>
              </p14:nvContentPartPr>
              <p14:xfrm>
                <a:off x="9330227" y="2027587"/>
                <a:ext cx="501480" cy="294120"/>
              </p14:xfrm>
            </p:contentPart>
          </mc:Choice>
          <mc:Fallback>
            <p:pic>
              <p:nvPicPr>
                <p:cNvPr id="84" name="Freihand 83">
                  <a:extLst>
                    <a:ext uri="{FF2B5EF4-FFF2-40B4-BE49-F238E27FC236}">
                      <a16:creationId xmlns:a16="http://schemas.microsoft.com/office/drawing/2014/main" id="{978CC4A8-B7F3-4E98-BC96-8385E6A382FF}"/>
                    </a:ext>
                  </a:extLst>
                </p:cNvPr>
                <p:cNvPicPr/>
                <p:nvPr/>
              </p:nvPicPr>
              <p:blipFill>
                <a:blip r:embed="rId136"/>
                <a:stretch>
                  <a:fillRect/>
                </a:stretch>
              </p:blipFill>
              <p:spPr>
                <a:xfrm>
                  <a:off x="9325907" y="2023267"/>
                  <a:ext cx="51012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5" name="Freihand 84">
                  <a:extLst>
                    <a:ext uri="{FF2B5EF4-FFF2-40B4-BE49-F238E27FC236}">
                      <a16:creationId xmlns:a16="http://schemas.microsoft.com/office/drawing/2014/main" id="{34593069-0433-40E8-8015-B4CC9254B186}"/>
                    </a:ext>
                  </a:extLst>
                </p14:cNvPr>
                <p14:cNvContentPartPr/>
                <p14:nvPr/>
              </p14:nvContentPartPr>
              <p14:xfrm>
                <a:off x="9932867" y="2129827"/>
                <a:ext cx="853560" cy="39600"/>
              </p14:xfrm>
            </p:contentPart>
          </mc:Choice>
          <mc:Fallback>
            <p:pic>
              <p:nvPicPr>
                <p:cNvPr id="85" name="Freihand 84">
                  <a:extLst>
                    <a:ext uri="{FF2B5EF4-FFF2-40B4-BE49-F238E27FC236}">
                      <a16:creationId xmlns:a16="http://schemas.microsoft.com/office/drawing/2014/main" id="{34593069-0433-40E8-8015-B4CC9254B186}"/>
                    </a:ext>
                  </a:extLst>
                </p:cNvPr>
                <p:cNvPicPr/>
                <p:nvPr/>
              </p:nvPicPr>
              <p:blipFill>
                <a:blip r:embed="rId138"/>
                <a:stretch>
                  <a:fillRect/>
                </a:stretch>
              </p:blipFill>
              <p:spPr>
                <a:xfrm>
                  <a:off x="9928547" y="2125507"/>
                  <a:ext cx="86220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6" name="Freihand 85">
                  <a:extLst>
                    <a:ext uri="{FF2B5EF4-FFF2-40B4-BE49-F238E27FC236}">
                      <a16:creationId xmlns:a16="http://schemas.microsoft.com/office/drawing/2014/main" id="{782AFB19-2608-47D8-9E3E-12BDA78238AC}"/>
                    </a:ext>
                  </a:extLst>
                </p14:cNvPr>
                <p14:cNvContentPartPr/>
                <p14:nvPr/>
              </p14:nvContentPartPr>
              <p14:xfrm>
                <a:off x="9813347" y="2059987"/>
                <a:ext cx="433800" cy="201960"/>
              </p14:xfrm>
            </p:contentPart>
          </mc:Choice>
          <mc:Fallback>
            <p:pic>
              <p:nvPicPr>
                <p:cNvPr id="86" name="Freihand 85">
                  <a:extLst>
                    <a:ext uri="{FF2B5EF4-FFF2-40B4-BE49-F238E27FC236}">
                      <a16:creationId xmlns:a16="http://schemas.microsoft.com/office/drawing/2014/main" id="{782AFB19-2608-47D8-9E3E-12BDA78238AC}"/>
                    </a:ext>
                  </a:extLst>
                </p:cNvPr>
                <p:cNvPicPr/>
                <p:nvPr/>
              </p:nvPicPr>
              <p:blipFill>
                <a:blip r:embed="rId140"/>
                <a:stretch>
                  <a:fillRect/>
                </a:stretch>
              </p:blipFill>
              <p:spPr>
                <a:xfrm>
                  <a:off x="9809027" y="2055667"/>
                  <a:ext cx="44244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8" name="Freihand 87">
                  <a:extLst>
                    <a:ext uri="{FF2B5EF4-FFF2-40B4-BE49-F238E27FC236}">
                      <a16:creationId xmlns:a16="http://schemas.microsoft.com/office/drawing/2014/main" id="{AC3ABE5F-D12C-4E76-BEF9-83F8657EAFDC}"/>
                    </a:ext>
                  </a:extLst>
                </p14:cNvPr>
                <p14:cNvContentPartPr/>
                <p14:nvPr/>
              </p14:nvContentPartPr>
              <p14:xfrm>
                <a:off x="10862027" y="2021827"/>
                <a:ext cx="115200" cy="150840"/>
              </p14:xfrm>
            </p:contentPart>
          </mc:Choice>
          <mc:Fallback>
            <p:pic>
              <p:nvPicPr>
                <p:cNvPr id="88" name="Freihand 87">
                  <a:extLst>
                    <a:ext uri="{FF2B5EF4-FFF2-40B4-BE49-F238E27FC236}">
                      <a16:creationId xmlns:a16="http://schemas.microsoft.com/office/drawing/2014/main" id="{AC3ABE5F-D12C-4E76-BEF9-83F8657EAFDC}"/>
                    </a:ext>
                  </a:extLst>
                </p:cNvPr>
                <p:cNvPicPr/>
                <p:nvPr/>
              </p:nvPicPr>
              <p:blipFill>
                <a:blip r:embed="rId142"/>
                <a:stretch>
                  <a:fillRect/>
                </a:stretch>
              </p:blipFill>
              <p:spPr>
                <a:xfrm>
                  <a:off x="10857707" y="2017507"/>
                  <a:ext cx="12384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9" name="Freihand 88">
                  <a:extLst>
                    <a:ext uri="{FF2B5EF4-FFF2-40B4-BE49-F238E27FC236}">
                      <a16:creationId xmlns:a16="http://schemas.microsoft.com/office/drawing/2014/main" id="{3B4D0BD4-AC0D-423D-BB4D-0C4DF788035E}"/>
                    </a:ext>
                  </a:extLst>
                </p14:cNvPr>
                <p14:cNvContentPartPr/>
                <p14:nvPr/>
              </p14:nvContentPartPr>
              <p14:xfrm>
                <a:off x="10944827" y="2036227"/>
                <a:ext cx="339480" cy="123120"/>
              </p14:xfrm>
            </p:contentPart>
          </mc:Choice>
          <mc:Fallback>
            <p:pic>
              <p:nvPicPr>
                <p:cNvPr id="89" name="Freihand 88">
                  <a:extLst>
                    <a:ext uri="{FF2B5EF4-FFF2-40B4-BE49-F238E27FC236}">
                      <a16:creationId xmlns:a16="http://schemas.microsoft.com/office/drawing/2014/main" id="{3B4D0BD4-AC0D-423D-BB4D-0C4DF788035E}"/>
                    </a:ext>
                  </a:extLst>
                </p:cNvPr>
                <p:cNvPicPr/>
                <p:nvPr/>
              </p:nvPicPr>
              <p:blipFill>
                <a:blip r:embed="rId144"/>
                <a:stretch>
                  <a:fillRect/>
                </a:stretch>
              </p:blipFill>
              <p:spPr>
                <a:xfrm>
                  <a:off x="10940507" y="2031907"/>
                  <a:ext cx="3481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0" name="Freihand 89">
                  <a:extLst>
                    <a:ext uri="{FF2B5EF4-FFF2-40B4-BE49-F238E27FC236}">
                      <a16:creationId xmlns:a16="http://schemas.microsoft.com/office/drawing/2014/main" id="{88D53CE9-AF2B-45BE-A74D-4CC77DC1F78D}"/>
                    </a:ext>
                  </a:extLst>
                </p14:cNvPr>
                <p14:cNvContentPartPr/>
                <p14:nvPr/>
              </p14:nvContentPartPr>
              <p14:xfrm>
                <a:off x="10991627" y="2190307"/>
                <a:ext cx="543960" cy="188280"/>
              </p14:xfrm>
            </p:contentPart>
          </mc:Choice>
          <mc:Fallback>
            <p:pic>
              <p:nvPicPr>
                <p:cNvPr id="90" name="Freihand 89">
                  <a:extLst>
                    <a:ext uri="{FF2B5EF4-FFF2-40B4-BE49-F238E27FC236}">
                      <a16:creationId xmlns:a16="http://schemas.microsoft.com/office/drawing/2014/main" id="{88D53CE9-AF2B-45BE-A74D-4CC77DC1F78D}"/>
                    </a:ext>
                  </a:extLst>
                </p:cNvPr>
                <p:cNvPicPr/>
                <p:nvPr/>
              </p:nvPicPr>
              <p:blipFill>
                <a:blip r:embed="rId146"/>
                <a:stretch>
                  <a:fillRect/>
                </a:stretch>
              </p:blipFill>
              <p:spPr>
                <a:xfrm>
                  <a:off x="10987307" y="2185987"/>
                  <a:ext cx="5526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1" name="Freihand 90">
                  <a:extLst>
                    <a:ext uri="{FF2B5EF4-FFF2-40B4-BE49-F238E27FC236}">
                      <a16:creationId xmlns:a16="http://schemas.microsoft.com/office/drawing/2014/main" id="{A2E25535-377D-4E40-AEDF-0678D4456A60}"/>
                    </a:ext>
                  </a:extLst>
                </p14:cNvPr>
                <p14:cNvContentPartPr/>
                <p14:nvPr/>
              </p14:nvContentPartPr>
              <p14:xfrm>
                <a:off x="11535227" y="2182747"/>
                <a:ext cx="20160" cy="51120"/>
              </p14:xfrm>
            </p:contentPart>
          </mc:Choice>
          <mc:Fallback>
            <p:pic>
              <p:nvPicPr>
                <p:cNvPr id="91" name="Freihand 90">
                  <a:extLst>
                    <a:ext uri="{FF2B5EF4-FFF2-40B4-BE49-F238E27FC236}">
                      <a16:creationId xmlns:a16="http://schemas.microsoft.com/office/drawing/2014/main" id="{A2E25535-377D-4E40-AEDF-0678D4456A60}"/>
                    </a:ext>
                  </a:extLst>
                </p:cNvPr>
                <p:cNvPicPr/>
                <p:nvPr/>
              </p:nvPicPr>
              <p:blipFill>
                <a:blip r:embed="rId148"/>
                <a:stretch>
                  <a:fillRect/>
                </a:stretch>
              </p:blipFill>
              <p:spPr>
                <a:xfrm>
                  <a:off x="11530907" y="2178427"/>
                  <a:ext cx="288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2" name="Freihand 91">
                  <a:extLst>
                    <a:ext uri="{FF2B5EF4-FFF2-40B4-BE49-F238E27FC236}">
                      <a16:creationId xmlns:a16="http://schemas.microsoft.com/office/drawing/2014/main" id="{990D8449-EAEB-4776-910E-3F29CEB3155C}"/>
                    </a:ext>
                  </a:extLst>
                </p14:cNvPr>
                <p14:cNvContentPartPr/>
                <p14:nvPr/>
              </p14:nvContentPartPr>
              <p14:xfrm>
                <a:off x="11567627" y="2152147"/>
                <a:ext cx="175680" cy="196920"/>
              </p14:xfrm>
            </p:contentPart>
          </mc:Choice>
          <mc:Fallback>
            <p:pic>
              <p:nvPicPr>
                <p:cNvPr id="92" name="Freihand 91">
                  <a:extLst>
                    <a:ext uri="{FF2B5EF4-FFF2-40B4-BE49-F238E27FC236}">
                      <a16:creationId xmlns:a16="http://schemas.microsoft.com/office/drawing/2014/main" id="{990D8449-EAEB-4776-910E-3F29CEB3155C}"/>
                    </a:ext>
                  </a:extLst>
                </p:cNvPr>
                <p:cNvPicPr/>
                <p:nvPr/>
              </p:nvPicPr>
              <p:blipFill>
                <a:blip r:embed="rId150"/>
                <a:stretch>
                  <a:fillRect/>
                </a:stretch>
              </p:blipFill>
              <p:spPr>
                <a:xfrm>
                  <a:off x="11563307" y="2147827"/>
                  <a:ext cx="184320" cy="2055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3" name="Freihand 92">
                  <a:extLst>
                    <a:ext uri="{FF2B5EF4-FFF2-40B4-BE49-F238E27FC236}">
                      <a16:creationId xmlns:a16="http://schemas.microsoft.com/office/drawing/2014/main" id="{97946E7F-96B7-47F7-9C4D-EE9C8340F5AF}"/>
                    </a:ext>
                  </a:extLst>
                </p14:cNvPr>
                <p14:cNvContentPartPr/>
                <p14:nvPr/>
              </p14:nvContentPartPr>
              <p14:xfrm>
                <a:off x="11716667" y="2250427"/>
                <a:ext cx="147600" cy="94320"/>
              </p14:xfrm>
            </p:contentPart>
          </mc:Choice>
          <mc:Fallback>
            <p:pic>
              <p:nvPicPr>
                <p:cNvPr id="93" name="Freihand 92">
                  <a:extLst>
                    <a:ext uri="{FF2B5EF4-FFF2-40B4-BE49-F238E27FC236}">
                      <a16:creationId xmlns:a16="http://schemas.microsoft.com/office/drawing/2014/main" id="{97946E7F-96B7-47F7-9C4D-EE9C8340F5AF}"/>
                    </a:ext>
                  </a:extLst>
                </p:cNvPr>
                <p:cNvPicPr/>
                <p:nvPr/>
              </p:nvPicPr>
              <p:blipFill>
                <a:blip r:embed="rId152"/>
                <a:stretch>
                  <a:fillRect/>
                </a:stretch>
              </p:blipFill>
              <p:spPr>
                <a:xfrm>
                  <a:off x="11712347" y="2246107"/>
                  <a:ext cx="15624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5" name="Freihand 94">
                  <a:extLst>
                    <a:ext uri="{FF2B5EF4-FFF2-40B4-BE49-F238E27FC236}">
                      <a16:creationId xmlns:a16="http://schemas.microsoft.com/office/drawing/2014/main" id="{2DA74FB6-DA42-4B7D-BD10-1F73FF812D35}"/>
                    </a:ext>
                  </a:extLst>
                </p14:cNvPr>
                <p14:cNvContentPartPr/>
                <p14:nvPr/>
              </p14:nvContentPartPr>
              <p14:xfrm>
                <a:off x="9301427" y="1787827"/>
                <a:ext cx="45000" cy="431640"/>
              </p14:xfrm>
            </p:contentPart>
          </mc:Choice>
          <mc:Fallback>
            <p:pic>
              <p:nvPicPr>
                <p:cNvPr id="95" name="Freihand 94">
                  <a:extLst>
                    <a:ext uri="{FF2B5EF4-FFF2-40B4-BE49-F238E27FC236}">
                      <a16:creationId xmlns:a16="http://schemas.microsoft.com/office/drawing/2014/main" id="{2DA74FB6-DA42-4B7D-BD10-1F73FF812D35}"/>
                    </a:ext>
                  </a:extLst>
                </p:cNvPr>
                <p:cNvPicPr/>
                <p:nvPr/>
              </p:nvPicPr>
              <p:blipFill>
                <a:blip r:embed="rId154"/>
                <a:stretch>
                  <a:fillRect/>
                </a:stretch>
              </p:blipFill>
              <p:spPr>
                <a:xfrm>
                  <a:off x="9297107" y="1783507"/>
                  <a:ext cx="53640" cy="4402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6" name="Freihand 95">
                  <a:extLst>
                    <a:ext uri="{FF2B5EF4-FFF2-40B4-BE49-F238E27FC236}">
                      <a16:creationId xmlns:a16="http://schemas.microsoft.com/office/drawing/2014/main" id="{72B3448E-4539-45DD-951C-3DF8193113F3}"/>
                    </a:ext>
                  </a:extLst>
                </p14:cNvPr>
                <p14:cNvContentPartPr/>
                <p14:nvPr/>
              </p14:nvContentPartPr>
              <p14:xfrm>
                <a:off x="9308267" y="1748947"/>
                <a:ext cx="463680" cy="510840"/>
              </p14:xfrm>
            </p:contentPart>
          </mc:Choice>
          <mc:Fallback>
            <p:pic>
              <p:nvPicPr>
                <p:cNvPr id="96" name="Freihand 95">
                  <a:extLst>
                    <a:ext uri="{FF2B5EF4-FFF2-40B4-BE49-F238E27FC236}">
                      <a16:creationId xmlns:a16="http://schemas.microsoft.com/office/drawing/2014/main" id="{72B3448E-4539-45DD-951C-3DF8193113F3}"/>
                    </a:ext>
                  </a:extLst>
                </p:cNvPr>
                <p:cNvPicPr/>
                <p:nvPr/>
              </p:nvPicPr>
              <p:blipFill>
                <a:blip r:embed="rId156"/>
                <a:stretch>
                  <a:fillRect/>
                </a:stretch>
              </p:blipFill>
              <p:spPr>
                <a:xfrm>
                  <a:off x="9303947" y="1744627"/>
                  <a:ext cx="472320" cy="5194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8" name="Freihand 97">
                  <a:extLst>
                    <a:ext uri="{FF2B5EF4-FFF2-40B4-BE49-F238E27FC236}">
                      <a16:creationId xmlns:a16="http://schemas.microsoft.com/office/drawing/2014/main" id="{CBA1156E-F8AE-4241-8E74-43BBD5FE2116}"/>
                    </a:ext>
                  </a:extLst>
                </p14:cNvPr>
                <p14:cNvContentPartPr/>
                <p14:nvPr/>
              </p14:nvContentPartPr>
              <p14:xfrm>
                <a:off x="10004507" y="1838227"/>
                <a:ext cx="652320" cy="198720"/>
              </p14:xfrm>
            </p:contentPart>
          </mc:Choice>
          <mc:Fallback>
            <p:pic>
              <p:nvPicPr>
                <p:cNvPr id="98" name="Freihand 97">
                  <a:extLst>
                    <a:ext uri="{FF2B5EF4-FFF2-40B4-BE49-F238E27FC236}">
                      <a16:creationId xmlns:a16="http://schemas.microsoft.com/office/drawing/2014/main" id="{CBA1156E-F8AE-4241-8E74-43BBD5FE2116}"/>
                    </a:ext>
                  </a:extLst>
                </p:cNvPr>
                <p:cNvPicPr/>
                <p:nvPr/>
              </p:nvPicPr>
              <p:blipFill>
                <a:blip r:embed="rId158"/>
                <a:stretch>
                  <a:fillRect/>
                </a:stretch>
              </p:blipFill>
              <p:spPr>
                <a:xfrm>
                  <a:off x="10000187" y="1833907"/>
                  <a:ext cx="66096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9" name="Freihand 98">
                  <a:extLst>
                    <a:ext uri="{FF2B5EF4-FFF2-40B4-BE49-F238E27FC236}">
                      <a16:creationId xmlns:a16="http://schemas.microsoft.com/office/drawing/2014/main" id="{68B341D9-80EA-4B06-90FD-BC7C9CB5858D}"/>
                    </a:ext>
                  </a:extLst>
                </p14:cNvPr>
                <p14:cNvContentPartPr/>
                <p14:nvPr/>
              </p14:nvContentPartPr>
              <p14:xfrm>
                <a:off x="9859067" y="1762267"/>
                <a:ext cx="228240" cy="114120"/>
              </p14:xfrm>
            </p:contentPart>
          </mc:Choice>
          <mc:Fallback>
            <p:pic>
              <p:nvPicPr>
                <p:cNvPr id="99" name="Freihand 98">
                  <a:extLst>
                    <a:ext uri="{FF2B5EF4-FFF2-40B4-BE49-F238E27FC236}">
                      <a16:creationId xmlns:a16="http://schemas.microsoft.com/office/drawing/2014/main" id="{68B341D9-80EA-4B06-90FD-BC7C9CB5858D}"/>
                    </a:ext>
                  </a:extLst>
                </p:cNvPr>
                <p:cNvPicPr/>
                <p:nvPr/>
              </p:nvPicPr>
              <p:blipFill>
                <a:blip r:embed="rId160"/>
                <a:stretch>
                  <a:fillRect/>
                </a:stretch>
              </p:blipFill>
              <p:spPr>
                <a:xfrm>
                  <a:off x="9854747" y="1757947"/>
                  <a:ext cx="236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1" name="Freihand 100">
                  <a:extLst>
                    <a:ext uri="{FF2B5EF4-FFF2-40B4-BE49-F238E27FC236}">
                      <a16:creationId xmlns:a16="http://schemas.microsoft.com/office/drawing/2014/main" id="{E68AF7C9-44F5-4332-912B-71A1336A8933}"/>
                    </a:ext>
                  </a:extLst>
                </p14:cNvPr>
                <p14:cNvContentPartPr/>
                <p14:nvPr/>
              </p14:nvContentPartPr>
              <p14:xfrm>
                <a:off x="9228347" y="1157107"/>
                <a:ext cx="611280" cy="550800"/>
              </p14:xfrm>
            </p:contentPart>
          </mc:Choice>
          <mc:Fallback>
            <p:pic>
              <p:nvPicPr>
                <p:cNvPr id="101" name="Freihand 100">
                  <a:extLst>
                    <a:ext uri="{FF2B5EF4-FFF2-40B4-BE49-F238E27FC236}">
                      <a16:creationId xmlns:a16="http://schemas.microsoft.com/office/drawing/2014/main" id="{E68AF7C9-44F5-4332-912B-71A1336A8933}"/>
                    </a:ext>
                  </a:extLst>
                </p:cNvPr>
                <p:cNvPicPr/>
                <p:nvPr/>
              </p:nvPicPr>
              <p:blipFill>
                <a:blip r:embed="rId162"/>
                <a:stretch>
                  <a:fillRect/>
                </a:stretch>
              </p:blipFill>
              <p:spPr>
                <a:xfrm>
                  <a:off x="9224027" y="1152787"/>
                  <a:ext cx="619920" cy="5594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2" name="Freihand 101">
                  <a:extLst>
                    <a:ext uri="{FF2B5EF4-FFF2-40B4-BE49-F238E27FC236}">
                      <a16:creationId xmlns:a16="http://schemas.microsoft.com/office/drawing/2014/main" id="{D413539A-AA54-458F-9BC9-95E9F3599478}"/>
                    </a:ext>
                  </a:extLst>
                </p14:cNvPr>
                <p14:cNvContentPartPr/>
                <p14:nvPr/>
              </p14:nvContentPartPr>
              <p14:xfrm>
                <a:off x="9225827" y="1195267"/>
                <a:ext cx="72000" cy="446760"/>
              </p14:xfrm>
            </p:contentPart>
          </mc:Choice>
          <mc:Fallback>
            <p:pic>
              <p:nvPicPr>
                <p:cNvPr id="102" name="Freihand 101">
                  <a:extLst>
                    <a:ext uri="{FF2B5EF4-FFF2-40B4-BE49-F238E27FC236}">
                      <a16:creationId xmlns:a16="http://schemas.microsoft.com/office/drawing/2014/main" id="{D413539A-AA54-458F-9BC9-95E9F3599478}"/>
                    </a:ext>
                  </a:extLst>
                </p:cNvPr>
                <p:cNvPicPr/>
                <p:nvPr/>
              </p:nvPicPr>
              <p:blipFill>
                <a:blip r:embed="rId164"/>
                <a:stretch>
                  <a:fillRect/>
                </a:stretch>
              </p:blipFill>
              <p:spPr>
                <a:xfrm>
                  <a:off x="9221507" y="1190947"/>
                  <a:ext cx="80640" cy="455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3" name="Freihand 102">
                  <a:extLst>
                    <a:ext uri="{FF2B5EF4-FFF2-40B4-BE49-F238E27FC236}">
                      <a16:creationId xmlns:a16="http://schemas.microsoft.com/office/drawing/2014/main" id="{6188F526-D0B8-4E77-BCF2-0BD5F1930546}"/>
                    </a:ext>
                  </a:extLst>
                </p14:cNvPr>
                <p14:cNvContentPartPr/>
                <p14:nvPr/>
              </p14:nvContentPartPr>
              <p14:xfrm>
                <a:off x="9195947" y="1708627"/>
                <a:ext cx="703080" cy="2187720"/>
              </p14:xfrm>
            </p:contentPart>
          </mc:Choice>
          <mc:Fallback>
            <p:pic>
              <p:nvPicPr>
                <p:cNvPr id="103" name="Freihand 102">
                  <a:extLst>
                    <a:ext uri="{FF2B5EF4-FFF2-40B4-BE49-F238E27FC236}">
                      <a16:creationId xmlns:a16="http://schemas.microsoft.com/office/drawing/2014/main" id="{6188F526-D0B8-4E77-BCF2-0BD5F1930546}"/>
                    </a:ext>
                  </a:extLst>
                </p:cNvPr>
                <p:cNvPicPr/>
                <p:nvPr/>
              </p:nvPicPr>
              <p:blipFill>
                <a:blip r:embed="rId166"/>
                <a:stretch>
                  <a:fillRect/>
                </a:stretch>
              </p:blipFill>
              <p:spPr>
                <a:xfrm>
                  <a:off x="9191627" y="1704307"/>
                  <a:ext cx="711720" cy="21963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2" name="Freihand 111">
                  <a:extLst>
                    <a:ext uri="{FF2B5EF4-FFF2-40B4-BE49-F238E27FC236}">
                      <a16:creationId xmlns:a16="http://schemas.microsoft.com/office/drawing/2014/main" id="{EE7BE4F9-86CD-4A01-A509-27CF01E6A536}"/>
                    </a:ext>
                  </a:extLst>
                </p14:cNvPr>
                <p14:cNvContentPartPr/>
                <p14:nvPr/>
              </p14:nvContentPartPr>
              <p14:xfrm>
                <a:off x="9913067" y="1401907"/>
                <a:ext cx="579240" cy="2007720"/>
              </p14:xfrm>
            </p:contentPart>
          </mc:Choice>
          <mc:Fallback>
            <p:pic>
              <p:nvPicPr>
                <p:cNvPr id="112" name="Freihand 111">
                  <a:extLst>
                    <a:ext uri="{FF2B5EF4-FFF2-40B4-BE49-F238E27FC236}">
                      <a16:creationId xmlns:a16="http://schemas.microsoft.com/office/drawing/2014/main" id="{EE7BE4F9-86CD-4A01-A509-27CF01E6A536}"/>
                    </a:ext>
                  </a:extLst>
                </p:cNvPr>
                <p:cNvPicPr/>
                <p:nvPr/>
              </p:nvPicPr>
              <p:blipFill>
                <a:blip r:embed="rId168"/>
                <a:stretch>
                  <a:fillRect/>
                </a:stretch>
              </p:blipFill>
              <p:spPr>
                <a:xfrm>
                  <a:off x="9908747" y="1397587"/>
                  <a:ext cx="587880" cy="20163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3" name="Freihand 112">
                  <a:extLst>
                    <a:ext uri="{FF2B5EF4-FFF2-40B4-BE49-F238E27FC236}">
                      <a16:creationId xmlns:a16="http://schemas.microsoft.com/office/drawing/2014/main" id="{A70A26FD-11C8-46C0-BC4A-279228A78809}"/>
                    </a:ext>
                  </a:extLst>
                </p14:cNvPr>
                <p14:cNvContentPartPr/>
                <p14:nvPr/>
              </p14:nvContentPartPr>
              <p14:xfrm>
                <a:off x="9857627" y="3255547"/>
                <a:ext cx="385200" cy="207720"/>
              </p14:xfrm>
            </p:contentPart>
          </mc:Choice>
          <mc:Fallback>
            <p:pic>
              <p:nvPicPr>
                <p:cNvPr id="113" name="Freihand 112">
                  <a:extLst>
                    <a:ext uri="{FF2B5EF4-FFF2-40B4-BE49-F238E27FC236}">
                      <a16:creationId xmlns:a16="http://schemas.microsoft.com/office/drawing/2014/main" id="{A70A26FD-11C8-46C0-BC4A-279228A78809}"/>
                    </a:ext>
                  </a:extLst>
                </p:cNvPr>
                <p:cNvPicPr/>
                <p:nvPr/>
              </p:nvPicPr>
              <p:blipFill>
                <a:blip r:embed="rId170"/>
                <a:stretch>
                  <a:fillRect/>
                </a:stretch>
              </p:blipFill>
              <p:spPr>
                <a:xfrm>
                  <a:off x="9853307" y="3251227"/>
                  <a:ext cx="39384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4" name="Freihand 113">
                  <a:extLst>
                    <a:ext uri="{FF2B5EF4-FFF2-40B4-BE49-F238E27FC236}">
                      <a16:creationId xmlns:a16="http://schemas.microsoft.com/office/drawing/2014/main" id="{11D1362D-8E38-4EA1-B84F-26EDDAE00D46}"/>
                    </a:ext>
                  </a:extLst>
                </p14:cNvPr>
                <p14:cNvContentPartPr/>
                <p14:nvPr/>
              </p14:nvContentPartPr>
              <p14:xfrm>
                <a:off x="10599587" y="2737507"/>
                <a:ext cx="57600" cy="174240"/>
              </p14:xfrm>
            </p:contentPart>
          </mc:Choice>
          <mc:Fallback>
            <p:pic>
              <p:nvPicPr>
                <p:cNvPr id="114" name="Freihand 113">
                  <a:extLst>
                    <a:ext uri="{FF2B5EF4-FFF2-40B4-BE49-F238E27FC236}">
                      <a16:creationId xmlns:a16="http://schemas.microsoft.com/office/drawing/2014/main" id="{11D1362D-8E38-4EA1-B84F-26EDDAE00D46}"/>
                    </a:ext>
                  </a:extLst>
                </p:cNvPr>
                <p:cNvPicPr/>
                <p:nvPr/>
              </p:nvPicPr>
              <p:blipFill>
                <a:blip r:embed="rId172"/>
                <a:stretch>
                  <a:fillRect/>
                </a:stretch>
              </p:blipFill>
              <p:spPr>
                <a:xfrm>
                  <a:off x="10595267" y="2733187"/>
                  <a:ext cx="662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5" name="Freihand 114">
                  <a:extLst>
                    <a:ext uri="{FF2B5EF4-FFF2-40B4-BE49-F238E27FC236}">
                      <a16:creationId xmlns:a16="http://schemas.microsoft.com/office/drawing/2014/main" id="{B7F69DE6-5AE0-4235-B8F2-EB9FFB935BF6}"/>
                    </a:ext>
                  </a:extLst>
                </p14:cNvPr>
                <p14:cNvContentPartPr/>
                <p14:nvPr/>
              </p14:nvContentPartPr>
              <p14:xfrm>
                <a:off x="10520747" y="2711947"/>
                <a:ext cx="165600" cy="222480"/>
              </p14:xfrm>
            </p:contentPart>
          </mc:Choice>
          <mc:Fallback>
            <p:pic>
              <p:nvPicPr>
                <p:cNvPr id="115" name="Freihand 114">
                  <a:extLst>
                    <a:ext uri="{FF2B5EF4-FFF2-40B4-BE49-F238E27FC236}">
                      <a16:creationId xmlns:a16="http://schemas.microsoft.com/office/drawing/2014/main" id="{B7F69DE6-5AE0-4235-B8F2-EB9FFB935BF6}"/>
                    </a:ext>
                  </a:extLst>
                </p:cNvPr>
                <p:cNvPicPr/>
                <p:nvPr/>
              </p:nvPicPr>
              <p:blipFill>
                <a:blip r:embed="rId174"/>
                <a:stretch>
                  <a:fillRect/>
                </a:stretch>
              </p:blipFill>
              <p:spPr>
                <a:xfrm>
                  <a:off x="10516427" y="2707627"/>
                  <a:ext cx="17424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6" name="Freihand 115">
                  <a:extLst>
                    <a:ext uri="{FF2B5EF4-FFF2-40B4-BE49-F238E27FC236}">
                      <a16:creationId xmlns:a16="http://schemas.microsoft.com/office/drawing/2014/main" id="{BD794A56-1798-4E88-8D16-4670C12D816C}"/>
                    </a:ext>
                  </a:extLst>
                </p14:cNvPr>
                <p14:cNvContentPartPr/>
                <p14:nvPr/>
              </p14:nvContentPartPr>
              <p14:xfrm>
                <a:off x="10687067" y="2773147"/>
                <a:ext cx="169200" cy="99000"/>
              </p14:xfrm>
            </p:contentPart>
          </mc:Choice>
          <mc:Fallback>
            <p:pic>
              <p:nvPicPr>
                <p:cNvPr id="116" name="Freihand 115">
                  <a:extLst>
                    <a:ext uri="{FF2B5EF4-FFF2-40B4-BE49-F238E27FC236}">
                      <a16:creationId xmlns:a16="http://schemas.microsoft.com/office/drawing/2014/main" id="{BD794A56-1798-4E88-8D16-4670C12D816C}"/>
                    </a:ext>
                  </a:extLst>
                </p:cNvPr>
                <p:cNvPicPr/>
                <p:nvPr/>
              </p:nvPicPr>
              <p:blipFill>
                <a:blip r:embed="rId176"/>
                <a:stretch>
                  <a:fillRect/>
                </a:stretch>
              </p:blipFill>
              <p:spPr>
                <a:xfrm>
                  <a:off x="10682747" y="2768827"/>
                  <a:ext cx="17784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7" name="Freihand 116">
                  <a:extLst>
                    <a:ext uri="{FF2B5EF4-FFF2-40B4-BE49-F238E27FC236}">
                      <a16:creationId xmlns:a16="http://schemas.microsoft.com/office/drawing/2014/main" id="{B97334E8-576A-49C0-B4A2-4E229FCA6433}"/>
                    </a:ext>
                  </a:extLst>
                </p14:cNvPr>
                <p14:cNvContentPartPr/>
                <p14:nvPr/>
              </p14:nvContentPartPr>
              <p14:xfrm>
                <a:off x="10892627" y="2708707"/>
                <a:ext cx="167400" cy="159480"/>
              </p14:xfrm>
            </p:contentPart>
          </mc:Choice>
          <mc:Fallback>
            <p:pic>
              <p:nvPicPr>
                <p:cNvPr id="117" name="Freihand 116">
                  <a:extLst>
                    <a:ext uri="{FF2B5EF4-FFF2-40B4-BE49-F238E27FC236}">
                      <a16:creationId xmlns:a16="http://schemas.microsoft.com/office/drawing/2014/main" id="{B97334E8-576A-49C0-B4A2-4E229FCA6433}"/>
                    </a:ext>
                  </a:extLst>
                </p:cNvPr>
                <p:cNvPicPr/>
                <p:nvPr/>
              </p:nvPicPr>
              <p:blipFill>
                <a:blip r:embed="rId178"/>
                <a:stretch>
                  <a:fillRect/>
                </a:stretch>
              </p:blipFill>
              <p:spPr>
                <a:xfrm>
                  <a:off x="10888307" y="2704387"/>
                  <a:ext cx="1760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8" name="Freihand 117">
                  <a:extLst>
                    <a:ext uri="{FF2B5EF4-FFF2-40B4-BE49-F238E27FC236}">
                      <a16:creationId xmlns:a16="http://schemas.microsoft.com/office/drawing/2014/main" id="{BE8F957F-8327-4A80-9375-936F5BEB7FD3}"/>
                    </a:ext>
                  </a:extLst>
                </p14:cNvPr>
                <p14:cNvContentPartPr/>
                <p14:nvPr/>
              </p14:nvContentPartPr>
              <p14:xfrm>
                <a:off x="10826387" y="2754427"/>
                <a:ext cx="138600" cy="14760"/>
              </p14:xfrm>
            </p:contentPart>
          </mc:Choice>
          <mc:Fallback>
            <p:pic>
              <p:nvPicPr>
                <p:cNvPr id="118" name="Freihand 117">
                  <a:extLst>
                    <a:ext uri="{FF2B5EF4-FFF2-40B4-BE49-F238E27FC236}">
                      <a16:creationId xmlns:a16="http://schemas.microsoft.com/office/drawing/2014/main" id="{BE8F957F-8327-4A80-9375-936F5BEB7FD3}"/>
                    </a:ext>
                  </a:extLst>
                </p:cNvPr>
                <p:cNvPicPr/>
                <p:nvPr/>
              </p:nvPicPr>
              <p:blipFill>
                <a:blip r:embed="rId180"/>
                <a:stretch>
                  <a:fillRect/>
                </a:stretch>
              </p:blipFill>
              <p:spPr>
                <a:xfrm>
                  <a:off x="10822067" y="2750107"/>
                  <a:ext cx="1472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9" name="Freihand 118">
                  <a:extLst>
                    <a:ext uri="{FF2B5EF4-FFF2-40B4-BE49-F238E27FC236}">
                      <a16:creationId xmlns:a16="http://schemas.microsoft.com/office/drawing/2014/main" id="{E1E2CA24-C6BA-4CF4-BB45-B421053EF798}"/>
                    </a:ext>
                  </a:extLst>
                </p14:cNvPr>
                <p14:cNvContentPartPr/>
                <p14:nvPr/>
              </p14:nvContentPartPr>
              <p14:xfrm>
                <a:off x="11054627" y="2790067"/>
                <a:ext cx="145440" cy="54000"/>
              </p14:xfrm>
            </p:contentPart>
          </mc:Choice>
          <mc:Fallback>
            <p:pic>
              <p:nvPicPr>
                <p:cNvPr id="119" name="Freihand 118">
                  <a:extLst>
                    <a:ext uri="{FF2B5EF4-FFF2-40B4-BE49-F238E27FC236}">
                      <a16:creationId xmlns:a16="http://schemas.microsoft.com/office/drawing/2014/main" id="{E1E2CA24-C6BA-4CF4-BB45-B421053EF798}"/>
                    </a:ext>
                  </a:extLst>
                </p:cNvPr>
                <p:cNvPicPr/>
                <p:nvPr/>
              </p:nvPicPr>
              <p:blipFill>
                <a:blip r:embed="rId182"/>
                <a:stretch>
                  <a:fillRect/>
                </a:stretch>
              </p:blipFill>
              <p:spPr>
                <a:xfrm>
                  <a:off x="11050307" y="2785747"/>
                  <a:ext cx="1540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0" name="Freihand 119">
                  <a:extLst>
                    <a:ext uri="{FF2B5EF4-FFF2-40B4-BE49-F238E27FC236}">
                      <a16:creationId xmlns:a16="http://schemas.microsoft.com/office/drawing/2014/main" id="{61700C1C-4D55-4EC7-994B-E1523BA2769C}"/>
                    </a:ext>
                  </a:extLst>
                </p14:cNvPr>
                <p14:cNvContentPartPr/>
                <p14:nvPr/>
              </p14:nvContentPartPr>
              <p14:xfrm>
                <a:off x="11294747" y="2759467"/>
                <a:ext cx="192960" cy="77400"/>
              </p14:xfrm>
            </p:contentPart>
          </mc:Choice>
          <mc:Fallback>
            <p:pic>
              <p:nvPicPr>
                <p:cNvPr id="120" name="Freihand 119">
                  <a:extLst>
                    <a:ext uri="{FF2B5EF4-FFF2-40B4-BE49-F238E27FC236}">
                      <a16:creationId xmlns:a16="http://schemas.microsoft.com/office/drawing/2014/main" id="{61700C1C-4D55-4EC7-994B-E1523BA2769C}"/>
                    </a:ext>
                  </a:extLst>
                </p:cNvPr>
                <p:cNvPicPr/>
                <p:nvPr/>
              </p:nvPicPr>
              <p:blipFill>
                <a:blip r:embed="rId184"/>
                <a:stretch>
                  <a:fillRect/>
                </a:stretch>
              </p:blipFill>
              <p:spPr>
                <a:xfrm>
                  <a:off x="11290427" y="2755147"/>
                  <a:ext cx="2016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1" name="Freihand 120">
                  <a:extLst>
                    <a:ext uri="{FF2B5EF4-FFF2-40B4-BE49-F238E27FC236}">
                      <a16:creationId xmlns:a16="http://schemas.microsoft.com/office/drawing/2014/main" id="{0018F48F-C9DC-4A20-B50B-0CEEFCF79C47}"/>
                    </a:ext>
                  </a:extLst>
                </p14:cNvPr>
                <p14:cNvContentPartPr/>
                <p14:nvPr/>
              </p14:nvContentPartPr>
              <p14:xfrm>
                <a:off x="11466467" y="2717347"/>
                <a:ext cx="28440" cy="19800"/>
              </p14:xfrm>
            </p:contentPart>
          </mc:Choice>
          <mc:Fallback>
            <p:pic>
              <p:nvPicPr>
                <p:cNvPr id="121" name="Freihand 120">
                  <a:extLst>
                    <a:ext uri="{FF2B5EF4-FFF2-40B4-BE49-F238E27FC236}">
                      <a16:creationId xmlns:a16="http://schemas.microsoft.com/office/drawing/2014/main" id="{0018F48F-C9DC-4A20-B50B-0CEEFCF79C47}"/>
                    </a:ext>
                  </a:extLst>
                </p:cNvPr>
                <p:cNvPicPr/>
                <p:nvPr/>
              </p:nvPicPr>
              <p:blipFill>
                <a:blip r:embed="rId186"/>
                <a:stretch>
                  <a:fillRect/>
                </a:stretch>
              </p:blipFill>
              <p:spPr>
                <a:xfrm>
                  <a:off x="11462147" y="2713027"/>
                  <a:ext cx="3708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2" name="Freihand 121">
                  <a:extLst>
                    <a:ext uri="{FF2B5EF4-FFF2-40B4-BE49-F238E27FC236}">
                      <a16:creationId xmlns:a16="http://schemas.microsoft.com/office/drawing/2014/main" id="{623E2437-ABE0-45E4-BC6E-BF43B743FB5D}"/>
                    </a:ext>
                  </a:extLst>
                </p14:cNvPr>
                <p14:cNvContentPartPr/>
                <p14:nvPr/>
              </p14:nvContentPartPr>
              <p14:xfrm>
                <a:off x="11507867" y="2691787"/>
                <a:ext cx="233280" cy="120240"/>
              </p14:xfrm>
            </p:contentPart>
          </mc:Choice>
          <mc:Fallback>
            <p:pic>
              <p:nvPicPr>
                <p:cNvPr id="122" name="Freihand 121">
                  <a:extLst>
                    <a:ext uri="{FF2B5EF4-FFF2-40B4-BE49-F238E27FC236}">
                      <a16:creationId xmlns:a16="http://schemas.microsoft.com/office/drawing/2014/main" id="{623E2437-ABE0-45E4-BC6E-BF43B743FB5D}"/>
                    </a:ext>
                  </a:extLst>
                </p:cNvPr>
                <p:cNvPicPr/>
                <p:nvPr/>
              </p:nvPicPr>
              <p:blipFill>
                <a:blip r:embed="rId188"/>
                <a:stretch>
                  <a:fillRect/>
                </a:stretch>
              </p:blipFill>
              <p:spPr>
                <a:xfrm>
                  <a:off x="11503547" y="2687467"/>
                  <a:ext cx="24192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3" name="Freihand 122">
                  <a:extLst>
                    <a:ext uri="{FF2B5EF4-FFF2-40B4-BE49-F238E27FC236}">
                      <a16:creationId xmlns:a16="http://schemas.microsoft.com/office/drawing/2014/main" id="{DE2C4A34-4F8D-4E4B-A036-C7B0DA2CB16A}"/>
                    </a:ext>
                  </a:extLst>
                </p14:cNvPr>
                <p14:cNvContentPartPr/>
                <p14:nvPr/>
              </p14:nvContentPartPr>
              <p14:xfrm>
                <a:off x="11736107" y="2734987"/>
                <a:ext cx="77400" cy="101160"/>
              </p14:xfrm>
            </p:contentPart>
          </mc:Choice>
          <mc:Fallback>
            <p:pic>
              <p:nvPicPr>
                <p:cNvPr id="123" name="Freihand 122">
                  <a:extLst>
                    <a:ext uri="{FF2B5EF4-FFF2-40B4-BE49-F238E27FC236}">
                      <a16:creationId xmlns:a16="http://schemas.microsoft.com/office/drawing/2014/main" id="{DE2C4A34-4F8D-4E4B-A036-C7B0DA2CB16A}"/>
                    </a:ext>
                  </a:extLst>
                </p:cNvPr>
                <p:cNvPicPr/>
                <p:nvPr/>
              </p:nvPicPr>
              <p:blipFill>
                <a:blip r:embed="rId190"/>
                <a:stretch>
                  <a:fillRect/>
                </a:stretch>
              </p:blipFill>
              <p:spPr>
                <a:xfrm>
                  <a:off x="11731787" y="2730667"/>
                  <a:ext cx="860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4" name="Freihand 123">
                  <a:extLst>
                    <a:ext uri="{FF2B5EF4-FFF2-40B4-BE49-F238E27FC236}">
                      <a16:creationId xmlns:a16="http://schemas.microsoft.com/office/drawing/2014/main" id="{BD36BFAF-8172-49A7-8558-ADB59A5E2638}"/>
                    </a:ext>
                  </a:extLst>
                </p14:cNvPr>
                <p14:cNvContentPartPr/>
                <p14:nvPr/>
              </p14:nvContentPartPr>
              <p14:xfrm>
                <a:off x="11791547" y="2600347"/>
                <a:ext cx="211680" cy="367560"/>
              </p14:xfrm>
            </p:contentPart>
          </mc:Choice>
          <mc:Fallback>
            <p:pic>
              <p:nvPicPr>
                <p:cNvPr id="124" name="Freihand 123">
                  <a:extLst>
                    <a:ext uri="{FF2B5EF4-FFF2-40B4-BE49-F238E27FC236}">
                      <a16:creationId xmlns:a16="http://schemas.microsoft.com/office/drawing/2014/main" id="{BD36BFAF-8172-49A7-8558-ADB59A5E2638}"/>
                    </a:ext>
                  </a:extLst>
                </p:cNvPr>
                <p:cNvPicPr/>
                <p:nvPr/>
              </p:nvPicPr>
              <p:blipFill>
                <a:blip r:embed="rId192"/>
                <a:stretch>
                  <a:fillRect/>
                </a:stretch>
              </p:blipFill>
              <p:spPr>
                <a:xfrm>
                  <a:off x="11787227" y="2596027"/>
                  <a:ext cx="220320" cy="3762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5" name="Freihand 124">
                  <a:extLst>
                    <a:ext uri="{FF2B5EF4-FFF2-40B4-BE49-F238E27FC236}">
                      <a16:creationId xmlns:a16="http://schemas.microsoft.com/office/drawing/2014/main" id="{396A16FC-38D2-463F-9ECF-00F35135D6F9}"/>
                    </a:ext>
                  </a:extLst>
                </p14:cNvPr>
                <p14:cNvContentPartPr/>
                <p14:nvPr/>
              </p14:nvContentPartPr>
              <p14:xfrm>
                <a:off x="10996307" y="2988787"/>
                <a:ext cx="362880" cy="302040"/>
              </p14:xfrm>
            </p:contentPart>
          </mc:Choice>
          <mc:Fallback>
            <p:pic>
              <p:nvPicPr>
                <p:cNvPr id="125" name="Freihand 124">
                  <a:extLst>
                    <a:ext uri="{FF2B5EF4-FFF2-40B4-BE49-F238E27FC236}">
                      <a16:creationId xmlns:a16="http://schemas.microsoft.com/office/drawing/2014/main" id="{396A16FC-38D2-463F-9ECF-00F35135D6F9}"/>
                    </a:ext>
                  </a:extLst>
                </p:cNvPr>
                <p:cNvPicPr/>
                <p:nvPr/>
              </p:nvPicPr>
              <p:blipFill>
                <a:blip r:embed="rId194"/>
                <a:stretch>
                  <a:fillRect/>
                </a:stretch>
              </p:blipFill>
              <p:spPr>
                <a:xfrm>
                  <a:off x="10991987" y="2984467"/>
                  <a:ext cx="37152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6" name="Freihand 125">
                  <a:extLst>
                    <a:ext uri="{FF2B5EF4-FFF2-40B4-BE49-F238E27FC236}">
                      <a16:creationId xmlns:a16="http://schemas.microsoft.com/office/drawing/2014/main" id="{1DE52CF4-52E0-4D5F-A663-3E90227F9DA2}"/>
                    </a:ext>
                  </a:extLst>
                </p14:cNvPr>
                <p14:cNvContentPartPr/>
                <p14:nvPr/>
              </p14:nvContentPartPr>
              <p14:xfrm>
                <a:off x="11351987" y="2995987"/>
                <a:ext cx="156600" cy="176400"/>
              </p14:xfrm>
            </p:contentPart>
          </mc:Choice>
          <mc:Fallback>
            <p:pic>
              <p:nvPicPr>
                <p:cNvPr id="126" name="Freihand 125">
                  <a:extLst>
                    <a:ext uri="{FF2B5EF4-FFF2-40B4-BE49-F238E27FC236}">
                      <a16:creationId xmlns:a16="http://schemas.microsoft.com/office/drawing/2014/main" id="{1DE52CF4-52E0-4D5F-A663-3E90227F9DA2}"/>
                    </a:ext>
                  </a:extLst>
                </p:cNvPr>
                <p:cNvPicPr/>
                <p:nvPr/>
              </p:nvPicPr>
              <p:blipFill>
                <a:blip r:embed="rId196"/>
                <a:stretch>
                  <a:fillRect/>
                </a:stretch>
              </p:blipFill>
              <p:spPr>
                <a:xfrm>
                  <a:off x="11347667" y="2991667"/>
                  <a:ext cx="1652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7" name="Freihand 126">
                  <a:extLst>
                    <a:ext uri="{FF2B5EF4-FFF2-40B4-BE49-F238E27FC236}">
                      <a16:creationId xmlns:a16="http://schemas.microsoft.com/office/drawing/2014/main" id="{A1208368-D6A5-49D5-BF2E-0E209699E257}"/>
                    </a:ext>
                  </a:extLst>
                </p14:cNvPr>
                <p14:cNvContentPartPr/>
                <p14:nvPr/>
              </p14:nvContentPartPr>
              <p14:xfrm>
                <a:off x="11507867" y="3058267"/>
                <a:ext cx="147240" cy="140400"/>
              </p14:xfrm>
            </p:contentPart>
          </mc:Choice>
          <mc:Fallback>
            <p:pic>
              <p:nvPicPr>
                <p:cNvPr id="127" name="Freihand 126">
                  <a:extLst>
                    <a:ext uri="{FF2B5EF4-FFF2-40B4-BE49-F238E27FC236}">
                      <a16:creationId xmlns:a16="http://schemas.microsoft.com/office/drawing/2014/main" id="{A1208368-D6A5-49D5-BF2E-0E209699E257}"/>
                    </a:ext>
                  </a:extLst>
                </p:cNvPr>
                <p:cNvPicPr/>
                <p:nvPr/>
              </p:nvPicPr>
              <p:blipFill>
                <a:blip r:embed="rId198"/>
                <a:stretch>
                  <a:fillRect/>
                </a:stretch>
              </p:blipFill>
              <p:spPr>
                <a:xfrm>
                  <a:off x="11503547" y="3053947"/>
                  <a:ext cx="155880" cy="149040"/>
                </a:xfrm>
                <a:prstGeom prst="rect">
                  <a:avLst/>
                </a:prstGeom>
              </p:spPr>
            </p:pic>
          </mc:Fallback>
        </mc:AlternateContent>
      </p:grpSp>
      <p:grpSp>
        <p:nvGrpSpPr>
          <p:cNvPr id="175" name="Gruppieren 174">
            <a:extLst>
              <a:ext uri="{FF2B5EF4-FFF2-40B4-BE49-F238E27FC236}">
                <a16:creationId xmlns:a16="http://schemas.microsoft.com/office/drawing/2014/main" id="{8116C1CB-5BE8-4E3E-9483-9C06387DEC83}"/>
              </a:ext>
            </a:extLst>
          </p:cNvPr>
          <p:cNvGrpSpPr/>
          <p:nvPr/>
        </p:nvGrpSpPr>
        <p:grpSpPr>
          <a:xfrm>
            <a:off x="296387" y="5787427"/>
            <a:ext cx="6077160" cy="943560"/>
            <a:chOff x="296387" y="5787427"/>
            <a:chExt cx="6077160" cy="943560"/>
          </a:xfrm>
        </p:grpSpPr>
        <mc:AlternateContent xmlns:mc="http://schemas.openxmlformats.org/markup-compatibility/2006">
          <mc:Choice xmlns:p14="http://schemas.microsoft.com/office/powerpoint/2010/main" Requires="p14">
            <p:contentPart p14:bwMode="auto" r:id="rId199">
              <p14:nvContentPartPr>
                <p14:cNvPr id="45" name="Freihand 44">
                  <a:extLst>
                    <a:ext uri="{FF2B5EF4-FFF2-40B4-BE49-F238E27FC236}">
                      <a16:creationId xmlns:a16="http://schemas.microsoft.com/office/drawing/2014/main" id="{875807D7-47E8-4CF2-BBB4-D500E618DC5D}"/>
                    </a:ext>
                  </a:extLst>
                </p14:cNvPr>
                <p14:cNvContentPartPr/>
                <p14:nvPr/>
              </p14:nvContentPartPr>
              <p14:xfrm>
                <a:off x="5207867" y="5809027"/>
                <a:ext cx="175680" cy="214920"/>
              </p14:xfrm>
            </p:contentPart>
          </mc:Choice>
          <mc:Fallback>
            <p:pic>
              <p:nvPicPr>
                <p:cNvPr id="45" name="Freihand 44">
                  <a:extLst>
                    <a:ext uri="{FF2B5EF4-FFF2-40B4-BE49-F238E27FC236}">
                      <a16:creationId xmlns:a16="http://schemas.microsoft.com/office/drawing/2014/main" id="{875807D7-47E8-4CF2-BBB4-D500E618DC5D}"/>
                    </a:ext>
                  </a:extLst>
                </p:cNvPr>
                <p:cNvPicPr/>
                <p:nvPr/>
              </p:nvPicPr>
              <p:blipFill>
                <a:blip r:embed="rId200"/>
                <a:stretch>
                  <a:fillRect/>
                </a:stretch>
              </p:blipFill>
              <p:spPr>
                <a:xfrm>
                  <a:off x="5203547" y="5804707"/>
                  <a:ext cx="18432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46" name="Freihand 45">
                  <a:extLst>
                    <a:ext uri="{FF2B5EF4-FFF2-40B4-BE49-F238E27FC236}">
                      <a16:creationId xmlns:a16="http://schemas.microsoft.com/office/drawing/2014/main" id="{3EC9A3C7-3656-44C1-B665-9EF4B71AB865}"/>
                    </a:ext>
                  </a:extLst>
                </p14:cNvPr>
                <p14:cNvContentPartPr/>
                <p14:nvPr/>
              </p14:nvContentPartPr>
              <p14:xfrm>
                <a:off x="5482907" y="5821627"/>
                <a:ext cx="43920" cy="163080"/>
              </p14:xfrm>
            </p:contentPart>
          </mc:Choice>
          <mc:Fallback>
            <p:pic>
              <p:nvPicPr>
                <p:cNvPr id="46" name="Freihand 45">
                  <a:extLst>
                    <a:ext uri="{FF2B5EF4-FFF2-40B4-BE49-F238E27FC236}">
                      <a16:creationId xmlns:a16="http://schemas.microsoft.com/office/drawing/2014/main" id="{3EC9A3C7-3656-44C1-B665-9EF4B71AB865}"/>
                    </a:ext>
                  </a:extLst>
                </p:cNvPr>
                <p:cNvPicPr/>
                <p:nvPr/>
              </p:nvPicPr>
              <p:blipFill>
                <a:blip r:embed="rId202"/>
                <a:stretch>
                  <a:fillRect/>
                </a:stretch>
              </p:blipFill>
              <p:spPr>
                <a:xfrm>
                  <a:off x="5478587" y="5817307"/>
                  <a:ext cx="5256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47" name="Freihand 46">
                  <a:extLst>
                    <a:ext uri="{FF2B5EF4-FFF2-40B4-BE49-F238E27FC236}">
                      <a16:creationId xmlns:a16="http://schemas.microsoft.com/office/drawing/2014/main" id="{A2CA4E82-8C00-4C0D-8A5B-4D00153A4D4E}"/>
                    </a:ext>
                  </a:extLst>
                </p14:cNvPr>
                <p14:cNvContentPartPr/>
                <p14:nvPr/>
              </p14:nvContentPartPr>
              <p14:xfrm>
                <a:off x="5478587" y="5963467"/>
                <a:ext cx="170280" cy="23760"/>
              </p14:xfrm>
            </p:contentPart>
          </mc:Choice>
          <mc:Fallback>
            <p:pic>
              <p:nvPicPr>
                <p:cNvPr id="47" name="Freihand 46">
                  <a:extLst>
                    <a:ext uri="{FF2B5EF4-FFF2-40B4-BE49-F238E27FC236}">
                      <a16:creationId xmlns:a16="http://schemas.microsoft.com/office/drawing/2014/main" id="{A2CA4E82-8C00-4C0D-8A5B-4D00153A4D4E}"/>
                    </a:ext>
                  </a:extLst>
                </p:cNvPr>
                <p:cNvPicPr/>
                <p:nvPr/>
              </p:nvPicPr>
              <p:blipFill>
                <a:blip r:embed="rId204"/>
                <a:stretch>
                  <a:fillRect/>
                </a:stretch>
              </p:blipFill>
              <p:spPr>
                <a:xfrm>
                  <a:off x="5474267" y="5959147"/>
                  <a:ext cx="17892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48" name="Freihand 47">
                  <a:extLst>
                    <a:ext uri="{FF2B5EF4-FFF2-40B4-BE49-F238E27FC236}">
                      <a16:creationId xmlns:a16="http://schemas.microsoft.com/office/drawing/2014/main" id="{D0C99443-5430-4B30-80D3-96100E9FB36C}"/>
                    </a:ext>
                  </a:extLst>
                </p14:cNvPr>
                <p14:cNvContentPartPr/>
                <p14:nvPr/>
              </p14:nvContentPartPr>
              <p14:xfrm>
                <a:off x="5725547" y="5823787"/>
                <a:ext cx="40680" cy="102960"/>
              </p14:xfrm>
            </p:contentPart>
          </mc:Choice>
          <mc:Fallback>
            <p:pic>
              <p:nvPicPr>
                <p:cNvPr id="48" name="Freihand 47">
                  <a:extLst>
                    <a:ext uri="{FF2B5EF4-FFF2-40B4-BE49-F238E27FC236}">
                      <a16:creationId xmlns:a16="http://schemas.microsoft.com/office/drawing/2014/main" id="{D0C99443-5430-4B30-80D3-96100E9FB36C}"/>
                    </a:ext>
                  </a:extLst>
                </p:cNvPr>
                <p:cNvPicPr/>
                <p:nvPr/>
              </p:nvPicPr>
              <p:blipFill>
                <a:blip r:embed="rId206"/>
                <a:stretch>
                  <a:fillRect/>
                </a:stretch>
              </p:blipFill>
              <p:spPr>
                <a:xfrm>
                  <a:off x="5721227" y="5819467"/>
                  <a:ext cx="4932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49" name="Freihand 48">
                  <a:extLst>
                    <a:ext uri="{FF2B5EF4-FFF2-40B4-BE49-F238E27FC236}">
                      <a16:creationId xmlns:a16="http://schemas.microsoft.com/office/drawing/2014/main" id="{EFC790B5-2DB5-45EE-9B30-7617909074C3}"/>
                    </a:ext>
                  </a:extLst>
                </p14:cNvPr>
                <p14:cNvContentPartPr/>
                <p14:nvPr/>
              </p14:nvContentPartPr>
              <p14:xfrm>
                <a:off x="5902667" y="5880307"/>
                <a:ext cx="196920" cy="10080"/>
              </p14:xfrm>
            </p:contentPart>
          </mc:Choice>
          <mc:Fallback>
            <p:pic>
              <p:nvPicPr>
                <p:cNvPr id="49" name="Freihand 48">
                  <a:extLst>
                    <a:ext uri="{FF2B5EF4-FFF2-40B4-BE49-F238E27FC236}">
                      <a16:creationId xmlns:a16="http://schemas.microsoft.com/office/drawing/2014/main" id="{EFC790B5-2DB5-45EE-9B30-7617909074C3}"/>
                    </a:ext>
                  </a:extLst>
                </p:cNvPr>
                <p:cNvPicPr/>
                <p:nvPr/>
              </p:nvPicPr>
              <p:blipFill>
                <a:blip r:embed="rId208"/>
                <a:stretch>
                  <a:fillRect/>
                </a:stretch>
              </p:blipFill>
              <p:spPr>
                <a:xfrm>
                  <a:off x="5898347" y="5875987"/>
                  <a:ext cx="2055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50" name="Freihand 49">
                  <a:extLst>
                    <a:ext uri="{FF2B5EF4-FFF2-40B4-BE49-F238E27FC236}">
                      <a16:creationId xmlns:a16="http://schemas.microsoft.com/office/drawing/2014/main" id="{24DC8B0D-18D8-44DA-A31A-CDB184579450}"/>
                    </a:ext>
                  </a:extLst>
                </p14:cNvPr>
                <p14:cNvContentPartPr/>
                <p14:nvPr/>
              </p14:nvContentPartPr>
              <p14:xfrm>
                <a:off x="5926067" y="5933587"/>
                <a:ext cx="209520" cy="27000"/>
              </p14:xfrm>
            </p:contentPart>
          </mc:Choice>
          <mc:Fallback>
            <p:pic>
              <p:nvPicPr>
                <p:cNvPr id="50" name="Freihand 49">
                  <a:extLst>
                    <a:ext uri="{FF2B5EF4-FFF2-40B4-BE49-F238E27FC236}">
                      <a16:creationId xmlns:a16="http://schemas.microsoft.com/office/drawing/2014/main" id="{24DC8B0D-18D8-44DA-A31A-CDB184579450}"/>
                    </a:ext>
                  </a:extLst>
                </p:cNvPr>
                <p:cNvPicPr/>
                <p:nvPr/>
              </p:nvPicPr>
              <p:blipFill>
                <a:blip r:embed="rId210"/>
                <a:stretch>
                  <a:fillRect/>
                </a:stretch>
              </p:blipFill>
              <p:spPr>
                <a:xfrm>
                  <a:off x="5921747" y="5929267"/>
                  <a:ext cx="2181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51" name="Freihand 50">
                  <a:extLst>
                    <a:ext uri="{FF2B5EF4-FFF2-40B4-BE49-F238E27FC236}">
                      <a16:creationId xmlns:a16="http://schemas.microsoft.com/office/drawing/2014/main" id="{718641AB-14E6-4027-9FB1-810B317E62C1}"/>
                    </a:ext>
                  </a:extLst>
                </p14:cNvPr>
                <p14:cNvContentPartPr/>
                <p14:nvPr/>
              </p14:nvContentPartPr>
              <p14:xfrm>
                <a:off x="6219467" y="5787427"/>
                <a:ext cx="154080" cy="213840"/>
              </p14:xfrm>
            </p:contentPart>
          </mc:Choice>
          <mc:Fallback>
            <p:pic>
              <p:nvPicPr>
                <p:cNvPr id="51" name="Freihand 50">
                  <a:extLst>
                    <a:ext uri="{FF2B5EF4-FFF2-40B4-BE49-F238E27FC236}">
                      <a16:creationId xmlns:a16="http://schemas.microsoft.com/office/drawing/2014/main" id="{718641AB-14E6-4027-9FB1-810B317E62C1}"/>
                    </a:ext>
                  </a:extLst>
                </p:cNvPr>
                <p:cNvPicPr/>
                <p:nvPr/>
              </p:nvPicPr>
              <p:blipFill>
                <a:blip r:embed="rId212"/>
                <a:stretch>
                  <a:fillRect/>
                </a:stretch>
              </p:blipFill>
              <p:spPr>
                <a:xfrm>
                  <a:off x="6215147" y="5783107"/>
                  <a:ext cx="16272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9" name="Freihand 128">
                  <a:extLst>
                    <a:ext uri="{FF2B5EF4-FFF2-40B4-BE49-F238E27FC236}">
                      <a16:creationId xmlns:a16="http://schemas.microsoft.com/office/drawing/2014/main" id="{F8F1BE84-618E-4957-B668-1D0BADB18F3E}"/>
                    </a:ext>
                  </a:extLst>
                </p14:cNvPr>
                <p14:cNvContentPartPr/>
                <p14:nvPr/>
              </p14:nvContentPartPr>
              <p14:xfrm>
                <a:off x="296387" y="6069307"/>
                <a:ext cx="307800" cy="221040"/>
              </p14:xfrm>
            </p:contentPart>
          </mc:Choice>
          <mc:Fallback>
            <p:pic>
              <p:nvPicPr>
                <p:cNvPr id="129" name="Freihand 128">
                  <a:extLst>
                    <a:ext uri="{FF2B5EF4-FFF2-40B4-BE49-F238E27FC236}">
                      <a16:creationId xmlns:a16="http://schemas.microsoft.com/office/drawing/2014/main" id="{F8F1BE84-618E-4957-B668-1D0BADB18F3E}"/>
                    </a:ext>
                  </a:extLst>
                </p:cNvPr>
                <p:cNvPicPr/>
                <p:nvPr/>
              </p:nvPicPr>
              <p:blipFill>
                <a:blip r:embed="rId214"/>
                <a:stretch>
                  <a:fillRect/>
                </a:stretch>
              </p:blipFill>
              <p:spPr>
                <a:xfrm>
                  <a:off x="292067" y="6064987"/>
                  <a:ext cx="31644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0" name="Freihand 129">
                  <a:extLst>
                    <a:ext uri="{FF2B5EF4-FFF2-40B4-BE49-F238E27FC236}">
                      <a16:creationId xmlns:a16="http://schemas.microsoft.com/office/drawing/2014/main" id="{6961ECE9-E664-4E54-A32C-175E25BEACC1}"/>
                    </a:ext>
                  </a:extLst>
                </p14:cNvPr>
                <p14:cNvContentPartPr/>
                <p14:nvPr/>
              </p14:nvContentPartPr>
              <p14:xfrm>
                <a:off x="802187" y="6075427"/>
                <a:ext cx="282600" cy="178560"/>
              </p14:xfrm>
            </p:contentPart>
          </mc:Choice>
          <mc:Fallback>
            <p:pic>
              <p:nvPicPr>
                <p:cNvPr id="130" name="Freihand 129">
                  <a:extLst>
                    <a:ext uri="{FF2B5EF4-FFF2-40B4-BE49-F238E27FC236}">
                      <a16:creationId xmlns:a16="http://schemas.microsoft.com/office/drawing/2014/main" id="{6961ECE9-E664-4E54-A32C-175E25BEACC1}"/>
                    </a:ext>
                  </a:extLst>
                </p:cNvPr>
                <p:cNvPicPr/>
                <p:nvPr/>
              </p:nvPicPr>
              <p:blipFill>
                <a:blip r:embed="rId216"/>
                <a:stretch>
                  <a:fillRect/>
                </a:stretch>
              </p:blipFill>
              <p:spPr>
                <a:xfrm>
                  <a:off x="797867" y="6071107"/>
                  <a:ext cx="29124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1" name="Freihand 130">
                  <a:extLst>
                    <a:ext uri="{FF2B5EF4-FFF2-40B4-BE49-F238E27FC236}">
                      <a16:creationId xmlns:a16="http://schemas.microsoft.com/office/drawing/2014/main" id="{83E8BCFC-9892-4CC7-BCEB-ACC7FF19D588}"/>
                    </a:ext>
                  </a:extLst>
                </p14:cNvPr>
                <p14:cNvContentPartPr/>
                <p14:nvPr/>
              </p14:nvContentPartPr>
              <p14:xfrm>
                <a:off x="1124027" y="6167947"/>
                <a:ext cx="181440" cy="67680"/>
              </p14:xfrm>
            </p:contentPart>
          </mc:Choice>
          <mc:Fallback>
            <p:pic>
              <p:nvPicPr>
                <p:cNvPr id="131" name="Freihand 130">
                  <a:extLst>
                    <a:ext uri="{FF2B5EF4-FFF2-40B4-BE49-F238E27FC236}">
                      <a16:creationId xmlns:a16="http://schemas.microsoft.com/office/drawing/2014/main" id="{83E8BCFC-9892-4CC7-BCEB-ACC7FF19D588}"/>
                    </a:ext>
                  </a:extLst>
                </p:cNvPr>
                <p:cNvPicPr/>
                <p:nvPr/>
              </p:nvPicPr>
              <p:blipFill>
                <a:blip r:embed="rId218"/>
                <a:stretch>
                  <a:fillRect/>
                </a:stretch>
              </p:blipFill>
              <p:spPr>
                <a:xfrm>
                  <a:off x="1119707" y="6163627"/>
                  <a:ext cx="1900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2" name="Freihand 131">
                  <a:extLst>
                    <a:ext uri="{FF2B5EF4-FFF2-40B4-BE49-F238E27FC236}">
                      <a16:creationId xmlns:a16="http://schemas.microsoft.com/office/drawing/2014/main" id="{5F6CA3B5-50B8-4EFB-BC47-ADEF90DC0A6D}"/>
                    </a:ext>
                  </a:extLst>
                </p14:cNvPr>
                <p14:cNvContentPartPr/>
                <p14:nvPr/>
              </p14:nvContentPartPr>
              <p14:xfrm>
                <a:off x="1347227" y="6039427"/>
                <a:ext cx="38880" cy="204120"/>
              </p14:xfrm>
            </p:contentPart>
          </mc:Choice>
          <mc:Fallback>
            <p:pic>
              <p:nvPicPr>
                <p:cNvPr id="132" name="Freihand 131">
                  <a:extLst>
                    <a:ext uri="{FF2B5EF4-FFF2-40B4-BE49-F238E27FC236}">
                      <a16:creationId xmlns:a16="http://schemas.microsoft.com/office/drawing/2014/main" id="{5F6CA3B5-50B8-4EFB-BC47-ADEF90DC0A6D}"/>
                    </a:ext>
                  </a:extLst>
                </p:cNvPr>
                <p:cNvPicPr/>
                <p:nvPr/>
              </p:nvPicPr>
              <p:blipFill>
                <a:blip r:embed="rId220"/>
                <a:stretch>
                  <a:fillRect/>
                </a:stretch>
              </p:blipFill>
              <p:spPr>
                <a:xfrm>
                  <a:off x="1342907" y="6035107"/>
                  <a:ext cx="4752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3" name="Freihand 132">
                  <a:extLst>
                    <a:ext uri="{FF2B5EF4-FFF2-40B4-BE49-F238E27FC236}">
                      <a16:creationId xmlns:a16="http://schemas.microsoft.com/office/drawing/2014/main" id="{393C99D3-90C6-467C-8738-BBD8349E5E5D}"/>
                    </a:ext>
                  </a:extLst>
                </p14:cNvPr>
                <p14:cNvContentPartPr/>
                <p14:nvPr/>
              </p14:nvContentPartPr>
              <p14:xfrm>
                <a:off x="1400147" y="6082267"/>
                <a:ext cx="158040" cy="152280"/>
              </p14:xfrm>
            </p:contentPart>
          </mc:Choice>
          <mc:Fallback>
            <p:pic>
              <p:nvPicPr>
                <p:cNvPr id="133" name="Freihand 132">
                  <a:extLst>
                    <a:ext uri="{FF2B5EF4-FFF2-40B4-BE49-F238E27FC236}">
                      <a16:creationId xmlns:a16="http://schemas.microsoft.com/office/drawing/2014/main" id="{393C99D3-90C6-467C-8738-BBD8349E5E5D}"/>
                    </a:ext>
                  </a:extLst>
                </p:cNvPr>
                <p:cNvPicPr/>
                <p:nvPr/>
              </p:nvPicPr>
              <p:blipFill>
                <a:blip r:embed="rId222"/>
                <a:stretch>
                  <a:fillRect/>
                </a:stretch>
              </p:blipFill>
              <p:spPr>
                <a:xfrm>
                  <a:off x="1395827" y="6077947"/>
                  <a:ext cx="1666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4" name="Freihand 133">
                  <a:extLst>
                    <a:ext uri="{FF2B5EF4-FFF2-40B4-BE49-F238E27FC236}">
                      <a16:creationId xmlns:a16="http://schemas.microsoft.com/office/drawing/2014/main" id="{C8119EC0-5AE2-4D72-9D47-D45F5B175511}"/>
                    </a:ext>
                  </a:extLst>
                </p14:cNvPr>
                <p14:cNvContentPartPr/>
                <p14:nvPr/>
              </p14:nvContentPartPr>
              <p14:xfrm>
                <a:off x="1767347" y="6007747"/>
                <a:ext cx="21960" cy="249480"/>
              </p14:xfrm>
            </p:contentPart>
          </mc:Choice>
          <mc:Fallback>
            <p:pic>
              <p:nvPicPr>
                <p:cNvPr id="134" name="Freihand 133">
                  <a:extLst>
                    <a:ext uri="{FF2B5EF4-FFF2-40B4-BE49-F238E27FC236}">
                      <a16:creationId xmlns:a16="http://schemas.microsoft.com/office/drawing/2014/main" id="{C8119EC0-5AE2-4D72-9D47-D45F5B175511}"/>
                    </a:ext>
                  </a:extLst>
                </p:cNvPr>
                <p:cNvPicPr/>
                <p:nvPr/>
              </p:nvPicPr>
              <p:blipFill>
                <a:blip r:embed="rId224"/>
                <a:stretch>
                  <a:fillRect/>
                </a:stretch>
              </p:blipFill>
              <p:spPr>
                <a:xfrm>
                  <a:off x="1763027" y="6003427"/>
                  <a:ext cx="3060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5" name="Freihand 134">
                  <a:extLst>
                    <a:ext uri="{FF2B5EF4-FFF2-40B4-BE49-F238E27FC236}">
                      <a16:creationId xmlns:a16="http://schemas.microsoft.com/office/drawing/2014/main" id="{32C93A82-27D7-45B2-B2A7-BCCF12B74BD5}"/>
                    </a:ext>
                  </a:extLst>
                </p14:cNvPr>
                <p14:cNvContentPartPr/>
                <p14:nvPr/>
              </p14:nvContentPartPr>
              <p14:xfrm>
                <a:off x="1717307" y="6127627"/>
                <a:ext cx="317160" cy="99000"/>
              </p14:xfrm>
            </p:contentPart>
          </mc:Choice>
          <mc:Fallback>
            <p:pic>
              <p:nvPicPr>
                <p:cNvPr id="135" name="Freihand 134">
                  <a:extLst>
                    <a:ext uri="{FF2B5EF4-FFF2-40B4-BE49-F238E27FC236}">
                      <a16:creationId xmlns:a16="http://schemas.microsoft.com/office/drawing/2014/main" id="{32C93A82-27D7-45B2-B2A7-BCCF12B74BD5}"/>
                    </a:ext>
                  </a:extLst>
                </p:cNvPr>
                <p:cNvPicPr/>
                <p:nvPr/>
              </p:nvPicPr>
              <p:blipFill>
                <a:blip r:embed="rId226"/>
                <a:stretch>
                  <a:fillRect/>
                </a:stretch>
              </p:blipFill>
              <p:spPr>
                <a:xfrm>
                  <a:off x="1712987" y="6123307"/>
                  <a:ext cx="3258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6" name="Freihand 135">
                  <a:extLst>
                    <a:ext uri="{FF2B5EF4-FFF2-40B4-BE49-F238E27FC236}">
                      <a16:creationId xmlns:a16="http://schemas.microsoft.com/office/drawing/2014/main" id="{0343CEF9-7513-47D9-9C14-510DBA81D0A2}"/>
                    </a:ext>
                  </a:extLst>
                </p14:cNvPr>
                <p14:cNvContentPartPr/>
                <p14:nvPr/>
              </p14:nvContentPartPr>
              <p14:xfrm>
                <a:off x="2005307" y="6067507"/>
                <a:ext cx="158760" cy="142920"/>
              </p14:xfrm>
            </p:contentPart>
          </mc:Choice>
          <mc:Fallback>
            <p:pic>
              <p:nvPicPr>
                <p:cNvPr id="136" name="Freihand 135">
                  <a:extLst>
                    <a:ext uri="{FF2B5EF4-FFF2-40B4-BE49-F238E27FC236}">
                      <a16:creationId xmlns:a16="http://schemas.microsoft.com/office/drawing/2014/main" id="{0343CEF9-7513-47D9-9C14-510DBA81D0A2}"/>
                    </a:ext>
                  </a:extLst>
                </p:cNvPr>
                <p:cNvPicPr/>
                <p:nvPr/>
              </p:nvPicPr>
              <p:blipFill>
                <a:blip r:embed="rId228"/>
                <a:stretch>
                  <a:fillRect/>
                </a:stretch>
              </p:blipFill>
              <p:spPr>
                <a:xfrm>
                  <a:off x="2000987" y="6063187"/>
                  <a:ext cx="1674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7" name="Freihand 136">
                  <a:extLst>
                    <a:ext uri="{FF2B5EF4-FFF2-40B4-BE49-F238E27FC236}">
                      <a16:creationId xmlns:a16="http://schemas.microsoft.com/office/drawing/2014/main" id="{6E44FCA8-B85F-4E7A-A6EF-9465C9474043}"/>
                    </a:ext>
                  </a:extLst>
                </p14:cNvPr>
                <p14:cNvContentPartPr/>
                <p14:nvPr/>
              </p14:nvContentPartPr>
              <p14:xfrm>
                <a:off x="2189267" y="6020707"/>
                <a:ext cx="192960" cy="207360"/>
              </p14:xfrm>
            </p:contentPart>
          </mc:Choice>
          <mc:Fallback>
            <p:pic>
              <p:nvPicPr>
                <p:cNvPr id="137" name="Freihand 136">
                  <a:extLst>
                    <a:ext uri="{FF2B5EF4-FFF2-40B4-BE49-F238E27FC236}">
                      <a16:creationId xmlns:a16="http://schemas.microsoft.com/office/drawing/2014/main" id="{6E44FCA8-B85F-4E7A-A6EF-9465C9474043}"/>
                    </a:ext>
                  </a:extLst>
                </p:cNvPr>
                <p:cNvPicPr/>
                <p:nvPr/>
              </p:nvPicPr>
              <p:blipFill>
                <a:blip r:embed="rId230"/>
                <a:stretch>
                  <a:fillRect/>
                </a:stretch>
              </p:blipFill>
              <p:spPr>
                <a:xfrm>
                  <a:off x="2184947" y="6016387"/>
                  <a:ext cx="20160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8" name="Freihand 137">
                  <a:extLst>
                    <a:ext uri="{FF2B5EF4-FFF2-40B4-BE49-F238E27FC236}">
                      <a16:creationId xmlns:a16="http://schemas.microsoft.com/office/drawing/2014/main" id="{D97A4E8B-9C3B-46E4-9A29-C65E6C101472}"/>
                    </a:ext>
                  </a:extLst>
                </p14:cNvPr>
                <p14:cNvContentPartPr/>
                <p14:nvPr/>
              </p14:nvContentPartPr>
              <p14:xfrm>
                <a:off x="2381147" y="6099187"/>
                <a:ext cx="126360" cy="109080"/>
              </p14:xfrm>
            </p:contentPart>
          </mc:Choice>
          <mc:Fallback>
            <p:pic>
              <p:nvPicPr>
                <p:cNvPr id="138" name="Freihand 137">
                  <a:extLst>
                    <a:ext uri="{FF2B5EF4-FFF2-40B4-BE49-F238E27FC236}">
                      <a16:creationId xmlns:a16="http://schemas.microsoft.com/office/drawing/2014/main" id="{D97A4E8B-9C3B-46E4-9A29-C65E6C101472}"/>
                    </a:ext>
                  </a:extLst>
                </p:cNvPr>
                <p:cNvPicPr/>
                <p:nvPr/>
              </p:nvPicPr>
              <p:blipFill>
                <a:blip r:embed="rId232"/>
                <a:stretch>
                  <a:fillRect/>
                </a:stretch>
              </p:blipFill>
              <p:spPr>
                <a:xfrm>
                  <a:off x="2376827" y="6094867"/>
                  <a:ext cx="1350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39" name="Freihand 138">
                  <a:extLst>
                    <a:ext uri="{FF2B5EF4-FFF2-40B4-BE49-F238E27FC236}">
                      <a16:creationId xmlns:a16="http://schemas.microsoft.com/office/drawing/2014/main" id="{18FCCC3D-08DE-4FF9-8DE7-B2A35E42ABEA}"/>
                    </a:ext>
                  </a:extLst>
                </p14:cNvPr>
                <p14:cNvContentPartPr/>
                <p14:nvPr/>
              </p14:nvContentPartPr>
              <p14:xfrm>
                <a:off x="2777867" y="6066787"/>
                <a:ext cx="495000" cy="129600"/>
              </p14:xfrm>
            </p:contentPart>
          </mc:Choice>
          <mc:Fallback>
            <p:pic>
              <p:nvPicPr>
                <p:cNvPr id="139" name="Freihand 138">
                  <a:extLst>
                    <a:ext uri="{FF2B5EF4-FFF2-40B4-BE49-F238E27FC236}">
                      <a16:creationId xmlns:a16="http://schemas.microsoft.com/office/drawing/2014/main" id="{18FCCC3D-08DE-4FF9-8DE7-B2A35E42ABEA}"/>
                    </a:ext>
                  </a:extLst>
                </p:cNvPr>
                <p:cNvPicPr/>
                <p:nvPr/>
              </p:nvPicPr>
              <p:blipFill>
                <a:blip r:embed="rId234"/>
                <a:stretch>
                  <a:fillRect/>
                </a:stretch>
              </p:blipFill>
              <p:spPr>
                <a:xfrm>
                  <a:off x="2773547" y="6062467"/>
                  <a:ext cx="50364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0" name="Freihand 139">
                  <a:extLst>
                    <a:ext uri="{FF2B5EF4-FFF2-40B4-BE49-F238E27FC236}">
                      <a16:creationId xmlns:a16="http://schemas.microsoft.com/office/drawing/2014/main" id="{724DC4EB-1462-4498-9484-4A560FE5D38C}"/>
                    </a:ext>
                  </a:extLst>
                </p14:cNvPr>
                <p14:cNvContentPartPr/>
                <p14:nvPr/>
              </p14:nvContentPartPr>
              <p14:xfrm>
                <a:off x="3484907" y="5982547"/>
                <a:ext cx="183960" cy="186120"/>
              </p14:xfrm>
            </p:contentPart>
          </mc:Choice>
          <mc:Fallback>
            <p:pic>
              <p:nvPicPr>
                <p:cNvPr id="140" name="Freihand 139">
                  <a:extLst>
                    <a:ext uri="{FF2B5EF4-FFF2-40B4-BE49-F238E27FC236}">
                      <a16:creationId xmlns:a16="http://schemas.microsoft.com/office/drawing/2014/main" id="{724DC4EB-1462-4498-9484-4A560FE5D38C}"/>
                    </a:ext>
                  </a:extLst>
                </p:cNvPr>
                <p:cNvPicPr/>
                <p:nvPr/>
              </p:nvPicPr>
              <p:blipFill>
                <a:blip r:embed="rId236"/>
                <a:stretch>
                  <a:fillRect/>
                </a:stretch>
              </p:blipFill>
              <p:spPr>
                <a:xfrm>
                  <a:off x="3480587" y="5978227"/>
                  <a:ext cx="19260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1" name="Freihand 140">
                  <a:extLst>
                    <a:ext uri="{FF2B5EF4-FFF2-40B4-BE49-F238E27FC236}">
                      <a16:creationId xmlns:a16="http://schemas.microsoft.com/office/drawing/2014/main" id="{BAEAD745-424D-4087-A6B9-71F3FEA41159}"/>
                    </a:ext>
                  </a:extLst>
                </p14:cNvPr>
                <p14:cNvContentPartPr/>
                <p14:nvPr/>
              </p14:nvContentPartPr>
              <p14:xfrm>
                <a:off x="3644387" y="6064627"/>
                <a:ext cx="414000" cy="95400"/>
              </p14:xfrm>
            </p:contentPart>
          </mc:Choice>
          <mc:Fallback>
            <p:pic>
              <p:nvPicPr>
                <p:cNvPr id="141" name="Freihand 140">
                  <a:extLst>
                    <a:ext uri="{FF2B5EF4-FFF2-40B4-BE49-F238E27FC236}">
                      <a16:creationId xmlns:a16="http://schemas.microsoft.com/office/drawing/2014/main" id="{BAEAD745-424D-4087-A6B9-71F3FEA41159}"/>
                    </a:ext>
                  </a:extLst>
                </p:cNvPr>
                <p:cNvPicPr/>
                <p:nvPr/>
              </p:nvPicPr>
              <p:blipFill>
                <a:blip r:embed="rId238"/>
                <a:stretch>
                  <a:fillRect/>
                </a:stretch>
              </p:blipFill>
              <p:spPr>
                <a:xfrm>
                  <a:off x="3640067" y="6060307"/>
                  <a:ext cx="4226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2" name="Freihand 141">
                  <a:extLst>
                    <a:ext uri="{FF2B5EF4-FFF2-40B4-BE49-F238E27FC236}">
                      <a16:creationId xmlns:a16="http://schemas.microsoft.com/office/drawing/2014/main" id="{0F29FA6E-39FE-4B19-BD1B-84E70B9EC1D4}"/>
                    </a:ext>
                  </a:extLst>
                </p14:cNvPr>
                <p14:cNvContentPartPr/>
                <p14:nvPr/>
              </p14:nvContentPartPr>
              <p14:xfrm>
                <a:off x="861947" y="6489787"/>
                <a:ext cx="142560" cy="112680"/>
              </p14:xfrm>
            </p:contentPart>
          </mc:Choice>
          <mc:Fallback>
            <p:pic>
              <p:nvPicPr>
                <p:cNvPr id="142" name="Freihand 141">
                  <a:extLst>
                    <a:ext uri="{FF2B5EF4-FFF2-40B4-BE49-F238E27FC236}">
                      <a16:creationId xmlns:a16="http://schemas.microsoft.com/office/drawing/2014/main" id="{0F29FA6E-39FE-4B19-BD1B-84E70B9EC1D4}"/>
                    </a:ext>
                  </a:extLst>
                </p:cNvPr>
                <p:cNvPicPr/>
                <p:nvPr/>
              </p:nvPicPr>
              <p:blipFill>
                <a:blip r:embed="rId240"/>
                <a:stretch>
                  <a:fillRect/>
                </a:stretch>
              </p:blipFill>
              <p:spPr>
                <a:xfrm>
                  <a:off x="857627" y="6485467"/>
                  <a:ext cx="1512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3" name="Freihand 142">
                  <a:extLst>
                    <a:ext uri="{FF2B5EF4-FFF2-40B4-BE49-F238E27FC236}">
                      <a16:creationId xmlns:a16="http://schemas.microsoft.com/office/drawing/2014/main" id="{1237E269-DC31-4E14-93F2-BB53450037A9}"/>
                    </a:ext>
                  </a:extLst>
                </p14:cNvPr>
                <p14:cNvContentPartPr/>
                <p14:nvPr/>
              </p14:nvContentPartPr>
              <p14:xfrm>
                <a:off x="989387" y="6493027"/>
                <a:ext cx="295200" cy="93600"/>
              </p14:xfrm>
            </p:contentPart>
          </mc:Choice>
          <mc:Fallback>
            <p:pic>
              <p:nvPicPr>
                <p:cNvPr id="143" name="Freihand 142">
                  <a:extLst>
                    <a:ext uri="{FF2B5EF4-FFF2-40B4-BE49-F238E27FC236}">
                      <a16:creationId xmlns:a16="http://schemas.microsoft.com/office/drawing/2014/main" id="{1237E269-DC31-4E14-93F2-BB53450037A9}"/>
                    </a:ext>
                  </a:extLst>
                </p:cNvPr>
                <p:cNvPicPr/>
                <p:nvPr/>
              </p:nvPicPr>
              <p:blipFill>
                <a:blip r:embed="rId242"/>
                <a:stretch>
                  <a:fillRect/>
                </a:stretch>
              </p:blipFill>
              <p:spPr>
                <a:xfrm>
                  <a:off x="985067" y="6488707"/>
                  <a:ext cx="303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4" name="Freihand 143">
                  <a:extLst>
                    <a:ext uri="{FF2B5EF4-FFF2-40B4-BE49-F238E27FC236}">
                      <a16:creationId xmlns:a16="http://schemas.microsoft.com/office/drawing/2014/main" id="{C6FB7AA0-4837-4CE1-9A5A-2261F60C238A}"/>
                    </a:ext>
                  </a:extLst>
                </p14:cNvPr>
                <p14:cNvContentPartPr/>
                <p14:nvPr/>
              </p14:nvContentPartPr>
              <p14:xfrm>
                <a:off x="1279187" y="6381067"/>
                <a:ext cx="105840" cy="181800"/>
              </p14:xfrm>
            </p:contentPart>
          </mc:Choice>
          <mc:Fallback>
            <p:pic>
              <p:nvPicPr>
                <p:cNvPr id="144" name="Freihand 143">
                  <a:extLst>
                    <a:ext uri="{FF2B5EF4-FFF2-40B4-BE49-F238E27FC236}">
                      <a16:creationId xmlns:a16="http://schemas.microsoft.com/office/drawing/2014/main" id="{C6FB7AA0-4837-4CE1-9A5A-2261F60C238A}"/>
                    </a:ext>
                  </a:extLst>
                </p:cNvPr>
                <p:cNvPicPr/>
                <p:nvPr/>
              </p:nvPicPr>
              <p:blipFill>
                <a:blip r:embed="rId244"/>
                <a:stretch>
                  <a:fillRect/>
                </a:stretch>
              </p:blipFill>
              <p:spPr>
                <a:xfrm>
                  <a:off x="1274867" y="6376747"/>
                  <a:ext cx="11448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5" name="Freihand 144">
                  <a:extLst>
                    <a:ext uri="{FF2B5EF4-FFF2-40B4-BE49-F238E27FC236}">
                      <a16:creationId xmlns:a16="http://schemas.microsoft.com/office/drawing/2014/main" id="{14DC16C8-0B10-459E-8AC3-81AEDCDCD22D}"/>
                    </a:ext>
                  </a:extLst>
                </p14:cNvPr>
                <p14:cNvContentPartPr/>
                <p14:nvPr/>
              </p14:nvContentPartPr>
              <p14:xfrm>
                <a:off x="1371707" y="6404827"/>
                <a:ext cx="258840" cy="326160"/>
              </p14:xfrm>
            </p:contentPart>
          </mc:Choice>
          <mc:Fallback>
            <p:pic>
              <p:nvPicPr>
                <p:cNvPr id="145" name="Freihand 144">
                  <a:extLst>
                    <a:ext uri="{FF2B5EF4-FFF2-40B4-BE49-F238E27FC236}">
                      <a16:creationId xmlns:a16="http://schemas.microsoft.com/office/drawing/2014/main" id="{14DC16C8-0B10-459E-8AC3-81AEDCDCD22D}"/>
                    </a:ext>
                  </a:extLst>
                </p:cNvPr>
                <p:cNvPicPr/>
                <p:nvPr/>
              </p:nvPicPr>
              <p:blipFill>
                <a:blip r:embed="rId246"/>
                <a:stretch>
                  <a:fillRect/>
                </a:stretch>
              </p:blipFill>
              <p:spPr>
                <a:xfrm>
                  <a:off x="1367387" y="6400507"/>
                  <a:ext cx="267480" cy="3348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6" name="Freihand 145">
                  <a:extLst>
                    <a:ext uri="{FF2B5EF4-FFF2-40B4-BE49-F238E27FC236}">
                      <a16:creationId xmlns:a16="http://schemas.microsoft.com/office/drawing/2014/main" id="{F988E07B-1A9A-4CFF-BF4E-E7E9FD21559D}"/>
                    </a:ext>
                  </a:extLst>
                </p14:cNvPr>
                <p14:cNvContentPartPr/>
                <p14:nvPr/>
              </p14:nvContentPartPr>
              <p14:xfrm>
                <a:off x="1851587" y="6360187"/>
                <a:ext cx="196200" cy="71640"/>
              </p14:xfrm>
            </p:contentPart>
          </mc:Choice>
          <mc:Fallback>
            <p:pic>
              <p:nvPicPr>
                <p:cNvPr id="146" name="Freihand 145">
                  <a:extLst>
                    <a:ext uri="{FF2B5EF4-FFF2-40B4-BE49-F238E27FC236}">
                      <a16:creationId xmlns:a16="http://schemas.microsoft.com/office/drawing/2014/main" id="{F988E07B-1A9A-4CFF-BF4E-E7E9FD21559D}"/>
                    </a:ext>
                  </a:extLst>
                </p:cNvPr>
                <p:cNvPicPr/>
                <p:nvPr/>
              </p:nvPicPr>
              <p:blipFill>
                <a:blip r:embed="rId248"/>
                <a:stretch>
                  <a:fillRect/>
                </a:stretch>
              </p:blipFill>
              <p:spPr>
                <a:xfrm>
                  <a:off x="1847267" y="6355867"/>
                  <a:ext cx="2048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7" name="Freihand 146">
                  <a:extLst>
                    <a:ext uri="{FF2B5EF4-FFF2-40B4-BE49-F238E27FC236}">
                      <a16:creationId xmlns:a16="http://schemas.microsoft.com/office/drawing/2014/main" id="{F6875327-FBA0-4D96-BCB9-408990C2A362}"/>
                    </a:ext>
                  </a:extLst>
                </p14:cNvPr>
                <p14:cNvContentPartPr/>
                <p14:nvPr/>
              </p14:nvContentPartPr>
              <p14:xfrm>
                <a:off x="1893707" y="6446947"/>
                <a:ext cx="204120" cy="61200"/>
              </p14:xfrm>
            </p:contentPart>
          </mc:Choice>
          <mc:Fallback>
            <p:pic>
              <p:nvPicPr>
                <p:cNvPr id="147" name="Freihand 146">
                  <a:extLst>
                    <a:ext uri="{FF2B5EF4-FFF2-40B4-BE49-F238E27FC236}">
                      <a16:creationId xmlns:a16="http://schemas.microsoft.com/office/drawing/2014/main" id="{F6875327-FBA0-4D96-BCB9-408990C2A362}"/>
                    </a:ext>
                  </a:extLst>
                </p:cNvPr>
                <p:cNvPicPr/>
                <p:nvPr/>
              </p:nvPicPr>
              <p:blipFill>
                <a:blip r:embed="rId250"/>
                <a:stretch>
                  <a:fillRect/>
                </a:stretch>
              </p:blipFill>
              <p:spPr>
                <a:xfrm>
                  <a:off x="1889387" y="6442627"/>
                  <a:ext cx="2127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8" name="Freihand 147">
                  <a:extLst>
                    <a:ext uri="{FF2B5EF4-FFF2-40B4-BE49-F238E27FC236}">
                      <a16:creationId xmlns:a16="http://schemas.microsoft.com/office/drawing/2014/main" id="{2A1BE2A7-A0DD-4EE3-8E8E-DA363B26A373}"/>
                    </a:ext>
                  </a:extLst>
                </p14:cNvPr>
                <p14:cNvContentPartPr/>
                <p14:nvPr/>
              </p14:nvContentPartPr>
              <p14:xfrm>
                <a:off x="1962827" y="6555667"/>
                <a:ext cx="120960" cy="152640"/>
              </p14:xfrm>
            </p:contentPart>
          </mc:Choice>
          <mc:Fallback>
            <p:pic>
              <p:nvPicPr>
                <p:cNvPr id="148" name="Freihand 147">
                  <a:extLst>
                    <a:ext uri="{FF2B5EF4-FFF2-40B4-BE49-F238E27FC236}">
                      <a16:creationId xmlns:a16="http://schemas.microsoft.com/office/drawing/2014/main" id="{2A1BE2A7-A0DD-4EE3-8E8E-DA363B26A373}"/>
                    </a:ext>
                  </a:extLst>
                </p:cNvPr>
                <p:cNvPicPr/>
                <p:nvPr/>
              </p:nvPicPr>
              <p:blipFill>
                <a:blip r:embed="rId252"/>
                <a:stretch>
                  <a:fillRect/>
                </a:stretch>
              </p:blipFill>
              <p:spPr>
                <a:xfrm>
                  <a:off x="1958507" y="6551347"/>
                  <a:ext cx="12960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9" name="Freihand 148">
                  <a:extLst>
                    <a:ext uri="{FF2B5EF4-FFF2-40B4-BE49-F238E27FC236}">
                      <a16:creationId xmlns:a16="http://schemas.microsoft.com/office/drawing/2014/main" id="{5B640C61-B3D0-4FFD-BEDB-0F9B20B55C45}"/>
                    </a:ext>
                  </a:extLst>
                </p14:cNvPr>
                <p14:cNvContentPartPr/>
                <p14:nvPr/>
              </p14:nvContentPartPr>
              <p14:xfrm>
                <a:off x="2258027" y="6474307"/>
                <a:ext cx="189720" cy="90000"/>
              </p14:xfrm>
            </p:contentPart>
          </mc:Choice>
          <mc:Fallback>
            <p:pic>
              <p:nvPicPr>
                <p:cNvPr id="149" name="Freihand 148">
                  <a:extLst>
                    <a:ext uri="{FF2B5EF4-FFF2-40B4-BE49-F238E27FC236}">
                      <a16:creationId xmlns:a16="http://schemas.microsoft.com/office/drawing/2014/main" id="{5B640C61-B3D0-4FFD-BEDB-0F9B20B55C45}"/>
                    </a:ext>
                  </a:extLst>
                </p:cNvPr>
                <p:cNvPicPr/>
                <p:nvPr/>
              </p:nvPicPr>
              <p:blipFill>
                <a:blip r:embed="rId254"/>
                <a:stretch>
                  <a:fillRect/>
                </a:stretch>
              </p:blipFill>
              <p:spPr>
                <a:xfrm>
                  <a:off x="2253707" y="6469987"/>
                  <a:ext cx="1983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0" name="Freihand 149">
                  <a:extLst>
                    <a:ext uri="{FF2B5EF4-FFF2-40B4-BE49-F238E27FC236}">
                      <a16:creationId xmlns:a16="http://schemas.microsoft.com/office/drawing/2014/main" id="{97C38EA4-C431-435C-A1A2-3E9820390FD6}"/>
                    </a:ext>
                  </a:extLst>
                </p14:cNvPr>
                <p14:cNvContentPartPr/>
                <p14:nvPr/>
              </p14:nvContentPartPr>
              <p14:xfrm>
                <a:off x="2379347" y="6369187"/>
                <a:ext cx="22320" cy="9360"/>
              </p14:xfrm>
            </p:contentPart>
          </mc:Choice>
          <mc:Fallback>
            <p:pic>
              <p:nvPicPr>
                <p:cNvPr id="150" name="Freihand 149">
                  <a:extLst>
                    <a:ext uri="{FF2B5EF4-FFF2-40B4-BE49-F238E27FC236}">
                      <a16:creationId xmlns:a16="http://schemas.microsoft.com/office/drawing/2014/main" id="{97C38EA4-C431-435C-A1A2-3E9820390FD6}"/>
                    </a:ext>
                  </a:extLst>
                </p:cNvPr>
                <p:cNvPicPr/>
                <p:nvPr/>
              </p:nvPicPr>
              <p:blipFill>
                <a:blip r:embed="rId256"/>
                <a:stretch>
                  <a:fillRect/>
                </a:stretch>
              </p:blipFill>
              <p:spPr>
                <a:xfrm>
                  <a:off x="2375027" y="6364867"/>
                  <a:ext cx="309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1" name="Freihand 150">
                  <a:extLst>
                    <a:ext uri="{FF2B5EF4-FFF2-40B4-BE49-F238E27FC236}">
                      <a16:creationId xmlns:a16="http://schemas.microsoft.com/office/drawing/2014/main" id="{498972F5-4641-467B-8778-BCA0B045F2F5}"/>
                    </a:ext>
                  </a:extLst>
                </p14:cNvPr>
                <p14:cNvContentPartPr/>
                <p14:nvPr/>
              </p14:nvContentPartPr>
              <p14:xfrm>
                <a:off x="2489507" y="6337147"/>
                <a:ext cx="119880" cy="234360"/>
              </p14:xfrm>
            </p:contentPart>
          </mc:Choice>
          <mc:Fallback>
            <p:pic>
              <p:nvPicPr>
                <p:cNvPr id="151" name="Freihand 150">
                  <a:extLst>
                    <a:ext uri="{FF2B5EF4-FFF2-40B4-BE49-F238E27FC236}">
                      <a16:creationId xmlns:a16="http://schemas.microsoft.com/office/drawing/2014/main" id="{498972F5-4641-467B-8778-BCA0B045F2F5}"/>
                    </a:ext>
                  </a:extLst>
                </p:cNvPr>
                <p:cNvPicPr/>
                <p:nvPr/>
              </p:nvPicPr>
              <p:blipFill>
                <a:blip r:embed="rId258"/>
                <a:stretch>
                  <a:fillRect/>
                </a:stretch>
              </p:blipFill>
              <p:spPr>
                <a:xfrm>
                  <a:off x="2485187" y="6332827"/>
                  <a:ext cx="12852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2" name="Freihand 151">
                  <a:extLst>
                    <a:ext uri="{FF2B5EF4-FFF2-40B4-BE49-F238E27FC236}">
                      <a16:creationId xmlns:a16="http://schemas.microsoft.com/office/drawing/2014/main" id="{9D88FF94-EF8E-4F1E-885E-9161C8FE284F}"/>
                    </a:ext>
                  </a:extLst>
                </p14:cNvPr>
                <p14:cNvContentPartPr/>
                <p14:nvPr/>
              </p14:nvContentPartPr>
              <p14:xfrm>
                <a:off x="2539907" y="6457747"/>
                <a:ext cx="83880" cy="75240"/>
              </p14:xfrm>
            </p:contentPart>
          </mc:Choice>
          <mc:Fallback>
            <p:pic>
              <p:nvPicPr>
                <p:cNvPr id="152" name="Freihand 151">
                  <a:extLst>
                    <a:ext uri="{FF2B5EF4-FFF2-40B4-BE49-F238E27FC236}">
                      <a16:creationId xmlns:a16="http://schemas.microsoft.com/office/drawing/2014/main" id="{9D88FF94-EF8E-4F1E-885E-9161C8FE284F}"/>
                    </a:ext>
                  </a:extLst>
                </p:cNvPr>
                <p:cNvPicPr/>
                <p:nvPr/>
              </p:nvPicPr>
              <p:blipFill>
                <a:blip r:embed="rId260"/>
                <a:stretch>
                  <a:fillRect/>
                </a:stretch>
              </p:blipFill>
              <p:spPr>
                <a:xfrm>
                  <a:off x="2535587" y="6453427"/>
                  <a:ext cx="9252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3" name="Freihand 152">
                  <a:extLst>
                    <a:ext uri="{FF2B5EF4-FFF2-40B4-BE49-F238E27FC236}">
                      <a16:creationId xmlns:a16="http://schemas.microsoft.com/office/drawing/2014/main" id="{3C607E51-8A6D-46C4-BAC6-9F42C7B3D1BE}"/>
                    </a:ext>
                  </a:extLst>
                </p14:cNvPr>
                <p14:cNvContentPartPr/>
                <p14:nvPr/>
              </p14:nvContentPartPr>
              <p14:xfrm>
                <a:off x="2616947" y="6496987"/>
                <a:ext cx="360" cy="360"/>
              </p14:xfrm>
            </p:contentPart>
          </mc:Choice>
          <mc:Fallback>
            <p:pic>
              <p:nvPicPr>
                <p:cNvPr id="153" name="Freihand 152">
                  <a:extLst>
                    <a:ext uri="{FF2B5EF4-FFF2-40B4-BE49-F238E27FC236}">
                      <a16:creationId xmlns:a16="http://schemas.microsoft.com/office/drawing/2014/main" id="{3C607E51-8A6D-46C4-BAC6-9F42C7B3D1BE}"/>
                    </a:ext>
                  </a:extLst>
                </p:cNvPr>
                <p:cNvPicPr/>
                <p:nvPr/>
              </p:nvPicPr>
              <p:blipFill>
                <a:blip r:embed="rId22"/>
                <a:stretch>
                  <a:fillRect/>
                </a:stretch>
              </p:blipFill>
              <p:spPr>
                <a:xfrm>
                  <a:off x="2612627" y="64926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54" name="Freihand 153">
                  <a:extLst>
                    <a:ext uri="{FF2B5EF4-FFF2-40B4-BE49-F238E27FC236}">
                      <a16:creationId xmlns:a16="http://schemas.microsoft.com/office/drawing/2014/main" id="{26ED5754-BFF2-462D-ACED-441C69E886F6}"/>
                    </a:ext>
                  </a:extLst>
                </p14:cNvPr>
                <p14:cNvContentPartPr/>
                <p14:nvPr/>
              </p14:nvContentPartPr>
              <p14:xfrm>
                <a:off x="2567987" y="6461347"/>
                <a:ext cx="88560" cy="136080"/>
              </p14:xfrm>
            </p:contentPart>
          </mc:Choice>
          <mc:Fallback>
            <p:pic>
              <p:nvPicPr>
                <p:cNvPr id="154" name="Freihand 153">
                  <a:extLst>
                    <a:ext uri="{FF2B5EF4-FFF2-40B4-BE49-F238E27FC236}">
                      <a16:creationId xmlns:a16="http://schemas.microsoft.com/office/drawing/2014/main" id="{26ED5754-BFF2-462D-ACED-441C69E886F6}"/>
                    </a:ext>
                  </a:extLst>
                </p:cNvPr>
                <p:cNvPicPr/>
                <p:nvPr/>
              </p:nvPicPr>
              <p:blipFill>
                <a:blip r:embed="rId263"/>
                <a:stretch>
                  <a:fillRect/>
                </a:stretch>
              </p:blipFill>
              <p:spPr>
                <a:xfrm>
                  <a:off x="2563667" y="6457027"/>
                  <a:ext cx="972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55" name="Freihand 154">
                  <a:extLst>
                    <a:ext uri="{FF2B5EF4-FFF2-40B4-BE49-F238E27FC236}">
                      <a16:creationId xmlns:a16="http://schemas.microsoft.com/office/drawing/2014/main" id="{F4376F2F-AB09-4F82-BF29-AC60B3E907CB}"/>
                    </a:ext>
                  </a:extLst>
                </p14:cNvPr>
                <p14:cNvContentPartPr/>
                <p14:nvPr/>
              </p14:nvContentPartPr>
              <p14:xfrm>
                <a:off x="2664107" y="6435427"/>
                <a:ext cx="157680" cy="110520"/>
              </p14:xfrm>
            </p:contentPart>
          </mc:Choice>
          <mc:Fallback>
            <p:pic>
              <p:nvPicPr>
                <p:cNvPr id="155" name="Freihand 154">
                  <a:extLst>
                    <a:ext uri="{FF2B5EF4-FFF2-40B4-BE49-F238E27FC236}">
                      <a16:creationId xmlns:a16="http://schemas.microsoft.com/office/drawing/2014/main" id="{F4376F2F-AB09-4F82-BF29-AC60B3E907CB}"/>
                    </a:ext>
                  </a:extLst>
                </p:cNvPr>
                <p:cNvPicPr/>
                <p:nvPr/>
              </p:nvPicPr>
              <p:blipFill>
                <a:blip r:embed="rId265"/>
                <a:stretch>
                  <a:fillRect/>
                </a:stretch>
              </p:blipFill>
              <p:spPr>
                <a:xfrm>
                  <a:off x="2659787" y="6431107"/>
                  <a:ext cx="1663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56" name="Freihand 155">
                  <a:extLst>
                    <a:ext uri="{FF2B5EF4-FFF2-40B4-BE49-F238E27FC236}">
                      <a16:creationId xmlns:a16="http://schemas.microsoft.com/office/drawing/2014/main" id="{D7C5ABFE-F6BE-469A-B08E-146408E966CE}"/>
                    </a:ext>
                  </a:extLst>
                </p14:cNvPr>
                <p14:cNvContentPartPr/>
                <p14:nvPr/>
              </p14:nvContentPartPr>
              <p14:xfrm>
                <a:off x="2809187" y="6482587"/>
                <a:ext cx="106560" cy="17640"/>
              </p14:xfrm>
            </p:contentPart>
          </mc:Choice>
          <mc:Fallback>
            <p:pic>
              <p:nvPicPr>
                <p:cNvPr id="156" name="Freihand 155">
                  <a:extLst>
                    <a:ext uri="{FF2B5EF4-FFF2-40B4-BE49-F238E27FC236}">
                      <a16:creationId xmlns:a16="http://schemas.microsoft.com/office/drawing/2014/main" id="{D7C5ABFE-F6BE-469A-B08E-146408E966CE}"/>
                    </a:ext>
                  </a:extLst>
                </p:cNvPr>
                <p:cNvPicPr/>
                <p:nvPr/>
              </p:nvPicPr>
              <p:blipFill>
                <a:blip r:embed="rId267"/>
                <a:stretch>
                  <a:fillRect/>
                </a:stretch>
              </p:blipFill>
              <p:spPr>
                <a:xfrm>
                  <a:off x="2804867" y="6478267"/>
                  <a:ext cx="1152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57" name="Freihand 156">
                  <a:extLst>
                    <a:ext uri="{FF2B5EF4-FFF2-40B4-BE49-F238E27FC236}">
                      <a16:creationId xmlns:a16="http://schemas.microsoft.com/office/drawing/2014/main" id="{9C3975E9-F730-427A-9133-5594C429889B}"/>
                    </a:ext>
                  </a:extLst>
                </p14:cNvPr>
                <p14:cNvContentPartPr/>
                <p14:nvPr/>
              </p14:nvContentPartPr>
              <p14:xfrm>
                <a:off x="2965067" y="6433987"/>
                <a:ext cx="164160" cy="88200"/>
              </p14:xfrm>
            </p:contentPart>
          </mc:Choice>
          <mc:Fallback>
            <p:pic>
              <p:nvPicPr>
                <p:cNvPr id="157" name="Freihand 156">
                  <a:extLst>
                    <a:ext uri="{FF2B5EF4-FFF2-40B4-BE49-F238E27FC236}">
                      <a16:creationId xmlns:a16="http://schemas.microsoft.com/office/drawing/2014/main" id="{9C3975E9-F730-427A-9133-5594C429889B}"/>
                    </a:ext>
                  </a:extLst>
                </p:cNvPr>
                <p:cNvPicPr/>
                <p:nvPr/>
              </p:nvPicPr>
              <p:blipFill>
                <a:blip r:embed="rId269"/>
                <a:stretch>
                  <a:fillRect/>
                </a:stretch>
              </p:blipFill>
              <p:spPr>
                <a:xfrm>
                  <a:off x="2960747" y="6429667"/>
                  <a:ext cx="1728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58" name="Freihand 157">
                  <a:extLst>
                    <a:ext uri="{FF2B5EF4-FFF2-40B4-BE49-F238E27FC236}">
                      <a16:creationId xmlns:a16="http://schemas.microsoft.com/office/drawing/2014/main" id="{C2BFB703-9C85-4842-A868-113BF1A0C638}"/>
                    </a:ext>
                  </a:extLst>
                </p14:cNvPr>
                <p14:cNvContentPartPr/>
                <p14:nvPr/>
              </p14:nvContentPartPr>
              <p14:xfrm>
                <a:off x="3092507" y="6384307"/>
                <a:ext cx="42480" cy="40680"/>
              </p14:xfrm>
            </p:contentPart>
          </mc:Choice>
          <mc:Fallback>
            <p:pic>
              <p:nvPicPr>
                <p:cNvPr id="158" name="Freihand 157">
                  <a:extLst>
                    <a:ext uri="{FF2B5EF4-FFF2-40B4-BE49-F238E27FC236}">
                      <a16:creationId xmlns:a16="http://schemas.microsoft.com/office/drawing/2014/main" id="{C2BFB703-9C85-4842-A868-113BF1A0C638}"/>
                    </a:ext>
                  </a:extLst>
                </p:cNvPr>
                <p:cNvPicPr/>
                <p:nvPr/>
              </p:nvPicPr>
              <p:blipFill>
                <a:blip r:embed="rId271"/>
                <a:stretch>
                  <a:fillRect/>
                </a:stretch>
              </p:blipFill>
              <p:spPr>
                <a:xfrm>
                  <a:off x="3088187" y="6379987"/>
                  <a:ext cx="5112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59" name="Freihand 158">
                  <a:extLst>
                    <a:ext uri="{FF2B5EF4-FFF2-40B4-BE49-F238E27FC236}">
                      <a16:creationId xmlns:a16="http://schemas.microsoft.com/office/drawing/2014/main" id="{63B17CE8-A5B1-4C3C-83A5-8185D081C908}"/>
                    </a:ext>
                  </a:extLst>
                </p14:cNvPr>
                <p14:cNvContentPartPr/>
                <p14:nvPr/>
              </p14:nvContentPartPr>
              <p14:xfrm>
                <a:off x="3155507" y="6397627"/>
                <a:ext cx="247320" cy="106200"/>
              </p14:xfrm>
            </p:contentPart>
          </mc:Choice>
          <mc:Fallback>
            <p:pic>
              <p:nvPicPr>
                <p:cNvPr id="159" name="Freihand 158">
                  <a:extLst>
                    <a:ext uri="{FF2B5EF4-FFF2-40B4-BE49-F238E27FC236}">
                      <a16:creationId xmlns:a16="http://schemas.microsoft.com/office/drawing/2014/main" id="{63B17CE8-A5B1-4C3C-83A5-8185D081C908}"/>
                    </a:ext>
                  </a:extLst>
                </p:cNvPr>
                <p:cNvPicPr/>
                <p:nvPr/>
              </p:nvPicPr>
              <p:blipFill>
                <a:blip r:embed="rId273"/>
                <a:stretch>
                  <a:fillRect/>
                </a:stretch>
              </p:blipFill>
              <p:spPr>
                <a:xfrm>
                  <a:off x="3151187" y="6393307"/>
                  <a:ext cx="2559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0" name="Freihand 159">
                  <a:extLst>
                    <a:ext uri="{FF2B5EF4-FFF2-40B4-BE49-F238E27FC236}">
                      <a16:creationId xmlns:a16="http://schemas.microsoft.com/office/drawing/2014/main" id="{7FF515B8-767B-4AE8-8013-C4245CD2B3C0}"/>
                    </a:ext>
                  </a:extLst>
                </p14:cNvPr>
                <p14:cNvContentPartPr/>
                <p14:nvPr/>
              </p14:nvContentPartPr>
              <p14:xfrm>
                <a:off x="3423347" y="6405547"/>
                <a:ext cx="91800" cy="113760"/>
              </p14:xfrm>
            </p:contentPart>
          </mc:Choice>
          <mc:Fallback>
            <p:pic>
              <p:nvPicPr>
                <p:cNvPr id="160" name="Freihand 159">
                  <a:extLst>
                    <a:ext uri="{FF2B5EF4-FFF2-40B4-BE49-F238E27FC236}">
                      <a16:creationId xmlns:a16="http://schemas.microsoft.com/office/drawing/2014/main" id="{7FF515B8-767B-4AE8-8013-C4245CD2B3C0}"/>
                    </a:ext>
                  </a:extLst>
                </p:cNvPr>
                <p:cNvPicPr/>
                <p:nvPr/>
              </p:nvPicPr>
              <p:blipFill>
                <a:blip r:embed="rId275"/>
                <a:stretch>
                  <a:fillRect/>
                </a:stretch>
              </p:blipFill>
              <p:spPr>
                <a:xfrm>
                  <a:off x="3419027" y="6401227"/>
                  <a:ext cx="10044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61" name="Freihand 160">
                  <a:extLst>
                    <a:ext uri="{FF2B5EF4-FFF2-40B4-BE49-F238E27FC236}">
                      <a16:creationId xmlns:a16="http://schemas.microsoft.com/office/drawing/2014/main" id="{3283AB3B-D59B-4209-98C7-D71D55CFAEA8}"/>
                    </a:ext>
                  </a:extLst>
                </p14:cNvPr>
                <p14:cNvContentPartPr/>
                <p14:nvPr/>
              </p14:nvContentPartPr>
              <p14:xfrm>
                <a:off x="3498947" y="6364147"/>
                <a:ext cx="250560" cy="260640"/>
              </p14:xfrm>
            </p:contentPart>
          </mc:Choice>
          <mc:Fallback>
            <p:pic>
              <p:nvPicPr>
                <p:cNvPr id="161" name="Freihand 160">
                  <a:extLst>
                    <a:ext uri="{FF2B5EF4-FFF2-40B4-BE49-F238E27FC236}">
                      <a16:creationId xmlns:a16="http://schemas.microsoft.com/office/drawing/2014/main" id="{3283AB3B-D59B-4209-98C7-D71D55CFAEA8}"/>
                    </a:ext>
                  </a:extLst>
                </p:cNvPr>
                <p:cNvPicPr/>
                <p:nvPr/>
              </p:nvPicPr>
              <p:blipFill>
                <a:blip r:embed="rId277"/>
                <a:stretch>
                  <a:fillRect/>
                </a:stretch>
              </p:blipFill>
              <p:spPr>
                <a:xfrm>
                  <a:off x="3494627" y="6359827"/>
                  <a:ext cx="25920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62" name="Freihand 161">
                  <a:extLst>
                    <a:ext uri="{FF2B5EF4-FFF2-40B4-BE49-F238E27FC236}">
                      <a16:creationId xmlns:a16="http://schemas.microsoft.com/office/drawing/2014/main" id="{945D973E-DF05-4809-A240-E403AF30B694}"/>
                    </a:ext>
                  </a:extLst>
                </p14:cNvPr>
                <p14:cNvContentPartPr/>
                <p14:nvPr/>
              </p14:nvContentPartPr>
              <p14:xfrm>
                <a:off x="3946787" y="6284587"/>
                <a:ext cx="166320" cy="158040"/>
              </p14:xfrm>
            </p:contentPart>
          </mc:Choice>
          <mc:Fallback>
            <p:pic>
              <p:nvPicPr>
                <p:cNvPr id="162" name="Freihand 161">
                  <a:extLst>
                    <a:ext uri="{FF2B5EF4-FFF2-40B4-BE49-F238E27FC236}">
                      <a16:creationId xmlns:a16="http://schemas.microsoft.com/office/drawing/2014/main" id="{945D973E-DF05-4809-A240-E403AF30B694}"/>
                    </a:ext>
                  </a:extLst>
                </p:cNvPr>
                <p:cNvPicPr/>
                <p:nvPr/>
              </p:nvPicPr>
              <p:blipFill>
                <a:blip r:embed="rId279"/>
                <a:stretch>
                  <a:fillRect/>
                </a:stretch>
              </p:blipFill>
              <p:spPr>
                <a:xfrm>
                  <a:off x="3942467" y="6280267"/>
                  <a:ext cx="1749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63" name="Freihand 162">
                  <a:extLst>
                    <a:ext uri="{FF2B5EF4-FFF2-40B4-BE49-F238E27FC236}">
                      <a16:creationId xmlns:a16="http://schemas.microsoft.com/office/drawing/2014/main" id="{70FA7485-45CD-46CD-BCF5-BE85E87829E1}"/>
                    </a:ext>
                  </a:extLst>
                </p14:cNvPr>
                <p14:cNvContentPartPr/>
                <p14:nvPr/>
              </p14:nvContentPartPr>
              <p14:xfrm>
                <a:off x="3994667" y="6409507"/>
                <a:ext cx="216720" cy="78120"/>
              </p14:xfrm>
            </p:contentPart>
          </mc:Choice>
          <mc:Fallback>
            <p:pic>
              <p:nvPicPr>
                <p:cNvPr id="163" name="Freihand 162">
                  <a:extLst>
                    <a:ext uri="{FF2B5EF4-FFF2-40B4-BE49-F238E27FC236}">
                      <a16:creationId xmlns:a16="http://schemas.microsoft.com/office/drawing/2014/main" id="{70FA7485-45CD-46CD-BCF5-BE85E87829E1}"/>
                    </a:ext>
                  </a:extLst>
                </p:cNvPr>
                <p:cNvPicPr/>
                <p:nvPr/>
              </p:nvPicPr>
              <p:blipFill>
                <a:blip r:embed="rId281"/>
                <a:stretch>
                  <a:fillRect/>
                </a:stretch>
              </p:blipFill>
              <p:spPr>
                <a:xfrm>
                  <a:off x="3990347" y="6405187"/>
                  <a:ext cx="2253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64" name="Freihand 163">
                  <a:extLst>
                    <a:ext uri="{FF2B5EF4-FFF2-40B4-BE49-F238E27FC236}">
                      <a16:creationId xmlns:a16="http://schemas.microsoft.com/office/drawing/2014/main" id="{6DCABCFF-32BF-4FF7-B299-6D34FA67BB7A}"/>
                    </a:ext>
                  </a:extLst>
                </p14:cNvPr>
                <p14:cNvContentPartPr/>
                <p14:nvPr/>
              </p14:nvContentPartPr>
              <p14:xfrm>
                <a:off x="4031027" y="6514267"/>
                <a:ext cx="181440" cy="176760"/>
              </p14:xfrm>
            </p:contentPart>
          </mc:Choice>
          <mc:Fallback>
            <p:pic>
              <p:nvPicPr>
                <p:cNvPr id="164" name="Freihand 163">
                  <a:extLst>
                    <a:ext uri="{FF2B5EF4-FFF2-40B4-BE49-F238E27FC236}">
                      <a16:creationId xmlns:a16="http://schemas.microsoft.com/office/drawing/2014/main" id="{6DCABCFF-32BF-4FF7-B299-6D34FA67BB7A}"/>
                    </a:ext>
                  </a:extLst>
                </p:cNvPr>
                <p:cNvPicPr/>
                <p:nvPr/>
              </p:nvPicPr>
              <p:blipFill>
                <a:blip r:embed="rId283"/>
                <a:stretch>
                  <a:fillRect/>
                </a:stretch>
              </p:blipFill>
              <p:spPr>
                <a:xfrm>
                  <a:off x="4026707" y="6509947"/>
                  <a:ext cx="1900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65" name="Freihand 164">
                  <a:extLst>
                    <a:ext uri="{FF2B5EF4-FFF2-40B4-BE49-F238E27FC236}">
                      <a16:creationId xmlns:a16="http://schemas.microsoft.com/office/drawing/2014/main" id="{71849AF5-7438-45AE-B768-BE45C7F4EF97}"/>
                    </a:ext>
                  </a:extLst>
                </p14:cNvPr>
                <p14:cNvContentPartPr/>
                <p14:nvPr/>
              </p14:nvContentPartPr>
              <p14:xfrm>
                <a:off x="4297427" y="6430387"/>
                <a:ext cx="207720" cy="72000"/>
              </p14:xfrm>
            </p:contentPart>
          </mc:Choice>
          <mc:Fallback>
            <p:pic>
              <p:nvPicPr>
                <p:cNvPr id="165" name="Freihand 164">
                  <a:extLst>
                    <a:ext uri="{FF2B5EF4-FFF2-40B4-BE49-F238E27FC236}">
                      <a16:creationId xmlns:a16="http://schemas.microsoft.com/office/drawing/2014/main" id="{71849AF5-7438-45AE-B768-BE45C7F4EF97}"/>
                    </a:ext>
                  </a:extLst>
                </p:cNvPr>
                <p:cNvPicPr/>
                <p:nvPr/>
              </p:nvPicPr>
              <p:blipFill>
                <a:blip r:embed="rId285"/>
                <a:stretch>
                  <a:fillRect/>
                </a:stretch>
              </p:blipFill>
              <p:spPr>
                <a:xfrm>
                  <a:off x="4293107" y="6426067"/>
                  <a:ext cx="21636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66" name="Freihand 165">
                  <a:extLst>
                    <a:ext uri="{FF2B5EF4-FFF2-40B4-BE49-F238E27FC236}">
                      <a16:creationId xmlns:a16="http://schemas.microsoft.com/office/drawing/2014/main" id="{5D810434-2216-4AF2-BE60-69B888A62D96}"/>
                    </a:ext>
                  </a:extLst>
                </p14:cNvPr>
                <p14:cNvContentPartPr/>
                <p14:nvPr/>
              </p14:nvContentPartPr>
              <p14:xfrm>
                <a:off x="4517027" y="6351907"/>
                <a:ext cx="262440" cy="135000"/>
              </p14:xfrm>
            </p:contentPart>
          </mc:Choice>
          <mc:Fallback>
            <p:pic>
              <p:nvPicPr>
                <p:cNvPr id="166" name="Freihand 165">
                  <a:extLst>
                    <a:ext uri="{FF2B5EF4-FFF2-40B4-BE49-F238E27FC236}">
                      <a16:creationId xmlns:a16="http://schemas.microsoft.com/office/drawing/2014/main" id="{5D810434-2216-4AF2-BE60-69B888A62D96}"/>
                    </a:ext>
                  </a:extLst>
                </p:cNvPr>
                <p:cNvPicPr/>
                <p:nvPr/>
              </p:nvPicPr>
              <p:blipFill>
                <a:blip r:embed="rId287"/>
                <a:stretch>
                  <a:fillRect/>
                </a:stretch>
              </p:blipFill>
              <p:spPr>
                <a:xfrm>
                  <a:off x="4512707" y="6347587"/>
                  <a:ext cx="27108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67" name="Freihand 166">
                  <a:extLst>
                    <a:ext uri="{FF2B5EF4-FFF2-40B4-BE49-F238E27FC236}">
                      <a16:creationId xmlns:a16="http://schemas.microsoft.com/office/drawing/2014/main" id="{F2E357FF-B2E2-4B84-9474-DAB803E3CACB}"/>
                    </a:ext>
                  </a:extLst>
                </p14:cNvPr>
                <p14:cNvContentPartPr/>
                <p14:nvPr/>
              </p14:nvContentPartPr>
              <p14:xfrm>
                <a:off x="4852907" y="6445507"/>
                <a:ext cx="99000" cy="32040"/>
              </p14:xfrm>
            </p:contentPart>
          </mc:Choice>
          <mc:Fallback>
            <p:pic>
              <p:nvPicPr>
                <p:cNvPr id="167" name="Freihand 166">
                  <a:extLst>
                    <a:ext uri="{FF2B5EF4-FFF2-40B4-BE49-F238E27FC236}">
                      <a16:creationId xmlns:a16="http://schemas.microsoft.com/office/drawing/2014/main" id="{F2E357FF-B2E2-4B84-9474-DAB803E3CACB}"/>
                    </a:ext>
                  </a:extLst>
                </p:cNvPr>
                <p:cNvPicPr/>
                <p:nvPr/>
              </p:nvPicPr>
              <p:blipFill>
                <a:blip r:embed="rId289"/>
                <a:stretch>
                  <a:fillRect/>
                </a:stretch>
              </p:blipFill>
              <p:spPr>
                <a:xfrm>
                  <a:off x="4848587" y="6441187"/>
                  <a:ext cx="10764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68" name="Freihand 167">
                  <a:extLst>
                    <a:ext uri="{FF2B5EF4-FFF2-40B4-BE49-F238E27FC236}">
                      <a16:creationId xmlns:a16="http://schemas.microsoft.com/office/drawing/2014/main" id="{578A5D06-8521-4CC8-B654-859271A2FD3B}"/>
                    </a:ext>
                  </a:extLst>
                </p14:cNvPr>
                <p14:cNvContentPartPr/>
                <p14:nvPr/>
              </p14:nvContentPartPr>
              <p14:xfrm>
                <a:off x="4964867" y="6384667"/>
                <a:ext cx="164160" cy="73800"/>
              </p14:xfrm>
            </p:contentPart>
          </mc:Choice>
          <mc:Fallback>
            <p:pic>
              <p:nvPicPr>
                <p:cNvPr id="168" name="Freihand 167">
                  <a:extLst>
                    <a:ext uri="{FF2B5EF4-FFF2-40B4-BE49-F238E27FC236}">
                      <a16:creationId xmlns:a16="http://schemas.microsoft.com/office/drawing/2014/main" id="{578A5D06-8521-4CC8-B654-859271A2FD3B}"/>
                    </a:ext>
                  </a:extLst>
                </p:cNvPr>
                <p:cNvPicPr/>
                <p:nvPr/>
              </p:nvPicPr>
              <p:blipFill>
                <a:blip r:embed="rId291"/>
                <a:stretch>
                  <a:fillRect/>
                </a:stretch>
              </p:blipFill>
              <p:spPr>
                <a:xfrm>
                  <a:off x="4960547" y="6380347"/>
                  <a:ext cx="17280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69" name="Freihand 168">
                  <a:extLst>
                    <a:ext uri="{FF2B5EF4-FFF2-40B4-BE49-F238E27FC236}">
                      <a16:creationId xmlns:a16="http://schemas.microsoft.com/office/drawing/2014/main" id="{687CC26B-17CF-46C9-983D-2774B7821AB9}"/>
                    </a:ext>
                  </a:extLst>
                </p14:cNvPr>
                <p14:cNvContentPartPr/>
                <p14:nvPr/>
              </p14:nvContentPartPr>
              <p14:xfrm>
                <a:off x="5063867" y="6323107"/>
                <a:ext cx="68400" cy="36720"/>
              </p14:xfrm>
            </p:contentPart>
          </mc:Choice>
          <mc:Fallback>
            <p:pic>
              <p:nvPicPr>
                <p:cNvPr id="169" name="Freihand 168">
                  <a:extLst>
                    <a:ext uri="{FF2B5EF4-FFF2-40B4-BE49-F238E27FC236}">
                      <a16:creationId xmlns:a16="http://schemas.microsoft.com/office/drawing/2014/main" id="{687CC26B-17CF-46C9-983D-2774B7821AB9}"/>
                    </a:ext>
                  </a:extLst>
                </p:cNvPr>
                <p:cNvPicPr/>
                <p:nvPr/>
              </p:nvPicPr>
              <p:blipFill>
                <a:blip r:embed="rId293"/>
                <a:stretch>
                  <a:fillRect/>
                </a:stretch>
              </p:blipFill>
              <p:spPr>
                <a:xfrm>
                  <a:off x="5059547" y="6318787"/>
                  <a:ext cx="7704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70" name="Freihand 169">
                  <a:extLst>
                    <a:ext uri="{FF2B5EF4-FFF2-40B4-BE49-F238E27FC236}">
                      <a16:creationId xmlns:a16="http://schemas.microsoft.com/office/drawing/2014/main" id="{5CB4B585-4AD7-45B2-B28A-73064F43273D}"/>
                    </a:ext>
                  </a:extLst>
                </p14:cNvPr>
                <p14:cNvContentPartPr/>
                <p14:nvPr/>
              </p14:nvContentPartPr>
              <p14:xfrm>
                <a:off x="5159987" y="6333907"/>
                <a:ext cx="299160" cy="109800"/>
              </p14:xfrm>
            </p:contentPart>
          </mc:Choice>
          <mc:Fallback>
            <p:pic>
              <p:nvPicPr>
                <p:cNvPr id="170" name="Freihand 169">
                  <a:extLst>
                    <a:ext uri="{FF2B5EF4-FFF2-40B4-BE49-F238E27FC236}">
                      <a16:creationId xmlns:a16="http://schemas.microsoft.com/office/drawing/2014/main" id="{5CB4B585-4AD7-45B2-B28A-73064F43273D}"/>
                    </a:ext>
                  </a:extLst>
                </p:cNvPr>
                <p:cNvPicPr/>
                <p:nvPr/>
              </p:nvPicPr>
              <p:blipFill>
                <a:blip r:embed="rId295"/>
                <a:stretch>
                  <a:fillRect/>
                </a:stretch>
              </p:blipFill>
              <p:spPr>
                <a:xfrm>
                  <a:off x="5155667" y="6329587"/>
                  <a:ext cx="3078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71" name="Freihand 170">
                  <a:extLst>
                    <a:ext uri="{FF2B5EF4-FFF2-40B4-BE49-F238E27FC236}">
                      <a16:creationId xmlns:a16="http://schemas.microsoft.com/office/drawing/2014/main" id="{9FF4E8AF-CE7B-4FEB-AF61-E104E0FBB9A1}"/>
                    </a:ext>
                  </a:extLst>
                </p14:cNvPr>
                <p14:cNvContentPartPr/>
                <p14:nvPr/>
              </p14:nvContentPartPr>
              <p14:xfrm>
                <a:off x="5450867" y="6365947"/>
                <a:ext cx="78120" cy="74880"/>
              </p14:xfrm>
            </p:contentPart>
          </mc:Choice>
          <mc:Fallback>
            <p:pic>
              <p:nvPicPr>
                <p:cNvPr id="171" name="Freihand 170">
                  <a:extLst>
                    <a:ext uri="{FF2B5EF4-FFF2-40B4-BE49-F238E27FC236}">
                      <a16:creationId xmlns:a16="http://schemas.microsoft.com/office/drawing/2014/main" id="{9FF4E8AF-CE7B-4FEB-AF61-E104E0FBB9A1}"/>
                    </a:ext>
                  </a:extLst>
                </p:cNvPr>
                <p:cNvPicPr/>
                <p:nvPr/>
              </p:nvPicPr>
              <p:blipFill>
                <a:blip r:embed="rId297"/>
                <a:stretch>
                  <a:fillRect/>
                </a:stretch>
              </p:blipFill>
              <p:spPr>
                <a:xfrm>
                  <a:off x="5446547" y="6361627"/>
                  <a:ext cx="8676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73" name="Freihand 172">
                  <a:extLst>
                    <a:ext uri="{FF2B5EF4-FFF2-40B4-BE49-F238E27FC236}">
                      <a16:creationId xmlns:a16="http://schemas.microsoft.com/office/drawing/2014/main" id="{1FF75095-3FD8-4BCD-8882-5FD7F56F0FC9}"/>
                    </a:ext>
                  </a:extLst>
                </p14:cNvPr>
                <p14:cNvContentPartPr/>
                <p14:nvPr/>
              </p14:nvContentPartPr>
              <p14:xfrm>
                <a:off x="5526467" y="6274867"/>
                <a:ext cx="288000" cy="248040"/>
              </p14:xfrm>
            </p:contentPart>
          </mc:Choice>
          <mc:Fallback>
            <p:pic>
              <p:nvPicPr>
                <p:cNvPr id="173" name="Freihand 172">
                  <a:extLst>
                    <a:ext uri="{FF2B5EF4-FFF2-40B4-BE49-F238E27FC236}">
                      <a16:creationId xmlns:a16="http://schemas.microsoft.com/office/drawing/2014/main" id="{1FF75095-3FD8-4BCD-8882-5FD7F56F0FC9}"/>
                    </a:ext>
                  </a:extLst>
                </p:cNvPr>
                <p:cNvPicPr/>
                <p:nvPr/>
              </p:nvPicPr>
              <p:blipFill>
                <a:blip r:embed="rId299"/>
                <a:stretch>
                  <a:fillRect/>
                </a:stretch>
              </p:blipFill>
              <p:spPr>
                <a:xfrm>
                  <a:off x="5522147" y="6270547"/>
                  <a:ext cx="296640" cy="25668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74" name="Freihand 173">
                  <a:extLst>
                    <a:ext uri="{FF2B5EF4-FFF2-40B4-BE49-F238E27FC236}">
                      <a16:creationId xmlns:a16="http://schemas.microsoft.com/office/drawing/2014/main" id="{0D588FD5-9EDF-484D-B923-1ED54EC816DF}"/>
                    </a:ext>
                  </a:extLst>
                </p14:cNvPr>
                <p14:cNvContentPartPr/>
                <p14:nvPr/>
              </p14:nvContentPartPr>
              <p14:xfrm>
                <a:off x="5472827" y="6274867"/>
                <a:ext cx="208800" cy="43920"/>
              </p14:xfrm>
            </p:contentPart>
          </mc:Choice>
          <mc:Fallback>
            <p:pic>
              <p:nvPicPr>
                <p:cNvPr id="174" name="Freihand 173">
                  <a:extLst>
                    <a:ext uri="{FF2B5EF4-FFF2-40B4-BE49-F238E27FC236}">
                      <a16:creationId xmlns:a16="http://schemas.microsoft.com/office/drawing/2014/main" id="{0D588FD5-9EDF-484D-B923-1ED54EC816DF}"/>
                    </a:ext>
                  </a:extLst>
                </p:cNvPr>
                <p:cNvPicPr/>
                <p:nvPr/>
              </p:nvPicPr>
              <p:blipFill>
                <a:blip r:embed="rId301"/>
                <a:stretch>
                  <a:fillRect/>
                </a:stretch>
              </p:blipFill>
              <p:spPr>
                <a:xfrm>
                  <a:off x="5468507" y="6270547"/>
                  <a:ext cx="217440" cy="52560"/>
                </a:xfrm>
                <a:prstGeom prst="rect">
                  <a:avLst/>
                </a:prstGeom>
              </p:spPr>
            </p:pic>
          </mc:Fallback>
        </mc:AlternateContent>
      </p:grpSp>
    </p:spTree>
    <p:extLst>
      <p:ext uri="{BB962C8B-B14F-4D97-AF65-F5344CB8AC3E}">
        <p14:creationId xmlns:p14="http://schemas.microsoft.com/office/powerpoint/2010/main" val="215241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Reasons for trade</a:t>
            </a:r>
          </a:p>
        </p:txBody>
      </p:sp>
      <p:sp>
        <p:nvSpPr>
          <p:cNvPr id="9" name="Textfeld 8">
            <a:extLst>
              <a:ext uri="{FF2B5EF4-FFF2-40B4-BE49-F238E27FC236}">
                <a16:creationId xmlns:a16="http://schemas.microsoft.com/office/drawing/2014/main" id="{EA66E258-8245-4EE8-9B19-BB1BAC4D268E}"/>
              </a:ext>
            </a:extLst>
          </p:cNvPr>
          <p:cNvSpPr txBox="1"/>
          <p:nvPr/>
        </p:nvSpPr>
        <p:spPr>
          <a:xfrm>
            <a:off x="34961" y="467252"/>
            <a:ext cx="7812501" cy="6310065"/>
          </a:xfrm>
          <a:prstGeom prst="rect">
            <a:avLst/>
          </a:prstGeom>
          <a:noFill/>
        </p:spPr>
        <p:txBody>
          <a:bodyPr wrap="square" rtlCol="0">
            <a:noAutofit/>
          </a:bodyPr>
          <a:lstStyle/>
          <a:p>
            <a:r>
              <a:rPr lang="de-DE" sz="2000" b="1" u="sng" dirty="0"/>
              <a:t>Ricardo:</a:t>
            </a:r>
          </a:p>
          <a:p>
            <a:pPr marL="342900" indent="-342900">
              <a:buFont typeface="Arial" panose="020B0604020202020204" pitchFamily="34" charset="0"/>
              <a:buChar char="•"/>
            </a:pPr>
            <a:r>
              <a:rPr lang="en-US" sz="2000" dirty="0"/>
              <a:t>Different comparative costs</a:t>
            </a:r>
          </a:p>
          <a:p>
            <a:pPr marL="342900" indent="-342900">
              <a:buFont typeface="Arial" panose="020B0604020202020204" pitchFamily="34" charset="0"/>
              <a:buChar char="•"/>
            </a:pPr>
            <a:r>
              <a:rPr lang="en-US" sz="2000" dirty="0"/>
              <a:t>Linear production function: Y=</a:t>
            </a:r>
            <a:r>
              <a:rPr lang="en-US" sz="2000" dirty="0" err="1"/>
              <a:t>aL</a:t>
            </a:r>
            <a:endParaRPr lang="en-US" sz="2000" dirty="0"/>
          </a:p>
          <a:p>
            <a:pPr marL="342900" indent="-342900">
              <a:buFont typeface="Arial" panose="020B0604020202020204" pitchFamily="34" charset="0"/>
              <a:buChar char="•"/>
            </a:pPr>
            <a:r>
              <a:rPr lang="en-US" sz="2000" dirty="0"/>
              <a:t>constant returns to scale 2L↑ → 2Y↑</a:t>
            </a:r>
          </a:p>
          <a:p>
            <a:pPr marL="342900" indent="-342900">
              <a:buFont typeface="Arial" panose="020B0604020202020204" pitchFamily="34" charset="0"/>
              <a:buChar char="•"/>
            </a:pPr>
            <a:endParaRPr lang="de-DE" sz="2000" dirty="0"/>
          </a:p>
          <a:p>
            <a:r>
              <a:rPr lang="de-DE" sz="2000" b="1" u="sng" dirty="0" err="1"/>
              <a:t>Specific</a:t>
            </a:r>
            <a:r>
              <a:rPr lang="de-DE" sz="2000" b="1" u="sng" dirty="0"/>
              <a:t> </a:t>
            </a:r>
            <a:r>
              <a:rPr lang="de-DE" sz="2000" b="1" u="sng" dirty="0" err="1"/>
              <a:t>Factors</a:t>
            </a:r>
            <a:r>
              <a:rPr lang="de-DE" sz="2000" b="1" u="sng" dirty="0"/>
              <a:t> and Heckscher-Ohlin:</a:t>
            </a:r>
          </a:p>
          <a:p>
            <a:pPr marL="342900" indent="-342900">
              <a:buFont typeface="Arial" panose="020B0604020202020204" pitchFamily="34" charset="0"/>
              <a:buChar char="•"/>
            </a:pPr>
            <a:r>
              <a:rPr lang="de-DE" sz="2000" dirty="0" err="1"/>
              <a:t>Neoclassical</a:t>
            </a:r>
            <a:r>
              <a:rPr lang="de-DE" sz="2000" dirty="0"/>
              <a:t> </a:t>
            </a:r>
            <a:r>
              <a:rPr lang="de-DE" sz="2000" dirty="0" err="1"/>
              <a:t>production</a:t>
            </a:r>
            <a:r>
              <a:rPr lang="de-DE" sz="2000" dirty="0"/>
              <a:t> </a:t>
            </a:r>
            <a:r>
              <a:rPr lang="de-DE" sz="2000" dirty="0" err="1"/>
              <a:t>function</a:t>
            </a:r>
            <a:r>
              <a:rPr lang="de-DE" sz="2000" dirty="0"/>
              <a:t> Y=F(K,L)</a:t>
            </a:r>
          </a:p>
          <a:p>
            <a:pPr marL="342900" indent="-342900">
              <a:buFont typeface="Arial" panose="020B0604020202020204" pitchFamily="34" charset="0"/>
              <a:buChar char="•"/>
            </a:pPr>
            <a:r>
              <a:rPr lang="de-DE" sz="2000" dirty="0"/>
              <a:t>Constant </a:t>
            </a:r>
            <a:r>
              <a:rPr lang="de-DE" sz="2000" dirty="0" err="1"/>
              <a:t>returns</a:t>
            </a:r>
            <a:r>
              <a:rPr lang="de-DE" sz="2000" dirty="0"/>
              <a:t> to </a:t>
            </a:r>
            <a:r>
              <a:rPr lang="de-DE" sz="2000" dirty="0" err="1"/>
              <a:t>scale</a:t>
            </a:r>
            <a:r>
              <a:rPr lang="de-DE" sz="2000" dirty="0"/>
              <a:t> 2L↑, 2K↑ → 2Y↑</a:t>
            </a:r>
          </a:p>
          <a:p>
            <a:pPr marL="342900" indent="-342900">
              <a:buFont typeface="Arial" panose="020B0604020202020204" pitchFamily="34" charset="0"/>
              <a:buChar char="•"/>
            </a:pPr>
            <a:r>
              <a:rPr lang="en-US" sz="2000" dirty="0"/>
              <a:t>Different ratio of the relative marginal productivities of the production factors</a:t>
            </a:r>
            <a:endParaRPr lang="de-DE" sz="2000" b="1" dirty="0"/>
          </a:p>
          <a:p>
            <a:r>
              <a:rPr lang="de-DE" sz="2000" b="1" dirty="0"/>
              <a:t>→ Trade </a:t>
            </a:r>
            <a:r>
              <a:rPr lang="de-DE" sz="2000" b="1" dirty="0" err="1"/>
              <a:t>because</a:t>
            </a:r>
            <a:r>
              <a:rPr lang="de-DE" sz="2000" b="1" dirty="0"/>
              <a:t> </a:t>
            </a:r>
            <a:r>
              <a:rPr lang="de-DE" sz="2000" b="1" dirty="0" err="1"/>
              <a:t>of</a:t>
            </a:r>
            <a:r>
              <a:rPr lang="de-DE" sz="2000" b="1" dirty="0"/>
              <a:t> </a:t>
            </a:r>
            <a:r>
              <a:rPr lang="de-DE" sz="2000" b="1" dirty="0" err="1"/>
              <a:t>the</a:t>
            </a:r>
            <a:r>
              <a:rPr lang="de-DE" sz="2000" b="1" dirty="0"/>
              <a:t> </a:t>
            </a:r>
            <a:r>
              <a:rPr lang="de-DE" sz="2000" b="1" dirty="0" err="1"/>
              <a:t>difference</a:t>
            </a:r>
            <a:r>
              <a:rPr lang="de-DE" sz="2000" b="1" dirty="0"/>
              <a:t> in </a:t>
            </a:r>
            <a:r>
              <a:rPr lang="de-DE" sz="2000" b="1" dirty="0" err="1"/>
              <a:t>production</a:t>
            </a:r>
            <a:r>
              <a:rPr lang="de-DE" sz="2000" b="1" dirty="0"/>
              <a:t> </a:t>
            </a:r>
            <a:r>
              <a:rPr lang="de-DE" sz="2000" b="1" dirty="0" err="1"/>
              <a:t>functions</a:t>
            </a:r>
            <a:endParaRPr lang="de-DE" sz="2000" b="1" dirty="0"/>
          </a:p>
          <a:p>
            <a:r>
              <a:rPr lang="de-DE" sz="2000" b="1" dirty="0"/>
              <a:t>	</a:t>
            </a:r>
            <a:r>
              <a:rPr lang="de-DE" sz="2000" b="1" dirty="0" err="1"/>
              <a:t>of</a:t>
            </a:r>
            <a:r>
              <a:rPr lang="de-DE" sz="2000" b="1" dirty="0"/>
              <a:t> </a:t>
            </a:r>
            <a:r>
              <a:rPr lang="de-DE" sz="2000" b="1" dirty="0" err="1"/>
              <a:t>the</a:t>
            </a:r>
            <a:r>
              <a:rPr lang="de-DE" sz="2000" b="1" dirty="0"/>
              <a:t> countries → inter-</a:t>
            </a:r>
            <a:r>
              <a:rPr lang="de-DE" sz="2000" b="1" dirty="0" err="1"/>
              <a:t>industry</a:t>
            </a:r>
            <a:r>
              <a:rPr lang="de-DE" sz="2000" b="1" dirty="0"/>
              <a:t>-trade</a:t>
            </a:r>
          </a:p>
          <a:p>
            <a:endParaRPr lang="de-DE" sz="2000" b="1" dirty="0"/>
          </a:p>
          <a:p>
            <a:r>
              <a:rPr lang="de-DE" sz="2000" b="1" u="sng" dirty="0" err="1"/>
              <a:t>Economies</a:t>
            </a:r>
            <a:r>
              <a:rPr lang="de-DE" sz="2000" b="1" u="sng" dirty="0"/>
              <a:t> </a:t>
            </a:r>
            <a:r>
              <a:rPr lang="de-DE" sz="2000" b="1" u="sng" dirty="0" err="1"/>
              <a:t>of</a:t>
            </a:r>
            <a:r>
              <a:rPr lang="de-DE" sz="2000" b="1" u="sng" dirty="0"/>
              <a:t> </a:t>
            </a:r>
            <a:r>
              <a:rPr lang="de-DE" sz="2000" b="1" u="sng" dirty="0" err="1"/>
              <a:t>scale</a:t>
            </a:r>
            <a:r>
              <a:rPr lang="de-DE" sz="2000" b="1" u="sng" dirty="0"/>
              <a:t>:</a:t>
            </a:r>
          </a:p>
          <a:p>
            <a:pPr marL="342900" indent="-342900">
              <a:buFont typeface="Arial" panose="020B0604020202020204" pitchFamily="34" charset="0"/>
              <a:buChar char="•"/>
            </a:pPr>
            <a:r>
              <a:rPr lang="de-DE" sz="2000" dirty="0" err="1"/>
              <a:t>Increasing</a:t>
            </a:r>
            <a:r>
              <a:rPr lang="de-DE" sz="2000" dirty="0"/>
              <a:t> </a:t>
            </a:r>
            <a:r>
              <a:rPr lang="de-DE" sz="2000" dirty="0" err="1"/>
              <a:t>returns</a:t>
            </a:r>
            <a:r>
              <a:rPr lang="de-DE" sz="2000" dirty="0"/>
              <a:t> to </a:t>
            </a:r>
            <a:r>
              <a:rPr lang="de-DE" sz="2000" dirty="0" err="1"/>
              <a:t>scale</a:t>
            </a:r>
            <a:r>
              <a:rPr lang="de-DE" sz="2000" dirty="0"/>
              <a:t> 2L↑, 2K↑ → 3Y↑</a:t>
            </a:r>
          </a:p>
          <a:p>
            <a:pPr marL="342900" indent="-342900">
              <a:buFont typeface="Arial" panose="020B0604020202020204" pitchFamily="34" charset="0"/>
              <a:buChar char="•"/>
            </a:pPr>
            <a:r>
              <a:rPr lang="en-US" sz="2000" dirty="0" err="1"/>
              <a:t>Interal</a:t>
            </a:r>
            <a:r>
              <a:rPr lang="en-US" sz="2000" dirty="0"/>
              <a:t> (size of the firms -&gt; Large firms + </a:t>
            </a:r>
            <a:r>
              <a:rPr lang="en-US" sz="2000" dirty="0" err="1"/>
              <a:t>monopolisitic</a:t>
            </a:r>
            <a:r>
              <a:rPr lang="en-US" sz="2000" dirty="0"/>
              <a:t> competition)</a:t>
            </a:r>
          </a:p>
          <a:p>
            <a:pPr marL="342900" indent="-342900">
              <a:buFont typeface="Arial" panose="020B0604020202020204" pitchFamily="34" charset="0"/>
              <a:buChar char="•"/>
            </a:pPr>
            <a:r>
              <a:rPr lang="en-US" sz="2000" dirty="0"/>
              <a:t>External (size of the sector- &gt;small firms + highly competitive markets)</a:t>
            </a:r>
          </a:p>
          <a:p>
            <a:endParaRPr lang="de-DE" sz="2000" b="1" dirty="0"/>
          </a:p>
          <a:p>
            <a:r>
              <a:rPr lang="de-DE" sz="2000" b="1" dirty="0"/>
              <a:t>→ Trade </a:t>
            </a:r>
            <a:r>
              <a:rPr lang="de-DE" sz="2000" b="1" dirty="0" err="1"/>
              <a:t>because</a:t>
            </a:r>
            <a:r>
              <a:rPr lang="de-DE" sz="2000" b="1" dirty="0"/>
              <a:t> </a:t>
            </a:r>
            <a:r>
              <a:rPr lang="de-DE" sz="2000" b="1" dirty="0" err="1"/>
              <a:t>of</a:t>
            </a:r>
            <a:r>
              <a:rPr lang="de-DE" sz="2000" b="1" dirty="0"/>
              <a:t> </a:t>
            </a:r>
            <a:r>
              <a:rPr lang="de-DE" sz="2000" b="1" dirty="0" err="1"/>
              <a:t>the</a:t>
            </a:r>
            <a:r>
              <a:rPr lang="de-DE" sz="2000" b="1" dirty="0"/>
              <a:t> </a:t>
            </a:r>
            <a:r>
              <a:rPr lang="de-DE" sz="2000" b="1" dirty="0" err="1"/>
              <a:t>diversities</a:t>
            </a:r>
            <a:r>
              <a:rPr lang="de-DE" sz="2000" b="1" dirty="0"/>
              <a:t> in same </a:t>
            </a:r>
            <a:r>
              <a:rPr lang="de-DE" sz="2000" b="1" dirty="0" err="1"/>
              <a:t>sectors</a:t>
            </a:r>
            <a:r>
              <a:rPr lang="de-DE" sz="2000" b="1" dirty="0"/>
              <a:t> </a:t>
            </a:r>
            <a:r>
              <a:rPr lang="de-DE" sz="2000" b="1" dirty="0" err="1"/>
              <a:t>with</a:t>
            </a:r>
            <a:r>
              <a:rPr lang="de-DE" sz="2000" b="1" dirty="0"/>
              <a:t> </a:t>
            </a:r>
            <a:r>
              <a:rPr lang="de-DE" sz="2000" b="1" dirty="0" err="1"/>
              <a:t>very</a:t>
            </a:r>
            <a:r>
              <a:rPr lang="de-DE" sz="2000" b="1" dirty="0"/>
              <a:t> </a:t>
            </a:r>
            <a:r>
              <a:rPr lang="de-DE" sz="2000" b="1" dirty="0" err="1"/>
              <a:t>similar</a:t>
            </a:r>
            <a:r>
              <a:rPr lang="de-DE" sz="2000" b="1" dirty="0"/>
              <a:t> 	</a:t>
            </a:r>
            <a:r>
              <a:rPr lang="de-DE" sz="2000" b="1" dirty="0" err="1"/>
              <a:t>production</a:t>
            </a:r>
            <a:r>
              <a:rPr lang="de-DE" sz="2000" b="1" dirty="0"/>
              <a:t> </a:t>
            </a:r>
            <a:r>
              <a:rPr lang="de-DE" sz="2000" b="1" dirty="0" err="1"/>
              <a:t>functions</a:t>
            </a:r>
            <a:r>
              <a:rPr lang="de-DE" sz="2000" b="1" dirty="0"/>
              <a:t> → intra-</a:t>
            </a:r>
            <a:r>
              <a:rPr lang="de-DE" sz="2000" b="1" dirty="0" err="1"/>
              <a:t>industry</a:t>
            </a:r>
            <a:r>
              <a:rPr lang="de-DE" sz="2000" b="1" dirty="0"/>
              <a:t>-trade</a:t>
            </a:r>
          </a:p>
          <a:p>
            <a:endParaRPr lang="de-DE" sz="2000" b="1" u="sng" dirty="0"/>
          </a:p>
          <a:p>
            <a:endParaRPr lang="de-DE" sz="2000" b="1" dirty="0"/>
          </a:p>
          <a:p>
            <a:endParaRPr lang="de-DE" sz="2400" dirty="0"/>
          </a:p>
          <a:p>
            <a:endParaRPr lang="de-DE" sz="2000" dirty="0"/>
          </a:p>
        </p:txBody>
      </p:sp>
      <p:sp>
        <p:nvSpPr>
          <p:cNvPr id="35" name="Rechteck 34">
            <a:extLst>
              <a:ext uri="{FF2B5EF4-FFF2-40B4-BE49-F238E27FC236}">
                <a16:creationId xmlns:a16="http://schemas.microsoft.com/office/drawing/2014/main" id="{59CFC7BC-ECEB-4963-9763-C1F8BFE32520}"/>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4CFDAAD-2F8E-48EC-A031-44C20CE1F57D}"/>
                  </a:ext>
                </a:extLst>
              </p14:cNvPr>
              <p14:cNvContentPartPr/>
              <p14:nvPr/>
            </p14:nvContentPartPr>
            <p14:xfrm>
              <a:off x="2228507" y="2153947"/>
              <a:ext cx="1548360" cy="101880"/>
            </p14:xfrm>
          </p:contentPart>
        </mc:Choice>
        <mc:Fallback>
          <p:pic>
            <p:nvPicPr>
              <p:cNvPr id="2" name="Freihand 1">
                <a:extLst>
                  <a:ext uri="{FF2B5EF4-FFF2-40B4-BE49-F238E27FC236}">
                    <a16:creationId xmlns:a16="http://schemas.microsoft.com/office/drawing/2014/main" id="{84CFDAAD-2F8E-48EC-A031-44C20CE1F57D}"/>
                  </a:ext>
                </a:extLst>
              </p:cNvPr>
              <p:cNvPicPr/>
              <p:nvPr/>
            </p:nvPicPr>
            <p:blipFill>
              <a:blip r:embed="rId4"/>
              <a:stretch>
                <a:fillRect/>
              </a:stretch>
            </p:blipFill>
            <p:spPr>
              <a:xfrm>
                <a:off x="2224187" y="2149627"/>
                <a:ext cx="15570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4F50BF0A-55EB-4B53-9C9A-95CF6CA46158}"/>
                  </a:ext>
                </a:extLst>
              </p14:cNvPr>
              <p14:cNvContentPartPr/>
              <p14:nvPr/>
            </p14:nvContentPartPr>
            <p14:xfrm>
              <a:off x="3095027" y="1353307"/>
              <a:ext cx="1388160" cy="496800"/>
            </p14:xfrm>
          </p:contentPart>
        </mc:Choice>
        <mc:Fallback>
          <p:pic>
            <p:nvPicPr>
              <p:cNvPr id="3" name="Freihand 2">
                <a:extLst>
                  <a:ext uri="{FF2B5EF4-FFF2-40B4-BE49-F238E27FC236}">
                    <a16:creationId xmlns:a16="http://schemas.microsoft.com/office/drawing/2014/main" id="{4F50BF0A-55EB-4B53-9C9A-95CF6CA46158}"/>
                  </a:ext>
                </a:extLst>
              </p:cNvPr>
              <p:cNvPicPr/>
              <p:nvPr/>
            </p:nvPicPr>
            <p:blipFill>
              <a:blip r:embed="rId6"/>
              <a:stretch>
                <a:fillRect/>
              </a:stretch>
            </p:blipFill>
            <p:spPr>
              <a:xfrm>
                <a:off x="3090707" y="1348987"/>
                <a:ext cx="1396800" cy="5054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265DA9A9-7C1C-48B4-A348-AB39A42BA6AE}"/>
                  </a:ext>
                </a:extLst>
              </p14:cNvPr>
              <p14:cNvContentPartPr/>
              <p14:nvPr/>
            </p14:nvContentPartPr>
            <p14:xfrm>
              <a:off x="2990987" y="4200547"/>
              <a:ext cx="2503800" cy="60120"/>
            </p14:xfrm>
          </p:contentPart>
        </mc:Choice>
        <mc:Fallback>
          <p:pic>
            <p:nvPicPr>
              <p:cNvPr id="5" name="Freihand 4">
                <a:extLst>
                  <a:ext uri="{FF2B5EF4-FFF2-40B4-BE49-F238E27FC236}">
                    <a16:creationId xmlns:a16="http://schemas.microsoft.com/office/drawing/2014/main" id="{265DA9A9-7C1C-48B4-A348-AB39A42BA6AE}"/>
                  </a:ext>
                </a:extLst>
              </p:cNvPr>
              <p:cNvPicPr/>
              <p:nvPr/>
            </p:nvPicPr>
            <p:blipFill>
              <a:blip r:embed="rId8"/>
              <a:stretch>
                <a:fillRect/>
              </a:stretch>
            </p:blipFill>
            <p:spPr>
              <a:xfrm>
                <a:off x="2986667" y="4196227"/>
                <a:ext cx="251244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2339D6CF-1A2E-44BE-AD8B-E65FF6AA3A10}"/>
                  </a:ext>
                </a:extLst>
              </p14:cNvPr>
              <p14:cNvContentPartPr/>
              <p14:nvPr/>
            </p14:nvContentPartPr>
            <p14:xfrm>
              <a:off x="101267" y="2354107"/>
              <a:ext cx="1415880" cy="57240"/>
            </p14:xfrm>
          </p:contentPart>
        </mc:Choice>
        <mc:Fallback>
          <p:pic>
            <p:nvPicPr>
              <p:cNvPr id="6" name="Freihand 5">
                <a:extLst>
                  <a:ext uri="{FF2B5EF4-FFF2-40B4-BE49-F238E27FC236}">
                    <a16:creationId xmlns:a16="http://schemas.microsoft.com/office/drawing/2014/main" id="{2339D6CF-1A2E-44BE-AD8B-E65FF6AA3A10}"/>
                  </a:ext>
                </a:extLst>
              </p:cNvPr>
              <p:cNvPicPr/>
              <p:nvPr/>
            </p:nvPicPr>
            <p:blipFill>
              <a:blip r:embed="rId10"/>
              <a:stretch>
                <a:fillRect/>
              </a:stretch>
            </p:blipFill>
            <p:spPr>
              <a:xfrm>
                <a:off x="96947" y="2349787"/>
                <a:ext cx="1424520" cy="65880"/>
              </a:xfrm>
              <a:prstGeom prst="rect">
                <a:avLst/>
              </a:prstGeom>
            </p:spPr>
          </p:pic>
        </mc:Fallback>
      </mc:AlternateContent>
      <p:grpSp>
        <p:nvGrpSpPr>
          <p:cNvPr id="10" name="Gruppieren 9">
            <a:extLst>
              <a:ext uri="{FF2B5EF4-FFF2-40B4-BE49-F238E27FC236}">
                <a16:creationId xmlns:a16="http://schemas.microsoft.com/office/drawing/2014/main" id="{0B006CDA-451A-4E53-A567-6AB31BFE92A1}"/>
              </a:ext>
            </a:extLst>
          </p:cNvPr>
          <p:cNvGrpSpPr/>
          <p:nvPr/>
        </p:nvGrpSpPr>
        <p:grpSpPr>
          <a:xfrm>
            <a:off x="108827" y="4846747"/>
            <a:ext cx="1974960" cy="1056600"/>
            <a:chOff x="108827" y="4846747"/>
            <a:chExt cx="1974960" cy="1056600"/>
          </a:xfrm>
        </p:grpSpPr>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650F0D6F-F671-4BAF-A44F-926459F63F75}"/>
                    </a:ext>
                  </a:extLst>
                </p14:cNvPr>
                <p14:cNvContentPartPr/>
                <p14:nvPr/>
              </p14:nvContentPartPr>
              <p14:xfrm>
                <a:off x="108827" y="4846747"/>
                <a:ext cx="1974960" cy="82800"/>
              </p14:xfrm>
            </p:contentPart>
          </mc:Choice>
          <mc:Fallback>
            <p:pic>
              <p:nvPicPr>
                <p:cNvPr id="7" name="Freihand 6">
                  <a:extLst>
                    <a:ext uri="{FF2B5EF4-FFF2-40B4-BE49-F238E27FC236}">
                      <a16:creationId xmlns:a16="http://schemas.microsoft.com/office/drawing/2014/main" id="{650F0D6F-F671-4BAF-A44F-926459F63F75}"/>
                    </a:ext>
                  </a:extLst>
                </p:cNvPr>
                <p:cNvPicPr/>
                <p:nvPr/>
              </p:nvPicPr>
              <p:blipFill>
                <a:blip r:embed="rId12"/>
                <a:stretch>
                  <a:fillRect/>
                </a:stretch>
              </p:blipFill>
              <p:spPr>
                <a:xfrm>
                  <a:off x="104507" y="4842427"/>
                  <a:ext cx="1983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E5CB6286-9B84-4045-9DD6-C2CEDB8383D0}"/>
                    </a:ext>
                  </a:extLst>
                </p14:cNvPr>
                <p14:cNvContentPartPr/>
                <p14:nvPr/>
              </p14:nvContentPartPr>
              <p14:xfrm>
                <a:off x="273707" y="5058427"/>
                <a:ext cx="991800" cy="844920"/>
              </p14:xfrm>
            </p:contentPart>
          </mc:Choice>
          <mc:Fallback>
            <p:pic>
              <p:nvPicPr>
                <p:cNvPr id="8" name="Freihand 7">
                  <a:extLst>
                    <a:ext uri="{FF2B5EF4-FFF2-40B4-BE49-F238E27FC236}">
                      <a16:creationId xmlns:a16="http://schemas.microsoft.com/office/drawing/2014/main" id="{E5CB6286-9B84-4045-9DD6-C2CEDB8383D0}"/>
                    </a:ext>
                  </a:extLst>
                </p:cNvPr>
                <p:cNvPicPr/>
                <p:nvPr/>
              </p:nvPicPr>
              <p:blipFill>
                <a:blip r:embed="rId14"/>
                <a:stretch>
                  <a:fillRect/>
                </a:stretch>
              </p:blipFill>
              <p:spPr>
                <a:xfrm>
                  <a:off x="269387" y="5054107"/>
                  <a:ext cx="1000440" cy="853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2A16E626-2D1E-4D9E-B38D-518A1C8B6A77}"/>
                  </a:ext>
                </a:extLst>
              </p14:cNvPr>
              <p14:cNvContentPartPr/>
              <p14:nvPr/>
            </p14:nvContentPartPr>
            <p14:xfrm>
              <a:off x="3259187" y="5069227"/>
              <a:ext cx="1798560" cy="47880"/>
            </p14:xfrm>
          </p:contentPart>
        </mc:Choice>
        <mc:Fallback>
          <p:pic>
            <p:nvPicPr>
              <p:cNvPr id="11" name="Freihand 10">
                <a:extLst>
                  <a:ext uri="{FF2B5EF4-FFF2-40B4-BE49-F238E27FC236}">
                    <a16:creationId xmlns:a16="http://schemas.microsoft.com/office/drawing/2014/main" id="{2A16E626-2D1E-4D9E-B38D-518A1C8B6A77}"/>
                  </a:ext>
                </a:extLst>
              </p:cNvPr>
              <p:cNvPicPr/>
              <p:nvPr/>
            </p:nvPicPr>
            <p:blipFill>
              <a:blip r:embed="rId16"/>
              <a:stretch>
                <a:fillRect/>
              </a:stretch>
            </p:blipFill>
            <p:spPr>
              <a:xfrm>
                <a:off x="3254867" y="5064907"/>
                <a:ext cx="18072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E5CC63F7-02E0-4E41-A831-9D42F93C87AF}"/>
                  </a:ext>
                </a:extLst>
              </p14:cNvPr>
              <p14:cNvContentPartPr/>
              <p14:nvPr/>
            </p14:nvContentPartPr>
            <p14:xfrm>
              <a:off x="3482387" y="6599227"/>
              <a:ext cx="2732400" cy="70200"/>
            </p14:xfrm>
          </p:contentPart>
        </mc:Choice>
        <mc:Fallback>
          <p:pic>
            <p:nvPicPr>
              <p:cNvPr id="12" name="Freihand 11">
                <a:extLst>
                  <a:ext uri="{FF2B5EF4-FFF2-40B4-BE49-F238E27FC236}">
                    <a16:creationId xmlns:a16="http://schemas.microsoft.com/office/drawing/2014/main" id="{E5CC63F7-02E0-4E41-A831-9D42F93C87AF}"/>
                  </a:ext>
                </a:extLst>
              </p:cNvPr>
              <p:cNvPicPr/>
              <p:nvPr/>
            </p:nvPicPr>
            <p:blipFill>
              <a:blip r:embed="rId18"/>
              <a:stretch>
                <a:fillRect/>
              </a:stretch>
            </p:blipFill>
            <p:spPr>
              <a:xfrm>
                <a:off x="3478067" y="6594907"/>
                <a:ext cx="2741040" cy="78840"/>
              </a:xfrm>
              <a:prstGeom prst="rect">
                <a:avLst/>
              </a:prstGeom>
            </p:spPr>
          </p:pic>
        </mc:Fallback>
      </mc:AlternateContent>
    </p:spTree>
    <p:extLst>
      <p:ext uri="{BB962C8B-B14F-4D97-AF65-F5344CB8AC3E}">
        <p14:creationId xmlns:p14="http://schemas.microsoft.com/office/powerpoint/2010/main" val="2969734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CA341-B6CC-A2F6-5085-4CAC30145FC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43A983A-A483-0A86-7226-5F8C591C3595}"/>
              </a:ext>
            </a:extLst>
          </p:cNvPr>
          <p:cNvSpPr txBox="1">
            <a:spLocks/>
          </p:cNvSpPr>
          <p:nvPr/>
        </p:nvSpPr>
        <p:spPr>
          <a:xfrm>
            <a:off x="1523999" y="24375"/>
            <a:ext cx="1021367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 and Trade: New Trade Theory</a:t>
            </a:r>
          </a:p>
        </p:txBody>
      </p:sp>
      <p:sp>
        <p:nvSpPr>
          <p:cNvPr id="9" name="Textfeld 8">
            <a:extLst>
              <a:ext uri="{FF2B5EF4-FFF2-40B4-BE49-F238E27FC236}">
                <a16:creationId xmlns:a16="http://schemas.microsoft.com/office/drawing/2014/main" id="{362852F8-7A00-BF6B-6840-71474CF062C2}"/>
              </a:ext>
            </a:extLst>
          </p:cNvPr>
          <p:cNvSpPr txBox="1"/>
          <p:nvPr/>
        </p:nvSpPr>
        <p:spPr>
          <a:xfrm>
            <a:off x="955119" y="495298"/>
            <a:ext cx="9144000" cy="5519638"/>
          </a:xfrm>
          <a:prstGeom prst="rect">
            <a:avLst/>
          </a:prstGeom>
          <a:noFill/>
        </p:spPr>
        <p:txBody>
          <a:bodyPr wrap="square" rtlCol="0">
            <a:noAutofit/>
          </a:bodyPr>
          <a:lstStyle/>
          <a:p>
            <a:r>
              <a:rPr lang="en-US" sz="2400" dirty="0"/>
              <a:t>Is there trade if countries do not differ in their productivities?</a:t>
            </a:r>
          </a:p>
          <a:p>
            <a:endParaRPr lang="en-US" sz="2400" dirty="0"/>
          </a:p>
          <a:p>
            <a:endParaRPr lang="en-US" sz="2400" dirty="0"/>
          </a:p>
          <a:p>
            <a:r>
              <a:rPr lang="en-US" sz="2400" b="1" dirty="0"/>
              <a:t>New assumption:</a:t>
            </a:r>
          </a:p>
          <a:p>
            <a:endParaRPr lang="en-US" sz="2400" dirty="0"/>
          </a:p>
          <a:p>
            <a:endParaRPr lang="en-US" sz="2400" dirty="0"/>
          </a:p>
          <a:p>
            <a:pPr marL="342900" indent="-342900">
              <a:buFont typeface="Arial" panose="020B0604020202020204" pitchFamily="34" charset="0"/>
              <a:buChar char="•"/>
            </a:pPr>
            <a:r>
              <a:rPr lang="en-US" sz="2400" dirty="0"/>
              <a:t>Increasing returns to scale: Y=F(L) leads e.g. 2L↑ → 3Y↑</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With constant factor prices,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average costs fall as production increases</a:t>
            </a:r>
            <a:endParaRPr lang="de-DE" sz="2400" dirty="0"/>
          </a:p>
          <a:p>
            <a:endParaRPr lang="de-DE" sz="2000" dirty="0"/>
          </a:p>
        </p:txBody>
      </p:sp>
      <p:sp>
        <p:nvSpPr>
          <p:cNvPr id="5" name="Rechteck 4">
            <a:extLst>
              <a:ext uri="{FF2B5EF4-FFF2-40B4-BE49-F238E27FC236}">
                <a16:creationId xmlns:a16="http://schemas.microsoft.com/office/drawing/2014/main" id="{7FDA4914-92E4-C900-05F9-5E8C311BC9A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0BF9B58D-2B5C-449B-BB39-659E9E186224}"/>
                  </a:ext>
                </a:extLst>
              </p14:cNvPr>
              <p14:cNvContentPartPr/>
              <p14:nvPr/>
            </p14:nvContentPartPr>
            <p14:xfrm>
              <a:off x="7700507" y="442867"/>
              <a:ext cx="3011400" cy="70920"/>
            </p14:xfrm>
          </p:contentPart>
        </mc:Choice>
        <mc:Fallback xmlns="">
          <p:pic>
            <p:nvPicPr>
              <p:cNvPr id="2" name="Freihand 1">
                <a:extLst>
                  <a:ext uri="{FF2B5EF4-FFF2-40B4-BE49-F238E27FC236}">
                    <a16:creationId xmlns:a16="http://schemas.microsoft.com/office/drawing/2014/main" id="{0BF9B58D-2B5C-449B-BB39-659E9E186224}"/>
                  </a:ext>
                </a:extLst>
              </p:cNvPr>
              <p:cNvPicPr/>
              <p:nvPr/>
            </p:nvPicPr>
            <p:blipFill>
              <a:blip r:embed="rId4"/>
              <a:stretch>
                <a:fillRect/>
              </a:stretch>
            </p:blipFill>
            <p:spPr>
              <a:xfrm>
                <a:off x="7696187" y="438547"/>
                <a:ext cx="30200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148F947-5EC5-4EB8-9B6E-CA5AD2B026FA}"/>
                  </a:ext>
                </a:extLst>
              </p14:cNvPr>
              <p14:cNvContentPartPr/>
              <p14:nvPr/>
            </p14:nvContentPartPr>
            <p14:xfrm>
              <a:off x="1422107" y="3105427"/>
              <a:ext cx="3281760" cy="55440"/>
            </p14:xfrm>
          </p:contentPart>
        </mc:Choice>
        <mc:Fallback xmlns="">
          <p:pic>
            <p:nvPicPr>
              <p:cNvPr id="3" name="Freihand 2">
                <a:extLst>
                  <a:ext uri="{FF2B5EF4-FFF2-40B4-BE49-F238E27FC236}">
                    <a16:creationId xmlns:a16="http://schemas.microsoft.com/office/drawing/2014/main" id="{9148F947-5EC5-4EB8-9B6E-CA5AD2B026FA}"/>
                  </a:ext>
                </a:extLst>
              </p:cNvPr>
              <p:cNvPicPr/>
              <p:nvPr/>
            </p:nvPicPr>
            <p:blipFill>
              <a:blip r:embed="rId6"/>
              <a:stretch>
                <a:fillRect/>
              </a:stretch>
            </p:blipFill>
            <p:spPr>
              <a:xfrm>
                <a:off x="1417787" y="3101107"/>
                <a:ext cx="329040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D240A838-F3FB-4D3F-A017-209F4AFD171F}"/>
                  </a:ext>
                </a:extLst>
              </p14:cNvPr>
              <p14:cNvContentPartPr/>
              <p14:nvPr/>
            </p14:nvContentPartPr>
            <p14:xfrm>
              <a:off x="6141707" y="932467"/>
              <a:ext cx="2421000" cy="51840"/>
            </p14:xfrm>
          </p:contentPart>
        </mc:Choice>
        <mc:Fallback xmlns="">
          <p:pic>
            <p:nvPicPr>
              <p:cNvPr id="6" name="Freihand 5">
                <a:extLst>
                  <a:ext uri="{FF2B5EF4-FFF2-40B4-BE49-F238E27FC236}">
                    <a16:creationId xmlns:a16="http://schemas.microsoft.com/office/drawing/2014/main" id="{D240A838-F3FB-4D3F-A017-209F4AFD171F}"/>
                  </a:ext>
                </a:extLst>
              </p:cNvPr>
              <p:cNvPicPr/>
              <p:nvPr/>
            </p:nvPicPr>
            <p:blipFill>
              <a:blip r:embed="rId8"/>
              <a:stretch>
                <a:fillRect/>
              </a:stretch>
            </p:blipFill>
            <p:spPr>
              <a:xfrm>
                <a:off x="6137387" y="928147"/>
                <a:ext cx="24296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4A008BE4-246E-4133-A201-C08B0B0F6B25}"/>
                  </a:ext>
                </a:extLst>
              </p14:cNvPr>
              <p14:cNvContentPartPr/>
              <p14:nvPr/>
            </p14:nvContentPartPr>
            <p14:xfrm>
              <a:off x="2043107" y="3872947"/>
              <a:ext cx="2992680" cy="63360"/>
            </p14:xfrm>
          </p:contentPart>
        </mc:Choice>
        <mc:Fallback xmlns="">
          <p:pic>
            <p:nvPicPr>
              <p:cNvPr id="7" name="Freihand 6">
                <a:extLst>
                  <a:ext uri="{FF2B5EF4-FFF2-40B4-BE49-F238E27FC236}">
                    <a16:creationId xmlns:a16="http://schemas.microsoft.com/office/drawing/2014/main" id="{4A008BE4-246E-4133-A201-C08B0B0F6B25}"/>
                  </a:ext>
                </a:extLst>
              </p:cNvPr>
              <p:cNvPicPr/>
              <p:nvPr/>
            </p:nvPicPr>
            <p:blipFill>
              <a:blip r:embed="rId10"/>
              <a:stretch>
                <a:fillRect/>
              </a:stretch>
            </p:blipFill>
            <p:spPr>
              <a:xfrm>
                <a:off x="2038787" y="3868627"/>
                <a:ext cx="30013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CFB77DC1-DED0-48F7-959C-73A2D067A69F}"/>
                  </a:ext>
                </a:extLst>
              </p14:cNvPr>
              <p14:cNvContentPartPr/>
              <p14:nvPr/>
            </p14:nvContentPartPr>
            <p14:xfrm>
              <a:off x="1914587" y="3150427"/>
              <a:ext cx="103320" cy="15120"/>
            </p14:xfrm>
          </p:contentPart>
        </mc:Choice>
        <mc:Fallback xmlns="">
          <p:pic>
            <p:nvPicPr>
              <p:cNvPr id="8" name="Freihand 7">
                <a:extLst>
                  <a:ext uri="{FF2B5EF4-FFF2-40B4-BE49-F238E27FC236}">
                    <a16:creationId xmlns:a16="http://schemas.microsoft.com/office/drawing/2014/main" id="{CFB77DC1-DED0-48F7-959C-73A2D067A69F}"/>
                  </a:ext>
                </a:extLst>
              </p:cNvPr>
              <p:cNvPicPr/>
              <p:nvPr/>
            </p:nvPicPr>
            <p:blipFill>
              <a:blip r:embed="rId12"/>
              <a:stretch>
                <a:fillRect/>
              </a:stretch>
            </p:blipFill>
            <p:spPr>
              <a:xfrm>
                <a:off x="1910267" y="3146107"/>
                <a:ext cx="11196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E1AAA75B-837D-4200-B872-3A79E4867388}"/>
                  </a:ext>
                </a:extLst>
              </p14:cNvPr>
              <p14:cNvContentPartPr/>
              <p14:nvPr/>
            </p14:nvContentPartPr>
            <p14:xfrm>
              <a:off x="4133267" y="3114067"/>
              <a:ext cx="360" cy="360"/>
            </p14:xfrm>
          </p:contentPart>
        </mc:Choice>
        <mc:Fallback xmlns="">
          <p:pic>
            <p:nvPicPr>
              <p:cNvPr id="10" name="Freihand 9">
                <a:extLst>
                  <a:ext uri="{FF2B5EF4-FFF2-40B4-BE49-F238E27FC236}">
                    <a16:creationId xmlns:a16="http://schemas.microsoft.com/office/drawing/2014/main" id="{E1AAA75B-837D-4200-B872-3A79E4867388}"/>
                  </a:ext>
                </a:extLst>
              </p:cNvPr>
              <p:cNvPicPr/>
              <p:nvPr/>
            </p:nvPicPr>
            <p:blipFill>
              <a:blip r:embed="rId14"/>
              <a:stretch>
                <a:fillRect/>
              </a:stretch>
            </p:blipFill>
            <p:spPr>
              <a:xfrm>
                <a:off x="4128947" y="3109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AE2DD8AE-6BF9-40D0-9536-7D9AB9D93E58}"/>
                  </a:ext>
                </a:extLst>
              </p14:cNvPr>
              <p14:cNvContentPartPr/>
              <p14:nvPr/>
            </p14:nvContentPartPr>
            <p14:xfrm>
              <a:off x="1424987" y="4577107"/>
              <a:ext cx="5175720" cy="68760"/>
            </p14:xfrm>
          </p:contentPart>
        </mc:Choice>
        <mc:Fallback xmlns="">
          <p:pic>
            <p:nvPicPr>
              <p:cNvPr id="11" name="Freihand 10">
                <a:extLst>
                  <a:ext uri="{FF2B5EF4-FFF2-40B4-BE49-F238E27FC236}">
                    <a16:creationId xmlns:a16="http://schemas.microsoft.com/office/drawing/2014/main" id="{AE2DD8AE-6BF9-40D0-9536-7D9AB9D93E58}"/>
                  </a:ext>
                </a:extLst>
              </p:cNvPr>
              <p:cNvPicPr/>
              <p:nvPr/>
            </p:nvPicPr>
            <p:blipFill>
              <a:blip r:embed="rId16"/>
              <a:stretch>
                <a:fillRect/>
              </a:stretch>
            </p:blipFill>
            <p:spPr>
              <a:xfrm>
                <a:off x="1420667" y="4572787"/>
                <a:ext cx="5184360" cy="77400"/>
              </a:xfrm>
              <a:prstGeom prst="rect">
                <a:avLst/>
              </a:prstGeom>
            </p:spPr>
          </p:pic>
        </mc:Fallback>
      </mc:AlternateContent>
      <p:grpSp>
        <p:nvGrpSpPr>
          <p:cNvPr id="14" name="Gruppieren 13">
            <a:extLst>
              <a:ext uri="{FF2B5EF4-FFF2-40B4-BE49-F238E27FC236}">
                <a16:creationId xmlns:a16="http://schemas.microsoft.com/office/drawing/2014/main" id="{109C6E8C-26AD-49C7-855D-121D55632081}"/>
              </a:ext>
            </a:extLst>
          </p:cNvPr>
          <p:cNvGrpSpPr/>
          <p:nvPr/>
        </p:nvGrpSpPr>
        <p:grpSpPr>
          <a:xfrm>
            <a:off x="4906907" y="3076627"/>
            <a:ext cx="1866240" cy="1294920"/>
            <a:chOff x="4906907" y="3076627"/>
            <a:chExt cx="1866240" cy="1294920"/>
          </a:xfrm>
        </p:grpSpPr>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B7685869-B29A-48C9-8D4A-6D8ABA585D87}"/>
                    </a:ext>
                  </a:extLst>
                </p14:cNvPr>
                <p14:cNvContentPartPr/>
                <p14:nvPr/>
              </p14:nvContentPartPr>
              <p14:xfrm>
                <a:off x="5057387" y="3176347"/>
                <a:ext cx="1715760" cy="1195200"/>
              </p14:xfrm>
            </p:contentPart>
          </mc:Choice>
          <mc:Fallback xmlns="">
            <p:pic>
              <p:nvPicPr>
                <p:cNvPr id="12" name="Freihand 11">
                  <a:extLst>
                    <a:ext uri="{FF2B5EF4-FFF2-40B4-BE49-F238E27FC236}">
                      <a16:creationId xmlns:a16="http://schemas.microsoft.com/office/drawing/2014/main" id="{B7685869-B29A-48C9-8D4A-6D8ABA585D87}"/>
                    </a:ext>
                  </a:extLst>
                </p:cNvPr>
                <p:cNvPicPr/>
                <p:nvPr/>
              </p:nvPicPr>
              <p:blipFill>
                <a:blip r:embed="rId18"/>
                <a:stretch>
                  <a:fillRect/>
                </a:stretch>
              </p:blipFill>
              <p:spPr>
                <a:xfrm>
                  <a:off x="5053067" y="3172027"/>
                  <a:ext cx="1724400" cy="1203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839DD1C9-1F99-4557-B2FA-ACA0363F7602}"/>
                    </a:ext>
                  </a:extLst>
                </p14:cNvPr>
                <p14:cNvContentPartPr/>
                <p14:nvPr/>
              </p14:nvContentPartPr>
              <p14:xfrm>
                <a:off x="4906907" y="3076627"/>
                <a:ext cx="316800" cy="108000"/>
              </p14:xfrm>
            </p:contentPart>
          </mc:Choice>
          <mc:Fallback xmlns="">
            <p:pic>
              <p:nvPicPr>
                <p:cNvPr id="13" name="Freihand 12">
                  <a:extLst>
                    <a:ext uri="{FF2B5EF4-FFF2-40B4-BE49-F238E27FC236}">
                      <a16:creationId xmlns:a16="http://schemas.microsoft.com/office/drawing/2014/main" id="{839DD1C9-1F99-4557-B2FA-ACA0363F7602}"/>
                    </a:ext>
                  </a:extLst>
                </p:cNvPr>
                <p:cNvPicPr/>
                <p:nvPr/>
              </p:nvPicPr>
              <p:blipFill>
                <a:blip r:embed="rId20"/>
                <a:stretch>
                  <a:fillRect/>
                </a:stretch>
              </p:blipFill>
              <p:spPr>
                <a:xfrm>
                  <a:off x="4902587" y="3072307"/>
                  <a:ext cx="325440" cy="116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1DD4F98D-7915-446B-B048-0F6C8CF6AF52}"/>
                  </a:ext>
                </a:extLst>
              </p14:cNvPr>
              <p14:cNvContentPartPr/>
              <p14:nvPr/>
            </p14:nvContentPartPr>
            <p14:xfrm>
              <a:off x="1544147" y="4536067"/>
              <a:ext cx="5087520" cy="55080"/>
            </p14:xfrm>
          </p:contentPart>
        </mc:Choice>
        <mc:Fallback xmlns="">
          <p:pic>
            <p:nvPicPr>
              <p:cNvPr id="15" name="Freihand 14">
                <a:extLst>
                  <a:ext uri="{FF2B5EF4-FFF2-40B4-BE49-F238E27FC236}">
                    <a16:creationId xmlns:a16="http://schemas.microsoft.com/office/drawing/2014/main" id="{1DD4F98D-7915-446B-B048-0F6C8CF6AF52}"/>
                  </a:ext>
                </a:extLst>
              </p:cNvPr>
              <p:cNvPicPr/>
              <p:nvPr/>
            </p:nvPicPr>
            <p:blipFill>
              <a:blip r:embed="rId22"/>
              <a:stretch>
                <a:fillRect/>
              </a:stretch>
            </p:blipFill>
            <p:spPr>
              <a:xfrm>
                <a:off x="1539827" y="4531747"/>
                <a:ext cx="509616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5D389BAF-5FD7-4141-A70B-F555A1542A55}"/>
                  </a:ext>
                </a:extLst>
              </p14:cNvPr>
              <p14:cNvContentPartPr/>
              <p14:nvPr/>
            </p14:nvContentPartPr>
            <p14:xfrm>
              <a:off x="997307" y="4099387"/>
              <a:ext cx="5742000" cy="986760"/>
            </p14:xfrm>
          </p:contentPart>
        </mc:Choice>
        <mc:Fallback>
          <p:pic>
            <p:nvPicPr>
              <p:cNvPr id="16" name="Freihand 15">
                <a:extLst>
                  <a:ext uri="{FF2B5EF4-FFF2-40B4-BE49-F238E27FC236}">
                    <a16:creationId xmlns:a16="http://schemas.microsoft.com/office/drawing/2014/main" id="{5D389BAF-5FD7-4141-A70B-F555A1542A55}"/>
                  </a:ext>
                </a:extLst>
              </p:cNvPr>
              <p:cNvPicPr/>
              <p:nvPr/>
            </p:nvPicPr>
            <p:blipFill>
              <a:blip r:embed="rId24"/>
              <a:stretch>
                <a:fillRect/>
              </a:stretch>
            </p:blipFill>
            <p:spPr>
              <a:xfrm>
                <a:off x="992987" y="4095067"/>
                <a:ext cx="5750640" cy="995400"/>
              </a:xfrm>
              <a:prstGeom prst="rect">
                <a:avLst/>
              </a:prstGeom>
            </p:spPr>
          </p:pic>
        </mc:Fallback>
      </mc:AlternateContent>
    </p:spTree>
    <p:extLst>
      <p:ext uri="{BB962C8B-B14F-4D97-AF65-F5344CB8AC3E}">
        <p14:creationId xmlns:p14="http://schemas.microsoft.com/office/powerpoint/2010/main" val="3000275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F2E3A-0CAA-87AA-835E-728CE64181A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870B44B-7779-1F47-D8AA-3FFB24DFD1B7}"/>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 and Trade</a:t>
            </a:r>
          </a:p>
        </p:txBody>
      </p:sp>
      <p:sp>
        <p:nvSpPr>
          <p:cNvPr id="9" name="Textfeld 8">
            <a:extLst>
              <a:ext uri="{FF2B5EF4-FFF2-40B4-BE49-F238E27FC236}">
                <a16:creationId xmlns:a16="http://schemas.microsoft.com/office/drawing/2014/main" id="{3E520E58-98FF-8227-6EF1-D44223F0FBFF}"/>
              </a:ext>
            </a:extLst>
          </p:cNvPr>
          <p:cNvSpPr txBox="1"/>
          <p:nvPr/>
        </p:nvSpPr>
        <p:spPr>
          <a:xfrm>
            <a:off x="80682" y="404663"/>
            <a:ext cx="11567032" cy="2216575"/>
          </a:xfrm>
          <a:prstGeom prst="rect">
            <a:avLst/>
          </a:prstGeom>
          <a:noFill/>
        </p:spPr>
        <p:txBody>
          <a:bodyPr wrap="square" rtlCol="0">
            <a:noAutofit/>
          </a:bodyPr>
          <a:lstStyle/>
          <a:p>
            <a:pPr marL="342900" indent="-342900">
              <a:buFont typeface="Arial" panose="020B0604020202020204" pitchFamily="34" charset="0"/>
              <a:buChar char="•"/>
            </a:pPr>
            <a:r>
              <a:rPr lang="en-US" sz="2000" dirty="0"/>
              <a:t>Consumers have a preference for the differentiation of a product (variants of a product)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Each country </a:t>
            </a:r>
            <a:r>
              <a:rPr lang="en-US" sz="2000" dirty="0" err="1"/>
              <a:t>specialises</a:t>
            </a:r>
            <a:r>
              <a:rPr lang="en-US" sz="2000" dirty="0"/>
              <a:t> in one product variant, produces the entire demand for the global market and uses its resources for this.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Due to the increasing economies of scale, the average production costs for each country fall</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a:p>
            <a:r>
              <a:rPr lang="en-US" sz="2000" dirty="0"/>
              <a:t>		</a:t>
            </a:r>
            <a:endParaRPr lang="de-DE" sz="2400" dirty="0"/>
          </a:p>
          <a:p>
            <a:endParaRPr lang="de-DE" sz="2000" dirty="0"/>
          </a:p>
        </p:txBody>
      </p:sp>
      <p:sp>
        <p:nvSpPr>
          <p:cNvPr id="12" name="Rechteck 11">
            <a:extLst>
              <a:ext uri="{FF2B5EF4-FFF2-40B4-BE49-F238E27FC236}">
                <a16:creationId xmlns:a16="http://schemas.microsoft.com/office/drawing/2014/main" id="{DCD81862-8356-B2FF-6AF6-5EBA31C135A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 name="Textfeld 2">
            <a:extLst>
              <a:ext uri="{FF2B5EF4-FFF2-40B4-BE49-F238E27FC236}">
                <a16:creationId xmlns:a16="http://schemas.microsoft.com/office/drawing/2014/main" id="{0E64957A-C806-B278-2127-6251F36E9B43}"/>
              </a:ext>
            </a:extLst>
          </p:cNvPr>
          <p:cNvSpPr txBox="1"/>
          <p:nvPr/>
        </p:nvSpPr>
        <p:spPr>
          <a:xfrm>
            <a:off x="80682" y="2880169"/>
            <a:ext cx="8312204" cy="3416320"/>
          </a:xfrm>
          <a:prstGeom prst="rect">
            <a:avLst/>
          </a:prstGeom>
          <a:noFill/>
        </p:spPr>
        <p:txBody>
          <a:bodyPr wrap="square">
            <a:spAutoFit/>
          </a:bodyPr>
          <a:lstStyle/>
          <a:p>
            <a:r>
              <a:rPr lang="en-US" sz="1800" b="1" dirty="0"/>
              <a:t>Consequences:</a:t>
            </a:r>
          </a:p>
          <a:p>
            <a:endParaRPr lang="en-US" sz="1800" dirty="0"/>
          </a:p>
          <a:p>
            <a:pPr marL="285750" indent="-285750">
              <a:buFont typeface="Arial" panose="020B0604020202020204" pitchFamily="34" charset="0"/>
              <a:buChar char="•"/>
            </a:pPr>
            <a:r>
              <a:rPr lang="en-US" sz="1800" dirty="0"/>
              <a:t>Each country has </a:t>
            </a:r>
            <a:r>
              <a:rPr lang="en-US" sz="1800" dirty="0" err="1"/>
              <a:t>specialised</a:t>
            </a:r>
            <a:r>
              <a:rPr lang="en-US" sz="1800" dirty="0"/>
              <a:t>, but the number of product variants on the world market has not decreased.</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Overall, global production is produced at lower average costs than when individual countries are self-sufficient and producers can exploit economies of scale</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Due to the economies of scale, a country </a:t>
            </a:r>
            <a:r>
              <a:rPr lang="en-US" sz="1800" dirty="0" err="1"/>
              <a:t>specialises</a:t>
            </a:r>
            <a:r>
              <a:rPr lang="en-US" sz="1800" dirty="0"/>
              <a:t> in the production of some products and imports the others</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Trade also takes place between countries with comparable production conditions</a:t>
            </a:r>
            <a:endParaRPr lang="de-DE" sz="2000" dirty="0"/>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9D6E1106-C197-4850-86B1-12C6FB07338B}"/>
                  </a:ext>
                </a:extLst>
              </p14:cNvPr>
              <p14:cNvContentPartPr/>
              <p14:nvPr/>
            </p14:nvContentPartPr>
            <p14:xfrm>
              <a:off x="7222787" y="761827"/>
              <a:ext cx="2272680" cy="53640"/>
            </p14:xfrm>
          </p:contentPart>
        </mc:Choice>
        <mc:Fallback xmlns="">
          <p:pic>
            <p:nvPicPr>
              <p:cNvPr id="2" name="Freihand 1">
                <a:extLst>
                  <a:ext uri="{FF2B5EF4-FFF2-40B4-BE49-F238E27FC236}">
                    <a16:creationId xmlns:a16="http://schemas.microsoft.com/office/drawing/2014/main" id="{9D6E1106-C197-4850-86B1-12C6FB07338B}"/>
                  </a:ext>
                </a:extLst>
              </p:cNvPr>
              <p:cNvPicPr/>
              <p:nvPr/>
            </p:nvPicPr>
            <p:blipFill>
              <a:blip r:embed="rId4"/>
              <a:stretch>
                <a:fillRect/>
              </a:stretch>
            </p:blipFill>
            <p:spPr>
              <a:xfrm>
                <a:off x="7218467" y="757507"/>
                <a:ext cx="228132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75C00BFE-04D1-458A-80DF-EB4CEFB74B94}"/>
                  </a:ext>
                </a:extLst>
              </p14:cNvPr>
              <p14:cNvContentPartPr/>
              <p14:nvPr/>
            </p14:nvContentPartPr>
            <p14:xfrm>
              <a:off x="2018627" y="3393787"/>
              <a:ext cx="1070280" cy="387720"/>
            </p14:xfrm>
          </p:contentPart>
        </mc:Choice>
        <mc:Fallback xmlns="">
          <p:pic>
            <p:nvPicPr>
              <p:cNvPr id="5" name="Freihand 4">
                <a:extLst>
                  <a:ext uri="{FF2B5EF4-FFF2-40B4-BE49-F238E27FC236}">
                    <a16:creationId xmlns:a16="http://schemas.microsoft.com/office/drawing/2014/main" id="{75C00BFE-04D1-458A-80DF-EB4CEFB74B94}"/>
                  </a:ext>
                </a:extLst>
              </p:cNvPr>
              <p:cNvPicPr/>
              <p:nvPr/>
            </p:nvPicPr>
            <p:blipFill>
              <a:blip r:embed="rId6"/>
              <a:stretch>
                <a:fillRect/>
              </a:stretch>
            </p:blipFill>
            <p:spPr>
              <a:xfrm>
                <a:off x="2014307" y="3389467"/>
                <a:ext cx="1078920" cy="3963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7BD948B-6751-4177-8D26-A1801A6B01DE}"/>
                  </a:ext>
                </a:extLst>
              </p14:cNvPr>
              <p14:cNvContentPartPr/>
              <p14:nvPr/>
            </p14:nvContentPartPr>
            <p14:xfrm>
              <a:off x="4887467" y="4529587"/>
              <a:ext cx="1283760" cy="63360"/>
            </p14:xfrm>
          </p:contentPart>
        </mc:Choice>
        <mc:Fallback xmlns="">
          <p:pic>
            <p:nvPicPr>
              <p:cNvPr id="6" name="Freihand 5">
                <a:extLst>
                  <a:ext uri="{FF2B5EF4-FFF2-40B4-BE49-F238E27FC236}">
                    <a16:creationId xmlns:a16="http://schemas.microsoft.com/office/drawing/2014/main" id="{B7BD948B-6751-4177-8D26-A1801A6B01DE}"/>
                  </a:ext>
                </a:extLst>
              </p:cNvPr>
              <p:cNvPicPr/>
              <p:nvPr/>
            </p:nvPicPr>
            <p:blipFill>
              <a:blip r:embed="rId8"/>
              <a:stretch>
                <a:fillRect/>
              </a:stretch>
            </p:blipFill>
            <p:spPr>
              <a:xfrm>
                <a:off x="4883147" y="4525267"/>
                <a:ext cx="12924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9B7CACE9-D03A-46CF-B5A3-1DF328AD2780}"/>
                  </a:ext>
                </a:extLst>
              </p14:cNvPr>
              <p14:cNvContentPartPr/>
              <p14:nvPr/>
            </p14:nvContentPartPr>
            <p14:xfrm>
              <a:off x="4414067" y="4865107"/>
              <a:ext cx="2913840" cy="85320"/>
            </p14:xfrm>
          </p:contentPart>
        </mc:Choice>
        <mc:Fallback xmlns="">
          <p:pic>
            <p:nvPicPr>
              <p:cNvPr id="7" name="Freihand 6">
                <a:extLst>
                  <a:ext uri="{FF2B5EF4-FFF2-40B4-BE49-F238E27FC236}">
                    <a16:creationId xmlns:a16="http://schemas.microsoft.com/office/drawing/2014/main" id="{9B7CACE9-D03A-46CF-B5A3-1DF328AD2780}"/>
                  </a:ext>
                </a:extLst>
              </p:cNvPr>
              <p:cNvPicPr/>
              <p:nvPr/>
            </p:nvPicPr>
            <p:blipFill>
              <a:blip r:embed="rId10"/>
              <a:stretch>
                <a:fillRect/>
              </a:stretch>
            </p:blipFill>
            <p:spPr>
              <a:xfrm>
                <a:off x="4409747" y="4860787"/>
                <a:ext cx="29224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45AB6D49-1388-41BD-9DB2-3DFB6CFD5EDF}"/>
                  </a:ext>
                </a:extLst>
              </p14:cNvPr>
              <p14:cNvContentPartPr/>
              <p14:nvPr/>
            </p14:nvContentPartPr>
            <p14:xfrm>
              <a:off x="3394547" y="38227"/>
              <a:ext cx="3488400" cy="522360"/>
            </p14:xfrm>
          </p:contentPart>
        </mc:Choice>
        <mc:Fallback xmlns="">
          <p:pic>
            <p:nvPicPr>
              <p:cNvPr id="8" name="Freihand 7">
                <a:extLst>
                  <a:ext uri="{FF2B5EF4-FFF2-40B4-BE49-F238E27FC236}">
                    <a16:creationId xmlns:a16="http://schemas.microsoft.com/office/drawing/2014/main" id="{45AB6D49-1388-41BD-9DB2-3DFB6CFD5EDF}"/>
                  </a:ext>
                </a:extLst>
              </p:cNvPr>
              <p:cNvPicPr/>
              <p:nvPr/>
            </p:nvPicPr>
            <p:blipFill>
              <a:blip r:embed="rId12"/>
              <a:stretch>
                <a:fillRect/>
              </a:stretch>
            </p:blipFill>
            <p:spPr>
              <a:xfrm>
                <a:off x="3390227" y="33907"/>
                <a:ext cx="3497040" cy="531000"/>
              </a:xfrm>
              <a:prstGeom prst="rect">
                <a:avLst/>
              </a:prstGeom>
            </p:spPr>
          </p:pic>
        </mc:Fallback>
      </mc:AlternateContent>
      <p:grpSp>
        <p:nvGrpSpPr>
          <p:cNvPr id="33" name="Gruppieren 32">
            <a:extLst>
              <a:ext uri="{FF2B5EF4-FFF2-40B4-BE49-F238E27FC236}">
                <a16:creationId xmlns:a16="http://schemas.microsoft.com/office/drawing/2014/main" id="{FBD18178-A83B-4728-A127-6E32A2F61AB0}"/>
              </a:ext>
            </a:extLst>
          </p:cNvPr>
          <p:cNvGrpSpPr/>
          <p:nvPr/>
        </p:nvGrpSpPr>
        <p:grpSpPr>
          <a:xfrm>
            <a:off x="743867" y="44347"/>
            <a:ext cx="2724480" cy="299160"/>
            <a:chOff x="743867" y="44347"/>
            <a:chExt cx="2724480" cy="299160"/>
          </a:xfrm>
        </p:grpSpPr>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20BDBB85-33A0-4503-8A6B-6FB707CFE7D5}"/>
                    </a:ext>
                  </a:extLst>
                </p14:cNvPr>
                <p14:cNvContentPartPr/>
                <p14:nvPr/>
              </p14:nvContentPartPr>
              <p14:xfrm>
                <a:off x="2961467" y="224707"/>
                <a:ext cx="200880" cy="18000"/>
              </p14:xfrm>
            </p:contentPart>
          </mc:Choice>
          <mc:Fallback xmlns="">
            <p:pic>
              <p:nvPicPr>
                <p:cNvPr id="10" name="Freihand 9">
                  <a:extLst>
                    <a:ext uri="{FF2B5EF4-FFF2-40B4-BE49-F238E27FC236}">
                      <a16:creationId xmlns:a16="http://schemas.microsoft.com/office/drawing/2014/main" id="{20BDBB85-33A0-4503-8A6B-6FB707CFE7D5}"/>
                    </a:ext>
                  </a:extLst>
                </p:cNvPr>
                <p:cNvPicPr/>
                <p:nvPr/>
              </p:nvPicPr>
              <p:blipFill>
                <a:blip r:embed="rId14"/>
                <a:stretch>
                  <a:fillRect/>
                </a:stretch>
              </p:blipFill>
              <p:spPr>
                <a:xfrm>
                  <a:off x="2957147" y="220387"/>
                  <a:ext cx="20952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8F6F9DE4-D5EF-4BEE-A973-667BA3DA0C81}"/>
                    </a:ext>
                  </a:extLst>
                </p14:cNvPr>
                <p14:cNvContentPartPr/>
                <p14:nvPr/>
              </p14:nvContentPartPr>
              <p14:xfrm>
                <a:off x="3140027" y="184027"/>
                <a:ext cx="205200" cy="134280"/>
              </p14:xfrm>
            </p:contentPart>
          </mc:Choice>
          <mc:Fallback xmlns="">
            <p:pic>
              <p:nvPicPr>
                <p:cNvPr id="11" name="Freihand 10">
                  <a:extLst>
                    <a:ext uri="{FF2B5EF4-FFF2-40B4-BE49-F238E27FC236}">
                      <a16:creationId xmlns:a16="http://schemas.microsoft.com/office/drawing/2014/main" id="{8F6F9DE4-D5EF-4BEE-A973-667BA3DA0C81}"/>
                    </a:ext>
                  </a:extLst>
                </p:cNvPr>
                <p:cNvPicPr/>
                <p:nvPr/>
              </p:nvPicPr>
              <p:blipFill>
                <a:blip r:embed="rId16"/>
                <a:stretch>
                  <a:fillRect/>
                </a:stretch>
              </p:blipFill>
              <p:spPr>
                <a:xfrm>
                  <a:off x="3135707" y="179707"/>
                  <a:ext cx="2138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F8BD11DE-2609-4C70-9C4A-F6EC2776A356}"/>
                    </a:ext>
                  </a:extLst>
                </p14:cNvPr>
                <p14:cNvContentPartPr/>
                <p14:nvPr/>
              </p14:nvContentPartPr>
              <p14:xfrm>
                <a:off x="837107" y="163147"/>
                <a:ext cx="47520" cy="150840"/>
              </p14:xfrm>
            </p:contentPart>
          </mc:Choice>
          <mc:Fallback xmlns="">
            <p:pic>
              <p:nvPicPr>
                <p:cNvPr id="14" name="Freihand 13">
                  <a:extLst>
                    <a:ext uri="{FF2B5EF4-FFF2-40B4-BE49-F238E27FC236}">
                      <a16:creationId xmlns:a16="http://schemas.microsoft.com/office/drawing/2014/main" id="{F8BD11DE-2609-4C70-9C4A-F6EC2776A356}"/>
                    </a:ext>
                  </a:extLst>
                </p:cNvPr>
                <p:cNvPicPr/>
                <p:nvPr/>
              </p:nvPicPr>
              <p:blipFill>
                <a:blip r:embed="rId18"/>
                <a:stretch>
                  <a:fillRect/>
                </a:stretch>
              </p:blipFill>
              <p:spPr>
                <a:xfrm>
                  <a:off x="832787" y="158827"/>
                  <a:ext cx="561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CBF397C8-9C0B-4EDF-B546-0DAC99A382F2}"/>
                    </a:ext>
                  </a:extLst>
                </p14:cNvPr>
                <p14:cNvContentPartPr/>
                <p14:nvPr/>
              </p14:nvContentPartPr>
              <p14:xfrm>
                <a:off x="762227" y="282307"/>
                <a:ext cx="169920" cy="21960"/>
              </p14:xfrm>
            </p:contentPart>
          </mc:Choice>
          <mc:Fallback xmlns="">
            <p:pic>
              <p:nvPicPr>
                <p:cNvPr id="15" name="Freihand 14">
                  <a:extLst>
                    <a:ext uri="{FF2B5EF4-FFF2-40B4-BE49-F238E27FC236}">
                      <a16:creationId xmlns:a16="http://schemas.microsoft.com/office/drawing/2014/main" id="{CBF397C8-9C0B-4EDF-B546-0DAC99A382F2}"/>
                    </a:ext>
                  </a:extLst>
                </p:cNvPr>
                <p:cNvPicPr/>
                <p:nvPr/>
              </p:nvPicPr>
              <p:blipFill>
                <a:blip r:embed="rId20"/>
                <a:stretch>
                  <a:fillRect/>
                </a:stretch>
              </p:blipFill>
              <p:spPr>
                <a:xfrm>
                  <a:off x="757907" y="277987"/>
                  <a:ext cx="178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91930360-42E5-4520-9330-989469D6B4BB}"/>
                    </a:ext>
                  </a:extLst>
                </p14:cNvPr>
                <p14:cNvContentPartPr/>
                <p14:nvPr/>
              </p14:nvContentPartPr>
              <p14:xfrm>
                <a:off x="743867" y="138307"/>
                <a:ext cx="186840" cy="19080"/>
              </p14:xfrm>
            </p:contentPart>
          </mc:Choice>
          <mc:Fallback xmlns="">
            <p:pic>
              <p:nvPicPr>
                <p:cNvPr id="16" name="Freihand 15">
                  <a:extLst>
                    <a:ext uri="{FF2B5EF4-FFF2-40B4-BE49-F238E27FC236}">
                      <a16:creationId xmlns:a16="http://schemas.microsoft.com/office/drawing/2014/main" id="{91930360-42E5-4520-9330-989469D6B4BB}"/>
                    </a:ext>
                  </a:extLst>
                </p:cNvPr>
                <p:cNvPicPr/>
                <p:nvPr/>
              </p:nvPicPr>
              <p:blipFill>
                <a:blip r:embed="rId22"/>
                <a:stretch>
                  <a:fillRect/>
                </a:stretch>
              </p:blipFill>
              <p:spPr>
                <a:xfrm>
                  <a:off x="739547" y="133987"/>
                  <a:ext cx="19548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7806324F-94F5-41FF-9097-FB37BBB684A4}"/>
                    </a:ext>
                  </a:extLst>
                </p14:cNvPr>
                <p14:cNvContentPartPr/>
                <p14:nvPr/>
              </p14:nvContentPartPr>
              <p14:xfrm>
                <a:off x="962747" y="237307"/>
                <a:ext cx="133200" cy="66600"/>
              </p14:xfrm>
            </p:contentPart>
          </mc:Choice>
          <mc:Fallback xmlns="">
            <p:pic>
              <p:nvPicPr>
                <p:cNvPr id="17" name="Freihand 16">
                  <a:extLst>
                    <a:ext uri="{FF2B5EF4-FFF2-40B4-BE49-F238E27FC236}">
                      <a16:creationId xmlns:a16="http://schemas.microsoft.com/office/drawing/2014/main" id="{7806324F-94F5-41FF-9097-FB37BBB684A4}"/>
                    </a:ext>
                  </a:extLst>
                </p:cNvPr>
                <p:cNvPicPr/>
                <p:nvPr/>
              </p:nvPicPr>
              <p:blipFill>
                <a:blip r:embed="rId24"/>
                <a:stretch>
                  <a:fillRect/>
                </a:stretch>
              </p:blipFill>
              <p:spPr>
                <a:xfrm>
                  <a:off x="958427" y="232987"/>
                  <a:ext cx="1418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25E250DB-0F49-49A5-9904-CB19F9ADF3DA}"/>
                    </a:ext>
                  </a:extLst>
                </p14:cNvPr>
                <p14:cNvContentPartPr/>
                <p14:nvPr/>
              </p14:nvContentPartPr>
              <p14:xfrm>
                <a:off x="1103147" y="217867"/>
                <a:ext cx="100080" cy="86400"/>
              </p14:xfrm>
            </p:contentPart>
          </mc:Choice>
          <mc:Fallback xmlns="">
            <p:pic>
              <p:nvPicPr>
                <p:cNvPr id="18" name="Freihand 17">
                  <a:extLst>
                    <a:ext uri="{FF2B5EF4-FFF2-40B4-BE49-F238E27FC236}">
                      <a16:creationId xmlns:a16="http://schemas.microsoft.com/office/drawing/2014/main" id="{25E250DB-0F49-49A5-9904-CB19F9ADF3DA}"/>
                    </a:ext>
                  </a:extLst>
                </p:cNvPr>
                <p:cNvPicPr/>
                <p:nvPr/>
              </p:nvPicPr>
              <p:blipFill>
                <a:blip r:embed="rId26"/>
                <a:stretch>
                  <a:fillRect/>
                </a:stretch>
              </p:blipFill>
              <p:spPr>
                <a:xfrm>
                  <a:off x="1098827" y="213547"/>
                  <a:ext cx="1087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95D18DE4-A4B7-4517-AB33-3867080F236C}"/>
                    </a:ext>
                  </a:extLst>
                </p14:cNvPr>
                <p14:cNvContentPartPr/>
                <p14:nvPr/>
              </p14:nvContentPartPr>
              <p14:xfrm>
                <a:off x="1234907" y="199147"/>
                <a:ext cx="268920" cy="85680"/>
              </p14:xfrm>
            </p:contentPart>
          </mc:Choice>
          <mc:Fallback xmlns="">
            <p:pic>
              <p:nvPicPr>
                <p:cNvPr id="19" name="Freihand 18">
                  <a:extLst>
                    <a:ext uri="{FF2B5EF4-FFF2-40B4-BE49-F238E27FC236}">
                      <a16:creationId xmlns:a16="http://schemas.microsoft.com/office/drawing/2014/main" id="{95D18DE4-A4B7-4517-AB33-3867080F236C}"/>
                    </a:ext>
                  </a:extLst>
                </p:cNvPr>
                <p:cNvPicPr/>
                <p:nvPr/>
              </p:nvPicPr>
              <p:blipFill>
                <a:blip r:embed="rId28"/>
                <a:stretch>
                  <a:fillRect/>
                </a:stretch>
              </p:blipFill>
              <p:spPr>
                <a:xfrm>
                  <a:off x="1230587" y="194827"/>
                  <a:ext cx="2775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570CF387-888E-47F9-A97D-CA4E1818B9B0}"/>
                    </a:ext>
                  </a:extLst>
                </p14:cNvPr>
                <p14:cNvContentPartPr/>
                <p14:nvPr/>
              </p14:nvContentPartPr>
              <p14:xfrm>
                <a:off x="1489067" y="190507"/>
                <a:ext cx="307080" cy="78480"/>
              </p14:xfrm>
            </p:contentPart>
          </mc:Choice>
          <mc:Fallback xmlns="">
            <p:pic>
              <p:nvPicPr>
                <p:cNvPr id="20" name="Freihand 19">
                  <a:extLst>
                    <a:ext uri="{FF2B5EF4-FFF2-40B4-BE49-F238E27FC236}">
                      <a16:creationId xmlns:a16="http://schemas.microsoft.com/office/drawing/2014/main" id="{570CF387-888E-47F9-A97D-CA4E1818B9B0}"/>
                    </a:ext>
                  </a:extLst>
                </p:cNvPr>
                <p:cNvPicPr/>
                <p:nvPr/>
              </p:nvPicPr>
              <p:blipFill>
                <a:blip r:embed="rId30"/>
                <a:stretch>
                  <a:fillRect/>
                </a:stretch>
              </p:blipFill>
              <p:spPr>
                <a:xfrm>
                  <a:off x="1484747" y="186187"/>
                  <a:ext cx="3157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5E7F8F75-0B50-48E8-980F-7EA290CB2D67}"/>
                    </a:ext>
                  </a:extLst>
                </p14:cNvPr>
                <p14:cNvContentPartPr/>
                <p14:nvPr/>
              </p14:nvContentPartPr>
              <p14:xfrm>
                <a:off x="1767347" y="170707"/>
                <a:ext cx="24480" cy="5400"/>
              </p14:xfrm>
            </p:contentPart>
          </mc:Choice>
          <mc:Fallback xmlns="">
            <p:pic>
              <p:nvPicPr>
                <p:cNvPr id="21" name="Freihand 20">
                  <a:extLst>
                    <a:ext uri="{FF2B5EF4-FFF2-40B4-BE49-F238E27FC236}">
                      <a16:creationId xmlns:a16="http://schemas.microsoft.com/office/drawing/2014/main" id="{5E7F8F75-0B50-48E8-980F-7EA290CB2D67}"/>
                    </a:ext>
                  </a:extLst>
                </p:cNvPr>
                <p:cNvPicPr/>
                <p:nvPr/>
              </p:nvPicPr>
              <p:blipFill>
                <a:blip r:embed="rId32"/>
                <a:stretch>
                  <a:fillRect/>
                </a:stretch>
              </p:blipFill>
              <p:spPr>
                <a:xfrm>
                  <a:off x="1763027" y="166387"/>
                  <a:ext cx="331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1299D4E5-54C9-4165-9CEA-956E63C59990}"/>
                    </a:ext>
                  </a:extLst>
                </p14:cNvPr>
                <p14:cNvContentPartPr/>
                <p14:nvPr/>
              </p14:nvContentPartPr>
              <p14:xfrm>
                <a:off x="1765907" y="190507"/>
                <a:ext cx="109440" cy="153000"/>
              </p14:xfrm>
            </p:contentPart>
          </mc:Choice>
          <mc:Fallback xmlns="">
            <p:pic>
              <p:nvPicPr>
                <p:cNvPr id="22" name="Freihand 21">
                  <a:extLst>
                    <a:ext uri="{FF2B5EF4-FFF2-40B4-BE49-F238E27FC236}">
                      <a16:creationId xmlns:a16="http://schemas.microsoft.com/office/drawing/2014/main" id="{1299D4E5-54C9-4165-9CEA-956E63C59990}"/>
                    </a:ext>
                  </a:extLst>
                </p:cNvPr>
                <p:cNvPicPr/>
                <p:nvPr/>
              </p:nvPicPr>
              <p:blipFill>
                <a:blip r:embed="rId34"/>
                <a:stretch>
                  <a:fillRect/>
                </a:stretch>
              </p:blipFill>
              <p:spPr>
                <a:xfrm>
                  <a:off x="1761587" y="186187"/>
                  <a:ext cx="1180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7E8DB7EE-C677-4340-A3D7-D37B6FB05BC9}"/>
                    </a:ext>
                  </a:extLst>
                </p14:cNvPr>
                <p14:cNvContentPartPr/>
                <p14:nvPr/>
              </p14:nvContentPartPr>
              <p14:xfrm>
                <a:off x="2003507" y="188347"/>
                <a:ext cx="163440" cy="81000"/>
              </p14:xfrm>
            </p:contentPart>
          </mc:Choice>
          <mc:Fallback xmlns="">
            <p:pic>
              <p:nvPicPr>
                <p:cNvPr id="23" name="Freihand 22">
                  <a:extLst>
                    <a:ext uri="{FF2B5EF4-FFF2-40B4-BE49-F238E27FC236}">
                      <a16:creationId xmlns:a16="http://schemas.microsoft.com/office/drawing/2014/main" id="{7E8DB7EE-C677-4340-A3D7-D37B6FB05BC9}"/>
                    </a:ext>
                  </a:extLst>
                </p:cNvPr>
                <p:cNvPicPr/>
                <p:nvPr/>
              </p:nvPicPr>
              <p:blipFill>
                <a:blip r:embed="rId36"/>
                <a:stretch>
                  <a:fillRect/>
                </a:stretch>
              </p:blipFill>
              <p:spPr>
                <a:xfrm>
                  <a:off x="1999187" y="184027"/>
                  <a:ext cx="17208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BE69206B-B999-4D3F-BD24-B74C8677E19B}"/>
                    </a:ext>
                  </a:extLst>
                </p14:cNvPr>
                <p14:cNvContentPartPr/>
                <p14:nvPr/>
              </p14:nvContentPartPr>
              <p14:xfrm>
                <a:off x="2152547" y="112027"/>
                <a:ext cx="380160" cy="124920"/>
              </p14:xfrm>
            </p:contentPart>
          </mc:Choice>
          <mc:Fallback xmlns="">
            <p:pic>
              <p:nvPicPr>
                <p:cNvPr id="24" name="Freihand 23">
                  <a:extLst>
                    <a:ext uri="{FF2B5EF4-FFF2-40B4-BE49-F238E27FC236}">
                      <a16:creationId xmlns:a16="http://schemas.microsoft.com/office/drawing/2014/main" id="{BE69206B-B999-4D3F-BD24-B74C8677E19B}"/>
                    </a:ext>
                  </a:extLst>
                </p:cNvPr>
                <p:cNvPicPr/>
                <p:nvPr/>
              </p:nvPicPr>
              <p:blipFill>
                <a:blip r:embed="rId38"/>
                <a:stretch>
                  <a:fillRect/>
                </a:stretch>
              </p:blipFill>
              <p:spPr>
                <a:xfrm>
                  <a:off x="2148227" y="107707"/>
                  <a:ext cx="38880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5C27BF17-628F-41FE-A8EB-72E3B649D6B3}"/>
                    </a:ext>
                  </a:extLst>
                </p14:cNvPr>
                <p14:cNvContentPartPr/>
                <p14:nvPr/>
              </p14:nvContentPartPr>
              <p14:xfrm>
                <a:off x="2556827" y="176827"/>
                <a:ext cx="72360" cy="69120"/>
              </p14:xfrm>
            </p:contentPart>
          </mc:Choice>
          <mc:Fallback xmlns="">
            <p:pic>
              <p:nvPicPr>
                <p:cNvPr id="25" name="Freihand 24">
                  <a:extLst>
                    <a:ext uri="{FF2B5EF4-FFF2-40B4-BE49-F238E27FC236}">
                      <a16:creationId xmlns:a16="http://schemas.microsoft.com/office/drawing/2014/main" id="{5C27BF17-628F-41FE-A8EB-72E3B649D6B3}"/>
                    </a:ext>
                  </a:extLst>
                </p:cNvPr>
                <p:cNvPicPr/>
                <p:nvPr/>
              </p:nvPicPr>
              <p:blipFill>
                <a:blip r:embed="rId40"/>
                <a:stretch>
                  <a:fillRect/>
                </a:stretch>
              </p:blipFill>
              <p:spPr>
                <a:xfrm>
                  <a:off x="2552507" y="172507"/>
                  <a:ext cx="810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5ED0C202-6E9C-451E-A7D5-937C9A62DAC2}"/>
                    </a:ext>
                  </a:extLst>
                </p14:cNvPr>
                <p14:cNvContentPartPr/>
                <p14:nvPr/>
              </p14:nvContentPartPr>
              <p14:xfrm>
                <a:off x="2723867" y="106267"/>
                <a:ext cx="164160" cy="124560"/>
              </p14:xfrm>
            </p:contentPart>
          </mc:Choice>
          <mc:Fallback xmlns="">
            <p:pic>
              <p:nvPicPr>
                <p:cNvPr id="26" name="Freihand 25">
                  <a:extLst>
                    <a:ext uri="{FF2B5EF4-FFF2-40B4-BE49-F238E27FC236}">
                      <a16:creationId xmlns:a16="http://schemas.microsoft.com/office/drawing/2014/main" id="{5ED0C202-6E9C-451E-A7D5-937C9A62DAC2}"/>
                    </a:ext>
                  </a:extLst>
                </p:cNvPr>
                <p:cNvPicPr/>
                <p:nvPr/>
              </p:nvPicPr>
              <p:blipFill>
                <a:blip r:embed="rId42"/>
                <a:stretch>
                  <a:fillRect/>
                </a:stretch>
              </p:blipFill>
              <p:spPr>
                <a:xfrm>
                  <a:off x="2719547" y="101947"/>
                  <a:ext cx="1728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891C7669-8B97-4CB3-8F96-9A83E9A167D9}"/>
                    </a:ext>
                  </a:extLst>
                </p14:cNvPr>
                <p14:cNvContentPartPr/>
                <p14:nvPr/>
              </p14:nvContentPartPr>
              <p14:xfrm>
                <a:off x="2964707" y="123907"/>
                <a:ext cx="72720" cy="83160"/>
              </p14:xfrm>
            </p:contentPart>
          </mc:Choice>
          <mc:Fallback xmlns="">
            <p:pic>
              <p:nvPicPr>
                <p:cNvPr id="27" name="Freihand 26">
                  <a:extLst>
                    <a:ext uri="{FF2B5EF4-FFF2-40B4-BE49-F238E27FC236}">
                      <a16:creationId xmlns:a16="http://schemas.microsoft.com/office/drawing/2014/main" id="{891C7669-8B97-4CB3-8F96-9A83E9A167D9}"/>
                    </a:ext>
                  </a:extLst>
                </p:cNvPr>
                <p:cNvPicPr/>
                <p:nvPr/>
              </p:nvPicPr>
              <p:blipFill>
                <a:blip r:embed="rId44"/>
                <a:stretch>
                  <a:fillRect/>
                </a:stretch>
              </p:blipFill>
              <p:spPr>
                <a:xfrm>
                  <a:off x="2960387" y="119587"/>
                  <a:ext cx="8136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A7FD1F94-F5AF-4FAB-B4FE-796A9DAFC5B2}"/>
                    </a:ext>
                  </a:extLst>
                </p14:cNvPr>
                <p14:cNvContentPartPr/>
                <p14:nvPr/>
              </p14:nvContentPartPr>
              <p14:xfrm>
                <a:off x="3037787" y="115267"/>
                <a:ext cx="119520" cy="56880"/>
              </p14:xfrm>
            </p:contentPart>
          </mc:Choice>
          <mc:Fallback xmlns="">
            <p:pic>
              <p:nvPicPr>
                <p:cNvPr id="28" name="Freihand 27">
                  <a:extLst>
                    <a:ext uri="{FF2B5EF4-FFF2-40B4-BE49-F238E27FC236}">
                      <a16:creationId xmlns:a16="http://schemas.microsoft.com/office/drawing/2014/main" id="{A7FD1F94-F5AF-4FAB-B4FE-796A9DAFC5B2}"/>
                    </a:ext>
                  </a:extLst>
                </p:cNvPr>
                <p:cNvPicPr/>
                <p:nvPr/>
              </p:nvPicPr>
              <p:blipFill>
                <a:blip r:embed="rId46"/>
                <a:stretch>
                  <a:fillRect/>
                </a:stretch>
              </p:blipFill>
              <p:spPr>
                <a:xfrm>
                  <a:off x="3033467" y="110947"/>
                  <a:ext cx="12816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FBB76AE5-4141-4313-A75A-13A65EDBC461}"/>
                    </a:ext>
                  </a:extLst>
                </p14:cNvPr>
                <p14:cNvContentPartPr/>
                <p14:nvPr/>
              </p14:nvContentPartPr>
              <p14:xfrm>
                <a:off x="3032387" y="113827"/>
                <a:ext cx="119160" cy="59760"/>
              </p14:xfrm>
            </p:contentPart>
          </mc:Choice>
          <mc:Fallback xmlns="">
            <p:pic>
              <p:nvPicPr>
                <p:cNvPr id="29" name="Freihand 28">
                  <a:extLst>
                    <a:ext uri="{FF2B5EF4-FFF2-40B4-BE49-F238E27FC236}">
                      <a16:creationId xmlns:a16="http://schemas.microsoft.com/office/drawing/2014/main" id="{FBB76AE5-4141-4313-A75A-13A65EDBC461}"/>
                    </a:ext>
                  </a:extLst>
                </p:cNvPr>
                <p:cNvPicPr/>
                <p:nvPr/>
              </p:nvPicPr>
              <p:blipFill>
                <a:blip r:embed="rId48"/>
                <a:stretch>
                  <a:fillRect/>
                </a:stretch>
              </p:blipFill>
              <p:spPr>
                <a:xfrm>
                  <a:off x="3028067" y="109507"/>
                  <a:ext cx="12780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B5978FDF-A448-4ECA-AFB2-BFF731EBE6C8}"/>
                    </a:ext>
                  </a:extLst>
                </p14:cNvPr>
                <p14:cNvContentPartPr/>
                <p14:nvPr/>
              </p14:nvContentPartPr>
              <p14:xfrm>
                <a:off x="3128147" y="83227"/>
                <a:ext cx="133200" cy="77040"/>
              </p14:xfrm>
            </p:contentPart>
          </mc:Choice>
          <mc:Fallback xmlns="">
            <p:pic>
              <p:nvPicPr>
                <p:cNvPr id="30" name="Freihand 29">
                  <a:extLst>
                    <a:ext uri="{FF2B5EF4-FFF2-40B4-BE49-F238E27FC236}">
                      <a16:creationId xmlns:a16="http://schemas.microsoft.com/office/drawing/2014/main" id="{B5978FDF-A448-4ECA-AFB2-BFF731EBE6C8}"/>
                    </a:ext>
                  </a:extLst>
                </p:cNvPr>
                <p:cNvPicPr/>
                <p:nvPr/>
              </p:nvPicPr>
              <p:blipFill>
                <a:blip r:embed="rId50"/>
                <a:stretch>
                  <a:fillRect/>
                </a:stretch>
              </p:blipFill>
              <p:spPr>
                <a:xfrm>
                  <a:off x="3123827" y="78907"/>
                  <a:ext cx="1418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D3037FD7-5028-4C6A-A460-740C99895742}"/>
                    </a:ext>
                  </a:extLst>
                </p14:cNvPr>
                <p14:cNvContentPartPr/>
                <p14:nvPr/>
              </p14:nvContentPartPr>
              <p14:xfrm>
                <a:off x="3254147" y="44347"/>
                <a:ext cx="41760" cy="104760"/>
              </p14:xfrm>
            </p:contentPart>
          </mc:Choice>
          <mc:Fallback xmlns="">
            <p:pic>
              <p:nvPicPr>
                <p:cNvPr id="31" name="Freihand 30">
                  <a:extLst>
                    <a:ext uri="{FF2B5EF4-FFF2-40B4-BE49-F238E27FC236}">
                      <a16:creationId xmlns:a16="http://schemas.microsoft.com/office/drawing/2014/main" id="{D3037FD7-5028-4C6A-A460-740C99895742}"/>
                    </a:ext>
                  </a:extLst>
                </p:cNvPr>
                <p:cNvPicPr/>
                <p:nvPr/>
              </p:nvPicPr>
              <p:blipFill>
                <a:blip r:embed="rId52"/>
                <a:stretch>
                  <a:fillRect/>
                </a:stretch>
              </p:blipFill>
              <p:spPr>
                <a:xfrm>
                  <a:off x="3249827" y="40027"/>
                  <a:ext cx="504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02E0C8B6-71DF-4AFD-B556-5616EDAE186B}"/>
                    </a:ext>
                  </a:extLst>
                </p14:cNvPr>
                <p14:cNvContentPartPr/>
                <p14:nvPr/>
              </p14:nvContentPartPr>
              <p14:xfrm>
                <a:off x="3299147" y="67387"/>
                <a:ext cx="169200" cy="61920"/>
              </p14:xfrm>
            </p:contentPart>
          </mc:Choice>
          <mc:Fallback xmlns="">
            <p:pic>
              <p:nvPicPr>
                <p:cNvPr id="32" name="Freihand 31">
                  <a:extLst>
                    <a:ext uri="{FF2B5EF4-FFF2-40B4-BE49-F238E27FC236}">
                      <a16:creationId xmlns:a16="http://schemas.microsoft.com/office/drawing/2014/main" id="{02E0C8B6-71DF-4AFD-B556-5616EDAE186B}"/>
                    </a:ext>
                  </a:extLst>
                </p:cNvPr>
                <p:cNvPicPr/>
                <p:nvPr/>
              </p:nvPicPr>
              <p:blipFill>
                <a:blip r:embed="rId54"/>
                <a:stretch>
                  <a:fillRect/>
                </a:stretch>
              </p:blipFill>
              <p:spPr>
                <a:xfrm>
                  <a:off x="3294827" y="63067"/>
                  <a:ext cx="177840" cy="70560"/>
                </a:xfrm>
                <a:prstGeom prst="rect">
                  <a:avLst/>
                </a:prstGeom>
              </p:spPr>
            </p:pic>
          </mc:Fallback>
        </mc:AlternateContent>
      </p:grpSp>
      <p:grpSp>
        <p:nvGrpSpPr>
          <p:cNvPr id="73" name="Gruppieren 72">
            <a:extLst>
              <a:ext uri="{FF2B5EF4-FFF2-40B4-BE49-F238E27FC236}">
                <a16:creationId xmlns:a16="http://schemas.microsoft.com/office/drawing/2014/main" id="{44261E40-446F-4459-8379-E73A689B4C4F}"/>
              </a:ext>
            </a:extLst>
          </p:cNvPr>
          <p:cNvGrpSpPr/>
          <p:nvPr/>
        </p:nvGrpSpPr>
        <p:grpSpPr>
          <a:xfrm>
            <a:off x="423467" y="5798947"/>
            <a:ext cx="8057520" cy="952200"/>
            <a:chOff x="423467" y="5798947"/>
            <a:chExt cx="8057520" cy="952200"/>
          </a:xfrm>
        </p:grpSpPr>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34AE1E5C-E897-4654-A0D1-96F4016491F8}"/>
                    </a:ext>
                  </a:extLst>
                </p14:cNvPr>
                <p14:cNvContentPartPr/>
                <p14:nvPr/>
              </p14:nvContentPartPr>
              <p14:xfrm>
                <a:off x="1383947" y="6283507"/>
                <a:ext cx="25560" cy="3600"/>
              </p14:xfrm>
            </p:contentPart>
          </mc:Choice>
          <mc:Fallback xmlns="">
            <p:pic>
              <p:nvPicPr>
                <p:cNvPr id="34" name="Freihand 33">
                  <a:extLst>
                    <a:ext uri="{FF2B5EF4-FFF2-40B4-BE49-F238E27FC236}">
                      <a16:creationId xmlns:a16="http://schemas.microsoft.com/office/drawing/2014/main" id="{34AE1E5C-E897-4654-A0D1-96F4016491F8}"/>
                    </a:ext>
                  </a:extLst>
                </p:cNvPr>
                <p:cNvPicPr/>
                <p:nvPr/>
              </p:nvPicPr>
              <p:blipFill>
                <a:blip r:embed="rId56"/>
                <a:stretch>
                  <a:fillRect/>
                </a:stretch>
              </p:blipFill>
              <p:spPr>
                <a:xfrm>
                  <a:off x="1379627" y="6279187"/>
                  <a:ext cx="342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11B51670-D004-4111-982F-63EAA79BAA86}"/>
                    </a:ext>
                  </a:extLst>
                </p14:cNvPr>
                <p14:cNvContentPartPr/>
                <p14:nvPr/>
              </p14:nvContentPartPr>
              <p14:xfrm>
                <a:off x="423467" y="6256507"/>
                <a:ext cx="7614360" cy="63720"/>
              </p14:xfrm>
            </p:contentPart>
          </mc:Choice>
          <mc:Fallback xmlns="">
            <p:pic>
              <p:nvPicPr>
                <p:cNvPr id="35" name="Freihand 34">
                  <a:extLst>
                    <a:ext uri="{FF2B5EF4-FFF2-40B4-BE49-F238E27FC236}">
                      <a16:creationId xmlns:a16="http://schemas.microsoft.com/office/drawing/2014/main" id="{11B51670-D004-4111-982F-63EAA79BAA86}"/>
                    </a:ext>
                  </a:extLst>
                </p:cNvPr>
                <p:cNvPicPr/>
                <p:nvPr/>
              </p:nvPicPr>
              <p:blipFill>
                <a:blip r:embed="rId58"/>
                <a:stretch>
                  <a:fillRect/>
                </a:stretch>
              </p:blipFill>
              <p:spPr>
                <a:xfrm>
                  <a:off x="419147" y="6252187"/>
                  <a:ext cx="76230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7" name="Freihand 36">
                  <a:extLst>
                    <a:ext uri="{FF2B5EF4-FFF2-40B4-BE49-F238E27FC236}">
                      <a16:creationId xmlns:a16="http://schemas.microsoft.com/office/drawing/2014/main" id="{3993B9AE-602C-49BC-A881-8426C90549AF}"/>
                    </a:ext>
                  </a:extLst>
                </p14:cNvPr>
                <p14:cNvContentPartPr/>
                <p14:nvPr/>
              </p14:nvContentPartPr>
              <p14:xfrm>
                <a:off x="4340267" y="5937547"/>
                <a:ext cx="12240" cy="41040"/>
              </p14:xfrm>
            </p:contentPart>
          </mc:Choice>
          <mc:Fallback xmlns="">
            <p:pic>
              <p:nvPicPr>
                <p:cNvPr id="37" name="Freihand 36">
                  <a:extLst>
                    <a:ext uri="{FF2B5EF4-FFF2-40B4-BE49-F238E27FC236}">
                      <a16:creationId xmlns:a16="http://schemas.microsoft.com/office/drawing/2014/main" id="{3993B9AE-602C-49BC-A881-8426C90549AF}"/>
                    </a:ext>
                  </a:extLst>
                </p:cNvPr>
                <p:cNvPicPr/>
                <p:nvPr/>
              </p:nvPicPr>
              <p:blipFill>
                <a:blip r:embed="rId60"/>
                <a:stretch>
                  <a:fillRect/>
                </a:stretch>
              </p:blipFill>
              <p:spPr>
                <a:xfrm>
                  <a:off x="4335947" y="5933227"/>
                  <a:ext cx="2088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8" name="Freihand 37">
                  <a:extLst>
                    <a:ext uri="{FF2B5EF4-FFF2-40B4-BE49-F238E27FC236}">
                      <a16:creationId xmlns:a16="http://schemas.microsoft.com/office/drawing/2014/main" id="{FC34F639-7A21-4D81-9A0F-8D2E9AD99894}"/>
                    </a:ext>
                  </a:extLst>
                </p14:cNvPr>
                <p14:cNvContentPartPr/>
                <p14:nvPr/>
              </p14:nvContentPartPr>
              <p14:xfrm>
                <a:off x="2404187" y="5800387"/>
                <a:ext cx="1861200" cy="696960"/>
              </p14:xfrm>
            </p:contentPart>
          </mc:Choice>
          <mc:Fallback xmlns="">
            <p:pic>
              <p:nvPicPr>
                <p:cNvPr id="38" name="Freihand 37">
                  <a:extLst>
                    <a:ext uri="{FF2B5EF4-FFF2-40B4-BE49-F238E27FC236}">
                      <a16:creationId xmlns:a16="http://schemas.microsoft.com/office/drawing/2014/main" id="{FC34F639-7A21-4D81-9A0F-8D2E9AD99894}"/>
                    </a:ext>
                  </a:extLst>
                </p:cNvPr>
                <p:cNvPicPr/>
                <p:nvPr/>
              </p:nvPicPr>
              <p:blipFill>
                <a:blip r:embed="rId62"/>
                <a:stretch>
                  <a:fillRect/>
                </a:stretch>
              </p:blipFill>
              <p:spPr>
                <a:xfrm>
                  <a:off x="2399867" y="5796067"/>
                  <a:ext cx="1869840" cy="705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0" name="Freihand 39">
                  <a:extLst>
                    <a:ext uri="{FF2B5EF4-FFF2-40B4-BE49-F238E27FC236}">
                      <a16:creationId xmlns:a16="http://schemas.microsoft.com/office/drawing/2014/main" id="{D56C1AD5-DE60-4769-9139-BB491D3641E6}"/>
                    </a:ext>
                  </a:extLst>
                </p14:cNvPr>
                <p14:cNvContentPartPr/>
                <p14:nvPr/>
              </p14:nvContentPartPr>
              <p14:xfrm>
                <a:off x="4657787" y="5798947"/>
                <a:ext cx="3436920" cy="570600"/>
              </p14:xfrm>
            </p:contentPart>
          </mc:Choice>
          <mc:Fallback xmlns="">
            <p:pic>
              <p:nvPicPr>
                <p:cNvPr id="40" name="Freihand 39">
                  <a:extLst>
                    <a:ext uri="{FF2B5EF4-FFF2-40B4-BE49-F238E27FC236}">
                      <a16:creationId xmlns:a16="http://schemas.microsoft.com/office/drawing/2014/main" id="{D56C1AD5-DE60-4769-9139-BB491D3641E6}"/>
                    </a:ext>
                  </a:extLst>
                </p:cNvPr>
                <p:cNvPicPr/>
                <p:nvPr/>
              </p:nvPicPr>
              <p:blipFill>
                <a:blip r:embed="rId64"/>
                <a:stretch>
                  <a:fillRect/>
                </a:stretch>
              </p:blipFill>
              <p:spPr>
                <a:xfrm>
                  <a:off x="4653467" y="5794627"/>
                  <a:ext cx="3445560" cy="5792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57E2F034-6D25-4CCA-9D35-341E999723BE}"/>
                    </a:ext>
                  </a:extLst>
                </p14:cNvPr>
                <p14:cNvContentPartPr/>
                <p14:nvPr/>
              </p14:nvContentPartPr>
              <p14:xfrm>
                <a:off x="2610107" y="6552067"/>
                <a:ext cx="351000" cy="82080"/>
              </p14:xfrm>
            </p:contentPart>
          </mc:Choice>
          <mc:Fallback xmlns="">
            <p:pic>
              <p:nvPicPr>
                <p:cNvPr id="42" name="Freihand 41">
                  <a:extLst>
                    <a:ext uri="{FF2B5EF4-FFF2-40B4-BE49-F238E27FC236}">
                      <a16:creationId xmlns:a16="http://schemas.microsoft.com/office/drawing/2014/main" id="{57E2F034-6D25-4CCA-9D35-341E999723BE}"/>
                    </a:ext>
                  </a:extLst>
                </p:cNvPr>
                <p:cNvPicPr/>
                <p:nvPr/>
              </p:nvPicPr>
              <p:blipFill>
                <a:blip r:embed="rId66"/>
                <a:stretch>
                  <a:fillRect/>
                </a:stretch>
              </p:blipFill>
              <p:spPr>
                <a:xfrm>
                  <a:off x="2605787" y="6547747"/>
                  <a:ext cx="3596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3130E379-50CD-4C6A-B698-A48DF1AB41FB}"/>
                    </a:ext>
                  </a:extLst>
                </p14:cNvPr>
                <p14:cNvContentPartPr/>
                <p14:nvPr/>
              </p14:nvContentPartPr>
              <p14:xfrm>
                <a:off x="2994587" y="6534427"/>
                <a:ext cx="228600" cy="103680"/>
              </p14:xfrm>
            </p:contentPart>
          </mc:Choice>
          <mc:Fallback xmlns="">
            <p:pic>
              <p:nvPicPr>
                <p:cNvPr id="43" name="Freihand 42">
                  <a:extLst>
                    <a:ext uri="{FF2B5EF4-FFF2-40B4-BE49-F238E27FC236}">
                      <a16:creationId xmlns:a16="http://schemas.microsoft.com/office/drawing/2014/main" id="{3130E379-50CD-4C6A-B698-A48DF1AB41FB}"/>
                    </a:ext>
                  </a:extLst>
                </p:cNvPr>
                <p:cNvPicPr/>
                <p:nvPr/>
              </p:nvPicPr>
              <p:blipFill>
                <a:blip r:embed="rId68"/>
                <a:stretch>
                  <a:fillRect/>
                </a:stretch>
              </p:blipFill>
              <p:spPr>
                <a:xfrm>
                  <a:off x="2990267" y="6530107"/>
                  <a:ext cx="2372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5" name="Freihand 44">
                  <a:extLst>
                    <a:ext uri="{FF2B5EF4-FFF2-40B4-BE49-F238E27FC236}">
                      <a16:creationId xmlns:a16="http://schemas.microsoft.com/office/drawing/2014/main" id="{6A6EEC36-EC02-4AE6-9761-A768E0C761E0}"/>
                    </a:ext>
                  </a:extLst>
                </p14:cNvPr>
                <p14:cNvContentPartPr/>
                <p14:nvPr/>
              </p14:nvContentPartPr>
              <p14:xfrm>
                <a:off x="3402107" y="6540187"/>
                <a:ext cx="102240" cy="165600"/>
              </p14:xfrm>
            </p:contentPart>
          </mc:Choice>
          <mc:Fallback xmlns="">
            <p:pic>
              <p:nvPicPr>
                <p:cNvPr id="45" name="Freihand 44">
                  <a:extLst>
                    <a:ext uri="{FF2B5EF4-FFF2-40B4-BE49-F238E27FC236}">
                      <a16:creationId xmlns:a16="http://schemas.microsoft.com/office/drawing/2014/main" id="{6A6EEC36-EC02-4AE6-9761-A768E0C761E0}"/>
                    </a:ext>
                  </a:extLst>
                </p:cNvPr>
                <p:cNvPicPr/>
                <p:nvPr/>
              </p:nvPicPr>
              <p:blipFill>
                <a:blip r:embed="rId70"/>
                <a:stretch>
                  <a:fillRect/>
                </a:stretch>
              </p:blipFill>
              <p:spPr>
                <a:xfrm>
                  <a:off x="3397787" y="6535867"/>
                  <a:ext cx="11088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7F7922C8-647C-4436-92F5-3084205873A1}"/>
                    </a:ext>
                  </a:extLst>
                </p14:cNvPr>
                <p14:cNvContentPartPr/>
                <p14:nvPr/>
              </p14:nvContentPartPr>
              <p14:xfrm>
                <a:off x="3539987" y="6534067"/>
                <a:ext cx="149400" cy="100440"/>
              </p14:xfrm>
            </p:contentPart>
          </mc:Choice>
          <mc:Fallback xmlns="">
            <p:pic>
              <p:nvPicPr>
                <p:cNvPr id="47" name="Freihand 46">
                  <a:extLst>
                    <a:ext uri="{FF2B5EF4-FFF2-40B4-BE49-F238E27FC236}">
                      <a16:creationId xmlns:a16="http://schemas.microsoft.com/office/drawing/2014/main" id="{7F7922C8-647C-4436-92F5-3084205873A1}"/>
                    </a:ext>
                  </a:extLst>
                </p:cNvPr>
                <p:cNvPicPr/>
                <p:nvPr/>
              </p:nvPicPr>
              <p:blipFill>
                <a:blip r:embed="rId72"/>
                <a:stretch>
                  <a:fillRect/>
                </a:stretch>
              </p:blipFill>
              <p:spPr>
                <a:xfrm>
                  <a:off x="3535667" y="6529747"/>
                  <a:ext cx="15804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9" name="Freihand 48">
                  <a:extLst>
                    <a:ext uri="{FF2B5EF4-FFF2-40B4-BE49-F238E27FC236}">
                      <a16:creationId xmlns:a16="http://schemas.microsoft.com/office/drawing/2014/main" id="{B04FB10C-E40A-4629-A747-C276E284D1D1}"/>
                    </a:ext>
                  </a:extLst>
                </p14:cNvPr>
                <p14:cNvContentPartPr/>
                <p14:nvPr/>
              </p14:nvContentPartPr>
              <p14:xfrm>
                <a:off x="3725747" y="6489427"/>
                <a:ext cx="297720" cy="138960"/>
              </p14:xfrm>
            </p:contentPart>
          </mc:Choice>
          <mc:Fallback xmlns="">
            <p:pic>
              <p:nvPicPr>
                <p:cNvPr id="49" name="Freihand 48">
                  <a:extLst>
                    <a:ext uri="{FF2B5EF4-FFF2-40B4-BE49-F238E27FC236}">
                      <a16:creationId xmlns:a16="http://schemas.microsoft.com/office/drawing/2014/main" id="{B04FB10C-E40A-4629-A747-C276E284D1D1}"/>
                    </a:ext>
                  </a:extLst>
                </p:cNvPr>
                <p:cNvPicPr/>
                <p:nvPr/>
              </p:nvPicPr>
              <p:blipFill>
                <a:blip r:embed="rId74"/>
                <a:stretch>
                  <a:fillRect/>
                </a:stretch>
              </p:blipFill>
              <p:spPr>
                <a:xfrm>
                  <a:off x="3721427" y="6485107"/>
                  <a:ext cx="30636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0" name="Freihand 49">
                  <a:extLst>
                    <a:ext uri="{FF2B5EF4-FFF2-40B4-BE49-F238E27FC236}">
                      <a16:creationId xmlns:a16="http://schemas.microsoft.com/office/drawing/2014/main" id="{4035DF9C-9784-4538-AA31-B6947D91AFBD}"/>
                    </a:ext>
                  </a:extLst>
                </p14:cNvPr>
                <p14:cNvContentPartPr/>
                <p14:nvPr/>
              </p14:nvContentPartPr>
              <p14:xfrm>
                <a:off x="4056587" y="6518947"/>
                <a:ext cx="360720" cy="199440"/>
              </p14:xfrm>
            </p:contentPart>
          </mc:Choice>
          <mc:Fallback xmlns="">
            <p:pic>
              <p:nvPicPr>
                <p:cNvPr id="50" name="Freihand 49">
                  <a:extLst>
                    <a:ext uri="{FF2B5EF4-FFF2-40B4-BE49-F238E27FC236}">
                      <a16:creationId xmlns:a16="http://schemas.microsoft.com/office/drawing/2014/main" id="{4035DF9C-9784-4538-AA31-B6947D91AFBD}"/>
                    </a:ext>
                  </a:extLst>
                </p:cNvPr>
                <p:cNvPicPr/>
                <p:nvPr/>
              </p:nvPicPr>
              <p:blipFill>
                <a:blip r:embed="rId76"/>
                <a:stretch>
                  <a:fillRect/>
                </a:stretch>
              </p:blipFill>
              <p:spPr>
                <a:xfrm>
                  <a:off x="4052267" y="6514627"/>
                  <a:ext cx="3693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1" name="Freihand 50">
                  <a:extLst>
                    <a:ext uri="{FF2B5EF4-FFF2-40B4-BE49-F238E27FC236}">
                      <a16:creationId xmlns:a16="http://schemas.microsoft.com/office/drawing/2014/main" id="{4D1ACEDB-58BB-4358-805C-7E3862D8D0AF}"/>
                    </a:ext>
                  </a:extLst>
                </p14:cNvPr>
                <p14:cNvContentPartPr/>
                <p14:nvPr/>
              </p14:nvContentPartPr>
              <p14:xfrm>
                <a:off x="4618187" y="6532267"/>
                <a:ext cx="75240" cy="114120"/>
              </p14:xfrm>
            </p:contentPart>
          </mc:Choice>
          <mc:Fallback xmlns="">
            <p:pic>
              <p:nvPicPr>
                <p:cNvPr id="51" name="Freihand 50">
                  <a:extLst>
                    <a:ext uri="{FF2B5EF4-FFF2-40B4-BE49-F238E27FC236}">
                      <a16:creationId xmlns:a16="http://schemas.microsoft.com/office/drawing/2014/main" id="{4D1ACEDB-58BB-4358-805C-7E3862D8D0AF}"/>
                    </a:ext>
                  </a:extLst>
                </p:cNvPr>
                <p:cNvPicPr/>
                <p:nvPr/>
              </p:nvPicPr>
              <p:blipFill>
                <a:blip r:embed="rId78"/>
                <a:stretch>
                  <a:fillRect/>
                </a:stretch>
              </p:blipFill>
              <p:spPr>
                <a:xfrm>
                  <a:off x="4613867" y="6527947"/>
                  <a:ext cx="838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2" name="Freihand 51">
                  <a:extLst>
                    <a:ext uri="{FF2B5EF4-FFF2-40B4-BE49-F238E27FC236}">
                      <a16:creationId xmlns:a16="http://schemas.microsoft.com/office/drawing/2014/main" id="{F21B13C1-27DB-49D9-B5B3-7BD2B235BE13}"/>
                    </a:ext>
                  </a:extLst>
                </p14:cNvPr>
                <p14:cNvContentPartPr/>
                <p14:nvPr/>
              </p14:nvContentPartPr>
              <p14:xfrm>
                <a:off x="4746347" y="6561787"/>
                <a:ext cx="320760" cy="66600"/>
              </p14:xfrm>
            </p:contentPart>
          </mc:Choice>
          <mc:Fallback xmlns="">
            <p:pic>
              <p:nvPicPr>
                <p:cNvPr id="52" name="Freihand 51">
                  <a:extLst>
                    <a:ext uri="{FF2B5EF4-FFF2-40B4-BE49-F238E27FC236}">
                      <a16:creationId xmlns:a16="http://schemas.microsoft.com/office/drawing/2014/main" id="{F21B13C1-27DB-49D9-B5B3-7BD2B235BE13}"/>
                    </a:ext>
                  </a:extLst>
                </p:cNvPr>
                <p:cNvPicPr/>
                <p:nvPr/>
              </p:nvPicPr>
              <p:blipFill>
                <a:blip r:embed="rId80"/>
                <a:stretch>
                  <a:fillRect/>
                </a:stretch>
              </p:blipFill>
              <p:spPr>
                <a:xfrm>
                  <a:off x="4742027" y="6557467"/>
                  <a:ext cx="32940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3" name="Freihand 52">
                  <a:extLst>
                    <a:ext uri="{FF2B5EF4-FFF2-40B4-BE49-F238E27FC236}">
                      <a16:creationId xmlns:a16="http://schemas.microsoft.com/office/drawing/2014/main" id="{F1B7407C-8DBF-43A2-82F3-019C566B8791}"/>
                    </a:ext>
                  </a:extLst>
                </p14:cNvPr>
                <p14:cNvContentPartPr/>
                <p14:nvPr/>
              </p14:nvContentPartPr>
              <p14:xfrm>
                <a:off x="5094467" y="6483307"/>
                <a:ext cx="22680" cy="161280"/>
              </p14:xfrm>
            </p:contentPart>
          </mc:Choice>
          <mc:Fallback xmlns="">
            <p:pic>
              <p:nvPicPr>
                <p:cNvPr id="53" name="Freihand 52">
                  <a:extLst>
                    <a:ext uri="{FF2B5EF4-FFF2-40B4-BE49-F238E27FC236}">
                      <a16:creationId xmlns:a16="http://schemas.microsoft.com/office/drawing/2014/main" id="{F1B7407C-8DBF-43A2-82F3-019C566B8791}"/>
                    </a:ext>
                  </a:extLst>
                </p:cNvPr>
                <p:cNvPicPr/>
                <p:nvPr/>
              </p:nvPicPr>
              <p:blipFill>
                <a:blip r:embed="rId82"/>
                <a:stretch>
                  <a:fillRect/>
                </a:stretch>
              </p:blipFill>
              <p:spPr>
                <a:xfrm>
                  <a:off x="5090147" y="6478987"/>
                  <a:ext cx="313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4" name="Freihand 53">
                  <a:extLst>
                    <a:ext uri="{FF2B5EF4-FFF2-40B4-BE49-F238E27FC236}">
                      <a16:creationId xmlns:a16="http://schemas.microsoft.com/office/drawing/2014/main" id="{24E2A63C-4B21-485C-9D3D-627FCACFABA1}"/>
                    </a:ext>
                  </a:extLst>
                </p14:cNvPr>
                <p14:cNvContentPartPr/>
                <p14:nvPr/>
              </p14:nvContentPartPr>
              <p14:xfrm>
                <a:off x="5053427" y="6561787"/>
                <a:ext cx="19080" cy="62640"/>
              </p14:xfrm>
            </p:contentPart>
          </mc:Choice>
          <mc:Fallback xmlns="">
            <p:pic>
              <p:nvPicPr>
                <p:cNvPr id="54" name="Freihand 53">
                  <a:extLst>
                    <a:ext uri="{FF2B5EF4-FFF2-40B4-BE49-F238E27FC236}">
                      <a16:creationId xmlns:a16="http://schemas.microsoft.com/office/drawing/2014/main" id="{24E2A63C-4B21-485C-9D3D-627FCACFABA1}"/>
                    </a:ext>
                  </a:extLst>
                </p:cNvPr>
                <p:cNvPicPr/>
                <p:nvPr/>
              </p:nvPicPr>
              <p:blipFill>
                <a:blip r:embed="rId84"/>
                <a:stretch>
                  <a:fillRect/>
                </a:stretch>
              </p:blipFill>
              <p:spPr>
                <a:xfrm>
                  <a:off x="5049107" y="6557467"/>
                  <a:ext cx="277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Freihand 54">
                  <a:extLst>
                    <a:ext uri="{FF2B5EF4-FFF2-40B4-BE49-F238E27FC236}">
                      <a16:creationId xmlns:a16="http://schemas.microsoft.com/office/drawing/2014/main" id="{CAC06FA5-C04E-467F-AA36-5FADC31246CD}"/>
                    </a:ext>
                  </a:extLst>
                </p14:cNvPr>
                <p14:cNvContentPartPr/>
                <p14:nvPr/>
              </p14:nvContentPartPr>
              <p14:xfrm>
                <a:off x="5030747" y="6467827"/>
                <a:ext cx="18000" cy="13680"/>
              </p14:xfrm>
            </p:contentPart>
          </mc:Choice>
          <mc:Fallback xmlns="">
            <p:pic>
              <p:nvPicPr>
                <p:cNvPr id="55" name="Freihand 54">
                  <a:extLst>
                    <a:ext uri="{FF2B5EF4-FFF2-40B4-BE49-F238E27FC236}">
                      <a16:creationId xmlns:a16="http://schemas.microsoft.com/office/drawing/2014/main" id="{CAC06FA5-C04E-467F-AA36-5FADC31246CD}"/>
                    </a:ext>
                  </a:extLst>
                </p:cNvPr>
                <p:cNvPicPr/>
                <p:nvPr/>
              </p:nvPicPr>
              <p:blipFill>
                <a:blip r:embed="rId86"/>
                <a:stretch>
                  <a:fillRect/>
                </a:stretch>
              </p:blipFill>
              <p:spPr>
                <a:xfrm>
                  <a:off x="5026427" y="6463507"/>
                  <a:ext cx="266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6" name="Freihand 55">
                  <a:extLst>
                    <a:ext uri="{FF2B5EF4-FFF2-40B4-BE49-F238E27FC236}">
                      <a16:creationId xmlns:a16="http://schemas.microsoft.com/office/drawing/2014/main" id="{E2CD3D13-66E0-4207-9D78-9AF3BFFE378C}"/>
                    </a:ext>
                  </a:extLst>
                </p14:cNvPr>
                <p14:cNvContentPartPr/>
                <p14:nvPr/>
              </p14:nvContentPartPr>
              <p14:xfrm>
                <a:off x="5145587" y="6553507"/>
                <a:ext cx="198000" cy="77400"/>
              </p14:xfrm>
            </p:contentPart>
          </mc:Choice>
          <mc:Fallback xmlns="">
            <p:pic>
              <p:nvPicPr>
                <p:cNvPr id="56" name="Freihand 55">
                  <a:extLst>
                    <a:ext uri="{FF2B5EF4-FFF2-40B4-BE49-F238E27FC236}">
                      <a16:creationId xmlns:a16="http://schemas.microsoft.com/office/drawing/2014/main" id="{E2CD3D13-66E0-4207-9D78-9AF3BFFE378C}"/>
                    </a:ext>
                  </a:extLst>
                </p:cNvPr>
                <p:cNvPicPr/>
                <p:nvPr/>
              </p:nvPicPr>
              <p:blipFill>
                <a:blip r:embed="rId88"/>
                <a:stretch>
                  <a:fillRect/>
                </a:stretch>
              </p:blipFill>
              <p:spPr>
                <a:xfrm>
                  <a:off x="5141267" y="6549187"/>
                  <a:ext cx="2066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7" name="Freihand 56">
                  <a:extLst>
                    <a:ext uri="{FF2B5EF4-FFF2-40B4-BE49-F238E27FC236}">
                      <a16:creationId xmlns:a16="http://schemas.microsoft.com/office/drawing/2014/main" id="{D8E3A7ED-3D5B-4EF5-AF29-724B12DEDEED}"/>
                    </a:ext>
                  </a:extLst>
                </p14:cNvPr>
                <p14:cNvContentPartPr/>
                <p14:nvPr/>
              </p14:nvContentPartPr>
              <p14:xfrm>
                <a:off x="5448707" y="6548107"/>
                <a:ext cx="123480" cy="203040"/>
              </p14:xfrm>
            </p:contentPart>
          </mc:Choice>
          <mc:Fallback xmlns="">
            <p:pic>
              <p:nvPicPr>
                <p:cNvPr id="57" name="Freihand 56">
                  <a:extLst>
                    <a:ext uri="{FF2B5EF4-FFF2-40B4-BE49-F238E27FC236}">
                      <a16:creationId xmlns:a16="http://schemas.microsoft.com/office/drawing/2014/main" id="{D8E3A7ED-3D5B-4EF5-AF29-724B12DEDEED}"/>
                    </a:ext>
                  </a:extLst>
                </p:cNvPr>
                <p:cNvPicPr/>
                <p:nvPr/>
              </p:nvPicPr>
              <p:blipFill>
                <a:blip r:embed="rId90"/>
                <a:stretch>
                  <a:fillRect/>
                </a:stretch>
              </p:blipFill>
              <p:spPr>
                <a:xfrm>
                  <a:off x="5444387" y="6543787"/>
                  <a:ext cx="1321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8" name="Freihand 57">
                  <a:extLst>
                    <a:ext uri="{FF2B5EF4-FFF2-40B4-BE49-F238E27FC236}">
                      <a16:creationId xmlns:a16="http://schemas.microsoft.com/office/drawing/2014/main" id="{EBE6D3ED-0D9A-47F5-8D26-9ACE017CC507}"/>
                    </a:ext>
                  </a:extLst>
                </p14:cNvPr>
                <p14:cNvContentPartPr/>
                <p14:nvPr/>
              </p14:nvContentPartPr>
              <p14:xfrm>
                <a:off x="5573267" y="6547747"/>
                <a:ext cx="99000" cy="97560"/>
              </p14:xfrm>
            </p:contentPart>
          </mc:Choice>
          <mc:Fallback xmlns="">
            <p:pic>
              <p:nvPicPr>
                <p:cNvPr id="58" name="Freihand 57">
                  <a:extLst>
                    <a:ext uri="{FF2B5EF4-FFF2-40B4-BE49-F238E27FC236}">
                      <a16:creationId xmlns:a16="http://schemas.microsoft.com/office/drawing/2014/main" id="{EBE6D3ED-0D9A-47F5-8D26-9ACE017CC507}"/>
                    </a:ext>
                  </a:extLst>
                </p:cNvPr>
                <p:cNvPicPr/>
                <p:nvPr/>
              </p:nvPicPr>
              <p:blipFill>
                <a:blip r:embed="rId92"/>
                <a:stretch>
                  <a:fillRect/>
                </a:stretch>
              </p:blipFill>
              <p:spPr>
                <a:xfrm>
                  <a:off x="5568587" y="6543427"/>
                  <a:ext cx="1076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9" name="Freihand 58">
                  <a:extLst>
                    <a:ext uri="{FF2B5EF4-FFF2-40B4-BE49-F238E27FC236}">
                      <a16:creationId xmlns:a16="http://schemas.microsoft.com/office/drawing/2014/main" id="{0E2A0B1D-0951-4552-A11C-684A49FFE141}"/>
                    </a:ext>
                  </a:extLst>
                </p14:cNvPr>
                <p14:cNvContentPartPr/>
                <p14:nvPr/>
              </p14:nvContentPartPr>
              <p14:xfrm>
                <a:off x="5704307" y="6545227"/>
                <a:ext cx="87120" cy="81000"/>
              </p14:xfrm>
            </p:contentPart>
          </mc:Choice>
          <mc:Fallback xmlns="">
            <p:pic>
              <p:nvPicPr>
                <p:cNvPr id="59" name="Freihand 58">
                  <a:extLst>
                    <a:ext uri="{FF2B5EF4-FFF2-40B4-BE49-F238E27FC236}">
                      <a16:creationId xmlns:a16="http://schemas.microsoft.com/office/drawing/2014/main" id="{0E2A0B1D-0951-4552-A11C-684A49FFE141}"/>
                    </a:ext>
                  </a:extLst>
                </p:cNvPr>
                <p:cNvPicPr/>
                <p:nvPr/>
              </p:nvPicPr>
              <p:blipFill>
                <a:blip r:embed="rId94"/>
                <a:stretch>
                  <a:fillRect/>
                </a:stretch>
              </p:blipFill>
              <p:spPr>
                <a:xfrm>
                  <a:off x="5699987" y="6540907"/>
                  <a:ext cx="957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0" name="Freihand 59">
                  <a:extLst>
                    <a:ext uri="{FF2B5EF4-FFF2-40B4-BE49-F238E27FC236}">
                      <a16:creationId xmlns:a16="http://schemas.microsoft.com/office/drawing/2014/main" id="{B7DA92E9-AE1B-433D-9F8D-7B900FFF10A8}"/>
                    </a:ext>
                  </a:extLst>
                </p14:cNvPr>
                <p14:cNvContentPartPr/>
                <p14:nvPr/>
              </p14:nvContentPartPr>
              <p14:xfrm>
                <a:off x="5809067" y="6475387"/>
                <a:ext cx="167400" cy="149040"/>
              </p14:xfrm>
            </p:contentPart>
          </mc:Choice>
          <mc:Fallback xmlns="">
            <p:pic>
              <p:nvPicPr>
                <p:cNvPr id="60" name="Freihand 59">
                  <a:extLst>
                    <a:ext uri="{FF2B5EF4-FFF2-40B4-BE49-F238E27FC236}">
                      <a16:creationId xmlns:a16="http://schemas.microsoft.com/office/drawing/2014/main" id="{B7DA92E9-AE1B-433D-9F8D-7B900FFF10A8}"/>
                    </a:ext>
                  </a:extLst>
                </p:cNvPr>
                <p:cNvPicPr/>
                <p:nvPr/>
              </p:nvPicPr>
              <p:blipFill>
                <a:blip r:embed="rId96"/>
                <a:stretch>
                  <a:fillRect/>
                </a:stretch>
              </p:blipFill>
              <p:spPr>
                <a:xfrm>
                  <a:off x="5804747" y="6471067"/>
                  <a:ext cx="1760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1" name="Freihand 60">
                  <a:extLst>
                    <a:ext uri="{FF2B5EF4-FFF2-40B4-BE49-F238E27FC236}">
                      <a16:creationId xmlns:a16="http://schemas.microsoft.com/office/drawing/2014/main" id="{A7E4E942-E788-4DDF-A2AE-722C5AB14B46}"/>
                    </a:ext>
                  </a:extLst>
                </p14:cNvPr>
                <p14:cNvContentPartPr/>
                <p14:nvPr/>
              </p14:nvContentPartPr>
              <p14:xfrm>
                <a:off x="5993027" y="6520747"/>
                <a:ext cx="133200" cy="107280"/>
              </p14:xfrm>
            </p:contentPart>
          </mc:Choice>
          <mc:Fallback xmlns="">
            <p:pic>
              <p:nvPicPr>
                <p:cNvPr id="61" name="Freihand 60">
                  <a:extLst>
                    <a:ext uri="{FF2B5EF4-FFF2-40B4-BE49-F238E27FC236}">
                      <a16:creationId xmlns:a16="http://schemas.microsoft.com/office/drawing/2014/main" id="{A7E4E942-E788-4DDF-A2AE-722C5AB14B46}"/>
                    </a:ext>
                  </a:extLst>
                </p:cNvPr>
                <p:cNvPicPr/>
                <p:nvPr/>
              </p:nvPicPr>
              <p:blipFill>
                <a:blip r:embed="rId98"/>
                <a:stretch>
                  <a:fillRect/>
                </a:stretch>
              </p:blipFill>
              <p:spPr>
                <a:xfrm>
                  <a:off x="5988707" y="6516427"/>
                  <a:ext cx="1418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2" name="Freihand 61">
                  <a:extLst>
                    <a:ext uri="{FF2B5EF4-FFF2-40B4-BE49-F238E27FC236}">
                      <a16:creationId xmlns:a16="http://schemas.microsoft.com/office/drawing/2014/main" id="{27F0F234-D041-402F-A548-1D99462C082B}"/>
                    </a:ext>
                  </a:extLst>
                </p14:cNvPr>
                <p14:cNvContentPartPr/>
                <p14:nvPr/>
              </p14:nvContentPartPr>
              <p14:xfrm>
                <a:off x="6310547" y="6424987"/>
                <a:ext cx="82440" cy="220320"/>
              </p14:xfrm>
            </p:contentPart>
          </mc:Choice>
          <mc:Fallback xmlns="">
            <p:pic>
              <p:nvPicPr>
                <p:cNvPr id="62" name="Freihand 61">
                  <a:extLst>
                    <a:ext uri="{FF2B5EF4-FFF2-40B4-BE49-F238E27FC236}">
                      <a16:creationId xmlns:a16="http://schemas.microsoft.com/office/drawing/2014/main" id="{27F0F234-D041-402F-A548-1D99462C082B}"/>
                    </a:ext>
                  </a:extLst>
                </p:cNvPr>
                <p:cNvPicPr/>
                <p:nvPr/>
              </p:nvPicPr>
              <p:blipFill>
                <a:blip r:embed="rId100"/>
                <a:stretch>
                  <a:fillRect/>
                </a:stretch>
              </p:blipFill>
              <p:spPr>
                <a:xfrm>
                  <a:off x="6306227" y="6420667"/>
                  <a:ext cx="910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3" name="Freihand 62">
                  <a:extLst>
                    <a:ext uri="{FF2B5EF4-FFF2-40B4-BE49-F238E27FC236}">
                      <a16:creationId xmlns:a16="http://schemas.microsoft.com/office/drawing/2014/main" id="{6702712D-A03A-4A19-BC8A-B10DAC8D7E23}"/>
                    </a:ext>
                  </a:extLst>
                </p14:cNvPr>
                <p14:cNvContentPartPr/>
                <p14:nvPr/>
              </p14:nvContentPartPr>
              <p14:xfrm>
                <a:off x="6412067" y="6431467"/>
                <a:ext cx="254160" cy="158400"/>
              </p14:xfrm>
            </p:contentPart>
          </mc:Choice>
          <mc:Fallback xmlns="">
            <p:pic>
              <p:nvPicPr>
                <p:cNvPr id="63" name="Freihand 62">
                  <a:extLst>
                    <a:ext uri="{FF2B5EF4-FFF2-40B4-BE49-F238E27FC236}">
                      <a16:creationId xmlns:a16="http://schemas.microsoft.com/office/drawing/2014/main" id="{6702712D-A03A-4A19-BC8A-B10DAC8D7E23}"/>
                    </a:ext>
                  </a:extLst>
                </p:cNvPr>
                <p:cNvPicPr/>
                <p:nvPr/>
              </p:nvPicPr>
              <p:blipFill>
                <a:blip r:embed="rId102"/>
                <a:stretch>
                  <a:fillRect/>
                </a:stretch>
              </p:blipFill>
              <p:spPr>
                <a:xfrm>
                  <a:off x="6407747" y="6427147"/>
                  <a:ext cx="2628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4" name="Freihand 63">
                  <a:extLst>
                    <a:ext uri="{FF2B5EF4-FFF2-40B4-BE49-F238E27FC236}">
                      <a16:creationId xmlns:a16="http://schemas.microsoft.com/office/drawing/2014/main" id="{4B14485F-1545-47C8-94BD-5E252FB3CFCF}"/>
                    </a:ext>
                  </a:extLst>
                </p14:cNvPr>
                <p14:cNvContentPartPr/>
                <p14:nvPr/>
              </p14:nvContentPartPr>
              <p14:xfrm>
                <a:off x="6706187" y="6379627"/>
                <a:ext cx="163800" cy="238320"/>
              </p14:xfrm>
            </p:contentPart>
          </mc:Choice>
          <mc:Fallback xmlns="">
            <p:pic>
              <p:nvPicPr>
                <p:cNvPr id="64" name="Freihand 63">
                  <a:extLst>
                    <a:ext uri="{FF2B5EF4-FFF2-40B4-BE49-F238E27FC236}">
                      <a16:creationId xmlns:a16="http://schemas.microsoft.com/office/drawing/2014/main" id="{4B14485F-1545-47C8-94BD-5E252FB3CFCF}"/>
                    </a:ext>
                  </a:extLst>
                </p:cNvPr>
                <p:cNvPicPr/>
                <p:nvPr/>
              </p:nvPicPr>
              <p:blipFill>
                <a:blip r:embed="rId104"/>
                <a:stretch>
                  <a:fillRect/>
                </a:stretch>
              </p:blipFill>
              <p:spPr>
                <a:xfrm>
                  <a:off x="6701867" y="6375307"/>
                  <a:ext cx="17244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5" name="Freihand 64">
                  <a:extLst>
                    <a:ext uri="{FF2B5EF4-FFF2-40B4-BE49-F238E27FC236}">
                      <a16:creationId xmlns:a16="http://schemas.microsoft.com/office/drawing/2014/main" id="{CF3F0CC5-D086-4C03-B738-3DEFF89FD49C}"/>
                    </a:ext>
                  </a:extLst>
                </p14:cNvPr>
                <p14:cNvContentPartPr/>
                <p14:nvPr/>
              </p14:nvContentPartPr>
              <p14:xfrm>
                <a:off x="6912827" y="6388267"/>
                <a:ext cx="445320" cy="139320"/>
              </p14:xfrm>
            </p:contentPart>
          </mc:Choice>
          <mc:Fallback xmlns="">
            <p:pic>
              <p:nvPicPr>
                <p:cNvPr id="65" name="Freihand 64">
                  <a:extLst>
                    <a:ext uri="{FF2B5EF4-FFF2-40B4-BE49-F238E27FC236}">
                      <a16:creationId xmlns:a16="http://schemas.microsoft.com/office/drawing/2014/main" id="{CF3F0CC5-D086-4C03-B738-3DEFF89FD49C}"/>
                    </a:ext>
                  </a:extLst>
                </p:cNvPr>
                <p:cNvPicPr/>
                <p:nvPr/>
              </p:nvPicPr>
              <p:blipFill>
                <a:blip r:embed="rId106"/>
                <a:stretch>
                  <a:fillRect/>
                </a:stretch>
              </p:blipFill>
              <p:spPr>
                <a:xfrm>
                  <a:off x="6908507" y="6383947"/>
                  <a:ext cx="4539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6" name="Freihand 65">
                  <a:extLst>
                    <a:ext uri="{FF2B5EF4-FFF2-40B4-BE49-F238E27FC236}">
                      <a16:creationId xmlns:a16="http://schemas.microsoft.com/office/drawing/2014/main" id="{13A489FC-978F-4EB8-B663-3B506AFBEF90}"/>
                    </a:ext>
                  </a:extLst>
                </p14:cNvPr>
                <p14:cNvContentPartPr/>
                <p14:nvPr/>
              </p14:nvContentPartPr>
              <p14:xfrm>
                <a:off x="7269227" y="6424267"/>
                <a:ext cx="166680" cy="68040"/>
              </p14:xfrm>
            </p:contentPart>
          </mc:Choice>
          <mc:Fallback xmlns="">
            <p:pic>
              <p:nvPicPr>
                <p:cNvPr id="66" name="Freihand 65">
                  <a:extLst>
                    <a:ext uri="{FF2B5EF4-FFF2-40B4-BE49-F238E27FC236}">
                      <a16:creationId xmlns:a16="http://schemas.microsoft.com/office/drawing/2014/main" id="{13A489FC-978F-4EB8-B663-3B506AFBEF90}"/>
                    </a:ext>
                  </a:extLst>
                </p:cNvPr>
                <p:cNvPicPr/>
                <p:nvPr/>
              </p:nvPicPr>
              <p:blipFill>
                <a:blip r:embed="rId108"/>
                <a:stretch>
                  <a:fillRect/>
                </a:stretch>
              </p:blipFill>
              <p:spPr>
                <a:xfrm>
                  <a:off x="7264907" y="6419947"/>
                  <a:ext cx="17532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7" name="Freihand 66">
                  <a:extLst>
                    <a:ext uri="{FF2B5EF4-FFF2-40B4-BE49-F238E27FC236}">
                      <a16:creationId xmlns:a16="http://schemas.microsoft.com/office/drawing/2014/main" id="{1B6FA4DE-1FC4-465C-8E6C-0FEE6E0F94C1}"/>
                    </a:ext>
                  </a:extLst>
                </p14:cNvPr>
                <p14:cNvContentPartPr/>
                <p14:nvPr/>
              </p14:nvContentPartPr>
              <p14:xfrm>
                <a:off x="7481267" y="6397627"/>
                <a:ext cx="403560" cy="124560"/>
              </p14:xfrm>
            </p:contentPart>
          </mc:Choice>
          <mc:Fallback xmlns="">
            <p:pic>
              <p:nvPicPr>
                <p:cNvPr id="67" name="Freihand 66">
                  <a:extLst>
                    <a:ext uri="{FF2B5EF4-FFF2-40B4-BE49-F238E27FC236}">
                      <a16:creationId xmlns:a16="http://schemas.microsoft.com/office/drawing/2014/main" id="{1B6FA4DE-1FC4-465C-8E6C-0FEE6E0F94C1}"/>
                    </a:ext>
                  </a:extLst>
                </p:cNvPr>
                <p:cNvPicPr/>
                <p:nvPr/>
              </p:nvPicPr>
              <p:blipFill>
                <a:blip r:embed="rId110"/>
                <a:stretch>
                  <a:fillRect/>
                </a:stretch>
              </p:blipFill>
              <p:spPr>
                <a:xfrm>
                  <a:off x="7476947" y="6393307"/>
                  <a:ext cx="4122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8" name="Freihand 67">
                  <a:extLst>
                    <a:ext uri="{FF2B5EF4-FFF2-40B4-BE49-F238E27FC236}">
                      <a16:creationId xmlns:a16="http://schemas.microsoft.com/office/drawing/2014/main" id="{3778D631-F4C3-4465-89DE-241C8FEEE6C7}"/>
                    </a:ext>
                  </a:extLst>
                </p14:cNvPr>
                <p14:cNvContentPartPr/>
                <p14:nvPr/>
              </p14:nvContentPartPr>
              <p14:xfrm>
                <a:off x="7877267" y="6334627"/>
                <a:ext cx="19440" cy="60840"/>
              </p14:xfrm>
            </p:contentPart>
          </mc:Choice>
          <mc:Fallback xmlns="">
            <p:pic>
              <p:nvPicPr>
                <p:cNvPr id="68" name="Freihand 67">
                  <a:extLst>
                    <a:ext uri="{FF2B5EF4-FFF2-40B4-BE49-F238E27FC236}">
                      <a16:creationId xmlns:a16="http://schemas.microsoft.com/office/drawing/2014/main" id="{3778D631-F4C3-4465-89DE-241C8FEEE6C7}"/>
                    </a:ext>
                  </a:extLst>
                </p:cNvPr>
                <p:cNvPicPr/>
                <p:nvPr/>
              </p:nvPicPr>
              <p:blipFill>
                <a:blip r:embed="rId112"/>
                <a:stretch>
                  <a:fillRect/>
                </a:stretch>
              </p:blipFill>
              <p:spPr>
                <a:xfrm>
                  <a:off x="7872947" y="6330307"/>
                  <a:ext cx="280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9" name="Freihand 68">
                  <a:extLst>
                    <a:ext uri="{FF2B5EF4-FFF2-40B4-BE49-F238E27FC236}">
                      <a16:creationId xmlns:a16="http://schemas.microsoft.com/office/drawing/2014/main" id="{57262026-5713-4CAF-BA41-709AC565BDE1}"/>
                    </a:ext>
                  </a:extLst>
                </p14:cNvPr>
                <p14:cNvContentPartPr/>
                <p14:nvPr/>
              </p14:nvContentPartPr>
              <p14:xfrm>
                <a:off x="7951787" y="6311587"/>
                <a:ext cx="226800" cy="172440"/>
              </p14:xfrm>
            </p:contentPart>
          </mc:Choice>
          <mc:Fallback xmlns="">
            <p:pic>
              <p:nvPicPr>
                <p:cNvPr id="69" name="Freihand 68">
                  <a:extLst>
                    <a:ext uri="{FF2B5EF4-FFF2-40B4-BE49-F238E27FC236}">
                      <a16:creationId xmlns:a16="http://schemas.microsoft.com/office/drawing/2014/main" id="{57262026-5713-4CAF-BA41-709AC565BDE1}"/>
                    </a:ext>
                  </a:extLst>
                </p:cNvPr>
                <p:cNvPicPr/>
                <p:nvPr/>
              </p:nvPicPr>
              <p:blipFill>
                <a:blip r:embed="rId114"/>
                <a:stretch>
                  <a:fillRect/>
                </a:stretch>
              </p:blipFill>
              <p:spPr>
                <a:xfrm>
                  <a:off x="7947467" y="6307267"/>
                  <a:ext cx="2354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0" name="Freihand 69">
                  <a:extLst>
                    <a:ext uri="{FF2B5EF4-FFF2-40B4-BE49-F238E27FC236}">
                      <a16:creationId xmlns:a16="http://schemas.microsoft.com/office/drawing/2014/main" id="{944794C5-2EFB-41F8-AAFB-0268BD5B0C5A}"/>
                    </a:ext>
                  </a:extLst>
                </p14:cNvPr>
                <p14:cNvContentPartPr/>
                <p14:nvPr/>
              </p14:nvContentPartPr>
              <p14:xfrm>
                <a:off x="8151947" y="6368827"/>
                <a:ext cx="133560" cy="96120"/>
              </p14:xfrm>
            </p:contentPart>
          </mc:Choice>
          <mc:Fallback xmlns="">
            <p:pic>
              <p:nvPicPr>
                <p:cNvPr id="70" name="Freihand 69">
                  <a:extLst>
                    <a:ext uri="{FF2B5EF4-FFF2-40B4-BE49-F238E27FC236}">
                      <a16:creationId xmlns:a16="http://schemas.microsoft.com/office/drawing/2014/main" id="{944794C5-2EFB-41F8-AAFB-0268BD5B0C5A}"/>
                    </a:ext>
                  </a:extLst>
                </p:cNvPr>
                <p:cNvPicPr/>
                <p:nvPr/>
              </p:nvPicPr>
              <p:blipFill>
                <a:blip r:embed="rId116"/>
                <a:stretch>
                  <a:fillRect/>
                </a:stretch>
              </p:blipFill>
              <p:spPr>
                <a:xfrm>
                  <a:off x="8147627" y="6364507"/>
                  <a:ext cx="1422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1" name="Freihand 70">
                  <a:extLst>
                    <a:ext uri="{FF2B5EF4-FFF2-40B4-BE49-F238E27FC236}">
                      <a16:creationId xmlns:a16="http://schemas.microsoft.com/office/drawing/2014/main" id="{44A6B413-F190-4AF5-BF28-84262D603D48}"/>
                    </a:ext>
                  </a:extLst>
                </p14:cNvPr>
                <p14:cNvContentPartPr/>
                <p14:nvPr/>
              </p14:nvContentPartPr>
              <p14:xfrm>
                <a:off x="8306027" y="6229147"/>
                <a:ext cx="33480" cy="239760"/>
              </p14:xfrm>
            </p:contentPart>
          </mc:Choice>
          <mc:Fallback xmlns="">
            <p:pic>
              <p:nvPicPr>
                <p:cNvPr id="71" name="Freihand 70">
                  <a:extLst>
                    <a:ext uri="{FF2B5EF4-FFF2-40B4-BE49-F238E27FC236}">
                      <a16:creationId xmlns:a16="http://schemas.microsoft.com/office/drawing/2014/main" id="{44A6B413-F190-4AF5-BF28-84262D603D48}"/>
                    </a:ext>
                  </a:extLst>
                </p:cNvPr>
                <p:cNvPicPr/>
                <p:nvPr/>
              </p:nvPicPr>
              <p:blipFill>
                <a:blip r:embed="rId118"/>
                <a:stretch>
                  <a:fillRect/>
                </a:stretch>
              </p:blipFill>
              <p:spPr>
                <a:xfrm>
                  <a:off x="8301707" y="6224827"/>
                  <a:ext cx="4212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2" name="Freihand 71">
                  <a:extLst>
                    <a:ext uri="{FF2B5EF4-FFF2-40B4-BE49-F238E27FC236}">
                      <a16:creationId xmlns:a16="http://schemas.microsoft.com/office/drawing/2014/main" id="{693700E1-7853-4B48-ADC3-4035620A4CDC}"/>
                    </a:ext>
                  </a:extLst>
                </p14:cNvPr>
                <p14:cNvContentPartPr/>
                <p14:nvPr/>
              </p14:nvContentPartPr>
              <p14:xfrm>
                <a:off x="8255987" y="6178747"/>
                <a:ext cx="225000" cy="436680"/>
              </p14:xfrm>
            </p:contentPart>
          </mc:Choice>
          <mc:Fallback xmlns="">
            <p:pic>
              <p:nvPicPr>
                <p:cNvPr id="72" name="Freihand 71">
                  <a:extLst>
                    <a:ext uri="{FF2B5EF4-FFF2-40B4-BE49-F238E27FC236}">
                      <a16:creationId xmlns:a16="http://schemas.microsoft.com/office/drawing/2014/main" id="{693700E1-7853-4B48-ADC3-4035620A4CDC}"/>
                    </a:ext>
                  </a:extLst>
                </p:cNvPr>
                <p:cNvPicPr/>
                <p:nvPr/>
              </p:nvPicPr>
              <p:blipFill>
                <a:blip r:embed="rId120"/>
                <a:stretch>
                  <a:fillRect/>
                </a:stretch>
              </p:blipFill>
              <p:spPr>
                <a:xfrm>
                  <a:off x="8251667" y="6174427"/>
                  <a:ext cx="233640" cy="445320"/>
                </a:xfrm>
                <a:prstGeom prst="rect">
                  <a:avLst/>
                </a:prstGeom>
              </p:spPr>
            </p:pic>
          </mc:Fallback>
        </mc:AlternateContent>
      </p:grpSp>
    </p:spTree>
    <p:extLst>
      <p:ext uri="{BB962C8B-B14F-4D97-AF65-F5344CB8AC3E}">
        <p14:creationId xmlns:p14="http://schemas.microsoft.com/office/powerpoint/2010/main" val="2009757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3C40C-C68B-F6DD-EFA8-07B90DFB034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5DC0E0E-89B3-42FB-8472-6E603BD6C631}"/>
              </a:ext>
            </a:extLst>
          </p:cNvPr>
          <p:cNvSpPr txBox="1">
            <a:spLocks/>
          </p:cNvSpPr>
          <p:nvPr/>
        </p:nvSpPr>
        <p:spPr>
          <a:xfrm>
            <a:off x="-197223" y="-40442"/>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Internal and External Economies of Scale</a:t>
            </a:r>
          </a:p>
        </p:txBody>
      </p:sp>
      <p:sp>
        <p:nvSpPr>
          <p:cNvPr id="9" name="Textfeld 8">
            <a:extLst>
              <a:ext uri="{FF2B5EF4-FFF2-40B4-BE49-F238E27FC236}">
                <a16:creationId xmlns:a16="http://schemas.microsoft.com/office/drawing/2014/main" id="{B3C4C0F8-5E59-BA6D-5544-DE2FB92A36F5}"/>
              </a:ext>
            </a:extLst>
          </p:cNvPr>
          <p:cNvSpPr txBox="1"/>
          <p:nvPr/>
        </p:nvSpPr>
        <p:spPr>
          <a:xfrm>
            <a:off x="0" y="777885"/>
            <a:ext cx="7433534" cy="5967972"/>
          </a:xfrm>
          <a:prstGeom prst="rect">
            <a:avLst/>
          </a:prstGeom>
          <a:noFill/>
        </p:spPr>
        <p:txBody>
          <a:bodyPr wrap="square" rtlCol="0">
            <a:noAutofit/>
          </a:bodyPr>
          <a:lstStyle/>
          <a:p>
            <a:r>
              <a:rPr lang="en-US" sz="2000" b="1" dirty="0"/>
              <a:t>Internal economies of scale:</a:t>
            </a:r>
            <a:r>
              <a:rPr lang="en-US" sz="2000" dirty="0"/>
              <a:t>	</a:t>
            </a:r>
          </a:p>
          <a:p>
            <a:pPr marL="342900" indent="-342900">
              <a:buFont typeface="Arial" panose="020B0604020202020204" pitchFamily="34" charset="0"/>
              <a:buChar char="•"/>
            </a:pPr>
            <a:r>
              <a:rPr lang="en-US" sz="2000" dirty="0"/>
              <a:t>Average costs fall due to the size of the company </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Due to high fixed costs, a certain size is necessary for efficient production (e.g. car sector/pharmaceutical sector)</a:t>
            </a:r>
          </a:p>
          <a:p>
            <a:pPr marL="342900" indent="-342900">
              <a:buFont typeface="Arial" panose="020B0604020202020204" pitchFamily="34" charset="0"/>
              <a:buChar char="•"/>
            </a:pPr>
            <a:r>
              <a:rPr lang="en-US" sz="2000" dirty="0"/>
              <a:t>Large companies produce differentiated products for which prices can vary.</a:t>
            </a:r>
          </a:p>
          <a:p>
            <a:endParaRPr lang="en-US" sz="2000" dirty="0"/>
          </a:p>
          <a:p>
            <a:r>
              <a:rPr lang="en-US" sz="2000" dirty="0"/>
              <a:t>Competition under monopolistic competition</a:t>
            </a:r>
          </a:p>
          <a:p>
            <a:endParaRPr lang="en-US" sz="2000" dirty="0"/>
          </a:p>
          <a:p>
            <a:r>
              <a:rPr lang="en-US" sz="2000" b="1" dirty="0"/>
              <a:t>External economies of scale:</a:t>
            </a:r>
            <a:r>
              <a:rPr lang="en-US" sz="2000" dirty="0"/>
              <a:t>	</a:t>
            </a:r>
          </a:p>
          <a:p>
            <a:pPr marL="342900" indent="-342900">
              <a:buFont typeface="Arial" panose="020B0604020202020204" pitchFamily="34" charset="0"/>
              <a:buChar char="•"/>
            </a:pPr>
            <a:r>
              <a:rPr lang="en-US" sz="2000" dirty="0"/>
              <a:t>Average costs fall due to the number of companies (depend on the size of the industrial sector)</a:t>
            </a:r>
          </a:p>
          <a:p>
            <a:pPr marL="342900" indent="-342900">
              <a:buFont typeface="Arial" panose="020B0604020202020204" pitchFamily="34" charset="0"/>
              <a:buChar char="•"/>
            </a:pPr>
            <a:r>
              <a:rPr lang="en-US" sz="2000" dirty="0"/>
              <a:t>In principle, small companies that offer the same product under </a:t>
            </a:r>
            <a:r>
              <a:rPr lang="en-US" sz="2000" dirty="0" err="1"/>
              <a:t>favourable</a:t>
            </a:r>
            <a:r>
              <a:rPr lang="en-US" sz="2000" dirty="0"/>
              <a:t> conditions (geography/tax environment) at the same price (clustering of suppliers/e.g. souvenir shops or start-ups for similar products)</a:t>
            </a:r>
          </a:p>
          <a:p>
            <a:pPr marL="342900" indent="-342900">
              <a:buFont typeface="Arial" panose="020B0604020202020204" pitchFamily="34" charset="0"/>
              <a:buChar char="•"/>
            </a:pPr>
            <a:r>
              <a:rPr lang="en-US" sz="2000" dirty="0"/>
              <a:t>Competition under perfect competition</a:t>
            </a:r>
            <a:endParaRPr lang="de-DE" sz="2000" dirty="0"/>
          </a:p>
          <a:p>
            <a:endParaRPr lang="de-DE" sz="2000" dirty="0"/>
          </a:p>
        </p:txBody>
      </p:sp>
      <p:sp>
        <p:nvSpPr>
          <p:cNvPr id="10" name="Rechteck 9">
            <a:extLst>
              <a:ext uri="{FF2B5EF4-FFF2-40B4-BE49-F238E27FC236}">
                <a16:creationId xmlns:a16="http://schemas.microsoft.com/office/drawing/2014/main" id="{E78767AE-A098-A96E-5DB2-79E6B94F070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1C8007A1-6F6D-4E9F-AC94-50059EE5B311}"/>
              </a:ext>
            </a:extLst>
          </p:cNvPr>
          <p:cNvGrpSpPr/>
          <p:nvPr/>
        </p:nvGrpSpPr>
        <p:grpSpPr>
          <a:xfrm>
            <a:off x="1085147" y="454387"/>
            <a:ext cx="3354120" cy="63360"/>
            <a:chOff x="1085147" y="454387"/>
            <a:chExt cx="3354120" cy="633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C7AE43E0-4715-4B6B-947B-A77370CE54C4}"/>
                    </a:ext>
                  </a:extLst>
                </p14:cNvPr>
                <p14:cNvContentPartPr/>
                <p14:nvPr/>
              </p14:nvContentPartPr>
              <p14:xfrm>
                <a:off x="1085147" y="454387"/>
                <a:ext cx="1254960" cy="63360"/>
              </p14:xfrm>
            </p:contentPart>
          </mc:Choice>
          <mc:Fallback xmlns="">
            <p:pic>
              <p:nvPicPr>
                <p:cNvPr id="2" name="Freihand 1">
                  <a:extLst>
                    <a:ext uri="{FF2B5EF4-FFF2-40B4-BE49-F238E27FC236}">
                      <a16:creationId xmlns:a16="http://schemas.microsoft.com/office/drawing/2014/main" id="{C7AE43E0-4715-4B6B-947B-A77370CE54C4}"/>
                    </a:ext>
                  </a:extLst>
                </p:cNvPr>
                <p:cNvPicPr/>
                <p:nvPr/>
              </p:nvPicPr>
              <p:blipFill>
                <a:blip r:embed="rId4"/>
                <a:stretch>
                  <a:fillRect/>
                </a:stretch>
              </p:blipFill>
              <p:spPr>
                <a:xfrm>
                  <a:off x="1080827" y="450067"/>
                  <a:ext cx="12636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DAC0F89-3026-449C-891F-5DFAB20D7A4D}"/>
                    </a:ext>
                  </a:extLst>
                </p14:cNvPr>
                <p14:cNvContentPartPr/>
                <p14:nvPr/>
              </p14:nvContentPartPr>
              <p14:xfrm>
                <a:off x="3149747" y="465547"/>
                <a:ext cx="1289520" cy="49320"/>
              </p14:xfrm>
            </p:contentPart>
          </mc:Choice>
          <mc:Fallback xmlns="">
            <p:pic>
              <p:nvPicPr>
                <p:cNvPr id="3" name="Freihand 2">
                  <a:extLst>
                    <a:ext uri="{FF2B5EF4-FFF2-40B4-BE49-F238E27FC236}">
                      <a16:creationId xmlns:a16="http://schemas.microsoft.com/office/drawing/2014/main" id="{3DAC0F89-3026-449C-891F-5DFAB20D7A4D}"/>
                    </a:ext>
                  </a:extLst>
                </p:cNvPr>
                <p:cNvPicPr/>
                <p:nvPr/>
              </p:nvPicPr>
              <p:blipFill>
                <a:blip r:embed="rId6"/>
                <a:stretch>
                  <a:fillRect/>
                </a:stretch>
              </p:blipFill>
              <p:spPr>
                <a:xfrm>
                  <a:off x="3145427" y="461227"/>
                  <a:ext cx="1298160" cy="57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C3B10D9-C65E-4515-BFA7-825358DE56D9}"/>
                  </a:ext>
                </a:extLst>
              </p14:cNvPr>
              <p14:cNvContentPartPr/>
              <p14:nvPr/>
            </p14:nvContentPartPr>
            <p14:xfrm>
              <a:off x="468827" y="1431427"/>
              <a:ext cx="4971960" cy="70920"/>
            </p14:xfrm>
          </p:contentPart>
        </mc:Choice>
        <mc:Fallback xmlns="">
          <p:pic>
            <p:nvPicPr>
              <p:cNvPr id="6" name="Freihand 5">
                <a:extLst>
                  <a:ext uri="{FF2B5EF4-FFF2-40B4-BE49-F238E27FC236}">
                    <a16:creationId xmlns:a16="http://schemas.microsoft.com/office/drawing/2014/main" id="{7C3B10D9-C65E-4515-BFA7-825358DE56D9}"/>
                  </a:ext>
                </a:extLst>
              </p:cNvPr>
              <p:cNvPicPr/>
              <p:nvPr/>
            </p:nvPicPr>
            <p:blipFill>
              <a:blip r:embed="rId8"/>
              <a:stretch>
                <a:fillRect/>
              </a:stretch>
            </p:blipFill>
            <p:spPr>
              <a:xfrm>
                <a:off x="464507" y="1427107"/>
                <a:ext cx="4980600" cy="79560"/>
              </a:xfrm>
              <a:prstGeom prst="rect">
                <a:avLst/>
              </a:prstGeom>
            </p:spPr>
          </p:pic>
        </mc:Fallback>
      </mc:AlternateContent>
      <p:grpSp>
        <p:nvGrpSpPr>
          <p:cNvPr id="11" name="Gruppieren 10">
            <a:extLst>
              <a:ext uri="{FF2B5EF4-FFF2-40B4-BE49-F238E27FC236}">
                <a16:creationId xmlns:a16="http://schemas.microsoft.com/office/drawing/2014/main" id="{0D36E4F4-FE88-4806-BE40-FACFF4D71AB5}"/>
              </a:ext>
            </a:extLst>
          </p:cNvPr>
          <p:cNvGrpSpPr/>
          <p:nvPr/>
        </p:nvGrpSpPr>
        <p:grpSpPr>
          <a:xfrm>
            <a:off x="5864867" y="1139107"/>
            <a:ext cx="404640" cy="169920"/>
            <a:chOff x="5864867" y="1139107"/>
            <a:chExt cx="404640" cy="169920"/>
          </a:xfrm>
        </p:grpSpPr>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5DD2BA6C-9222-41F9-9B6D-B7BC4A3D5163}"/>
                    </a:ext>
                  </a:extLst>
                </p14:cNvPr>
                <p14:cNvContentPartPr/>
                <p14:nvPr/>
              </p14:nvContentPartPr>
              <p14:xfrm>
                <a:off x="5935067" y="1233427"/>
                <a:ext cx="334440" cy="49320"/>
              </p14:xfrm>
            </p:contentPart>
          </mc:Choice>
          <mc:Fallback xmlns="">
            <p:pic>
              <p:nvPicPr>
                <p:cNvPr id="7" name="Freihand 6">
                  <a:extLst>
                    <a:ext uri="{FF2B5EF4-FFF2-40B4-BE49-F238E27FC236}">
                      <a16:creationId xmlns:a16="http://schemas.microsoft.com/office/drawing/2014/main" id="{5DD2BA6C-9222-41F9-9B6D-B7BC4A3D5163}"/>
                    </a:ext>
                  </a:extLst>
                </p:cNvPr>
                <p:cNvPicPr/>
                <p:nvPr/>
              </p:nvPicPr>
              <p:blipFill>
                <a:blip r:embed="rId10"/>
                <a:stretch>
                  <a:fillRect/>
                </a:stretch>
              </p:blipFill>
              <p:spPr>
                <a:xfrm>
                  <a:off x="5930747" y="1229107"/>
                  <a:ext cx="34308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Freihand 7">
                  <a:extLst>
                    <a:ext uri="{FF2B5EF4-FFF2-40B4-BE49-F238E27FC236}">
                      <a16:creationId xmlns:a16="http://schemas.microsoft.com/office/drawing/2014/main" id="{B5DC0C8D-4C2E-4E97-BE4C-3CC47F1402F0}"/>
                    </a:ext>
                  </a:extLst>
                </p14:cNvPr>
                <p14:cNvContentPartPr/>
                <p14:nvPr/>
              </p14:nvContentPartPr>
              <p14:xfrm>
                <a:off x="5864867" y="1139107"/>
                <a:ext cx="269280" cy="169920"/>
              </p14:xfrm>
            </p:contentPart>
          </mc:Choice>
          <mc:Fallback xmlns="">
            <p:pic>
              <p:nvPicPr>
                <p:cNvPr id="8" name="Freihand 7">
                  <a:extLst>
                    <a:ext uri="{FF2B5EF4-FFF2-40B4-BE49-F238E27FC236}">
                      <a16:creationId xmlns:a16="http://schemas.microsoft.com/office/drawing/2014/main" id="{B5DC0C8D-4C2E-4E97-BE4C-3CC47F1402F0}"/>
                    </a:ext>
                  </a:extLst>
                </p:cNvPr>
                <p:cNvPicPr/>
                <p:nvPr/>
              </p:nvPicPr>
              <p:blipFill>
                <a:blip r:embed="rId12"/>
                <a:stretch>
                  <a:fillRect/>
                </a:stretch>
              </p:blipFill>
              <p:spPr>
                <a:xfrm>
                  <a:off x="5860547" y="1134787"/>
                  <a:ext cx="277920" cy="178560"/>
                </a:xfrm>
                <a:prstGeom prst="rect">
                  <a:avLst/>
                </a:prstGeom>
              </p:spPr>
            </p:pic>
          </mc:Fallback>
        </mc:AlternateContent>
      </p:grpSp>
      <p:grpSp>
        <p:nvGrpSpPr>
          <p:cNvPr id="36" name="Gruppieren 35">
            <a:extLst>
              <a:ext uri="{FF2B5EF4-FFF2-40B4-BE49-F238E27FC236}">
                <a16:creationId xmlns:a16="http://schemas.microsoft.com/office/drawing/2014/main" id="{7D85490B-81EA-4934-8D4F-6F41546D2EC9}"/>
              </a:ext>
            </a:extLst>
          </p:cNvPr>
          <p:cNvGrpSpPr/>
          <p:nvPr/>
        </p:nvGrpSpPr>
        <p:grpSpPr>
          <a:xfrm>
            <a:off x="6547787" y="1145947"/>
            <a:ext cx="1126080" cy="248040"/>
            <a:chOff x="6547787" y="1145947"/>
            <a:chExt cx="1126080" cy="248040"/>
          </a:xfrm>
        </p:grpSpPr>
        <mc:AlternateContent xmlns:mc="http://schemas.openxmlformats.org/markup-compatibility/2006" xmlns:p14="http://schemas.microsoft.com/office/powerpoint/2010/main">
          <mc:Choice Requires="p14">
            <p:contentPart p14:bwMode="auto" r:id="rId13">
              <p14:nvContentPartPr>
                <p14:cNvPr id="12" name="Freihand 11">
                  <a:extLst>
                    <a:ext uri="{FF2B5EF4-FFF2-40B4-BE49-F238E27FC236}">
                      <a16:creationId xmlns:a16="http://schemas.microsoft.com/office/drawing/2014/main" id="{53E3A4D3-6205-461B-86BB-BCEA93A692A9}"/>
                    </a:ext>
                  </a:extLst>
                </p14:cNvPr>
                <p14:cNvContentPartPr/>
                <p14:nvPr/>
              </p14:nvContentPartPr>
              <p14:xfrm>
                <a:off x="6547787" y="1182307"/>
                <a:ext cx="122760" cy="97560"/>
              </p14:xfrm>
            </p:contentPart>
          </mc:Choice>
          <mc:Fallback xmlns="">
            <p:pic>
              <p:nvPicPr>
                <p:cNvPr id="12" name="Freihand 11">
                  <a:extLst>
                    <a:ext uri="{FF2B5EF4-FFF2-40B4-BE49-F238E27FC236}">
                      <a16:creationId xmlns:a16="http://schemas.microsoft.com/office/drawing/2014/main" id="{53E3A4D3-6205-461B-86BB-BCEA93A692A9}"/>
                    </a:ext>
                  </a:extLst>
                </p:cNvPr>
                <p:cNvPicPr/>
                <p:nvPr/>
              </p:nvPicPr>
              <p:blipFill>
                <a:blip r:embed="rId14"/>
                <a:stretch>
                  <a:fillRect/>
                </a:stretch>
              </p:blipFill>
              <p:spPr>
                <a:xfrm>
                  <a:off x="6543467" y="1177987"/>
                  <a:ext cx="1314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Freihand 12">
                  <a:extLst>
                    <a:ext uri="{FF2B5EF4-FFF2-40B4-BE49-F238E27FC236}">
                      <a16:creationId xmlns:a16="http://schemas.microsoft.com/office/drawing/2014/main" id="{CBAD8299-C3D7-4621-9B36-02C173722705}"/>
                    </a:ext>
                  </a:extLst>
                </p14:cNvPr>
                <p14:cNvContentPartPr/>
                <p14:nvPr/>
              </p14:nvContentPartPr>
              <p14:xfrm>
                <a:off x="6768107" y="1192747"/>
                <a:ext cx="452880" cy="201240"/>
              </p14:xfrm>
            </p:contentPart>
          </mc:Choice>
          <mc:Fallback xmlns="">
            <p:pic>
              <p:nvPicPr>
                <p:cNvPr id="13" name="Freihand 12">
                  <a:extLst>
                    <a:ext uri="{FF2B5EF4-FFF2-40B4-BE49-F238E27FC236}">
                      <a16:creationId xmlns:a16="http://schemas.microsoft.com/office/drawing/2014/main" id="{CBAD8299-C3D7-4621-9B36-02C173722705}"/>
                    </a:ext>
                  </a:extLst>
                </p:cNvPr>
                <p:cNvPicPr/>
                <p:nvPr/>
              </p:nvPicPr>
              <p:blipFill>
                <a:blip r:embed="rId16"/>
                <a:stretch>
                  <a:fillRect/>
                </a:stretch>
              </p:blipFill>
              <p:spPr>
                <a:xfrm>
                  <a:off x="6763787" y="1188427"/>
                  <a:ext cx="46152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4" name="Freihand 13">
                  <a:extLst>
                    <a:ext uri="{FF2B5EF4-FFF2-40B4-BE49-F238E27FC236}">
                      <a16:creationId xmlns:a16="http://schemas.microsoft.com/office/drawing/2014/main" id="{06A53949-A5A7-4D6D-99C8-A00230325694}"/>
                    </a:ext>
                  </a:extLst>
                </p14:cNvPr>
                <p14:cNvContentPartPr/>
                <p14:nvPr/>
              </p14:nvContentPartPr>
              <p14:xfrm>
                <a:off x="7269947" y="1182667"/>
                <a:ext cx="203040" cy="55800"/>
              </p14:xfrm>
            </p:contentPart>
          </mc:Choice>
          <mc:Fallback xmlns="">
            <p:pic>
              <p:nvPicPr>
                <p:cNvPr id="14" name="Freihand 13">
                  <a:extLst>
                    <a:ext uri="{FF2B5EF4-FFF2-40B4-BE49-F238E27FC236}">
                      <a16:creationId xmlns:a16="http://schemas.microsoft.com/office/drawing/2014/main" id="{06A53949-A5A7-4D6D-99C8-A00230325694}"/>
                    </a:ext>
                  </a:extLst>
                </p:cNvPr>
                <p:cNvPicPr/>
                <p:nvPr/>
              </p:nvPicPr>
              <p:blipFill>
                <a:blip r:embed="rId18"/>
                <a:stretch>
                  <a:fillRect/>
                </a:stretch>
              </p:blipFill>
              <p:spPr>
                <a:xfrm>
                  <a:off x="7265627" y="1178347"/>
                  <a:ext cx="2116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40FA84C7-357A-4C09-B0FF-89560841EE12}"/>
                    </a:ext>
                  </a:extLst>
                </p14:cNvPr>
                <p14:cNvContentPartPr/>
                <p14:nvPr/>
              </p14:nvContentPartPr>
              <p14:xfrm>
                <a:off x="7462187" y="1145947"/>
                <a:ext cx="211680" cy="94680"/>
              </p14:xfrm>
            </p:contentPart>
          </mc:Choice>
          <mc:Fallback xmlns="">
            <p:pic>
              <p:nvPicPr>
                <p:cNvPr id="15" name="Freihand 14">
                  <a:extLst>
                    <a:ext uri="{FF2B5EF4-FFF2-40B4-BE49-F238E27FC236}">
                      <a16:creationId xmlns:a16="http://schemas.microsoft.com/office/drawing/2014/main" id="{40FA84C7-357A-4C09-B0FF-89560841EE12}"/>
                    </a:ext>
                  </a:extLst>
                </p:cNvPr>
                <p:cNvPicPr/>
                <p:nvPr/>
              </p:nvPicPr>
              <p:blipFill>
                <a:blip r:embed="rId20"/>
                <a:stretch>
                  <a:fillRect/>
                </a:stretch>
              </p:blipFill>
              <p:spPr>
                <a:xfrm>
                  <a:off x="7457867" y="1141627"/>
                  <a:ext cx="220320" cy="103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1">
            <p14:nvContentPartPr>
              <p14:cNvPr id="16" name="Freihand 15">
                <a:extLst>
                  <a:ext uri="{FF2B5EF4-FFF2-40B4-BE49-F238E27FC236}">
                    <a16:creationId xmlns:a16="http://schemas.microsoft.com/office/drawing/2014/main" id="{8CC49C3C-E74B-48DA-8D12-17C8D4D71C81}"/>
                  </a:ext>
                </a:extLst>
              </p14:cNvPr>
              <p14:cNvContentPartPr/>
              <p14:nvPr/>
            </p14:nvContentPartPr>
            <p14:xfrm>
              <a:off x="7954307" y="1010227"/>
              <a:ext cx="175320" cy="173880"/>
            </p14:xfrm>
          </p:contentPart>
        </mc:Choice>
        <mc:Fallback xmlns="">
          <p:pic>
            <p:nvPicPr>
              <p:cNvPr id="16" name="Freihand 15">
                <a:extLst>
                  <a:ext uri="{FF2B5EF4-FFF2-40B4-BE49-F238E27FC236}">
                    <a16:creationId xmlns:a16="http://schemas.microsoft.com/office/drawing/2014/main" id="{8CC49C3C-E74B-48DA-8D12-17C8D4D71C81}"/>
                  </a:ext>
                </a:extLst>
              </p:cNvPr>
              <p:cNvPicPr/>
              <p:nvPr/>
            </p:nvPicPr>
            <p:blipFill>
              <a:blip r:embed="rId22"/>
              <a:stretch>
                <a:fillRect/>
              </a:stretch>
            </p:blipFill>
            <p:spPr>
              <a:xfrm>
                <a:off x="7949987" y="1005907"/>
                <a:ext cx="18396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7" name="Freihand 16">
                <a:extLst>
                  <a:ext uri="{FF2B5EF4-FFF2-40B4-BE49-F238E27FC236}">
                    <a16:creationId xmlns:a16="http://schemas.microsoft.com/office/drawing/2014/main" id="{9AB6E5B8-7DFE-4489-9EDE-9BDC60967900}"/>
                  </a:ext>
                </a:extLst>
              </p14:cNvPr>
              <p14:cNvContentPartPr/>
              <p14:nvPr/>
            </p14:nvContentPartPr>
            <p14:xfrm>
              <a:off x="8151587" y="1002667"/>
              <a:ext cx="177840" cy="190440"/>
            </p14:xfrm>
          </p:contentPart>
        </mc:Choice>
        <mc:Fallback xmlns="">
          <p:pic>
            <p:nvPicPr>
              <p:cNvPr id="17" name="Freihand 16">
                <a:extLst>
                  <a:ext uri="{FF2B5EF4-FFF2-40B4-BE49-F238E27FC236}">
                    <a16:creationId xmlns:a16="http://schemas.microsoft.com/office/drawing/2014/main" id="{9AB6E5B8-7DFE-4489-9EDE-9BDC60967900}"/>
                  </a:ext>
                </a:extLst>
              </p:cNvPr>
              <p:cNvPicPr/>
              <p:nvPr/>
            </p:nvPicPr>
            <p:blipFill>
              <a:blip r:embed="rId24"/>
              <a:stretch>
                <a:fillRect/>
              </a:stretch>
            </p:blipFill>
            <p:spPr>
              <a:xfrm>
                <a:off x="8147267" y="998347"/>
                <a:ext cx="18648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7DCB6358-468B-4974-8083-0AA45E503F68}"/>
                  </a:ext>
                </a:extLst>
              </p14:cNvPr>
              <p14:cNvContentPartPr/>
              <p14:nvPr/>
            </p14:nvContentPartPr>
            <p14:xfrm>
              <a:off x="8401067" y="956947"/>
              <a:ext cx="141840" cy="277560"/>
            </p14:xfrm>
          </p:contentPart>
        </mc:Choice>
        <mc:Fallback xmlns="">
          <p:pic>
            <p:nvPicPr>
              <p:cNvPr id="18" name="Freihand 17">
                <a:extLst>
                  <a:ext uri="{FF2B5EF4-FFF2-40B4-BE49-F238E27FC236}">
                    <a16:creationId xmlns:a16="http://schemas.microsoft.com/office/drawing/2014/main" id="{7DCB6358-468B-4974-8083-0AA45E503F68}"/>
                  </a:ext>
                </a:extLst>
              </p:cNvPr>
              <p:cNvPicPr/>
              <p:nvPr/>
            </p:nvPicPr>
            <p:blipFill>
              <a:blip r:embed="rId26"/>
              <a:stretch>
                <a:fillRect/>
              </a:stretch>
            </p:blipFill>
            <p:spPr>
              <a:xfrm>
                <a:off x="8396747" y="952627"/>
                <a:ext cx="150480" cy="286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5ECD3F8D-A254-4466-A529-D772851B3A20}"/>
                  </a:ext>
                </a:extLst>
              </p14:cNvPr>
              <p14:cNvContentPartPr/>
              <p14:nvPr/>
            </p14:nvContentPartPr>
            <p14:xfrm>
              <a:off x="8463707" y="1085107"/>
              <a:ext cx="132480" cy="35640"/>
            </p14:xfrm>
          </p:contentPart>
        </mc:Choice>
        <mc:Fallback xmlns="">
          <p:pic>
            <p:nvPicPr>
              <p:cNvPr id="19" name="Freihand 18">
                <a:extLst>
                  <a:ext uri="{FF2B5EF4-FFF2-40B4-BE49-F238E27FC236}">
                    <a16:creationId xmlns:a16="http://schemas.microsoft.com/office/drawing/2014/main" id="{5ECD3F8D-A254-4466-A529-D772851B3A20}"/>
                  </a:ext>
                </a:extLst>
              </p:cNvPr>
              <p:cNvPicPr/>
              <p:nvPr/>
            </p:nvPicPr>
            <p:blipFill>
              <a:blip r:embed="rId28"/>
              <a:stretch>
                <a:fillRect/>
              </a:stretch>
            </p:blipFill>
            <p:spPr>
              <a:xfrm>
                <a:off x="8459387" y="1080787"/>
                <a:ext cx="141120" cy="44280"/>
              </a:xfrm>
              <a:prstGeom prst="rect">
                <a:avLst/>
              </a:prstGeom>
            </p:spPr>
          </p:pic>
        </mc:Fallback>
      </mc:AlternateContent>
      <p:grpSp>
        <p:nvGrpSpPr>
          <p:cNvPr id="42" name="Gruppieren 41">
            <a:extLst>
              <a:ext uri="{FF2B5EF4-FFF2-40B4-BE49-F238E27FC236}">
                <a16:creationId xmlns:a16="http://schemas.microsoft.com/office/drawing/2014/main" id="{4935C4AF-599B-414A-8B2E-D4FC2BEF1E8E}"/>
              </a:ext>
            </a:extLst>
          </p:cNvPr>
          <p:cNvGrpSpPr/>
          <p:nvPr/>
        </p:nvGrpSpPr>
        <p:grpSpPr>
          <a:xfrm>
            <a:off x="8798507" y="853987"/>
            <a:ext cx="2170800" cy="672840"/>
            <a:chOff x="8798507" y="853987"/>
            <a:chExt cx="2170800" cy="672840"/>
          </a:xfrm>
        </p:grpSpPr>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836FBCA9-1FF3-42D9-8532-FDF5D8A4AFC5}"/>
                    </a:ext>
                  </a:extLst>
                </p14:cNvPr>
                <p14:cNvContentPartPr/>
                <p14:nvPr/>
              </p14:nvContentPartPr>
              <p14:xfrm>
                <a:off x="8798507" y="965947"/>
                <a:ext cx="210960" cy="313200"/>
              </p14:xfrm>
            </p:contentPart>
          </mc:Choice>
          <mc:Fallback xmlns="">
            <p:pic>
              <p:nvPicPr>
                <p:cNvPr id="20" name="Freihand 19">
                  <a:extLst>
                    <a:ext uri="{FF2B5EF4-FFF2-40B4-BE49-F238E27FC236}">
                      <a16:creationId xmlns:a16="http://schemas.microsoft.com/office/drawing/2014/main" id="{836FBCA9-1FF3-42D9-8532-FDF5D8A4AFC5}"/>
                    </a:ext>
                  </a:extLst>
                </p:cNvPr>
                <p:cNvPicPr/>
                <p:nvPr/>
              </p:nvPicPr>
              <p:blipFill>
                <a:blip r:embed="rId30"/>
                <a:stretch>
                  <a:fillRect/>
                </a:stretch>
              </p:blipFill>
              <p:spPr>
                <a:xfrm>
                  <a:off x="8794187" y="961627"/>
                  <a:ext cx="21960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D22EB600-71C0-495C-9138-C7F5C22E4218}"/>
                    </a:ext>
                  </a:extLst>
                </p14:cNvPr>
                <p14:cNvContentPartPr/>
                <p14:nvPr/>
              </p14:nvContentPartPr>
              <p14:xfrm>
                <a:off x="9152027" y="1008067"/>
                <a:ext cx="246960" cy="99720"/>
              </p14:xfrm>
            </p:contentPart>
          </mc:Choice>
          <mc:Fallback xmlns="">
            <p:pic>
              <p:nvPicPr>
                <p:cNvPr id="21" name="Freihand 20">
                  <a:extLst>
                    <a:ext uri="{FF2B5EF4-FFF2-40B4-BE49-F238E27FC236}">
                      <a16:creationId xmlns:a16="http://schemas.microsoft.com/office/drawing/2014/main" id="{D22EB600-71C0-495C-9138-C7F5C22E4218}"/>
                    </a:ext>
                  </a:extLst>
                </p:cNvPr>
                <p:cNvPicPr/>
                <p:nvPr/>
              </p:nvPicPr>
              <p:blipFill>
                <a:blip r:embed="rId32"/>
                <a:stretch>
                  <a:fillRect/>
                </a:stretch>
              </p:blipFill>
              <p:spPr>
                <a:xfrm>
                  <a:off x="9147707" y="1003747"/>
                  <a:ext cx="2556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C8721AA9-CE6A-4C07-915A-2C87D1C79632}"/>
                    </a:ext>
                  </a:extLst>
                </p14:cNvPr>
                <p14:cNvContentPartPr/>
                <p14:nvPr/>
              </p14:nvContentPartPr>
              <p14:xfrm>
                <a:off x="9323027" y="875227"/>
                <a:ext cx="360" cy="360"/>
              </p14:xfrm>
            </p:contentPart>
          </mc:Choice>
          <mc:Fallback xmlns="">
            <p:pic>
              <p:nvPicPr>
                <p:cNvPr id="22" name="Freihand 21">
                  <a:extLst>
                    <a:ext uri="{FF2B5EF4-FFF2-40B4-BE49-F238E27FC236}">
                      <a16:creationId xmlns:a16="http://schemas.microsoft.com/office/drawing/2014/main" id="{C8721AA9-CE6A-4C07-915A-2C87D1C79632}"/>
                    </a:ext>
                  </a:extLst>
                </p:cNvPr>
                <p:cNvPicPr/>
                <p:nvPr/>
              </p:nvPicPr>
              <p:blipFill>
                <a:blip r:embed="rId34"/>
                <a:stretch>
                  <a:fillRect/>
                </a:stretch>
              </p:blipFill>
              <p:spPr>
                <a:xfrm>
                  <a:off x="9318707" y="870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EE2AF749-62D9-4B05-9AE4-E2068107121E}"/>
                    </a:ext>
                  </a:extLst>
                </p14:cNvPr>
                <p14:cNvContentPartPr/>
                <p14:nvPr/>
              </p14:nvContentPartPr>
              <p14:xfrm>
                <a:off x="9509147" y="860467"/>
                <a:ext cx="25920" cy="214200"/>
              </p14:xfrm>
            </p:contentPart>
          </mc:Choice>
          <mc:Fallback xmlns="">
            <p:pic>
              <p:nvPicPr>
                <p:cNvPr id="23" name="Freihand 22">
                  <a:extLst>
                    <a:ext uri="{FF2B5EF4-FFF2-40B4-BE49-F238E27FC236}">
                      <a16:creationId xmlns:a16="http://schemas.microsoft.com/office/drawing/2014/main" id="{EE2AF749-62D9-4B05-9AE4-E2068107121E}"/>
                    </a:ext>
                  </a:extLst>
                </p:cNvPr>
                <p:cNvPicPr/>
                <p:nvPr/>
              </p:nvPicPr>
              <p:blipFill>
                <a:blip r:embed="rId36"/>
                <a:stretch>
                  <a:fillRect/>
                </a:stretch>
              </p:blipFill>
              <p:spPr>
                <a:xfrm>
                  <a:off x="9504827" y="856147"/>
                  <a:ext cx="3456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4" name="Freihand 23">
                  <a:extLst>
                    <a:ext uri="{FF2B5EF4-FFF2-40B4-BE49-F238E27FC236}">
                      <a16:creationId xmlns:a16="http://schemas.microsoft.com/office/drawing/2014/main" id="{14ED3C03-BA77-460C-950B-12E6E3F00981}"/>
                    </a:ext>
                  </a:extLst>
                </p14:cNvPr>
                <p14:cNvContentPartPr/>
                <p14:nvPr/>
              </p14:nvContentPartPr>
              <p14:xfrm>
                <a:off x="9526787" y="949387"/>
                <a:ext cx="274320" cy="108360"/>
              </p14:xfrm>
            </p:contentPart>
          </mc:Choice>
          <mc:Fallback xmlns="">
            <p:pic>
              <p:nvPicPr>
                <p:cNvPr id="24" name="Freihand 23">
                  <a:extLst>
                    <a:ext uri="{FF2B5EF4-FFF2-40B4-BE49-F238E27FC236}">
                      <a16:creationId xmlns:a16="http://schemas.microsoft.com/office/drawing/2014/main" id="{14ED3C03-BA77-460C-950B-12E6E3F00981}"/>
                    </a:ext>
                  </a:extLst>
                </p:cNvPr>
                <p:cNvPicPr/>
                <p:nvPr/>
              </p:nvPicPr>
              <p:blipFill>
                <a:blip r:embed="rId38"/>
                <a:stretch>
                  <a:fillRect/>
                </a:stretch>
              </p:blipFill>
              <p:spPr>
                <a:xfrm>
                  <a:off x="9522467" y="945067"/>
                  <a:ext cx="2829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90F70FF5-6591-4FF6-80A3-0A1E69308712}"/>
                    </a:ext>
                  </a:extLst>
                </p14:cNvPr>
                <p14:cNvContentPartPr/>
                <p14:nvPr/>
              </p14:nvContentPartPr>
              <p14:xfrm>
                <a:off x="9800387" y="955507"/>
                <a:ext cx="118080" cy="90000"/>
              </p14:xfrm>
            </p:contentPart>
          </mc:Choice>
          <mc:Fallback xmlns="">
            <p:pic>
              <p:nvPicPr>
                <p:cNvPr id="25" name="Freihand 24">
                  <a:extLst>
                    <a:ext uri="{FF2B5EF4-FFF2-40B4-BE49-F238E27FC236}">
                      <a16:creationId xmlns:a16="http://schemas.microsoft.com/office/drawing/2014/main" id="{90F70FF5-6591-4FF6-80A3-0A1E69308712}"/>
                    </a:ext>
                  </a:extLst>
                </p:cNvPr>
                <p:cNvPicPr/>
                <p:nvPr/>
              </p:nvPicPr>
              <p:blipFill>
                <a:blip r:embed="rId40"/>
                <a:stretch>
                  <a:fillRect/>
                </a:stretch>
              </p:blipFill>
              <p:spPr>
                <a:xfrm>
                  <a:off x="9796067" y="951187"/>
                  <a:ext cx="1267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D4AC7FAC-30DB-465F-A8A9-5B6830BA7908}"/>
                    </a:ext>
                  </a:extLst>
                </p14:cNvPr>
                <p14:cNvContentPartPr/>
                <p14:nvPr/>
              </p14:nvContentPartPr>
              <p14:xfrm>
                <a:off x="9973187" y="853987"/>
                <a:ext cx="304920" cy="209520"/>
              </p14:xfrm>
            </p:contentPart>
          </mc:Choice>
          <mc:Fallback xmlns="">
            <p:pic>
              <p:nvPicPr>
                <p:cNvPr id="26" name="Freihand 25">
                  <a:extLst>
                    <a:ext uri="{FF2B5EF4-FFF2-40B4-BE49-F238E27FC236}">
                      <a16:creationId xmlns:a16="http://schemas.microsoft.com/office/drawing/2014/main" id="{D4AC7FAC-30DB-465F-A8A9-5B6830BA7908}"/>
                    </a:ext>
                  </a:extLst>
                </p:cNvPr>
                <p:cNvPicPr/>
                <p:nvPr/>
              </p:nvPicPr>
              <p:blipFill>
                <a:blip r:embed="rId42"/>
                <a:stretch>
                  <a:fillRect/>
                </a:stretch>
              </p:blipFill>
              <p:spPr>
                <a:xfrm>
                  <a:off x="9968867" y="849667"/>
                  <a:ext cx="31356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7378F74A-199A-4F24-AB9C-6A7A3A2356DA}"/>
                    </a:ext>
                  </a:extLst>
                </p14:cNvPr>
                <p14:cNvContentPartPr/>
                <p14:nvPr/>
              </p14:nvContentPartPr>
              <p14:xfrm>
                <a:off x="10303667" y="889267"/>
                <a:ext cx="32760" cy="56880"/>
              </p14:xfrm>
            </p:contentPart>
          </mc:Choice>
          <mc:Fallback xmlns="">
            <p:pic>
              <p:nvPicPr>
                <p:cNvPr id="27" name="Freihand 26">
                  <a:extLst>
                    <a:ext uri="{FF2B5EF4-FFF2-40B4-BE49-F238E27FC236}">
                      <a16:creationId xmlns:a16="http://schemas.microsoft.com/office/drawing/2014/main" id="{7378F74A-199A-4F24-AB9C-6A7A3A2356DA}"/>
                    </a:ext>
                  </a:extLst>
                </p:cNvPr>
                <p:cNvPicPr/>
                <p:nvPr/>
              </p:nvPicPr>
              <p:blipFill>
                <a:blip r:embed="rId44"/>
                <a:stretch>
                  <a:fillRect/>
                </a:stretch>
              </p:blipFill>
              <p:spPr>
                <a:xfrm>
                  <a:off x="10299347" y="884947"/>
                  <a:ext cx="414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6E0E9B73-E813-482F-B52C-9CE2B3567308}"/>
                    </a:ext>
                  </a:extLst>
                </p14:cNvPr>
                <p14:cNvContentPartPr/>
                <p14:nvPr/>
              </p14:nvContentPartPr>
              <p14:xfrm>
                <a:off x="10364147" y="853987"/>
                <a:ext cx="447840" cy="145440"/>
              </p14:xfrm>
            </p:contentPart>
          </mc:Choice>
          <mc:Fallback xmlns="">
            <p:pic>
              <p:nvPicPr>
                <p:cNvPr id="28" name="Freihand 27">
                  <a:extLst>
                    <a:ext uri="{FF2B5EF4-FFF2-40B4-BE49-F238E27FC236}">
                      <a16:creationId xmlns:a16="http://schemas.microsoft.com/office/drawing/2014/main" id="{6E0E9B73-E813-482F-B52C-9CE2B3567308}"/>
                    </a:ext>
                  </a:extLst>
                </p:cNvPr>
                <p:cNvPicPr/>
                <p:nvPr/>
              </p:nvPicPr>
              <p:blipFill>
                <a:blip r:embed="rId46"/>
                <a:stretch>
                  <a:fillRect/>
                </a:stretch>
              </p:blipFill>
              <p:spPr>
                <a:xfrm>
                  <a:off x="10359827" y="849667"/>
                  <a:ext cx="45648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E03572CB-8E41-43F0-A2BD-FAEB2AAAF227}"/>
                    </a:ext>
                  </a:extLst>
                </p14:cNvPr>
                <p14:cNvContentPartPr/>
                <p14:nvPr/>
              </p14:nvContentPartPr>
              <p14:xfrm>
                <a:off x="9659987" y="1261867"/>
                <a:ext cx="122040" cy="104040"/>
              </p14:xfrm>
            </p:contentPart>
          </mc:Choice>
          <mc:Fallback xmlns="">
            <p:pic>
              <p:nvPicPr>
                <p:cNvPr id="29" name="Freihand 28">
                  <a:extLst>
                    <a:ext uri="{FF2B5EF4-FFF2-40B4-BE49-F238E27FC236}">
                      <a16:creationId xmlns:a16="http://schemas.microsoft.com/office/drawing/2014/main" id="{E03572CB-8E41-43F0-A2BD-FAEB2AAAF227}"/>
                    </a:ext>
                  </a:extLst>
                </p:cNvPr>
                <p:cNvPicPr/>
                <p:nvPr/>
              </p:nvPicPr>
              <p:blipFill>
                <a:blip r:embed="rId48"/>
                <a:stretch>
                  <a:fillRect/>
                </a:stretch>
              </p:blipFill>
              <p:spPr>
                <a:xfrm>
                  <a:off x="9655667" y="1257547"/>
                  <a:ext cx="13068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0" name="Freihand 29">
                  <a:extLst>
                    <a:ext uri="{FF2B5EF4-FFF2-40B4-BE49-F238E27FC236}">
                      <a16:creationId xmlns:a16="http://schemas.microsoft.com/office/drawing/2014/main" id="{69FBB96C-9F17-4736-B5BF-AF702EA5F984}"/>
                    </a:ext>
                  </a:extLst>
                </p14:cNvPr>
                <p14:cNvContentPartPr/>
                <p14:nvPr/>
              </p14:nvContentPartPr>
              <p14:xfrm>
                <a:off x="9812267" y="1274107"/>
                <a:ext cx="205200" cy="62280"/>
              </p14:xfrm>
            </p:contentPart>
          </mc:Choice>
          <mc:Fallback xmlns="">
            <p:pic>
              <p:nvPicPr>
                <p:cNvPr id="30" name="Freihand 29">
                  <a:extLst>
                    <a:ext uri="{FF2B5EF4-FFF2-40B4-BE49-F238E27FC236}">
                      <a16:creationId xmlns:a16="http://schemas.microsoft.com/office/drawing/2014/main" id="{69FBB96C-9F17-4736-B5BF-AF702EA5F984}"/>
                    </a:ext>
                  </a:extLst>
                </p:cNvPr>
                <p:cNvPicPr/>
                <p:nvPr/>
              </p:nvPicPr>
              <p:blipFill>
                <a:blip r:embed="rId50"/>
                <a:stretch>
                  <a:fillRect/>
                </a:stretch>
              </p:blipFill>
              <p:spPr>
                <a:xfrm>
                  <a:off x="9807947" y="1269787"/>
                  <a:ext cx="2138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1" name="Freihand 30">
                  <a:extLst>
                    <a:ext uri="{FF2B5EF4-FFF2-40B4-BE49-F238E27FC236}">
                      <a16:creationId xmlns:a16="http://schemas.microsoft.com/office/drawing/2014/main" id="{C97EE6E1-0EE0-49A4-9422-FCBA3603F838}"/>
                    </a:ext>
                  </a:extLst>
                </p14:cNvPr>
                <p14:cNvContentPartPr/>
                <p14:nvPr/>
              </p14:nvContentPartPr>
              <p14:xfrm>
                <a:off x="10130507" y="1231627"/>
                <a:ext cx="112680" cy="295200"/>
              </p14:xfrm>
            </p:contentPart>
          </mc:Choice>
          <mc:Fallback xmlns="">
            <p:pic>
              <p:nvPicPr>
                <p:cNvPr id="31" name="Freihand 30">
                  <a:extLst>
                    <a:ext uri="{FF2B5EF4-FFF2-40B4-BE49-F238E27FC236}">
                      <a16:creationId xmlns:a16="http://schemas.microsoft.com/office/drawing/2014/main" id="{C97EE6E1-0EE0-49A4-9422-FCBA3603F838}"/>
                    </a:ext>
                  </a:extLst>
                </p:cNvPr>
                <p:cNvPicPr/>
                <p:nvPr/>
              </p:nvPicPr>
              <p:blipFill>
                <a:blip r:embed="rId52"/>
                <a:stretch>
                  <a:fillRect/>
                </a:stretch>
              </p:blipFill>
              <p:spPr>
                <a:xfrm>
                  <a:off x="10126187" y="1227307"/>
                  <a:ext cx="121320" cy="303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2" name="Freihand 31">
                  <a:extLst>
                    <a:ext uri="{FF2B5EF4-FFF2-40B4-BE49-F238E27FC236}">
                      <a16:creationId xmlns:a16="http://schemas.microsoft.com/office/drawing/2014/main" id="{ADC40B7D-4CBE-4C0E-A65C-52AF6178BD13}"/>
                    </a:ext>
                  </a:extLst>
                </p14:cNvPr>
                <p14:cNvContentPartPr/>
                <p14:nvPr/>
              </p14:nvContentPartPr>
              <p14:xfrm>
                <a:off x="10269827" y="1251067"/>
                <a:ext cx="211680" cy="73800"/>
              </p14:xfrm>
            </p:contentPart>
          </mc:Choice>
          <mc:Fallback xmlns="">
            <p:pic>
              <p:nvPicPr>
                <p:cNvPr id="32" name="Freihand 31">
                  <a:extLst>
                    <a:ext uri="{FF2B5EF4-FFF2-40B4-BE49-F238E27FC236}">
                      <a16:creationId xmlns:a16="http://schemas.microsoft.com/office/drawing/2014/main" id="{ADC40B7D-4CBE-4C0E-A65C-52AF6178BD13}"/>
                    </a:ext>
                  </a:extLst>
                </p:cNvPr>
                <p:cNvPicPr/>
                <p:nvPr/>
              </p:nvPicPr>
              <p:blipFill>
                <a:blip r:embed="rId54"/>
                <a:stretch>
                  <a:fillRect/>
                </a:stretch>
              </p:blipFill>
              <p:spPr>
                <a:xfrm>
                  <a:off x="10265507" y="1246747"/>
                  <a:ext cx="22032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710173B7-21F9-4576-84B8-EDF0DB2CCD77}"/>
                    </a:ext>
                  </a:extLst>
                </p14:cNvPr>
                <p14:cNvContentPartPr/>
                <p14:nvPr/>
              </p14:nvContentPartPr>
              <p14:xfrm>
                <a:off x="10552787" y="1221907"/>
                <a:ext cx="9720" cy="92520"/>
              </p14:xfrm>
            </p:contentPart>
          </mc:Choice>
          <mc:Fallback xmlns="">
            <p:pic>
              <p:nvPicPr>
                <p:cNvPr id="37" name="Freihand 36">
                  <a:extLst>
                    <a:ext uri="{FF2B5EF4-FFF2-40B4-BE49-F238E27FC236}">
                      <a16:creationId xmlns:a16="http://schemas.microsoft.com/office/drawing/2014/main" id="{710173B7-21F9-4576-84B8-EDF0DB2CCD77}"/>
                    </a:ext>
                  </a:extLst>
                </p:cNvPr>
                <p:cNvPicPr/>
                <p:nvPr/>
              </p:nvPicPr>
              <p:blipFill>
                <a:blip r:embed="rId56"/>
                <a:stretch>
                  <a:fillRect/>
                </a:stretch>
              </p:blipFill>
              <p:spPr>
                <a:xfrm>
                  <a:off x="10548467" y="1217587"/>
                  <a:ext cx="183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8" name="Freihand 37">
                  <a:extLst>
                    <a:ext uri="{FF2B5EF4-FFF2-40B4-BE49-F238E27FC236}">
                      <a16:creationId xmlns:a16="http://schemas.microsoft.com/office/drawing/2014/main" id="{E0B7F961-9D0C-435F-B453-6D316C1A2B0E}"/>
                    </a:ext>
                  </a:extLst>
                </p14:cNvPr>
                <p14:cNvContentPartPr/>
                <p14:nvPr/>
              </p14:nvContentPartPr>
              <p14:xfrm>
                <a:off x="10612907" y="1204627"/>
                <a:ext cx="103680" cy="99360"/>
              </p14:xfrm>
            </p:contentPart>
          </mc:Choice>
          <mc:Fallback xmlns="">
            <p:pic>
              <p:nvPicPr>
                <p:cNvPr id="38" name="Freihand 37">
                  <a:extLst>
                    <a:ext uri="{FF2B5EF4-FFF2-40B4-BE49-F238E27FC236}">
                      <a16:creationId xmlns:a16="http://schemas.microsoft.com/office/drawing/2014/main" id="{E0B7F961-9D0C-435F-B453-6D316C1A2B0E}"/>
                    </a:ext>
                  </a:extLst>
                </p:cNvPr>
                <p:cNvPicPr/>
                <p:nvPr/>
              </p:nvPicPr>
              <p:blipFill>
                <a:blip r:embed="rId58"/>
                <a:stretch>
                  <a:fillRect/>
                </a:stretch>
              </p:blipFill>
              <p:spPr>
                <a:xfrm>
                  <a:off x="10608587" y="1200307"/>
                  <a:ext cx="1123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9" name="Freihand 38">
                  <a:extLst>
                    <a:ext uri="{FF2B5EF4-FFF2-40B4-BE49-F238E27FC236}">
                      <a16:creationId xmlns:a16="http://schemas.microsoft.com/office/drawing/2014/main" id="{417EF1CD-4CF3-4FC1-A3B0-4E2549E7AF87}"/>
                    </a:ext>
                  </a:extLst>
                </p14:cNvPr>
                <p14:cNvContentPartPr/>
                <p14:nvPr/>
              </p14:nvContentPartPr>
              <p14:xfrm>
                <a:off x="10647827" y="1127947"/>
                <a:ext cx="56160" cy="29520"/>
              </p14:xfrm>
            </p:contentPart>
          </mc:Choice>
          <mc:Fallback xmlns="">
            <p:pic>
              <p:nvPicPr>
                <p:cNvPr id="39" name="Freihand 38">
                  <a:extLst>
                    <a:ext uri="{FF2B5EF4-FFF2-40B4-BE49-F238E27FC236}">
                      <a16:creationId xmlns:a16="http://schemas.microsoft.com/office/drawing/2014/main" id="{417EF1CD-4CF3-4FC1-A3B0-4E2549E7AF87}"/>
                    </a:ext>
                  </a:extLst>
                </p:cNvPr>
                <p:cNvPicPr/>
                <p:nvPr/>
              </p:nvPicPr>
              <p:blipFill>
                <a:blip r:embed="rId60"/>
                <a:stretch>
                  <a:fillRect/>
                </a:stretch>
              </p:blipFill>
              <p:spPr>
                <a:xfrm>
                  <a:off x="10643507" y="1123627"/>
                  <a:ext cx="648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2B944DD9-74F2-47E3-B499-BC2C3CEEDB76}"/>
                    </a:ext>
                  </a:extLst>
                </p14:cNvPr>
                <p14:cNvContentPartPr/>
                <p14:nvPr/>
              </p14:nvContentPartPr>
              <p14:xfrm>
                <a:off x="10761947" y="1063867"/>
                <a:ext cx="205560" cy="240840"/>
              </p14:xfrm>
            </p:contentPart>
          </mc:Choice>
          <mc:Fallback xmlns="">
            <p:pic>
              <p:nvPicPr>
                <p:cNvPr id="40" name="Freihand 39">
                  <a:extLst>
                    <a:ext uri="{FF2B5EF4-FFF2-40B4-BE49-F238E27FC236}">
                      <a16:creationId xmlns:a16="http://schemas.microsoft.com/office/drawing/2014/main" id="{2B944DD9-74F2-47E3-B499-BC2C3CEEDB76}"/>
                    </a:ext>
                  </a:extLst>
                </p:cNvPr>
                <p:cNvPicPr/>
                <p:nvPr/>
              </p:nvPicPr>
              <p:blipFill>
                <a:blip r:embed="rId62"/>
                <a:stretch>
                  <a:fillRect/>
                </a:stretch>
              </p:blipFill>
              <p:spPr>
                <a:xfrm>
                  <a:off x="10757627" y="1059547"/>
                  <a:ext cx="21420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EB5C1C5B-6BB3-4F99-87A6-32A15D8AAA4F}"/>
                    </a:ext>
                  </a:extLst>
                </p14:cNvPr>
                <p14:cNvContentPartPr/>
                <p14:nvPr/>
              </p14:nvContentPartPr>
              <p14:xfrm>
                <a:off x="10958147" y="1288147"/>
                <a:ext cx="11160" cy="16200"/>
              </p14:xfrm>
            </p:contentPart>
          </mc:Choice>
          <mc:Fallback xmlns="">
            <p:pic>
              <p:nvPicPr>
                <p:cNvPr id="41" name="Freihand 40">
                  <a:extLst>
                    <a:ext uri="{FF2B5EF4-FFF2-40B4-BE49-F238E27FC236}">
                      <a16:creationId xmlns:a16="http://schemas.microsoft.com/office/drawing/2014/main" id="{EB5C1C5B-6BB3-4F99-87A6-32A15D8AAA4F}"/>
                    </a:ext>
                  </a:extLst>
                </p:cNvPr>
                <p:cNvPicPr/>
                <p:nvPr/>
              </p:nvPicPr>
              <p:blipFill>
                <a:blip r:embed="rId64"/>
                <a:stretch>
                  <a:fillRect/>
                </a:stretch>
              </p:blipFill>
              <p:spPr>
                <a:xfrm>
                  <a:off x="10953827" y="1283827"/>
                  <a:ext cx="19800" cy="24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5">
            <p14:nvContentPartPr>
              <p14:cNvPr id="43" name="Freihand 42">
                <a:extLst>
                  <a:ext uri="{FF2B5EF4-FFF2-40B4-BE49-F238E27FC236}">
                    <a16:creationId xmlns:a16="http://schemas.microsoft.com/office/drawing/2014/main" id="{E82591BE-BD2C-4E4E-B0C0-908C21C1538E}"/>
                  </a:ext>
                </a:extLst>
              </p14:cNvPr>
              <p14:cNvContentPartPr/>
              <p14:nvPr/>
            </p14:nvContentPartPr>
            <p14:xfrm>
              <a:off x="1269827" y="2058547"/>
              <a:ext cx="1513440" cy="14400"/>
            </p14:xfrm>
          </p:contentPart>
        </mc:Choice>
        <mc:Fallback xmlns="">
          <p:pic>
            <p:nvPicPr>
              <p:cNvPr id="43" name="Freihand 42">
                <a:extLst>
                  <a:ext uri="{FF2B5EF4-FFF2-40B4-BE49-F238E27FC236}">
                    <a16:creationId xmlns:a16="http://schemas.microsoft.com/office/drawing/2014/main" id="{E82591BE-BD2C-4E4E-B0C0-908C21C1538E}"/>
                  </a:ext>
                </a:extLst>
              </p:cNvPr>
              <p:cNvPicPr/>
              <p:nvPr/>
            </p:nvPicPr>
            <p:blipFill>
              <a:blip r:embed="rId66"/>
              <a:stretch>
                <a:fillRect/>
              </a:stretch>
            </p:blipFill>
            <p:spPr>
              <a:xfrm>
                <a:off x="1265507" y="2054227"/>
                <a:ext cx="1522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4" name="Freihand 43">
                <a:extLst>
                  <a:ext uri="{FF2B5EF4-FFF2-40B4-BE49-F238E27FC236}">
                    <a16:creationId xmlns:a16="http://schemas.microsoft.com/office/drawing/2014/main" id="{255C3A93-0C7E-47B5-A02F-4054905C41BD}"/>
                  </a:ext>
                </a:extLst>
              </p14:cNvPr>
              <p14:cNvContentPartPr/>
              <p14:nvPr/>
            </p14:nvContentPartPr>
            <p14:xfrm>
              <a:off x="1239587" y="2055667"/>
              <a:ext cx="1211760" cy="63000"/>
            </p14:xfrm>
          </p:contentPart>
        </mc:Choice>
        <mc:Fallback xmlns="">
          <p:pic>
            <p:nvPicPr>
              <p:cNvPr id="44" name="Freihand 43">
                <a:extLst>
                  <a:ext uri="{FF2B5EF4-FFF2-40B4-BE49-F238E27FC236}">
                    <a16:creationId xmlns:a16="http://schemas.microsoft.com/office/drawing/2014/main" id="{255C3A93-0C7E-47B5-A02F-4054905C41BD}"/>
                  </a:ext>
                </a:extLst>
              </p:cNvPr>
              <p:cNvPicPr/>
              <p:nvPr/>
            </p:nvPicPr>
            <p:blipFill>
              <a:blip r:embed="rId68"/>
              <a:stretch>
                <a:fillRect/>
              </a:stretch>
            </p:blipFill>
            <p:spPr>
              <a:xfrm>
                <a:off x="1235267" y="2051347"/>
                <a:ext cx="1220400" cy="71640"/>
              </a:xfrm>
              <a:prstGeom prst="rect">
                <a:avLst/>
              </a:prstGeom>
            </p:spPr>
          </p:pic>
        </mc:Fallback>
      </mc:AlternateContent>
      <p:grpSp>
        <p:nvGrpSpPr>
          <p:cNvPr id="47" name="Gruppieren 46">
            <a:extLst>
              <a:ext uri="{FF2B5EF4-FFF2-40B4-BE49-F238E27FC236}">
                <a16:creationId xmlns:a16="http://schemas.microsoft.com/office/drawing/2014/main" id="{4740587D-5882-4DEA-A5BF-8B9CEBF52F2F}"/>
              </a:ext>
            </a:extLst>
          </p:cNvPr>
          <p:cNvGrpSpPr/>
          <p:nvPr/>
        </p:nvGrpSpPr>
        <p:grpSpPr>
          <a:xfrm>
            <a:off x="2527667" y="1444027"/>
            <a:ext cx="807120" cy="424440"/>
            <a:chOff x="2527667" y="1444027"/>
            <a:chExt cx="807120" cy="424440"/>
          </a:xfrm>
        </p:grpSpPr>
        <mc:AlternateContent xmlns:mc="http://schemas.openxmlformats.org/markup-compatibility/2006" xmlns:p14="http://schemas.microsoft.com/office/powerpoint/2010/main">
          <mc:Choice Requires="p14">
            <p:contentPart p14:bwMode="auto" r:id="rId69">
              <p14:nvContentPartPr>
                <p14:cNvPr id="45" name="Freihand 44">
                  <a:extLst>
                    <a:ext uri="{FF2B5EF4-FFF2-40B4-BE49-F238E27FC236}">
                      <a16:creationId xmlns:a16="http://schemas.microsoft.com/office/drawing/2014/main" id="{90067ACB-D0E7-4636-8A37-99392C4AE065}"/>
                    </a:ext>
                  </a:extLst>
                </p14:cNvPr>
                <p14:cNvContentPartPr/>
                <p14:nvPr/>
              </p14:nvContentPartPr>
              <p14:xfrm>
                <a:off x="2527667" y="1534027"/>
                <a:ext cx="611640" cy="334440"/>
              </p14:xfrm>
            </p:contentPart>
          </mc:Choice>
          <mc:Fallback xmlns="">
            <p:pic>
              <p:nvPicPr>
                <p:cNvPr id="45" name="Freihand 44">
                  <a:extLst>
                    <a:ext uri="{FF2B5EF4-FFF2-40B4-BE49-F238E27FC236}">
                      <a16:creationId xmlns:a16="http://schemas.microsoft.com/office/drawing/2014/main" id="{90067ACB-D0E7-4636-8A37-99392C4AE065}"/>
                    </a:ext>
                  </a:extLst>
                </p:cNvPr>
                <p:cNvPicPr/>
                <p:nvPr/>
              </p:nvPicPr>
              <p:blipFill>
                <a:blip r:embed="rId70"/>
                <a:stretch>
                  <a:fillRect/>
                </a:stretch>
              </p:blipFill>
              <p:spPr>
                <a:xfrm>
                  <a:off x="2523347" y="1529707"/>
                  <a:ext cx="620280" cy="3430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6" name="Freihand 45">
                  <a:extLst>
                    <a:ext uri="{FF2B5EF4-FFF2-40B4-BE49-F238E27FC236}">
                      <a16:creationId xmlns:a16="http://schemas.microsoft.com/office/drawing/2014/main" id="{CE7DCCB8-A306-4271-A84B-2CE0E809F84F}"/>
                    </a:ext>
                  </a:extLst>
                </p14:cNvPr>
                <p14:cNvContentPartPr/>
                <p14:nvPr/>
              </p14:nvContentPartPr>
              <p14:xfrm>
                <a:off x="3080987" y="1444027"/>
                <a:ext cx="253800" cy="144000"/>
              </p14:xfrm>
            </p:contentPart>
          </mc:Choice>
          <mc:Fallback xmlns="">
            <p:pic>
              <p:nvPicPr>
                <p:cNvPr id="46" name="Freihand 45">
                  <a:extLst>
                    <a:ext uri="{FF2B5EF4-FFF2-40B4-BE49-F238E27FC236}">
                      <a16:creationId xmlns:a16="http://schemas.microsoft.com/office/drawing/2014/main" id="{CE7DCCB8-A306-4271-A84B-2CE0E809F84F}"/>
                    </a:ext>
                  </a:extLst>
                </p:cNvPr>
                <p:cNvPicPr/>
                <p:nvPr/>
              </p:nvPicPr>
              <p:blipFill>
                <a:blip r:embed="rId72"/>
                <a:stretch>
                  <a:fillRect/>
                </a:stretch>
              </p:blipFill>
              <p:spPr>
                <a:xfrm>
                  <a:off x="3076667" y="1439707"/>
                  <a:ext cx="262440" cy="152640"/>
                </a:xfrm>
                <a:prstGeom prst="rect">
                  <a:avLst/>
                </a:prstGeom>
              </p:spPr>
            </p:pic>
          </mc:Fallback>
        </mc:AlternateContent>
      </p:grpSp>
      <p:grpSp>
        <p:nvGrpSpPr>
          <p:cNvPr id="78" name="Gruppieren 77">
            <a:extLst>
              <a:ext uri="{FF2B5EF4-FFF2-40B4-BE49-F238E27FC236}">
                <a16:creationId xmlns:a16="http://schemas.microsoft.com/office/drawing/2014/main" id="{C27ACEBA-8525-4FDB-B1BD-96E51AC9ACAF}"/>
              </a:ext>
            </a:extLst>
          </p:cNvPr>
          <p:cNvGrpSpPr/>
          <p:nvPr/>
        </p:nvGrpSpPr>
        <p:grpSpPr>
          <a:xfrm>
            <a:off x="5861267" y="2112547"/>
            <a:ext cx="509400" cy="192960"/>
            <a:chOff x="5861267" y="2112547"/>
            <a:chExt cx="509400" cy="192960"/>
          </a:xfrm>
        </p:grpSpPr>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A6D98434-FC95-4131-934F-11D17FD80F4E}"/>
                    </a:ext>
                  </a:extLst>
                </p14:cNvPr>
                <p14:cNvContentPartPr/>
                <p14:nvPr/>
              </p14:nvContentPartPr>
              <p14:xfrm>
                <a:off x="5973587" y="2189587"/>
                <a:ext cx="397080" cy="42840"/>
              </p14:xfrm>
            </p:contentPart>
          </mc:Choice>
          <mc:Fallback xmlns="">
            <p:pic>
              <p:nvPicPr>
                <p:cNvPr id="48" name="Freihand 47">
                  <a:extLst>
                    <a:ext uri="{FF2B5EF4-FFF2-40B4-BE49-F238E27FC236}">
                      <a16:creationId xmlns:a16="http://schemas.microsoft.com/office/drawing/2014/main" id="{A6D98434-FC95-4131-934F-11D17FD80F4E}"/>
                    </a:ext>
                  </a:extLst>
                </p:cNvPr>
                <p:cNvPicPr/>
                <p:nvPr/>
              </p:nvPicPr>
              <p:blipFill>
                <a:blip r:embed="rId74"/>
                <a:stretch>
                  <a:fillRect/>
                </a:stretch>
              </p:blipFill>
              <p:spPr>
                <a:xfrm>
                  <a:off x="5969267" y="2185267"/>
                  <a:ext cx="40572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F6FCF2E8-77BA-468D-8D93-13FF77D393F0}"/>
                    </a:ext>
                  </a:extLst>
                </p14:cNvPr>
                <p14:cNvContentPartPr/>
                <p14:nvPr/>
              </p14:nvContentPartPr>
              <p14:xfrm>
                <a:off x="5861267" y="2112547"/>
                <a:ext cx="324360" cy="192960"/>
              </p14:xfrm>
            </p:contentPart>
          </mc:Choice>
          <mc:Fallback xmlns="">
            <p:pic>
              <p:nvPicPr>
                <p:cNvPr id="49" name="Freihand 48">
                  <a:extLst>
                    <a:ext uri="{FF2B5EF4-FFF2-40B4-BE49-F238E27FC236}">
                      <a16:creationId xmlns:a16="http://schemas.microsoft.com/office/drawing/2014/main" id="{F6FCF2E8-77BA-468D-8D93-13FF77D393F0}"/>
                    </a:ext>
                  </a:extLst>
                </p:cNvPr>
                <p:cNvPicPr/>
                <p:nvPr/>
              </p:nvPicPr>
              <p:blipFill>
                <a:blip r:embed="rId76"/>
                <a:stretch>
                  <a:fillRect/>
                </a:stretch>
              </p:blipFill>
              <p:spPr>
                <a:xfrm>
                  <a:off x="5856947" y="2108227"/>
                  <a:ext cx="333000" cy="201600"/>
                </a:xfrm>
                <a:prstGeom prst="rect">
                  <a:avLst/>
                </a:prstGeom>
              </p:spPr>
            </p:pic>
          </mc:Fallback>
        </mc:AlternateContent>
      </p:grpSp>
      <p:grpSp>
        <p:nvGrpSpPr>
          <p:cNvPr id="77" name="Gruppieren 76">
            <a:extLst>
              <a:ext uri="{FF2B5EF4-FFF2-40B4-BE49-F238E27FC236}">
                <a16:creationId xmlns:a16="http://schemas.microsoft.com/office/drawing/2014/main" id="{92D1320F-3082-48D2-BA7C-40E0373C784A}"/>
              </a:ext>
            </a:extLst>
          </p:cNvPr>
          <p:cNvGrpSpPr/>
          <p:nvPr/>
        </p:nvGrpSpPr>
        <p:grpSpPr>
          <a:xfrm>
            <a:off x="6755147" y="2007427"/>
            <a:ext cx="339120" cy="296280"/>
            <a:chOff x="6755147" y="2007427"/>
            <a:chExt cx="339120" cy="296280"/>
          </a:xfrm>
        </p:grpSpPr>
        <mc:AlternateContent xmlns:mc="http://schemas.openxmlformats.org/markup-compatibility/2006" xmlns:p14="http://schemas.microsoft.com/office/powerpoint/2010/main">
          <mc:Choice Requires="p14">
            <p:contentPart p14:bwMode="auto" r:id="rId77">
              <p14:nvContentPartPr>
                <p14:cNvPr id="50" name="Freihand 49">
                  <a:extLst>
                    <a:ext uri="{FF2B5EF4-FFF2-40B4-BE49-F238E27FC236}">
                      <a16:creationId xmlns:a16="http://schemas.microsoft.com/office/drawing/2014/main" id="{5DACC54F-B4A4-410E-9B95-771E19295E14}"/>
                    </a:ext>
                  </a:extLst>
                </p14:cNvPr>
                <p14:cNvContentPartPr/>
                <p14:nvPr/>
              </p14:nvContentPartPr>
              <p14:xfrm>
                <a:off x="6755147" y="2007427"/>
                <a:ext cx="151920" cy="296280"/>
              </p14:xfrm>
            </p:contentPart>
          </mc:Choice>
          <mc:Fallback xmlns="">
            <p:pic>
              <p:nvPicPr>
                <p:cNvPr id="50" name="Freihand 49">
                  <a:extLst>
                    <a:ext uri="{FF2B5EF4-FFF2-40B4-BE49-F238E27FC236}">
                      <a16:creationId xmlns:a16="http://schemas.microsoft.com/office/drawing/2014/main" id="{5DACC54F-B4A4-410E-9B95-771E19295E14}"/>
                    </a:ext>
                  </a:extLst>
                </p:cNvPr>
                <p:cNvPicPr/>
                <p:nvPr/>
              </p:nvPicPr>
              <p:blipFill>
                <a:blip r:embed="rId78"/>
                <a:stretch>
                  <a:fillRect/>
                </a:stretch>
              </p:blipFill>
              <p:spPr>
                <a:xfrm>
                  <a:off x="6750827" y="2003107"/>
                  <a:ext cx="1605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03A2F636-C5AC-4880-9583-483879C9DAA8}"/>
                    </a:ext>
                  </a:extLst>
                </p14:cNvPr>
                <p14:cNvContentPartPr/>
                <p14:nvPr/>
              </p14:nvContentPartPr>
              <p14:xfrm>
                <a:off x="6945227" y="2109667"/>
                <a:ext cx="149040" cy="110160"/>
              </p14:xfrm>
            </p:contentPart>
          </mc:Choice>
          <mc:Fallback xmlns="">
            <p:pic>
              <p:nvPicPr>
                <p:cNvPr id="51" name="Freihand 50">
                  <a:extLst>
                    <a:ext uri="{FF2B5EF4-FFF2-40B4-BE49-F238E27FC236}">
                      <a16:creationId xmlns:a16="http://schemas.microsoft.com/office/drawing/2014/main" id="{03A2F636-C5AC-4880-9583-483879C9DAA8}"/>
                    </a:ext>
                  </a:extLst>
                </p:cNvPr>
                <p:cNvPicPr/>
                <p:nvPr/>
              </p:nvPicPr>
              <p:blipFill>
                <a:blip r:embed="rId80"/>
                <a:stretch>
                  <a:fillRect/>
                </a:stretch>
              </p:blipFill>
              <p:spPr>
                <a:xfrm>
                  <a:off x="6940907" y="2105347"/>
                  <a:ext cx="157680" cy="118800"/>
                </a:xfrm>
                <a:prstGeom prst="rect">
                  <a:avLst/>
                </a:prstGeom>
              </p:spPr>
            </p:pic>
          </mc:Fallback>
        </mc:AlternateContent>
      </p:grpSp>
      <p:grpSp>
        <p:nvGrpSpPr>
          <p:cNvPr id="76" name="Gruppieren 75">
            <a:extLst>
              <a:ext uri="{FF2B5EF4-FFF2-40B4-BE49-F238E27FC236}">
                <a16:creationId xmlns:a16="http://schemas.microsoft.com/office/drawing/2014/main" id="{A4A27A55-AEE7-4271-BE5D-8AE8FBC958D2}"/>
              </a:ext>
            </a:extLst>
          </p:cNvPr>
          <p:cNvGrpSpPr/>
          <p:nvPr/>
        </p:nvGrpSpPr>
        <p:grpSpPr>
          <a:xfrm>
            <a:off x="7327547" y="1946947"/>
            <a:ext cx="1020240" cy="406080"/>
            <a:chOff x="7327547" y="1946947"/>
            <a:chExt cx="1020240" cy="406080"/>
          </a:xfrm>
        </p:grpSpPr>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2AD64E2E-C25E-41A0-8F7D-87D5D578869F}"/>
                    </a:ext>
                  </a:extLst>
                </p14:cNvPr>
                <p14:cNvContentPartPr/>
                <p14:nvPr/>
              </p14:nvContentPartPr>
              <p14:xfrm>
                <a:off x="7327547" y="1982227"/>
                <a:ext cx="238320" cy="186120"/>
              </p14:xfrm>
            </p:contentPart>
          </mc:Choice>
          <mc:Fallback xmlns="">
            <p:pic>
              <p:nvPicPr>
                <p:cNvPr id="52" name="Freihand 51">
                  <a:extLst>
                    <a:ext uri="{FF2B5EF4-FFF2-40B4-BE49-F238E27FC236}">
                      <a16:creationId xmlns:a16="http://schemas.microsoft.com/office/drawing/2014/main" id="{2AD64E2E-C25E-41A0-8F7D-87D5D578869F}"/>
                    </a:ext>
                  </a:extLst>
                </p:cNvPr>
                <p:cNvPicPr/>
                <p:nvPr/>
              </p:nvPicPr>
              <p:blipFill>
                <a:blip r:embed="rId82"/>
                <a:stretch>
                  <a:fillRect/>
                </a:stretch>
              </p:blipFill>
              <p:spPr>
                <a:xfrm>
                  <a:off x="7323227" y="1977907"/>
                  <a:ext cx="24696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3" name="Freihand 52">
                  <a:extLst>
                    <a:ext uri="{FF2B5EF4-FFF2-40B4-BE49-F238E27FC236}">
                      <a16:creationId xmlns:a16="http://schemas.microsoft.com/office/drawing/2014/main" id="{4E1F1C56-E3D6-4C8C-85CB-4F252BC2D513}"/>
                    </a:ext>
                  </a:extLst>
                </p14:cNvPr>
                <p14:cNvContentPartPr/>
                <p14:nvPr/>
              </p14:nvContentPartPr>
              <p14:xfrm>
                <a:off x="7537067" y="2003467"/>
                <a:ext cx="58320" cy="13320"/>
              </p14:xfrm>
            </p:contentPart>
          </mc:Choice>
          <mc:Fallback xmlns="">
            <p:pic>
              <p:nvPicPr>
                <p:cNvPr id="53" name="Freihand 52">
                  <a:extLst>
                    <a:ext uri="{FF2B5EF4-FFF2-40B4-BE49-F238E27FC236}">
                      <a16:creationId xmlns:a16="http://schemas.microsoft.com/office/drawing/2014/main" id="{4E1F1C56-E3D6-4C8C-85CB-4F252BC2D513}"/>
                    </a:ext>
                  </a:extLst>
                </p:cNvPr>
                <p:cNvPicPr/>
                <p:nvPr/>
              </p:nvPicPr>
              <p:blipFill>
                <a:blip r:embed="rId84"/>
                <a:stretch>
                  <a:fillRect/>
                </a:stretch>
              </p:blipFill>
              <p:spPr>
                <a:xfrm>
                  <a:off x="7532747" y="1999147"/>
                  <a:ext cx="669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 name="Freihand 53">
                  <a:extLst>
                    <a:ext uri="{FF2B5EF4-FFF2-40B4-BE49-F238E27FC236}">
                      <a16:creationId xmlns:a16="http://schemas.microsoft.com/office/drawing/2014/main" id="{4BE9D7B0-7A86-43DC-99BA-2F2184D00AD2}"/>
                    </a:ext>
                  </a:extLst>
                </p14:cNvPr>
                <p14:cNvContentPartPr/>
                <p14:nvPr/>
              </p14:nvContentPartPr>
              <p14:xfrm>
                <a:off x="7577747" y="2054587"/>
                <a:ext cx="136080" cy="114480"/>
              </p14:xfrm>
            </p:contentPart>
          </mc:Choice>
          <mc:Fallback xmlns="">
            <p:pic>
              <p:nvPicPr>
                <p:cNvPr id="54" name="Freihand 53">
                  <a:extLst>
                    <a:ext uri="{FF2B5EF4-FFF2-40B4-BE49-F238E27FC236}">
                      <a16:creationId xmlns:a16="http://schemas.microsoft.com/office/drawing/2014/main" id="{4BE9D7B0-7A86-43DC-99BA-2F2184D00AD2}"/>
                    </a:ext>
                  </a:extLst>
                </p:cNvPr>
                <p:cNvPicPr/>
                <p:nvPr/>
              </p:nvPicPr>
              <p:blipFill>
                <a:blip r:embed="rId86"/>
                <a:stretch>
                  <a:fillRect/>
                </a:stretch>
              </p:blipFill>
              <p:spPr>
                <a:xfrm>
                  <a:off x="7573427" y="2050267"/>
                  <a:ext cx="144720" cy="1231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5" name="Freihand 54">
                  <a:extLst>
                    <a:ext uri="{FF2B5EF4-FFF2-40B4-BE49-F238E27FC236}">
                      <a16:creationId xmlns:a16="http://schemas.microsoft.com/office/drawing/2014/main" id="{96793CDF-F965-414B-B170-9D054874BDF9}"/>
                    </a:ext>
                  </a:extLst>
                </p14:cNvPr>
                <p14:cNvContentPartPr/>
                <p14:nvPr/>
              </p14:nvContentPartPr>
              <p14:xfrm>
                <a:off x="7407107" y="1946947"/>
                <a:ext cx="21240" cy="129960"/>
              </p14:xfrm>
            </p:contentPart>
          </mc:Choice>
          <mc:Fallback xmlns="">
            <p:pic>
              <p:nvPicPr>
                <p:cNvPr id="55" name="Freihand 54">
                  <a:extLst>
                    <a:ext uri="{FF2B5EF4-FFF2-40B4-BE49-F238E27FC236}">
                      <a16:creationId xmlns:a16="http://schemas.microsoft.com/office/drawing/2014/main" id="{96793CDF-F965-414B-B170-9D054874BDF9}"/>
                    </a:ext>
                  </a:extLst>
                </p:cNvPr>
                <p:cNvPicPr/>
                <p:nvPr/>
              </p:nvPicPr>
              <p:blipFill>
                <a:blip r:embed="rId88"/>
                <a:stretch>
                  <a:fillRect/>
                </a:stretch>
              </p:blipFill>
              <p:spPr>
                <a:xfrm>
                  <a:off x="7402787" y="1942627"/>
                  <a:ext cx="298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6" name="Freihand 55">
                  <a:extLst>
                    <a:ext uri="{FF2B5EF4-FFF2-40B4-BE49-F238E27FC236}">
                      <a16:creationId xmlns:a16="http://schemas.microsoft.com/office/drawing/2014/main" id="{96296A4A-A969-42E9-AD98-A615EBAE8B53}"/>
                    </a:ext>
                  </a:extLst>
                </p14:cNvPr>
                <p14:cNvContentPartPr/>
                <p14:nvPr/>
              </p14:nvContentPartPr>
              <p14:xfrm>
                <a:off x="7904627" y="2048107"/>
                <a:ext cx="89280" cy="304920"/>
              </p14:xfrm>
            </p:contentPart>
          </mc:Choice>
          <mc:Fallback xmlns="">
            <p:pic>
              <p:nvPicPr>
                <p:cNvPr id="56" name="Freihand 55">
                  <a:extLst>
                    <a:ext uri="{FF2B5EF4-FFF2-40B4-BE49-F238E27FC236}">
                      <a16:creationId xmlns:a16="http://schemas.microsoft.com/office/drawing/2014/main" id="{96296A4A-A969-42E9-AD98-A615EBAE8B53}"/>
                    </a:ext>
                  </a:extLst>
                </p:cNvPr>
                <p:cNvPicPr/>
                <p:nvPr/>
              </p:nvPicPr>
              <p:blipFill>
                <a:blip r:embed="rId90"/>
                <a:stretch>
                  <a:fillRect/>
                </a:stretch>
              </p:blipFill>
              <p:spPr>
                <a:xfrm>
                  <a:off x="7900307" y="2043787"/>
                  <a:ext cx="97920"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273CC6B6-3074-4AF8-83E4-F5A810596851}"/>
                    </a:ext>
                  </a:extLst>
                </p14:cNvPr>
                <p14:cNvContentPartPr/>
                <p14:nvPr/>
              </p14:nvContentPartPr>
              <p14:xfrm>
                <a:off x="8042507" y="2055667"/>
                <a:ext cx="305280" cy="70200"/>
              </p14:xfrm>
            </p:contentPart>
          </mc:Choice>
          <mc:Fallback xmlns="">
            <p:pic>
              <p:nvPicPr>
                <p:cNvPr id="57" name="Freihand 56">
                  <a:extLst>
                    <a:ext uri="{FF2B5EF4-FFF2-40B4-BE49-F238E27FC236}">
                      <a16:creationId xmlns:a16="http://schemas.microsoft.com/office/drawing/2014/main" id="{273CC6B6-3074-4AF8-83E4-F5A810596851}"/>
                    </a:ext>
                  </a:extLst>
                </p:cNvPr>
                <p:cNvPicPr/>
                <p:nvPr/>
              </p:nvPicPr>
              <p:blipFill>
                <a:blip r:embed="rId92"/>
                <a:stretch>
                  <a:fillRect/>
                </a:stretch>
              </p:blipFill>
              <p:spPr>
                <a:xfrm>
                  <a:off x="8038187" y="2051347"/>
                  <a:ext cx="313920" cy="78840"/>
                </a:xfrm>
                <a:prstGeom prst="rect">
                  <a:avLst/>
                </a:prstGeom>
              </p:spPr>
            </p:pic>
          </mc:Fallback>
        </mc:AlternateContent>
      </p:grpSp>
      <p:grpSp>
        <p:nvGrpSpPr>
          <p:cNvPr id="75" name="Gruppieren 74">
            <a:extLst>
              <a:ext uri="{FF2B5EF4-FFF2-40B4-BE49-F238E27FC236}">
                <a16:creationId xmlns:a16="http://schemas.microsoft.com/office/drawing/2014/main" id="{DF406918-51B4-4F7B-8785-2B7BF56323A2}"/>
              </a:ext>
            </a:extLst>
          </p:cNvPr>
          <p:cNvGrpSpPr/>
          <p:nvPr/>
        </p:nvGrpSpPr>
        <p:grpSpPr>
          <a:xfrm>
            <a:off x="8544347" y="1910947"/>
            <a:ext cx="631440" cy="209520"/>
            <a:chOff x="8544347" y="1910947"/>
            <a:chExt cx="631440" cy="209520"/>
          </a:xfrm>
        </p:grpSpPr>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574C7545-97FE-4352-9A33-1B8DAFB70478}"/>
                    </a:ext>
                  </a:extLst>
                </p14:cNvPr>
                <p14:cNvContentPartPr/>
                <p14:nvPr/>
              </p14:nvContentPartPr>
              <p14:xfrm>
                <a:off x="8544347" y="2019667"/>
                <a:ext cx="161640" cy="100800"/>
              </p14:xfrm>
            </p:contentPart>
          </mc:Choice>
          <mc:Fallback xmlns="">
            <p:pic>
              <p:nvPicPr>
                <p:cNvPr id="58" name="Freihand 57">
                  <a:extLst>
                    <a:ext uri="{FF2B5EF4-FFF2-40B4-BE49-F238E27FC236}">
                      <a16:creationId xmlns:a16="http://schemas.microsoft.com/office/drawing/2014/main" id="{574C7545-97FE-4352-9A33-1B8DAFB70478}"/>
                    </a:ext>
                  </a:extLst>
                </p:cNvPr>
                <p:cNvPicPr/>
                <p:nvPr/>
              </p:nvPicPr>
              <p:blipFill>
                <a:blip r:embed="rId94"/>
                <a:stretch>
                  <a:fillRect/>
                </a:stretch>
              </p:blipFill>
              <p:spPr>
                <a:xfrm>
                  <a:off x="8540027" y="2015347"/>
                  <a:ext cx="1702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A8A67077-EC1D-4389-A7DD-E7CBBA9E1E66}"/>
                    </a:ext>
                  </a:extLst>
                </p14:cNvPr>
                <p14:cNvContentPartPr/>
                <p14:nvPr/>
              </p14:nvContentPartPr>
              <p14:xfrm>
                <a:off x="8734427" y="2003467"/>
                <a:ext cx="224640" cy="87840"/>
              </p14:xfrm>
            </p:contentPart>
          </mc:Choice>
          <mc:Fallback xmlns="">
            <p:pic>
              <p:nvPicPr>
                <p:cNvPr id="59" name="Freihand 58">
                  <a:extLst>
                    <a:ext uri="{FF2B5EF4-FFF2-40B4-BE49-F238E27FC236}">
                      <a16:creationId xmlns:a16="http://schemas.microsoft.com/office/drawing/2014/main" id="{A8A67077-EC1D-4389-A7DD-E7CBBA9E1E66}"/>
                    </a:ext>
                  </a:extLst>
                </p:cNvPr>
                <p:cNvPicPr/>
                <p:nvPr/>
              </p:nvPicPr>
              <p:blipFill>
                <a:blip r:embed="rId96"/>
                <a:stretch>
                  <a:fillRect/>
                </a:stretch>
              </p:blipFill>
              <p:spPr>
                <a:xfrm>
                  <a:off x="8730107" y="1999147"/>
                  <a:ext cx="23328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0" name="Freihand 59">
                  <a:extLst>
                    <a:ext uri="{FF2B5EF4-FFF2-40B4-BE49-F238E27FC236}">
                      <a16:creationId xmlns:a16="http://schemas.microsoft.com/office/drawing/2014/main" id="{B488CD78-0B2B-4019-9283-32E4AA1E27A4}"/>
                    </a:ext>
                  </a:extLst>
                </p14:cNvPr>
                <p14:cNvContentPartPr/>
                <p14:nvPr/>
              </p14:nvContentPartPr>
              <p14:xfrm>
                <a:off x="8992907" y="1910947"/>
                <a:ext cx="182880" cy="162360"/>
              </p14:xfrm>
            </p:contentPart>
          </mc:Choice>
          <mc:Fallback xmlns="">
            <p:pic>
              <p:nvPicPr>
                <p:cNvPr id="60" name="Freihand 59">
                  <a:extLst>
                    <a:ext uri="{FF2B5EF4-FFF2-40B4-BE49-F238E27FC236}">
                      <a16:creationId xmlns:a16="http://schemas.microsoft.com/office/drawing/2014/main" id="{B488CD78-0B2B-4019-9283-32E4AA1E27A4}"/>
                    </a:ext>
                  </a:extLst>
                </p:cNvPr>
                <p:cNvPicPr/>
                <p:nvPr/>
              </p:nvPicPr>
              <p:blipFill>
                <a:blip r:embed="rId98"/>
                <a:stretch>
                  <a:fillRect/>
                </a:stretch>
              </p:blipFill>
              <p:spPr>
                <a:xfrm>
                  <a:off x="8988227" y="1906627"/>
                  <a:ext cx="191520" cy="171000"/>
                </a:xfrm>
                <a:prstGeom prst="rect">
                  <a:avLst/>
                </a:prstGeom>
              </p:spPr>
            </p:pic>
          </mc:Fallback>
        </mc:AlternateContent>
      </p:grpSp>
      <p:grpSp>
        <p:nvGrpSpPr>
          <p:cNvPr id="74" name="Gruppieren 73">
            <a:extLst>
              <a:ext uri="{FF2B5EF4-FFF2-40B4-BE49-F238E27FC236}">
                <a16:creationId xmlns:a16="http://schemas.microsoft.com/office/drawing/2014/main" id="{2701B817-25E0-4543-97E6-1A1D2EDDF13F}"/>
              </a:ext>
            </a:extLst>
          </p:cNvPr>
          <p:cNvGrpSpPr/>
          <p:nvPr/>
        </p:nvGrpSpPr>
        <p:grpSpPr>
          <a:xfrm>
            <a:off x="9400787" y="1876387"/>
            <a:ext cx="558000" cy="302400"/>
            <a:chOff x="9400787" y="1876387"/>
            <a:chExt cx="558000" cy="302400"/>
          </a:xfrm>
        </p:grpSpPr>
        <mc:AlternateContent xmlns:mc="http://schemas.openxmlformats.org/markup-compatibility/2006" xmlns:p14="http://schemas.microsoft.com/office/powerpoint/2010/main">
          <mc:Choice Requires="p14">
            <p:contentPart p14:bwMode="auto" r:id="rId99">
              <p14:nvContentPartPr>
                <p14:cNvPr id="61" name="Freihand 60">
                  <a:extLst>
                    <a:ext uri="{FF2B5EF4-FFF2-40B4-BE49-F238E27FC236}">
                      <a16:creationId xmlns:a16="http://schemas.microsoft.com/office/drawing/2014/main" id="{7B66FCEB-FBF1-4CCB-B6F6-A6A1BA2A4054}"/>
                    </a:ext>
                  </a:extLst>
                </p14:cNvPr>
                <p14:cNvContentPartPr/>
                <p14:nvPr/>
              </p14:nvContentPartPr>
              <p14:xfrm>
                <a:off x="9400787" y="1876387"/>
                <a:ext cx="127440" cy="209880"/>
              </p14:xfrm>
            </p:contentPart>
          </mc:Choice>
          <mc:Fallback xmlns="">
            <p:pic>
              <p:nvPicPr>
                <p:cNvPr id="61" name="Freihand 60">
                  <a:extLst>
                    <a:ext uri="{FF2B5EF4-FFF2-40B4-BE49-F238E27FC236}">
                      <a16:creationId xmlns:a16="http://schemas.microsoft.com/office/drawing/2014/main" id="{7B66FCEB-FBF1-4CCB-B6F6-A6A1BA2A4054}"/>
                    </a:ext>
                  </a:extLst>
                </p:cNvPr>
                <p:cNvPicPr/>
                <p:nvPr/>
              </p:nvPicPr>
              <p:blipFill>
                <a:blip r:embed="rId100"/>
                <a:stretch>
                  <a:fillRect/>
                </a:stretch>
              </p:blipFill>
              <p:spPr>
                <a:xfrm>
                  <a:off x="9396467" y="1872067"/>
                  <a:ext cx="13608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2" name="Freihand 61">
                  <a:extLst>
                    <a:ext uri="{FF2B5EF4-FFF2-40B4-BE49-F238E27FC236}">
                      <a16:creationId xmlns:a16="http://schemas.microsoft.com/office/drawing/2014/main" id="{50853A7F-76DF-44DF-85D3-C2365943D80F}"/>
                    </a:ext>
                  </a:extLst>
                </p14:cNvPr>
                <p14:cNvContentPartPr/>
                <p14:nvPr/>
              </p14:nvContentPartPr>
              <p14:xfrm>
                <a:off x="9485027" y="1950907"/>
                <a:ext cx="473760" cy="227880"/>
              </p14:xfrm>
            </p:contentPart>
          </mc:Choice>
          <mc:Fallback xmlns="">
            <p:pic>
              <p:nvPicPr>
                <p:cNvPr id="62" name="Freihand 61">
                  <a:extLst>
                    <a:ext uri="{FF2B5EF4-FFF2-40B4-BE49-F238E27FC236}">
                      <a16:creationId xmlns:a16="http://schemas.microsoft.com/office/drawing/2014/main" id="{50853A7F-76DF-44DF-85D3-C2365943D80F}"/>
                    </a:ext>
                  </a:extLst>
                </p:cNvPr>
                <p:cNvPicPr/>
                <p:nvPr/>
              </p:nvPicPr>
              <p:blipFill>
                <a:blip r:embed="rId102"/>
                <a:stretch>
                  <a:fillRect/>
                </a:stretch>
              </p:blipFill>
              <p:spPr>
                <a:xfrm>
                  <a:off x="9480707" y="1946587"/>
                  <a:ext cx="482400" cy="236520"/>
                </a:xfrm>
                <a:prstGeom prst="rect">
                  <a:avLst/>
                </a:prstGeom>
              </p:spPr>
            </p:pic>
          </mc:Fallback>
        </mc:AlternateContent>
      </p:grpSp>
      <p:grpSp>
        <p:nvGrpSpPr>
          <p:cNvPr id="73" name="Gruppieren 72">
            <a:extLst>
              <a:ext uri="{FF2B5EF4-FFF2-40B4-BE49-F238E27FC236}">
                <a16:creationId xmlns:a16="http://schemas.microsoft.com/office/drawing/2014/main" id="{3EBF2056-9E04-4637-A038-D25E984A1377}"/>
              </a:ext>
            </a:extLst>
          </p:cNvPr>
          <p:cNvGrpSpPr/>
          <p:nvPr/>
        </p:nvGrpSpPr>
        <p:grpSpPr>
          <a:xfrm>
            <a:off x="10198907" y="1680907"/>
            <a:ext cx="1449720" cy="458640"/>
            <a:chOff x="10198907" y="1680907"/>
            <a:chExt cx="1449720" cy="458640"/>
          </a:xfrm>
        </p:grpSpPr>
        <mc:AlternateContent xmlns:mc="http://schemas.openxmlformats.org/markup-compatibility/2006" xmlns:p14="http://schemas.microsoft.com/office/powerpoint/2010/main">
          <mc:Choice Requires="p14">
            <p:contentPart p14:bwMode="auto" r:id="rId103">
              <p14:nvContentPartPr>
                <p14:cNvPr id="63" name="Freihand 62">
                  <a:extLst>
                    <a:ext uri="{FF2B5EF4-FFF2-40B4-BE49-F238E27FC236}">
                      <a16:creationId xmlns:a16="http://schemas.microsoft.com/office/drawing/2014/main" id="{F619CD1F-CA67-4AD1-A483-91B3B5989C2A}"/>
                    </a:ext>
                  </a:extLst>
                </p14:cNvPr>
                <p14:cNvContentPartPr/>
                <p14:nvPr/>
              </p14:nvContentPartPr>
              <p14:xfrm>
                <a:off x="10198907" y="1928587"/>
                <a:ext cx="104400" cy="122040"/>
              </p14:xfrm>
            </p:contentPart>
          </mc:Choice>
          <mc:Fallback xmlns="">
            <p:pic>
              <p:nvPicPr>
                <p:cNvPr id="63" name="Freihand 62">
                  <a:extLst>
                    <a:ext uri="{FF2B5EF4-FFF2-40B4-BE49-F238E27FC236}">
                      <a16:creationId xmlns:a16="http://schemas.microsoft.com/office/drawing/2014/main" id="{F619CD1F-CA67-4AD1-A483-91B3B5989C2A}"/>
                    </a:ext>
                  </a:extLst>
                </p:cNvPr>
                <p:cNvPicPr/>
                <p:nvPr/>
              </p:nvPicPr>
              <p:blipFill>
                <a:blip r:embed="rId104"/>
                <a:stretch>
                  <a:fillRect/>
                </a:stretch>
              </p:blipFill>
              <p:spPr>
                <a:xfrm>
                  <a:off x="10194587" y="1924267"/>
                  <a:ext cx="1130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4" name="Freihand 63">
                  <a:extLst>
                    <a:ext uri="{FF2B5EF4-FFF2-40B4-BE49-F238E27FC236}">
                      <a16:creationId xmlns:a16="http://schemas.microsoft.com/office/drawing/2014/main" id="{DECD71C1-E55A-4A77-941F-91476BF4F67E}"/>
                    </a:ext>
                  </a:extLst>
                </p14:cNvPr>
                <p14:cNvContentPartPr/>
                <p14:nvPr/>
              </p14:nvContentPartPr>
              <p14:xfrm>
                <a:off x="10334267" y="1948747"/>
                <a:ext cx="369360" cy="63360"/>
              </p14:xfrm>
            </p:contentPart>
          </mc:Choice>
          <mc:Fallback xmlns="">
            <p:pic>
              <p:nvPicPr>
                <p:cNvPr id="64" name="Freihand 63">
                  <a:extLst>
                    <a:ext uri="{FF2B5EF4-FFF2-40B4-BE49-F238E27FC236}">
                      <a16:creationId xmlns:a16="http://schemas.microsoft.com/office/drawing/2014/main" id="{DECD71C1-E55A-4A77-941F-91476BF4F67E}"/>
                    </a:ext>
                  </a:extLst>
                </p:cNvPr>
                <p:cNvPicPr/>
                <p:nvPr/>
              </p:nvPicPr>
              <p:blipFill>
                <a:blip r:embed="rId106"/>
                <a:stretch>
                  <a:fillRect/>
                </a:stretch>
              </p:blipFill>
              <p:spPr>
                <a:xfrm>
                  <a:off x="10329947" y="1944427"/>
                  <a:ext cx="378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5" name="Freihand 64">
                  <a:extLst>
                    <a:ext uri="{FF2B5EF4-FFF2-40B4-BE49-F238E27FC236}">
                      <a16:creationId xmlns:a16="http://schemas.microsoft.com/office/drawing/2014/main" id="{EC62148C-A304-4159-A347-36D64BB6902C}"/>
                    </a:ext>
                  </a:extLst>
                </p14:cNvPr>
                <p14:cNvContentPartPr/>
                <p14:nvPr/>
              </p14:nvContentPartPr>
              <p14:xfrm>
                <a:off x="10756547" y="1893667"/>
                <a:ext cx="149040" cy="245880"/>
              </p14:xfrm>
            </p:contentPart>
          </mc:Choice>
          <mc:Fallback xmlns="">
            <p:pic>
              <p:nvPicPr>
                <p:cNvPr id="65" name="Freihand 64">
                  <a:extLst>
                    <a:ext uri="{FF2B5EF4-FFF2-40B4-BE49-F238E27FC236}">
                      <a16:creationId xmlns:a16="http://schemas.microsoft.com/office/drawing/2014/main" id="{EC62148C-A304-4159-A347-36D64BB6902C}"/>
                    </a:ext>
                  </a:extLst>
                </p:cNvPr>
                <p:cNvPicPr/>
                <p:nvPr/>
              </p:nvPicPr>
              <p:blipFill>
                <a:blip r:embed="rId108"/>
                <a:stretch>
                  <a:fillRect/>
                </a:stretch>
              </p:blipFill>
              <p:spPr>
                <a:xfrm>
                  <a:off x="10752227" y="1889347"/>
                  <a:ext cx="15768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6" name="Freihand 65">
                  <a:extLst>
                    <a:ext uri="{FF2B5EF4-FFF2-40B4-BE49-F238E27FC236}">
                      <a16:creationId xmlns:a16="http://schemas.microsoft.com/office/drawing/2014/main" id="{3A73EBB2-9E70-42AF-A49C-AD8DA2124918}"/>
                    </a:ext>
                  </a:extLst>
                </p14:cNvPr>
                <p14:cNvContentPartPr/>
                <p14:nvPr/>
              </p14:nvContentPartPr>
              <p14:xfrm>
                <a:off x="10924667" y="1927867"/>
                <a:ext cx="92880" cy="59400"/>
              </p14:xfrm>
            </p:contentPart>
          </mc:Choice>
          <mc:Fallback xmlns="">
            <p:pic>
              <p:nvPicPr>
                <p:cNvPr id="66" name="Freihand 65">
                  <a:extLst>
                    <a:ext uri="{FF2B5EF4-FFF2-40B4-BE49-F238E27FC236}">
                      <a16:creationId xmlns:a16="http://schemas.microsoft.com/office/drawing/2014/main" id="{3A73EBB2-9E70-42AF-A49C-AD8DA2124918}"/>
                    </a:ext>
                  </a:extLst>
                </p:cNvPr>
                <p:cNvPicPr/>
                <p:nvPr/>
              </p:nvPicPr>
              <p:blipFill>
                <a:blip r:embed="rId110"/>
                <a:stretch>
                  <a:fillRect/>
                </a:stretch>
              </p:blipFill>
              <p:spPr>
                <a:xfrm>
                  <a:off x="10920347" y="1923547"/>
                  <a:ext cx="1015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7" name="Freihand 66">
                  <a:extLst>
                    <a:ext uri="{FF2B5EF4-FFF2-40B4-BE49-F238E27FC236}">
                      <a16:creationId xmlns:a16="http://schemas.microsoft.com/office/drawing/2014/main" id="{754DAD5D-99AB-444E-BF25-66DFF68BABD0}"/>
                    </a:ext>
                  </a:extLst>
                </p14:cNvPr>
                <p14:cNvContentPartPr/>
                <p14:nvPr/>
              </p14:nvContentPartPr>
              <p14:xfrm>
                <a:off x="11069747" y="1893667"/>
                <a:ext cx="117360" cy="90720"/>
              </p14:xfrm>
            </p:contentPart>
          </mc:Choice>
          <mc:Fallback xmlns="">
            <p:pic>
              <p:nvPicPr>
                <p:cNvPr id="67" name="Freihand 66">
                  <a:extLst>
                    <a:ext uri="{FF2B5EF4-FFF2-40B4-BE49-F238E27FC236}">
                      <a16:creationId xmlns:a16="http://schemas.microsoft.com/office/drawing/2014/main" id="{754DAD5D-99AB-444E-BF25-66DFF68BABD0}"/>
                    </a:ext>
                  </a:extLst>
                </p:cNvPr>
                <p:cNvPicPr/>
                <p:nvPr/>
              </p:nvPicPr>
              <p:blipFill>
                <a:blip r:embed="rId112"/>
                <a:stretch>
                  <a:fillRect/>
                </a:stretch>
              </p:blipFill>
              <p:spPr>
                <a:xfrm>
                  <a:off x="11065427" y="1889347"/>
                  <a:ext cx="126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8" name="Freihand 67">
                  <a:extLst>
                    <a:ext uri="{FF2B5EF4-FFF2-40B4-BE49-F238E27FC236}">
                      <a16:creationId xmlns:a16="http://schemas.microsoft.com/office/drawing/2014/main" id="{10297BE7-5AAF-475D-848E-ECEC450C36E5}"/>
                    </a:ext>
                  </a:extLst>
                </p14:cNvPr>
                <p14:cNvContentPartPr/>
                <p14:nvPr/>
              </p14:nvContentPartPr>
              <p14:xfrm>
                <a:off x="11219867" y="1895107"/>
                <a:ext cx="360" cy="360"/>
              </p14:xfrm>
            </p:contentPart>
          </mc:Choice>
          <mc:Fallback xmlns="">
            <p:pic>
              <p:nvPicPr>
                <p:cNvPr id="68" name="Freihand 67">
                  <a:extLst>
                    <a:ext uri="{FF2B5EF4-FFF2-40B4-BE49-F238E27FC236}">
                      <a16:creationId xmlns:a16="http://schemas.microsoft.com/office/drawing/2014/main" id="{10297BE7-5AAF-475D-848E-ECEC450C36E5}"/>
                    </a:ext>
                  </a:extLst>
                </p:cNvPr>
                <p:cNvPicPr/>
                <p:nvPr/>
              </p:nvPicPr>
              <p:blipFill>
                <a:blip r:embed="rId34"/>
                <a:stretch>
                  <a:fillRect/>
                </a:stretch>
              </p:blipFill>
              <p:spPr>
                <a:xfrm>
                  <a:off x="11215547" y="1890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69" name="Freihand 68">
                  <a:extLst>
                    <a:ext uri="{FF2B5EF4-FFF2-40B4-BE49-F238E27FC236}">
                      <a16:creationId xmlns:a16="http://schemas.microsoft.com/office/drawing/2014/main" id="{1D4F5764-0C8F-4650-9699-60FA21FB41DB}"/>
                    </a:ext>
                  </a:extLst>
                </p14:cNvPr>
                <p14:cNvContentPartPr/>
                <p14:nvPr/>
              </p14:nvContentPartPr>
              <p14:xfrm>
                <a:off x="11261987" y="1895107"/>
                <a:ext cx="31680" cy="109080"/>
              </p14:xfrm>
            </p:contentPart>
          </mc:Choice>
          <mc:Fallback xmlns="">
            <p:pic>
              <p:nvPicPr>
                <p:cNvPr id="69" name="Freihand 68">
                  <a:extLst>
                    <a:ext uri="{FF2B5EF4-FFF2-40B4-BE49-F238E27FC236}">
                      <a16:creationId xmlns:a16="http://schemas.microsoft.com/office/drawing/2014/main" id="{1D4F5764-0C8F-4650-9699-60FA21FB41DB}"/>
                    </a:ext>
                  </a:extLst>
                </p:cNvPr>
                <p:cNvPicPr/>
                <p:nvPr/>
              </p:nvPicPr>
              <p:blipFill>
                <a:blip r:embed="rId115"/>
                <a:stretch>
                  <a:fillRect/>
                </a:stretch>
              </p:blipFill>
              <p:spPr>
                <a:xfrm>
                  <a:off x="11257667" y="1890787"/>
                  <a:ext cx="403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0" name="Freihand 69">
                  <a:extLst>
                    <a:ext uri="{FF2B5EF4-FFF2-40B4-BE49-F238E27FC236}">
                      <a16:creationId xmlns:a16="http://schemas.microsoft.com/office/drawing/2014/main" id="{36C08FCE-F46D-4189-8AB0-100FD61836AA}"/>
                    </a:ext>
                  </a:extLst>
                </p14:cNvPr>
                <p14:cNvContentPartPr/>
                <p14:nvPr/>
              </p14:nvContentPartPr>
              <p14:xfrm>
                <a:off x="11321747" y="1834987"/>
                <a:ext cx="103320" cy="151920"/>
              </p14:xfrm>
            </p:contentPart>
          </mc:Choice>
          <mc:Fallback xmlns="">
            <p:pic>
              <p:nvPicPr>
                <p:cNvPr id="70" name="Freihand 69">
                  <a:extLst>
                    <a:ext uri="{FF2B5EF4-FFF2-40B4-BE49-F238E27FC236}">
                      <a16:creationId xmlns:a16="http://schemas.microsoft.com/office/drawing/2014/main" id="{36C08FCE-F46D-4189-8AB0-100FD61836AA}"/>
                    </a:ext>
                  </a:extLst>
                </p:cNvPr>
                <p:cNvPicPr/>
                <p:nvPr/>
              </p:nvPicPr>
              <p:blipFill>
                <a:blip r:embed="rId117"/>
                <a:stretch>
                  <a:fillRect/>
                </a:stretch>
              </p:blipFill>
              <p:spPr>
                <a:xfrm>
                  <a:off x="11317427" y="1830667"/>
                  <a:ext cx="11196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1" name="Freihand 70">
                  <a:extLst>
                    <a:ext uri="{FF2B5EF4-FFF2-40B4-BE49-F238E27FC236}">
                      <a16:creationId xmlns:a16="http://schemas.microsoft.com/office/drawing/2014/main" id="{86E83EAA-794A-4C25-AF22-46078CB0396F}"/>
                    </a:ext>
                  </a:extLst>
                </p14:cNvPr>
                <p14:cNvContentPartPr/>
                <p14:nvPr/>
              </p14:nvContentPartPr>
              <p14:xfrm>
                <a:off x="11441267" y="1858027"/>
                <a:ext cx="133560" cy="135360"/>
              </p14:xfrm>
            </p:contentPart>
          </mc:Choice>
          <mc:Fallback xmlns="">
            <p:pic>
              <p:nvPicPr>
                <p:cNvPr id="71" name="Freihand 70">
                  <a:extLst>
                    <a:ext uri="{FF2B5EF4-FFF2-40B4-BE49-F238E27FC236}">
                      <a16:creationId xmlns:a16="http://schemas.microsoft.com/office/drawing/2014/main" id="{86E83EAA-794A-4C25-AF22-46078CB0396F}"/>
                    </a:ext>
                  </a:extLst>
                </p:cNvPr>
                <p:cNvPicPr/>
                <p:nvPr/>
              </p:nvPicPr>
              <p:blipFill>
                <a:blip r:embed="rId119"/>
                <a:stretch>
                  <a:fillRect/>
                </a:stretch>
              </p:blipFill>
              <p:spPr>
                <a:xfrm>
                  <a:off x="11436947" y="1853707"/>
                  <a:ext cx="14220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2" name="Freihand 71">
                  <a:extLst>
                    <a:ext uri="{FF2B5EF4-FFF2-40B4-BE49-F238E27FC236}">
                      <a16:creationId xmlns:a16="http://schemas.microsoft.com/office/drawing/2014/main" id="{5FDF5F01-A3AD-4D3E-AFE5-698E78440EB4}"/>
                    </a:ext>
                  </a:extLst>
                </p14:cNvPr>
                <p14:cNvContentPartPr/>
                <p14:nvPr/>
              </p14:nvContentPartPr>
              <p14:xfrm>
                <a:off x="11626667" y="1680907"/>
                <a:ext cx="21960" cy="308520"/>
              </p14:xfrm>
            </p:contentPart>
          </mc:Choice>
          <mc:Fallback xmlns="">
            <p:pic>
              <p:nvPicPr>
                <p:cNvPr id="72" name="Freihand 71">
                  <a:extLst>
                    <a:ext uri="{FF2B5EF4-FFF2-40B4-BE49-F238E27FC236}">
                      <a16:creationId xmlns:a16="http://schemas.microsoft.com/office/drawing/2014/main" id="{5FDF5F01-A3AD-4D3E-AFE5-698E78440EB4}"/>
                    </a:ext>
                  </a:extLst>
                </p:cNvPr>
                <p:cNvPicPr/>
                <p:nvPr/>
              </p:nvPicPr>
              <p:blipFill>
                <a:blip r:embed="rId121"/>
                <a:stretch>
                  <a:fillRect/>
                </a:stretch>
              </p:blipFill>
              <p:spPr>
                <a:xfrm>
                  <a:off x="11622347" y="1676587"/>
                  <a:ext cx="30600" cy="317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22">
            <p14:nvContentPartPr>
              <p14:cNvPr id="79" name="Freihand 78">
                <a:extLst>
                  <a:ext uri="{FF2B5EF4-FFF2-40B4-BE49-F238E27FC236}">
                    <a16:creationId xmlns:a16="http://schemas.microsoft.com/office/drawing/2014/main" id="{BD685E96-C8F9-414F-B0E1-9AC1C4B5B717}"/>
                  </a:ext>
                </a:extLst>
              </p14:cNvPr>
              <p14:cNvContentPartPr/>
              <p14:nvPr/>
            </p14:nvContentPartPr>
            <p14:xfrm>
              <a:off x="383867" y="2596387"/>
              <a:ext cx="1744560" cy="90360"/>
            </p14:xfrm>
          </p:contentPart>
        </mc:Choice>
        <mc:Fallback xmlns="">
          <p:pic>
            <p:nvPicPr>
              <p:cNvPr id="79" name="Freihand 78">
                <a:extLst>
                  <a:ext uri="{FF2B5EF4-FFF2-40B4-BE49-F238E27FC236}">
                    <a16:creationId xmlns:a16="http://schemas.microsoft.com/office/drawing/2014/main" id="{BD685E96-C8F9-414F-B0E1-9AC1C4B5B717}"/>
                  </a:ext>
                </a:extLst>
              </p:cNvPr>
              <p:cNvPicPr/>
              <p:nvPr/>
            </p:nvPicPr>
            <p:blipFill>
              <a:blip r:embed="rId123"/>
              <a:stretch>
                <a:fillRect/>
              </a:stretch>
            </p:blipFill>
            <p:spPr>
              <a:xfrm>
                <a:off x="379547" y="2592067"/>
                <a:ext cx="17532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0" name="Freihand 79">
                <a:extLst>
                  <a:ext uri="{FF2B5EF4-FFF2-40B4-BE49-F238E27FC236}">
                    <a16:creationId xmlns:a16="http://schemas.microsoft.com/office/drawing/2014/main" id="{D9B302B5-DA01-4DB3-A8E7-BAEF9215E5B5}"/>
                  </a:ext>
                </a:extLst>
              </p14:cNvPr>
              <p14:cNvContentPartPr/>
              <p14:nvPr/>
            </p14:nvContentPartPr>
            <p14:xfrm>
              <a:off x="3177467" y="2693587"/>
              <a:ext cx="2213640" cy="45360"/>
            </p14:xfrm>
          </p:contentPart>
        </mc:Choice>
        <mc:Fallback xmlns="">
          <p:pic>
            <p:nvPicPr>
              <p:cNvPr id="80" name="Freihand 79">
                <a:extLst>
                  <a:ext uri="{FF2B5EF4-FFF2-40B4-BE49-F238E27FC236}">
                    <a16:creationId xmlns:a16="http://schemas.microsoft.com/office/drawing/2014/main" id="{D9B302B5-DA01-4DB3-A8E7-BAEF9215E5B5}"/>
                  </a:ext>
                </a:extLst>
              </p:cNvPr>
              <p:cNvPicPr/>
              <p:nvPr/>
            </p:nvPicPr>
            <p:blipFill>
              <a:blip r:embed="rId125"/>
              <a:stretch>
                <a:fillRect/>
              </a:stretch>
            </p:blipFill>
            <p:spPr>
              <a:xfrm>
                <a:off x="3173147" y="2689267"/>
                <a:ext cx="222228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1" name="Freihand 80">
                <a:extLst>
                  <a:ext uri="{FF2B5EF4-FFF2-40B4-BE49-F238E27FC236}">
                    <a16:creationId xmlns:a16="http://schemas.microsoft.com/office/drawing/2014/main" id="{2472A7DE-02F1-41AE-8FE3-C2925D1E2618}"/>
                  </a:ext>
                </a:extLst>
              </p14:cNvPr>
              <p14:cNvContentPartPr/>
              <p14:nvPr/>
            </p14:nvContentPartPr>
            <p14:xfrm>
              <a:off x="2122667" y="3578107"/>
              <a:ext cx="2579760" cy="36000"/>
            </p14:xfrm>
          </p:contentPart>
        </mc:Choice>
        <mc:Fallback xmlns="">
          <p:pic>
            <p:nvPicPr>
              <p:cNvPr id="81" name="Freihand 80">
                <a:extLst>
                  <a:ext uri="{FF2B5EF4-FFF2-40B4-BE49-F238E27FC236}">
                    <a16:creationId xmlns:a16="http://schemas.microsoft.com/office/drawing/2014/main" id="{2472A7DE-02F1-41AE-8FE3-C2925D1E2618}"/>
                  </a:ext>
                </a:extLst>
              </p:cNvPr>
              <p:cNvPicPr/>
              <p:nvPr/>
            </p:nvPicPr>
            <p:blipFill>
              <a:blip r:embed="rId127"/>
              <a:stretch>
                <a:fillRect/>
              </a:stretch>
            </p:blipFill>
            <p:spPr>
              <a:xfrm>
                <a:off x="2118347" y="3573787"/>
                <a:ext cx="258840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2" name="Freihand 81">
                <a:extLst>
                  <a:ext uri="{FF2B5EF4-FFF2-40B4-BE49-F238E27FC236}">
                    <a16:creationId xmlns:a16="http://schemas.microsoft.com/office/drawing/2014/main" id="{E52A353B-0FAE-4FC1-81C7-A45C87C7E395}"/>
                  </a:ext>
                </a:extLst>
              </p14:cNvPr>
              <p14:cNvContentPartPr/>
              <p14:nvPr/>
            </p14:nvContentPartPr>
            <p14:xfrm>
              <a:off x="143027" y="4132867"/>
              <a:ext cx="862920" cy="47880"/>
            </p14:xfrm>
          </p:contentPart>
        </mc:Choice>
        <mc:Fallback xmlns="">
          <p:pic>
            <p:nvPicPr>
              <p:cNvPr id="82" name="Freihand 81">
                <a:extLst>
                  <a:ext uri="{FF2B5EF4-FFF2-40B4-BE49-F238E27FC236}">
                    <a16:creationId xmlns:a16="http://schemas.microsoft.com/office/drawing/2014/main" id="{E52A353B-0FAE-4FC1-81C7-A45C87C7E395}"/>
                  </a:ext>
                </a:extLst>
              </p:cNvPr>
              <p:cNvPicPr/>
              <p:nvPr/>
            </p:nvPicPr>
            <p:blipFill>
              <a:blip r:embed="rId129"/>
              <a:stretch>
                <a:fillRect/>
              </a:stretch>
            </p:blipFill>
            <p:spPr>
              <a:xfrm>
                <a:off x="138707" y="4128547"/>
                <a:ext cx="8715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3" name="Freihand 82">
                <a:extLst>
                  <a:ext uri="{FF2B5EF4-FFF2-40B4-BE49-F238E27FC236}">
                    <a16:creationId xmlns:a16="http://schemas.microsoft.com/office/drawing/2014/main" id="{45285533-319D-41E6-9B52-51EE390C01F7}"/>
                  </a:ext>
                </a:extLst>
              </p14:cNvPr>
              <p14:cNvContentPartPr/>
              <p14:nvPr/>
            </p14:nvContentPartPr>
            <p14:xfrm>
              <a:off x="3448907" y="4437067"/>
              <a:ext cx="2126880" cy="30240"/>
            </p14:xfrm>
          </p:contentPart>
        </mc:Choice>
        <mc:Fallback xmlns="">
          <p:pic>
            <p:nvPicPr>
              <p:cNvPr id="83" name="Freihand 82">
                <a:extLst>
                  <a:ext uri="{FF2B5EF4-FFF2-40B4-BE49-F238E27FC236}">
                    <a16:creationId xmlns:a16="http://schemas.microsoft.com/office/drawing/2014/main" id="{45285533-319D-41E6-9B52-51EE390C01F7}"/>
                  </a:ext>
                </a:extLst>
              </p:cNvPr>
              <p:cNvPicPr/>
              <p:nvPr/>
            </p:nvPicPr>
            <p:blipFill>
              <a:blip r:embed="rId131"/>
              <a:stretch>
                <a:fillRect/>
              </a:stretch>
            </p:blipFill>
            <p:spPr>
              <a:xfrm>
                <a:off x="3444587" y="4432747"/>
                <a:ext cx="213552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4" name="Freihand 83">
                <a:extLst>
                  <a:ext uri="{FF2B5EF4-FFF2-40B4-BE49-F238E27FC236}">
                    <a16:creationId xmlns:a16="http://schemas.microsoft.com/office/drawing/2014/main" id="{C6831068-D81B-4AEB-90F5-F1EDC0E19A8A}"/>
                  </a:ext>
                </a:extLst>
              </p14:cNvPr>
              <p14:cNvContentPartPr/>
              <p14:nvPr/>
            </p14:nvContentPartPr>
            <p14:xfrm>
              <a:off x="1759787" y="5036827"/>
              <a:ext cx="1774440" cy="32400"/>
            </p14:xfrm>
          </p:contentPart>
        </mc:Choice>
        <mc:Fallback xmlns="">
          <p:pic>
            <p:nvPicPr>
              <p:cNvPr id="84" name="Freihand 83">
                <a:extLst>
                  <a:ext uri="{FF2B5EF4-FFF2-40B4-BE49-F238E27FC236}">
                    <a16:creationId xmlns:a16="http://schemas.microsoft.com/office/drawing/2014/main" id="{C6831068-D81B-4AEB-90F5-F1EDC0E19A8A}"/>
                  </a:ext>
                </a:extLst>
              </p:cNvPr>
              <p:cNvPicPr/>
              <p:nvPr/>
            </p:nvPicPr>
            <p:blipFill>
              <a:blip r:embed="rId133"/>
              <a:stretch>
                <a:fillRect/>
              </a:stretch>
            </p:blipFill>
            <p:spPr>
              <a:xfrm>
                <a:off x="1755467" y="5032507"/>
                <a:ext cx="17830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5" name="Freihand 84">
                <a:extLst>
                  <a:ext uri="{FF2B5EF4-FFF2-40B4-BE49-F238E27FC236}">
                    <a16:creationId xmlns:a16="http://schemas.microsoft.com/office/drawing/2014/main" id="{1CAC0D47-9528-49AD-A45D-F22FEBF0A380}"/>
                  </a:ext>
                </a:extLst>
              </p14:cNvPr>
              <p14:cNvContentPartPr/>
              <p14:nvPr/>
            </p14:nvContentPartPr>
            <p14:xfrm>
              <a:off x="1168667" y="5633707"/>
              <a:ext cx="2125800" cy="52920"/>
            </p14:xfrm>
          </p:contentPart>
        </mc:Choice>
        <mc:Fallback xmlns="">
          <p:pic>
            <p:nvPicPr>
              <p:cNvPr id="85" name="Freihand 84">
                <a:extLst>
                  <a:ext uri="{FF2B5EF4-FFF2-40B4-BE49-F238E27FC236}">
                    <a16:creationId xmlns:a16="http://schemas.microsoft.com/office/drawing/2014/main" id="{1CAC0D47-9528-49AD-A45D-F22FEBF0A380}"/>
                  </a:ext>
                </a:extLst>
              </p:cNvPr>
              <p:cNvPicPr/>
              <p:nvPr/>
            </p:nvPicPr>
            <p:blipFill>
              <a:blip r:embed="rId135"/>
              <a:stretch>
                <a:fillRect/>
              </a:stretch>
            </p:blipFill>
            <p:spPr>
              <a:xfrm>
                <a:off x="1164347" y="5629387"/>
                <a:ext cx="2134440" cy="61560"/>
              </a:xfrm>
              <a:prstGeom prst="rect">
                <a:avLst/>
              </a:prstGeom>
            </p:spPr>
          </p:pic>
        </mc:Fallback>
      </mc:AlternateContent>
      <p:grpSp>
        <p:nvGrpSpPr>
          <p:cNvPr id="88" name="Gruppieren 87">
            <a:extLst>
              <a:ext uri="{FF2B5EF4-FFF2-40B4-BE49-F238E27FC236}">
                <a16:creationId xmlns:a16="http://schemas.microsoft.com/office/drawing/2014/main" id="{9E0DEF2F-E2EE-458C-9D31-0C5B62C8865E}"/>
              </a:ext>
            </a:extLst>
          </p:cNvPr>
          <p:cNvGrpSpPr/>
          <p:nvPr/>
        </p:nvGrpSpPr>
        <p:grpSpPr>
          <a:xfrm>
            <a:off x="4056227" y="5717947"/>
            <a:ext cx="2580120" cy="46080"/>
            <a:chOff x="4056227" y="5717947"/>
            <a:chExt cx="2580120" cy="46080"/>
          </a:xfrm>
        </p:grpSpPr>
        <mc:AlternateContent xmlns:mc="http://schemas.openxmlformats.org/markup-compatibility/2006" xmlns:p14="http://schemas.microsoft.com/office/powerpoint/2010/main">
          <mc:Choice Requires="p14">
            <p:contentPart p14:bwMode="auto" r:id="rId136">
              <p14:nvContentPartPr>
                <p14:cNvPr id="86" name="Freihand 85">
                  <a:extLst>
                    <a:ext uri="{FF2B5EF4-FFF2-40B4-BE49-F238E27FC236}">
                      <a16:creationId xmlns:a16="http://schemas.microsoft.com/office/drawing/2014/main" id="{C87B59C9-8DF3-4984-AD1F-B8722AAB2D93}"/>
                    </a:ext>
                  </a:extLst>
                </p14:cNvPr>
                <p14:cNvContentPartPr/>
                <p14:nvPr/>
              </p14:nvContentPartPr>
              <p14:xfrm>
                <a:off x="4056227" y="5743507"/>
                <a:ext cx="1355760" cy="20520"/>
              </p14:xfrm>
            </p:contentPart>
          </mc:Choice>
          <mc:Fallback xmlns="">
            <p:pic>
              <p:nvPicPr>
                <p:cNvPr id="86" name="Freihand 85">
                  <a:extLst>
                    <a:ext uri="{FF2B5EF4-FFF2-40B4-BE49-F238E27FC236}">
                      <a16:creationId xmlns:a16="http://schemas.microsoft.com/office/drawing/2014/main" id="{C87B59C9-8DF3-4984-AD1F-B8722AAB2D93}"/>
                    </a:ext>
                  </a:extLst>
                </p:cNvPr>
                <p:cNvPicPr/>
                <p:nvPr/>
              </p:nvPicPr>
              <p:blipFill>
                <a:blip r:embed="rId137"/>
                <a:stretch>
                  <a:fillRect/>
                </a:stretch>
              </p:blipFill>
              <p:spPr>
                <a:xfrm>
                  <a:off x="4051907" y="5739187"/>
                  <a:ext cx="13644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7" name="Freihand 86">
                  <a:extLst>
                    <a:ext uri="{FF2B5EF4-FFF2-40B4-BE49-F238E27FC236}">
                      <a16:creationId xmlns:a16="http://schemas.microsoft.com/office/drawing/2014/main" id="{2FBAC815-35EF-4147-A4F8-A96022F8BA41}"/>
                    </a:ext>
                  </a:extLst>
                </p14:cNvPr>
                <p14:cNvContentPartPr/>
                <p14:nvPr/>
              </p14:nvContentPartPr>
              <p14:xfrm>
                <a:off x="5828507" y="5717947"/>
                <a:ext cx="807840" cy="17280"/>
              </p14:xfrm>
            </p:contentPart>
          </mc:Choice>
          <mc:Fallback xmlns="">
            <p:pic>
              <p:nvPicPr>
                <p:cNvPr id="87" name="Freihand 86">
                  <a:extLst>
                    <a:ext uri="{FF2B5EF4-FFF2-40B4-BE49-F238E27FC236}">
                      <a16:creationId xmlns:a16="http://schemas.microsoft.com/office/drawing/2014/main" id="{2FBAC815-35EF-4147-A4F8-A96022F8BA41}"/>
                    </a:ext>
                  </a:extLst>
                </p:cNvPr>
                <p:cNvPicPr/>
                <p:nvPr/>
              </p:nvPicPr>
              <p:blipFill>
                <a:blip r:embed="rId139"/>
                <a:stretch>
                  <a:fillRect/>
                </a:stretch>
              </p:blipFill>
              <p:spPr>
                <a:xfrm>
                  <a:off x="5824187" y="5713627"/>
                  <a:ext cx="816480" cy="25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0">
            <p14:nvContentPartPr>
              <p14:cNvPr id="89" name="Freihand 88">
                <a:extLst>
                  <a:ext uri="{FF2B5EF4-FFF2-40B4-BE49-F238E27FC236}">
                    <a16:creationId xmlns:a16="http://schemas.microsoft.com/office/drawing/2014/main" id="{C7C1E9E8-2064-4D35-A1F4-93643184A850}"/>
                  </a:ext>
                </a:extLst>
              </p14:cNvPr>
              <p14:cNvContentPartPr/>
              <p14:nvPr/>
            </p14:nvContentPartPr>
            <p14:xfrm>
              <a:off x="475307" y="6370627"/>
              <a:ext cx="4069080" cy="23760"/>
            </p14:xfrm>
          </p:contentPart>
        </mc:Choice>
        <mc:Fallback xmlns="">
          <p:pic>
            <p:nvPicPr>
              <p:cNvPr id="89" name="Freihand 88">
                <a:extLst>
                  <a:ext uri="{FF2B5EF4-FFF2-40B4-BE49-F238E27FC236}">
                    <a16:creationId xmlns:a16="http://schemas.microsoft.com/office/drawing/2014/main" id="{C7C1E9E8-2064-4D35-A1F4-93643184A850}"/>
                  </a:ext>
                </a:extLst>
              </p:cNvPr>
              <p:cNvPicPr/>
              <p:nvPr/>
            </p:nvPicPr>
            <p:blipFill>
              <a:blip r:embed="rId141"/>
              <a:stretch>
                <a:fillRect/>
              </a:stretch>
            </p:blipFill>
            <p:spPr>
              <a:xfrm>
                <a:off x="470987" y="6366307"/>
                <a:ext cx="40777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90" name="Freihand 89">
                <a:extLst>
                  <a:ext uri="{FF2B5EF4-FFF2-40B4-BE49-F238E27FC236}">
                    <a16:creationId xmlns:a16="http://schemas.microsoft.com/office/drawing/2014/main" id="{E1B6F5AB-D426-4819-B607-0AC0F327E47E}"/>
                  </a:ext>
                </a:extLst>
              </p14:cNvPr>
              <p14:cNvContentPartPr/>
              <p14:nvPr/>
            </p14:nvContentPartPr>
            <p14:xfrm>
              <a:off x="3637547" y="6459907"/>
              <a:ext cx="211320" cy="155880"/>
            </p14:xfrm>
          </p:contentPart>
        </mc:Choice>
        <mc:Fallback xmlns="">
          <p:pic>
            <p:nvPicPr>
              <p:cNvPr id="90" name="Freihand 89">
                <a:extLst>
                  <a:ext uri="{FF2B5EF4-FFF2-40B4-BE49-F238E27FC236}">
                    <a16:creationId xmlns:a16="http://schemas.microsoft.com/office/drawing/2014/main" id="{E1B6F5AB-D426-4819-B607-0AC0F327E47E}"/>
                  </a:ext>
                </a:extLst>
              </p:cNvPr>
              <p:cNvPicPr/>
              <p:nvPr/>
            </p:nvPicPr>
            <p:blipFill>
              <a:blip r:embed="rId143"/>
              <a:stretch>
                <a:fillRect/>
              </a:stretch>
            </p:blipFill>
            <p:spPr>
              <a:xfrm>
                <a:off x="3633227" y="6455587"/>
                <a:ext cx="2199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1" name="Freihand 90">
                <a:extLst>
                  <a:ext uri="{FF2B5EF4-FFF2-40B4-BE49-F238E27FC236}">
                    <a16:creationId xmlns:a16="http://schemas.microsoft.com/office/drawing/2014/main" id="{7139BEB8-BBD7-4236-BB48-7C8341878B56}"/>
                  </a:ext>
                </a:extLst>
              </p14:cNvPr>
              <p14:cNvContentPartPr/>
              <p14:nvPr/>
            </p14:nvContentPartPr>
            <p14:xfrm>
              <a:off x="3825467" y="6499867"/>
              <a:ext cx="189360" cy="176040"/>
            </p14:xfrm>
          </p:contentPart>
        </mc:Choice>
        <mc:Fallback xmlns="">
          <p:pic>
            <p:nvPicPr>
              <p:cNvPr id="91" name="Freihand 90">
                <a:extLst>
                  <a:ext uri="{FF2B5EF4-FFF2-40B4-BE49-F238E27FC236}">
                    <a16:creationId xmlns:a16="http://schemas.microsoft.com/office/drawing/2014/main" id="{7139BEB8-BBD7-4236-BB48-7C8341878B56}"/>
                  </a:ext>
                </a:extLst>
              </p:cNvPr>
              <p:cNvPicPr/>
              <p:nvPr/>
            </p:nvPicPr>
            <p:blipFill>
              <a:blip r:embed="rId145"/>
              <a:stretch>
                <a:fillRect/>
              </a:stretch>
            </p:blipFill>
            <p:spPr>
              <a:xfrm>
                <a:off x="3821147" y="6495547"/>
                <a:ext cx="1980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3" name="Freihand 92">
                <a:extLst>
                  <a:ext uri="{FF2B5EF4-FFF2-40B4-BE49-F238E27FC236}">
                    <a16:creationId xmlns:a16="http://schemas.microsoft.com/office/drawing/2014/main" id="{DC67B4A6-BAD1-46B0-9FAA-5B333A974E93}"/>
                  </a:ext>
                </a:extLst>
              </p14:cNvPr>
              <p14:cNvContentPartPr/>
              <p14:nvPr/>
            </p14:nvContentPartPr>
            <p14:xfrm>
              <a:off x="4198067" y="6401227"/>
              <a:ext cx="174600" cy="222120"/>
            </p14:xfrm>
          </p:contentPart>
        </mc:Choice>
        <mc:Fallback xmlns="">
          <p:pic>
            <p:nvPicPr>
              <p:cNvPr id="93" name="Freihand 92">
                <a:extLst>
                  <a:ext uri="{FF2B5EF4-FFF2-40B4-BE49-F238E27FC236}">
                    <a16:creationId xmlns:a16="http://schemas.microsoft.com/office/drawing/2014/main" id="{DC67B4A6-BAD1-46B0-9FAA-5B333A974E93}"/>
                  </a:ext>
                </a:extLst>
              </p:cNvPr>
              <p:cNvPicPr/>
              <p:nvPr/>
            </p:nvPicPr>
            <p:blipFill>
              <a:blip r:embed="rId147"/>
              <a:stretch>
                <a:fillRect/>
              </a:stretch>
            </p:blipFill>
            <p:spPr>
              <a:xfrm>
                <a:off x="4193747" y="6396907"/>
                <a:ext cx="18324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4" name="Freihand 93">
                <a:extLst>
                  <a:ext uri="{FF2B5EF4-FFF2-40B4-BE49-F238E27FC236}">
                    <a16:creationId xmlns:a16="http://schemas.microsoft.com/office/drawing/2014/main" id="{54FDAB85-5A5D-4113-A3B8-26ADDBE3A3E9}"/>
                  </a:ext>
                </a:extLst>
              </p14:cNvPr>
              <p14:cNvContentPartPr/>
              <p14:nvPr/>
            </p14:nvContentPartPr>
            <p14:xfrm>
              <a:off x="4417667" y="6525067"/>
              <a:ext cx="193320" cy="87840"/>
            </p14:xfrm>
          </p:contentPart>
        </mc:Choice>
        <mc:Fallback xmlns="">
          <p:pic>
            <p:nvPicPr>
              <p:cNvPr id="94" name="Freihand 93">
                <a:extLst>
                  <a:ext uri="{FF2B5EF4-FFF2-40B4-BE49-F238E27FC236}">
                    <a16:creationId xmlns:a16="http://schemas.microsoft.com/office/drawing/2014/main" id="{54FDAB85-5A5D-4113-A3B8-26ADDBE3A3E9}"/>
                  </a:ext>
                </a:extLst>
              </p:cNvPr>
              <p:cNvPicPr/>
              <p:nvPr/>
            </p:nvPicPr>
            <p:blipFill>
              <a:blip r:embed="rId149"/>
              <a:stretch>
                <a:fillRect/>
              </a:stretch>
            </p:blipFill>
            <p:spPr>
              <a:xfrm>
                <a:off x="4413347" y="6520747"/>
                <a:ext cx="2019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5" name="Freihand 94">
                <a:extLst>
                  <a:ext uri="{FF2B5EF4-FFF2-40B4-BE49-F238E27FC236}">
                    <a16:creationId xmlns:a16="http://schemas.microsoft.com/office/drawing/2014/main" id="{7171B50C-21AD-46EE-BDBB-E564BB607C86}"/>
                  </a:ext>
                </a:extLst>
              </p14:cNvPr>
              <p14:cNvContentPartPr/>
              <p14:nvPr/>
            </p14:nvContentPartPr>
            <p14:xfrm>
              <a:off x="4592627" y="6392947"/>
              <a:ext cx="176040" cy="214200"/>
            </p14:xfrm>
          </p:contentPart>
        </mc:Choice>
        <mc:Fallback xmlns="">
          <p:pic>
            <p:nvPicPr>
              <p:cNvPr id="95" name="Freihand 94">
                <a:extLst>
                  <a:ext uri="{FF2B5EF4-FFF2-40B4-BE49-F238E27FC236}">
                    <a16:creationId xmlns:a16="http://schemas.microsoft.com/office/drawing/2014/main" id="{7171B50C-21AD-46EE-BDBB-E564BB607C86}"/>
                  </a:ext>
                </a:extLst>
              </p:cNvPr>
              <p:cNvPicPr/>
              <p:nvPr/>
            </p:nvPicPr>
            <p:blipFill>
              <a:blip r:embed="rId151"/>
              <a:stretch>
                <a:fillRect/>
              </a:stretch>
            </p:blipFill>
            <p:spPr>
              <a:xfrm>
                <a:off x="4588307" y="6388627"/>
                <a:ext cx="184680" cy="222840"/>
              </a:xfrm>
              <a:prstGeom prst="rect">
                <a:avLst/>
              </a:prstGeom>
            </p:spPr>
          </p:pic>
        </mc:Fallback>
      </mc:AlternateContent>
      <p:grpSp>
        <p:nvGrpSpPr>
          <p:cNvPr id="146" name="Gruppieren 145">
            <a:extLst>
              <a:ext uri="{FF2B5EF4-FFF2-40B4-BE49-F238E27FC236}">
                <a16:creationId xmlns:a16="http://schemas.microsoft.com/office/drawing/2014/main" id="{69B64892-F5D3-4A92-B73A-20EF21C32D44}"/>
              </a:ext>
            </a:extLst>
          </p:cNvPr>
          <p:cNvGrpSpPr/>
          <p:nvPr/>
        </p:nvGrpSpPr>
        <p:grpSpPr>
          <a:xfrm>
            <a:off x="4886387" y="5995147"/>
            <a:ext cx="3677040" cy="790200"/>
            <a:chOff x="4886387" y="5995147"/>
            <a:chExt cx="3677040" cy="790200"/>
          </a:xfrm>
        </p:grpSpPr>
        <mc:AlternateContent xmlns:mc="http://schemas.openxmlformats.org/markup-compatibility/2006" xmlns:p14="http://schemas.microsoft.com/office/powerpoint/2010/main">
          <mc:Choice Requires="p14">
            <p:contentPart p14:bwMode="auto" r:id="rId152">
              <p14:nvContentPartPr>
                <p14:cNvPr id="97" name="Freihand 96">
                  <a:extLst>
                    <a:ext uri="{FF2B5EF4-FFF2-40B4-BE49-F238E27FC236}">
                      <a16:creationId xmlns:a16="http://schemas.microsoft.com/office/drawing/2014/main" id="{CF020B7D-3C3F-47B7-B1BC-02D93E0CBC33}"/>
                    </a:ext>
                  </a:extLst>
                </p14:cNvPr>
                <p14:cNvContentPartPr/>
                <p14:nvPr/>
              </p14:nvContentPartPr>
              <p14:xfrm>
                <a:off x="4886387" y="6473947"/>
                <a:ext cx="269640" cy="115920"/>
              </p14:xfrm>
            </p:contentPart>
          </mc:Choice>
          <mc:Fallback xmlns="">
            <p:pic>
              <p:nvPicPr>
                <p:cNvPr id="97" name="Freihand 96">
                  <a:extLst>
                    <a:ext uri="{FF2B5EF4-FFF2-40B4-BE49-F238E27FC236}">
                      <a16:creationId xmlns:a16="http://schemas.microsoft.com/office/drawing/2014/main" id="{CF020B7D-3C3F-47B7-B1BC-02D93E0CBC33}"/>
                    </a:ext>
                  </a:extLst>
                </p:cNvPr>
                <p:cNvPicPr/>
                <p:nvPr/>
              </p:nvPicPr>
              <p:blipFill>
                <a:blip r:embed="rId153"/>
                <a:stretch>
                  <a:fillRect/>
                </a:stretch>
              </p:blipFill>
              <p:spPr>
                <a:xfrm>
                  <a:off x="4882067" y="6469627"/>
                  <a:ext cx="27828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8" name="Freihand 97">
                  <a:extLst>
                    <a:ext uri="{FF2B5EF4-FFF2-40B4-BE49-F238E27FC236}">
                      <a16:creationId xmlns:a16="http://schemas.microsoft.com/office/drawing/2014/main" id="{3E3711EC-68E5-474F-A6FA-396C8ECD02EE}"/>
                    </a:ext>
                  </a:extLst>
                </p14:cNvPr>
                <p14:cNvContentPartPr/>
                <p14:nvPr/>
              </p14:nvContentPartPr>
              <p14:xfrm>
                <a:off x="5177267" y="6442987"/>
                <a:ext cx="7560" cy="14040"/>
              </p14:xfrm>
            </p:contentPart>
          </mc:Choice>
          <mc:Fallback xmlns="">
            <p:pic>
              <p:nvPicPr>
                <p:cNvPr id="98" name="Freihand 97">
                  <a:extLst>
                    <a:ext uri="{FF2B5EF4-FFF2-40B4-BE49-F238E27FC236}">
                      <a16:creationId xmlns:a16="http://schemas.microsoft.com/office/drawing/2014/main" id="{3E3711EC-68E5-474F-A6FA-396C8ECD02EE}"/>
                    </a:ext>
                  </a:extLst>
                </p:cNvPr>
                <p:cNvPicPr/>
                <p:nvPr/>
              </p:nvPicPr>
              <p:blipFill>
                <a:blip r:embed="rId155"/>
                <a:stretch>
                  <a:fillRect/>
                </a:stretch>
              </p:blipFill>
              <p:spPr>
                <a:xfrm>
                  <a:off x="5172947" y="6438667"/>
                  <a:ext cx="162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100" name="Freihand 99">
                  <a:extLst>
                    <a:ext uri="{FF2B5EF4-FFF2-40B4-BE49-F238E27FC236}">
                      <a16:creationId xmlns:a16="http://schemas.microsoft.com/office/drawing/2014/main" id="{9968BA44-CB8B-4C8B-93C8-A54D43D20411}"/>
                    </a:ext>
                  </a:extLst>
                </p14:cNvPr>
                <p14:cNvContentPartPr/>
                <p14:nvPr/>
              </p14:nvContentPartPr>
              <p14:xfrm>
                <a:off x="5233427" y="6361627"/>
                <a:ext cx="114840" cy="183240"/>
              </p14:xfrm>
            </p:contentPart>
          </mc:Choice>
          <mc:Fallback xmlns="">
            <p:pic>
              <p:nvPicPr>
                <p:cNvPr id="100" name="Freihand 99">
                  <a:extLst>
                    <a:ext uri="{FF2B5EF4-FFF2-40B4-BE49-F238E27FC236}">
                      <a16:creationId xmlns:a16="http://schemas.microsoft.com/office/drawing/2014/main" id="{9968BA44-CB8B-4C8B-93C8-A54D43D20411}"/>
                    </a:ext>
                  </a:extLst>
                </p:cNvPr>
                <p:cNvPicPr/>
                <p:nvPr/>
              </p:nvPicPr>
              <p:blipFill>
                <a:blip r:embed="rId157"/>
                <a:stretch>
                  <a:fillRect/>
                </a:stretch>
              </p:blipFill>
              <p:spPr>
                <a:xfrm>
                  <a:off x="5229107" y="6357307"/>
                  <a:ext cx="1234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101" name="Freihand 100">
                  <a:extLst>
                    <a:ext uri="{FF2B5EF4-FFF2-40B4-BE49-F238E27FC236}">
                      <a16:creationId xmlns:a16="http://schemas.microsoft.com/office/drawing/2014/main" id="{F8F156F4-EDA0-457E-92C0-E897006D9EEE}"/>
                    </a:ext>
                  </a:extLst>
                </p14:cNvPr>
                <p14:cNvContentPartPr/>
                <p14:nvPr/>
              </p14:nvContentPartPr>
              <p14:xfrm>
                <a:off x="5154227" y="6295387"/>
                <a:ext cx="20160" cy="3240"/>
              </p14:xfrm>
            </p:contentPart>
          </mc:Choice>
          <mc:Fallback xmlns="">
            <p:pic>
              <p:nvPicPr>
                <p:cNvPr id="101" name="Freihand 100">
                  <a:extLst>
                    <a:ext uri="{FF2B5EF4-FFF2-40B4-BE49-F238E27FC236}">
                      <a16:creationId xmlns:a16="http://schemas.microsoft.com/office/drawing/2014/main" id="{F8F156F4-EDA0-457E-92C0-E897006D9EEE}"/>
                    </a:ext>
                  </a:extLst>
                </p:cNvPr>
                <p:cNvPicPr/>
                <p:nvPr/>
              </p:nvPicPr>
              <p:blipFill>
                <a:blip r:embed="rId159"/>
                <a:stretch>
                  <a:fillRect/>
                </a:stretch>
              </p:blipFill>
              <p:spPr>
                <a:xfrm>
                  <a:off x="5149907" y="6291067"/>
                  <a:ext cx="2880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103" name="Freihand 102">
                  <a:extLst>
                    <a:ext uri="{FF2B5EF4-FFF2-40B4-BE49-F238E27FC236}">
                      <a16:creationId xmlns:a16="http://schemas.microsoft.com/office/drawing/2014/main" id="{858D9922-3316-489C-AD00-4FFC51A50A5E}"/>
                    </a:ext>
                  </a:extLst>
                </p14:cNvPr>
                <p14:cNvContentPartPr/>
                <p14:nvPr/>
              </p14:nvContentPartPr>
              <p14:xfrm>
                <a:off x="5514947" y="6446227"/>
                <a:ext cx="157680" cy="76320"/>
              </p14:xfrm>
            </p:contentPart>
          </mc:Choice>
          <mc:Fallback xmlns="">
            <p:pic>
              <p:nvPicPr>
                <p:cNvPr id="103" name="Freihand 102">
                  <a:extLst>
                    <a:ext uri="{FF2B5EF4-FFF2-40B4-BE49-F238E27FC236}">
                      <a16:creationId xmlns:a16="http://schemas.microsoft.com/office/drawing/2014/main" id="{858D9922-3316-489C-AD00-4FFC51A50A5E}"/>
                    </a:ext>
                  </a:extLst>
                </p:cNvPr>
                <p:cNvPicPr/>
                <p:nvPr/>
              </p:nvPicPr>
              <p:blipFill>
                <a:blip r:embed="rId161"/>
                <a:stretch>
                  <a:fillRect/>
                </a:stretch>
              </p:blipFill>
              <p:spPr>
                <a:xfrm>
                  <a:off x="5510627" y="6441907"/>
                  <a:ext cx="1663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104" name="Freihand 103">
                  <a:extLst>
                    <a:ext uri="{FF2B5EF4-FFF2-40B4-BE49-F238E27FC236}">
                      <a16:creationId xmlns:a16="http://schemas.microsoft.com/office/drawing/2014/main" id="{EE7F962D-C305-4B71-9DB7-FF98E27519CC}"/>
                    </a:ext>
                  </a:extLst>
                </p14:cNvPr>
                <p14:cNvContentPartPr/>
                <p14:nvPr/>
              </p14:nvContentPartPr>
              <p14:xfrm>
                <a:off x="5661827" y="6378547"/>
                <a:ext cx="30960" cy="14400"/>
              </p14:xfrm>
            </p:contentPart>
          </mc:Choice>
          <mc:Fallback xmlns="">
            <p:pic>
              <p:nvPicPr>
                <p:cNvPr id="104" name="Freihand 103">
                  <a:extLst>
                    <a:ext uri="{FF2B5EF4-FFF2-40B4-BE49-F238E27FC236}">
                      <a16:creationId xmlns:a16="http://schemas.microsoft.com/office/drawing/2014/main" id="{EE7F962D-C305-4B71-9DB7-FF98E27519CC}"/>
                    </a:ext>
                  </a:extLst>
                </p:cNvPr>
                <p:cNvPicPr/>
                <p:nvPr/>
              </p:nvPicPr>
              <p:blipFill>
                <a:blip r:embed="rId163"/>
                <a:stretch>
                  <a:fillRect/>
                </a:stretch>
              </p:blipFill>
              <p:spPr>
                <a:xfrm>
                  <a:off x="5657507" y="6374227"/>
                  <a:ext cx="396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105" name="Freihand 104">
                  <a:extLst>
                    <a:ext uri="{FF2B5EF4-FFF2-40B4-BE49-F238E27FC236}">
                      <a16:creationId xmlns:a16="http://schemas.microsoft.com/office/drawing/2014/main" id="{CA9D786D-D05D-437C-84E2-0497D8F3AF44}"/>
                    </a:ext>
                  </a:extLst>
                </p14:cNvPr>
                <p14:cNvContentPartPr/>
                <p14:nvPr/>
              </p14:nvContentPartPr>
              <p14:xfrm>
                <a:off x="5726267" y="6420667"/>
                <a:ext cx="95400" cy="74160"/>
              </p14:xfrm>
            </p:contentPart>
          </mc:Choice>
          <mc:Fallback xmlns="">
            <p:pic>
              <p:nvPicPr>
                <p:cNvPr id="105" name="Freihand 104">
                  <a:extLst>
                    <a:ext uri="{FF2B5EF4-FFF2-40B4-BE49-F238E27FC236}">
                      <a16:creationId xmlns:a16="http://schemas.microsoft.com/office/drawing/2014/main" id="{CA9D786D-D05D-437C-84E2-0497D8F3AF44}"/>
                    </a:ext>
                  </a:extLst>
                </p:cNvPr>
                <p:cNvPicPr/>
                <p:nvPr/>
              </p:nvPicPr>
              <p:blipFill>
                <a:blip r:embed="rId165"/>
                <a:stretch>
                  <a:fillRect/>
                </a:stretch>
              </p:blipFill>
              <p:spPr>
                <a:xfrm>
                  <a:off x="5721947" y="6416347"/>
                  <a:ext cx="104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6" name="Freihand 105">
                  <a:extLst>
                    <a:ext uri="{FF2B5EF4-FFF2-40B4-BE49-F238E27FC236}">
                      <a16:creationId xmlns:a16="http://schemas.microsoft.com/office/drawing/2014/main" id="{7FB0899D-E3F3-436D-A741-41A1E57140C8}"/>
                    </a:ext>
                  </a:extLst>
                </p14:cNvPr>
                <p14:cNvContentPartPr/>
                <p14:nvPr/>
              </p14:nvContentPartPr>
              <p14:xfrm>
                <a:off x="5825987" y="6396907"/>
                <a:ext cx="163080" cy="90720"/>
              </p14:xfrm>
            </p:contentPart>
          </mc:Choice>
          <mc:Fallback xmlns="">
            <p:pic>
              <p:nvPicPr>
                <p:cNvPr id="106" name="Freihand 105">
                  <a:extLst>
                    <a:ext uri="{FF2B5EF4-FFF2-40B4-BE49-F238E27FC236}">
                      <a16:creationId xmlns:a16="http://schemas.microsoft.com/office/drawing/2014/main" id="{7FB0899D-E3F3-436D-A741-41A1E57140C8}"/>
                    </a:ext>
                  </a:extLst>
                </p:cNvPr>
                <p:cNvPicPr/>
                <p:nvPr/>
              </p:nvPicPr>
              <p:blipFill>
                <a:blip r:embed="rId167"/>
                <a:stretch>
                  <a:fillRect/>
                </a:stretch>
              </p:blipFill>
              <p:spPr>
                <a:xfrm>
                  <a:off x="5821667" y="6392587"/>
                  <a:ext cx="17172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7" name="Freihand 106">
                  <a:extLst>
                    <a:ext uri="{FF2B5EF4-FFF2-40B4-BE49-F238E27FC236}">
                      <a16:creationId xmlns:a16="http://schemas.microsoft.com/office/drawing/2014/main" id="{47BE5A88-19FE-492F-BB72-61CD43553255}"/>
                    </a:ext>
                  </a:extLst>
                </p14:cNvPr>
                <p14:cNvContentPartPr/>
                <p14:nvPr/>
              </p14:nvContentPartPr>
              <p14:xfrm>
                <a:off x="5978627" y="6406627"/>
                <a:ext cx="132480" cy="46080"/>
              </p14:xfrm>
            </p:contentPart>
          </mc:Choice>
          <mc:Fallback xmlns="">
            <p:pic>
              <p:nvPicPr>
                <p:cNvPr id="107" name="Freihand 106">
                  <a:extLst>
                    <a:ext uri="{FF2B5EF4-FFF2-40B4-BE49-F238E27FC236}">
                      <a16:creationId xmlns:a16="http://schemas.microsoft.com/office/drawing/2014/main" id="{47BE5A88-19FE-492F-BB72-61CD43553255}"/>
                    </a:ext>
                  </a:extLst>
                </p:cNvPr>
                <p:cNvPicPr/>
                <p:nvPr/>
              </p:nvPicPr>
              <p:blipFill>
                <a:blip r:embed="rId169"/>
                <a:stretch>
                  <a:fillRect/>
                </a:stretch>
              </p:blipFill>
              <p:spPr>
                <a:xfrm>
                  <a:off x="5974307" y="6402307"/>
                  <a:ext cx="14112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8" name="Freihand 107">
                  <a:extLst>
                    <a:ext uri="{FF2B5EF4-FFF2-40B4-BE49-F238E27FC236}">
                      <a16:creationId xmlns:a16="http://schemas.microsoft.com/office/drawing/2014/main" id="{99B044A9-D0E5-4BBB-857E-2A79F9C5C589}"/>
                    </a:ext>
                  </a:extLst>
                </p14:cNvPr>
                <p14:cNvContentPartPr/>
                <p14:nvPr/>
              </p14:nvContentPartPr>
              <p14:xfrm>
                <a:off x="6075467" y="6365227"/>
                <a:ext cx="297000" cy="94680"/>
              </p14:xfrm>
            </p:contentPart>
          </mc:Choice>
          <mc:Fallback xmlns="">
            <p:pic>
              <p:nvPicPr>
                <p:cNvPr id="108" name="Freihand 107">
                  <a:extLst>
                    <a:ext uri="{FF2B5EF4-FFF2-40B4-BE49-F238E27FC236}">
                      <a16:creationId xmlns:a16="http://schemas.microsoft.com/office/drawing/2014/main" id="{99B044A9-D0E5-4BBB-857E-2A79F9C5C589}"/>
                    </a:ext>
                  </a:extLst>
                </p:cNvPr>
                <p:cNvPicPr/>
                <p:nvPr/>
              </p:nvPicPr>
              <p:blipFill>
                <a:blip r:embed="rId171"/>
                <a:stretch>
                  <a:fillRect/>
                </a:stretch>
              </p:blipFill>
              <p:spPr>
                <a:xfrm>
                  <a:off x="6071147" y="6360907"/>
                  <a:ext cx="3056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9" name="Freihand 108">
                  <a:extLst>
                    <a:ext uri="{FF2B5EF4-FFF2-40B4-BE49-F238E27FC236}">
                      <a16:creationId xmlns:a16="http://schemas.microsoft.com/office/drawing/2014/main" id="{F87A7563-7899-4814-9144-30A3D99D4428}"/>
                    </a:ext>
                  </a:extLst>
                </p14:cNvPr>
                <p14:cNvContentPartPr/>
                <p14:nvPr/>
              </p14:nvContentPartPr>
              <p14:xfrm>
                <a:off x="6358787" y="6349387"/>
                <a:ext cx="76680" cy="189360"/>
              </p14:xfrm>
            </p:contentPart>
          </mc:Choice>
          <mc:Fallback xmlns="">
            <p:pic>
              <p:nvPicPr>
                <p:cNvPr id="109" name="Freihand 108">
                  <a:extLst>
                    <a:ext uri="{FF2B5EF4-FFF2-40B4-BE49-F238E27FC236}">
                      <a16:creationId xmlns:a16="http://schemas.microsoft.com/office/drawing/2014/main" id="{F87A7563-7899-4814-9144-30A3D99D4428}"/>
                    </a:ext>
                  </a:extLst>
                </p:cNvPr>
                <p:cNvPicPr/>
                <p:nvPr/>
              </p:nvPicPr>
              <p:blipFill>
                <a:blip r:embed="rId173"/>
                <a:stretch>
                  <a:fillRect/>
                </a:stretch>
              </p:blipFill>
              <p:spPr>
                <a:xfrm>
                  <a:off x="6354467" y="6345067"/>
                  <a:ext cx="853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10" name="Freihand 109">
                  <a:extLst>
                    <a:ext uri="{FF2B5EF4-FFF2-40B4-BE49-F238E27FC236}">
                      <a16:creationId xmlns:a16="http://schemas.microsoft.com/office/drawing/2014/main" id="{8AA35D05-FEAC-41F7-9A94-EF434C516D7C}"/>
                    </a:ext>
                  </a:extLst>
                </p14:cNvPr>
                <p14:cNvContentPartPr/>
                <p14:nvPr/>
              </p14:nvContentPartPr>
              <p14:xfrm>
                <a:off x="6353747" y="6239227"/>
                <a:ext cx="20880" cy="26640"/>
              </p14:xfrm>
            </p:contentPart>
          </mc:Choice>
          <mc:Fallback xmlns="">
            <p:pic>
              <p:nvPicPr>
                <p:cNvPr id="110" name="Freihand 109">
                  <a:extLst>
                    <a:ext uri="{FF2B5EF4-FFF2-40B4-BE49-F238E27FC236}">
                      <a16:creationId xmlns:a16="http://schemas.microsoft.com/office/drawing/2014/main" id="{8AA35D05-FEAC-41F7-9A94-EF434C516D7C}"/>
                    </a:ext>
                  </a:extLst>
                </p:cNvPr>
                <p:cNvPicPr/>
                <p:nvPr/>
              </p:nvPicPr>
              <p:blipFill>
                <a:blip r:embed="rId175"/>
                <a:stretch>
                  <a:fillRect/>
                </a:stretch>
              </p:blipFill>
              <p:spPr>
                <a:xfrm>
                  <a:off x="6349427" y="6234907"/>
                  <a:ext cx="2952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11" name="Freihand 110">
                  <a:extLst>
                    <a:ext uri="{FF2B5EF4-FFF2-40B4-BE49-F238E27FC236}">
                      <a16:creationId xmlns:a16="http://schemas.microsoft.com/office/drawing/2014/main" id="{4A7B0AD9-305B-4C08-BF61-59B5C23DDBDC}"/>
                    </a:ext>
                  </a:extLst>
                </p14:cNvPr>
                <p14:cNvContentPartPr/>
                <p14:nvPr/>
              </p14:nvContentPartPr>
              <p14:xfrm>
                <a:off x="6606107" y="6296827"/>
                <a:ext cx="179280" cy="93240"/>
              </p14:xfrm>
            </p:contentPart>
          </mc:Choice>
          <mc:Fallback xmlns="">
            <p:pic>
              <p:nvPicPr>
                <p:cNvPr id="111" name="Freihand 110">
                  <a:extLst>
                    <a:ext uri="{FF2B5EF4-FFF2-40B4-BE49-F238E27FC236}">
                      <a16:creationId xmlns:a16="http://schemas.microsoft.com/office/drawing/2014/main" id="{4A7B0AD9-305B-4C08-BF61-59B5C23DDBDC}"/>
                    </a:ext>
                  </a:extLst>
                </p:cNvPr>
                <p:cNvPicPr/>
                <p:nvPr/>
              </p:nvPicPr>
              <p:blipFill>
                <a:blip r:embed="rId177"/>
                <a:stretch>
                  <a:fillRect/>
                </a:stretch>
              </p:blipFill>
              <p:spPr>
                <a:xfrm>
                  <a:off x="6601787" y="6292507"/>
                  <a:ext cx="1879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12" name="Freihand 111">
                  <a:extLst>
                    <a:ext uri="{FF2B5EF4-FFF2-40B4-BE49-F238E27FC236}">
                      <a16:creationId xmlns:a16="http://schemas.microsoft.com/office/drawing/2014/main" id="{9CD244C6-1392-4FCF-88B9-44C4E5D31498}"/>
                    </a:ext>
                  </a:extLst>
                </p14:cNvPr>
                <p14:cNvContentPartPr/>
                <p14:nvPr/>
              </p14:nvContentPartPr>
              <p14:xfrm>
                <a:off x="6769907" y="6174427"/>
                <a:ext cx="384840" cy="187560"/>
              </p14:xfrm>
            </p:contentPart>
          </mc:Choice>
          <mc:Fallback xmlns="">
            <p:pic>
              <p:nvPicPr>
                <p:cNvPr id="112" name="Freihand 111">
                  <a:extLst>
                    <a:ext uri="{FF2B5EF4-FFF2-40B4-BE49-F238E27FC236}">
                      <a16:creationId xmlns:a16="http://schemas.microsoft.com/office/drawing/2014/main" id="{9CD244C6-1392-4FCF-88B9-44C4E5D31498}"/>
                    </a:ext>
                  </a:extLst>
                </p:cNvPr>
                <p:cNvPicPr/>
                <p:nvPr/>
              </p:nvPicPr>
              <p:blipFill>
                <a:blip r:embed="rId179"/>
                <a:stretch>
                  <a:fillRect/>
                </a:stretch>
              </p:blipFill>
              <p:spPr>
                <a:xfrm>
                  <a:off x="6765587" y="6170107"/>
                  <a:ext cx="39348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13" name="Freihand 112">
                  <a:extLst>
                    <a:ext uri="{FF2B5EF4-FFF2-40B4-BE49-F238E27FC236}">
                      <a16:creationId xmlns:a16="http://schemas.microsoft.com/office/drawing/2014/main" id="{F71D62A6-37DA-405D-8CC0-EBA459969EFB}"/>
                    </a:ext>
                  </a:extLst>
                </p14:cNvPr>
                <p14:cNvContentPartPr/>
                <p14:nvPr/>
              </p14:nvContentPartPr>
              <p14:xfrm>
                <a:off x="7179587" y="6229147"/>
                <a:ext cx="79920" cy="90000"/>
              </p14:xfrm>
            </p:contentPart>
          </mc:Choice>
          <mc:Fallback xmlns="">
            <p:pic>
              <p:nvPicPr>
                <p:cNvPr id="113" name="Freihand 112">
                  <a:extLst>
                    <a:ext uri="{FF2B5EF4-FFF2-40B4-BE49-F238E27FC236}">
                      <a16:creationId xmlns:a16="http://schemas.microsoft.com/office/drawing/2014/main" id="{F71D62A6-37DA-405D-8CC0-EBA459969EFB}"/>
                    </a:ext>
                  </a:extLst>
                </p:cNvPr>
                <p:cNvPicPr/>
                <p:nvPr/>
              </p:nvPicPr>
              <p:blipFill>
                <a:blip r:embed="rId181"/>
                <a:stretch>
                  <a:fillRect/>
                </a:stretch>
              </p:blipFill>
              <p:spPr>
                <a:xfrm>
                  <a:off x="7175267" y="6224827"/>
                  <a:ext cx="885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4" name="Freihand 113">
                  <a:extLst>
                    <a:ext uri="{FF2B5EF4-FFF2-40B4-BE49-F238E27FC236}">
                      <a16:creationId xmlns:a16="http://schemas.microsoft.com/office/drawing/2014/main" id="{50A397EC-1E0F-402F-8927-A629FE2A46F2}"/>
                    </a:ext>
                  </a:extLst>
                </p14:cNvPr>
                <p14:cNvContentPartPr/>
                <p14:nvPr/>
              </p14:nvContentPartPr>
              <p14:xfrm>
                <a:off x="7305947" y="6099907"/>
                <a:ext cx="108360" cy="198720"/>
              </p14:xfrm>
            </p:contentPart>
          </mc:Choice>
          <mc:Fallback xmlns="">
            <p:pic>
              <p:nvPicPr>
                <p:cNvPr id="114" name="Freihand 113">
                  <a:extLst>
                    <a:ext uri="{FF2B5EF4-FFF2-40B4-BE49-F238E27FC236}">
                      <a16:creationId xmlns:a16="http://schemas.microsoft.com/office/drawing/2014/main" id="{50A397EC-1E0F-402F-8927-A629FE2A46F2}"/>
                    </a:ext>
                  </a:extLst>
                </p:cNvPr>
                <p:cNvPicPr/>
                <p:nvPr/>
              </p:nvPicPr>
              <p:blipFill>
                <a:blip r:embed="rId183"/>
                <a:stretch>
                  <a:fillRect/>
                </a:stretch>
              </p:blipFill>
              <p:spPr>
                <a:xfrm>
                  <a:off x="7301627" y="6095587"/>
                  <a:ext cx="11700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15" name="Freihand 114">
                  <a:extLst>
                    <a:ext uri="{FF2B5EF4-FFF2-40B4-BE49-F238E27FC236}">
                      <a16:creationId xmlns:a16="http://schemas.microsoft.com/office/drawing/2014/main" id="{2EC51F75-A2E7-4233-9E3E-FB9228909A9A}"/>
                    </a:ext>
                  </a:extLst>
                </p14:cNvPr>
                <p14:cNvContentPartPr/>
                <p14:nvPr/>
              </p14:nvContentPartPr>
              <p14:xfrm>
                <a:off x="7423307" y="6167227"/>
                <a:ext cx="93960" cy="99000"/>
              </p14:xfrm>
            </p:contentPart>
          </mc:Choice>
          <mc:Fallback xmlns="">
            <p:pic>
              <p:nvPicPr>
                <p:cNvPr id="115" name="Freihand 114">
                  <a:extLst>
                    <a:ext uri="{FF2B5EF4-FFF2-40B4-BE49-F238E27FC236}">
                      <a16:creationId xmlns:a16="http://schemas.microsoft.com/office/drawing/2014/main" id="{2EC51F75-A2E7-4233-9E3E-FB9228909A9A}"/>
                    </a:ext>
                  </a:extLst>
                </p:cNvPr>
                <p:cNvPicPr/>
                <p:nvPr/>
              </p:nvPicPr>
              <p:blipFill>
                <a:blip r:embed="rId185"/>
                <a:stretch>
                  <a:fillRect/>
                </a:stretch>
              </p:blipFill>
              <p:spPr>
                <a:xfrm>
                  <a:off x="7418987" y="6162907"/>
                  <a:ext cx="1026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6" name="Freihand 115">
                  <a:extLst>
                    <a:ext uri="{FF2B5EF4-FFF2-40B4-BE49-F238E27FC236}">
                      <a16:creationId xmlns:a16="http://schemas.microsoft.com/office/drawing/2014/main" id="{5681CEC3-35A8-4EC9-8EAD-6AF12337C174}"/>
                    </a:ext>
                  </a:extLst>
                </p14:cNvPr>
                <p14:cNvContentPartPr/>
                <p14:nvPr/>
              </p14:nvContentPartPr>
              <p14:xfrm>
                <a:off x="7681067" y="6106027"/>
                <a:ext cx="88920" cy="99360"/>
              </p14:xfrm>
            </p:contentPart>
          </mc:Choice>
          <mc:Fallback xmlns="">
            <p:pic>
              <p:nvPicPr>
                <p:cNvPr id="116" name="Freihand 115">
                  <a:extLst>
                    <a:ext uri="{FF2B5EF4-FFF2-40B4-BE49-F238E27FC236}">
                      <a16:creationId xmlns:a16="http://schemas.microsoft.com/office/drawing/2014/main" id="{5681CEC3-35A8-4EC9-8EAD-6AF12337C174}"/>
                    </a:ext>
                  </a:extLst>
                </p:cNvPr>
                <p:cNvPicPr/>
                <p:nvPr/>
              </p:nvPicPr>
              <p:blipFill>
                <a:blip r:embed="rId187"/>
                <a:stretch>
                  <a:fillRect/>
                </a:stretch>
              </p:blipFill>
              <p:spPr>
                <a:xfrm>
                  <a:off x="7676747" y="6101707"/>
                  <a:ext cx="9756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7" name="Freihand 116">
                  <a:extLst>
                    <a:ext uri="{FF2B5EF4-FFF2-40B4-BE49-F238E27FC236}">
                      <a16:creationId xmlns:a16="http://schemas.microsoft.com/office/drawing/2014/main" id="{C8A4F5FD-AE9E-4C29-8A46-28544A830DC5}"/>
                    </a:ext>
                  </a:extLst>
                </p14:cNvPr>
                <p14:cNvContentPartPr/>
                <p14:nvPr/>
              </p14:nvContentPartPr>
              <p14:xfrm>
                <a:off x="7793747" y="6106027"/>
                <a:ext cx="133200" cy="63720"/>
              </p14:xfrm>
            </p:contentPart>
          </mc:Choice>
          <mc:Fallback xmlns="">
            <p:pic>
              <p:nvPicPr>
                <p:cNvPr id="117" name="Freihand 116">
                  <a:extLst>
                    <a:ext uri="{FF2B5EF4-FFF2-40B4-BE49-F238E27FC236}">
                      <a16:creationId xmlns:a16="http://schemas.microsoft.com/office/drawing/2014/main" id="{C8A4F5FD-AE9E-4C29-8A46-28544A830DC5}"/>
                    </a:ext>
                  </a:extLst>
                </p:cNvPr>
                <p:cNvPicPr/>
                <p:nvPr/>
              </p:nvPicPr>
              <p:blipFill>
                <a:blip r:embed="rId189"/>
                <a:stretch>
                  <a:fillRect/>
                </a:stretch>
              </p:blipFill>
              <p:spPr>
                <a:xfrm>
                  <a:off x="7789427" y="6101707"/>
                  <a:ext cx="1418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8" name="Freihand 117">
                  <a:extLst>
                    <a:ext uri="{FF2B5EF4-FFF2-40B4-BE49-F238E27FC236}">
                      <a16:creationId xmlns:a16="http://schemas.microsoft.com/office/drawing/2014/main" id="{20CFD0BF-02CA-4743-8725-8120203E9402}"/>
                    </a:ext>
                  </a:extLst>
                </p14:cNvPr>
                <p14:cNvContentPartPr/>
                <p14:nvPr/>
              </p14:nvContentPartPr>
              <p14:xfrm>
                <a:off x="7906787" y="6096307"/>
                <a:ext cx="32760" cy="61200"/>
              </p14:xfrm>
            </p:contentPart>
          </mc:Choice>
          <mc:Fallback xmlns="">
            <p:pic>
              <p:nvPicPr>
                <p:cNvPr id="118" name="Freihand 117">
                  <a:extLst>
                    <a:ext uri="{FF2B5EF4-FFF2-40B4-BE49-F238E27FC236}">
                      <a16:creationId xmlns:a16="http://schemas.microsoft.com/office/drawing/2014/main" id="{20CFD0BF-02CA-4743-8725-8120203E9402}"/>
                    </a:ext>
                  </a:extLst>
                </p:cNvPr>
                <p:cNvPicPr/>
                <p:nvPr/>
              </p:nvPicPr>
              <p:blipFill>
                <a:blip r:embed="rId191"/>
                <a:stretch>
                  <a:fillRect/>
                </a:stretch>
              </p:blipFill>
              <p:spPr>
                <a:xfrm>
                  <a:off x="7902467" y="6091987"/>
                  <a:ext cx="4140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20" name="Freihand 119">
                  <a:extLst>
                    <a:ext uri="{FF2B5EF4-FFF2-40B4-BE49-F238E27FC236}">
                      <a16:creationId xmlns:a16="http://schemas.microsoft.com/office/drawing/2014/main" id="{DC58B2F3-8845-48D7-AB39-8C166EC3537C}"/>
                    </a:ext>
                  </a:extLst>
                </p14:cNvPr>
                <p14:cNvContentPartPr/>
                <p14:nvPr/>
              </p14:nvContentPartPr>
              <p14:xfrm>
                <a:off x="7879787" y="5995147"/>
                <a:ext cx="415080" cy="174240"/>
              </p14:xfrm>
            </p:contentPart>
          </mc:Choice>
          <mc:Fallback xmlns="">
            <p:pic>
              <p:nvPicPr>
                <p:cNvPr id="120" name="Freihand 119">
                  <a:extLst>
                    <a:ext uri="{FF2B5EF4-FFF2-40B4-BE49-F238E27FC236}">
                      <a16:creationId xmlns:a16="http://schemas.microsoft.com/office/drawing/2014/main" id="{DC58B2F3-8845-48D7-AB39-8C166EC3537C}"/>
                    </a:ext>
                  </a:extLst>
                </p:cNvPr>
                <p:cNvPicPr/>
                <p:nvPr/>
              </p:nvPicPr>
              <p:blipFill>
                <a:blip r:embed="rId193"/>
                <a:stretch>
                  <a:fillRect/>
                </a:stretch>
              </p:blipFill>
              <p:spPr>
                <a:xfrm>
                  <a:off x="7875467" y="5990827"/>
                  <a:ext cx="4237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21" name="Freihand 120">
                  <a:extLst>
                    <a:ext uri="{FF2B5EF4-FFF2-40B4-BE49-F238E27FC236}">
                      <a16:creationId xmlns:a16="http://schemas.microsoft.com/office/drawing/2014/main" id="{768E4977-92A8-4811-A2C0-D1696A930139}"/>
                    </a:ext>
                  </a:extLst>
                </p14:cNvPr>
                <p14:cNvContentPartPr/>
                <p14:nvPr/>
              </p14:nvContentPartPr>
              <p14:xfrm>
                <a:off x="5418107" y="6609307"/>
                <a:ext cx="359640" cy="159480"/>
              </p14:xfrm>
            </p:contentPart>
          </mc:Choice>
          <mc:Fallback xmlns="">
            <p:pic>
              <p:nvPicPr>
                <p:cNvPr id="121" name="Freihand 120">
                  <a:extLst>
                    <a:ext uri="{FF2B5EF4-FFF2-40B4-BE49-F238E27FC236}">
                      <a16:creationId xmlns:a16="http://schemas.microsoft.com/office/drawing/2014/main" id="{768E4977-92A8-4811-A2C0-D1696A930139}"/>
                    </a:ext>
                  </a:extLst>
                </p:cNvPr>
                <p:cNvPicPr/>
                <p:nvPr/>
              </p:nvPicPr>
              <p:blipFill>
                <a:blip r:embed="rId195"/>
                <a:stretch>
                  <a:fillRect/>
                </a:stretch>
              </p:blipFill>
              <p:spPr>
                <a:xfrm>
                  <a:off x="5413787" y="6604987"/>
                  <a:ext cx="3682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23" name="Freihand 122">
                  <a:extLst>
                    <a:ext uri="{FF2B5EF4-FFF2-40B4-BE49-F238E27FC236}">
                      <a16:creationId xmlns:a16="http://schemas.microsoft.com/office/drawing/2014/main" id="{3D3B6DE9-98E1-40F7-AA24-1C57E6F269EE}"/>
                    </a:ext>
                  </a:extLst>
                </p14:cNvPr>
                <p14:cNvContentPartPr/>
                <p14:nvPr/>
              </p14:nvContentPartPr>
              <p14:xfrm>
                <a:off x="5852987" y="6638467"/>
                <a:ext cx="155880" cy="69480"/>
              </p14:xfrm>
            </p:contentPart>
          </mc:Choice>
          <mc:Fallback xmlns="">
            <p:pic>
              <p:nvPicPr>
                <p:cNvPr id="123" name="Freihand 122">
                  <a:extLst>
                    <a:ext uri="{FF2B5EF4-FFF2-40B4-BE49-F238E27FC236}">
                      <a16:creationId xmlns:a16="http://schemas.microsoft.com/office/drawing/2014/main" id="{3D3B6DE9-98E1-40F7-AA24-1C57E6F269EE}"/>
                    </a:ext>
                  </a:extLst>
                </p:cNvPr>
                <p:cNvPicPr/>
                <p:nvPr/>
              </p:nvPicPr>
              <p:blipFill>
                <a:blip r:embed="rId197"/>
                <a:stretch>
                  <a:fillRect/>
                </a:stretch>
              </p:blipFill>
              <p:spPr>
                <a:xfrm>
                  <a:off x="5848667" y="6634147"/>
                  <a:ext cx="1645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24" name="Freihand 123">
                  <a:extLst>
                    <a:ext uri="{FF2B5EF4-FFF2-40B4-BE49-F238E27FC236}">
                      <a16:creationId xmlns:a16="http://schemas.microsoft.com/office/drawing/2014/main" id="{F338AD74-E01A-4DBD-8990-36F15AF18808}"/>
                    </a:ext>
                  </a:extLst>
                </p14:cNvPr>
                <p14:cNvContentPartPr/>
                <p14:nvPr/>
              </p14:nvContentPartPr>
              <p14:xfrm>
                <a:off x="6004187" y="6563587"/>
                <a:ext cx="17640" cy="39600"/>
              </p14:xfrm>
            </p:contentPart>
          </mc:Choice>
          <mc:Fallback xmlns="">
            <p:pic>
              <p:nvPicPr>
                <p:cNvPr id="124" name="Freihand 123">
                  <a:extLst>
                    <a:ext uri="{FF2B5EF4-FFF2-40B4-BE49-F238E27FC236}">
                      <a16:creationId xmlns:a16="http://schemas.microsoft.com/office/drawing/2014/main" id="{F338AD74-E01A-4DBD-8990-36F15AF18808}"/>
                    </a:ext>
                  </a:extLst>
                </p:cNvPr>
                <p:cNvPicPr/>
                <p:nvPr/>
              </p:nvPicPr>
              <p:blipFill>
                <a:blip r:embed="rId199"/>
                <a:stretch>
                  <a:fillRect/>
                </a:stretch>
              </p:blipFill>
              <p:spPr>
                <a:xfrm>
                  <a:off x="5999867" y="6559267"/>
                  <a:ext cx="262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25" name="Freihand 124">
                  <a:extLst>
                    <a:ext uri="{FF2B5EF4-FFF2-40B4-BE49-F238E27FC236}">
                      <a16:creationId xmlns:a16="http://schemas.microsoft.com/office/drawing/2014/main" id="{1128F936-85E9-4ACB-AFB8-6B9D7ABC752E}"/>
                    </a:ext>
                  </a:extLst>
                </p14:cNvPr>
                <p14:cNvContentPartPr/>
                <p14:nvPr/>
              </p14:nvContentPartPr>
              <p14:xfrm>
                <a:off x="6067907" y="6616867"/>
                <a:ext cx="52920" cy="106200"/>
              </p14:xfrm>
            </p:contentPart>
          </mc:Choice>
          <mc:Fallback xmlns="">
            <p:pic>
              <p:nvPicPr>
                <p:cNvPr id="125" name="Freihand 124">
                  <a:extLst>
                    <a:ext uri="{FF2B5EF4-FFF2-40B4-BE49-F238E27FC236}">
                      <a16:creationId xmlns:a16="http://schemas.microsoft.com/office/drawing/2014/main" id="{1128F936-85E9-4ACB-AFB8-6B9D7ABC752E}"/>
                    </a:ext>
                  </a:extLst>
                </p:cNvPr>
                <p:cNvPicPr/>
                <p:nvPr/>
              </p:nvPicPr>
              <p:blipFill>
                <a:blip r:embed="rId201"/>
                <a:stretch>
                  <a:fillRect/>
                </a:stretch>
              </p:blipFill>
              <p:spPr>
                <a:xfrm>
                  <a:off x="6063587" y="6612547"/>
                  <a:ext cx="615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6" name="Freihand 125">
                  <a:extLst>
                    <a:ext uri="{FF2B5EF4-FFF2-40B4-BE49-F238E27FC236}">
                      <a16:creationId xmlns:a16="http://schemas.microsoft.com/office/drawing/2014/main" id="{1D833DDC-E3BD-446E-928D-E8FFD0295504}"/>
                    </a:ext>
                  </a:extLst>
                </p14:cNvPr>
                <p14:cNvContentPartPr/>
                <p14:nvPr/>
              </p14:nvContentPartPr>
              <p14:xfrm>
                <a:off x="6070787" y="6610027"/>
                <a:ext cx="78480" cy="116280"/>
              </p14:xfrm>
            </p:contentPart>
          </mc:Choice>
          <mc:Fallback xmlns="">
            <p:pic>
              <p:nvPicPr>
                <p:cNvPr id="126" name="Freihand 125">
                  <a:extLst>
                    <a:ext uri="{FF2B5EF4-FFF2-40B4-BE49-F238E27FC236}">
                      <a16:creationId xmlns:a16="http://schemas.microsoft.com/office/drawing/2014/main" id="{1D833DDC-E3BD-446E-928D-E8FFD0295504}"/>
                    </a:ext>
                  </a:extLst>
                </p:cNvPr>
                <p:cNvPicPr/>
                <p:nvPr/>
              </p:nvPicPr>
              <p:blipFill>
                <a:blip r:embed="rId203"/>
                <a:stretch>
                  <a:fillRect/>
                </a:stretch>
              </p:blipFill>
              <p:spPr>
                <a:xfrm>
                  <a:off x="6066467" y="6605707"/>
                  <a:ext cx="871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7" name="Freihand 126">
                  <a:extLst>
                    <a:ext uri="{FF2B5EF4-FFF2-40B4-BE49-F238E27FC236}">
                      <a16:creationId xmlns:a16="http://schemas.microsoft.com/office/drawing/2014/main" id="{ED628AF1-970A-4614-82B5-CB32B673F6F2}"/>
                    </a:ext>
                  </a:extLst>
                </p14:cNvPr>
                <p14:cNvContentPartPr/>
                <p14:nvPr/>
              </p14:nvContentPartPr>
              <p14:xfrm>
                <a:off x="6182747" y="6636307"/>
                <a:ext cx="215280" cy="75960"/>
              </p14:xfrm>
            </p:contentPart>
          </mc:Choice>
          <mc:Fallback xmlns="">
            <p:pic>
              <p:nvPicPr>
                <p:cNvPr id="127" name="Freihand 126">
                  <a:extLst>
                    <a:ext uri="{FF2B5EF4-FFF2-40B4-BE49-F238E27FC236}">
                      <a16:creationId xmlns:a16="http://schemas.microsoft.com/office/drawing/2014/main" id="{ED628AF1-970A-4614-82B5-CB32B673F6F2}"/>
                    </a:ext>
                  </a:extLst>
                </p:cNvPr>
                <p:cNvPicPr/>
                <p:nvPr/>
              </p:nvPicPr>
              <p:blipFill>
                <a:blip r:embed="rId205"/>
                <a:stretch>
                  <a:fillRect/>
                </a:stretch>
              </p:blipFill>
              <p:spPr>
                <a:xfrm>
                  <a:off x="6178427" y="6631987"/>
                  <a:ext cx="22392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28" name="Freihand 127">
                  <a:extLst>
                    <a:ext uri="{FF2B5EF4-FFF2-40B4-BE49-F238E27FC236}">
                      <a16:creationId xmlns:a16="http://schemas.microsoft.com/office/drawing/2014/main" id="{C530C335-AE03-4ECF-9F9B-C4FFF12B61F5}"/>
                    </a:ext>
                  </a:extLst>
                </p14:cNvPr>
                <p14:cNvContentPartPr/>
                <p14:nvPr/>
              </p14:nvContentPartPr>
              <p14:xfrm>
                <a:off x="6361307" y="6524707"/>
                <a:ext cx="321120" cy="148680"/>
              </p14:xfrm>
            </p:contentPart>
          </mc:Choice>
          <mc:Fallback xmlns="">
            <p:pic>
              <p:nvPicPr>
                <p:cNvPr id="128" name="Freihand 127">
                  <a:extLst>
                    <a:ext uri="{FF2B5EF4-FFF2-40B4-BE49-F238E27FC236}">
                      <a16:creationId xmlns:a16="http://schemas.microsoft.com/office/drawing/2014/main" id="{C530C335-AE03-4ECF-9F9B-C4FFF12B61F5}"/>
                    </a:ext>
                  </a:extLst>
                </p:cNvPr>
                <p:cNvPicPr/>
                <p:nvPr/>
              </p:nvPicPr>
              <p:blipFill>
                <a:blip r:embed="rId207"/>
                <a:stretch>
                  <a:fillRect/>
                </a:stretch>
              </p:blipFill>
              <p:spPr>
                <a:xfrm>
                  <a:off x="6356987" y="6520387"/>
                  <a:ext cx="32976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29" name="Freihand 128">
                  <a:extLst>
                    <a:ext uri="{FF2B5EF4-FFF2-40B4-BE49-F238E27FC236}">
                      <a16:creationId xmlns:a16="http://schemas.microsoft.com/office/drawing/2014/main" id="{628184B5-F4AD-4B70-B970-82698AFBAC49}"/>
                    </a:ext>
                  </a:extLst>
                </p14:cNvPr>
                <p14:cNvContentPartPr/>
                <p14:nvPr/>
              </p14:nvContentPartPr>
              <p14:xfrm>
                <a:off x="6655067" y="6496987"/>
                <a:ext cx="35280" cy="52560"/>
              </p14:xfrm>
            </p:contentPart>
          </mc:Choice>
          <mc:Fallback xmlns="">
            <p:pic>
              <p:nvPicPr>
                <p:cNvPr id="129" name="Freihand 128">
                  <a:extLst>
                    <a:ext uri="{FF2B5EF4-FFF2-40B4-BE49-F238E27FC236}">
                      <a16:creationId xmlns:a16="http://schemas.microsoft.com/office/drawing/2014/main" id="{628184B5-F4AD-4B70-B970-82698AFBAC49}"/>
                    </a:ext>
                  </a:extLst>
                </p:cNvPr>
                <p:cNvPicPr/>
                <p:nvPr/>
              </p:nvPicPr>
              <p:blipFill>
                <a:blip r:embed="rId209"/>
                <a:stretch>
                  <a:fillRect/>
                </a:stretch>
              </p:blipFill>
              <p:spPr>
                <a:xfrm>
                  <a:off x="6650747" y="6492667"/>
                  <a:ext cx="439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0" name="Freihand 129">
                  <a:extLst>
                    <a:ext uri="{FF2B5EF4-FFF2-40B4-BE49-F238E27FC236}">
                      <a16:creationId xmlns:a16="http://schemas.microsoft.com/office/drawing/2014/main" id="{A0F6E3DF-F422-41D0-B058-F0DFD7819198}"/>
                    </a:ext>
                  </a:extLst>
                </p14:cNvPr>
                <p14:cNvContentPartPr/>
                <p14:nvPr/>
              </p14:nvContentPartPr>
              <p14:xfrm>
                <a:off x="6707267" y="6555667"/>
                <a:ext cx="172440" cy="49680"/>
              </p14:xfrm>
            </p:contentPart>
          </mc:Choice>
          <mc:Fallback xmlns="">
            <p:pic>
              <p:nvPicPr>
                <p:cNvPr id="130" name="Freihand 129">
                  <a:extLst>
                    <a:ext uri="{FF2B5EF4-FFF2-40B4-BE49-F238E27FC236}">
                      <a16:creationId xmlns:a16="http://schemas.microsoft.com/office/drawing/2014/main" id="{A0F6E3DF-F422-41D0-B058-F0DFD7819198}"/>
                    </a:ext>
                  </a:extLst>
                </p:cNvPr>
                <p:cNvPicPr/>
                <p:nvPr/>
              </p:nvPicPr>
              <p:blipFill>
                <a:blip r:embed="rId211"/>
                <a:stretch>
                  <a:fillRect/>
                </a:stretch>
              </p:blipFill>
              <p:spPr>
                <a:xfrm>
                  <a:off x="6702947" y="6551347"/>
                  <a:ext cx="18108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1" name="Freihand 130">
                  <a:extLst>
                    <a:ext uri="{FF2B5EF4-FFF2-40B4-BE49-F238E27FC236}">
                      <a16:creationId xmlns:a16="http://schemas.microsoft.com/office/drawing/2014/main" id="{00F1592A-253F-480B-9909-D4519868253F}"/>
                    </a:ext>
                  </a:extLst>
                </p14:cNvPr>
                <p14:cNvContentPartPr/>
                <p14:nvPr/>
              </p14:nvContentPartPr>
              <p14:xfrm>
                <a:off x="7024067" y="6509587"/>
                <a:ext cx="233640" cy="57240"/>
              </p14:xfrm>
            </p:contentPart>
          </mc:Choice>
          <mc:Fallback xmlns="">
            <p:pic>
              <p:nvPicPr>
                <p:cNvPr id="131" name="Freihand 130">
                  <a:extLst>
                    <a:ext uri="{FF2B5EF4-FFF2-40B4-BE49-F238E27FC236}">
                      <a16:creationId xmlns:a16="http://schemas.microsoft.com/office/drawing/2014/main" id="{00F1592A-253F-480B-9909-D4519868253F}"/>
                    </a:ext>
                  </a:extLst>
                </p:cNvPr>
                <p:cNvPicPr/>
                <p:nvPr/>
              </p:nvPicPr>
              <p:blipFill>
                <a:blip r:embed="rId213"/>
                <a:stretch>
                  <a:fillRect/>
                </a:stretch>
              </p:blipFill>
              <p:spPr>
                <a:xfrm>
                  <a:off x="7019747" y="6505267"/>
                  <a:ext cx="2422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32" name="Freihand 131">
                  <a:extLst>
                    <a:ext uri="{FF2B5EF4-FFF2-40B4-BE49-F238E27FC236}">
                      <a16:creationId xmlns:a16="http://schemas.microsoft.com/office/drawing/2014/main" id="{ECF1C266-089F-4034-89F2-B077D988C1C8}"/>
                    </a:ext>
                  </a:extLst>
                </p14:cNvPr>
                <p14:cNvContentPartPr/>
                <p14:nvPr/>
              </p14:nvContentPartPr>
              <p14:xfrm>
                <a:off x="7298387" y="6425347"/>
                <a:ext cx="133560" cy="107280"/>
              </p14:xfrm>
            </p:contentPart>
          </mc:Choice>
          <mc:Fallback xmlns="">
            <p:pic>
              <p:nvPicPr>
                <p:cNvPr id="132" name="Freihand 131">
                  <a:extLst>
                    <a:ext uri="{FF2B5EF4-FFF2-40B4-BE49-F238E27FC236}">
                      <a16:creationId xmlns:a16="http://schemas.microsoft.com/office/drawing/2014/main" id="{ECF1C266-089F-4034-89F2-B077D988C1C8}"/>
                    </a:ext>
                  </a:extLst>
                </p:cNvPr>
                <p:cNvPicPr/>
                <p:nvPr/>
              </p:nvPicPr>
              <p:blipFill>
                <a:blip r:embed="rId215"/>
                <a:stretch>
                  <a:fillRect/>
                </a:stretch>
              </p:blipFill>
              <p:spPr>
                <a:xfrm>
                  <a:off x="7294067" y="6421027"/>
                  <a:ext cx="1422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33" name="Freihand 132">
                  <a:extLst>
                    <a:ext uri="{FF2B5EF4-FFF2-40B4-BE49-F238E27FC236}">
                      <a16:creationId xmlns:a16="http://schemas.microsoft.com/office/drawing/2014/main" id="{4512FC7D-834E-4EB4-A3FC-77A954406E7E}"/>
                    </a:ext>
                  </a:extLst>
                </p14:cNvPr>
                <p14:cNvContentPartPr/>
                <p14:nvPr/>
              </p14:nvContentPartPr>
              <p14:xfrm>
                <a:off x="7570187" y="6418507"/>
                <a:ext cx="95040" cy="101160"/>
              </p14:xfrm>
            </p:contentPart>
          </mc:Choice>
          <mc:Fallback xmlns="">
            <p:pic>
              <p:nvPicPr>
                <p:cNvPr id="133" name="Freihand 132">
                  <a:extLst>
                    <a:ext uri="{FF2B5EF4-FFF2-40B4-BE49-F238E27FC236}">
                      <a16:creationId xmlns:a16="http://schemas.microsoft.com/office/drawing/2014/main" id="{4512FC7D-834E-4EB4-A3FC-77A954406E7E}"/>
                    </a:ext>
                  </a:extLst>
                </p:cNvPr>
                <p:cNvPicPr/>
                <p:nvPr/>
              </p:nvPicPr>
              <p:blipFill>
                <a:blip r:embed="rId217"/>
                <a:stretch>
                  <a:fillRect/>
                </a:stretch>
              </p:blipFill>
              <p:spPr>
                <a:xfrm>
                  <a:off x="7565867" y="6414187"/>
                  <a:ext cx="103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34" name="Freihand 133">
                  <a:extLst>
                    <a:ext uri="{FF2B5EF4-FFF2-40B4-BE49-F238E27FC236}">
                      <a16:creationId xmlns:a16="http://schemas.microsoft.com/office/drawing/2014/main" id="{CBEF5F00-F833-42F0-8F59-13F40CBEF3B4}"/>
                    </a:ext>
                  </a:extLst>
                </p14:cNvPr>
                <p14:cNvContentPartPr/>
                <p14:nvPr/>
              </p14:nvContentPartPr>
              <p14:xfrm>
                <a:off x="7693667" y="6404107"/>
                <a:ext cx="92880" cy="218160"/>
              </p14:xfrm>
            </p:contentPart>
          </mc:Choice>
          <mc:Fallback xmlns="">
            <p:pic>
              <p:nvPicPr>
                <p:cNvPr id="134" name="Freihand 133">
                  <a:extLst>
                    <a:ext uri="{FF2B5EF4-FFF2-40B4-BE49-F238E27FC236}">
                      <a16:creationId xmlns:a16="http://schemas.microsoft.com/office/drawing/2014/main" id="{CBEF5F00-F833-42F0-8F59-13F40CBEF3B4}"/>
                    </a:ext>
                  </a:extLst>
                </p:cNvPr>
                <p:cNvPicPr/>
                <p:nvPr/>
              </p:nvPicPr>
              <p:blipFill>
                <a:blip r:embed="rId219"/>
                <a:stretch>
                  <a:fillRect/>
                </a:stretch>
              </p:blipFill>
              <p:spPr>
                <a:xfrm>
                  <a:off x="7689347" y="6399787"/>
                  <a:ext cx="10152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35" name="Freihand 134">
                  <a:extLst>
                    <a:ext uri="{FF2B5EF4-FFF2-40B4-BE49-F238E27FC236}">
                      <a16:creationId xmlns:a16="http://schemas.microsoft.com/office/drawing/2014/main" id="{A35EAF69-66BA-4431-8BF0-D3571AE6B0E1}"/>
                    </a:ext>
                  </a:extLst>
                </p14:cNvPr>
                <p14:cNvContentPartPr/>
                <p14:nvPr/>
              </p14:nvContentPartPr>
              <p14:xfrm>
                <a:off x="7827587" y="6377107"/>
                <a:ext cx="48600" cy="85320"/>
              </p14:xfrm>
            </p:contentPart>
          </mc:Choice>
          <mc:Fallback xmlns="">
            <p:pic>
              <p:nvPicPr>
                <p:cNvPr id="135" name="Freihand 134">
                  <a:extLst>
                    <a:ext uri="{FF2B5EF4-FFF2-40B4-BE49-F238E27FC236}">
                      <a16:creationId xmlns:a16="http://schemas.microsoft.com/office/drawing/2014/main" id="{A35EAF69-66BA-4431-8BF0-D3571AE6B0E1}"/>
                    </a:ext>
                  </a:extLst>
                </p:cNvPr>
                <p:cNvPicPr/>
                <p:nvPr/>
              </p:nvPicPr>
              <p:blipFill>
                <a:blip r:embed="rId221"/>
                <a:stretch>
                  <a:fillRect/>
                </a:stretch>
              </p:blipFill>
              <p:spPr>
                <a:xfrm>
                  <a:off x="7823267" y="6372787"/>
                  <a:ext cx="5724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6" name="Freihand 135">
                  <a:extLst>
                    <a:ext uri="{FF2B5EF4-FFF2-40B4-BE49-F238E27FC236}">
                      <a16:creationId xmlns:a16="http://schemas.microsoft.com/office/drawing/2014/main" id="{D9CF10ED-8AFD-407F-8E0A-58CB3EB069BD}"/>
                    </a:ext>
                  </a:extLst>
                </p14:cNvPr>
                <p14:cNvContentPartPr/>
                <p14:nvPr/>
              </p14:nvContentPartPr>
              <p14:xfrm>
                <a:off x="7896707" y="6311947"/>
                <a:ext cx="79920" cy="120960"/>
              </p14:xfrm>
            </p:contentPart>
          </mc:Choice>
          <mc:Fallback xmlns="">
            <p:pic>
              <p:nvPicPr>
                <p:cNvPr id="136" name="Freihand 135">
                  <a:extLst>
                    <a:ext uri="{FF2B5EF4-FFF2-40B4-BE49-F238E27FC236}">
                      <a16:creationId xmlns:a16="http://schemas.microsoft.com/office/drawing/2014/main" id="{D9CF10ED-8AFD-407F-8E0A-58CB3EB069BD}"/>
                    </a:ext>
                  </a:extLst>
                </p:cNvPr>
                <p:cNvPicPr/>
                <p:nvPr/>
              </p:nvPicPr>
              <p:blipFill>
                <a:blip r:embed="rId223"/>
                <a:stretch>
                  <a:fillRect/>
                </a:stretch>
              </p:blipFill>
              <p:spPr>
                <a:xfrm>
                  <a:off x="7892387" y="6307627"/>
                  <a:ext cx="88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7" name="Freihand 136">
                  <a:extLst>
                    <a:ext uri="{FF2B5EF4-FFF2-40B4-BE49-F238E27FC236}">
                      <a16:creationId xmlns:a16="http://schemas.microsoft.com/office/drawing/2014/main" id="{39AD692F-74EC-4A68-8602-25718D64A00E}"/>
                    </a:ext>
                  </a:extLst>
                </p14:cNvPr>
                <p14:cNvContentPartPr/>
                <p14:nvPr/>
              </p14:nvContentPartPr>
              <p14:xfrm>
                <a:off x="7768547" y="6245347"/>
                <a:ext cx="45720" cy="26640"/>
              </p14:xfrm>
            </p:contentPart>
          </mc:Choice>
          <mc:Fallback xmlns="">
            <p:pic>
              <p:nvPicPr>
                <p:cNvPr id="137" name="Freihand 136">
                  <a:extLst>
                    <a:ext uri="{FF2B5EF4-FFF2-40B4-BE49-F238E27FC236}">
                      <a16:creationId xmlns:a16="http://schemas.microsoft.com/office/drawing/2014/main" id="{39AD692F-74EC-4A68-8602-25718D64A00E}"/>
                    </a:ext>
                  </a:extLst>
                </p:cNvPr>
                <p:cNvPicPr/>
                <p:nvPr/>
              </p:nvPicPr>
              <p:blipFill>
                <a:blip r:embed="rId225"/>
                <a:stretch>
                  <a:fillRect/>
                </a:stretch>
              </p:blipFill>
              <p:spPr>
                <a:xfrm>
                  <a:off x="7764227" y="6241027"/>
                  <a:ext cx="5436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8" name="Freihand 137">
                  <a:extLst>
                    <a:ext uri="{FF2B5EF4-FFF2-40B4-BE49-F238E27FC236}">
                      <a16:creationId xmlns:a16="http://schemas.microsoft.com/office/drawing/2014/main" id="{487C0B53-0569-42E4-9EFF-8B04EB7217C5}"/>
                    </a:ext>
                  </a:extLst>
                </p14:cNvPr>
                <p14:cNvContentPartPr/>
                <p14:nvPr/>
              </p14:nvContentPartPr>
              <p14:xfrm>
                <a:off x="8091827" y="6253267"/>
                <a:ext cx="351000" cy="147240"/>
              </p14:xfrm>
            </p:contentPart>
          </mc:Choice>
          <mc:Fallback xmlns="">
            <p:pic>
              <p:nvPicPr>
                <p:cNvPr id="138" name="Freihand 137">
                  <a:extLst>
                    <a:ext uri="{FF2B5EF4-FFF2-40B4-BE49-F238E27FC236}">
                      <a16:creationId xmlns:a16="http://schemas.microsoft.com/office/drawing/2014/main" id="{487C0B53-0569-42E4-9EFF-8B04EB7217C5}"/>
                    </a:ext>
                  </a:extLst>
                </p:cNvPr>
                <p:cNvPicPr/>
                <p:nvPr/>
              </p:nvPicPr>
              <p:blipFill>
                <a:blip r:embed="rId227"/>
                <a:stretch>
                  <a:fillRect/>
                </a:stretch>
              </p:blipFill>
              <p:spPr>
                <a:xfrm>
                  <a:off x="8087507" y="6248947"/>
                  <a:ext cx="35964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9" name="Freihand 138">
                  <a:extLst>
                    <a:ext uri="{FF2B5EF4-FFF2-40B4-BE49-F238E27FC236}">
                      <a16:creationId xmlns:a16="http://schemas.microsoft.com/office/drawing/2014/main" id="{2C36ACFE-DC33-4056-BD55-C384BF694657}"/>
                    </a:ext>
                  </a:extLst>
                </p14:cNvPr>
                <p14:cNvContentPartPr/>
                <p14:nvPr/>
              </p14:nvContentPartPr>
              <p14:xfrm>
                <a:off x="7432667" y="6640987"/>
                <a:ext cx="154080" cy="118440"/>
              </p14:xfrm>
            </p:contentPart>
          </mc:Choice>
          <mc:Fallback xmlns="">
            <p:pic>
              <p:nvPicPr>
                <p:cNvPr id="139" name="Freihand 138">
                  <a:extLst>
                    <a:ext uri="{FF2B5EF4-FFF2-40B4-BE49-F238E27FC236}">
                      <a16:creationId xmlns:a16="http://schemas.microsoft.com/office/drawing/2014/main" id="{2C36ACFE-DC33-4056-BD55-C384BF694657}"/>
                    </a:ext>
                  </a:extLst>
                </p:cNvPr>
                <p:cNvPicPr/>
                <p:nvPr/>
              </p:nvPicPr>
              <p:blipFill>
                <a:blip r:embed="rId229"/>
                <a:stretch>
                  <a:fillRect/>
                </a:stretch>
              </p:blipFill>
              <p:spPr>
                <a:xfrm>
                  <a:off x="7428347" y="6636667"/>
                  <a:ext cx="1627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40" name="Freihand 139">
                  <a:extLst>
                    <a:ext uri="{FF2B5EF4-FFF2-40B4-BE49-F238E27FC236}">
                      <a16:creationId xmlns:a16="http://schemas.microsoft.com/office/drawing/2014/main" id="{943AF15C-4B98-499A-AE56-6943E9536E0F}"/>
                    </a:ext>
                  </a:extLst>
                </p14:cNvPr>
                <p14:cNvContentPartPr/>
                <p14:nvPr/>
              </p14:nvContentPartPr>
              <p14:xfrm>
                <a:off x="7616627" y="6561427"/>
                <a:ext cx="287640" cy="214560"/>
              </p14:xfrm>
            </p:contentPart>
          </mc:Choice>
          <mc:Fallback xmlns="">
            <p:pic>
              <p:nvPicPr>
                <p:cNvPr id="140" name="Freihand 139">
                  <a:extLst>
                    <a:ext uri="{FF2B5EF4-FFF2-40B4-BE49-F238E27FC236}">
                      <a16:creationId xmlns:a16="http://schemas.microsoft.com/office/drawing/2014/main" id="{943AF15C-4B98-499A-AE56-6943E9536E0F}"/>
                    </a:ext>
                  </a:extLst>
                </p:cNvPr>
                <p:cNvPicPr/>
                <p:nvPr/>
              </p:nvPicPr>
              <p:blipFill>
                <a:blip r:embed="rId231"/>
                <a:stretch>
                  <a:fillRect/>
                </a:stretch>
              </p:blipFill>
              <p:spPr>
                <a:xfrm>
                  <a:off x="7612307" y="6557107"/>
                  <a:ext cx="29628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41" name="Freihand 140">
                  <a:extLst>
                    <a:ext uri="{FF2B5EF4-FFF2-40B4-BE49-F238E27FC236}">
                      <a16:creationId xmlns:a16="http://schemas.microsoft.com/office/drawing/2014/main" id="{24E353ED-FE5B-49A4-A9C1-1A0DC6DFC6A3}"/>
                    </a:ext>
                  </a:extLst>
                </p14:cNvPr>
                <p14:cNvContentPartPr/>
                <p14:nvPr/>
              </p14:nvContentPartPr>
              <p14:xfrm>
                <a:off x="7912547" y="6595267"/>
                <a:ext cx="115920" cy="71640"/>
              </p14:xfrm>
            </p:contentPart>
          </mc:Choice>
          <mc:Fallback xmlns="">
            <p:pic>
              <p:nvPicPr>
                <p:cNvPr id="141" name="Freihand 140">
                  <a:extLst>
                    <a:ext uri="{FF2B5EF4-FFF2-40B4-BE49-F238E27FC236}">
                      <a16:creationId xmlns:a16="http://schemas.microsoft.com/office/drawing/2014/main" id="{24E353ED-FE5B-49A4-A9C1-1A0DC6DFC6A3}"/>
                    </a:ext>
                  </a:extLst>
                </p:cNvPr>
                <p:cNvPicPr/>
                <p:nvPr/>
              </p:nvPicPr>
              <p:blipFill>
                <a:blip r:embed="rId233"/>
                <a:stretch>
                  <a:fillRect/>
                </a:stretch>
              </p:blipFill>
              <p:spPr>
                <a:xfrm>
                  <a:off x="7908227" y="6590947"/>
                  <a:ext cx="12456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42" name="Freihand 141">
                  <a:extLst>
                    <a:ext uri="{FF2B5EF4-FFF2-40B4-BE49-F238E27FC236}">
                      <a16:creationId xmlns:a16="http://schemas.microsoft.com/office/drawing/2014/main" id="{78EB45A1-6E60-41A6-849E-AD73E169E82E}"/>
                    </a:ext>
                  </a:extLst>
                </p14:cNvPr>
                <p14:cNvContentPartPr/>
                <p14:nvPr/>
              </p14:nvContentPartPr>
              <p14:xfrm>
                <a:off x="7988147" y="6485827"/>
                <a:ext cx="131040" cy="169200"/>
              </p14:xfrm>
            </p:contentPart>
          </mc:Choice>
          <mc:Fallback xmlns="">
            <p:pic>
              <p:nvPicPr>
                <p:cNvPr id="142" name="Freihand 141">
                  <a:extLst>
                    <a:ext uri="{FF2B5EF4-FFF2-40B4-BE49-F238E27FC236}">
                      <a16:creationId xmlns:a16="http://schemas.microsoft.com/office/drawing/2014/main" id="{78EB45A1-6E60-41A6-849E-AD73E169E82E}"/>
                    </a:ext>
                  </a:extLst>
                </p:cNvPr>
                <p:cNvPicPr/>
                <p:nvPr/>
              </p:nvPicPr>
              <p:blipFill>
                <a:blip r:embed="rId235"/>
                <a:stretch>
                  <a:fillRect/>
                </a:stretch>
              </p:blipFill>
              <p:spPr>
                <a:xfrm>
                  <a:off x="7983827" y="6481507"/>
                  <a:ext cx="13968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43" name="Freihand 142">
                  <a:extLst>
                    <a:ext uri="{FF2B5EF4-FFF2-40B4-BE49-F238E27FC236}">
                      <a16:creationId xmlns:a16="http://schemas.microsoft.com/office/drawing/2014/main" id="{92BDE82F-01E7-4A40-82B7-8439BCE129E7}"/>
                    </a:ext>
                  </a:extLst>
                </p14:cNvPr>
                <p14:cNvContentPartPr/>
                <p14:nvPr/>
              </p14:nvContentPartPr>
              <p14:xfrm>
                <a:off x="8104787" y="6513907"/>
                <a:ext cx="140400" cy="123120"/>
              </p14:xfrm>
            </p:contentPart>
          </mc:Choice>
          <mc:Fallback xmlns="">
            <p:pic>
              <p:nvPicPr>
                <p:cNvPr id="143" name="Freihand 142">
                  <a:extLst>
                    <a:ext uri="{FF2B5EF4-FFF2-40B4-BE49-F238E27FC236}">
                      <a16:creationId xmlns:a16="http://schemas.microsoft.com/office/drawing/2014/main" id="{92BDE82F-01E7-4A40-82B7-8439BCE129E7}"/>
                    </a:ext>
                  </a:extLst>
                </p:cNvPr>
                <p:cNvPicPr/>
                <p:nvPr/>
              </p:nvPicPr>
              <p:blipFill>
                <a:blip r:embed="rId237"/>
                <a:stretch>
                  <a:fillRect/>
                </a:stretch>
              </p:blipFill>
              <p:spPr>
                <a:xfrm>
                  <a:off x="8100467" y="6509587"/>
                  <a:ext cx="1490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5" name="Freihand 144">
                  <a:extLst>
                    <a:ext uri="{FF2B5EF4-FFF2-40B4-BE49-F238E27FC236}">
                      <a16:creationId xmlns:a16="http://schemas.microsoft.com/office/drawing/2014/main" id="{DA28921E-0B78-404F-82E1-16F3198C0578}"/>
                    </a:ext>
                  </a:extLst>
                </p14:cNvPr>
                <p14:cNvContentPartPr/>
                <p14:nvPr/>
              </p14:nvContentPartPr>
              <p14:xfrm>
                <a:off x="7299827" y="6153187"/>
                <a:ext cx="1263600" cy="632160"/>
              </p14:xfrm>
            </p:contentPart>
          </mc:Choice>
          <mc:Fallback xmlns="">
            <p:pic>
              <p:nvPicPr>
                <p:cNvPr id="145" name="Freihand 144">
                  <a:extLst>
                    <a:ext uri="{FF2B5EF4-FFF2-40B4-BE49-F238E27FC236}">
                      <a16:creationId xmlns:a16="http://schemas.microsoft.com/office/drawing/2014/main" id="{DA28921E-0B78-404F-82E1-16F3198C0578}"/>
                    </a:ext>
                  </a:extLst>
                </p:cNvPr>
                <p:cNvPicPr/>
                <p:nvPr/>
              </p:nvPicPr>
              <p:blipFill>
                <a:blip r:embed="rId239"/>
                <a:stretch>
                  <a:fillRect/>
                </a:stretch>
              </p:blipFill>
              <p:spPr>
                <a:xfrm>
                  <a:off x="7295507" y="6148867"/>
                  <a:ext cx="1272240" cy="640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0">
            <p14:nvContentPartPr>
              <p14:cNvPr id="33" name="Freihand 32">
                <a:extLst>
                  <a:ext uri="{FF2B5EF4-FFF2-40B4-BE49-F238E27FC236}">
                    <a16:creationId xmlns:a16="http://schemas.microsoft.com/office/drawing/2014/main" id="{1E2D6454-004D-4C2D-812E-12F46F799673}"/>
                  </a:ext>
                </a:extLst>
              </p14:cNvPr>
              <p14:cNvContentPartPr/>
              <p14:nvPr/>
            </p14:nvContentPartPr>
            <p14:xfrm>
              <a:off x="2026187" y="3564787"/>
              <a:ext cx="2965320" cy="51840"/>
            </p14:xfrm>
          </p:contentPart>
        </mc:Choice>
        <mc:Fallback>
          <p:pic>
            <p:nvPicPr>
              <p:cNvPr id="33" name="Freihand 32">
                <a:extLst>
                  <a:ext uri="{FF2B5EF4-FFF2-40B4-BE49-F238E27FC236}">
                    <a16:creationId xmlns:a16="http://schemas.microsoft.com/office/drawing/2014/main" id="{1E2D6454-004D-4C2D-812E-12F46F799673}"/>
                  </a:ext>
                </a:extLst>
              </p:cNvPr>
              <p:cNvPicPr/>
              <p:nvPr/>
            </p:nvPicPr>
            <p:blipFill>
              <a:blip r:embed="rId241"/>
              <a:stretch>
                <a:fillRect/>
              </a:stretch>
            </p:blipFill>
            <p:spPr>
              <a:xfrm>
                <a:off x="2021867" y="3560467"/>
                <a:ext cx="2973960" cy="60480"/>
              </a:xfrm>
              <a:prstGeom prst="rect">
                <a:avLst/>
              </a:prstGeom>
            </p:spPr>
          </p:pic>
        </mc:Fallback>
      </mc:AlternateContent>
    </p:spTree>
    <p:extLst>
      <p:ext uri="{BB962C8B-B14F-4D97-AF65-F5344CB8AC3E}">
        <p14:creationId xmlns:p14="http://schemas.microsoft.com/office/powerpoint/2010/main" val="713756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B0E20-7626-9E03-31FD-6630EE59304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7687E71-DDE7-720B-6DB3-B8BB04F6EA58}"/>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Internal Economies of Scale</a:t>
            </a:r>
          </a:p>
        </p:txBody>
      </p:sp>
      <p:sp>
        <p:nvSpPr>
          <p:cNvPr id="9" name="Textfeld 8">
            <a:extLst>
              <a:ext uri="{FF2B5EF4-FFF2-40B4-BE49-F238E27FC236}">
                <a16:creationId xmlns:a16="http://schemas.microsoft.com/office/drawing/2014/main" id="{E0C1B830-5859-70C5-6BC0-0CBA23F72139}"/>
              </a:ext>
            </a:extLst>
          </p:cNvPr>
          <p:cNvSpPr txBox="1"/>
          <p:nvPr/>
        </p:nvSpPr>
        <p:spPr>
          <a:xfrm>
            <a:off x="631116" y="868985"/>
            <a:ext cx="6947647" cy="5519638"/>
          </a:xfrm>
          <a:prstGeom prst="rect">
            <a:avLst/>
          </a:prstGeom>
          <a:noFill/>
        </p:spPr>
        <p:txBody>
          <a:bodyPr wrap="square" rtlCol="0">
            <a:noAutofit/>
          </a:bodyPr>
          <a:lstStyle/>
          <a:p>
            <a:pPr algn="ctr"/>
            <a:r>
              <a:rPr lang="de-DE" sz="2400" b="1" dirty="0" err="1"/>
              <a:t>Cost</a:t>
            </a:r>
            <a:r>
              <a:rPr lang="de-DE" sz="2400" b="1" dirty="0"/>
              <a:t> </a:t>
            </a:r>
            <a:r>
              <a:rPr lang="de-DE" sz="2400" b="1" dirty="0" err="1"/>
              <a:t>function</a:t>
            </a:r>
            <a:r>
              <a:rPr lang="de-DE" sz="2400" b="1" dirty="0"/>
              <a:t>:</a:t>
            </a:r>
          </a:p>
          <a:p>
            <a:endParaRPr lang="de-DE" sz="2400" dirty="0"/>
          </a:p>
          <a:p>
            <a:r>
              <a:rPr lang="de-DE" sz="2400" dirty="0"/>
              <a:t>Costs = Fixed </a:t>
            </a:r>
            <a:r>
              <a:rPr lang="de-DE" sz="2400" dirty="0" err="1"/>
              <a:t>costs</a:t>
            </a:r>
            <a:r>
              <a:rPr lang="de-DE" sz="2400" dirty="0"/>
              <a:t> + variable </a:t>
            </a:r>
            <a:r>
              <a:rPr lang="de-DE" sz="2400" dirty="0" err="1"/>
              <a:t>costs</a:t>
            </a:r>
            <a:endParaRPr lang="de-DE" sz="2400" dirty="0"/>
          </a:p>
          <a:p>
            <a:endParaRPr lang="de-DE" sz="2400" dirty="0"/>
          </a:p>
          <a:p>
            <a:pPr algn="ctr"/>
            <a:r>
              <a:rPr lang="de-DE" sz="2400" b="1" dirty="0"/>
              <a:t>K(x)=</a:t>
            </a:r>
            <a:r>
              <a:rPr lang="de-DE" sz="2400" b="1" dirty="0" err="1"/>
              <a:t>KF+k∙x</a:t>
            </a:r>
            <a:endParaRPr lang="de-DE" sz="2400" b="1" dirty="0"/>
          </a:p>
          <a:p>
            <a:pPr algn="ctr"/>
            <a:endParaRPr lang="de-DE" sz="2400" dirty="0"/>
          </a:p>
          <a:p>
            <a:r>
              <a:rPr lang="de-DE" sz="2400" dirty="0"/>
              <a:t>Average </a:t>
            </a:r>
            <a:r>
              <a:rPr lang="de-DE" sz="2400" dirty="0" err="1"/>
              <a:t>costs</a:t>
            </a:r>
            <a:r>
              <a:rPr lang="de-DE" sz="2400" dirty="0"/>
              <a:t> =</a:t>
            </a:r>
          </a:p>
          <a:p>
            <a:endParaRPr lang="de-DE" sz="2400" dirty="0"/>
          </a:p>
          <a:p>
            <a:pPr algn="ctr"/>
            <a:r>
              <a:rPr lang="de-DE" sz="2400" b="1" dirty="0"/>
              <a:t>DK(x)=KF/</a:t>
            </a:r>
            <a:r>
              <a:rPr lang="de-DE" sz="2400" b="1" dirty="0" err="1"/>
              <a:t>x+k</a:t>
            </a:r>
            <a:endParaRPr lang="de-DE" sz="2400" b="1" dirty="0"/>
          </a:p>
          <a:p>
            <a:endParaRPr lang="de-DE" sz="2400" dirty="0"/>
          </a:p>
          <a:p>
            <a:r>
              <a:rPr lang="de-DE" sz="2400" dirty="0" err="1"/>
              <a:t>Marinal</a:t>
            </a:r>
            <a:r>
              <a:rPr lang="de-DE" sz="2400" dirty="0"/>
              <a:t> </a:t>
            </a:r>
            <a:r>
              <a:rPr lang="de-DE" sz="2400" dirty="0" err="1"/>
              <a:t>costs</a:t>
            </a:r>
            <a:r>
              <a:rPr lang="de-DE" sz="2400" dirty="0"/>
              <a:t> =</a:t>
            </a:r>
          </a:p>
          <a:p>
            <a:endParaRPr lang="de-DE" sz="2400" dirty="0"/>
          </a:p>
          <a:p>
            <a:pPr algn="ctr"/>
            <a:r>
              <a:rPr lang="de-DE" sz="2400" b="1" dirty="0"/>
              <a:t>GK=</a:t>
            </a:r>
            <a:r>
              <a:rPr lang="de-DE" sz="2400" b="1" dirty="0" err="1"/>
              <a:t>dK</a:t>
            </a:r>
            <a:r>
              <a:rPr lang="de-DE" sz="2400" b="1" dirty="0"/>
              <a:t>/dx=K‘(x)=k</a:t>
            </a:r>
          </a:p>
          <a:p>
            <a:endParaRPr lang="de-DE" sz="2000" dirty="0"/>
          </a:p>
        </p:txBody>
      </p:sp>
      <p:sp>
        <p:nvSpPr>
          <p:cNvPr id="10" name="Rechteck 9">
            <a:extLst>
              <a:ext uri="{FF2B5EF4-FFF2-40B4-BE49-F238E27FC236}">
                <a16:creationId xmlns:a16="http://schemas.microsoft.com/office/drawing/2014/main" id="{3BC93030-3C21-7553-1E41-D5718B97BEB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A3390A26-1764-4121-81EB-17E17C41B984}"/>
              </a:ext>
            </a:extLst>
          </p:cNvPr>
          <p:cNvGrpSpPr/>
          <p:nvPr/>
        </p:nvGrpSpPr>
        <p:grpSpPr>
          <a:xfrm>
            <a:off x="652067" y="1984747"/>
            <a:ext cx="4498200" cy="108000"/>
            <a:chOff x="652067" y="1984747"/>
            <a:chExt cx="4498200" cy="1080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51BDF17-6F6D-4643-BE10-D317B80D8E71}"/>
                    </a:ext>
                  </a:extLst>
                </p14:cNvPr>
                <p14:cNvContentPartPr/>
                <p14:nvPr/>
              </p14:nvContentPartPr>
              <p14:xfrm>
                <a:off x="652067" y="2003827"/>
                <a:ext cx="644040" cy="37080"/>
              </p14:xfrm>
            </p:contentPart>
          </mc:Choice>
          <mc:Fallback xmlns="">
            <p:pic>
              <p:nvPicPr>
                <p:cNvPr id="2" name="Freihand 1">
                  <a:extLst>
                    <a:ext uri="{FF2B5EF4-FFF2-40B4-BE49-F238E27FC236}">
                      <a16:creationId xmlns:a16="http://schemas.microsoft.com/office/drawing/2014/main" id="{E51BDF17-6F6D-4643-BE10-D317B80D8E71}"/>
                    </a:ext>
                  </a:extLst>
                </p:cNvPr>
                <p:cNvPicPr/>
                <p:nvPr/>
              </p:nvPicPr>
              <p:blipFill>
                <a:blip r:embed="rId4"/>
                <a:stretch>
                  <a:fillRect/>
                </a:stretch>
              </p:blipFill>
              <p:spPr>
                <a:xfrm>
                  <a:off x="647747" y="1999507"/>
                  <a:ext cx="65268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5D1826A-52AF-4C9E-99BF-41162FF625BC}"/>
                    </a:ext>
                  </a:extLst>
                </p14:cNvPr>
                <p14:cNvContentPartPr/>
                <p14:nvPr/>
              </p14:nvContentPartPr>
              <p14:xfrm>
                <a:off x="1734947" y="2020747"/>
                <a:ext cx="1149480" cy="23760"/>
              </p14:xfrm>
            </p:contentPart>
          </mc:Choice>
          <mc:Fallback xmlns="">
            <p:pic>
              <p:nvPicPr>
                <p:cNvPr id="3" name="Freihand 2">
                  <a:extLst>
                    <a:ext uri="{FF2B5EF4-FFF2-40B4-BE49-F238E27FC236}">
                      <a16:creationId xmlns:a16="http://schemas.microsoft.com/office/drawing/2014/main" id="{55D1826A-52AF-4C9E-99BF-41162FF625BC}"/>
                    </a:ext>
                  </a:extLst>
                </p:cNvPr>
                <p:cNvPicPr/>
                <p:nvPr/>
              </p:nvPicPr>
              <p:blipFill>
                <a:blip r:embed="rId6"/>
                <a:stretch>
                  <a:fillRect/>
                </a:stretch>
              </p:blipFill>
              <p:spPr>
                <a:xfrm>
                  <a:off x="1730627" y="2016427"/>
                  <a:ext cx="11581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7F04C485-13C1-40BB-B5CF-0CFAD2556B00}"/>
                    </a:ext>
                  </a:extLst>
                </p14:cNvPr>
                <p14:cNvContentPartPr/>
                <p14:nvPr/>
              </p14:nvContentPartPr>
              <p14:xfrm>
                <a:off x="3398147" y="1984747"/>
                <a:ext cx="1752120" cy="108000"/>
              </p14:xfrm>
            </p:contentPart>
          </mc:Choice>
          <mc:Fallback xmlns="">
            <p:pic>
              <p:nvPicPr>
                <p:cNvPr id="6" name="Freihand 5">
                  <a:extLst>
                    <a:ext uri="{FF2B5EF4-FFF2-40B4-BE49-F238E27FC236}">
                      <a16:creationId xmlns:a16="http://schemas.microsoft.com/office/drawing/2014/main" id="{7F04C485-13C1-40BB-B5CF-0CFAD2556B00}"/>
                    </a:ext>
                  </a:extLst>
                </p:cNvPr>
                <p:cNvPicPr/>
                <p:nvPr/>
              </p:nvPicPr>
              <p:blipFill>
                <a:blip r:embed="rId8"/>
                <a:stretch>
                  <a:fillRect/>
                </a:stretch>
              </p:blipFill>
              <p:spPr>
                <a:xfrm>
                  <a:off x="3393827" y="1980427"/>
                  <a:ext cx="1760760" cy="116640"/>
                </a:xfrm>
                <a:prstGeom prst="rect">
                  <a:avLst/>
                </a:prstGeom>
              </p:spPr>
            </p:pic>
          </mc:Fallback>
        </mc:AlternateContent>
      </p:grpSp>
      <p:grpSp>
        <p:nvGrpSpPr>
          <p:cNvPr id="12" name="Gruppieren 11">
            <a:extLst>
              <a:ext uri="{FF2B5EF4-FFF2-40B4-BE49-F238E27FC236}">
                <a16:creationId xmlns:a16="http://schemas.microsoft.com/office/drawing/2014/main" id="{D6C7AB36-AE7D-437B-8A75-1E047ADBCC16}"/>
              </a:ext>
            </a:extLst>
          </p:cNvPr>
          <p:cNvGrpSpPr/>
          <p:nvPr/>
        </p:nvGrpSpPr>
        <p:grpSpPr>
          <a:xfrm>
            <a:off x="4077827" y="4171387"/>
            <a:ext cx="1020600" cy="111960"/>
            <a:chOff x="4077827" y="4171387"/>
            <a:chExt cx="1020600" cy="11196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87E5C7BD-98D9-4146-81D6-8CC13A0C5740}"/>
                    </a:ext>
                  </a:extLst>
                </p14:cNvPr>
                <p14:cNvContentPartPr/>
                <p14:nvPr/>
              </p14:nvContentPartPr>
              <p14:xfrm>
                <a:off x="4077827" y="4210987"/>
                <a:ext cx="536040" cy="72360"/>
              </p14:xfrm>
            </p:contentPart>
          </mc:Choice>
          <mc:Fallback xmlns="">
            <p:pic>
              <p:nvPicPr>
                <p:cNvPr id="8" name="Freihand 7">
                  <a:extLst>
                    <a:ext uri="{FF2B5EF4-FFF2-40B4-BE49-F238E27FC236}">
                      <a16:creationId xmlns:a16="http://schemas.microsoft.com/office/drawing/2014/main" id="{87E5C7BD-98D9-4146-81D6-8CC13A0C5740}"/>
                    </a:ext>
                  </a:extLst>
                </p:cNvPr>
                <p:cNvPicPr/>
                <p:nvPr/>
              </p:nvPicPr>
              <p:blipFill>
                <a:blip r:embed="rId10"/>
                <a:stretch>
                  <a:fillRect/>
                </a:stretch>
              </p:blipFill>
              <p:spPr>
                <a:xfrm>
                  <a:off x="4073507" y="4206667"/>
                  <a:ext cx="5446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6871AD9B-76BC-4831-90F5-8063098E581C}"/>
                    </a:ext>
                  </a:extLst>
                </p14:cNvPr>
                <p14:cNvContentPartPr/>
                <p14:nvPr/>
              </p14:nvContentPartPr>
              <p14:xfrm>
                <a:off x="4816547" y="4171387"/>
                <a:ext cx="281880" cy="47520"/>
              </p14:xfrm>
            </p:contentPart>
          </mc:Choice>
          <mc:Fallback xmlns="">
            <p:pic>
              <p:nvPicPr>
                <p:cNvPr id="11" name="Freihand 10">
                  <a:extLst>
                    <a:ext uri="{FF2B5EF4-FFF2-40B4-BE49-F238E27FC236}">
                      <a16:creationId xmlns:a16="http://schemas.microsoft.com/office/drawing/2014/main" id="{6871AD9B-76BC-4831-90F5-8063098E581C}"/>
                    </a:ext>
                  </a:extLst>
                </p:cNvPr>
                <p:cNvPicPr/>
                <p:nvPr/>
              </p:nvPicPr>
              <p:blipFill>
                <a:blip r:embed="rId12"/>
                <a:stretch>
                  <a:fillRect/>
                </a:stretch>
              </p:blipFill>
              <p:spPr>
                <a:xfrm>
                  <a:off x="4812227" y="4167067"/>
                  <a:ext cx="290520" cy="561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3" name="Freihand 12">
                <a:extLst>
                  <a:ext uri="{FF2B5EF4-FFF2-40B4-BE49-F238E27FC236}">
                    <a16:creationId xmlns:a16="http://schemas.microsoft.com/office/drawing/2014/main" id="{5536AAB8-D767-45FC-A612-7AFE9578A863}"/>
                  </a:ext>
                </a:extLst>
              </p14:cNvPr>
              <p14:cNvContentPartPr/>
              <p14:nvPr/>
            </p14:nvContentPartPr>
            <p14:xfrm>
              <a:off x="4394987" y="2243227"/>
              <a:ext cx="324720" cy="523080"/>
            </p14:xfrm>
          </p:contentPart>
        </mc:Choice>
        <mc:Fallback xmlns="">
          <p:pic>
            <p:nvPicPr>
              <p:cNvPr id="13" name="Freihand 12">
                <a:extLst>
                  <a:ext uri="{FF2B5EF4-FFF2-40B4-BE49-F238E27FC236}">
                    <a16:creationId xmlns:a16="http://schemas.microsoft.com/office/drawing/2014/main" id="{5536AAB8-D767-45FC-A612-7AFE9578A863}"/>
                  </a:ext>
                </a:extLst>
              </p:cNvPr>
              <p:cNvPicPr/>
              <p:nvPr/>
            </p:nvPicPr>
            <p:blipFill>
              <a:blip r:embed="rId14"/>
              <a:stretch>
                <a:fillRect/>
              </a:stretch>
            </p:blipFill>
            <p:spPr>
              <a:xfrm>
                <a:off x="4390667" y="2238907"/>
                <a:ext cx="333360" cy="53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239E190C-C35F-481B-AFA5-1E71DCB9F21C}"/>
                  </a:ext>
                </a:extLst>
              </p14:cNvPr>
              <p14:cNvContentPartPr/>
              <p14:nvPr/>
            </p14:nvContentPartPr>
            <p14:xfrm>
              <a:off x="4326227" y="5690227"/>
              <a:ext cx="606960" cy="82800"/>
            </p14:xfrm>
          </p:contentPart>
        </mc:Choice>
        <mc:Fallback xmlns="">
          <p:pic>
            <p:nvPicPr>
              <p:cNvPr id="14" name="Freihand 13">
                <a:extLst>
                  <a:ext uri="{FF2B5EF4-FFF2-40B4-BE49-F238E27FC236}">
                    <a16:creationId xmlns:a16="http://schemas.microsoft.com/office/drawing/2014/main" id="{239E190C-C35F-481B-AFA5-1E71DCB9F21C}"/>
                  </a:ext>
                </a:extLst>
              </p:cNvPr>
              <p:cNvPicPr/>
              <p:nvPr/>
            </p:nvPicPr>
            <p:blipFill>
              <a:blip r:embed="rId16"/>
              <a:stretch>
                <a:fillRect/>
              </a:stretch>
            </p:blipFill>
            <p:spPr>
              <a:xfrm>
                <a:off x="4321907" y="5685907"/>
                <a:ext cx="6156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Freihand 19">
                <a:extLst>
                  <a:ext uri="{FF2B5EF4-FFF2-40B4-BE49-F238E27FC236}">
                    <a16:creationId xmlns:a16="http://schemas.microsoft.com/office/drawing/2014/main" id="{603AF042-EC7A-4E2E-8889-F2AD615C8BE8}"/>
                  </a:ext>
                </a:extLst>
              </p14:cNvPr>
              <p14:cNvContentPartPr/>
              <p14:nvPr/>
            </p14:nvContentPartPr>
            <p14:xfrm>
              <a:off x="5034347" y="5266867"/>
              <a:ext cx="326160" cy="448920"/>
            </p14:xfrm>
          </p:contentPart>
        </mc:Choice>
        <mc:Fallback xmlns="">
          <p:pic>
            <p:nvPicPr>
              <p:cNvPr id="20" name="Freihand 19">
                <a:extLst>
                  <a:ext uri="{FF2B5EF4-FFF2-40B4-BE49-F238E27FC236}">
                    <a16:creationId xmlns:a16="http://schemas.microsoft.com/office/drawing/2014/main" id="{603AF042-EC7A-4E2E-8889-F2AD615C8BE8}"/>
                  </a:ext>
                </a:extLst>
              </p:cNvPr>
              <p:cNvPicPr/>
              <p:nvPr/>
            </p:nvPicPr>
            <p:blipFill>
              <a:blip r:embed="rId18"/>
              <a:stretch>
                <a:fillRect/>
              </a:stretch>
            </p:blipFill>
            <p:spPr>
              <a:xfrm>
                <a:off x="5030027" y="5262547"/>
                <a:ext cx="334800" cy="457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2" name="Freihand 71">
                <a:extLst>
                  <a:ext uri="{FF2B5EF4-FFF2-40B4-BE49-F238E27FC236}">
                    <a16:creationId xmlns:a16="http://schemas.microsoft.com/office/drawing/2014/main" id="{02CCBFFD-92ED-48B5-ACE4-D8848EE0DAC8}"/>
                  </a:ext>
                </a:extLst>
              </p14:cNvPr>
              <p14:cNvContentPartPr/>
              <p14:nvPr/>
            </p14:nvContentPartPr>
            <p14:xfrm>
              <a:off x="8319347" y="832747"/>
              <a:ext cx="3060720" cy="1413720"/>
            </p14:xfrm>
          </p:contentPart>
        </mc:Choice>
        <mc:Fallback xmlns="">
          <p:pic>
            <p:nvPicPr>
              <p:cNvPr id="72" name="Freihand 71">
                <a:extLst>
                  <a:ext uri="{FF2B5EF4-FFF2-40B4-BE49-F238E27FC236}">
                    <a16:creationId xmlns:a16="http://schemas.microsoft.com/office/drawing/2014/main" id="{02CCBFFD-92ED-48B5-ACE4-D8848EE0DAC8}"/>
                  </a:ext>
                </a:extLst>
              </p:cNvPr>
              <p:cNvPicPr/>
              <p:nvPr/>
            </p:nvPicPr>
            <p:blipFill>
              <a:blip r:embed="rId20"/>
              <a:stretch>
                <a:fillRect/>
              </a:stretch>
            </p:blipFill>
            <p:spPr>
              <a:xfrm>
                <a:off x="8315027" y="828427"/>
                <a:ext cx="3069360" cy="1422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4" name="Freihand 63">
                <a:extLst>
                  <a:ext uri="{FF2B5EF4-FFF2-40B4-BE49-F238E27FC236}">
                    <a16:creationId xmlns:a16="http://schemas.microsoft.com/office/drawing/2014/main" id="{631A60CA-4A2E-4F4E-8EC2-D01E427FD798}"/>
                  </a:ext>
                </a:extLst>
              </p14:cNvPr>
              <p14:cNvContentPartPr/>
              <p14:nvPr/>
            </p14:nvContentPartPr>
            <p14:xfrm>
              <a:off x="7825787" y="657427"/>
              <a:ext cx="273960" cy="245160"/>
            </p14:xfrm>
          </p:contentPart>
        </mc:Choice>
        <mc:Fallback xmlns="">
          <p:pic>
            <p:nvPicPr>
              <p:cNvPr id="64" name="Freihand 63">
                <a:extLst>
                  <a:ext uri="{FF2B5EF4-FFF2-40B4-BE49-F238E27FC236}">
                    <a16:creationId xmlns:a16="http://schemas.microsoft.com/office/drawing/2014/main" id="{631A60CA-4A2E-4F4E-8EC2-D01E427FD798}"/>
                  </a:ext>
                </a:extLst>
              </p:cNvPr>
              <p:cNvPicPr/>
              <p:nvPr/>
            </p:nvPicPr>
            <p:blipFill>
              <a:blip r:embed="rId22"/>
              <a:stretch>
                <a:fillRect/>
              </a:stretch>
            </p:blipFill>
            <p:spPr>
              <a:xfrm>
                <a:off x="7821467" y="653107"/>
                <a:ext cx="282600" cy="253800"/>
              </a:xfrm>
              <a:prstGeom prst="rect">
                <a:avLst/>
              </a:prstGeom>
            </p:spPr>
          </p:pic>
        </mc:Fallback>
      </mc:AlternateContent>
      <p:grpSp>
        <p:nvGrpSpPr>
          <p:cNvPr id="97" name="Gruppieren 96">
            <a:extLst>
              <a:ext uri="{FF2B5EF4-FFF2-40B4-BE49-F238E27FC236}">
                <a16:creationId xmlns:a16="http://schemas.microsoft.com/office/drawing/2014/main" id="{3624B37B-BA33-4279-99F0-75033A56C965}"/>
              </a:ext>
            </a:extLst>
          </p:cNvPr>
          <p:cNvGrpSpPr/>
          <p:nvPr/>
        </p:nvGrpSpPr>
        <p:grpSpPr>
          <a:xfrm>
            <a:off x="7274987" y="617827"/>
            <a:ext cx="4459680" cy="2802600"/>
            <a:chOff x="7274987" y="617827"/>
            <a:chExt cx="4459680" cy="2802600"/>
          </a:xfrm>
        </p:grpSpPr>
        <mc:AlternateContent xmlns:mc="http://schemas.openxmlformats.org/markup-compatibility/2006" xmlns:p14="http://schemas.microsoft.com/office/powerpoint/2010/main">
          <mc:Choice Requires="p14">
            <p:contentPart p14:bwMode="auto" r:id="rId23">
              <p14:nvContentPartPr>
                <p14:cNvPr id="21" name="Freihand 20">
                  <a:extLst>
                    <a:ext uri="{FF2B5EF4-FFF2-40B4-BE49-F238E27FC236}">
                      <a16:creationId xmlns:a16="http://schemas.microsoft.com/office/drawing/2014/main" id="{FD2F9C71-68F9-48F5-87B8-AE22FA9EB36C}"/>
                    </a:ext>
                  </a:extLst>
                </p14:cNvPr>
                <p14:cNvContentPartPr/>
                <p14:nvPr/>
              </p14:nvContentPartPr>
              <p14:xfrm>
                <a:off x="7883747" y="835987"/>
                <a:ext cx="118800" cy="2298960"/>
              </p14:xfrm>
            </p:contentPart>
          </mc:Choice>
          <mc:Fallback xmlns="">
            <p:pic>
              <p:nvPicPr>
                <p:cNvPr id="21" name="Freihand 20">
                  <a:extLst>
                    <a:ext uri="{FF2B5EF4-FFF2-40B4-BE49-F238E27FC236}">
                      <a16:creationId xmlns:a16="http://schemas.microsoft.com/office/drawing/2014/main" id="{FD2F9C71-68F9-48F5-87B8-AE22FA9EB36C}"/>
                    </a:ext>
                  </a:extLst>
                </p:cNvPr>
                <p:cNvPicPr/>
                <p:nvPr/>
              </p:nvPicPr>
              <p:blipFill>
                <a:blip r:embed="rId24"/>
                <a:stretch>
                  <a:fillRect/>
                </a:stretch>
              </p:blipFill>
              <p:spPr>
                <a:xfrm>
                  <a:off x="7879427" y="831667"/>
                  <a:ext cx="127440" cy="23076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2" name="Freihand 21">
                  <a:extLst>
                    <a:ext uri="{FF2B5EF4-FFF2-40B4-BE49-F238E27FC236}">
                      <a16:creationId xmlns:a16="http://schemas.microsoft.com/office/drawing/2014/main" id="{C8A4460F-7FC5-4ADC-B39E-CEE430A9038C}"/>
                    </a:ext>
                  </a:extLst>
                </p14:cNvPr>
                <p14:cNvContentPartPr/>
                <p14:nvPr/>
              </p14:nvContentPartPr>
              <p14:xfrm>
                <a:off x="7481267" y="2994907"/>
                <a:ext cx="3867840" cy="126720"/>
              </p14:xfrm>
            </p:contentPart>
          </mc:Choice>
          <mc:Fallback xmlns="">
            <p:pic>
              <p:nvPicPr>
                <p:cNvPr id="22" name="Freihand 21">
                  <a:extLst>
                    <a:ext uri="{FF2B5EF4-FFF2-40B4-BE49-F238E27FC236}">
                      <a16:creationId xmlns:a16="http://schemas.microsoft.com/office/drawing/2014/main" id="{C8A4460F-7FC5-4ADC-B39E-CEE430A9038C}"/>
                    </a:ext>
                  </a:extLst>
                </p:cNvPr>
                <p:cNvPicPr/>
                <p:nvPr/>
              </p:nvPicPr>
              <p:blipFill>
                <a:blip r:embed="rId26"/>
                <a:stretch>
                  <a:fillRect/>
                </a:stretch>
              </p:blipFill>
              <p:spPr>
                <a:xfrm>
                  <a:off x="7476947" y="2990587"/>
                  <a:ext cx="38764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3" name="Freihand 22">
                  <a:extLst>
                    <a:ext uri="{FF2B5EF4-FFF2-40B4-BE49-F238E27FC236}">
                      <a16:creationId xmlns:a16="http://schemas.microsoft.com/office/drawing/2014/main" id="{1AB25F04-F331-4764-B68A-80FE8E791559}"/>
                    </a:ext>
                  </a:extLst>
                </p14:cNvPr>
                <p14:cNvContentPartPr/>
                <p14:nvPr/>
              </p14:nvContentPartPr>
              <p14:xfrm>
                <a:off x="11328227" y="2972587"/>
                <a:ext cx="200520" cy="178560"/>
              </p14:xfrm>
            </p:contentPart>
          </mc:Choice>
          <mc:Fallback xmlns="">
            <p:pic>
              <p:nvPicPr>
                <p:cNvPr id="23" name="Freihand 22">
                  <a:extLst>
                    <a:ext uri="{FF2B5EF4-FFF2-40B4-BE49-F238E27FC236}">
                      <a16:creationId xmlns:a16="http://schemas.microsoft.com/office/drawing/2014/main" id="{1AB25F04-F331-4764-B68A-80FE8E791559}"/>
                    </a:ext>
                  </a:extLst>
                </p:cNvPr>
                <p:cNvPicPr/>
                <p:nvPr/>
              </p:nvPicPr>
              <p:blipFill>
                <a:blip r:embed="rId28"/>
                <a:stretch>
                  <a:fillRect/>
                </a:stretch>
              </p:blipFill>
              <p:spPr>
                <a:xfrm>
                  <a:off x="11323907" y="2968267"/>
                  <a:ext cx="2091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65" name="Freihand 64">
                  <a:extLst>
                    <a:ext uri="{FF2B5EF4-FFF2-40B4-BE49-F238E27FC236}">
                      <a16:creationId xmlns:a16="http://schemas.microsoft.com/office/drawing/2014/main" id="{35B288F1-F5DB-408C-B7FD-3F4C54B6166B}"/>
                    </a:ext>
                  </a:extLst>
                </p14:cNvPr>
                <p14:cNvContentPartPr/>
                <p14:nvPr/>
              </p14:nvContentPartPr>
              <p14:xfrm>
                <a:off x="7274987" y="628267"/>
                <a:ext cx="81000" cy="181080"/>
              </p14:xfrm>
            </p:contentPart>
          </mc:Choice>
          <mc:Fallback xmlns="">
            <p:pic>
              <p:nvPicPr>
                <p:cNvPr id="65" name="Freihand 64">
                  <a:extLst>
                    <a:ext uri="{FF2B5EF4-FFF2-40B4-BE49-F238E27FC236}">
                      <a16:creationId xmlns:a16="http://schemas.microsoft.com/office/drawing/2014/main" id="{35B288F1-F5DB-408C-B7FD-3F4C54B6166B}"/>
                    </a:ext>
                  </a:extLst>
                </p:cNvPr>
                <p:cNvPicPr/>
                <p:nvPr/>
              </p:nvPicPr>
              <p:blipFill>
                <a:blip r:embed="rId30"/>
                <a:stretch>
                  <a:fillRect/>
                </a:stretch>
              </p:blipFill>
              <p:spPr>
                <a:xfrm>
                  <a:off x="7270667" y="623947"/>
                  <a:ext cx="8964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6" name="Freihand 65">
                  <a:extLst>
                    <a:ext uri="{FF2B5EF4-FFF2-40B4-BE49-F238E27FC236}">
                      <a16:creationId xmlns:a16="http://schemas.microsoft.com/office/drawing/2014/main" id="{6F39D57B-42D1-46E1-BDD3-241B8A71A3F1}"/>
                    </a:ext>
                  </a:extLst>
                </p14:cNvPr>
                <p14:cNvContentPartPr/>
                <p14:nvPr/>
              </p14:nvContentPartPr>
              <p14:xfrm>
                <a:off x="7307747" y="647707"/>
                <a:ext cx="90720" cy="156240"/>
              </p14:xfrm>
            </p:contentPart>
          </mc:Choice>
          <mc:Fallback xmlns="">
            <p:pic>
              <p:nvPicPr>
                <p:cNvPr id="66" name="Freihand 65">
                  <a:extLst>
                    <a:ext uri="{FF2B5EF4-FFF2-40B4-BE49-F238E27FC236}">
                      <a16:creationId xmlns:a16="http://schemas.microsoft.com/office/drawing/2014/main" id="{6F39D57B-42D1-46E1-BDD3-241B8A71A3F1}"/>
                    </a:ext>
                  </a:extLst>
                </p:cNvPr>
                <p:cNvPicPr/>
                <p:nvPr/>
              </p:nvPicPr>
              <p:blipFill>
                <a:blip r:embed="rId32"/>
                <a:stretch>
                  <a:fillRect/>
                </a:stretch>
              </p:blipFill>
              <p:spPr>
                <a:xfrm>
                  <a:off x="7303427" y="643387"/>
                  <a:ext cx="993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7" name="Freihand 66">
                  <a:extLst>
                    <a:ext uri="{FF2B5EF4-FFF2-40B4-BE49-F238E27FC236}">
                      <a16:creationId xmlns:a16="http://schemas.microsoft.com/office/drawing/2014/main" id="{CFF3720E-2196-4ACE-8C56-4BEE0F44DCD7}"/>
                    </a:ext>
                  </a:extLst>
                </p14:cNvPr>
                <p14:cNvContentPartPr/>
                <p14:nvPr/>
              </p14:nvContentPartPr>
              <p14:xfrm>
                <a:off x="7420067" y="618907"/>
                <a:ext cx="136440" cy="165960"/>
              </p14:xfrm>
            </p:contentPart>
          </mc:Choice>
          <mc:Fallback xmlns="">
            <p:pic>
              <p:nvPicPr>
                <p:cNvPr id="67" name="Freihand 66">
                  <a:extLst>
                    <a:ext uri="{FF2B5EF4-FFF2-40B4-BE49-F238E27FC236}">
                      <a16:creationId xmlns:a16="http://schemas.microsoft.com/office/drawing/2014/main" id="{CFF3720E-2196-4ACE-8C56-4BEE0F44DCD7}"/>
                    </a:ext>
                  </a:extLst>
                </p:cNvPr>
                <p:cNvPicPr/>
                <p:nvPr/>
              </p:nvPicPr>
              <p:blipFill>
                <a:blip r:embed="rId34"/>
                <a:stretch>
                  <a:fillRect/>
                </a:stretch>
              </p:blipFill>
              <p:spPr>
                <a:xfrm>
                  <a:off x="7415747" y="614587"/>
                  <a:ext cx="14508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9" name="Freihand 68">
                  <a:extLst>
                    <a:ext uri="{FF2B5EF4-FFF2-40B4-BE49-F238E27FC236}">
                      <a16:creationId xmlns:a16="http://schemas.microsoft.com/office/drawing/2014/main" id="{7A3B1A3A-4D37-4192-851C-C3A55CF3EFD6}"/>
                    </a:ext>
                  </a:extLst>
                </p14:cNvPr>
                <p14:cNvContentPartPr/>
                <p14:nvPr/>
              </p14:nvContentPartPr>
              <p14:xfrm>
                <a:off x="7298747" y="914107"/>
                <a:ext cx="176040" cy="205560"/>
              </p14:xfrm>
            </p:contentPart>
          </mc:Choice>
          <mc:Fallback xmlns="">
            <p:pic>
              <p:nvPicPr>
                <p:cNvPr id="69" name="Freihand 68">
                  <a:extLst>
                    <a:ext uri="{FF2B5EF4-FFF2-40B4-BE49-F238E27FC236}">
                      <a16:creationId xmlns:a16="http://schemas.microsoft.com/office/drawing/2014/main" id="{7A3B1A3A-4D37-4192-851C-C3A55CF3EFD6}"/>
                    </a:ext>
                  </a:extLst>
                </p:cNvPr>
                <p:cNvPicPr/>
                <p:nvPr/>
              </p:nvPicPr>
              <p:blipFill>
                <a:blip r:embed="rId36"/>
                <a:stretch>
                  <a:fillRect/>
                </a:stretch>
              </p:blipFill>
              <p:spPr>
                <a:xfrm>
                  <a:off x="7294427" y="909787"/>
                  <a:ext cx="1846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0" name="Freihand 69">
                  <a:extLst>
                    <a:ext uri="{FF2B5EF4-FFF2-40B4-BE49-F238E27FC236}">
                      <a16:creationId xmlns:a16="http://schemas.microsoft.com/office/drawing/2014/main" id="{BF87D5EC-3A56-4036-9787-C2364BA36005}"/>
                    </a:ext>
                  </a:extLst>
                </p14:cNvPr>
                <p14:cNvContentPartPr/>
                <p14:nvPr/>
              </p14:nvContentPartPr>
              <p14:xfrm>
                <a:off x="7503227" y="899347"/>
                <a:ext cx="156960" cy="139320"/>
              </p14:xfrm>
            </p:contentPart>
          </mc:Choice>
          <mc:Fallback xmlns="">
            <p:pic>
              <p:nvPicPr>
                <p:cNvPr id="70" name="Freihand 69">
                  <a:extLst>
                    <a:ext uri="{FF2B5EF4-FFF2-40B4-BE49-F238E27FC236}">
                      <a16:creationId xmlns:a16="http://schemas.microsoft.com/office/drawing/2014/main" id="{BF87D5EC-3A56-4036-9787-C2364BA36005}"/>
                    </a:ext>
                  </a:extLst>
                </p:cNvPr>
                <p:cNvPicPr/>
                <p:nvPr/>
              </p:nvPicPr>
              <p:blipFill>
                <a:blip r:embed="rId38"/>
                <a:stretch>
                  <a:fillRect/>
                </a:stretch>
              </p:blipFill>
              <p:spPr>
                <a:xfrm>
                  <a:off x="7498907" y="895027"/>
                  <a:ext cx="16560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3" name="Freihand 72">
                  <a:extLst>
                    <a:ext uri="{FF2B5EF4-FFF2-40B4-BE49-F238E27FC236}">
                      <a16:creationId xmlns:a16="http://schemas.microsoft.com/office/drawing/2014/main" id="{2518CFAA-EDA7-4894-8509-A42CA9A944E0}"/>
                    </a:ext>
                  </a:extLst>
                </p14:cNvPr>
                <p14:cNvContentPartPr/>
                <p14:nvPr/>
              </p14:nvContentPartPr>
              <p14:xfrm>
                <a:off x="8010467" y="979987"/>
                <a:ext cx="2833560" cy="1834560"/>
              </p14:xfrm>
            </p:contentPart>
          </mc:Choice>
          <mc:Fallback xmlns="">
            <p:pic>
              <p:nvPicPr>
                <p:cNvPr id="73" name="Freihand 72">
                  <a:extLst>
                    <a:ext uri="{FF2B5EF4-FFF2-40B4-BE49-F238E27FC236}">
                      <a16:creationId xmlns:a16="http://schemas.microsoft.com/office/drawing/2014/main" id="{2518CFAA-EDA7-4894-8509-A42CA9A944E0}"/>
                    </a:ext>
                  </a:extLst>
                </p:cNvPr>
                <p:cNvPicPr/>
                <p:nvPr/>
              </p:nvPicPr>
              <p:blipFill>
                <a:blip r:embed="rId40"/>
                <a:stretch>
                  <a:fillRect/>
                </a:stretch>
              </p:blipFill>
              <p:spPr>
                <a:xfrm>
                  <a:off x="8006147" y="975667"/>
                  <a:ext cx="2842200" cy="1843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74" name="Freihand 73">
                  <a:extLst>
                    <a:ext uri="{FF2B5EF4-FFF2-40B4-BE49-F238E27FC236}">
                      <a16:creationId xmlns:a16="http://schemas.microsoft.com/office/drawing/2014/main" id="{A82563D2-4EC0-4687-8522-AED2355474DC}"/>
                    </a:ext>
                  </a:extLst>
                </p14:cNvPr>
                <p14:cNvContentPartPr/>
                <p14:nvPr/>
              </p14:nvContentPartPr>
              <p14:xfrm>
                <a:off x="10784627" y="648067"/>
                <a:ext cx="115920" cy="159120"/>
              </p14:xfrm>
            </p:contentPart>
          </mc:Choice>
          <mc:Fallback xmlns="">
            <p:pic>
              <p:nvPicPr>
                <p:cNvPr id="74" name="Freihand 73">
                  <a:extLst>
                    <a:ext uri="{FF2B5EF4-FFF2-40B4-BE49-F238E27FC236}">
                      <a16:creationId xmlns:a16="http://schemas.microsoft.com/office/drawing/2014/main" id="{A82563D2-4EC0-4687-8522-AED2355474DC}"/>
                    </a:ext>
                  </a:extLst>
                </p:cNvPr>
                <p:cNvPicPr/>
                <p:nvPr/>
              </p:nvPicPr>
              <p:blipFill>
                <a:blip r:embed="rId42"/>
                <a:stretch>
                  <a:fillRect/>
                </a:stretch>
              </p:blipFill>
              <p:spPr>
                <a:xfrm>
                  <a:off x="10780307" y="643747"/>
                  <a:ext cx="12456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75" name="Freihand 74">
                  <a:extLst>
                    <a:ext uri="{FF2B5EF4-FFF2-40B4-BE49-F238E27FC236}">
                      <a16:creationId xmlns:a16="http://schemas.microsoft.com/office/drawing/2014/main" id="{26E2FBB5-E2B8-4D67-A2CC-B81459209334}"/>
                    </a:ext>
                  </a:extLst>
                </p14:cNvPr>
                <p14:cNvContentPartPr/>
                <p14:nvPr/>
              </p14:nvContentPartPr>
              <p14:xfrm>
                <a:off x="10927547" y="617827"/>
                <a:ext cx="99360" cy="148680"/>
              </p14:xfrm>
            </p:contentPart>
          </mc:Choice>
          <mc:Fallback xmlns="">
            <p:pic>
              <p:nvPicPr>
                <p:cNvPr id="75" name="Freihand 74">
                  <a:extLst>
                    <a:ext uri="{FF2B5EF4-FFF2-40B4-BE49-F238E27FC236}">
                      <a16:creationId xmlns:a16="http://schemas.microsoft.com/office/drawing/2014/main" id="{26E2FBB5-E2B8-4D67-A2CC-B81459209334}"/>
                    </a:ext>
                  </a:extLst>
                </p:cNvPr>
                <p:cNvPicPr/>
                <p:nvPr/>
              </p:nvPicPr>
              <p:blipFill>
                <a:blip r:embed="rId44"/>
                <a:stretch>
                  <a:fillRect/>
                </a:stretch>
              </p:blipFill>
              <p:spPr>
                <a:xfrm>
                  <a:off x="10923227" y="613507"/>
                  <a:ext cx="1080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7" name="Freihand 76">
                  <a:extLst>
                    <a:ext uri="{FF2B5EF4-FFF2-40B4-BE49-F238E27FC236}">
                      <a16:creationId xmlns:a16="http://schemas.microsoft.com/office/drawing/2014/main" id="{00AF02E8-6AF5-4F7C-8CC2-50A8AF9CE58B}"/>
                    </a:ext>
                  </a:extLst>
                </p14:cNvPr>
                <p14:cNvContentPartPr/>
                <p14:nvPr/>
              </p14:nvContentPartPr>
              <p14:xfrm>
                <a:off x="11462507" y="832027"/>
                <a:ext cx="80640" cy="168480"/>
              </p14:xfrm>
            </p:contentPart>
          </mc:Choice>
          <mc:Fallback xmlns="">
            <p:pic>
              <p:nvPicPr>
                <p:cNvPr id="77" name="Freihand 76">
                  <a:extLst>
                    <a:ext uri="{FF2B5EF4-FFF2-40B4-BE49-F238E27FC236}">
                      <a16:creationId xmlns:a16="http://schemas.microsoft.com/office/drawing/2014/main" id="{00AF02E8-6AF5-4F7C-8CC2-50A8AF9CE58B}"/>
                    </a:ext>
                  </a:extLst>
                </p:cNvPr>
                <p:cNvPicPr/>
                <p:nvPr/>
              </p:nvPicPr>
              <p:blipFill>
                <a:blip r:embed="rId46"/>
                <a:stretch>
                  <a:fillRect/>
                </a:stretch>
              </p:blipFill>
              <p:spPr>
                <a:xfrm>
                  <a:off x="11458187" y="827707"/>
                  <a:ext cx="892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78" name="Freihand 77">
                  <a:extLst>
                    <a:ext uri="{FF2B5EF4-FFF2-40B4-BE49-F238E27FC236}">
                      <a16:creationId xmlns:a16="http://schemas.microsoft.com/office/drawing/2014/main" id="{DC105156-AF03-4264-9E07-8C69D9D49F85}"/>
                    </a:ext>
                  </a:extLst>
                </p14:cNvPr>
                <p14:cNvContentPartPr/>
                <p14:nvPr/>
              </p14:nvContentPartPr>
              <p14:xfrm>
                <a:off x="11501747" y="801787"/>
                <a:ext cx="94320" cy="178200"/>
              </p14:xfrm>
            </p:contentPart>
          </mc:Choice>
          <mc:Fallback xmlns="">
            <p:pic>
              <p:nvPicPr>
                <p:cNvPr id="78" name="Freihand 77">
                  <a:extLst>
                    <a:ext uri="{FF2B5EF4-FFF2-40B4-BE49-F238E27FC236}">
                      <a16:creationId xmlns:a16="http://schemas.microsoft.com/office/drawing/2014/main" id="{DC105156-AF03-4264-9E07-8C69D9D49F85}"/>
                    </a:ext>
                  </a:extLst>
                </p:cNvPr>
                <p:cNvPicPr/>
                <p:nvPr/>
              </p:nvPicPr>
              <p:blipFill>
                <a:blip r:embed="rId48"/>
                <a:stretch>
                  <a:fillRect/>
                </a:stretch>
              </p:blipFill>
              <p:spPr>
                <a:xfrm>
                  <a:off x="11497427" y="797467"/>
                  <a:ext cx="1029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79" name="Freihand 78">
                  <a:extLst>
                    <a:ext uri="{FF2B5EF4-FFF2-40B4-BE49-F238E27FC236}">
                      <a16:creationId xmlns:a16="http://schemas.microsoft.com/office/drawing/2014/main" id="{599E2CF6-AFB9-4857-81FB-DE3B840E6A20}"/>
                    </a:ext>
                  </a:extLst>
                </p14:cNvPr>
                <p14:cNvContentPartPr/>
                <p14:nvPr/>
              </p14:nvContentPartPr>
              <p14:xfrm>
                <a:off x="11623427" y="817627"/>
                <a:ext cx="111240" cy="115200"/>
              </p14:xfrm>
            </p:contentPart>
          </mc:Choice>
          <mc:Fallback xmlns="">
            <p:pic>
              <p:nvPicPr>
                <p:cNvPr id="79" name="Freihand 78">
                  <a:extLst>
                    <a:ext uri="{FF2B5EF4-FFF2-40B4-BE49-F238E27FC236}">
                      <a16:creationId xmlns:a16="http://schemas.microsoft.com/office/drawing/2014/main" id="{599E2CF6-AFB9-4857-81FB-DE3B840E6A20}"/>
                    </a:ext>
                  </a:extLst>
                </p:cNvPr>
                <p:cNvPicPr/>
                <p:nvPr/>
              </p:nvPicPr>
              <p:blipFill>
                <a:blip r:embed="rId50"/>
                <a:stretch>
                  <a:fillRect/>
                </a:stretch>
              </p:blipFill>
              <p:spPr>
                <a:xfrm>
                  <a:off x="11619107" y="813307"/>
                  <a:ext cx="11988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80" name="Freihand 79">
                  <a:extLst>
                    <a:ext uri="{FF2B5EF4-FFF2-40B4-BE49-F238E27FC236}">
                      <a16:creationId xmlns:a16="http://schemas.microsoft.com/office/drawing/2014/main" id="{D9F62540-598A-43D9-9AEF-4FB66A8A1C45}"/>
                    </a:ext>
                  </a:extLst>
                </p14:cNvPr>
                <p14:cNvContentPartPr/>
                <p14:nvPr/>
              </p14:nvContentPartPr>
              <p14:xfrm>
                <a:off x="11277827" y="3237187"/>
                <a:ext cx="115560" cy="183240"/>
              </p14:xfrm>
            </p:contentPart>
          </mc:Choice>
          <mc:Fallback xmlns="">
            <p:pic>
              <p:nvPicPr>
                <p:cNvPr id="80" name="Freihand 79">
                  <a:extLst>
                    <a:ext uri="{FF2B5EF4-FFF2-40B4-BE49-F238E27FC236}">
                      <a16:creationId xmlns:a16="http://schemas.microsoft.com/office/drawing/2014/main" id="{D9F62540-598A-43D9-9AEF-4FB66A8A1C45}"/>
                    </a:ext>
                  </a:extLst>
                </p:cNvPr>
                <p:cNvPicPr/>
                <p:nvPr/>
              </p:nvPicPr>
              <p:blipFill>
                <a:blip r:embed="rId52"/>
                <a:stretch>
                  <a:fillRect/>
                </a:stretch>
              </p:blipFill>
              <p:spPr>
                <a:xfrm>
                  <a:off x="11273507" y="3232867"/>
                  <a:ext cx="12420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81" name="Freihand 80">
                  <a:extLst>
                    <a:ext uri="{FF2B5EF4-FFF2-40B4-BE49-F238E27FC236}">
                      <a16:creationId xmlns:a16="http://schemas.microsoft.com/office/drawing/2014/main" id="{949926F1-15ED-413B-A33F-2768A87A3FD8}"/>
                    </a:ext>
                  </a:extLst>
                </p14:cNvPr>
                <p14:cNvContentPartPr/>
                <p14:nvPr/>
              </p14:nvContentPartPr>
              <p14:xfrm>
                <a:off x="11300507" y="3239347"/>
                <a:ext cx="172080" cy="129240"/>
              </p14:xfrm>
            </p:contentPart>
          </mc:Choice>
          <mc:Fallback xmlns="">
            <p:pic>
              <p:nvPicPr>
                <p:cNvPr id="81" name="Freihand 80">
                  <a:extLst>
                    <a:ext uri="{FF2B5EF4-FFF2-40B4-BE49-F238E27FC236}">
                      <a16:creationId xmlns:a16="http://schemas.microsoft.com/office/drawing/2014/main" id="{949926F1-15ED-413B-A33F-2768A87A3FD8}"/>
                    </a:ext>
                  </a:extLst>
                </p:cNvPr>
                <p:cNvPicPr/>
                <p:nvPr/>
              </p:nvPicPr>
              <p:blipFill>
                <a:blip r:embed="rId54"/>
                <a:stretch>
                  <a:fillRect/>
                </a:stretch>
              </p:blipFill>
              <p:spPr>
                <a:xfrm>
                  <a:off x="11296187" y="3235027"/>
                  <a:ext cx="1807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85" name="Freihand 84">
                  <a:extLst>
                    <a:ext uri="{FF2B5EF4-FFF2-40B4-BE49-F238E27FC236}">
                      <a16:creationId xmlns:a16="http://schemas.microsoft.com/office/drawing/2014/main" id="{6790A5FD-8AFB-48D1-9771-462DCA40DB7B}"/>
                    </a:ext>
                  </a:extLst>
                </p14:cNvPr>
                <p14:cNvContentPartPr/>
                <p14:nvPr/>
              </p14:nvContentPartPr>
              <p14:xfrm>
                <a:off x="9641267" y="2880067"/>
                <a:ext cx="18000" cy="170280"/>
              </p14:xfrm>
            </p:contentPart>
          </mc:Choice>
          <mc:Fallback xmlns="">
            <p:pic>
              <p:nvPicPr>
                <p:cNvPr id="85" name="Freihand 84">
                  <a:extLst>
                    <a:ext uri="{FF2B5EF4-FFF2-40B4-BE49-F238E27FC236}">
                      <a16:creationId xmlns:a16="http://schemas.microsoft.com/office/drawing/2014/main" id="{6790A5FD-8AFB-48D1-9771-462DCA40DB7B}"/>
                    </a:ext>
                  </a:extLst>
                </p:cNvPr>
                <p:cNvPicPr/>
                <p:nvPr/>
              </p:nvPicPr>
              <p:blipFill>
                <a:blip r:embed="rId56"/>
                <a:stretch>
                  <a:fillRect/>
                </a:stretch>
              </p:blipFill>
              <p:spPr>
                <a:xfrm>
                  <a:off x="9636947" y="2875747"/>
                  <a:ext cx="266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83" name="Freihand 82">
                  <a:extLst>
                    <a:ext uri="{FF2B5EF4-FFF2-40B4-BE49-F238E27FC236}">
                      <a16:creationId xmlns:a16="http://schemas.microsoft.com/office/drawing/2014/main" id="{B53028B3-9965-47CF-83C5-AD06F848EB2C}"/>
                    </a:ext>
                  </a:extLst>
                </p14:cNvPr>
                <p14:cNvContentPartPr/>
                <p14:nvPr/>
              </p14:nvContentPartPr>
              <p14:xfrm>
                <a:off x="9682307" y="2254747"/>
                <a:ext cx="9720" cy="189360"/>
              </p14:xfrm>
            </p:contentPart>
          </mc:Choice>
          <mc:Fallback xmlns="">
            <p:pic>
              <p:nvPicPr>
                <p:cNvPr id="83" name="Freihand 82">
                  <a:extLst>
                    <a:ext uri="{FF2B5EF4-FFF2-40B4-BE49-F238E27FC236}">
                      <a16:creationId xmlns:a16="http://schemas.microsoft.com/office/drawing/2014/main" id="{B53028B3-9965-47CF-83C5-AD06F848EB2C}"/>
                    </a:ext>
                  </a:extLst>
                </p:cNvPr>
                <p:cNvPicPr/>
                <p:nvPr/>
              </p:nvPicPr>
              <p:blipFill>
                <a:blip r:embed="rId58"/>
                <a:stretch>
                  <a:fillRect/>
                </a:stretch>
              </p:blipFill>
              <p:spPr>
                <a:xfrm>
                  <a:off x="9677987" y="2250427"/>
                  <a:ext cx="1836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84" name="Freihand 83">
                  <a:extLst>
                    <a:ext uri="{FF2B5EF4-FFF2-40B4-BE49-F238E27FC236}">
                      <a16:creationId xmlns:a16="http://schemas.microsoft.com/office/drawing/2014/main" id="{2C03F3B9-3B0F-4574-831D-7440CE3AC868}"/>
                    </a:ext>
                  </a:extLst>
                </p14:cNvPr>
                <p14:cNvContentPartPr/>
                <p14:nvPr/>
              </p14:nvContentPartPr>
              <p14:xfrm>
                <a:off x="9659627" y="2610067"/>
                <a:ext cx="16920" cy="113760"/>
              </p14:xfrm>
            </p:contentPart>
          </mc:Choice>
          <mc:Fallback xmlns="">
            <p:pic>
              <p:nvPicPr>
                <p:cNvPr id="84" name="Freihand 83">
                  <a:extLst>
                    <a:ext uri="{FF2B5EF4-FFF2-40B4-BE49-F238E27FC236}">
                      <a16:creationId xmlns:a16="http://schemas.microsoft.com/office/drawing/2014/main" id="{2C03F3B9-3B0F-4574-831D-7440CE3AC868}"/>
                    </a:ext>
                  </a:extLst>
                </p:cNvPr>
                <p:cNvPicPr/>
                <p:nvPr/>
              </p:nvPicPr>
              <p:blipFill>
                <a:blip r:embed="rId60"/>
                <a:stretch>
                  <a:fillRect/>
                </a:stretch>
              </p:blipFill>
              <p:spPr>
                <a:xfrm>
                  <a:off x="9655307" y="2605747"/>
                  <a:ext cx="255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6" name="Freihand 85">
                  <a:extLst>
                    <a:ext uri="{FF2B5EF4-FFF2-40B4-BE49-F238E27FC236}">
                      <a16:creationId xmlns:a16="http://schemas.microsoft.com/office/drawing/2014/main" id="{256046EA-C6CE-4399-8602-2A50B96D66F6}"/>
                    </a:ext>
                  </a:extLst>
                </p14:cNvPr>
                <p14:cNvContentPartPr/>
                <p14:nvPr/>
              </p14:nvContentPartPr>
              <p14:xfrm>
                <a:off x="9825227" y="2348707"/>
                <a:ext cx="111960" cy="129960"/>
              </p14:xfrm>
            </p:contentPart>
          </mc:Choice>
          <mc:Fallback xmlns="">
            <p:pic>
              <p:nvPicPr>
                <p:cNvPr id="86" name="Freihand 85">
                  <a:extLst>
                    <a:ext uri="{FF2B5EF4-FFF2-40B4-BE49-F238E27FC236}">
                      <a16:creationId xmlns:a16="http://schemas.microsoft.com/office/drawing/2014/main" id="{256046EA-C6CE-4399-8602-2A50B96D66F6}"/>
                    </a:ext>
                  </a:extLst>
                </p:cNvPr>
                <p:cNvPicPr/>
                <p:nvPr/>
              </p:nvPicPr>
              <p:blipFill>
                <a:blip r:embed="rId62"/>
                <a:stretch>
                  <a:fillRect/>
                </a:stretch>
              </p:blipFill>
              <p:spPr>
                <a:xfrm>
                  <a:off x="9820907" y="2344387"/>
                  <a:ext cx="120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87" name="Freihand 86">
                  <a:extLst>
                    <a:ext uri="{FF2B5EF4-FFF2-40B4-BE49-F238E27FC236}">
                      <a16:creationId xmlns:a16="http://schemas.microsoft.com/office/drawing/2014/main" id="{8E1DC094-DF9A-4ABC-8508-BC87349D3205}"/>
                    </a:ext>
                  </a:extLst>
                </p14:cNvPr>
                <p14:cNvContentPartPr/>
                <p14:nvPr/>
              </p14:nvContentPartPr>
              <p14:xfrm>
                <a:off x="9751067" y="2300107"/>
                <a:ext cx="172080" cy="96840"/>
              </p14:xfrm>
            </p:contentPart>
          </mc:Choice>
          <mc:Fallback xmlns="">
            <p:pic>
              <p:nvPicPr>
                <p:cNvPr id="87" name="Freihand 86">
                  <a:extLst>
                    <a:ext uri="{FF2B5EF4-FFF2-40B4-BE49-F238E27FC236}">
                      <a16:creationId xmlns:a16="http://schemas.microsoft.com/office/drawing/2014/main" id="{8E1DC094-DF9A-4ABC-8508-BC87349D3205}"/>
                    </a:ext>
                  </a:extLst>
                </p:cNvPr>
                <p:cNvPicPr/>
                <p:nvPr/>
              </p:nvPicPr>
              <p:blipFill>
                <a:blip r:embed="rId64"/>
                <a:stretch>
                  <a:fillRect/>
                </a:stretch>
              </p:blipFill>
              <p:spPr>
                <a:xfrm>
                  <a:off x="9746747" y="2295787"/>
                  <a:ext cx="1807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89" name="Freihand 88">
                  <a:extLst>
                    <a:ext uri="{FF2B5EF4-FFF2-40B4-BE49-F238E27FC236}">
                      <a16:creationId xmlns:a16="http://schemas.microsoft.com/office/drawing/2014/main" id="{F25CCC84-B527-4A41-9110-F2C24DE714D6}"/>
                    </a:ext>
                  </a:extLst>
                </p14:cNvPr>
                <p14:cNvContentPartPr/>
                <p14:nvPr/>
              </p14:nvContentPartPr>
              <p14:xfrm>
                <a:off x="10112867" y="2391187"/>
                <a:ext cx="333720" cy="172800"/>
              </p14:xfrm>
            </p:contentPart>
          </mc:Choice>
          <mc:Fallback xmlns="">
            <p:pic>
              <p:nvPicPr>
                <p:cNvPr id="89" name="Freihand 88">
                  <a:extLst>
                    <a:ext uri="{FF2B5EF4-FFF2-40B4-BE49-F238E27FC236}">
                      <a16:creationId xmlns:a16="http://schemas.microsoft.com/office/drawing/2014/main" id="{F25CCC84-B527-4A41-9110-F2C24DE714D6}"/>
                    </a:ext>
                  </a:extLst>
                </p:cNvPr>
                <p:cNvPicPr/>
                <p:nvPr/>
              </p:nvPicPr>
              <p:blipFill>
                <a:blip r:embed="rId66"/>
                <a:stretch>
                  <a:fillRect/>
                </a:stretch>
              </p:blipFill>
              <p:spPr>
                <a:xfrm>
                  <a:off x="10108547" y="2386867"/>
                  <a:ext cx="3423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90" name="Freihand 89">
                  <a:extLst>
                    <a:ext uri="{FF2B5EF4-FFF2-40B4-BE49-F238E27FC236}">
                      <a16:creationId xmlns:a16="http://schemas.microsoft.com/office/drawing/2014/main" id="{3F2FBC66-0971-42A4-B5D1-75CC40450106}"/>
                    </a:ext>
                  </a:extLst>
                </p14:cNvPr>
                <p14:cNvContentPartPr/>
                <p14:nvPr/>
              </p14:nvContentPartPr>
              <p14:xfrm>
                <a:off x="10363067" y="2355547"/>
                <a:ext cx="7920" cy="21960"/>
              </p14:xfrm>
            </p:contentPart>
          </mc:Choice>
          <mc:Fallback xmlns="">
            <p:pic>
              <p:nvPicPr>
                <p:cNvPr id="90" name="Freihand 89">
                  <a:extLst>
                    <a:ext uri="{FF2B5EF4-FFF2-40B4-BE49-F238E27FC236}">
                      <a16:creationId xmlns:a16="http://schemas.microsoft.com/office/drawing/2014/main" id="{3F2FBC66-0971-42A4-B5D1-75CC40450106}"/>
                    </a:ext>
                  </a:extLst>
                </p:cNvPr>
                <p:cNvPicPr/>
                <p:nvPr/>
              </p:nvPicPr>
              <p:blipFill>
                <a:blip r:embed="rId68"/>
                <a:stretch>
                  <a:fillRect/>
                </a:stretch>
              </p:blipFill>
              <p:spPr>
                <a:xfrm>
                  <a:off x="10358747" y="2351227"/>
                  <a:ext cx="16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91" name="Freihand 90">
                  <a:extLst>
                    <a:ext uri="{FF2B5EF4-FFF2-40B4-BE49-F238E27FC236}">
                      <a16:creationId xmlns:a16="http://schemas.microsoft.com/office/drawing/2014/main" id="{E4AE8A6D-C354-4EA7-98FF-0A090E410CF7}"/>
                    </a:ext>
                  </a:extLst>
                </p14:cNvPr>
                <p14:cNvContentPartPr/>
                <p14:nvPr/>
              </p14:nvContentPartPr>
              <p14:xfrm>
                <a:off x="10461707" y="2454907"/>
                <a:ext cx="237240" cy="78120"/>
              </p14:xfrm>
            </p:contentPart>
          </mc:Choice>
          <mc:Fallback xmlns="">
            <p:pic>
              <p:nvPicPr>
                <p:cNvPr id="91" name="Freihand 90">
                  <a:extLst>
                    <a:ext uri="{FF2B5EF4-FFF2-40B4-BE49-F238E27FC236}">
                      <a16:creationId xmlns:a16="http://schemas.microsoft.com/office/drawing/2014/main" id="{E4AE8A6D-C354-4EA7-98FF-0A090E410CF7}"/>
                    </a:ext>
                  </a:extLst>
                </p:cNvPr>
                <p:cNvPicPr/>
                <p:nvPr/>
              </p:nvPicPr>
              <p:blipFill>
                <a:blip r:embed="rId70"/>
                <a:stretch>
                  <a:fillRect/>
                </a:stretch>
              </p:blipFill>
              <p:spPr>
                <a:xfrm>
                  <a:off x="10457387" y="2450587"/>
                  <a:ext cx="24588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92" name="Freihand 91">
                  <a:extLst>
                    <a:ext uri="{FF2B5EF4-FFF2-40B4-BE49-F238E27FC236}">
                      <a16:creationId xmlns:a16="http://schemas.microsoft.com/office/drawing/2014/main" id="{D722F8A2-4406-4061-BBE5-0AFC2228BD6B}"/>
                    </a:ext>
                  </a:extLst>
                </p14:cNvPr>
                <p14:cNvContentPartPr/>
                <p14:nvPr/>
              </p14:nvContentPartPr>
              <p14:xfrm>
                <a:off x="10679507" y="2412067"/>
                <a:ext cx="129600" cy="47880"/>
              </p14:xfrm>
            </p:contentPart>
          </mc:Choice>
          <mc:Fallback xmlns="">
            <p:pic>
              <p:nvPicPr>
                <p:cNvPr id="92" name="Freihand 91">
                  <a:extLst>
                    <a:ext uri="{FF2B5EF4-FFF2-40B4-BE49-F238E27FC236}">
                      <a16:creationId xmlns:a16="http://schemas.microsoft.com/office/drawing/2014/main" id="{D722F8A2-4406-4061-BBE5-0AFC2228BD6B}"/>
                    </a:ext>
                  </a:extLst>
                </p:cNvPr>
                <p:cNvPicPr/>
                <p:nvPr/>
              </p:nvPicPr>
              <p:blipFill>
                <a:blip r:embed="rId72"/>
                <a:stretch>
                  <a:fillRect/>
                </a:stretch>
              </p:blipFill>
              <p:spPr>
                <a:xfrm>
                  <a:off x="10675187" y="2407747"/>
                  <a:ext cx="1382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93" name="Freihand 92">
                  <a:extLst>
                    <a:ext uri="{FF2B5EF4-FFF2-40B4-BE49-F238E27FC236}">
                      <a16:creationId xmlns:a16="http://schemas.microsoft.com/office/drawing/2014/main" id="{63ACDDB0-9F83-4B45-BBE6-A20C10A06212}"/>
                    </a:ext>
                  </a:extLst>
                </p14:cNvPr>
                <p14:cNvContentPartPr/>
                <p14:nvPr/>
              </p14:nvContentPartPr>
              <p14:xfrm>
                <a:off x="10820267" y="2322427"/>
                <a:ext cx="170640" cy="304560"/>
              </p14:xfrm>
            </p:contentPart>
          </mc:Choice>
          <mc:Fallback xmlns="">
            <p:pic>
              <p:nvPicPr>
                <p:cNvPr id="93" name="Freihand 92">
                  <a:extLst>
                    <a:ext uri="{FF2B5EF4-FFF2-40B4-BE49-F238E27FC236}">
                      <a16:creationId xmlns:a16="http://schemas.microsoft.com/office/drawing/2014/main" id="{63ACDDB0-9F83-4B45-BBE6-A20C10A06212}"/>
                    </a:ext>
                  </a:extLst>
                </p:cNvPr>
                <p:cNvPicPr/>
                <p:nvPr/>
              </p:nvPicPr>
              <p:blipFill>
                <a:blip r:embed="rId74"/>
                <a:stretch>
                  <a:fillRect/>
                </a:stretch>
              </p:blipFill>
              <p:spPr>
                <a:xfrm>
                  <a:off x="10815947" y="2318107"/>
                  <a:ext cx="179280" cy="3132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94" name="Freihand 93">
                  <a:extLst>
                    <a:ext uri="{FF2B5EF4-FFF2-40B4-BE49-F238E27FC236}">
                      <a16:creationId xmlns:a16="http://schemas.microsoft.com/office/drawing/2014/main" id="{EF5DBBA5-5AEC-4E2B-A8A7-25959D86AAEB}"/>
                    </a:ext>
                  </a:extLst>
                </p14:cNvPr>
                <p14:cNvContentPartPr/>
                <p14:nvPr/>
              </p14:nvContentPartPr>
              <p14:xfrm>
                <a:off x="11133467" y="2281747"/>
                <a:ext cx="121320" cy="155520"/>
              </p14:xfrm>
            </p:contentPart>
          </mc:Choice>
          <mc:Fallback xmlns="">
            <p:pic>
              <p:nvPicPr>
                <p:cNvPr id="94" name="Freihand 93">
                  <a:extLst>
                    <a:ext uri="{FF2B5EF4-FFF2-40B4-BE49-F238E27FC236}">
                      <a16:creationId xmlns:a16="http://schemas.microsoft.com/office/drawing/2014/main" id="{EF5DBBA5-5AEC-4E2B-A8A7-25959D86AAEB}"/>
                    </a:ext>
                  </a:extLst>
                </p:cNvPr>
                <p:cNvPicPr/>
                <p:nvPr/>
              </p:nvPicPr>
              <p:blipFill>
                <a:blip r:embed="rId76"/>
                <a:stretch>
                  <a:fillRect/>
                </a:stretch>
              </p:blipFill>
              <p:spPr>
                <a:xfrm>
                  <a:off x="11129147" y="2277427"/>
                  <a:ext cx="1299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95" name="Freihand 94">
                  <a:extLst>
                    <a:ext uri="{FF2B5EF4-FFF2-40B4-BE49-F238E27FC236}">
                      <a16:creationId xmlns:a16="http://schemas.microsoft.com/office/drawing/2014/main" id="{D8810CBB-F802-4558-AD6D-0C71E609B60C}"/>
                    </a:ext>
                  </a:extLst>
                </p14:cNvPr>
                <p14:cNvContentPartPr/>
                <p14:nvPr/>
              </p14:nvContentPartPr>
              <p14:xfrm>
                <a:off x="11164067" y="2349427"/>
                <a:ext cx="158040" cy="28080"/>
              </p14:xfrm>
            </p:contentPart>
          </mc:Choice>
          <mc:Fallback xmlns="">
            <p:pic>
              <p:nvPicPr>
                <p:cNvPr id="95" name="Freihand 94">
                  <a:extLst>
                    <a:ext uri="{FF2B5EF4-FFF2-40B4-BE49-F238E27FC236}">
                      <a16:creationId xmlns:a16="http://schemas.microsoft.com/office/drawing/2014/main" id="{D8810CBB-F802-4558-AD6D-0C71E609B60C}"/>
                    </a:ext>
                  </a:extLst>
                </p:cNvPr>
                <p:cNvPicPr/>
                <p:nvPr/>
              </p:nvPicPr>
              <p:blipFill>
                <a:blip r:embed="rId78"/>
                <a:stretch>
                  <a:fillRect/>
                </a:stretch>
              </p:blipFill>
              <p:spPr>
                <a:xfrm>
                  <a:off x="11159747" y="2345107"/>
                  <a:ext cx="1666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96" name="Freihand 95">
                  <a:extLst>
                    <a:ext uri="{FF2B5EF4-FFF2-40B4-BE49-F238E27FC236}">
                      <a16:creationId xmlns:a16="http://schemas.microsoft.com/office/drawing/2014/main" id="{C645410D-61AF-480B-8181-72CBE638BCED}"/>
                    </a:ext>
                  </a:extLst>
                </p14:cNvPr>
                <p14:cNvContentPartPr/>
                <p14:nvPr/>
              </p14:nvContentPartPr>
              <p14:xfrm>
                <a:off x="11312387" y="2291107"/>
                <a:ext cx="154800" cy="145440"/>
              </p14:xfrm>
            </p:contentPart>
          </mc:Choice>
          <mc:Fallback xmlns="">
            <p:pic>
              <p:nvPicPr>
                <p:cNvPr id="96" name="Freihand 95">
                  <a:extLst>
                    <a:ext uri="{FF2B5EF4-FFF2-40B4-BE49-F238E27FC236}">
                      <a16:creationId xmlns:a16="http://schemas.microsoft.com/office/drawing/2014/main" id="{C645410D-61AF-480B-8181-72CBE638BCED}"/>
                    </a:ext>
                  </a:extLst>
                </p:cNvPr>
                <p:cNvPicPr/>
                <p:nvPr/>
              </p:nvPicPr>
              <p:blipFill>
                <a:blip r:embed="rId80"/>
                <a:stretch>
                  <a:fillRect/>
                </a:stretch>
              </p:blipFill>
              <p:spPr>
                <a:xfrm>
                  <a:off x="11308067" y="2286787"/>
                  <a:ext cx="163440" cy="154080"/>
                </a:xfrm>
                <a:prstGeom prst="rect">
                  <a:avLst/>
                </a:prstGeom>
              </p:spPr>
            </p:pic>
          </mc:Fallback>
        </mc:AlternateContent>
      </p:grpSp>
      <p:grpSp>
        <p:nvGrpSpPr>
          <p:cNvPr id="99" name="Gruppieren 98">
            <a:extLst>
              <a:ext uri="{FF2B5EF4-FFF2-40B4-BE49-F238E27FC236}">
                <a16:creationId xmlns:a16="http://schemas.microsoft.com/office/drawing/2014/main" id="{F77EE364-FCB8-4E64-A5C9-0562EBA776F5}"/>
              </a:ext>
            </a:extLst>
          </p:cNvPr>
          <p:cNvGrpSpPr/>
          <p:nvPr/>
        </p:nvGrpSpPr>
        <p:grpSpPr>
          <a:xfrm>
            <a:off x="4359347" y="1553107"/>
            <a:ext cx="2505240" cy="1528920"/>
            <a:chOff x="4359347" y="1553107"/>
            <a:chExt cx="2505240" cy="1528920"/>
          </a:xfrm>
        </p:grpSpPr>
        <mc:AlternateContent xmlns:mc="http://schemas.openxmlformats.org/markup-compatibility/2006" xmlns:p14="http://schemas.microsoft.com/office/powerpoint/2010/main">
          <mc:Choice Requires="p14">
            <p:contentPart p14:bwMode="auto" r:id="rId81">
              <p14:nvContentPartPr>
                <p14:cNvPr id="15" name="Freihand 14">
                  <a:extLst>
                    <a:ext uri="{FF2B5EF4-FFF2-40B4-BE49-F238E27FC236}">
                      <a16:creationId xmlns:a16="http://schemas.microsoft.com/office/drawing/2014/main" id="{32C84A96-21B5-4A5D-8FF8-435D3C6F7314}"/>
                    </a:ext>
                  </a:extLst>
                </p14:cNvPr>
                <p14:cNvContentPartPr/>
                <p14:nvPr/>
              </p14:nvContentPartPr>
              <p14:xfrm>
                <a:off x="4359347" y="2224147"/>
                <a:ext cx="585000" cy="705960"/>
              </p14:xfrm>
            </p:contentPart>
          </mc:Choice>
          <mc:Fallback xmlns="">
            <p:pic>
              <p:nvPicPr>
                <p:cNvPr id="15" name="Freihand 14">
                  <a:extLst>
                    <a:ext uri="{FF2B5EF4-FFF2-40B4-BE49-F238E27FC236}">
                      <a16:creationId xmlns:a16="http://schemas.microsoft.com/office/drawing/2014/main" id="{32C84A96-21B5-4A5D-8FF8-435D3C6F7314}"/>
                    </a:ext>
                  </a:extLst>
                </p:cNvPr>
                <p:cNvPicPr/>
                <p:nvPr/>
              </p:nvPicPr>
              <p:blipFill>
                <a:blip r:embed="rId82"/>
                <a:stretch>
                  <a:fillRect/>
                </a:stretch>
              </p:blipFill>
              <p:spPr>
                <a:xfrm>
                  <a:off x="4355027" y="2219827"/>
                  <a:ext cx="593640" cy="7146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6" name="Freihand 15">
                  <a:extLst>
                    <a:ext uri="{FF2B5EF4-FFF2-40B4-BE49-F238E27FC236}">
                      <a16:creationId xmlns:a16="http://schemas.microsoft.com/office/drawing/2014/main" id="{62BE49D9-ACAC-4C12-8A5F-749029F71B31}"/>
                    </a:ext>
                  </a:extLst>
                </p14:cNvPr>
                <p14:cNvContentPartPr/>
                <p14:nvPr/>
              </p14:nvContentPartPr>
              <p14:xfrm>
                <a:off x="4577507" y="2904187"/>
                <a:ext cx="353880" cy="177840"/>
              </p14:xfrm>
            </p:contentPart>
          </mc:Choice>
          <mc:Fallback xmlns="">
            <p:pic>
              <p:nvPicPr>
                <p:cNvPr id="16" name="Freihand 15">
                  <a:extLst>
                    <a:ext uri="{FF2B5EF4-FFF2-40B4-BE49-F238E27FC236}">
                      <a16:creationId xmlns:a16="http://schemas.microsoft.com/office/drawing/2014/main" id="{62BE49D9-ACAC-4C12-8A5F-749029F71B31}"/>
                    </a:ext>
                  </a:extLst>
                </p:cNvPr>
                <p:cNvPicPr/>
                <p:nvPr/>
              </p:nvPicPr>
              <p:blipFill>
                <a:blip r:embed="rId84"/>
                <a:stretch>
                  <a:fillRect/>
                </a:stretch>
              </p:blipFill>
              <p:spPr>
                <a:xfrm>
                  <a:off x="4573187" y="2899867"/>
                  <a:ext cx="3625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7" name="Freihand 16">
                  <a:extLst>
                    <a:ext uri="{FF2B5EF4-FFF2-40B4-BE49-F238E27FC236}">
                      <a16:creationId xmlns:a16="http://schemas.microsoft.com/office/drawing/2014/main" id="{2E05AD13-27BE-4351-ABD4-CB7D7034F1C7}"/>
                    </a:ext>
                  </a:extLst>
                </p14:cNvPr>
                <p14:cNvContentPartPr/>
                <p14:nvPr/>
              </p14:nvContentPartPr>
              <p14:xfrm>
                <a:off x="4905827" y="2803387"/>
                <a:ext cx="20520" cy="13320"/>
              </p14:xfrm>
            </p:contentPart>
          </mc:Choice>
          <mc:Fallback xmlns="">
            <p:pic>
              <p:nvPicPr>
                <p:cNvPr id="17" name="Freihand 16">
                  <a:extLst>
                    <a:ext uri="{FF2B5EF4-FFF2-40B4-BE49-F238E27FC236}">
                      <a16:creationId xmlns:a16="http://schemas.microsoft.com/office/drawing/2014/main" id="{2E05AD13-27BE-4351-ABD4-CB7D7034F1C7}"/>
                    </a:ext>
                  </a:extLst>
                </p:cNvPr>
                <p:cNvPicPr/>
                <p:nvPr/>
              </p:nvPicPr>
              <p:blipFill>
                <a:blip r:embed="rId86"/>
                <a:stretch>
                  <a:fillRect/>
                </a:stretch>
              </p:blipFill>
              <p:spPr>
                <a:xfrm>
                  <a:off x="4901507" y="2799067"/>
                  <a:ext cx="2916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8" name="Freihand 17">
                  <a:extLst>
                    <a:ext uri="{FF2B5EF4-FFF2-40B4-BE49-F238E27FC236}">
                      <a16:creationId xmlns:a16="http://schemas.microsoft.com/office/drawing/2014/main" id="{5C7F5634-2FBA-4D40-A5B1-598F33B42592}"/>
                    </a:ext>
                  </a:extLst>
                </p14:cNvPr>
                <p14:cNvContentPartPr/>
                <p14:nvPr/>
              </p14:nvContentPartPr>
              <p14:xfrm>
                <a:off x="4999067" y="2669827"/>
                <a:ext cx="310320" cy="234000"/>
              </p14:xfrm>
            </p:contentPart>
          </mc:Choice>
          <mc:Fallback xmlns="">
            <p:pic>
              <p:nvPicPr>
                <p:cNvPr id="18" name="Freihand 17">
                  <a:extLst>
                    <a:ext uri="{FF2B5EF4-FFF2-40B4-BE49-F238E27FC236}">
                      <a16:creationId xmlns:a16="http://schemas.microsoft.com/office/drawing/2014/main" id="{5C7F5634-2FBA-4D40-A5B1-598F33B42592}"/>
                    </a:ext>
                  </a:extLst>
                </p:cNvPr>
                <p:cNvPicPr/>
                <p:nvPr/>
              </p:nvPicPr>
              <p:blipFill>
                <a:blip r:embed="rId88"/>
                <a:stretch>
                  <a:fillRect/>
                </a:stretch>
              </p:blipFill>
              <p:spPr>
                <a:xfrm>
                  <a:off x="4994747" y="2665507"/>
                  <a:ext cx="31896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5" name="Freihand 24">
                  <a:extLst>
                    <a:ext uri="{FF2B5EF4-FFF2-40B4-BE49-F238E27FC236}">
                      <a16:creationId xmlns:a16="http://schemas.microsoft.com/office/drawing/2014/main" id="{B78A2F92-35E1-4F52-9AB1-CD9A27A8B99C}"/>
                    </a:ext>
                  </a:extLst>
                </p14:cNvPr>
                <p14:cNvContentPartPr/>
                <p14:nvPr/>
              </p14:nvContentPartPr>
              <p14:xfrm>
                <a:off x="4387427" y="2166907"/>
                <a:ext cx="635040" cy="731520"/>
              </p14:xfrm>
            </p:contentPart>
          </mc:Choice>
          <mc:Fallback xmlns="">
            <p:pic>
              <p:nvPicPr>
                <p:cNvPr id="25" name="Freihand 24">
                  <a:extLst>
                    <a:ext uri="{FF2B5EF4-FFF2-40B4-BE49-F238E27FC236}">
                      <a16:creationId xmlns:a16="http://schemas.microsoft.com/office/drawing/2014/main" id="{B78A2F92-35E1-4F52-9AB1-CD9A27A8B99C}"/>
                    </a:ext>
                  </a:extLst>
                </p:cNvPr>
                <p:cNvPicPr/>
                <p:nvPr/>
              </p:nvPicPr>
              <p:blipFill>
                <a:blip r:embed="rId90"/>
                <a:stretch>
                  <a:fillRect/>
                </a:stretch>
              </p:blipFill>
              <p:spPr>
                <a:xfrm>
                  <a:off x="4383107" y="2162587"/>
                  <a:ext cx="643680" cy="740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6" name="Freihand 25">
                  <a:extLst>
                    <a:ext uri="{FF2B5EF4-FFF2-40B4-BE49-F238E27FC236}">
                      <a16:creationId xmlns:a16="http://schemas.microsoft.com/office/drawing/2014/main" id="{B37B4040-7B70-4D6A-B6F5-E566AB084610}"/>
                    </a:ext>
                  </a:extLst>
                </p14:cNvPr>
                <p14:cNvContentPartPr/>
                <p14:nvPr/>
              </p14:nvContentPartPr>
              <p14:xfrm>
                <a:off x="5051267" y="1960267"/>
                <a:ext cx="330840" cy="239040"/>
              </p14:xfrm>
            </p:contentPart>
          </mc:Choice>
          <mc:Fallback xmlns="">
            <p:pic>
              <p:nvPicPr>
                <p:cNvPr id="26" name="Freihand 25">
                  <a:extLst>
                    <a:ext uri="{FF2B5EF4-FFF2-40B4-BE49-F238E27FC236}">
                      <a16:creationId xmlns:a16="http://schemas.microsoft.com/office/drawing/2014/main" id="{B37B4040-7B70-4D6A-B6F5-E566AB084610}"/>
                    </a:ext>
                  </a:extLst>
                </p:cNvPr>
                <p:cNvPicPr/>
                <p:nvPr/>
              </p:nvPicPr>
              <p:blipFill>
                <a:blip r:embed="rId92"/>
                <a:stretch>
                  <a:fillRect/>
                </a:stretch>
              </p:blipFill>
              <p:spPr>
                <a:xfrm>
                  <a:off x="5046947" y="1955947"/>
                  <a:ext cx="33948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7" name="Freihand 26">
                  <a:extLst>
                    <a:ext uri="{FF2B5EF4-FFF2-40B4-BE49-F238E27FC236}">
                      <a16:creationId xmlns:a16="http://schemas.microsoft.com/office/drawing/2014/main" id="{18918A1C-B590-48B4-B800-CCB8090C5D69}"/>
                    </a:ext>
                  </a:extLst>
                </p14:cNvPr>
                <p14:cNvContentPartPr/>
                <p14:nvPr/>
              </p14:nvContentPartPr>
              <p14:xfrm>
                <a:off x="5569667" y="1735267"/>
                <a:ext cx="196560" cy="309240"/>
              </p14:xfrm>
            </p:contentPart>
          </mc:Choice>
          <mc:Fallback xmlns="">
            <p:pic>
              <p:nvPicPr>
                <p:cNvPr id="27" name="Freihand 26">
                  <a:extLst>
                    <a:ext uri="{FF2B5EF4-FFF2-40B4-BE49-F238E27FC236}">
                      <a16:creationId xmlns:a16="http://schemas.microsoft.com/office/drawing/2014/main" id="{18918A1C-B590-48B4-B800-CCB8090C5D69}"/>
                    </a:ext>
                  </a:extLst>
                </p:cNvPr>
                <p:cNvPicPr/>
                <p:nvPr/>
              </p:nvPicPr>
              <p:blipFill>
                <a:blip r:embed="rId94"/>
                <a:stretch>
                  <a:fillRect/>
                </a:stretch>
              </p:blipFill>
              <p:spPr>
                <a:xfrm>
                  <a:off x="5565347" y="1730947"/>
                  <a:ext cx="205200" cy="3178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8" name="Freihand 27">
                  <a:extLst>
                    <a:ext uri="{FF2B5EF4-FFF2-40B4-BE49-F238E27FC236}">
                      <a16:creationId xmlns:a16="http://schemas.microsoft.com/office/drawing/2014/main" id="{19092BAF-7A56-46B4-8404-15EF0665EC8F}"/>
                    </a:ext>
                  </a:extLst>
                </p14:cNvPr>
                <p14:cNvContentPartPr/>
                <p14:nvPr/>
              </p14:nvContentPartPr>
              <p14:xfrm>
                <a:off x="5793947" y="1707187"/>
                <a:ext cx="172080" cy="86040"/>
              </p14:xfrm>
            </p:contentPart>
          </mc:Choice>
          <mc:Fallback xmlns="">
            <p:pic>
              <p:nvPicPr>
                <p:cNvPr id="28" name="Freihand 27">
                  <a:extLst>
                    <a:ext uri="{FF2B5EF4-FFF2-40B4-BE49-F238E27FC236}">
                      <a16:creationId xmlns:a16="http://schemas.microsoft.com/office/drawing/2014/main" id="{19092BAF-7A56-46B4-8404-15EF0665EC8F}"/>
                    </a:ext>
                  </a:extLst>
                </p:cNvPr>
                <p:cNvPicPr/>
                <p:nvPr/>
              </p:nvPicPr>
              <p:blipFill>
                <a:blip r:embed="rId96"/>
                <a:stretch>
                  <a:fillRect/>
                </a:stretch>
              </p:blipFill>
              <p:spPr>
                <a:xfrm>
                  <a:off x="5789627" y="1702867"/>
                  <a:ext cx="1807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9" name="Freihand 28">
                  <a:extLst>
                    <a:ext uri="{FF2B5EF4-FFF2-40B4-BE49-F238E27FC236}">
                      <a16:creationId xmlns:a16="http://schemas.microsoft.com/office/drawing/2014/main" id="{CC90F5BC-6D6C-459B-9430-1D28EE55AED5}"/>
                    </a:ext>
                  </a:extLst>
                </p14:cNvPr>
                <p14:cNvContentPartPr/>
                <p14:nvPr/>
              </p14:nvContentPartPr>
              <p14:xfrm>
                <a:off x="5997347" y="1617547"/>
                <a:ext cx="178920" cy="87840"/>
              </p14:xfrm>
            </p:contentPart>
          </mc:Choice>
          <mc:Fallback xmlns="">
            <p:pic>
              <p:nvPicPr>
                <p:cNvPr id="29" name="Freihand 28">
                  <a:extLst>
                    <a:ext uri="{FF2B5EF4-FFF2-40B4-BE49-F238E27FC236}">
                      <a16:creationId xmlns:a16="http://schemas.microsoft.com/office/drawing/2014/main" id="{CC90F5BC-6D6C-459B-9430-1D28EE55AED5}"/>
                    </a:ext>
                  </a:extLst>
                </p:cNvPr>
                <p:cNvPicPr/>
                <p:nvPr/>
              </p:nvPicPr>
              <p:blipFill>
                <a:blip r:embed="rId98"/>
                <a:stretch>
                  <a:fillRect/>
                </a:stretch>
              </p:blipFill>
              <p:spPr>
                <a:xfrm>
                  <a:off x="5993027" y="1613227"/>
                  <a:ext cx="1875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30" name="Freihand 29">
                  <a:extLst>
                    <a:ext uri="{FF2B5EF4-FFF2-40B4-BE49-F238E27FC236}">
                      <a16:creationId xmlns:a16="http://schemas.microsoft.com/office/drawing/2014/main" id="{538CCF2D-6815-4D22-AF71-1DECCBF011C7}"/>
                    </a:ext>
                  </a:extLst>
                </p14:cNvPr>
                <p14:cNvContentPartPr/>
                <p14:nvPr/>
              </p14:nvContentPartPr>
              <p14:xfrm>
                <a:off x="6194267" y="1553107"/>
                <a:ext cx="193320" cy="100080"/>
              </p14:xfrm>
            </p:contentPart>
          </mc:Choice>
          <mc:Fallback xmlns="">
            <p:pic>
              <p:nvPicPr>
                <p:cNvPr id="30" name="Freihand 29">
                  <a:extLst>
                    <a:ext uri="{FF2B5EF4-FFF2-40B4-BE49-F238E27FC236}">
                      <a16:creationId xmlns:a16="http://schemas.microsoft.com/office/drawing/2014/main" id="{538CCF2D-6815-4D22-AF71-1DECCBF011C7}"/>
                    </a:ext>
                  </a:extLst>
                </p:cNvPr>
                <p:cNvPicPr/>
                <p:nvPr/>
              </p:nvPicPr>
              <p:blipFill>
                <a:blip r:embed="rId100"/>
                <a:stretch>
                  <a:fillRect/>
                </a:stretch>
              </p:blipFill>
              <p:spPr>
                <a:xfrm>
                  <a:off x="6189947" y="1548787"/>
                  <a:ext cx="2019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38" name="Freihand 37">
                  <a:extLst>
                    <a:ext uri="{FF2B5EF4-FFF2-40B4-BE49-F238E27FC236}">
                      <a16:creationId xmlns:a16="http://schemas.microsoft.com/office/drawing/2014/main" id="{B874B510-1450-496F-A911-1E4EB650F98E}"/>
                    </a:ext>
                  </a:extLst>
                </p14:cNvPr>
                <p14:cNvContentPartPr/>
                <p14:nvPr/>
              </p14:nvContentPartPr>
              <p14:xfrm>
                <a:off x="6074387" y="1951627"/>
                <a:ext cx="122400" cy="144720"/>
              </p14:xfrm>
            </p:contentPart>
          </mc:Choice>
          <mc:Fallback xmlns="">
            <p:pic>
              <p:nvPicPr>
                <p:cNvPr id="38" name="Freihand 37">
                  <a:extLst>
                    <a:ext uri="{FF2B5EF4-FFF2-40B4-BE49-F238E27FC236}">
                      <a16:creationId xmlns:a16="http://schemas.microsoft.com/office/drawing/2014/main" id="{B874B510-1450-496F-A911-1E4EB650F98E}"/>
                    </a:ext>
                  </a:extLst>
                </p:cNvPr>
                <p:cNvPicPr/>
                <p:nvPr/>
              </p:nvPicPr>
              <p:blipFill>
                <a:blip r:embed="rId102"/>
                <a:stretch>
                  <a:fillRect/>
                </a:stretch>
              </p:blipFill>
              <p:spPr>
                <a:xfrm>
                  <a:off x="6070067" y="1947307"/>
                  <a:ext cx="1310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39" name="Freihand 38">
                  <a:extLst>
                    <a:ext uri="{FF2B5EF4-FFF2-40B4-BE49-F238E27FC236}">
                      <a16:creationId xmlns:a16="http://schemas.microsoft.com/office/drawing/2014/main" id="{E2F65EFE-6FE3-4C97-BA2D-25AD7986F4FA}"/>
                    </a:ext>
                  </a:extLst>
                </p14:cNvPr>
                <p14:cNvContentPartPr/>
                <p14:nvPr/>
              </p14:nvContentPartPr>
              <p14:xfrm>
                <a:off x="6210107" y="1997347"/>
                <a:ext cx="78840" cy="89640"/>
              </p14:xfrm>
            </p:contentPart>
          </mc:Choice>
          <mc:Fallback xmlns="">
            <p:pic>
              <p:nvPicPr>
                <p:cNvPr id="39" name="Freihand 38">
                  <a:extLst>
                    <a:ext uri="{FF2B5EF4-FFF2-40B4-BE49-F238E27FC236}">
                      <a16:creationId xmlns:a16="http://schemas.microsoft.com/office/drawing/2014/main" id="{E2F65EFE-6FE3-4C97-BA2D-25AD7986F4FA}"/>
                    </a:ext>
                  </a:extLst>
                </p:cNvPr>
                <p:cNvPicPr/>
                <p:nvPr/>
              </p:nvPicPr>
              <p:blipFill>
                <a:blip r:embed="rId104"/>
                <a:stretch>
                  <a:fillRect/>
                </a:stretch>
              </p:blipFill>
              <p:spPr>
                <a:xfrm>
                  <a:off x="6205787" y="1993027"/>
                  <a:ext cx="8748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0" name="Freihand 39">
                  <a:extLst>
                    <a:ext uri="{FF2B5EF4-FFF2-40B4-BE49-F238E27FC236}">
                      <a16:creationId xmlns:a16="http://schemas.microsoft.com/office/drawing/2014/main" id="{130106F2-FA97-459C-B239-4F0C10B4ED4A}"/>
                    </a:ext>
                  </a:extLst>
                </p14:cNvPr>
                <p14:cNvContentPartPr/>
                <p14:nvPr/>
              </p14:nvContentPartPr>
              <p14:xfrm>
                <a:off x="6330707" y="1838227"/>
                <a:ext cx="118440" cy="168480"/>
              </p14:xfrm>
            </p:contentPart>
          </mc:Choice>
          <mc:Fallback xmlns="">
            <p:pic>
              <p:nvPicPr>
                <p:cNvPr id="40" name="Freihand 39">
                  <a:extLst>
                    <a:ext uri="{FF2B5EF4-FFF2-40B4-BE49-F238E27FC236}">
                      <a16:creationId xmlns:a16="http://schemas.microsoft.com/office/drawing/2014/main" id="{130106F2-FA97-459C-B239-4F0C10B4ED4A}"/>
                    </a:ext>
                  </a:extLst>
                </p:cNvPr>
                <p:cNvPicPr/>
                <p:nvPr/>
              </p:nvPicPr>
              <p:blipFill>
                <a:blip r:embed="rId106"/>
                <a:stretch>
                  <a:fillRect/>
                </a:stretch>
              </p:blipFill>
              <p:spPr>
                <a:xfrm>
                  <a:off x="6326387" y="1833907"/>
                  <a:ext cx="1270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41" name="Freihand 40">
                  <a:extLst>
                    <a:ext uri="{FF2B5EF4-FFF2-40B4-BE49-F238E27FC236}">
                      <a16:creationId xmlns:a16="http://schemas.microsoft.com/office/drawing/2014/main" id="{4BD29361-2ADE-42C0-A02F-8ABEA6E9DF6A}"/>
                    </a:ext>
                  </a:extLst>
                </p14:cNvPr>
                <p14:cNvContentPartPr/>
                <p14:nvPr/>
              </p14:nvContentPartPr>
              <p14:xfrm>
                <a:off x="6425747" y="1833547"/>
                <a:ext cx="106560" cy="146520"/>
              </p14:xfrm>
            </p:contentPart>
          </mc:Choice>
          <mc:Fallback xmlns="">
            <p:pic>
              <p:nvPicPr>
                <p:cNvPr id="41" name="Freihand 40">
                  <a:extLst>
                    <a:ext uri="{FF2B5EF4-FFF2-40B4-BE49-F238E27FC236}">
                      <a16:creationId xmlns:a16="http://schemas.microsoft.com/office/drawing/2014/main" id="{4BD29361-2ADE-42C0-A02F-8ABEA6E9DF6A}"/>
                    </a:ext>
                  </a:extLst>
                </p:cNvPr>
                <p:cNvPicPr/>
                <p:nvPr/>
              </p:nvPicPr>
              <p:blipFill>
                <a:blip r:embed="rId108"/>
                <a:stretch>
                  <a:fillRect/>
                </a:stretch>
              </p:blipFill>
              <p:spPr>
                <a:xfrm>
                  <a:off x="6421427" y="1829227"/>
                  <a:ext cx="11520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42" name="Freihand 41">
                  <a:extLst>
                    <a:ext uri="{FF2B5EF4-FFF2-40B4-BE49-F238E27FC236}">
                      <a16:creationId xmlns:a16="http://schemas.microsoft.com/office/drawing/2014/main" id="{BD23DA9A-90E6-4AB3-9625-0AC02D3B2774}"/>
                    </a:ext>
                  </a:extLst>
                </p14:cNvPr>
                <p14:cNvContentPartPr/>
                <p14:nvPr/>
              </p14:nvContentPartPr>
              <p14:xfrm>
                <a:off x="6526187" y="1742467"/>
                <a:ext cx="144720" cy="270000"/>
              </p14:xfrm>
            </p:contentPart>
          </mc:Choice>
          <mc:Fallback xmlns="">
            <p:pic>
              <p:nvPicPr>
                <p:cNvPr id="42" name="Freihand 41">
                  <a:extLst>
                    <a:ext uri="{FF2B5EF4-FFF2-40B4-BE49-F238E27FC236}">
                      <a16:creationId xmlns:a16="http://schemas.microsoft.com/office/drawing/2014/main" id="{BD23DA9A-90E6-4AB3-9625-0AC02D3B2774}"/>
                    </a:ext>
                  </a:extLst>
                </p:cNvPr>
                <p:cNvPicPr/>
                <p:nvPr/>
              </p:nvPicPr>
              <p:blipFill>
                <a:blip r:embed="rId110"/>
                <a:stretch>
                  <a:fillRect/>
                </a:stretch>
              </p:blipFill>
              <p:spPr>
                <a:xfrm>
                  <a:off x="6521867" y="1738147"/>
                  <a:ext cx="15336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44" name="Freihand 43">
                  <a:extLst>
                    <a:ext uri="{FF2B5EF4-FFF2-40B4-BE49-F238E27FC236}">
                      <a16:creationId xmlns:a16="http://schemas.microsoft.com/office/drawing/2014/main" id="{72661F30-6742-46E9-A976-337608FA07B6}"/>
                    </a:ext>
                  </a:extLst>
                </p14:cNvPr>
                <p14:cNvContentPartPr/>
                <p14:nvPr/>
              </p14:nvContentPartPr>
              <p14:xfrm>
                <a:off x="5467787" y="2292547"/>
                <a:ext cx="84600" cy="137520"/>
              </p14:xfrm>
            </p:contentPart>
          </mc:Choice>
          <mc:Fallback xmlns="">
            <p:pic>
              <p:nvPicPr>
                <p:cNvPr id="44" name="Freihand 43">
                  <a:extLst>
                    <a:ext uri="{FF2B5EF4-FFF2-40B4-BE49-F238E27FC236}">
                      <a16:creationId xmlns:a16="http://schemas.microsoft.com/office/drawing/2014/main" id="{72661F30-6742-46E9-A976-337608FA07B6}"/>
                    </a:ext>
                  </a:extLst>
                </p:cNvPr>
                <p:cNvPicPr/>
                <p:nvPr/>
              </p:nvPicPr>
              <p:blipFill>
                <a:blip r:embed="rId112"/>
                <a:stretch>
                  <a:fillRect/>
                </a:stretch>
              </p:blipFill>
              <p:spPr>
                <a:xfrm>
                  <a:off x="5463467" y="2288227"/>
                  <a:ext cx="932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45" name="Freihand 44">
                  <a:extLst>
                    <a:ext uri="{FF2B5EF4-FFF2-40B4-BE49-F238E27FC236}">
                      <a16:creationId xmlns:a16="http://schemas.microsoft.com/office/drawing/2014/main" id="{7D60625F-6CFD-482D-B175-8F5A2EFA41DB}"/>
                    </a:ext>
                  </a:extLst>
                </p14:cNvPr>
                <p14:cNvContentPartPr/>
                <p14:nvPr/>
              </p14:nvContentPartPr>
              <p14:xfrm>
                <a:off x="5563187" y="2381827"/>
                <a:ext cx="45000" cy="16560"/>
              </p14:xfrm>
            </p:contentPart>
          </mc:Choice>
          <mc:Fallback xmlns="">
            <p:pic>
              <p:nvPicPr>
                <p:cNvPr id="45" name="Freihand 44">
                  <a:extLst>
                    <a:ext uri="{FF2B5EF4-FFF2-40B4-BE49-F238E27FC236}">
                      <a16:creationId xmlns:a16="http://schemas.microsoft.com/office/drawing/2014/main" id="{7D60625F-6CFD-482D-B175-8F5A2EFA41DB}"/>
                    </a:ext>
                  </a:extLst>
                </p:cNvPr>
                <p:cNvPicPr/>
                <p:nvPr/>
              </p:nvPicPr>
              <p:blipFill>
                <a:blip r:embed="rId114"/>
                <a:stretch>
                  <a:fillRect/>
                </a:stretch>
              </p:blipFill>
              <p:spPr>
                <a:xfrm>
                  <a:off x="5558867" y="2377507"/>
                  <a:ext cx="536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46" name="Freihand 45">
                  <a:extLst>
                    <a:ext uri="{FF2B5EF4-FFF2-40B4-BE49-F238E27FC236}">
                      <a16:creationId xmlns:a16="http://schemas.microsoft.com/office/drawing/2014/main" id="{E48E9D9F-6B4C-44ED-973B-9F03F2C2E5D1}"/>
                    </a:ext>
                  </a:extLst>
                </p14:cNvPr>
                <p14:cNvContentPartPr/>
                <p14:nvPr/>
              </p14:nvContentPartPr>
              <p14:xfrm>
                <a:off x="5596307" y="2222347"/>
                <a:ext cx="102240" cy="170640"/>
              </p14:xfrm>
            </p:contentPart>
          </mc:Choice>
          <mc:Fallback xmlns="">
            <p:pic>
              <p:nvPicPr>
                <p:cNvPr id="46" name="Freihand 45">
                  <a:extLst>
                    <a:ext uri="{FF2B5EF4-FFF2-40B4-BE49-F238E27FC236}">
                      <a16:creationId xmlns:a16="http://schemas.microsoft.com/office/drawing/2014/main" id="{E48E9D9F-6B4C-44ED-973B-9F03F2C2E5D1}"/>
                    </a:ext>
                  </a:extLst>
                </p:cNvPr>
                <p:cNvPicPr/>
                <p:nvPr/>
              </p:nvPicPr>
              <p:blipFill>
                <a:blip r:embed="rId116"/>
                <a:stretch>
                  <a:fillRect/>
                </a:stretch>
              </p:blipFill>
              <p:spPr>
                <a:xfrm>
                  <a:off x="5591987" y="2218027"/>
                  <a:ext cx="1108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47" name="Freihand 46">
                  <a:extLst>
                    <a:ext uri="{FF2B5EF4-FFF2-40B4-BE49-F238E27FC236}">
                      <a16:creationId xmlns:a16="http://schemas.microsoft.com/office/drawing/2014/main" id="{C8F3861A-9D0F-405E-B7C2-16179D3D2519}"/>
                    </a:ext>
                  </a:extLst>
                </p14:cNvPr>
                <p14:cNvContentPartPr/>
                <p14:nvPr/>
              </p14:nvContentPartPr>
              <p14:xfrm>
                <a:off x="5672987" y="2214427"/>
                <a:ext cx="33480" cy="125640"/>
              </p14:xfrm>
            </p:contentPart>
          </mc:Choice>
          <mc:Fallback xmlns="">
            <p:pic>
              <p:nvPicPr>
                <p:cNvPr id="47" name="Freihand 46">
                  <a:extLst>
                    <a:ext uri="{FF2B5EF4-FFF2-40B4-BE49-F238E27FC236}">
                      <a16:creationId xmlns:a16="http://schemas.microsoft.com/office/drawing/2014/main" id="{C8F3861A-9D0F-405E-B7C2-16179D3D2519}"/>
                    </a:ext>
                  </a:extLst>
                </p:cNvPr>
                <p:cNvPicPr/>
                <p:nvPr/>
              </p:nvPicPr>
              <p:blipFill>
                <a:blip r:embed="rId118"/>
                <a:stretch>
                  <a:fillRect/>
                </a:stretch>
              </p:blipFill>
              <p:spPr>
                <a:xfrm>
                  <a:off x="5668667" y="2210107"/>
                  <a:ext cx="42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49" name="Freihand 48">
                  <a:extLst>
                    <a:ext uri="{FF2B5EF4-FFF2-40B4-BE49-F238E27FC236}">
                      <a16:creationId xmlns:a16="http://schemas.microsoft.com/office/drawing/2014/main" id="{BBD549C8-9208-49F1-B6ED-4CFDAAF8128C}"/>
                    </a:ext>
                  </a:extLst>
                </p14:cNvPr>
                <p14:cNvContentPartPr/>
                <p14:nvPr/>
              </p14:nvContentPartPr>
              <p14:xfrm>
                <a:off x="5750387" y="2196067"/>
                <a:ext cx="74880" cy="56160"/>
              </p14:xfrm>
            </p:contentPart>
          </mc:Choice>
          <mc:Fallback xmlns="">
            <p:pic>
              <p:nvPicPr>
                <p:cNvPr id="49" name="Freihand 48">
                  <a:extLst>
                    <a:ext uri="{FF2B5EF4-FFF2-40B4-BE49-F238E27FC236}">
                      <a16:creationId xmlns:a16="http://schemas.microsoft.com/office/drawing/2014/main" id="{BBD549C8-9208-49F1-B6ED-4CFDAAF8128C}"/>
                    </a:ext>
                  </a:extLst>
                </p:cNvPr>
                <p:cNvPicPr/>
                <p:nvPr/>
              </p:nvPicPr>
              <p:blipFill>
                <a:blip r:embed="rId120"/>
                <a:stretch>
                  <a:fillRect/>
                </a:stretch>
              </p:blipFill>
              <p:spPr>
                <a:xfrm>
                  <a:off x="5746067" y="2191747"/>
                  <a:ext cx="835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 name="Freihand 49">
                  <a:extLst>
                    <a:ext uri="{FF2B5EF4-FFF2-40B4-BE49-F238E27FC236}">
                      <a16:creationId xmlns:a16="http://schemas.microsoft.com/office/drawing/2014/main" id="{C56C81F9-2FA2-42CD-BE66-EC915A3AED82}"/>
                    </a:ext>
                  </a:extLst>
                </p14:cNvPr>
                <p14:cNvContentPartPr/>
                <p14:nvPr/>
              </p14:nvContentPartPr>
              <p14:xfrm>
                <a:off x="5776667" y="2228827"/>
                <a:ext cx="60840" cy="42840"/>
              </p14:xfrm>
            </p:contentPart>
          </mc:Choice>
          <mc:Fallback xmlns="">
            <p:pic>
              <p:nvPicPr>
                <p:cNvPr id="50" name="Freihand 49">
                  <a:extLst>
                    <a:ext uri="{FF2B5EF4-FFF2-40B4-BE49-F238E27FC236}">
                      <a16:creationId xmlns:a16="http://schemas.microsoft.com/office/drawing/2014/main" id="{C56C81F9-2FA2-42CD-BE66-EC915A3AED82}"/>
                    </a:ext>
                  </a:extLst>
                </p:cNvPr>
                <p:cNvPicPr/>
                <p:nvPr/>
              </p:nvPicPr>
              <p:blipFill>
                <a:blip r:embed="rId122"/>
                <a:stretch>
                  <a:fillRect/>
                </a:stretch>
              </p:blipFill>
              <p:spPr>
                <a:xfrm>
                  <a:off x="5772347" y="2224507"/>
                  <a:ext cx="6948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 name="Freihand 50">
                  <a:extLst>
                    <a:ext uri="{FF2B5EF4-FFF2-40B4-BE49-F238E27FC236}">
                      <a16:creationId xmlns:a16="http://schemas.microsoft.com/office/drawing/2014/main" id="{1C5C8921-3A04-48F6-98EF-E4FE5EBE8977}"/>
                    </a:ext>
                  </a:extLst>
                </p14:cNvPr>
                <p14:cNvContentPartPr/>
                <p14:nvPr/>
              </p14:nvContentPartPr>
              <p14:xfrm>
                <a:off x="5868467" y="2119747"/>
                <a:ext cx="81720" cy="84240"/>
              </p14:xfrm>
            </p:contentPart>
          </mc:Choice>
          <mc:Fallback xmlns="">
            <p:pic>
              <p:nvPicPr>
                <p:cNvPr id="51" name="Freihand 50">
                  <a:extLst>
                    <a:ext uri="{FF2B5EF4-FFF2-40B4-BE49-F238E27FC236}">
                      <a16:creationId xmlns:a16="http://schemas.microsoft.com/office/drawing/2014/main" id="{1C5C8921-3A04-48F6-98EF-E4FE5EBE8977}"/>
                    </a:ext>
                  </a:extLst>
                </p:cNvPr>
                <p:cNvPicPr/>
                <p:nvPr/>
              </p:nvPicPr>
              <p:blipFill>
                <a:blip r:embed="rId124"/>
                <a:stretch>
                  <a:fillRect/>
                </a:stretch>
              </p:blipFill>
              <p:spPr>
                <a:xfrm>
                  <a:off x="5864147" y="2115427"/>
                  <a:ext cx="903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2" name="Freihand 51">
                  <a:extLst>
                    <a:ext uri="{FF2B5EF4-FFF2-40B4-BE49-F238E27FC236}">
                      <a16:creationId xmlns:a16="http://schemas.microsoft.com/office/drawing/2014/main" id="{1AA74C0E-DF30-46CA-A96F-402EB4C95C27}"/>
                    </a:ext>
                  </a:extLst>
                </p14:cNvPr>
                <p14:cNvContentPartPr/>
                <p14:nvPr/>
              </p14:nvContentPartPr>
              <p14:xfrm>
                <a:off x="5957387" y="2140627"/>
                <a:ext cx="41040" cy="135720"/>
              </p14:xfrm>
            </p:contentPart>
          </mc:Choice>
          <mc:Fallback xmlns="">
            <p:pic>
              <p:nvPicPr>
                <p:cNvPr id="52" name="Freihand 51">
                  <a:extLst>
                    <a:ext uri="{FF2B5EF4-FFF2-40B4-BE49-F238E27FC236}">
                      <a16:creationId xmlns:a16="http://schemas.microsoft.com/office/drawing/2014/main" id="{1AA74C0E-DF30-46CA-A96F-402EB4C95C27}"/>
                    </a:ext>
                  </a:extLst>
                </p:cNvPr>
                <p:cNvPicPr/>
                <p:nvPr/>
              </p:nvPicPr>
              <p:blipFill>
                <a:blip r:embed="rId126"/>
                <a:stretch>
                  <a:fillRect/>
                </a:stretch>
              </p:blipFill>
              <p:spPr>
                <a:xfrm>
                  <a:off x="5953067" y="2136307"/>
                  <a:ext cx="49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3" name="Freihand 52">
                  <a:extLst>
                    <a:ext uri="{FF2B5EF4-FFF2-40B4-BE49-F238E27FC236}">
                      <a16:creationId xmlns:a16="http://schemas.microsoft.com/office/drawing/2014/main" id="{E2F72363-E9B4-4E67-ACCC-35B46CB34995}"/>
                    </a:ext>
                  </a:extLst>
                </p14:cNvPr>
                <p14:cNvContentPartPr/>
                <p14:nvPr/>
              </p14:nvContentPartPr>
              <p14:xfrm>
                <a:off x="5919587" y="2048467"/>
                <a:ext cx="127440" cy="200520"/>
              </p14:xfrm>
            </p:contentPart>
          </mc:Choice>
          <mc:Fallback xmlns="">
            <p:pic>
              <p:nvPicPr>
                <p:cNvPr id="53" name="Freihand 52">
                  <a:extLst>
                    <a:ext uri="{FF2B5EF4-FFF2-40B4-BE49-F238E27FC236}">
                      <a16:creationId xmlns:a16="http://schemas.microsoft.com/office/drawing/2014/main" id="{E2F72363-E9B4-4E67-ACCC-35B46CB34995}"/>
                    </a:ext>
                  </a:extLst>
                </p:cNvPr>
                <p:cNvPicPr/>
                <p:nvPr/>
              </p:nvPicPr>
              <p:blipFill>
                <a:blip r:embed="rId128"/>
                <a:stretch>
                  <a:fillRect/>
                </a:stretch>
              </p:blipFill>
              <p:spPr>
                <a:xfrm>
                  <a:off x="5915267" y="2044147"/>
                  <a:ext cx="1360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4" name="Freihand 53">
                  <a:extLst>
                    <a:ext uri="{FF2B5EF4-FFF2-40B4-BE49-F238E27FC236}">
                      <a16:creationId xmlns:a16="http://schemas.microsoft.com/office/drawing/2014/main" id="{70B5A75F-FF39-4FAA-A576-79BAE78F725B}"/>
                    </a:ext>
                  </a:extLst>
                </p14:cNvPr>
                <p14:cNvContentPartPr/>
                <p14:nvPr/>
              </p14:nvContentPartPr>
              <p14:xfrm>
                <a:off x="5997347" y="2086987"/>
                <a:ext cx="59760" cy="47160"/>
              </p14:xfrm>
            </p:contentPart>
          </mc:Choice>
          <mc:Fallback xmlns="">
            <p:pic>
              <p:nvPicPr>
                <p:cNvPr id="54" name="Freihand 53">
                  <a:extLst>
                    <a:ext uri="{FF2B5EF4-FFF2-40B4-BE49-F238E27FC236}">
                      <a16:creationId xmlns:a16="http://schemas.microsoft.com/office/drawing/2014/main" id="{70B5A75F-FF39-4FAA-A576-79BAE78F725B}"/>
                    </a:ext>
                  </a:extLst>
                </p:cNvPr>
                <p:cNvPicPr/>
                <p:nvPr/>
              </p:nvPicPr>
              <p:blipFill>
                <a:blip r:embed="rId130"/>
                <a:stretch>
                  <a:fillRect/>
                </a:stretch>
              </p:blipFill>
              <p:spPr>
                <a:xfrm>
                  <a:off x="5993027" y="2082667"/>
                  <a:ext cx="6840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6" name="Freihand 55">
                  <a:extLst>
                    <a:ext uri="{FF2B5EF4-FFF2-40B4-BE49-F238E27FC236}">
                      <a16:creationId xmlns:a16="http://schemas.microsoft.com/office/drawing/2014/main" id="{08FC0BA2-94AA-48F2-8962-630B50DA1D38}"/>
                    </a:ext>
                  </a:extLst>
                </p14:cNvPr>
                <p14:cNvContentPartPr/>
                <p14:nvPr/>
              </p14:nvContentPartPr>
              <p14:xfrm>
                <a:off x="6479027" y="2193187"/>
                <a:ext cx="63360" cy="257400"/>
              </p14:xfrm>
            </p:contentPart>
          </mc:Choice>
          <mc:Fallback xmlns="">
            <p:pic>
              <p:nvPicPr>
                <p:cNvPr id="56" name="Freihand 55">
                  <a:extLst>
                    <a:ext uri="{FF2B5EF4-FFF2-40B4-BE49-F238E27FC236}">
                      <a16:creationId xmlns:a16="http://schemas.microsoft.com/office/drawing/2014/main" id="{08FC0BA2-94AA-48F2-8962-630B50DA1D38}"/>
                    </a:ext>
                  </a:extLst>
                </p:cNvPr>
                <p:cNvPicPr/>
                <p:nvPr/>
              </p:nvPicPr>
              <p:blipFill>
                <a:blip r:embed="rId132"/>
                <a:stretch>
                  <a:fillRect/>
                </a:stretch>
              </p:blipFill>
              <p:spPr>
                <a:xfrm>
                  <a:off x="6474707" y="2188867"/>
                  <a:ext cx="720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57" name="Freihand 56">
                  <a:extLst>
                    <a:ext uri="{FF2B5EF4-FFF2-40B4-BE49-F238E27FC236}">
                      <a16:creationId xmlns:a16="http://schemas.microsoft.com/office/drawing/2014/main" id="{829AA240-CCA3-47C3-A2C8-BA34379D5793}"/>
                    </a:ext>
                  </a:extLst>
                </p14:cNvPr>
                <p14:cNvContentPartPr/>
                <p14:nvPr/>
              </p14:nvContentPartPr>
              <p14:xfrm>
                <a:off x="6357707" y="2064667"/>
                <a:ext cx="195840" cy="180000"/>
              </p14:xfrm>
            </p:contentPart>
          </mc:Choice>
          <mc:Fallback xmlns="">
            <p:pic>
              <p:nvPicPr>
                <p:cNvPr id="57" name="Freihand 56">
                  <a:extLst>
                    <a:ext uri="{FF2B5EF4-FFF2-40B4-BE49-F238E27FC236}">
                      <a16:creationId xmlns:a16="http://schemas.microsoft.com/office/drawing/2014/main" id="{829AA240-CCA3-47C3-A2C8-BA34379D5793}"/>
                    </a:ext>
                  </a:extLst>
                </p:cNvPr>
                <p:cNvPicPr/>
                <p:nvPr/>
              </p:nvPicPr>
              <p:blipFill>
                <a:blip r:embed="rId134"/>
                <a:stretch>
                  <a:fillRect/>
                </a:stretch>
              </p:blipFill>
              <p:spPr>
                <a:xfrm>
                  <a:off x="6353387" y="2060347"/>
                  <a:ext cx="2044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59" name="Freihand 58">
                  <a:extLst>
                    <a:ext uri="{FF2B5EF4-FFF2-40B4-BE49-F238E27FC236}">
                      <a16:creationId xmlns:a16="http://schemas.microsoft.com/office/drawing/2014/main" id="{FD275A1D-F049-49A1-B808-38601D709199}"/>
                    </a:ext>
                  </a:extLst>
                </p14:cNvPr>
                <p14:cNvContentPartPr/>
                <p14:nvPr/>
              </p14:nvContentPartPr>
              <p14:xfrm>
                <a:off x="6346187" y="2578027"/>
                <a:ext cx="62280" cy="119880"/>
              </p14:xfrm>
            </p:contentPart>
          </mc:Choice>
          <mc:Fallback xmlns="">
            <p:pic>
              <p:nvPicPr>
                <p:cNvPr id="59" name="Freihand 58">
                  <a:extLst>
                    <a:ext uri="{FF2B5EF4-FFF2-40B4-BE49-F238E27FC236}">
                      <a16:creationId xmlns:a16="http://schemas.microsoft.com/office/drawing/2014/main" id="{FD275A1D-F049-49A1-B808-38601D709199}"/>
                    </a:ext>
                  </a:extLst>
                </p:cNvPr>
                <p:cNvPicPr/>
                <p:nvPr/>
              </p:nvPicPr>
              <p:blipFill>
                <a:blip r:embed="rId136"/>
                <a:stretch>
                  <a:fillRect/>
                </a:stretch>
              </p:blipFill>
              <p:spPr>
                <a:xfrm>
                  <a:off x="6341867" y="2573707"/>
                  <a:ext cx="7092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60" name="Freihand 59">
                  <a:extLst>
                    <a:ext uri="{FF2B5EF4-FFF2-40B4-BE49-F238E27FC236}">
                      <a16:creationId xmlns:a16="http://schemas.microsoft.com/office/drawing/2014/main" id="{98DA9361-534E-4F94-B507-81CAF6AE7150}"/>
                    </a:ext>
                  </a:extLst>
                </p14:cNvPr>
                <p14:cNvContentPartPr/>
                <p14:nvPr/>
              </p14:nvContentPartPr>
              <p14:xfrm>
                <a:off x="6439427" y="2554267"/>
                <a:ext cx="181440" cy="101880"/>
              </p14:xfrm>
            </p:contentPart>
          </mc:Choice>
          <mc:Fallback xmlns="">
            <p:pic>
              <p:nvPicPr>
                <p:cNvPr id="60" name="Freihand 59">
                  <a:extLst>
                    <a:ext uri="{FF2B5EF4-FFF2-40B4-BE49-F238E27FC236}">
                      <a16:creationId xmlns:a16="http://schemas.microsoft.com/office/drawing/2014/main" id="{98DA9361-534E-4F94-B507-81CAF6AE7150}"/>
                    </a:ext>
                  </a:extLst>
                </p:cNvPr>
                <p:cNvPicPr/>
                <p:nvPr/>
              </p:nvPicPr>
              <p:blipFill>
                <a:blip r:embed="rId138"/>
                <a:stretch>
                  <a:fillRect/>
                </a:stretch>
              </p:blipFill>
              <p:spPr>
                <a:xfrm>
                  <a:off x="6435107" y="2549947"/>
                  <a:ext cx="1900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61" name="Freihand 60">
                  <a:extLst>
                    <a:ext uri="{FF2B5EF4-FFF2-40B4-BE49-F238E27FC236}">
                      <a16:creationId xmlns:a16="http://schemas.microsoft.com/office/drawing/2014/main" id="{98A19A1B-71EB-4C31-8C53-A8D88526391B}"/>
                    </a:ext>
                  </a:extLst>
                </p14:cNvPr>
                <p14:cNvContentPartPr/>
                <p14:nvPr/>
              </p14:nvContentPartPr>
              <p14:xfrm>
                <a:off x="6632747" y="2480107"/>
                <a:ext cx="117720" cy="100440"/>
              </p14:xfrm>
            </p:contentPart>
          </mc:Choice>
          <mc:Fallback xmlns="">
            <p:pic>
              <p:nvPicPr>
                <p:cNvPr id="61" name="Freihand 60">
                  <a:extLst>
                    <a:ext uri="{FF2B5EF4-FFF2-40B4-BE49-F238E27FC236}">
                      <a16:creationId xmlns:a16="http://schemas.microsoft.com/office/drawing/2014/main" id="{98A19A1B-71EB-4C31-8C53-A8D88526391B}"/>
                    </a:ext>
                  </a:extLst>
                </p:cNvPr>
                <p:cNvPicPr/>
                <p:nvPr/>
              </p:nvPicPr>
              <p:blipFill>
                <a:blip r:embed="rId140"/>
                <a:stretch>
                  <a:fillRect/>
                </a:stretch>
              </p:blipFill>
              <p:spPr>
                <a:xfrm>
                  <a:off x="6628427" y="2475787"/>
                  <a:ext cx="1263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62" name="Freihand 61">
                  <a:extLst>
                    <a:ext uri="{FF2B5EF4-FFF2-40B4-BE49-F238E27FC236}">
                      <a16:creationId xmlns:a16="http://schemas.microsoft.com/office/drawing/2014/main" id="{3F611688-DDB3-4341-9034-EE1319799DC0}"/>
                    </a:ext>
                  </a:extLst>
                </p14:cNvPr>
                <p14:cNvContentPartPr/>
                <p14:nvPr/>
              </p14:nvContentPartPr>
              <p14:xfrm>
                <a:off x="6761627" y="2434027"/>
                <a:ext cx="102960" cy="129960"/>
              </p14:xfrm>
            </p:contentPart>
          </mc:Choice>
          <mc:Fallback xmlns="">
            <p:pic>
              <p:nvPicPr>
                <p:cNvPr id="62" name="Freihand 61">
                  <a:extLst>
                    <a:ext uri="{FF2B5EF4-FFF2-40B4-BE49-F238E27FC236}">
                      <a16:creationId xmlns:a16="http://schemas.microsoft.com/office/drawing/2014/main" id="{3F611688-DDB3-4341-9034-EE1319799DC0}"/>
                    </a:ext>
                  </a:extLst>
                </p:cNvPr>
                <p:cNvPicPr/>
                <p:nvPr/>
              </p:nvPicPr>
              <p:blipFill>
                <a:blip r:embed="rId142"/>
                <a:stretch>
                  <a:fillRect/>
                </a:stretch>
              </p:blipFill>
              <p:spPr>
                <a:xfrm>
                  <a:off x="6757307" y="2429707"/>
                  <a:ext cx="11160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8" name="Freihand 97">
                  <a:extLst>
                    <a:ext uri="{FF2B5EF4-FFF2-40B4-BE49-F238E27FC236}">
                      <a16:creationId xmlns:a16="http://schemas.microsoft.com/office/drawing/2014/main" id="{390C2E84-CDCE-4DCF-963D-99CE9F5685B7}"/>
                    </a:ext>
                  </a:extLst>
                </p14:cNvPr>
                <p14:cNvContentPartPr/>
                <p14:nvPr/>
              </p14:nvContentPartPr>
              <p14:xfrm>
                <a:off x="4416947" y="2729947"/>
                <a:ext cx="642960" cy="150480"/>
              </p14:xfrm>
            </p:contentPart>
          </mc:Choice>
          <mc:Fallback xmlns="">
            <p:pic>
              <p:nvPicPr>
                <p:cNvPr id="98" name="Freihand 97">
                  <a:extLst>
                    <a:ext uri="{FF2B5EF4-FFF2-40B4-BE49-F238E27FC236}">
                      <a16:creationId xmlns:a16="http://schemas.microsoft.com/office/drawing/2014/main" id="{390C2E84-CDCE-4DCF-963D-99CE9F5685B7}"/>
                    </a:ext>
                  </a:extLst>
                </p:cNvPr>
                <p:cNvPicPr/>
                <p:nvPr/>
              </p:nvPicPr>
              <p:blipFill>
                <a:blip r:embed="rId144"/>
                <a:stretch>
                  <a:fillRect/>
                </a:stretch>
              </p:blipFill>
              <p:spPr>
                <a:xfrm>
                  <a:off x="4412627" y="2725627"/>
                  <a:ext cx="651600" cy="159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5">
            <p14:nvContentPartPr>
              <p14:cNvPr id="5" name="Freihand 4">
                <a:extLst>
                  <a:ext uri="{FF2B5EF4-FFF2-40B4-BE49-F238E27FC236}">
                    <a16:creationId xmlns:a16="http://schemas.microsoft.com/office/drawing/2014/main" id="{3E4FA13B-88A7-4548-9A56-19C59B5130AC}"/>
                  </a:ext>
                </a:extLst>
              </p14:cNvPr>
              <p14:cNvContentPartPr/>
              <p14:nvPr/>
            </p14:nvContentPartPr>
            <p14:xfrm>
              <a:off x="3100787" y="4300267"/>
              <a:ext cx="2108880" cy="38520"/>
            </p14:xfrm>
          </p:contentPart>
        </mc:Choice>
        <mc:Fallback>
          <p:pic>
            <p:nvPicPr>
              <p:cNvPr id="5" name="Freihand 4">
                <a:extLst>
                  <a:ext uri="{FF2B5EF4-FFF2-40B4-BE49-F238E27FC236}">
                    <a16:creationId xmlns:a16="http://schemas.microsoft.com/office/drawing/2014/main" id="{3E4FA13B-88A7-4548-9A56-19C59B5130AC}"/>
                  </a:ext>
                </a:extLst>
              </p:cNvPr>
              <p:cNvPicPr/>
              <p:nvPr/>
            </p:nvPicPr>
            <p:blipFill>
              <a:blip r:embed="rId146"/>
              <a:stretch>
                <a:fillRect/>
              </a:stretch>
            </p:blipFill>
            <p:spPr>
              <a:xfrm>
                <a:off x="3096467" y="4295947"/>
                <a:ext cx="211752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9" name="Freihand 18">
                <a:extLst>
                  <a:ext uri="{FF2B5EF4-FFF2-40B4-BE49-F238E27FC236}">
                    <a16:creationId xmlns:a16="http://schemas.microsoft.com/office/drawing/2014/main" id="{CE1A8F5A-81A0-400B-94E6-ACB20745292E}"/>
                  </a:ext>
                </a:extLst>
              </p14:cNvPr>
              <p14:cNvContentPartPr/>
              <p14:nvPr/>
            </p14:nvContentPartPr>
            <p14:xfrm>
              <a:off x="3980627" y="2739667"/>
              <a:ext cx="771840" cy="38520"/>
            </p14:xfrm>
          </p:contentPart>
        </mc:Choice>
        <mc:Fallback>
          <p:pic>
            <p:nvPicPr>
              <p:cNvPr id="19" name="Freihand 18">
                <a:extLst>
                  <a:ext uri="{FF2B5EF4-FFF2-40B4-BE49-F238E27FC236}">
                    <a16:creationId xmlns:a16="http://schemas.microsoft.com/office/drawing/2014/main" id="{CE1A8F5A-81A0-400B-94E6-ACB20745292E}"/>
                  </a:ext>
                </a:extLst>
              </p:cNvPr>
              <p:cNvPicPr/>
              <p:nvPr/>
            </p:nvPicPr>
            <p:blipFill>
              <a:blip r:embed="rId148"/>
              <a:stretch>
                <a:fillRect/>
              </a:stretch>
            </p:blipFill>
            <p:spPr>
              <a:xfrm>
                <a:off x="3976307" y="2735347"/>
                <a:ext cx="78048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4" name="Freihand 23">
                <a:extLst>
                  <a:ext uri="{FF2B5EF4-FFF2-40B4-BE49-F238E27FC236}">
                    <a16:creationId xmlns:a16="http://schemas.microsoft.com/office/drawing/2014/main" id="{08716325-A4D9-4A9E-BC87-438D0E446F60}"/>
                  </a:ext>
                </a:extLst>
              </p14:cNvPr>
              <p14:cNvContentPartPr/>
              <p14:nvPr/>
            </p14:nvContentPartPr>
            <p14:xfrm>
              <a:off x="4333067" y="2298307"/>
              <a:ext cx="717480" cy="560880"/>
            </p14:xfrm>
          </p:contentPart>
        </mc:Choice>
        <mc:Fallback>
          <p:pic>
            <p:nvPicPr>
              <p:cNvPr id="24" name="Freihand 23">
                <a:extLst>
                  <a:ext uri="{FF2B5EF4-FFF2-40B4-BE49-F238E27FC236}">
                    <a16:creationId xmlns:a16="http://schemas.microsoft.com/office/drawing/2014/main" id="{08716325-A4D9-4A9E-BC87-438D0E446F60}"/>
                  </a:ext>
                </a:extLst>
              </p:cNvPr>
              <p:cNvPicPr/>
              <p:nvPr/>
            </p:nvPicPr>
            <p:blipFill>
              <a:blip r:embed="rId150"/>
              <a:stretch>
                <a:fillRect/>
              </a:stretch>
            </p:blipFill>
            <p:spPr>
              <a:xfrm>
                <a:off x="4328747" y="2293987"/>
                <a:ext cx="726120" cy="5695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5" name="Freihand 114">
                <a:extLst>
                  <a:ext uri="{FF2B5EF4-FFF2-40B4-BE49-F238E27FC236}">
                    <a16:creationId xmlns:a16="http://schemas.microsoft.com/office/drawing/2014/main" id="{09D53AC5-5B5D-4B54-BC89-6ABFC7DF8D44}"/>
                  </a:ext>
                </a:extLst>
              </p14:cNvPr>
              <p14:cNvContentPartPr/>
              <p14:nvPr/>
            </p14:nvContentPartPr>
            <p14:xfrm>
              <a:off x="4022747" y="3804187"/>
              <a:ext cx="375840" cy="478800"/>
            </p14:xfrm>
          </p:contentPart>
        </mc:Choice>
        <mc:Fallback>
          <p:pic>
            <p:nvPicPr>
              <p:cNvPr id="115" name="Freihand 114">
                <a:extLst>
                  <a:ext uri="{FF2B5EF4-FFF2-40B4-BE49-F238E27FC236}">
                    <a16:creationId xmlns:a16="http://schemas.microsoft.com/office/drawing/2014/main" id="{09D53AC5-5B5D-4B54-BC89-6ABFC7DF8D44}"/>
                  </a:ext>
                </a:extLst>
              </p:cNvPr>
              <p:cNvPicPr/>
              <p:nvPr/>
            </p:nvPicPr>
            <p:blipFill>
              <a:blip r:embed="rId152"/>
              <a:stretch>
                <a:fillRect/>
              </a:stretch>
            </p:blipFill>
            <p:spPr>
              <a:xfrm>
                <a:off x="4018427" y="3799867"/>
                <a:ext cx="384480" cy="4874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6" name="Freihand 115">
                <a:extLst>
                  <a:ext uri="{FF2B5EF4-FFF2-40B4-BE49-F238E27FC236}">
                    <a16:creationId xmlns:a16="http://schemas.microsoft.com/office/drawing/2014/main" id="{C78AD251-CFE3-429F-8859-CE3024483801}"/>
                  </a:ext>
                </a:extLst>
              </p14:cNvPr>
              <p14:cNvContentPartPr/>
              <p14:nvPr/>
            </p14:nvContentPartPr>
            <p14:xfrm>
              <a:off x="4497947" y="3841987"/>
              <a:ext cx="217440" cy="343080"/>
            </p14:xfrm>
          </p:contentPart>
        </mc:Choice>
        <mc:Fallback>
          <p:pic>
            <p:nvPicPr>
              <p:cNvPr id="116" name="Freihand 115">
                <a:extLst>
                  <a:ext uri="{FF2B5EF4-FFF2-40B4-BE49-F238E27FC236}">
                    <a16:creationId xmlns:a16="http://schemas.microsoft.com/office/drawing/2014/main" id="{C78AD251-CFE3-429F-8859-CE3024483801}"/>
                  </a:ext>
                </a:extLst>
              </p:cNvPr>
              <p:cNvPicPr/>
              <p:nvPr/>
            </p:nvPicPr>
            <p:blipFill>
              <a:blip r:embed="rId154"/>
              <a:stretch>
                <a:fillRect/>
              </a:stretch>
            </p:blipFill>
            <p:spPr>
              <a:xfrm>
                <a:off x="4493627" y="3837667"/>
                <a:ext cx="22608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18" name="Freihand 117">
                <a:extLst>
                  <a:ext uri="{FF2B5EF4-FFF2-40B4-BE49-F238E27FC236}">
                    <a16:creationId xmlns:a16="http://schemas.microsoft.com/office/drawing/2014/main" id="{9143EB04-4DF5-42F0-9A3F-13106C32B63F}"/>
                  </a:ext>
                </a:extLst>
              </p14:cNvPr>
              <p14:cNvContentPartPr/>
              <p14:nvPr/>
            </p14:nvContentPartPr>
            <p14:xfrm>
              <a:off x="4739147" y="4191187"/>
              <a:ext cx="410040" cy="75960"/>
            </p14:xfrm>
          </p:contentPart>
        </mc:Choice>
        <mc:Fallback>
          <p:pic>
            <p:nvPicPr>
              <p:cNvPr id="118" name="Freihand 117">
                <a:extLst>
                  <a:ext uri="{FF2B5EF4-FFF2-40B4-BE49-F238E27FC236}">
                    <a16:creationId xmlns:a16="http://schemas.microsoft.com/office/drawing/2014/main" id="{9143EB04-4DF5-42F0-9A3F-13106C32B63F}"/>
                  </a:ext>
                </a:extLst>
              </p:cNvPr>
              <p:cNvPicPr/>
              <p:nvPr/>
            </p:nvPicPr>
            <p:blipFill>
              <a:blip r:embed="rId156"/>
              <a:stretch>
                <a:fillRect/>
              </a:stretch>
            </p:blipFill>
            <p:spPr>
              <a:xfrm>
                <a:off x="4734827" y="4186867"/>
                <a:ext cx="41868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32" name="Freihand 31">
                <a:extLst>
                  <a:ext uri="{FF2B5EF4-FFF2-40B4-BE49-F238E27FC236}">
                    <a16:creationId xmlns:a16="http://schemas.microsoft.com/office/drawing/2014/main" id="{AA95DB08-F6BF-4708-A99E-2B7B26AA48EC}"/>
                  </a:ext>
                </a:extLst>
              </p14:cNvPr>
              <p14:cNvContentPartPr/>
              <p14:nvPr/>
            </p14:nvContentPartPr>
            <p14:xfrm>
              <a:off x="5944787" y="3227467"/>
              <a:ext cx="108360" cy="1407600"/>
            </p14:xfrm>
          </p:contentPart>
        </mc:Choice>
        <mc:Fallback>
          <p:pic>
            <p:nvPicPr>
              <p:cNvPr id="32" name="Freihand 31">
                <a:extLst>
                  <a:ext uri="{FF2B5EF4-FFF2-40B4-BE49-F238E27FC236}">
                    <a16:creationId xmlns:a16="http://schemas.microsoft.com/office/drawing/2014/main" id="{AA95DB08-F6BF-4708-A99E-2B7B26AA48EC}"/>
                  </a:ext>
                </a:extLst>
              </p:cNvPr>
              <p:cNvPicPr/>
              <p:nvPr/>
            </p:nvPicPr>
            <p:blipFill>
              <a:blip r:embed="rId158"/>
              <a:stretch>
                <a:fillRect/>
              </a:stretch>
            </p:blipFill>
            <p:spPr>
              <a:xfrm>
                <a:off x="5940467" y="3223147"/>
                <a:ext cx="117000" cy="14162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33" name="Freihand 32">
                <a:extLst>
                  <a:ext uri="{FF2B5EF4-FFF2-40B4-BE49-F238E27FC236}">
                    <a16:creationId xmlns:a16="http://schemas.microsoft.com/office/drawing/2014/main" id="{0D4638D9-1EA4-4045-B088-577180B29C8F}"/>
                  </a:ext>
                </a:extLst>
              </p14:cNvPr>
              <p14:cNvContentPartPr/>
              <p14:nvPr/>
            </p14:nvContentPartPr>
            <p14:xfrm>
              <a:off x="5579027" y="4545787"/>
              <a:ext cx="2579400" cy="114120"/>
            </p14:xfrm>
          </p:contentPart>
        </mc:Choice>
        <mc:Fallback>
          <p:pic>
            <p:nvPicPr>
              <p:cNvPr id="33" name="Freihand 32">
                <a:extLst>
                  <a:ext uri="{FF2B5EF4-FFF2-40B4-BE49-F238E27FC236}">
                    <a16:creationId xmlns:a16="http://schemas.microsoft.com/office/drawing/2014/main" id="{0D4638D9-1EA4-4045-B088-577180B29C8F}"/>
                  </a:ext>
                </a:extLst>
              </p:cNvPr>
              <p:cNvPicPr/>
              <p:nvPr/>
            </p:nvPicPr>
            <p:blipFill>
              <a:blip r:embed="rId160"/>
              <a:stretch>
                <a:fillRect/>
              </a:stretch>
            </p:blipFill>
            <p:spPr>
              <a:xfrm>
                <a:off x="5574707" y="4541467"/>
                <a:ext cx="258804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34" name="Freihand 33">
                <a:extLst>
                  <a:ext uri="{FF2B5EF4-FFF2-40B4-BE49-F238E27FC236}">
                    <a16:creationId xmlns:a16="http://schemas.microsoft.com/office/drawing/2014/main" id="{4C66FB38-589E-4232-A4E7-2BA86BF8648B}"/>
                  </a:ext>
                </a:extLst>
              </p14:cNvPr>
              <p14:cNvContentPartPr/>
              <p14:nvPr/>
            </p14:nvContentPartPr>
            <p14:xfrm>
              <a:off x="8037827" y="4440307"/>
              <a:ext cx="218160" cy="308520"/>
            </p14:xfrm>
          </p:contentPart>
        </mc:Choice>
        <mc:Fallback>
          <p:pic>
            <p:nvPicPr>
              <p:cNvPr id="34" name="Freihand 33">
                <a:extLst>
                  <a:ext uri="{FF2B5EF4-FFF2-40B4-BE49-F238E27FC236}">
                    <a16:creationId xmlns:a16="http://schemas.microsoft.com/office/drawing/2014/main" id="{4C66FB38-589E-4232-A4E7-2BA86BF8648B}"/>
                  </a:ext>
                </a:extLst>
              </p:cNvPr>
              <p:cNvPicPr/>
              <p:nvPr/>
            </p:nvPicPr>
            <p:blipFill>
              <a:blip r:embed="rId162"/>
              <a:stretch>
                <a:fillRect/>
              </a:stretch>
            </p:blipFill>
            <p:spPr>
              <a:xfrm>
                <a:off x="8033507" y="4435987"/>
                <a:ext cx="226800" cy="3171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35" name="Freihand 34">
                <a:extLst>
                  <a:ext uri="{FF2B5EF4-FFF2-40B4-BE49-F238E27FC236}">
                    <a16:creationId xmlns:a16="http://schemas.microsoft.com/office/drawing/2014/main" id="{B83B296A-ADCB-4CEE-BA9D-F6F97B704BA5}"/>
                  </a:ext>
                </a:extLst>
              </p14:cNvPr>
              <p14:cNvContentPartPr/>
              <p14:nvPr/>
            </p14:nvContentPartPr>
            <p14:xfrm>
              <a:off x="5878907" y="2972587"/>
              <a:ext cx="290880" cy="317520"/>
            </p14:xfrm>
          </p:contentPart>
        </mc:Choice>
        <mc:Fallback>
          <p:pic>
            <p:nvPicPr>
              <p:cNvPr id="35" name="Freihand 34">
                <a:extLst>
                  <a:ext uri="{FF2B5EF4-FFF2-40B4-BE49-F238E27FC236}">
                    <a16:creationId xmlns:a16="http://schemas.microsoft.com/office/drawing/2014/main" id="{B83B296A-ADCB-4CEE-BA9D-F6F97B704BA5}"/>
                  </a:ext>
                </a:extLst>
              </p:cNvPr>
              <p:cNvPicPr/>
              <p:nvPr/>
            </p:nvPicPr>
            <p:blipFill>
              <a:blip r:embed="rId164"/>
              <a:stretch>
                <a:fillRect/>
              </a:stretch>
            </p:blipFill>
            <p:spPr>
              <a:xfrm>
                <a:off x="5874587" y="2968267"/>
                <a:ext cx="299520" cy="3261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36" name="Freihand 35">
                <a:extLst>
                  <a:ext uri="{FF2B5EF4-FFF2-40B4-BE49-F238E27FC236}">
                    <a16:creationId xmlns:a16="http://schemas.microsoft.com/office/drawing/2014/main" id="{2D5C9DFF-5C19-4BF0-BF0F-3E8F459F3064}"/>
                  </a:ext>
                </a:extLst>
              </p14:cNvPr>
              <p14:cNvContentPartPr/>
              <p14:nvPr/>
            </p14:nvContentPartPr>
            <p14:xfrm>
              <a:off x="6260147" y="3033787"/>
              <a:ext cx="1639800" cy="1059480"/>
            </p14:xfrm>
          </p:contentPart>
        </mc:Choice>
        <mc:Fallback>
          <p:pic>
            <p:nvPicPr>
              <p:cNvPr id="36" name="Freihand 35">
                <a:extLst>
                  <a:ext uri="{FF2B5EF4-FFF2-40B4-BE49-F238E27FC236}">
                    <a16:creationId xmlns:a16="http://schemas.microsoft.com/office/drawing/2014/main" id="{2D5C9DFF-5C19-4BF0-BF0F-3E8F459F3064}"/>
                  </a:ext>
                </a:extLst>
              </p:cNvPr>
              <p:cNvPicPr/>
              <p:nvPr/>
            </p:nvPicPr>
            <p:blipFill>
              <a:blip r:embed="rId166"/>
              <a:stretch>
                <a:fillRect/>
              </a:stretch>
            </p:blipFill>
            <p:spPr>
              <a:xfrm>
                <a:off x="6255827" y="3029467"/>
                <a:ext cx="1648440" cy="10681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43" name="Freihand 42">
                <a:extLst>
                  <a:ext uri="{FF2B5EF4-FFF2-40B4-BE49-F238E27FC236}">
                    <a16:creationId xmlns:a16="http://schemas.microsoft.com/office/drawing/2014/main" id="{3B01B553-F1C4-4664-BD3A-1753DD551B3A}"/>
                  </a:ext>
                </a:extLst>
              </p14:cNvPr>
              <p14:cNvContentPartPr/>
              <p14:nvPr/>
            </p14:nvContentPartPr>
            <p14:xfrm>
              <a:off x="5570387" y="2921467"/>
              <a:ext cx="36360" cy="165960"/>
            </p14:xfrm>
          </p:contentPart>
        </mc:Choice>
        <mc:Fallback>
          <p:pic>
            <p:nvPicPr>
              <p:cNvPr id="43" name="Freihand 42">
                <a:extLst>
                  <a:ext uri="{FF2B5EF4-FFF2-40B4-BE49-F238E27FC236}">
                    <a16:creationId xmlns:a16="http://schemas.microsoft.com/office/drawing/2014/main" id="{3B01B553-F1C4-4664-BD3A-1753DD551B3A}"/>
                  </a:ext>
                </a:extLst>
              </p:cNvPr>
              <p:cNvPicPr/>
              <p:nvPr/>
            </p:nvPicPr>
            <p:blipFill>
              <a:blip r:embed="rId168"/>
              <a:stretch>
                <a:fillRect/>
              </a:stretch>
            </p:blipFill>
            <p:spPr>
              <a:xfrm>
                <a:off x="5566067" y="2917147"/>
                <a:ext cx="450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48" name="Freihand 47">
                <a:extLst>
                  <a:ext uri="{FF2B5EF4-FFF2-40B4-BE49-F238E27FC236}">
                    <a16:creationId xmlns:a16="http://schemas.microsoft.com/office/drawing/2014/main" id="{9D3A3B10-4F68-4B42-8C1B-9FF2F7DEC917}"/>
                  </a:ext>
                </a:extLst>
              </p14:cNvPr>
              <p14:cNvContentPartPr/>
              <p14:nvPr/>
            </p14:nvContentPartPr>
            <p14:xfrm>
              <a:off x="5463107" y="2948107"/>
              <a:ext cx="223200" cy="195120"/>
            </p14:xfrm>
          </p:contentPart>
        </mc:Choice>
        <mc:Fallback>
          <p:pic>
            <p:nvPicPr>
              <p:cNvPr id="48" name="Freihand 47">
                <a:extLst>
                  <a:ext uri="{FF2B5EF4-FFF2-40B4-BE49-F238E27FC236}">
                    <a16:creationId xmlns:a16="http://schemas.microsoft.com/office/drawing/2014/main" id="{9D3A3B10-4F68-4B42-8C1B-9FF2F7DEC917}"/>
                  </a:ext>
                </a:extLst>
              </p:cNvPr>
              <p:cNvPicPr/>
              <p:nvPr/>
            </p:nvPicPr>
            <p:blipFill>
              <a:blip r:embed="rId170"/>
              <a:stretch>
                <a:fillRect/>
              </a:stretch>
            </p:blipFill>
            <p:spPr>
              <a:xfrm>
                <a:off x="5458787" y="2943787"/>
                <a:ext cx="23184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55" name="Freihand 54">
                <a:extLst>
                  <a:ext uri="{FF2B5EF4-FFF2-40B4-BE49-F238E27FC236}">
                    <a16:creationId xmlns:a16="http://schemas.microsoft.com/office/drawing/2014/main" id="{30C01FAD-F255-494E-8F36-4646D1E30DD9}"/>
                  </a:ext>
                </a:extLst>
              </p14:cNvPr>
              <p14:cNvContentPartPr/>
              <p14:nvPr/>
            </p14:nvContentPartPr>
            <p14:xfrm>
              <a:off x="5693507" y="2921467"/>
              <a:ext cx="130320" cy="187920"/>
            </p14:xfrm>
          </p:contentPart>
        </mc:Choice>
        <mc:Fallback>
          <p:pic>
            <p:nvPicPr>
              <p:cNvPr id="55" name="Freihand 54">
                <a:extLst>
                  <a:ext uri="{FF2B5EF4-FFF2-40B4-BE49-F238E27FC236}">
                    <a16:creationId xmlns:a16="http://schemas.microsoft.com/office/drawing/2014/main" id="{30C01FAD-F255-494E-8F36-4646D1E30DD9}"/>
                  </a:ext>
                </a:extLst>
              </p:cNvPr>
              <p:cNvPicPr/>
              <p:nvPr/>
            </p:nvPicPr>
            <p:blipFill>
              <a:blip r:embed="rId172"/>
              <a:stretch>
                <a:fillRect/>
              </a:stretch>
            </p:blipFill>
            <p:spPr>
              <a:xfrm>
                <a:off x="5689187" y="2917147"/>
                <a:ext cx="1389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58" name="Freihand 57">
                <a:extLst>
                  <a:ext uri="{FF2B5EF4-FFF2-40B4-BE49-F238E27FC236}">
                    <a16:creationId xmlns:a16="http://schemas.microsoft.com/office/drawing/2014/main" id="{91FB0D28-B782-4461-B9B7-21317AF71520}"/>
                  </a:ext>
                </a:extLst>
              </p14:cNvPr>
              <p14:cNvContentPartPr/>
              <p14:nvPr/>
            </p14:nvContentPartPr>
            <p14:xfrm>
              <a:off x="5750387" y="2998147"/>
              <a:ext cx="79560" cy="68400"/>
            </p14:xfrm>
          </p:contentPart>
        </mc:Choice>
        <mc:Fallback>
          <p:pic>
            <p:nvPicPr>
              <p:cNvPr id="58" name="Freihand 57">
                <a:extLst>
                  <a:ext uri="{FF2B5EF4-FFF2-40B4-BE49-F238E27FC236}">
                    <a16:creationId xmlns:a16="http://schemas.microsoft.com/office/drawing/2014/main" id="{91FB0D28-B782-4461-B9B7-21317AF71520}"/>
                  </a:ext>
                </a:extLst>
              </p:cNvPr>
              <p:cNvPicPr/>
              <p:nvPr/>
            </p:nvPicPr>
            <p:blipFill>
              <a:blip r:embed="rId174"/>
              <a:stretch>
                <a:fillRect/>
              </a:stretch>
            </p:blipFill>
            <p:spPr>
              <a:xfrm>
                <a:off x="5746067" y="2993827"/>
                <a:ext cx="882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20" name="Freihand 119">
                <a:extLst>
                  <a:ext uri="{FF2B5EF4-FFF2-40B4-BE49-F238E27FC236}">
                    <a16:creationId xmlns:a16="http://schemas.microsoft.com/office/drawing/2014/main" id="{172F018E-F112-420A-9B64-8E9198FC9BCA}"/>
                  </a:ext>
                </a:extLst>
              </p14:cNvPr>
              <p14:cNvContentPartPr/>
              <p14:nvPr/>
            </p14:nvContentPartPr>
            <p14:xfrm>
              <a:off x="6032627" y="4190107"/>
              <a:ext cx="374760" cy="10440"/>
            </p14:xfrm>
          </p:contentPart>
        </mc:Choice>
        <mc:Fallback>
          <p:pic>
            <p:nvPicPr>
              <p:cNvPr id="120" name="Freihand 119">
                <a:extLst>
                  <a:ext uri="{FF2B5EF4-FFF2-40B4-BE49-F238E27FC236}">
                    <a16:creationId xmlns:a16="http://schemas.microsoft.com/office/drawing/2014/main" id="{172F018E-F112-420A-9B64-8E9198FC9BCA}"/>
                  </a:ext>
                </a:extLst>
              </p:cNvPr>
              <p:cNvPicPr/>
              <p:nvPr/>
            </p:nvPicPr>
            <p:blipFill>
              <a:blip r:embed="rId176"/>
              <a:stretch>
                <a:fillRect/>
              </a:stretch>
            </p:blipFill>
            <p:spPr>
              <a:xfrm>
                <a:off x="6028307" y="4185787"/>
                <a:ext cx="3834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1" name="Freihand 120">
                <a:extLst>
                  <a:ext uri="{FF2B5EF4-FFF2-40B4-BE49-F238E27FC236}">
                    <a16:creationId xmlns:a16="http://schemas.microsoft.com/office/drawing/2014/main" id="{0D092F56-FE0D-4044-B499-7DBBE7BAAECE}"/>
                  </a:ext>
                </a:extLst>
              </p14:cNvPr>
              <p14:cNvContentPartPr/>
              <p14:nvPr/>
            </p14:nvContentPartPr>
            <p14:xfrm>
              <a:off x="6694667" y="4182547"/>
              <a:ext cx="273600" cy="8280"/>
            </p14:xfrm>
          </p:contentPart>
        </mc:Choice>
        <mc:Fallback>
          <p:pic>
            <p:nvPicPr>
              <p:cNvPr id="121" name="Freihand 120">
                <a:extLst>
                  <a:ext uri="{FF2B5EF4-FFF2-40B4-BE49-F238E27FC236}">
                    <a16:creationId xmlns:a16="http://schemas.microsoft.com/office/drawing/2014/main" id="{0D092F56-FE0D-4044-B499-7DBBE7BAAECE}"/>
                  </a:ext>
                </a:extLst>
              </p:cNvPr>
              <p:cNvPicPr/>
              <p:nvPr/>
            </p:nvPicPr>
            <p:blipFill>
              <a:blip r:embed="rId178"/>
              <a:stretch>
                <a:fillRect/>
              </a:stretch>
            </p:blipFill>
            <p:spPr>
              <a:xfrm>
                <a:off x="6690347" y="4178227"/>
                <a:ext cx="2822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2" name="Freihand 121">
                <a:extLst>
                  <a:ext uri="{FF2B5EF4-FFF2-40B4-BE49-F238E27FC236}">
                    <a16:creationId xmlns:a16="http://schemas.microsoft.com/office/drawing/2014/main" id="{0C8FC516-2663-4971-A329-03560D6A6A08}"/>
                  </a:ext>
                </a:extLst>
              </p14:cNvPr>
              <p14:cNvContentPartPr/>
              <p14:nvPr/>
            </p14:nvContentPartPr>
            <p14:xfrm>
              <a:off x="7401707" y="4149787"/>
              <a:ext cx="811080" cy="32400"/>
            </p14:xfrm>
          </p:contentPart>
        </mc:Choice>
        <mc:Fallback>
          <p:pic>
            <p:nvPicPr>
              <p:cNvPr id="122" name="Freihand 121">
                <a:extLst>
                  <a:ext uri="{FF2B5EF4-FFF2-40B4-BE49-F238E27FC236}">
                    <a16:creationId xmlns:a16="http://schemas.microsoft.com/office/drawing/2014/main" id="{0C8FC516-2663-4971-A329-03560D6A6A08}"/>
                  </a:ext>
                </a:extLst>
              </p:cNvPr>
              <p:cNvPicPr/>
              <p:nvPr/>
            </p:nvPicPr>
            <p:blipFill>
              <a:blip r:embed="rId180"/>
              <a:stretch>
                <a:fillRect/>
              </a:stretch>
            </p:blipFill>
            <p:spPr>
              <a:xfrm>
                <a:off x="7397387" y="4145467"/>
                <a:ext cx="81972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3" name="Freihand 122">
                <a:extLst>
                  <a:ext uri="{FF2B5EF4-FFF2-40B4-BE49-F238E27FC236}">
                    <a16:creationId xmlns:a16="http://schemas.microsoft.com/office/drawing/2014/main" id="{6D70B56D-FD62-4CC4-9C28-5191972AB2CC}"/>
                  </a:ext>
                </a:extLst>
              </p14:cNvPr>
              <p14:cNvContentPartPr/>
              <p14:nvPr/>
            </p14:nvContentPartPr>
            <p14:xfrm>
              <a:off x="5711867" y="4110547"/>
              <a:ext cx="140760" cy="174960"/>
            </p14:xfrm>
          </p:contentPart>
        </mc:Choice>
        <mc:Fallback>
          <p:pic>
            <p:nvPicPr>
              <p:cNvPr id="123" name="Freihand 122">
                <a:extLst>
                  <a:ext uri="{FF2B5EF4-FFF2-40B4-BE49-F238E27FC236}">
                    <a16:creationId xmlns:a16="http://schemas.microsoft.com/office/drawing/2014/main" id="{6D70B56D-FD62-4CC4-9C28-5191972AB2CC}"/>
                  </a:ext>
                </a:extLst>
              </p:cNvPr>
              <p:cNvPicPr/>
              <p:nvPr/>
            </p:nvPicPr>
            <p:blipFill>
              <a:blip r:embed="rId182"/>
              <a:stretch>
                <a:fillRect/>
              </a:stretch>
            </p:blipFill>
            <p:spPr>
              <a:xfrm>
                <a:off x="5707547" y="4106227"/>
                <a:ext cx="14940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4" name="Freihand 123">
                <a:extLst>
                  <a:ext uri="{FF2B5EF4-FFF2-40B4-BE49-F238E27FC236}">
                    <a16:creationId xmlns:a16="http://schemas.microsoft.com/office/drawing/2014/main" id="{FF73CD5D-4C83-453E-AD84-7DE750EC5100}"/>
                  </a:ext>
                </a:extLst>
              </p14:cNvPr>
              <p14:cNvContentPartPr/>
              <p14:nvPr/>
            </p14:nvContentPartPr>
            <p14:xfrm>
              <a:off x="5791787" y="4209547"/>
              <a:ext cx="68400" cy="98280"/>
            </p14:xfrm>
          </p:contentPart>
        </mc:Choice>
        <mc:Fallback>
          <p:pic>
            <p:nvPicPr>
              <p:cNvPr id="124" name="Freihand 123">
                <a:extLst>
                  <a:ext uri="{FF2B5EF4-FFF2-40B4-BE49-F238E27FC236}">
                    <a16:creationId xmlns:a16="http://schemas.microsoft.com/office/drawing/2014/main" id="{FF73CD5D-4C83-453E-AD84-7DE750EC5100}"/>
                  </a:ext>
                </a:extLst>
              </p:cNvPr>
              <p:cNvPicPr/>
              <p:nvPr/>
            </p:nvPicPr>
            <p:blipFill>
              <a:blip r:embed="rId184"/>
              <a:stretch>
                <a:fillRect/>
              </a:stretch>
            </p:blipFill>
            <p:spPr>
              <a:xfrm>
                <a:off x="5787467" y="4205227"/>
                <a:ext cx="770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8" name="Freihand 127">
                <a:extLst>
                  <a:ext uri="{FF2B5EF4-FFF2-40B4-BE49-F238E27FC236}">
                    <a16:creationId xmlns:a16="http://schemas.microsoft.com/office/drawing/2014/main" id="{B58E2EF3-8604-42AC-AA68-BE2BFCCFC38D}"/>
                  </a:ext>
                </a:extLst>
              </p14:cNvPr>
              <p14:cNvContentPartPr/>
              <p14:nvPr/>
            </p14:nvContentPartPr>
            <p14:xfrm>
              <a:off x="7971947" y="4704547"/>
              <a:ext cx="126000" cy="159480"/>
            </p14:xfrm>
          </p:contentPart>
        </mc:Choice>
        <mc:Fallback>
          <p:pic>
            <p:nvPicPr>
              <p:cNvPr id="128" name="Freihand 127">
                <a:extLst>
                  <a:ext uri="{FF2B5EF4-FFF2-40B4-BE49-F238E27FC236}">
                    <a16:creationId xmlns:a16="http://schemas.microsoft.com/office/drawing/2014/main" id="{B58E2EF3-8604-42AC-AA68-BE2BFCCFC38D}"/>
                  </a:ext>
                </a:extLst>
              </p:cNvPr>
              <p:cNvPicPr/>
              <p:nvPr/>
            </p:nvPicPr>
            <p:blipFill>
              <a:blip r:embed="rId186"/>
              <a:stretch>
                <a:fillRect/>
              </a:stretch>
            </p:blipFill>
            <p:spPr>
              <a:xfrm>
                <a:off x="7967627" y="4700227"/>
                <a:ext cx="1346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9" name="Freihand 128">
                <a:extLst>
                  <a:ext uri="{FF2B5EF4-FFF2-40B4-BE49-F238E27FC236}">
                    <a16:creationId xmlns:a16="http://schemas.microsoft.com/office/drawing/2014/main" id="{9C7BA08F-F524-4D94-BA89-575694FB73BB}"/>
                  </a:ext>
                </a:extLst>
              </p14:cNvPr>
              <p14:cNvContentPartPr/>
              <p14:nvPr/>
            </p14:nvContentPartPr>
            <p14:xfrm>
              <a:off x="7961867" y="4785907"/>
              <a:ext cx="141120" cy="83160"/>
            </p14:xfrm>
          </p:contentPart>
        </mc:Choice>
        <mc:Fallback>
          <p:pic>
            <p:nvPicPr>
              <p:cNvPr id="129" name="Freihand 128">
                <a:extLst>
                  <a:ext uri="{FF2B5EF4-FFF2-40B4-BE49-F238E27FC236}">
                    <a16:creationId xmlns:a16="http://schemas.microsoft.com/office/drawing/2014/main" id="{9C7BA08F-F524-4D94-BA89-575694FB73BB}"/>
                  </a:ext>
                </a:extLst>
              </p:cNvPr>
              <p:cNvPicPr/>
              <p:nvPr/>
            </p:nvPicPr>
            <p:blipFill>
              <a:blip r:embed="rId188"/>
              <a:stretch>
                <a:fillRect/>
              </a:stretch>
            </p:blipFill>
            <p:spPr>
              <a:xfrm>
                <a:off x="7957547" y="4781587"/>
                <a:ext cx="1497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68" name="Freihand 67">
                <a:extLst>
                  <a:ext uri="{FF2B5EF4-FFF2-40B4-BE49-F238E27FC236}">
                    <a16:creationId xmlns:a16="http://schemas.microsoft.com/office/drawing/2014/main" id="{492E0BD8-2800-4918-BABF-D05824FD4331}"/>
                  </a:ext>
                </a:extLst>
              </p14:cNvPr>
              <p14:cNvContentPartPr/>
              <p14:nvPr/>
            </p14:nvContentPartPr>
            <p14:xfrm>
              <a:off x="6791147" y="3429787"/>
              <a:ext cx="104760" cy="82080"/>
            </p14:xfrm>
          </p:contentPart>
        </mc:Choice>
        <mc:Fallback>
          <p:pic>
            <p:nvPicPr>
              <p:cNvPr id="68" name="Freihand 67">
                <a:extLst>
                  <a:ext uri="{FF2B5EF4-FFF2-40B4-BE49-F238E27FC236}">
                    <a16:creationId xmlns:a16="http://schemas.microsoft.com/office/drawing/2014/main" id="{492E0BD8-2800-4918-BABF-D05824FD4331}"/>
                  </a:ext>
                </a:extLst>
              </p:cNvPr>
              <p:cNvPicPr/>
              <p:nvPr/>
            </p:nvPicPr>
            <p:blipFill>
              <a:blip r:embed="rId190"/>
              <a:stretch>
                <a:fillRect/>
              </a:stretch>
            </p:blipFill>
            <p:spPr>
              <a:xfrm>
                <a:off x="6786827" y="3425467"/>
                <a:ext cx="1134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71" name="Freihand 70">
                <a:extLst>
                  <a:ext uri="{FF2B5EF4-FFF2-40B4-BE49-F238E27FC236}">
                    <a16:creationId xmlns:a16="http://schemas.microsoft.com/office/drawing/2014/main" id="{1D3F1566-72BE-4FFE-8491-783A3709BEF6}"/>
                  </a:ext>
                </a:extLst>
              </p14:cNvPr>
              <p14:cNvContentPartPr/>
              <p14:nvPr/>
            </p14:nvContentPartPr>
            <p14:xfrm>
              <a:off x="6739307" y="3371107"/>
              <a:ext cx="89280" cy="184320"/>
            </p14:xfrm>
          </p:contentPart>
        </mc:Choice>
        <mc:Fallback>
          <p:pic>
            <p:nvPicPr>
              <p:cNvPr id="71" name="Freihand 70">
                <a:extLst>
                  <a:ext uri="{FF2B5EF4-FFF2-40B4-BE49-F238E27FC236}">
                    <a16:creationId xmlns:a16="http://schemas.microsoft.com/office/drawing/2014/main" id="{1D3F1566-72BE-4FFE-8491-783A3709BEF6}"/>
                  </a:ext>
                </a:extLst>
              </p:cNvPr>
              <p:cNvPicPr/>
              <p:nvPr/>
            </p:nvPicPr>
            <p:blipFill>
              <a:blip r:embed="rId192"/>
              <a:stretch>
                <a:fillRect/>
              </a:stretch>
            </p:blipFill>
            <p:spPr>
              <a:xfrm>
                <a:off x="6734987" y="3366787"/>
                <a:ext cx="97920" cy="192960"/>
              </a:xfrm>
              <a:prstGeom prst="rect">
                <a:avLst/>
              </a:prstGeom>
            </p:spPr>
          </p:pic>
        </mc:Fallback>
      </mc:AlternateContent>
      <p:grpSp>
        <p:nvGrpSpPr>
          <p:cNvPr id="145" name="Gruppieren 144">
            <a:extLst>
              <a:ext uri="{FF2B5EF4-FFF2-40B4-BE49-F238E27FC236}">
                <a16:creationId xmlns:a16="http://schemas.microsoft.com/office/drawing/2014/main" id="{392D00D0-F985-46F2-BFE9-5FAD335279B2}"/>
              </a:ext>
            </a:extLst>
          </p:cNvPr>
          <p:cNvGrpSpPr/>
          <p:nvPr/>
        </p:nvGrpSpPr>
        <p:grpSpPr>
          <a:xfrm>
            <a:off x="7126307" y="3316387"/>
            <a:ext cx="2967480" cy="609480"/>
            <a:chOff x="7126307" y="3316387"/>
            <a:chExt cx="2967480" cy="609480"/>
          </a:xfrm>
        </p:grpSpPr>
        <mc:AlternateContent xmlns:mc="http://schemas.openxmlformats.org/markup-compatibility/2006">
          <mc:Choice xmlns:p14="http://schemas.microsoft.com/office/powerpoint/2010/main" Requires="p14">
            <p:contentPart p14:bwMode="auto" r:id="rId193">
              <p14:nvContentPartPr>
                <p14:cNvPr id="76" name="Freihand 75">
                  <a:extLst>
                    <a:ext uri="{FF2B5EF4-FFF2-40B4-BE49-F238E27FC236}">
                      <a16:creationId xmlns:a16="http://schemas.microsoft.com/office/drawing/2014/main" id="{ACA21F17-7521-4666-A250-56380936CFF7}"/>
                    </a:ext>
                  </a:extLst>
                </p14:cNvPr>
                <p14:cNvContentPartPr/>
                <p14:nvPr/>
              </p14:nvContentPartPr>
              <p14:xfrm>
                <a:off x="7126307" y="3322867"/>
                <a:ext cx="117360" cy="170280"/>
              </p14:xfrm>
            </p:contentPart>
          </mc:Choice>
          <mc:Fallback>
            <p:pic>
              <p:nvPicPr>
                <p:cNvPr id="76" name="Freihand 75">
                  <a:extLst>
                    <a:ext uri="{FF2B5EF4-FFF2-40B4-BE49-F238E27FC236}">
                      <a16:creationId xmlns:a16="http://schemas.microsoft.com/office/drawing/2014/main" id="{ACA21F17-7521-4666-A250-56380936CFF7}"/>
                    </a:ext>
                  </a:extLst>
                </p:cNvPr>
                <p:cNvPicPr/>
                <p:nvPr/>
              </p:nvPicPr>
              <p:blipFill>
                <a:blip r:embed="rId194"/>
                <a:stretch>
                  <a:fillRect/>
                </a:stretch>
              </p:blipFill>
              <p:spPr>
                <a:xfrm>
                  <a:off x="7121987" y="3318547"/>
                  <a:ext cx="1260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82" name="Freihand 81">
                  <a:extLst>
                    <a:ext uri="{FF2B5EF4-FFF2-40B4-BE49-F238E27FC236}">
                      <a16:creationId xmlns:a16="http://schemas.microsoft.com/office/drawing/2014/main" id="{C4380A04-3493-4BEC-98FC-771486DFA714}"/>
                    </a:ext>
                  </a:extLst>
                </p14:cNvPr>
                <p14:cNvContentPartPr/>
                <p14:nvPr/>
              </p14:nvContentPartPr>
              <p14:xfrm>
                <a:off x="7186067" y="3362467"/>
                <a:ext cx="97200" cy="127800"/>
              </p14:xfrm>
            </p:contentPart>
          </mc:Choice>
          <mc:Fallback>
            <p:pic>
              <p:nvPicPr>
                <p:cNvPr id="82" name="Freihand 81">
                  <a:extLst>
                    <a:ext uri="{FF2B5EF4-FFF2-40B4-BE49-F238E27FC236}">
                      <a16:creationId xmlns:a16="http://schemas.microsoft.com/office/drawing/2014/main" id="{C4380A04-3493-4BEC-98FC-771486DFA714}"/>
                    </a:ext>
                  </a:extLst>
                </p:cNvPr>
                <p:cNvPicPr/>
                <p:nvPr/>
              </p:nvPicPr>
              <p:blipFill>
                <a:blip r:embed="rId196"/>
                <a:stretch>
                  <a:fillRect/>
                </a:stretch>
              </p:blipFill>
              <p:spPr>
                <a:xfrm>
                  <a:off x="7181747" y="3358147"/>
                  <a:ext cx="10584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00" name="Freihand 99">
                  <a:extLst>
                    <a:ext uri="{FF2B5EF4-FFF2-40B4-BE49-F238E27FC236}">
                      <a16:creationId xmlns:a16="http://schemas.microsoft.com/office/drawing/2014/main" id="{B60C96BC-8573-4FC6-A3B5-33E1924E5F46}"/>
                    </a:ext>
                  </a:extLst>
                </p14:cNvPr>
                <p14:cNvContentPartPr/>
                <p14:nvPr/>
              </p14:nvContentPartPr>
              <p14:xfrm>
                <a:off x="7304507" y="3424027"/>
                <a:ext cx="282600" cy="96120"/>
              </p14:xfrm>
            </p:contentPart>
          </mc:Choice>
          <mc:Fallback>
            <p:pic>
              <p:nvPicPr>
                <p:cNvPr id="100" name="Freihand 99">
                  <a:extLst>
                    <a:ext uri="{FF2B5EF4-FFF2-40B4-BE49-F238E27FC236}">
                      <a16:creationId xmlns:a16="http://schemas.microsoft.com/office/drawing/2014/main" id="{B60C96BC-8573-4FC6-A3B5-33E1924E5F46}"/>
                    </a:ext>
                  </a:extLst>
                </p:cNvPr>
                <p:cNvPicPr/>
                <p:nvPr/>
              </p:nvPicPr>
              <p:blipFill>
                <a:blip r:embed="rId198"/>
                <a:stretch>
                  <a:fillRect/>
                </a:stretch>
              </p:blipFill>
              <p:spPr>
                <a:xfrm>
                  <a:off x="7300187" y="3419707"/>
                  <a:ext cx="2912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01" name="Freihand 100">
                  <a:extLst>
                    <a:ext uri="{FF2B5EF4-FFF2-40B4-BE49-F238E27FC236}">
                      <a16:creationId xmlns:a16="http://schemas.microsoft.com/office/drawing/2014/main" id="{82B829D3-7D6B-4BCE-A685-DC68670B94CD}"/>
                    </a:ext>
                  </a:extLst>
                </p14:cNvPr>
                <p14:cNvContentPartPr/>
                <p14:nvPr/>
              </p14:nvContentPartPr>
              <p14:xfrm>
                <a:off x="7579547" y="3429067"/>
                <a:ext cx="237600" cy="198720"/>
              </p14:xfrm>
            </p:contentPart>
          </mc:Choice>
          <mc:Fallback>
            <p:pic>
              <p:nvPicPr>
                <p:cNvPr id="101" name="Freihand 100">
                  <a:extLst>
                    <a:ext uri="{FF2B5EF4-FFF2-40B4-BE49-F238E27FC236}">
                      <a16:creationId xmlns:a16="http://schemas.microsoft.com/office/drawing/2014/main" id="{82B829D3-7D6B-4BCE-A685-DC68670B94CD}"/>
                    </a:ext>
                  </a:extLst>
                </p:cNvPr>
                <p:cNvPicPr/>
                <p:nvPr/>
              </p:nvPicPr>
              <p:blipFill>
                <a:blip r:embed="rId200"/>
                <a:stretch>
                  <a:fillRect/>
                </a:stretch>
              </p:blipFill>
              <p:spPr>
                <a:xfrm>
                  <a:off x="7575227" y="3424747"/>
                  <a:ext cx="2462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02" name="Freihand 101">
                  <a:extLst>
                    <a:ext uri="{FF2B5EF4-FFF2-40B4-BE49-F238E27FC236}">
                      <a16:creationId xmlns:a16="http://schemas.microsoft.com/office/drawing/2014/main" id="{AF64E29B-2465-4E7B-9B23-3A0A49B2D358}"/>
                    </a:ext>
                  </a:extLst>
                </p14:cNvPr>
                <p14:cNvContentPartPr/>
                <p14:nvPr/>
              </p14:nvContentPartPr>
              <p14:xfrm>
                <a:off x="7898507" y="3450307"/>
                <a:ext cx="360" cy="360"/>
              </p14:xfrm>
            </p:contentPart>
          </mc:Choice>
          <mc:Fallback>
            <p:pic>
              <p:nvPicPr>
                <p:cNvPr id="102" name="Freihand 101">
                  <a:extLst>
                    <a:ext uri="{FF2B5EF4-FFF2-40B4-BE49-F238E27FC236}">
                      <a16:creationId xmlns:a16="http://schemas.microsoft.com/office/drawing/2014/main" id="{AF64E29B-2465-4E7B-9B23-3A0A49B2D358}"/>
                    </a:ext>
                  </a:extLst>
                </p:cNvPr>
                <p:cNvPicPr/>
                <p:nvPr/>
              </p:nvPicPr>
              <p:blipFill>
                <a:blip r:embed="rId202"/>
                <a:stretch>
                  <a:fillRect/>
                </a:stretch>
              </p:blipFill>
              <p:spPr>
                <a:xfrm>
                  <a:off x="7894187" y="3445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03" name="Freihand 102">
                  <a:extLst>
                    <a:ext uri="{FF2B5EF4-FFF2-40B4-BE49-F238E27FC236}">
                      <a16:creationId xmlns:a16="http://schemas.microsoft.com/office/drawing/2014/main" id="{60B85591-3C32-4132-9C46-19AE1AD2AE82}"/>
                    </a:ext>
                  </a:extLst>
                </p14:cNvPr>
                <p14:cNvContentPartPr/>
                <p14:nvPr/>
              </p14:nvContentPartPr>
              <p14:xfrm>
                <a:off x="7966907" y="3421507"/>
                <a:ext cx="119880" cy="76320"/>
              </p14:xfrm>
            </p:contentPart>
          </mc:Choice>
          <mc:Fallback>
            <p:pic>
              <p:nvPicPr>
                <p:cNvPr id="103" name="Freihand 102">
                  <a:extLst>
                    <a:ext uri="{FF2B5EF4-FFF2-40B4-BE49-F238E27FC236}">
                      <a16:creationId xmlns:a16="http://schemas.microsoft.com/office/drawing/2014/main" id="{60B85591-3C32-4132-9C46-19AE1AD2AE82}"/>
                    </a:ext>
                  </a:extLst>
                </p:cNvPr>
                <p:cNvPicPr/>
                <p:nvPr/>
              </p:nvPicPr>
              <p:blipFill>
                <a:blip r:embed="rId204"/>
                <a:stretch>
                  <a:fillRect/>
                </a:stretch>
              </p:blipFill>
              <p:spPr>
                <a:xfrm>
                  <a:off x="7962587" y="3417187"/>
                  <a:ext cx="1285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04" name="Freihand 103">
                  <a:extLst>
                    <a:ext uri="{FF2B5EF4-FFF2-40B4-BE49-F238E27FC236}">
                      <a16:creationId xmlns:a16="http://schemas.microsoft.com/office/drawing/2014/main" id="{9B4BD53D-88DA-4A45-8075-001C3B61BD9D}"/>
                    </a:ext>
                  </a:extLst>
                </p14:cNvPr>
                <p14:cNvContentPartPr/>
                <p14:nvPr/>
              </p14:nvContentPartPr>
              <p14:xfrm>
                <a:off x="8102267" y="3428707"/>
                <a:ext cx="201600" cy="111240"/>
              </p14:xfrm>
            </p:contentPart>
          </mc:Choice>
          <mc:Fallback>
            <p:pic>
              <p:nvPicPr>
                <p:cNvPr id="104" name="Freihand 103">
                  <a:extLst>
                    <a:ext uri="{FF2B5EF4-FFF2-40B4-BE49-F238E27FC236}">
                      <a16:creationId xmlns:a16="http://schemas.microsoft.com/office/drawing/2014/main" id="{9B4BD53D-88DA-4A45-8075-001C3B61BD9D}"/>
                    </a:ext>
                  </a:extLst>
                </p:cNvPr>
                <p:cNvPicPr/>
                <p:nvPr/>
              </p:nvPicPr>
              <p:blipFill>
                <a:blip r:embed="rId206"/>
                <a:stretch>
                  <a:fillRect/>
                </a:stretch>
              </p:blipFill>
              <p:spPr>
                <a:xfrm>
                  <a:off x="8097947" y="3424387"/>
                  <a:ext cx="2102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05" name="Freihand 104">
                  <a:extLst>
                    <a:ext uri="{FF2B5EF4-FFF2-40B4-BE49-F238E27FC236}">
                      <a16:creationId xmlns:a16="http://schemas.microsoft.com/office/drawing/2014/main" id="{BC32AF85-6C43-42B5-B992-91EB588FBB90}"/>
                    </a:ext>
                  </a:extLst>
                </p14:cNvPr>
                <p14:cNvContentPartPr/>
                <p14:nvPr/>
              </p14:nvContentPartPr>
              <p14:xfrm>
                <a:off x="8268227" y="3347707"/>
                <a:ext cx="137520" cy="178200"/>
              </p14:xfrm>
            </p:contentPart>
          </mc:Choice>
          <mc:Fallback>
            <p:pic>
              <p:nvPicPr>
                <p:cNvPr id="105" name="Freihand 104">
                  <a:extLst>
                    <a:ext uri="{FF2B5EF4-FFF2-40B4-BE49-F238E27FC236}">
                      <a16:creationId xmlns:a16="http://schemas.microsoft.com/office/drawing/2014/main" id="{BC32AF85-6C43-42B5-B992-91EB588FBB90}"/>
                    </a:ext>
                  </a:extLst>
                </p:cNvPr>
                <p:cNvPicPr/>
                <p:nvPr/>
              </p:nvPicPr>
              <p:blipFill>
                <a:blip r:embed="rId208"/>
                <a:stretch>
                  <a:fillRect/>
                </a:stretch>
              </p:blipFill>
              <p:spPr>
                <a:xfrm>
                  <a:off x="8263907" y="3343387"/>
                  <a:ext cx="1461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07" name="Freihand 106">
                  <a:extLst>
                    <a:ext uri="{FF2B5EF4-FFF2-40B4-BE49-F238E27FC236}">
                      <a16:creationId xmlns:a16="http://schemas.microsoft.com/office/drawing/2014/main" id="{B7B7A70F-A945-4904-B93E-8879A457DC4E}"/>
                    </a:ext>
                  </a:extLst>
                </p14:cNvPr>
                <p14:cNvContentPartPr/>
                <p14:nvPr/>
              </p14:nvContentPartPr>
              <p14:xfrm>
                <a:off x="8561987" y="3316387"/>
                <a:ext cx="297720" cy="245880"/>
              </p14:xfrm>
            </p:contentPart>
          </mc:Choice>
          <mc:Fallback>
            <p:pic>
              <p:nvPicPr>
                <p:cNvPr id="107" name="Freihand 106">
                  <a:extLst>
                    <a:ext uri="{FF2B5EF4-FFF2-40B4-BE49-F238E27FC236}">
                      <a16:creationId xmlns:a16="http://schemas.microsoft.com/office/drawing/2014/main" id="{B7B7A70F-A945-4904-B93E-8879A457DC4E}"/>
                    </a:ext>
                  </a:extLst>
                </p:cNvPr>
                <p:cNvPicPr/>
                <p:nvPr/>
              </p:nvPicPr>
              <p:blipFill>
                <a:blip r:embed="rId210"/>
                <a:stretch>
                  <a:fillRect/>
                </a:stretch>
              </p:blipFill>
              <p:spPr>
                <a:xfrm>
                  <a:off x="8557667" y="3312067"/>
                  <a:ext cx="30636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09" name="Freihand 108">
                  <a:extLst>
                    <a:ext uri="{FF2B5EF4-FFF2-40B4-BE49-F238E27FC236}">
                      <a16:creationId xmlns:a16="http://schemas.microsoft.com/office/drawing/2014/main" id="{1CC9102F-13DC-407A-96C7-315C91904267}"/>
                    </a:ext>
                  </a:extLst>
                </p14:cNvPr>
                <p14:cNvContentPartPr/>
                <p14:nvPr/>
              </p14:nvContentPartPr>
              <p14:xfrm>
                <a:off x="8947187" y="3414667"/>
                <a:ext cx="91080" cy="79560"/>
              </p14:xfrm>
            </p:contentPart>
          </mc:Choice>
          <mc:Fallback>
            <p:pic>
              <p:nvPicPr>
                <p:cNvPr id="109" name="Freihand 108">
                  <a:extLst>
                    <a:ext uri="{FF2B5EF4-FFF2-40B4-BE49-F238E27FC236}">
                      <a16:creationId xmlns:a16="http://schemas.microsoft.com/office/drawing/2014/main" id="{1CC9102F-13DC-407A-96C7-315C91904267}"/>
                    </a:ext>
                  </a:extLst>
                </p:cNvPr>
                <p:cNvPicPr/>
                <p:nvPr/>
              </p:nvPicPr>
              <p:blipFill>
                <a:blip r:embed="rId212"/>
                <a:stretch>
                  <a:fillRect/>
                </a:stretch>
              </p:blipFill>
              <p:spPr>
                <a:xfrm>
                  <a:off x="8942867" y="3410347"/>
                  <a:ext cx="997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10" name="Freihand 109">
                  <a:extLst>
                    <a:ext uri="{FF2B5EF4-FFF2-40B4-BE49-F238E27FC236}">
                      <a16:creationId xmlns:a16="http://schemas.microsoft.com/office/drawing/2014/main" id="{F1130873-66D6-4248-8D9A-BED84DA98CC0}"/>
                    </a:ext>
                  </a:extLst>
                </p14:cNvPr>
                <p14:cNvContentPartPr/>
                <p14:nvPr/>
              </p14:nvContentPartPr>
              <p14:xfrm>
                <a:off x="9058427" y="3320707"/>
                <a:ext cx="193320" cy="146160"/>
              </p14:xfrm>
            </p:contentPart>
          </mc:Choice>
          <mc:Fallback>
            <p:pic>
              <p:nvPicPr>
                <p:cNvPr id="110" name="Freihand 109">
                  <a:extLst>
                    <a:ext uri="{FF2B5EF4-FFF2-40B4-BE49-F238E27FC236}">
                      <a16:creationId xmlns:a16="http://schemas.microsoft.com/office/drawing/2014/main" id="{F1130873-66D6-4248-8D9A-BED84DA98CC0}"/>
                    </a:ext>
                  </a:extLst>
                </p:cNvPr>
                <p:cNvPicPr/>
                <p:nvPr/>
              </p:nvPicPr>
              <p:blipFill>
                <a:blip r:embed="rId214"/>
                <a:stretch>
                  <a:fillRect/>
                </a:stretch>
              </p:blipFill>
              <p:spPr>
                <a:xfrm>
                  <a:off x="9054107" y="3316387"/>
                  <a:ext cx="2019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11" name="Freihand 110">
                  <a:extLst>
                    <a:ext uri="{FF2B5EF4-FFF2-40B4-BE49-F238E27FC236}">
                      <a16:creationId xmlns:a16="http://schemas.microsoft.com/office/drawing/2014/main" id="{AB026AB2-404C-4336-8416-9919D72C63FB}"/>
                    </a:ext>
                  </a:extLst>
                </p14:cNvPr>
                <p14:cNvContentPartPr/>
                <p14:nvPr/>
              </p14:nvContentPartPr>
              <p14:xfrm>
                <a:off x="9225827" y="3345187"/>
                <a:ext cx="360" cy="360"/>
              </p14:xfrm>
            </p:contentPart>
          </mc:Choice>
          <mc:Fallback>
            <p:pic>
              <p:nvPicPr>
                <p:cNvPr id="111" name="Freihand 110">
                  <a:extLst>
                    <a:ext uri="{FF2B5EF4-FFF2-40B4-BE49-F238E27FC236}">
                      <a16:creationId xmlns:a16="http://schemas.microsoft.com/office/drawing/2014/main" id="{AB026AB2-404C-4336-8416-9919D72C63FB}"/>
                    </a:ext>
                  </a:extLst>
                </p:cNvPr>
                <p:cNvPicPr/>
                <p:nvPr/>
              </p:nvPicPr>
              <p:blipFill>
                <a:blip r:embed="rId202"/>
                <a:stretch>
                  <a:fillRect/>
                </a:stretch>
              </p:blipFill>
              <p:spPr>
                <a:xfrm>
                  <a:off x="9221507" y="3340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13" name="Freihand 112">
                  <a:extLst>
                    <a:ext uri="{FF2B5EF4-FFF2-40B4-BE49-F238E27FC236}">
                      <a16:creationId xmlns:a16="http://schemas.microsoft.com/office/drawing/2014/main" id="{2BB82E98-98C8-4F6C-8FC7-520A924E3E53}"/>
                    </a:ext>
                  </a:extLst>
                </p14:cNvPr>
                <p14:cNvContentPartPr/>
                <p14:nvPr/>
              </p14:nvContentPartPr>
              <p14:xfrm>
                <a:off x="9248867" y="3402427"/>
                <a:ext cx="119520" cy="65160"/>
              </p14:xfrm>
            </p:contentPart>
          </mc:Choice>
          <mc:Fallback>
            <p:pic>
              <p:nvPicPr>
                <p:cNvPr id="113" name="Freihand 112">
                  <a:extLst>
                    <a:ext uri="{FF2B5EF4-FFF2-40B4-BE49-F238E27FC236}">
                      <a16:creationId xmlns:a16="http://schemas.microsoft.com/office/drawing/2014/main" id="{2BB82E98-98C8-4F6C-8FC7-520A924E3E53}"/>
                    </a:ext>
                  </a:extLst>
                </p:cNvPr>
                <p:cNvPicPr/>
                <p:nvPr/>
              </p:nvPicPr>
              <p:blipFill>
                <a:blip r:embed="rId217"/>
                <a:stretch>
                  <a:fillRect/>
                </a:stretch>
              </p:blipFill>
              <p:spPr>
                <a:xfrm>
                  <a:off x="9244547" y="3398107"/>
                  <a:ext cx="1281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26" name="Freihand 125">
                  <a:extLst>
                    <a:ext uri="{FF2B5EF4-FFF2-40B4-BE49-F238E27FC236}">
                      <a16:creationId xmlns:a16="http://schemas.microsoft.com/office/drawing/2014/main" id="{4FC016FB-1E84-46B5-BDD7-195BF94024C7}"/>
                    </a:ext>
                  </a:extLst>
                </p14:cNvPr>
                <p14:cNvContentPartPr/>
                <p14:nvPr/>
              </p14:nvContentPartPr>
              <p14:xfrm>
                <a:off x="8038907" y="3626347"/>
                <a:ext cx="143640" cy="200880"/>
              </p14:xfrm>
            </p:contentPart>
          </mc:Choice>
          <mc:Fallback>
            <p:pic>
              <p:nvPicPr>
                <p:cNvPr id="126" name="Freihand 125">
                  <a:extLst>
                    <a:ext uri="{FF2B5EF4-FFF2-40B4-BE49-F238E27FC236}">
                      <a16:creationId xmlns:a16="http://schemas.microsoft.com/office/drawing/2014/main" id="{4FC016FB-1E84-46B5-BDD7-195BF94024C7}"/>
                    </a:ext>
                  </a:extLst>
                </p:cNvPr>
                <p:cNvPicPr/>
                <p:nvPr/>
              </p:nvPicPr>
              <p:blipFill>
                <a:blip r:embed="rId219"/>
                <a:stretch>
                  <a:fillRect/>
                </a:stretch>
              </p:blipFill>
              <p:spPr>
                <a:xfrm>
                  <a:off x="8034587" y="3622027"/>
                  <a:ext cx="15228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1" name="Freihand 130">
                  <a:extLst>
                    <a:ext uri="{FF2B5EF4-FFF2-40B4-BE49-F238E27FC236}">
                      <a16:creationId xmlns:a16="http://schemas.microsoft.com/office/drawing/2014/main" id="{5BB5964D-1474-40EE-B9B5-ACA2163202D7}"/>
                    </a:ext>
                  </a:extLst>
                </p14:cNvPr>
                <p14:cNvContentPartPr/>
                <p14:nvPr/>
              </p14:nvContentPartPr>
              <p14:xfrm>
                <a:off x="8231867" y="3710227"/>
                <a:ext cx="154080" cy="85320"/>
              </p14:xfrm>
            </p:contentPart>
          </mc:Choice>
          <mc:Fallback>
            <p:pic>
              <p:nvPicPr>
                <p:cNvPr id="131" name="Freihand 130">
                  <a:extLst>
                    <a:ext uri="{FF2B5EF4-FFF2-40B4-BE49-F238E27FC236}">
                      <a16:creationId xmlns:a16="http://schemas.microsoft.com/office/drawing/2014/main" id="{5BB5964D-1474-40EE-B9B5-ACA2163202D7}"/>
                    </a:ext>
                  </a:extLst>
                </p:cNvPr>
                <p:cNvPicPr/>
                <p:nvPr/>
              </p:nvPicPr>
              <p:blipFill>
                <a:blip r:embed="rId221"/>
                <a:stretch>
                  <a:fillRect/>
                </a:stretch>
              </p:blipFill>
              <p:spPr>
                <a:xfrm>
                  <a:off x="8227547" y="3705907"/>
                  <a:ext cx="16272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2" name="Freihand 131">
                  <a:extLst>
                    <a:ext uri="{FF2B5EF4-FFF2-40B4-BE49-F238E27FC236}">
                      <a16:creationId xmlns:a16="http://schemas.microsoft.com/office/drawing/2014/main" id="{B86F162B-F9DF-41CB-860B-818EEC9049CC}"/>
                    </a:ext>
                  </a:extLst>
                </p14:cNvPr>
                <p14:cNvContentPartPr/>
                <p14:nvPr/>
              </p14:nvContentPartPr>
              <p14:xfrm>
                <a:off x="8405027" y="3645067"/>
                <a:ext cx="369720" cy="129600"/>
              </p14:xfrm>
            </p:contentPart>
          </mc:Choice>
          <mc:Fallback>
            <p:pic>
              <p:nvPicPr>
                <p:cNvPr id="132" name="Freihand 131">
                  <a:extLst>
                    <a:ext uri="{FF2B5EF4-FFF2-40B4-BE49-F238E27FC236}">
                      <a16:creationId xmlns:a16="http://schemas.microsoft.com/office/drawing/2014/main" id="{B86F162B-F9DF-41CB-860B-818EEC9049CC}"/>
                    </a:ext>
                  </a:extLst>
                </p:cNvPr>
                <p:cNvPicPr/>
                <p:nvPr/>
              </p:nvPicPr>
              <p:blipFill>
                <a:blip r:embed="rId223"/>
                <a:stretch>
                  <a:fillRect/>
                </a:stretch>
              </p:blipFill>
              <p:spPr>
                <a:xfrm>
                  <a:off x="8400707" y="3640747"/>
                  <a:ext cx="3783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3" name="Freihand 132">
                  <a:extLst>
                    <a:ext uri="{FF2B5EF4-FFF2-40B4-BE49-F238E27FC236}">
                      <a16:creationId xmlns:a16="http://schemas.microsoft.com/office/drawing/2014/main" id="{C1D3E9DF-5DD9-4BF3-AD9D-1ACCC9627989}"/>
                    </a:ext>
                  </a:extLst>
                </p14:cNvPr>
                <p14:cNvContentPartPr/>
                <p14:nvPr/>
              </p14:nvContentPartPr>
              <p14:xfrm>
                <a:off x="8706347" y="3648307"/>
                <a:ext cx="360" cy="360"/>
              </p14:xfrm>
            </p:contentPart>
          </mc:Choice>
          <mc:Fallback>
            <p:pic>
              <p:nvPicPr>
                <p:cNvPr id="133" name="Freihand 132">
                  <a:extLst>
                    <a:ext uri="{FF2B5EF4-FFF2-40B4-BE49-F238E27FC236}">
                      <a16:creationId xmlns:a16="http://schemas.microsoft.com/office/drawing/2014/main" id="{C1D3E9DF-5DD9-4BF3-AD9D-1ACCC9627989}"/>
                    </a:ext>
                  </a:extLst>
                </p:cNvPr>
                <p:cNvPicPr/>
                <p:nvPr/>
              </p:nvPicPr>
              <p:blipFill>
                <a:blip r:embed="rId202"/>
                <a:stretch>
                  <a:fillRect/>
                </a:stretch>
              </p:blipFill>
              <p:spPr>
                <a:xfrm>
                  <a:off x="8702027" y="3643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4" name="Freihand 133">
                  <a:extLst>
                    <a:ext uri="{FF2B5EF4-FFF2-40B4-BE49-F238E27FC236}">
                      <a16:creationId xmlns:a16="http://schemas.microsoft.com/office/drawing/2014/main" id="{54DE096E-BFB5-4932-B693-5605B61DBFF0}"/>
                    </a:ext>
                  </a:extLst>
                </p14:cNvPr>
                <p14:cNvContentPartPr/>
                <p14:nvPr/>
              </p14:nvContentPartPr>
              <p14:xfrm>
                <a:off x="8800307" y="3696547"/>
                <a:ext cx="96120" cy="209520"/>
              </p14:xfrm>
            </p:contentPart>
          </mc:Choice>
          <mc:Fallback>
            <p:pic>
              <p:nvPicPr>
                <p:cNvPr id="134" name="Freihand 133">
                  <a:extLst>
                    <a:ext uri="{FF2B5EF4-FFF2-40B4-BE49-F238E27FC236}">
                      <a16:creationId xmlns:a16="http://schemas.microsoft.com/office/drawing/2014/main" id="{54DE096E-BFB5-4932-B693-5605B61DBFF0}"/>
                    </a:ext>
                  </a:extLst>
                </p:cNvPr>
                <p:cNvPicPr/>
                <p:nvPr/>
              </p:nvPicPr>
              <p:blipFill>
                <a:blip r:embed="rId226"/>
                <a:stretch>
                  <a:fillRect/>
                </a:stretch>
              </p:blipFill>
              <p:spPr>
                <a:xfrm>
                  <a:off x="8795987" y="3692227"/>
                  <a:ext cx="1047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6" name="Freihand 135">
                  <a:extLst>
                    <a:ext uri="{FF2B5EF4-FFF2-40B4-BE49-F238E27FC236}">
                      <a16:creationId xmlns:a16="http://schemas.microsoft.com/office/drawing/2014/main" id="{1BB22091-87D2-42B1-BDE0-C63654DE043E}"/>
                    </a:ext>
                  </a:extLst>
                </p14:cNvPr>
                <p14:cNvContentPartPr/>
                <p14:nvPr/>
              </p14:nvContentPartPr>
              <p14:xfrm>
                <a:off x="9035027" y="3721027"/>
                <a:ext cx="193320" cy="47520"/>
              </p14:xfrm>
            </p:contentPart>
          </mc:Choice>
          <mc:Fallback>
            <p:pic>
              <p:nvPicPr>
                <p:cNvPr id="136" name="Freihand 135">
                  <a:extLst>
                    <a:ext uri="{FF2B5EF4-FFF2-40B4-BE49-F238E27FC236}">
                      <a16:creationId xmlns:a16="http://schemas.microsoft.com/office/drawing/2014/main" id="{1BB22091-87D2-42B1-BDE0-C63654DE043E}"/>
                    </a:ext>
                  </a:extLst>
                </p:cNvPr>
                <p:cNvPicPr/>
                <p:nvPr/>
              </p:nvPicPr>
              <p:blipFill>
                <a:blip r:embed="rId228"/>
                <a:stretch>
                  <a:fillRect/>
                </a:stretch>
              </p:blipFill>
              <p:spPr>
                <a:xfrm>
                  <a:off x="9030707" y="3716707"/>
                  <a:ext cx="20196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7" name="Freihand 136">
                  <a:extLst>
                    <a:ext uri="{FF2B5EF4-FFF2-40B4-BE49-F238E27FC236}">
                      <a16:creationId xmlns:a16="http://schemas.microsoft.com/office/drawing/2014/main" id="{3528EEF2-66D4-43CC-AD36-704A3CFD68AB}"/>
                    </a:ext>
                  </a:extLst>
                </p14:cNvPr>
                <p14:cNvContentPartPr/>
                <p14:nvPr/>
              </p14:nvContentPartPr>
              <p14:xfrm>
                <a:off x="9191627" y="3660907"/>
                <a:ext cx="17280" cy="8640"/>
              </p14:xfrm>
            </p:contentPart>
          </mc:Choice>
          <mc:Fallback>
            <p:pic>
              <p:nvPicPr>
                <p:cNvPr id="137" name="Freihand 136">
                  <a:extLst>
                    <a:ext uri="{FF2B5EF4-FFF2-40B4-BE49-F238E27FC236}">
                      <a16:creationId xmlns:a16="http://schemas.microsoft.com/office/drawing/2014/main" id="{3528EEF2-66D4-43CC-AD36-704A3CFD68AB}"/>
                    </a:ext>
                  </a:extLst>
                </p:cNvPr>
                <p:cNvPicPr/>
                <p:nvPr/>
              </p:nvPicPr>
              <p:blipFill>
                <a:blip r:embed="rId230"/>
                <a:stretch>
                  <a:fillRect/>
                </a:stretch>
              </p:blipFill>
              <p:spPr>
                <a:xfrm>
                  <a:off x="9187307" y="3656587"/>
                  <a:ext cx="259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38" name="Freihand 137">
                  <a:extLst>
                    <a:ext uri="{FF2B5EF4-FFF2-40B4-BE49-F238E27FC236}">
                      <a16:creationId xmlns:a16="http://schemas.microsoft.com/office/drawing/2014/main" id="{3B4A54D5-15F1-4F8B-A8C8-A8DEEBA2D284}"/>
                    </a:ext>
                  </a:extLst>
                </p14:cNvPr>
                <p14:cNvContentPartPr/>
                <p14:nvPr/>
              </p14:nvContentPartPr>
              <p14:xfrm>
                <a:off x="9389267" y="3710587"/>
                <a:ext cx="91080" cy="178200"/>
              </p14:xfrm>
            </p:contentPart>
          </mc:Choice>
          <mc:Fallback>
            <p:pic>
              <p:nvPicPr>
                <p:cNvPr id="138" name="Freihand 137">
                  <a:extLst>
                    <a:ext uri="{FF2B5EF4-FFF2-40B4-BE49-F238E27FC236}">
                      <a16:creationId xmlns:a16="http://schemas.microsoft.com/office/drawing/2014/main" id="{3B4A54D5-15F1-4F8B-A8C8-A8DEEBA2D284}"/>
                    </a:ext>
                  </a:extLst>
                </p:cNvPr>
                <p:cNvPicPr/>
                <p:nvPr/>
              </p:nvPicPr>
              <p:blipFill>
                <a:blip r:embed="rId232"/>
                <a:stretch>
                  <a:fillRect/>
                </a:stretch>
              </p:blipFill>
              <p:spPr>
                <a:xfrm>
                  <a:off x="9384947" y="3706267"/>
                  <a:ext cx="997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39" name="Freihand 138">
                  <a:extLst>
                    <a:ext uri="{FF2B5EF4-FFF2-40B4-BE49-F238E27FC236}">
                      <a16:creationId xmlns:a16="http://schemas.microsoft.com/office/drawing/2014/main" id="{FC17B90A-D7D2-4304-B15B-4E86B6795783}"/>
                    </a:ext>
                  </a:extLst>
                </p14:cNvPr>
                <p14:cNvContentPartPr/>
                <p14:nvPr/>
              </p14:nvContentPartPr>
              <p14:xfrm>
                <a:off x="9496907" y="3707347"/>
                <a:ext cx="109440" cy="86040"/>
              </p14:xfrm>
            </p:contentPart>
          </mc:Choice>
          <mc:Fallback>
            <p:pic>
              <p:nvPicPr>
                <p:cNvPr id="139" name="Freihand 138">
                  <a:extLst>
                    <a:ext uri="{FF2B5EF4-FFF2-40B4-BE49-F238E27FC236}">
                      <a16:creationId xmlns:a16="http://schemas.microsoft.com/office/drawing/2014/main" id="{FC17B90A-D7D2-4304-B15B-4E86B6795783}"/>
                    </a:ext>
                  </a:extLst>
                </p:cNvPr>
                <p:cNvPicPr/>
                <p:nvPr/>
              </p:nvPicPr>
              <p:blipFill>
                <a:blip r:embed="rId234"/>
                <a:stretch>
                  <a:fillRect/>
                </a:stretch>
              </p:blipFill>
              <p:spPr>
                <a:xfrm>
                  <a:off x="9492587" y="3703027"/>
                  <a:ext cx="1180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0" name="Freihand 139">
                  <a:extLst>
                    <a:ext uri="{FF2B5EF4-FFF2-40B4-BE49-F238E27FC236}">
                      <a16:creationId xmlns:a16="http://schemas.microsoft.com/office/drawing/2014/main" id="{A7754E3E-7969-4912-BE85-8D85C7CEE323}"/>
                    </a:ext>
                  </a:extLst>
                </p14:cNvPr>
                <p14:cNvContentPartPr/>
                <p14:nvPr/>
              </p14:nvContentPartPr>
              <p14:xfrm>
                <a:off x="9626867" y="3728947"/>
                <a:ext cx="126000" cy="36360"/>
              </p14:xfrm>
            </p:contentPart>
          </mc:Choice>
          <mc:Fallback>
            <p:pic>
              <p:nvPicPr>
                <p:cNvPr id="140" name="Freihand 139">
                  <a:extLst>
                    <a:ext uri="{FF2B5EF4-FFF2-40B4-BE49-F238E27FC236}">
                      <a16:creationId xmlns:a16="http://schemas.microsoft.com/office/drawing/2014/main" id="{A7754E3E-7969-4912-BE85-8D85C7CEE323}"/>
                    </a:ext>
                  </a:extLst>
                </p:cNvPr>
                <p:cNvPicPr/>
                <p:nvPr/>
              </p:nvPicPr>
              <p:blipFill>
                <a:blip r:embed="rId236"/>
                <a:stretch>
                  <a:fillRect/>
                </a:stretch>
              </p:blipFill>
              <p:spPr>
                <a:xfrm>
                  <a:off x="9622547" y="3724627"/>
                  <a:ext cx="1346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1" name="Freihand 140">
                  <a:extLst>
                    <a:ext uri="{FF2B5EF4-FFF2-40B4-BE49-F238E27FC236}">
                      <a16:creationId xmlns:a16="http://schemas.microsoft.com/office/drawing/2014/main" id="{6E156856-F04E-4D39-BF1F-B2D01F09159B}"/>
                    </a:ext>
                  </a:extLst>
                </p14:cNvPr>
                <p14:cNvContentPartPr/>
                <p14:nvPr/>
              </p14:nvContentPartPr>
              <p14:xfrm>
                <a:off x="9775187" y="3664507"/>
                <a:ext cx="131400" cy="108720"/>
              </p14:xfrm>
            </p:contentPart>
          </mc:Choice>
          <mc:Fallback>
            <p:pic>
              <p:nvPicPr>
                <p:cNvPr id="141" name="Freihand 140">
                  <a:extLst>
                    <a:ext uri="{FF2B5EF4-FFF2-40B4-BE49-F238E27FC236}">
                      <a16:creationId xmlns:a16="http://schemas.microsoft.com/office/drawing/2014/main" id="{6E156856-F04E-4D39-BF1F-B2D01F09159B}"/>
                    </a:ext>
                  </a:extLst>
                </p:cNvPr>
                <p:cNvPicPr/>
                <p:nvPr/>
              </p:nvPicPr>
              <p:blipFill>
                <a:blip r:embed="rId238"/>
                <a:stretch>
                  <a:fillRect/>
                </a:stretch>
              </p:blipFill>
              <p:spPr>
                <a:xfrm>
                  <a:off x="9770867" y="3660187"/>
                  <a:ext cx="1400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2" name="Freihand 141">
                  <a:extLst>
                    <a:ext uri="{FF2B5EF4-FFF2-40B4-BE49-F238E27FC236}">
                      <a16:creationId xmlns:a16="http://schemas.microsoft.com/office/drawing/2014/main" id="{4F585274-3A10-495F-AF5E-5188092A4F6E}"/>
                    </a:ext>
                  </a:extLst>
                </p14:cNvPr>
                <p14:cNvContentPartPr/>
                <p14:nvPr/>
              </p14:nvContentPartPr>
              <p14:xfrm>
                <a:off x="9900827" y="3640387"/>
                <a:ext cx="118800" cy="285480"/>
              </p14:xfrm>
            </p:contentPart>
          </mc:Choice>
          <mc:Fallback>
            <p:pic>
              <p:nvPicPr>
                <p:cNvPr id="142" name="Freihand 141">
                  <a:extLst>
                    <a:ext uri="{FF2B5EF4-FFF2-40B4-BE49-F238E27FC236}">
                      <a16:creationId xmlns:a16="http://schemas.microsoft.com/office/drawing/2014/main" id="{4F585274-3A10-495F-AF5E-5188092A4F6E}"/>
                    </a:ext>
                  </a:extLst>
                </p:cNvPr>
                <p:cNvPicPr/>
                <p:nvPr/>
              </p:nvPicPr>
              <p:blipFill>
                <a:blip r:embed="rId240"/>
                <a:stretch>
                  <a:fillRect/>
                </a:stretch>
              </p:blipFill>
              <p:spPr>
                <a:xfrm>
                  <a:off x="9896507" y="3636067"/>
                  <a:ext cx="12744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3" name="Freihand 142">
                  <a:extLst>
                    <a:ext uri="{FF2B5EF4-FFF2-40B4-BE49-F238E27FC236}">
                      <a16:creationId xmlns:a16="http://schemas.microsoft.com/office/drawing/2014/main" id="{992F10FE-2ACC-4E37-BC84-8C87E9045D91}"/>
                    </a:ext>
                  </a:extLst>
                </p14:cNvPr>
                <p14:cNvContentPartPr/>
                <p14:nvPr/>
              </p14:nvContentPartPr>
              <p14:xfrm>
                <a:off x="9824147" y="3510787"/>
                <a:ext cx="267840" cy="61920"/>
              </p14:xfrm>
            </p:contentPart>
          </mc:Choice>
          <mc:Fallback>
            <p:pic>
              <p:nvPicPr>
                <p:cNvPr id="143" name="Freihand 142">
                  <a:extLst>
                    <a:ext uri="{FF2B5EF4-FFF2-40B4-BE49-F238E27FC236}">
                      <a16:creationId xmlns:a16="http://schemas.microsoft.com/office/drawing/2014/main" id="{992F10FE-2ACC-4E37-BC84-8C87E9045D91}"/>
                    </a:ext>
                  </a:extLst>
                </p:cNvPr>
                <p:cNvPicPr/>
                <p:nvPr/>
              </p:nvPicPr>
              <p:blipFill>
                <a:blip r:embed="rId242"/>
                <a:stretch>
                  <a:fillRect/>
                </a:stretch>
              </p:blipFill>
              <p:spPr>
                <a:xfrm>
                  <a:off x="9819827" y="3506467"/>
                  <a:ext cx="2764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4" name="Freihand 143">
                  <a:extLst>
                    <a:ext uri="{FF2B5EF4-FFF2-40B4-BE49-F238E27FC236}">
                      <a16:creationId xmlns:a16="http://schemas.microsoft.com/office/drawing/2014/main" id="{01A82B9C-F242-4182-A030-C92AFB8C3C5C}"/>
                    </a:ext>
                  </a:extLst>
                </p14:cNvPr>
                <p14:cNvContentPartPr/>
                <p14:nvPr/>
              </p14:nvContentPartPr>
              <p14:xfrm>
                <a:off x="10073267" y="3741907"/>
                <a:ext cx="20520" cy="71280"/>
              </p14:xfrm>
            </p:contentPart>
          </mc:Choice>
          <mc:Fallback>
            <p:pic>
              <p:nvPicPr>
                <p:cNvPr id="144" name="Freihand 143">
                  <a:extLst>
                    <a:ext uri="{FF2B5EF4-FFF2-40B4-BE49-F238E27FC236}">
                      <a16:creationId xmlns:a16="http://schemas.microsoft.com/office/drawing/2014/main" id="{01A82B9C-F242-4182-A030-C92AFB8C3C5C}"/>
                    </a:ext>
                  </a:extLst>
                </p:cNvPr>
                <p:cNvPicPr/>
                <p:nvPr/>
              </p:nvPicPr>
              <p:blipFill>
                <a:blip r:embed="rId244"/>
                <a:stretch>
                  <a:fillRect/>
                </a:stretch>
              </p:blipFill>
              <p:spPr>
                <a:xfrm>
                  <a:off x="10068947" y="3737587"/>
                  <a:ext cx="29160" cy="79920"/>
                </a:xfrm>
                <a:prstGeom prst="rect">
                  <a:avLst/>
                </a:prstGeom>
              </p:spPr>
            </p:pic>
          </mc:Fallback>
        </mc:AlternateContent>
      </p:grpSp>
    </p:spTree>
    <p:extLst>
      <p:ext uri="{BB962C8B-B14F-4D97-AF65-F5344CB8AC3E}">
        <p14:creationId xmlns:p14="http://schemas.microsoft.com/office/powerpoint/2010/main" val="7740451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BFD89-799B-CE58-7170-6B77A6E112A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B80BE2B-0C34-F965-8EE1-666487D9B16E}"/>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Internal Economies of Scale</a:t>
            </a:r>
          </a:p>
        </p:txBody>
      </p:sp>
      <p:sp>
        <p:nvSpPr>
          <p:cNvPr id="9" name="Textfeld 8">
            <a:extLst>
              <a:ext uri="{FF2B5EF4-FFF2-40B4-BE49-F238E27FC236}">
                <a16:creationId xmlns:a16="http://schemas.microsoft.com/office/drawing/2014/main" id="{DA1E2B85-F77D-7831-79B0-FD2AE1DCB5E6}"/>
              </a:ext>
            </a:extLst>
          </p:cNvPr>
          <p:cNvSpPr txBox="1"/>
          <p:nvPr/>
        </p:nvSpPr>
        <p:spPr>
          <a:xfrm>
            <a:off x="242048" y="5044392"/>
            <a:ext cx="8553036" cy="856137"/>
          </a:xfrm>
          <a:prstGeom prst="rect">
            <a:avLst/>
          </a:prstGeom>
          <a:noFill/>
        </p:spPr>
        <p:txBody>
          <a:bodyPr wrap="square" rtlCol="0">
            <a:noAutofit/>
          </a:bodyPr>
          <a:lstStyle/>
          <a:p>
            <a:r>
              <a:rPr lang="en-US" sz="2400" dirty="0"/>
              <a:t>Due to the fixed cost degression, the average costs decrease with increasing output quantity, but are above the marginal costs (e.g. with constant marginal costs).</a:t>
            </a:r>
            <a:endParaRPr lang="de-DE" sz="2000" dirty="0"/>
          </a:p>
        </p:txBody>
      </p:sp>
      <p:cxnSp>
        <p:nvCxnSpPr>
          <p:cNvPr id="6" name="Gerade Verbindung mit Pfeil 5">
            <a:extLst>
              <a:ext uri="{FF2B5EF4-FFF2-40B4-BE49-F238E27FC236}">
                <a16:creationId xmlns:a16="http://schemas.microsoft.com/office/drawing/2014/main" id="{9471CEEE-8C3E-C436-726E-B7996E1A1F9F}"/>
              </a:ext>
            </a:extLst>
          </p:cNvPr>
          <p:cNvCxnSpPr/>
          <p:nvPr/>
        </p:nvCxnSpPr>
        <p:spPr>
          <a:xfrm flipV="1">
            <a:off x="2999656"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B3C7951-6F1B-AD95-A4C1-8ADC5291F093}"/>
              </a:ext>
            </a:extLst>
          </p:cNvPr>
          <p:cNvCxnSpPr>
            <a:cxnSpLocks/>
          </p:cNvCxnSpPr>
          <p:nvPr/>
        </p:nvCxnSpPr>
        <p:spPr>
          <a:xfrm>
            <a:off x="2999656" y="4562374"/>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r Verbinder 7">
            <a:extLst>
              <a:ext uri="{FF2B5EF4-FFF2-40B4-BE49-F238E27FC236}">
                <a16:creationId xmlns:a16="http://schemas.microsoft.com/office/drawing/2014/main" id="{DD22FB98-5831-54E6-5336-912C090D1B59}"/>
              </a:ext>
            </a:extLst>
          </p:cNvPr>
          <p:cNvCxnSpPr>
            <a:cxnSpLocks/>
          </p:cNvCxnSpPr>
          <p:nvPr/>
        </p:nvCxnSpPr>
        <p:spPr>
          <a:xfrm flipV="1">
            <a:off x="3004430" y="3408886"/>
            <a:ext cx="4387715" cy="65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Freihandform: Form 9">
            <a:extLst>
              <a:ext uri="{FF2B5EF4-FFF2-40B4-BE49-F238E27FC236}">
                <a16:creationId xmlns:a16="http://schemas.microsoft.com/office/drawing/2014/main" id="{D4472508-26EF-952C-5484-4537143EFEEA}"/>
              </a:ext>
            </a:extLst>
          </p:cNvPr>
          <p:cNvSpPr/>
          <p:nvPr/>
        </p:nvSpPr>
        <p:spPr>
          <a:xfrm>
            <a:off x="3112168" y="1155033"/>
            <a:ext cx="3657600" cy="2081463"/>
          </a:xfrm>
          <a:custGeom>
            <a:avLst/>
            <a:gdLst>
              <a:gd name="connsiteX0" fmla="*/ 0 w 3657600"/>
              <a:gd name="connsiteY0" fmla="*/ 0 h 2081463"/>
              <a:gd name="connsiteX1" fmla="*/ 1251285 w 3657600"/>
              <a:gd name="connsiteY1" fmla="*/ 1600200 h 2081463"/>
              <a:gd name="connsiteX2" fmla="*/ 3657600 w 3657600"/>
              <a:gd name="connsiteY2" fmla="*/ 2081463 h 2081463"/>
            </a:gdLst>
            <a:ahLst/>
            <a:cxnLst>
              <a:cxn ang="0">
                <a:pos x="connsiteX0" y="connsiteY0"/>
              </a:cxn>
              <a:cxn ang="0">
                <a:pos x="connsiteX1" y="connsiteY1"/>
              </a:cxn>
              <a:cxn ang="0">
                <a:pos x="connsiteX2" y="connsiteY2"/>
              </a:cxn>
            </a:cxnLst>
            <a:rect l="l" t="t" r="r" b="b"/>
            <a:pathLst>
              <a:path w="3657600" h="2081463">
                <a:moveTo>
                  <a:pt x="0" y="0"/>
                </a:moveTo>
                <a:cubicBezTo>
                  <a:pt x="320842" y="626645"/>
                  <a:pt x="641685" y="1253290"/>
                  <a:pt x="1251285" y="1600200"/>
                </a:cubicBezTo>
                <a:cubicBezTo>
                  <a:pt x="1860885" y="1947110"/>
                  <a:pt x="2759242" y="2014286"/>
                  <a:pt x="3657600" y="20814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95CD0452-FF52-D78E-2222-569097CC6E8B}"/>
              </a:ext>
            </a:extLst>
          </p:cNvPr>
          <p:cNvSpPr txBox="1"/>
          <p:nvPr/>
        </p:nvSpPr>
        <p:spPr>
          <a:xfrm>
            <a:off x="5323019" y="2726170"/>
            <a:ext cx="2416432" cy="369332"/>
          </a:xfrm>
          <a:prstGeom prst="rect">
            <a:avLst/>
          </a:prstGeom>
          <a:noFill/>
        </p:spPr>
        <p:txBody>
          <a:bodyPr wrap="none" rtlCol="0">
            <a:spAutoFit/>
          </a:bodyPr>
          <a:lstStyle/>
          <a:p>
            <a:pPr algn="ctr"/>
            <a:r>
              <a:rPr lang="de-DE" b="1" dirty="0"/>
              <a:t>DK(x)=KF/</a:t>
            </a:r>
            <a:r>
              <a:rPr lang="de-DE" b="1" dirty="0" err="1"/>
              <a:t>x+k</a:t>
            </a:r>
            <a:r>
              <a:rPr lang="de-DE" b="1" dirty="0"/>
              <a:t>=KF/</a:t>
            </a:r>
            <a:r>
              <a:rPr lang="de-DE" b="1" dirty="0" err="1"/>
              <a:t>x+GK</a:t>
            </a:r>
            <a:endParaRPr lang="de-DE" b="1" dirty="0"/>
          </a:p>
        </p:txBody>
      </p:sp>
      <p:sp>
        <p:nvSpPr>
          <p:cNvPr id="12" name="Textfeld 11">
            <a:extLst>
              <a:ext uri="{FF2B5EF4-FFF2-40B4-BE49-F238E27FC236}">
                <a16:creationId xmlns:a16="http://schemas.microsoft.com/office/drawing/2014/main" id="{EAE70BFC-4F58-4E73-0D66-2909C4BF55AE}"/>
              </a:ext>
            </a:extLst>
          </p:cNvPr>
          <p:cNvSpPr txBox="1"/>
          <p:nvPr/>
        </p:nvSpPr>
        <p:spPr>
          <a:xfrm>
            <a:off x="7449984" y="3224220"/>
            <a:ext cx="2823570" cy="369332"/>
          </a:xfrm>
          <a:prstGeom prst="rect">
            <a:avLst/>
          </a:prstGeom>
          <a:noFill/>
        </p:spPr>
        <p:txBody>
          <a:bodyPr wrap="square" rtlCol="0">
            <a:spAutoFit/>
          </a:bodyPr>
          <a:lstStyle/>
          <a:p>
            <a:r>
              <a:rPr lang="de-DE" b="1" dirty="0"/>
              <a:t>GK=</a:t>
            </a:r>
            <a:r>
              <a:rPr lang="de-DE" b="1" dirty="0" err="1"/>
              <a:t>dK</a:t>
            </a:r>
            <a:r>
              <a:rPr lang="de-DE" b="1" dirty="0"/>
              <a:t>/dx=K‘(x)=k</a:t>
            </a:r>
          </a:p>
        </p:txBody>
      </p:sp>
      <p:sp>
        <p:nvSpPr>
          <p:cNvPr id="13" name="Textfeld 12">
            <a:extLst>
              <a:ext uri="{FF2B5EF4-FFF2-40B4-BE49-F238E27FC236}">
                <a16:creationId xmlns:a16="http://schemas.microsoft.com/office/drawing/2014/main" id="{7B051857-B798-E99C-5271-2A32EA878E5B}"/>
              </a:ext>
            </a:extLst>
          </p:cNvPr>
          <p:cNvSpPr txBox="1"/>
          <p:nvPr/>
        </p:nvSpPr>
        <p:spPr>
          <a:xfrm>
            <a:off x="7763544" y="4551131"/>
            <a:ext cx="284052" cy="369332"/>
          </a:xfrm>
          <a:prstGeom prst="rect">
            <a:avLst/>
          </a:prstGeom>
          <a:noFill/>
        </p:spPr>
        <p:txBody>
          <a:bodyPr wrap="none" rtlCol="0">
            <a:spAutoFit/>
          </a:bodyPr>
          <a:lstStyle/>
          <a:p>
            <a:r>
              <a:rPr lang="de-DE" dirty="0"/>
              <a:t>x</a:t>
            </a:r>
          </a:p>
        </p:txBody>
      </p:sp>
      <p:sp>
        <p:nvSpPr>
          <p:cNvPr id="14" name="Textfeld 13">
            <a:extLst>
              <a:ext uri="{FF2B5EF4-FFF2-40B4-BE49-F238E27FC236}">
                <a16:creationId xmlns:a16="http://schemas.microsoft.com/office/drawing/2014/main" id="{DA16DBFE-6E3C-094D-1E97-54152A507D4E}"/>
              </a:ext>
            </a:extLst>
          </p:cNvPr>
          <p:cNvSpPr txBox="1"/>
          <p:nvPr/>
        </p:nvSpPr>
        <p:spPr>
          <a:xfrm>
            <a:off x="2548892" y="926351"/>
            <a:ext cx="450764" cy="646331"/>
          </a:xfrm>
          <a:prstGeom prst="rect">
            <a:avLst/>
          </a:prstGeom>
          <a:noFill/>
        </p:spPr>
        <p:txBody>
          <a:bodyPr wrap="none" rtlCol="0">
            <a:spAutoFit/>
          </a:bodyPr>
          <a:lstStyle/>
          <a:p>
            <a:r>
              <a:rPr lang="de-DE" dirty="0"/>
              <a:t>DK</a:t>
            </a:r>
          </a:p>
          <a:p>
            <a:r>
              <a:rPr lang="de-DE" dirty="0"/>
              <a:t>GK</a:t>
            </a:r>
          </a:p>
        </p:txBody>
      </p:sp>
      <p:sp>
        <p:nvSpPr>
          <p:cNvPr id="17" name="Rechteck 16">
            <a:extLst>
              <a:ext uri="{FF2B5EF4-FFF2-40B4-BE49-F238E27FC236}">
                <a16:creationId xmlns:a16="http://schemas.microsoft.com/office/drawing/2014/main" id="{EA1518CE-E3A6-5D2D-BAA3-DDE3B1BE428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41" name="Gruppieren 40">
            <a:extLst>
              <a:ext uri="{FF2B5EF4-FFF2-40B4-BE49-F238E27FC236}">
                <a16:creationId xmlns:a16="http://schemas.microsoft.com/office/drawing/2014/main" id="{1BA7B37A-DBB9-432D-A498-2D6D4B300D49}"/>
              </a:ext>
            </a:extLst>
          </p:cNvPr>
          <p:cNvGrpSpPr/>
          <p:nvPr/>
        </p:nvGrpSpPr>
        <p:grpSpPr>
          <a:xfrm>
            <a:off x="6574067" y="364027"/>
            <a:ext cx="4501440" cy="2269080"/>
            <a:chOff x="6574067" y="364027"/>
            <a:chExt cx="4501440" cy="2269080"/>
          </a:xfrm>
        </p:grpSpPr>
        <mc:AlternateContent xmlns:mc="http://schemas.openxmlformats.org/markup-compatibility/2006" xmlns:p14="http://schemas.microsoft.com/office/powerpoint/2010/main">
          <mc:Choice Requires="p14">
            <p:contentPart p14:bwMode="auto" r:id="rId3">
              <p14:nvContentPartPr>
                <p14:cNvPr id="16" name="Freihand 15">
                  <a:extLst>
                    <a:ext uri="{FF2B5EF4-FFF2-40B4-BE49-F238E27FC236}">
                      <a16:creationId xmlns:a16="http://schemas.microsoft.com/office/drawing/2014/main" id="{718BE591-061E-496E-9019-A6793233DD59}"/>
                    </a:ext>
                  </a:extLst>
                </p14:cNvPr>
                <p14:cNvContentPartPr/>
                <p14:nvPr/>
              </p14:nvContentPartPr>
              <p14:xfrm>
                <a:off x="6859547" y="1580107"/>
                <a:ext cx="378000" cy="229680"/>
              </p14:xfrm>
            </p:contentPart>
          </mc:Choice>
          <mc:Fallback xmlns="">
            <p:pic>
              <p:nvPicPr>
                <p:cNvPr id="16" name="Freihand 15">
                  <a:extLst>
                    <a:ext uri="{FF2B5EF4-FFF2-40B4-BE49-F238E27FC236}">
                      <a16:creationId xmlns:a16="http://schemas.microsoft.com/office/drawing/2014/main" id="{718BE591-061E-496E-9019-A6793233DD59}"/>
                    </a:ext>
                  </a:extLst>
                </p:cNvPr>
                <p:cNvPicPr/>
                <p:nvPr/>
              </p:nvPicPr>
              <p:blipFill>
                <a:blip r:embed="rId4"/>
                <a:stretch>
                  <a:fillRect/>
                </a:stretch>
              </p:blipFill>
              <p:spPr>
                <a:xfrm>
                  <a:off x="6855227" y="1575787"/>
                  <a:ext cx="38664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8" name="Freihand 17">
                  <a:extLst>
                    <a:ext uri="{FF2B5EF4-FFF2-40B4-BE49-F238E27FC236}">
                      <a16:creationId xmlns:a16="http://schemas.microsoft.com/office/drawing/2014/main" id="{0F40CC3E-82EA-48DD-B477-64E37F7E5F3A}"/>
                    </a:ext>
                  </a:extLst>
                </p14:cNvPr>
                <p14:cNvContentPartPr/>
                <p14:nvPr/>
              </p14:nvContentPartPr>
              <p14:xfrm>
                <a:off x="7223867" y="1373467"/>
                <a:ext cx="256320" cy="244080"/>
              </p14:xfrm>
            </p:contentPart>
          </mc:Choice>
          <mc:Fallback xmlns="">
            <p:pic>
              <p:nvPicPr>
                <p:cNvPr id="18" name="Freihand 17">
                  <a:extLst>
                    <a:ext uri="{FF2B5EF4-FFF2-40B4-BE49-F238E27FC236}">
                      <a16:creationId xmlns:a16="http://schemas.microsoft.com/office/drawing/2014/main" id="{0F40CC3E-82EA-48DD-B477-64E37F7E5F3A}"/>
                    </a:ext>
                  </a:extLst>
                </p:cNvPr>
                <p:cNvPicPr/>
                <p:nvPr/>
              </p:nvPicPr>
              <p:blipFill>
                <a:blip r:embed="rId6"/>
                <a:stretch>
                  <a:fillRect/>
                </a:stretch>
              </p:blipFill>
              <p:spPr>
                <a:xfrm>
                  <a:off x="7219547" y="1369147"/>
                  <a:ext cx="26496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 name="Freihand 1">
                  <a:extLst>
                    <a:ext uri="{FF2B5EF4-FFF2-40B4-BE49-F238E27FC236}">
                      <a16:creationId xmlns:a16="http://schemas.microsoft.com/office/drawing/2014/main" id="{CB4ADD2E-FA52-43F1-8577-4167A8548CF1}"/>
                    </a:ext>
                  </a:extLst>
                </p14:cNvPr>
                <p14:cNvContentPartPr/>
                <p14:nvPr/>
              </p14:nvContentPartPr>
              <p14:xfrm>
                <a:off x="6733907" y="2267347"/>
                <a:ext cx="386640" cy="309960"/>
              </p14:xfrm>
            </p:contentPart>
          </mc:Choice>
          <mc:Fallback xmlns="">
            <p:pic>
              <p:nvPicPr>
                <p:cNvPr id="2" name="Freihand 1">
                  <a:extLst>
                    <a:ext uri="{FF2B5EF4-FFF2-40B4-BE49-F238E27FC236}">
                      <a16:creationId xmlns:a16="http://schemas.microsoft.com/office/drawing/2014/main" id="{CB4ADD2E-FA52-43F1-8577-4167A8548CF1}"/>
                    </a:ext>
                  </a:extLst>
                </p:cNvPr>
                <p:cNvPicPr/>
                <p:nvPr/>
              </p:nvPicPr>
              <p:blipFill>
                <a:blip r:embed="rId8"/>
                <a:stretch>
                  <a:fillRect/>
                </a:stretch>
              </p:blipFill>
              <p:spPr>
                <a:xfrm>
                  <a:off x="6729587" y="2263027"/>
                  <a:ext cx="39528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 name="Freihand 2">
                  <a:extLst>
                    <a:ext uri="{FF2B5EF4-FFF2-40B4-BE49-F238E27FC236}">
                      <a16:creationId xmlns:a16="http://schemas.microsoft.com/office/drawing/2014/main" id="{759EE885-3FFF-47DF-89F7-EA03B5BC3D62}"/>
                    </a:ext>
                  </a:extLst>
                </p14:cNvPr>
                <p14:cNvContentPartPr/>
                <p14:nvPr/>
              </p14:nvContentPartPr>
              <p14:xfrm>
                <a:off x="6574067" y="2333947"/>
                <a:ext cx="379080" cy="299160"/>
              </p14:xfrm>
            </p:contentPart>
          </mc:Choice>
          <mc:Fallback xmlns="">
            <p:pic>
              <p:nvPicPr>
                <p:cNvPr id="3" name="Freihand 2">
                  <a:extLst>
                    <a:ext uri="{FF2B5EF4-FFF2-40B4-BE49-F238E27FC236}">
                      <a16:creationId xmlns:a16="http://schemas.microsoft.com/office/drawing/2014/main" id="{759EE885-3FFF-47DF-89F7-EA03B5BC3D62}"/>
                    </a:ext>
                  </a:extLst>
                </p:cNvPr>
                <p:cNvPicPr/>
                <p:nvPr/>
              </p:nvPicPr>
              <p:blipFill>
                <a:blip r:embed="rId10"/>
                <a:stretch>
                  <a:fillRect/>
                </a:stretch>
              </p:blipFill>
              <p:spPr>
                <a:xfrm>
                  <a:off x="6569747" y="2329627"/>
                  <a:ext cx="38772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 name="Freihand 4">
                  <a:extLst>
                    <a:ext uri="{FF2B5EF4-FFF2-40B4-BE49-F238E27FC236}">
                      <a16:creationId xmlns:a16="http://schemas.microsoft.com/office/drawing/2014/main" id="{C7D584A7-7368-4133-81A5-32389F2103FB}"/>
                    </a:ext>
                  </a:extLst>
                </p14:cNvPr>
                <p14:cNvContentPartPr/>
                <p14:nvPr/>
              </p14:nvContentPartPr>
              <p14:xfrm>
                <a:off x="7480907" y="2021467"/>
                <a:ext cx="15120" cy="167400"/>
              </p14:xfrm>
            </p:contentPart>
          </mc:Choice>
          <mc:Fallback xmlns="">
            <p:pic>
              <p:nvPicPr>
                <p:cNvPr id="5" name="Freihand 4">
                  <a:extLst>
                    <a:ext uri="{FF2B5EF4-FFF2-40B4-BE49-F238E27FC236}">
                      <a16:creationId xmlns:a16="http://schemas.microsoft.com/office/drawing/2014/main" id="{C7D584A7-7368-4133-81A5-32389F2103FB}"/>
                    </a:ext>
                  </a:extLst>
                </p:cNvPr>
                <p:cNvPicPr/>
                <p:nvPr/>
              </p:nvPicPr>
              <p:blipFill>
                <a:blip r:embed="rId12"/>
                <a:stretch>
                  <a:fillRect/>
                </a:stretch>
              </p:blipFill>
              <p:spPr>
                <a:xfrm>
                  <a:off x="7476587" y="2017147"/>
                  <a:ext cx="2376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Freihand 14">
                  <a:extLst>
                    <a:ext uri="{FF2B5EF4-FFF2-40B4-BE49-F238E27FC236}">
                      <a16:creationId xmlns:a16="http://schemas.microsoft.com/office/drawing/2014/main" id="{51632BFD-5142-4E55-8F3F-BA8F1B837D1C}"/>
                    </a:ext>
                  </a:extLst>
                </p14:cNvPr>
                <p14:cNvContentPartPr/>
                <p14:nvPr/>
              </p14:nvContentPartPr>
              <p14:xfrm>
                <a:off x="7345547" y="1963507"/>
                <a:ext cx="250560" cy="221400"/>
              </p14:xfrm>
            </p:contentPart>
          </mc:Choice>
          <mc:Fallback xmlns="">
            <p:pic>
              <p:nvPicPr>
                <p:cNvPr id="15" name="Freihand 14">
                  <a:extLst>
                    <a:ext uri="{FF2B5EF4-FFF2-40B4-BE49-F238E27FC236}">
                      <a16:creationId xmlns:a16="http://schemas.microsoft.com/office/drawing/2014/main" id="{51632BFD-5142-4E55-8F3F-BA8F1B837D1C}"/>
                    </a:ext>
                  </a:extLst>
                </p:cNvPr>
                <p:cNvPicPr/>
                <p:nvPr/>
              </p:nvPicPr>
              <p:blipFill>
                <a:blip r:embed="rId14"/>
                <a:stretch>
                  <a:fillRect/>
                </a:stretch>
              </p:blipFill>
              <p:spPr>
                <a:xfrm>
                  <a:off x="7341227" y="1959187"/>
                  <a:ext cx="2592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Freihand 18">
                  <a:extLst>
                    <a:ext uri="{FF2B5EF4-FFF2-40B4-BE49-F238E27FC236}">
                      <a16:creationId xmlns:a16="http://schemas.microsoft.com/office/drawing/2014/main" id="{D16979C4-C89C-4367-A33D-15D336290817}"/>
                    </a:ext>
                  </a:extLst>
                </p14:cNvPr>
                <p14:cNvContentPartPr/>
                <p14:nvPr/>
              </p14:nvContentPartPr>
              <p14:xfrm>
                <a:off x="7660547" y="1939027"/>
                <a:ext cx="136440" cy="136440"/>
              </p14:xfrm>
            </p:contentPart>
          </mc:Choice>
          <mc:Fallback xmlns="">
            <p:pic>
              <p:nvPicPr>
                <p:cNvPr id="19" name="Freihand 18">
                  <a:extLst>
                    <a:ext uri="{FF2B5EF4-FFF2-40B4-BE49-F238E27FC236}">
                      <a16:creationId xmlns:a16="http://schemas.microsoft.com/office/drawing/2014/main" id="{D16979C4-C89C-4367-A33D-15D336290817}"/>
                    </a:ext>
                  </a:extLst>
                </p:cNvPr>
                <p:cNvPicPr/>
                <p:nvPr/>
              </p:nvPicPr>
              <p:blipFill>
                <a:blip r:embed="rId16"/>
                <a:stretch>
                  <a:fillRect/>
                </a:stretch>
              </p:blipFill>
              <p:spPr>
                <a:xfrm>
                  <a:off x="7656227" y="1934707"/>
                  <a:ext cx="1450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2" name="Freihand 21">
                  <a:extLst>
                    <a:ext uri="{FF2B5EF4-FFF2-40B4-BE49-F238E27FC236}">
                      <a16:creationId xmlns:a16="http://schemas.microsoft.com/office/drawing/2014/main" id="{13295364-7F8B-4AC6-BEE7-2B1B547318F6}"/>
                    </a:ext>
                  </a:extLst>
                </p14:cNvPr>
                <p14:cNvContentPartPr/>
                <p14:nvPr/>
              </p14:nvContentPartPr>
              <p14:xfrm>
                <a:off x="7835867" y="1891507"/>
                <a:ext cx="104040" cy="89280"/>
              </p14:xfrm>
            </p:contentPart>
          </mc:Choice>
          <mc:Fallback xmlns="">
            <p:pic>
              <p:nvPicPr>
                <p:cNvPr id="22" name="Freihand 21">
                  <a:extLst>
                    <a:ext uri="{FF2B5EF4-FFF2-40B4-BE49-F238E27FC236}">
                      <a16:creationId xmlns:a16="http://schemas.microsoft.com/office/drawing/2014/main" id="{13295364-7F8B-4AC6-BEE7-2B1B547318F6}"/>
                    </a:ext>
                  </a:extLst>
                </p:cNvPr>
                <p:cNvPicPr/>
                <p:nvPr/>
              </p:nvPicPr>
              <p:blipFill>
                <a:blip r:embed="rId18"/>
                <a:stretch>
                  <a:fillRect/>
                </a:stretch>
              </p:blipFill>
              <p:spPr>
                <a:xfrm>
                  <a:off x="7831547" y="1887187"/>
                  <a:ext cx="1126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3" name="Freihand 22">
                  <a:extLst>
                    <a:ext uri="{FF2B5EF4-FFF2-40B4-BE49-F238E27FC236}">
                      <a16:creationId xmlns:a16="http://schemas.microsoft.com/office/drawing/2014/main" id="{4D5349DC-06EA-4775-935F-25991339C805}"/>
                    </a:ext>
                  </a:extLst>
                </p14:cNvPr>
                <p14:cNvContentPartPr/>
                <p14:nvPr/>
              </p14:nvContentPartPr>
              <p14:xfrm>
                <a:off x="7964747" y="1765147"/>
                <a:ext cx="217800" cy="165960"/>
              </p14:xfrm>
            </p:contentPart>
          </mc:Choice>
          <mc:Fallback xmlns="">
            <p:pic>
              <p:nvPicPr>
                <p:cNvPr id="23" name="Freihand 22">
                  <a:extLst>
                    <a:ext uri="{FF2B5EF4-FFF2-40B4-BE49-F238E27FC236}">
                      <a16:creationId xmlns:a16="http://schemas.microsoft.com/office/drawing/2014/main" id="{4D5349DC-06EA-4775-935F-25991339C805}"/>
                    </a:ext>
                  </a:extLst>
                </p:cNvPr>
                <p:cNvPicPr/>
                <p:nvPr/>
              </p:nvPicPr>
              <p:blipFill>
                <a:blip r:embed="rId20"/>
                <a:stretch>
                  <a:fillRect/>
                </a:stretch>
              </p:blipFill>
              <p:spPr>
                <a:xfrm>
                  <a:off x="7960427" y="1760827"/>
                  <a:ext cx="22644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4" name="Freihand 23">
                  <a:extLst>
                    <a:ext uri="{FF2B5EF4-FFF2-40B4-BE49-F238E27FC236}">
                      <a16:creationId xmlns:a16="http://schemas.microsoft.com/office/drawing/2014/main" id="{DCF7F8F5-E793-4AF0-91FE-DED3A48C5320}"/>
                    </a:ext>
                  </a:extLst>
                </p14:cNvPr>
                <p14:cNvContentPartPr/>
                <p14:nvPr/>
              </p14:nvContentPartPr>
              <p14:xfrm>
                <a:off x="8186867" y="1719427"/>
                <a:ext cx="127080" cy="106920"/>
              </p14:xfrm>
            </p:contentPart>
          </mc:Choice>
          <mc:Fallback xmlns="">
            <p:pic>
              <p:nvPicPr>
                <p:cNvPr id="24" name="Freihand 23">
                  <a:extLst>
                    <a:ext uri="{FF2B5EF4-FFF2-40B4-BE49-F238E27FC236}">
                      <a16:creationId xmlns:a16="http://schemas.microsoft.com/office/drawing/2014/main" id="{DCF7F8F5-E793-4AF0-91FE-DED3A48C5320}"/>
                    </a:ext>
                  </a:extLst>
                </p:cNvPr>
                <p:cNvPicPr/>
                <p:nvPr/>
              </p:nvPicPr>
              <p:blipFill>
                <a:blip r:embed="rId22"/>
                <a:stretch>
                  <a:fillRect/>
                </a:stretch>
              </p:blipFill>
              <p:spPr>
                <a:xfrm>
                  <a:off x="8182547" y="1715107"/>
                  <a:ext cx="1357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5" name="Freihand 24">
                  <a:extLst>
                    <a:ext uri="{FF2B5EF4-FFF2-40B4-BE49-F238E27FC236}">
                      <a16:creationId xmlns:a16="http://schemas.microsoft.com/office/drawing/2014/main" id="{16DCD206-0E32-4E3B-84AC-B007F4D3E87A}"/>
                    </a:ext>
                  </a:extLst>
                </p14:cNvPr>
                <p14:cNvContentPartPr/>
                <p14:nvPr/>
              </p14:nvContentPartPr>
              <p14:xfrm>
                <a:off x="8335547" y="1636987"/>
                <a:ext cx="221760" cy="83520"/>
              </p14:xfrm>
            </p:contentPart>
          </mc:Choice>
          <mc:Fallback xmlns="">
            <p:pic>
              <p:nvPicPr>
                <p:cNvPr id="25" name="Freihand 24">
                  <a:extLst>
                    <a:ext uri="{FF2B5EF4-FFF2-40B4-BE49-F238E27FC236}">
                      <a16:creationId xmlns:a16="http://schemas.microsoft.com/office/drawing/2014/main" id="{16DCD206-0E32-4E3B-84AC-B007F4D3E87A}"/>
                    </a:ext>
                  </a:extLst>
                </p:cNvPr>
                <p:cNvPicPr/>
                <p:nvPr/>
              </p:nvPicPr>
              <p:blipFill>
                <a:blip r:embed="rId24"/>
                <a:stretch>
                  <a:fillRect/>
                </a:stretch>
              </p:blipFill>
              <p:spPr>
                <a:xfrm>
                  <a:off x="8331227" y="1632667"/>
                  <a:ext cx="2304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7" name="Freihand 26">
                  <a:extLst>
                    <a:ext uri="{FF2B5EF4-FFF2-40B4-BE49-F238E27FC236}">
                      <a16:creationId xmlns:a16="http://schemas.microsoft.com/office/drawing/2014/main" id="{C2CFE2AC-C1E9-4DA5-BB3E-51355FDD8BA3}"/>
                    </a:ext>
                  </a:extLst>
                </p14:cNvPr>
                <p14:cNvContentPartPr/>
                <p14:nvPr/>
              </p14:nvContentPartPr>
              <p14:xfrm>
                <a:off x="8624267" y="1549147"/>
                <a:ext cx="164520" cy="228240"/>
              </p14:xfrm>
            </p:contentPart>
          </mc:Choice>
          <mc:Fallback xmlns="">
            <p:pic>
              <p:nvPicPr>
                <p:cNvPr id="27" name="Freihand 26">
                  <a:extLst>
                    <a:ext uri="{FF2B5EF4-FFF2-40B4-BE49-F238E27FC236}">
                      <a16:creationId xmlns:a16="http://schemas.microsoft.com/office/drawing/2014/main" id="{C2CFE2AC-C1E9-4DA5-BB3E-51355FDD8BA3}"/>
                    </a:ext>
                  </a:extLst>
                </p:cNvPr>
                <p:cNvPicPr/>
                <p:nvPr/>
              </p:nvPicPr>
              <p:blipFill>
                <a:blip r:embed="rId26"/>
                <a:stretch>
                  <a:fillRect/>
                </a:stretch>
              </p:blipFill>
              <p:spPr>
                <a:xfrm>
                  <a:off x="8619947" y="1544827"/>
                  <a:ext cx="17316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8" name="Freihand 27">
                  <a:extLst>
                    <a:ext uri="{FF2B5EF4-FFF2-40B4-BE49-F238E27FC236}">
                      <a16:creationId xmlns:a16="http://schemas.microsoft.com/office/drawing/2014/main" id="{F5F63E33-3463-4D72-8D40-195E23406353}"/>
                    </a:ext>
                  </a:extLst>
                </p14:cNvPr>
                <p14:cNvContentPartPr/>
                <p14:nvPr/>
              </p14:nvContentPartPr>
              <p14:xfrm>
                <a:off x="9059507" y="1277347"/>
                <a:ext cx="114120" cy="165960"/>
              </p14:xfrm>
            </p:contentPart>
          </mc:Choice>
          <mc:Fallback xmlns="">
            <p:pic>
              <p:nvPicPr>
                <p:cNvPr id="28" name="Freihand 27">
                  <a:extLst>
                    <a:ext uri="{FF2B5EF4-FFF2-40B4-BE49-F238E27FC236}">
                      <a16:creationId xmlns:a16="http://schemas.microsoft.com/office/drawing/2014/main" id="{F5F63E33-3463-4D72-8D40-195E23406353}"/>
                    </a:ext>
                  </a:extLst>
                </p:cNvPr>
                <p:cNvPicPr/>
                <p:nvPr/>
              </p:nvPicPr>
              <p:blipFill>
                <a:blip r:embed="rId28"/>
                <a:stretch>
                  <a:fillRect/>
                </a:stretch>
              </p:blipFill>
              <p:spPr>
                <a:xfrm>
                  <a:off x="9055187" y="1273027"/>
                  <a:ext cx="12276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9" name="Freihand 28">
                  <a:extLst>
                    <a:ext uri="{FF2B5EF4-FFF2-40B4-BE49-F238E27FC236}">
                      <a16:creationId xmlns:a16="http://schemas.microsoft.com/office/drawing/2014/main" id="{E46907B3-779D-48F6-95C5-7CDEA9BF9A7F}"/>
                    </a:ext>
                  </a:extLst>
                </p14:cNvPr>
                <p14:cNvContentPartPr/>
                <p14:nvPr/>
              </p14:nvContentPartPr>
              <p14:xfrm>
                <a:off x="9226907" y="1207507"/>
                <a:ext cx="151200" cy="143640"/>
              </p14:xfrm>
            </p:contentPart>
          </mc:Choice>
          <mc:Fallback xmlns="">
            <p:pic>
              <p:nvPicPr>
                <p:cNvPr id="29" name="Freihand 28">
                  <a:extLst>
                    <a:ext uri="{FF2B5EF4-FFF2-40B4-BE49-F238E27FC236}">
                      <a16:creationId xmlns:a16="http://schemas.microsoft.com/office/drawing/2014/main" id="{E46907B3-779D-48F6-95C5-7CDEA9BF9A7F}"/>
                    </a:ext>
                  </a:extLst>
                </p:cNvPr>
                <p:cNvPicPr/>
                <p:nvPr/>
              </p:nvPicPr>
              <p:blipFill>
                <a:blip r:embed="rId30"/>
                <a:stretch>
                  <a:fillRect/>
                </a:stretch>
              </p:blipFill>
              <p:spPr>
                <a:xfrm>
                  <a:off x="9222587" y="1203187"/>
                  <a:ext cx="15984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0" name="Freihand 29">
                  <a:extLst>
                    <a:ext uri="{FF2B5EF4-FFF2-40B4-BE49-F238E27FC236}">
                      <a16:creationId xmlns:a16="http://schemas.microsoft.com/office/drawing/2014/main" id="{A3A71CCA-8A18-404D-903D-BDDF7D6CCF05}"/>
                    </a:ext>
                  </a:extLst>
                </p14:cNvPr>
                <p14:cNvContentPartPr/>
                <p14:nvPr/>
              </p14:nvContentPartPr>
              <p14:xfrm>
                <a:off x="9463067" y="1141267"/>
                <a:ext cx="127440" cy="71640"/>
              </p14:xfrm>
            </p:contentPart>
          </mc:Choice>
          <mc:Fallback xmlns="">
            <p:pic>
              <p:nvPicPr>
                <p:cNvPr id="30" name="Freihand 29">
                  <a:extLst>
                    <a:ext uri="{FF2B5EF4-FFF2-40B4-BE49-F238E27FC236}">
                      <a16:creationId xmlns:a16="http://schemas.microsoft.com/office/drawing/2014/main" id="{A3A71CCA-8A18-404D-903D-BDDF7D6CCF05}"/>
                    </a:ext>
                  </a:extLst>
                </p:cNvPr>
                <p:cNvPicPr/>
                <p:nvPr/>
              </p:nvPicPr>
              <p:blipFill>
                <a:blip r:embed="rId32"/>
                <a:stretch>
                  <a:fillRect/>
                </a:stretch>
              </p:blipFill>
              <p:spPr>
                <a:xfrm>
                  <a:off x="9458747" y="1136947"/>
                  <a:ext cx="1360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1" name="Freihand 30">
                  <a:extLst>
                    <a:ext uri="{FF2B5EF4-FFF2-40B4-BE49-F238E27FC236}">
                      <a16:creationId xmlns:a16="http://schemas.microsoft.com/office/drawing/2014/main" id="{D08C248B-91C0-4157-A25D-00E4C1CC4ABD}"/>
                    </a:ext>
                  </a:extLst>
                </p14:cNvPr>
                <p14:cNvContentPartPr/>
                <p14:nvPr/>
              </p14:nvContentPartPr>
              <p14:xfrm>
                <a:off x="9627227" y="966667"/>
                <a:ext cx="325440" cy="265320"/>
              </p14:xfrm>
            </p:contentPart>
          </mc:Choice>
          <mc:Fallback xmlns="">
            <p:pic>
              <p:nvPicPr>
                <p:cNvPr id="31" name="Freihand 30">
                  <a:extLst>
                    <a:ext uri="{FF2B5EF4-FFF2-40B4-BE49-F238E27FC236}">
                      <a16:creationId xmlns:a16="http://schemas.microsoft.com/office/drawing/2014/main" id="{D08C248B-91C0-4157-A25D-00E4C1CC4ABD}"/>
                    </a:ext>
                  </a:extLst>
                </p:cNvPr>
                <p:cNvPicPr/>
                <p:nvPr/>
              </p:nvPicPr>
              <p:blipFill>
                <a:blip r:embed="rId34"/>
                <a:stretch>
                  <a:fillRect/>
                </a:stretch>
              </p:blipFill>
              <p:spPr>
                <a:xfrm>
                  <a:off x="9622907" y="962347"/>
                  <a:ext cx="33408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2" name="Freihand 31">
                  <a:extLst>
                    <a:ext uri="{FF2B5EF4-FFF2-40B4-BE49-F238E27FC236}">
                      <a16:creationId xmlns:a16="http://schemas.microsoft.com/office/drawing/2014/main" id="{7AC4A665-C8E7-430E-A2F3-C788DDA880F2}"/>
                    </a:ext>
                  </a:extLst>
                </p14:cNvPr>
                <p14:cNvContentPartPr/>
                <p14:nvPr/>
              </p14:nvContentPartPr>
              <p14:xfrm>
                <a:off x="9962747" y="936067"/>
                <a:ext cx="106200" cy="70920"/>
              </p14:xfrm>
            </p:contentPart>
          </mc:Choice>
          <mc:Fallback xmlns="">
            <p:pic>
              <p:nvPicPr>
                <p:cNvPr id="32" name="Freihand 31">
                  <a:extLst>
                    <a:ext uri="{FF2B5EF4-FFF2-40B4-BE49-F238E27FC236}">
                      <a16:creationId xmlns:a16="http://schemas.microsoft.com/office/drawing/2014/main" id="{7AC4A665-C8E7-430E-A2F3-C788DDA880F2}"/>
                    </a:ext>
                  </a:extLst>
                </p:cNvPr>
                <p:cNvPicPr/>
                <p:nvPr/>
              </p:nvPicPr>
              <p:blipFill>
                <a:blip r:embed="rId36"/>
                <a:stretch>
                  <a:fillRect/>
                </a:stretch>
              </p:blipFill>
              <p:spPr>
                <a:xfrm>
                  <a:off x="9958427" y="931747"/>
                  <a:ext cx="1148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3" name="Freihand 32">
                  <a:extLst>
                    <a:ext uri="{FF2B5EF4-FFF2-40B4-BE49-F238E27FC236}">
                      <a16:creationId xmlns:a16="http://schemas.microsoft.com/office/drawing/2014/main" id="{17D22467-B99E-4FC5-BBD7-EDAC7CE79091}"/>
                    </a:ext>
                  </a:extLst>
                </p14:cNvPr>
                <p14:cNvContentPartPr/>
                <p14:nvPr/>
              </p14:nvContentPartPr>
              <p14:xfrm>
                <a:off x="10108547" y="775147"/>
                <a:ext cx="171360" cy="172440"/>
              </p14:xfrm>
            </p:contentPart>
          </mc:Choice>
          <mc:Fallback xmlns="">
            <p:pic>
              <p:nvPicPr>
                <p:cNvPr id="33" name="Freihand 32">
                  <a:extLst>
                    <a:ext uri="{FF2B5EF4-FFF2-40B4-BE49-F238E27FC236}">
                      <a16:creationId xmlns:a16="http://schemas.microsoft.com/office/drawing/2014/main" id="{17D22467-B99E-4FC5-BBD7-EDAC7CE79091}"/>
                    </a:ext>
                  </a:extLst>
                </p:cNvPr>
                <p:cNvPicPr/>
                <p:nvPr/>
              </p:nvPicPr>
              <p:blipFill>
                <a:blip r:embed="rId38"/>
                <a:stretch>
                  <a:fillRect/>
                </a:stretch>
              </p:blipFill>
              <p:spPr>
                <a:xfrm>
                  <a:off x="10104227" y="770827"/>
                  <a:ext cx="18000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34" name="Freihand 33">
                  <a:extLst>
                    <a:ext uri="{FF2B5EF4-FFF2-40B4-BE49-F238E27FC236}">
                      <a16:creationId xmlns:a16="http://schemas.microsoft.com/office/drawing/2014/main" id="{976F7437-6B69-4729-BAB6-06C8345A7792}"/>
                    </a:ext>
                  </a:extLst>
                </p14:cNvPr>
                <p14:cNvContentPartPr/>
                <p14:nvPr/>
              </p14:nvContentPartPr>
              <p14:xfrm>
                <a:off x="10211507" y="749947"/>
                <a:ext cx="60480" cy="42480"/>
              </p14:xfrm>
            </p:contentPart>
          </mc:Choice>
          <mc:Fallback xmlns="">
            <p:pic>
              <p:nvPicPr>
                <p:cNvPr id="34" name="Freihand 33">
                  <a:extLst>
                    <a:ext uri="{FF2B5EF4-FFF2-40B4-BE49-F238E27FC236}">
                      <a16:creationId xmlns:a16="http://schemas.microsoft.com/office/drawing/2014/main" id="{976F7437-6B69-4729-BAB6-06C8345A7792}"/>
                    </a:ext>
                  </a:extLst>
                </p:cNvPr>
                <p:cNvPicPr/>
                <p:nvPr/>
              </p:nvPicPr>
              <p:blipFill>
                <a:blip r:embed="rId40"/>
                <a:stretch>
                  <a:fillRect/>
                </a:stretch>
              </p:blipFill>
              <p:spPr>
                <a:xfrm>
                  <a:off x="10207187" y="745627"/>
                  <a:ext cx="6912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35" name="Freihand 34">
                  <a:extLst>
                    <a:ext uri="{FF2B5EF4-FFF2-40B4-BE49-F238E27FC236}">
                      <a16:creationId xmlns:a16="http://schemas.microsoft.com/office/drawing/2014/main" id="{E7C728FE-3E09-425D-A11A-31ED5E07911F}"/>
                    </a:ext>
                  </a:extLst>
                </p14:cNvPr>
                <p14:cNvContentPartPr/>
                <p14:nvPr/>
              </p14:nvContentPartPr>
              <p14:xfrm>
                <a:off x="10309427" y="778747"/>
                <a:ext cx="218880" cy="54720"/>
              </p14:xfrm>
            </p:contentPart>
          </mc:Choice>
          <mc:Fallback xmlns="">
            <p:pic>
              <p:nvPicPr>
                <p:cNvPr id="35" name="Freihand 34">
                  <a:extLst>
                    <a:ext uri="{FF2B5EF4-FFF2-40B4-BE49-F238E27FC236}">
                      <a16:creationId xmlns:a16="http://schemas.microsoft.com/office/drawing/2014/main" id="{E7C728FE-3E09-425D-A11A-31ED5E07911F}"/>
                    </a:ext>
                  </a:extLst>
                </p:cNvPr>
                <p:cNvPicPr/>
                <p:nvPr/>
              </p:nvPicPr>
              <p:blipFill>
                <a:blip r:embed="rId42"/>
                <a:stretch>
                  <a:fillRect/>
                </a:stretch>
              </p:blipFill>
              <p:spPr>
                <a:xfrm>
                  <a:off x="10305107" y="774427"/>
                  <a:ext cx="227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6" name="Freihand 35">
                  <a:extLst>
                    <a:ext uri="{FF2B5EF4-FFF2-40B4-BE49-F238E27FC236}">
                      <a16:creationId xmlns:a16="http://schemas.microsoft.com/office/drawing/2014/main" id="{D767F567-A3E2-4208-AA90-97DF5C6DABDD}"/>
                    </a:ext>
                  </a:extLst>
                </p14:cNvPr>
                <p14:cNvContentPartPr/>
                <p14:nvPr/>
              </p14:nvContentPartPr>
              <p14:xfrm>
                <a:off x="10664387" y="488587"/>
                <a:ext cx="122400" cy="302400"/>
              </p14:xfrm>
            </p:contentPart>
          </mc:Choice>
          <mc:Fallback xmlns="">
            <p:pic>
              <p:nvPicPr>
                <p:cNvPr id="36" name="Freihand 35">
                  <a:extLst>
                    <a:ext uri="{FF2B5EF4-FFF2-40B4-BE49-F238E27FC236}">
                      <a16:creationId xmlns:a16="http://schemas.microsoft.com/office/drawing/2014/main" id="{D767F567-A3E2-4208-AA90-97DF5C6DABDD}"/>
                    </a:ext>
                  </a:extLst>
                </p:cNvPr>
                <p:cNvPicPr/>
                <p:nvPr/>
              </p:nvPicPr>
              <p:blipFill>
                <a:blip r:embed="rId44"/>
                <a:stretch>
                  <a:fillRect/>
                </a:stretch>
              </p:blipFill>
              <p:spPr>
                <a:xfrm>
                  <a:off x="10660067" y="484267"/>
                  <a:ext cx="131040" cy="3110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9" name="Freihand 38">
                  <a:extLst>
                    <a:ext uri="{FF2B5EF4-FFF2-40B4-BE49-F238E27FC236}">
                      <a16:creationId xmlns:a16="http://schemas.microsoft.com/office/drawing/2014/main" id="{5F09B336-0746-404E-B6A9-6D0DDDD57059}"/>
                    </a:ext>
                  </a:extLst>
                </p14:cNvPr>
                <p14:cNvContentPartPr/>
                <p14:nvPr/>
              </p14:nvContentPartPr>
              <p14:xfrm>
                <a:off x="7728227" y="2240707"/>
                <a:ext cx="110520" cy="43920"/>
              </p14:xfrm>
            </p:contentPart>
          </mc:Choice>
          <mc:Fallback xmlns="">
            <p:pic>
              <p:nvPicPr>
                <p:cNvPr id="39" name="Freihand 38">
                  <a:extLst>
                    <a:ext uri="{FF2B5EF4-FFF2-40B4-BE49-F238E27FC236}">
                      <a16:creationId xmlns:a16="http://schemas.microsoft.com/office/drawing/2014/main" id="{5F09B336-0746-404E-B6A9-6D0DDDD57059}"/>
                    </a:ext>
                  </a:extLst>
                </p:cNvPr>
                <p:cNvPicPr/>
                <p:nvPr/>
              </p:nvPicPr>
              <p:blipFill>
                <a:blip r:embed="rId46"/>
                <a:stretch>
                  <a:fillRect/>
                </a:stretch>
              </p:blipFill>
              <p:spPr>
                <a:xfrm>
                  <a:off x="7723907" y="2236387"/>
                  <a:ext cx="11916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0" name="Freihand 39">
                  <a:extLst>
                    <a:ext uri="{FF2B5EF4-FFF2-40B4-BE49-F238E27FC236}">
                      <a16:creationId xmlns:a16="http://schemas.microsoft.com/office/drawing/2014/main" id="{7D0171DA-B2A4-4F81-8FED-5D090C038527}"/>
                    </a:ext>
                  </a:extLst>
                </p14:cNvPr>
                <p14:cNvContentPartPr/>
                <p14:nvPr/>
              </p14:nvContentPartPr>
              <p14:xfrm>
                <a:off x="7075907" y="364027"/>
                <a:ext cx="3999600" cy="2091600"/>
              </p14:xfrm>
            </p:contentPart>
          </mc:Choice>
          <mc:Fallback xmlns="">
            <p:pic>
              <p:nvPicPr>
                <p:cNvPr id="40" name="Freihand 39">
                  <a:extLst>
                    <a:ext uri="{FF2B5EF4-FFF2-40B4-BE49-F238E27FC236}">
                      <a16:creationId xmlns:a16="http://schemas.microsoft.com/office/drawing/2014/main" id="{7D0171DA-B2A4-4F81-8FED-5D090C038527}"/>
                    </a:ext>
                  </a:extLst>
                </p:cNvPr>
                <p:cNvPicPr/>
                <p:nvPr/>
              </p:nvPicPr>
              <p:blipFill>
                <a:blip r:embed="rId48"/>
                <a:stretch>
                  <a:fillRect/>
                </a:stretch>
              </p:blipFill>
              <p:spPr>
                <a:xfrm>
                  <a:off x="7071587" y="359707"/>
                  <a:ext cx="4008240" cy="2100240"/>
                </a:xfrm>
                <a:prstGeom prst="rect">
                  <a:avLst/>
                </a:prstGeom>
              </p:spPr>
            </p:pic>
          </mc:Fallback>
        </mc:AlternateContent>
      </p:grpSp>
    </p:spTree>
    <p:extLst>
      <p:ext uri="{BB962C8B-B14F-4D97-AF65-F5344CB8AC3E}">
        <p14:creationId xmlns:p14="http://schemas.microsoft.com/office/powerpoint/2010/main" val="2775184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5BD20-3E3D-04E3-EAA4-D0A3B2C1B04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E87E96B-B7C1-3AC4-2AB5-692CEF72A261}"/>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Monoplistic</a:t>
            </a:r>
            <a:r>
              <a:rPr lang="en-US" sz="2800" dirty="0">
                <a:solidFill>
                  <a:sysClr val="windowText" lastClr="000000"/>
                </a:solidFill>
              </a:rPr>
              <a:t> competition</a:t>
            </a:r>
          </a:p>
        </p:txBody>
      </p:sp>
      <p:sp>
        <p:nvSpPr>
          <p:cNvPr id="9" name="Textfeld 8">
            <a:extLst>
              <a:ext uri="{FF2B5EF4-FFF2-40B4-BE49-F238E27FC236}">
                <a16:creationId xmlns:a16="http://schemas.microsoft.com/office/drawing/2014/main" id="{334E7E5F-0723-F4E9-8D6B-542367304F55}"/>
              </a:ext>
            </a:extLst>
          </p:cNvPr>
          <p:cNvSpPr txBox="1"/>
          <p:nvPr/>
        </p:nvSpPr>
        <p:spPr>
          <a:xfrm>
            <a:off x="235789" y="355681"/>
            <a:ext cx="8453816" cy="5519638"/>
          </a:xfrm>
          <a:prstGeom prst="rect">
            <a:avLst/>
          </a:prstGeom>
          <a:noFill/>
        </p:spPr>
        <p:txBody>
          <a:bodyPr wrap="square" rtlCol="0">
            <a:noAutofit/>
          </a:bodyPr>
          <a:lstStyle/>
          <a:p>
            <a:pPr algn="ctr"/>
            <a:r>
              <a:rPr lang="en-US" sz="2200" dirty="0"/>
              <a:t>Assumptions:</a:t>
            </a:r>
          </a:p>
          <a:p>
            <a:pPr algn="ctr"/>
            <a:endParaRPr lang="en-US" sz="2200" dirty="0"/>
          </a:p>
          <a:p>
            <a:pPr algn="ctr"/>
            <a:r>
              <a:rPr lang="en-US" sz="2200" dirty="0"/>
              <a:t>Few companies produce different product variants</a:t>
            </a:r>
          </a:p>
          <a:p>
            <a:pPr algn="ctr"/>
            <a:endParaRPr lang="en-US" sz="2200" dirty="0"/>
          </a:p>
          <a:p>
            <a:pPr algn="ctr"/>
            <a:r>
              <a:rPr lang="en-US" sz="2200" dirty="0"/>
              <a:t>Quasi-monopolies in the product variant (cf. monopoly)</a:t>
            </a:r>
          </a:p>
          <a:p>
            <a:pPr algn="ctr"/>
            <a:endParaRPr lang="en-US" sz="2200" dirty="0"/>
          </a:p>
          <a:p>
            <a:pPr algn="ctr"/>
            <a:r>
              <a:rPr lang="en-US" sz="2200" dirty="0"/>
              <a:t>However, the price is based on the industry average </a:t>
            </a:r>
          </a:p>
          <a:p>
            <a:pPr algn="ctr"/>
            <a:endParaRPr lang="en-US" sz="2200" dirty="0"/>
          </a:p>
          <a:p>
            <a:pPr algn="ctr"/>
            <a:r>
              <a:rPr lang="en-US" sz="2200" dirty="0"/>
              <a:t>Different and independent prices</a:t>
            </a:r>
          </a:p>
          <a:p>
            <a:pPr algn="ctr"/>
            <a:endParaRPr lang="en-US" sz="2200" dirty="0"/>
          </a:p>
          <a:p>
            <a:pPr algn="ctr"/>
            <a:r>
              <a:rPr lang="en-US" sz="2200" dirty="0"/>
              <a:t>Each company takes the prices of the other companies as given (cf. Cournot competition)</a:t>
            </a:r>
          </a:p>
          <a:p>
            <a:pPr algn="ctr"/>
            <a:endParaRPr lang="en-US" sz="2200" dirty="0"/>
          </a:p>
          <a:p>
            <a:pPr algn="ctr"/>
            <a:r>
              <a:rPr lang="en-US" sz="2200" dirty="0"/>
              <a:t>All companies have the same cost structure and face the same demand structure, even if they produce differentiated products</a:t>
            </a:r>
            <a:endParaRPr lang="de-DE" sz="2200" dirty="0"/>
          </a:p>
          <a:p>
            <a:endParaRPr lang="de-DE" sz="2000" dirty="0"/>
          </a:p>
        </p:txBody>
      </p:sp>
      <p:sp>
        <p:nvSpPr>
          <p:cNvPr id="11" name="Rechteck 10">
            <a:extLst>
              <a:ext uri="{FF2B5EF4-FFF2-40B4-BE49-F238E27FC236}">
                <a16:creationId xmlns:a16="http://schemas.microsoft.com/office/drawing/2014/main" id="{727F5538-E296-A55A-8388-9D656F4DB7A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1" name="Gruppieren 20">
            <a:extLst>
              <a:ext uri="{FF2B5EF4-FFF2-40B4-BE49-F238E27FC236}">
                <a16:creationId xmlns:a16="http://schemas.microsoft.com/office/drawing/2014/main" id="{4FB39692-0A04-4644-9DCC-C648A8022C62}"/>
              </a:ext>
            </a:extLst>
          </p:cNvPr>
          <p:cNvGrpSpPr/>
          <p:nvPr/>
        </p:nvGrpSpPr>
        <p:grpSpPr>
          <a:xfrm>
            <a:off x="1511387" y="640507"/>
            <a:ext cx="3284280" cy="323640"/>
            <a:chOff x="1511387" y="640507"/>
            <a:chExt cx="3284280" cy="32364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E85FB089-9B70-42D9-B3BF-3B66B30F2D6D}"/>
                    </a:ext>
                  </a:extLst>
                </p14:cNvPr>
                <p14:cNvContentPartPr/>
                <p14:nvPr/>
              </p14:nvContentPartPr>
              <p14:xfrm>
                <a:off x="1635227" y="729067"/>
                <a:ext cx="44280" cy="155520"/>
              </p14:xfrm>
            </p:contentPart>
          </mc:Choice>
          <mc:Fallback xmlns="">
            <p:pic>
              <p:nvPicPr>
                <p:cNvPr id="2" name="Freihand 1">
                  <a:extLst>
                    <a:ext uri="{FF2B5EF4-FFF2-40B4-BE49-F238E27FC236}">
                      <a16:creationId xmlns:a16="http://schemas.microsoft.com/office/drawing/2014/main" id="{E85FB089-9B70-42D9-B3BF-3B66B30F2D6D}"/>
                    </a:ext>
                  </a:extLst>
                </p:cNvPr>
                <p:cNvPicPr/>
                <p:nvPr/>
              </p:nvPicPr>
              <p:blipFill>
                <a:blip r:embed="rId4"/>
                <a:stretch>
                  <a:fillRect/>
                </a:stretch>
              </p:blipFill>
              <p:spPr>
                <a:xfrm>
                  <a:off x="1630907" y="724747"/>
                  <a:ext cx="529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C29A92E5-23D3-49D3-9705-E3AA9A36F1A2}"/>
                    </a:ext>
                  </a:extLst>
                </p14:cNvPr>
                <p14:cNvContentPartPr/>
                <p14:nvPr/>
              </p14:nvContentPartPr>
              <p14:xfrm>
                <a:off x="1511387" y="732307"/>
                <a:ext cx="213840" cy="156240"/>
              </p14:xfrm>
            </p:contentPart>
          </mc:Choice>
          <mc:Fallback xmlns="">
            <p:pic>
              <p:nvPicPr>
                <p:cNvPr id="3" name="Freihand 2">
                  <a:extLst>
                    <a:ext uri="{FF2B5EF4-FFF2-40B4-BE49-F238E27FC236}">
                      <a16:creationId xmlns:a16="http://schemas.microsoft.com/office/drawing/2014/main" id="{C29A92E5-23D3-49D3-9705-E3AA9A36F1A2}"/>
                    </a:ext>
                  </a:extLst>
                </p:cNvPr>
                <p:cNvPicPr/>
                <p:nvPr/>
              </p:nvPicPr>
              <p:blipFill>
                <a:blip r:embed="rId6"/>
                <a:stretch>
                  <a:fillRect/>
                </a:stretch>
              </p:blipFill>
              <p:spPr>
                <a:xfrm>
                  <a:off x="1507067" y="727987"/>
                  <a:ext cx="2224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BE47C5C8-2CD0-4131-AB9E-511F4C7C3F98}"/>
                    </a:ext>
                  </a:extLst>
                </p14:cNvPr>
                <p14:cNvContentPartPr/>
                <p14:nvPr/>
              </p14:nvContentPartPr>
              <p14:xfrm>
                <a:off x="1701827" y="782707"/>
                <a:ext cx="194400" cy="96480"/>
              </p14:xfrm>
            </p:contentPart>
          </mc:Choice>
          <mc:Fallback xmlns="">
            <p:pic>
              <p:nvPicPr>
                <p:cNvPr id="5" name="Freihand 4">
                  <a:extLst>
                    <a:ext uri="{FF2B5EF4-FFF2-40B4-BE49-F238E27FC236}">
                      <a16:creationId xmlns:a16="http://schemas.microsoft.com/office/drawing/2014/main" id="{BE47C5C8-2CD0-4131-AB9E-511F4C7C3F98}"/>
                    </a:ext>
                  </a:extLst>
                </p:cNvPr>
                <p:cNvPicPr/>
                <p:nvPr/>
              </p:nvPicPr>
              <p:blipFill>
                <a:blip r:embed="rId8"/>
                <a:stretch>
                  <a:fillRect/>
                </a:stretch>
              </p:blipFill>
              <p:spPr>
                <a:xfrm>
                  <a:off x="1697507" y="778387"/>
                  <a:ext cx="2030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1ECF5FCB-6842-465D-A59D-8762D321571D}"/>
                    </a:ext>
                  </a:extLst>
                </p14:cNvPr>
                <p14:cNvContentPartPr/>
                <p14:nvPr/>
              </p14:nvContentPartPr>
              <p14:xfrm>
                <a:off x="1911347" y="694147"/>
                <a:ext cx="322200" cy="148320"/>
              </p14:xfrm>
            </p:contentPart>
          </mc:Choice>
          <mc:Fallback xmlns="">
            <p:pic>
              <p:nvPicPr>
                <p:cNvPr id="6" name="Freihand 5">
                  <a:extLst>
                    <a:ext uri="{FF2B5EF4-FFF2-40B4-BE49-F238E27FC236}">
                      <a16:creationId xmlns:a16="http://schemas.microsoft.com/office/drawing/2014/main" id="{1ECF5FCB-6842-465D-A59D-8762D321571D}"/>
                    </a:ext>
                  </a:extLst>
                </p:cNvPr>
                <p:cNvPicPr/>
                <p:nvPr/>
              </p:nvPicPr>
              <p:blipFill>
                <a:blip r:embed="rId10"/>
                <a:stretch>
                  <a:fillRect/>
                </a:stretch>
              </p:blipFill>
              <p:spPr>
                <a:xfrm>
                  <a:off x="1907027" y="689827"/>
                  <a:ext cx="3308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EB11819D-0D0F-44EF-BEC9-691EC99B968F}"/>
                    </a:ext>
                  </a:extLst>
                </p14:cNvPr>
                <p14:cNvContentPartPr/>
                <p14:nvPr/>
              </p14:nvContentPartPr>
              <p14:xfrm>
                <a:off x="2245427" y="659227"/>
                <a:ext cx="289080" cy="165960"/>
              </p14:xfrm>
            </p:contentPart>
          </mc:Choice>
          <mc:Fallback xmlns="">
            <p:pic>
              <p:nvPicPr>
                <p:cNvPr id="7" name="Freihand 6">
                  <a:extLst>
                    <a:ext uri="{FF2B5EF4-FFF2-40B4-BE49-F238E27FC236}">
                      <a16:creationId xmlns:a16="http://schemas.microsoft.com/office/drawing/2014/main" id="{EB11819D-0D0F-44EF-BEC9-691EC99B968F}"/>
                    </a:ext>
                  </a:extLst>
                </p:cNvPr>
                <p:cNvPicPr/>
                <p:nvPr/>
              </p:nvPicPr>
              <p:blipFill>
                <a:blip r:embed="rId12"/>
                <a:stretch>
                  <a:fillRect/>
                </a:stretch>
              </p:blipFill>
              <p:spPr>
                <a:xfrm>
                  <a:off x="2241107" y="654907"/>
                  <a:ext cx="2977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A7BD8ADF-2108-47DE-B87F-CA60248E57E3}"/>
                    </a:ext>
                  </a:extLst>
                </p14:cNvPr>
                <p14:cNvContentPartPr/>
                <p14:nvPr/>
              </p14:nvContentPartPr>
              <p14:xfrm>
                <a:off x="2736467" y="748507"/>
                <a:ext cx="119160" cy="93240"/>
              </p14:xfrm>
            </p:contentPart>
          </mc:Choice>
          <mc:Fallback xmlns="">
            <p:pic>
              <p:nvPicPr>
                <p:cNvPr id="8" name="Freihand 7">
                  <a:extLst>
                    <a:ext uri="{FF2B5EF4-FFF2-40B4-BE49-F238E27FC236}">
                      <a16:creationId xmlns:a16="http://schemas.microsoft.com/office/drawing/2014/main" id="{A7BD8ADF-2108-47DE-B87F-CA60248E57E3}"/>
                    </a:ext>
                  </a:extLst>
                </p:cNvPr>
                <p:cNvPicPr/>
                <p:nvPr/>
              </p:nvPicPr>
              <p:blipFill>
                <a:blip r:embed="rId14"/>
                <a:stretch>
                  <a:fillRect/>
                </a:stretch>
              </p:blipFill>
              <p:spPr>
                <a:xfrm>
                  <a:off x="2732147" y="744187"/>
                  <a:ext cx="12780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 name="Freihand 9">
                  <a:extLst>
                    <a:ext uri="{FF2B5EF4-FFF2-40B4-BE49-F238E27FC236}">
                      <a16:creationId xmlns:a16="http://schemas.microsoft.com/office/drawing/2014/main" id="{E9415C6F-DA13-4915-9376-B915C0A0AD6A}"/>
                    </a:ext>
                  </a:extLst>
                </p14:cNvPr>
                <p14:cNvContentPartPr/>
                <p14:nvPr/>
              </p14:nvContentPartPr>
              <p14:xfrm>
                <a:off x="2882627" y="762187"/>
                <a:ext cx="101520" cy="64800"/>
              </p14:xfrm>
            </p:contentPart>
          </mc:Choice>
          <mc:Fallback xmlns="">
            <p:pic>
              <p:nvPicPr>
                <p:cNvPr id="10" name="Freihand 9">
                  <a:extLst>
                    <a:ext uri="{FF2B5EF4-FFF2-40B4-BE49-F238E27FC236}">
                      <a16:creationId xmlns:a16="http://schemas.microsoft.com/office/drawing/2014/main" id="{E9415C6F-DA13-4915-9376-B915C0A0AD6A}"/>
                    </a:ext>
                  </a:extLst>
                </p:cNvPr>
                <p:cNvPicPr/>
                <p:nvPr/>
              </p:nvPicPr>
              <p:blipFill>
                <a:blip r:embed="rId16"/>
                <a:stretch>
                  <a:fillRect/>
                </a:stretch>
              </p:blipFill>
              <p:spPr>
                <a:xfrm>
                  <a:off x="2878307" y="757867"/>
                  <a:ext cx="11016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804E92AC-DE64-4920-86A8-C32CADD4ED6E}"/>
                    </a:ext>
                  </a:extLst>
                </p14:cNvPr>
                <p14:cNvContentPartPr/>
                <p14:nvPr/>
              </p14:nvContentPartPr>
              <p14:xfrm>
                <a:off x="3014387" y="783787"/>
                <a:ext cx="516240" cy="53640"/>
              </p14:xfrm>
            </p:contentPart>
          </mc:Choice>
          <mc:Fallback xmlns="">
            <p:pic>
              <p:nvPicPr>
                <p:cNvPr id="12" name="Freihand 11">
                  <a:extLst>
                    <a:ext uri="{FF2B5EF4-FFF2-40B4-BE49-F238E27FC236}">
                      <a16:creationId xmlns:a16="http://schemas.microsoft.com/office/drawing/2014/main" id="{804E92AC-DE64-4920-86A8-C32CADD4ED6E}"/>
                    </a:ext>
                  </a:extLst>
                </p:cNvPr>
                <p:cNvPicPr/>
                <p:nvPr/>
              </p:nvPicPr>
              <p:blipFill>
                <a:blip r:embed="rId18"/>
                <a:stretch>
                  <a:fillRect/>
                </a:stretch>
              </p:blipFill>
              <p:spPr>
                <a:xfrm>
                  <a:off x="3010067" y="779467"/>
                  <a:ext cx="5248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06B94B18-B290-4719-8A2E-0D0390EA7950}"/>
                    </a:ext>
                  </a:extLst>
                </p14:cNvPr>
                <p14:cNvContentPartPr/>
                <p14:nvPr/>
              </p14:nvContentPartPr>
              <p14:xfrm>
                <a:off x="3546467" y="778387"/>
                <a:ext cx="97200" cy="54720"/>
              </p14:xfrm>
            </p:contentPart>
          </mc:Choice>
          <mc:Fallback xmlns="">
            <p:pic>
              <p:nvPicPr>
                <p:cNvPr id="13" name="Freihand 12">
                  <a:extLst>
                    <a:ext uri="{FF2B5EF4-FFF2-40B4-BE49-F238E27FC236}">
                      <a16:creationId xmlns:a16="http://schemas.microsoft.com/office/drawing/2014/main" id="{06B94B18-B290-4719-8A2E-0D0390EA7950}"/>
                    </a:ext>
                  </a:extLst>
                </p:cNvPr>
                <p:cNvPicPr/>
                <p:nvPr/>
              </p:nvPicPr>
              <p:blipFill>
                <a:blip r:embed="rId20"/>
                <a:stretch>
                  <a:fillRect/>
                </a:stretch>
              </p:blipFill>
              <p:spPr>
                <a:xfrm>
                  <a:off x="3542147" y="774067"/>
                  <a:ext cx="10584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6815DFC0-D22F-4375-B86E-9DB56EC0A0A0}"/>
                    </a:ext>
                  </a:extLst>
                </p14:cNvPr>
                <p14:cNvContentPartPr/>
                <p14:nvPr/>
              </p14:nvContentPartPr>
              <p14:xfrm>
                <a:off x="3646187" y="779827"/>
                <a:ext cx="108000" cy="55440"/>
              </p14:xfrm>
            </p:contentPart>
          </mc:Choice>
          <mc:Fallback xmlns="">
            <p:pic>
              <p:nvPicPr>
                <p:cNvPr id="14" name="Freihand 13">
                  <a:extLst>
                    <a:ext uri="{FF2B5EF4-FFF2-40B4-BE49-F238E27FC236}">
                      <a16:creationId xmlns:a16="http://schemas.microsoft.com/office/drawing/2014/main" id="{6815DFC0-D22F-4375-B86E-9DB56EC0A0A0}"/>
                    </a:ext>
                  </a:extLst>
                </p:cNvPr>
                <p:cNvPicPr/>
                <p:nvPr/>
              </p:nvPicPr>
              <p:blipFill>
                <a:blip r:embed="rId22"/>
                <a:stretch>
                  <a:fillRect/>
                </a:stretch>
              </p:blipFill>
              <p:spPr>
                <a:xfrm>
                  <a:off x="3641867" y="775507"/>
                  <a:ext cx="1166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B2B6F350-E5C2-43DA-A41C-BBCFB0AFC01A}"/>
                    </a:ext>
                  </a:extLst>
                </p14:cNvPr>
                <p14:cNvContentPartPr/>
                <p14:nvPr/>
              </p14:nvContentPartPr>
              <p14:xfrm>
                <a:off x="3581747" y="640507"/>
                <a:ext cx="360" cy="360"/>
              </p14:xfrm>
            </p:contentPart>
          </mc:Choice>
          <mc:Fallback xmlns="">
            <p:pic>
              <p:nvPicPr>
                <p:cNvPr id="15" name="Freihand 14">
                  <a:extLst>
                    <a:ext uri="{FF2B5EF4-FFF2-40B4-BE49-F238E27FC236}">
                      <a16:creationId xmlns:a16="http://schemas.microsoft.com/office/drawing/2014/main" id="{B2B6F350-E5C2-43DA-A41C-BBCFB0AFC01A}"/>
                    </a:ext>
                  </a:extLst>
                </p:cNvPr>
                <p:cNvPicPr/>
                <p:nvPr/>
              </p:nvPicPr>
              <p:blipFill>
                <a:blip r:embed="rId24"/>
                <a:stretch>
                  <a:fillRect/>
                </a:stretch>
              </p:blipFill>
              <p:spPr>
                <a:xfrm>
                  <a:off x="3577427" y="636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CB84FDF2-3DDC-429F-B5E4-EC948175C843}"/>
                    </a:ext>
                  </a:extLst>
                </p14:cNvPr>
                <p14:cNvContentPartPr/>
                <p14:nvPr/>
              </p14:nvContentPartPr>
              <p14:xfrm>
                <a:off x="3890627" y="754987"/>
                <a:ext cx="205560" cy="209160"/>
              </p14:xfrm>
            </p:contentPart>
          </mc:Choice>
          <mc:Fallback xmlns="">
            <p:pic>
              <p:nvPicPr>
                <p:cNvPr id="17" name="Freihand 16">
                  <a:extLst>
                    <a:ext uri="{FF2B5EF4-FFF2-40B4-BE49-F238E27FC236}">
                      <a16:creationId xmlns:a16="http://schemas.microsoft.com/office/drawing/2014/main" id="{CB84FDF2-3DDC-429F-B5E4-EC948175C843}"/>
                    </a:ext>
                  </a:extLst>
                </p:cNvPr>
                <p:cNvPicPr/>
                <p:nvPr/>
              </p:nvPicPr>
              <p:blipFill>
                <a:blip r:embed="rId26"/>
                <a:stretch>
                  <a:fillRect/>
                </a:stretch>
              </p:blipFill>
              <p:spPr>
                <a:xfrm>
                  <a:off x="3886307" y="750667"/>
                  <a:ext cx="2142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C4391442-8EB1-4837-AECF-455880B5792B}"/>
                    </a:ext>
                  </a:extLst>
                </p14:cNvPr>
                <p14:cNvContentPartPr/>
                <p14:nvPr/>
              </p14:nvContentPartPr>
              <p14:xfrm>
                <a:off x="4225427" y="788467"/>
                <a:ext cx="87840" cy="75240"/>
              </p14:xfrm>
            </p:contentPart>
          </mc:Choice>
          <mc:Fallback xmlns="">
            <p:pic>
              <p:nvPicPr>
                <p:cNvPr id="18" name="Freihand 17">
                  <a:extLst>
                    <a:ext uri="{FF2B5EF4-FFF2-40B4-BE49-F238E27FC236}">
                      <a16:creationId xmlns:a16="http://schemas.microsoft.com/office/drawing/2014/main" id="{C4391442-8EB1-4837-AECF-455880B5792B}"/>
                    </a:ext>
                  </a:extLst>
                </p:cNvPr>
                <p:cNvPicPr/>
                <p:nvPr/>
              </p:nvPicPr>
              <p:blipFill>
                <a:blip r:embed="rId28"/>
                <a:stretch>
                  <a:fillRect/>
                </a:stretch>
              </p:blipFill>
              <p:spPr>
                <a:xfrm>
                  <a:off x="4221107" y="784147"/>
                  <a:ext cx="9648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8447485C-3AB1-4C54-AF54-222EF447B3E6}"/>
                    </a:ext>
                  </a:extLst>
                </p14:cNvPr>
                <p14:cNvContentPartPr/>
                <p14:nvPr/>
              </p14:nvContentPartPr>
              <p14:xfrm>
                <a:off x="4350707" y="801787"/>
                <a:ext cx="73800" cy="39600"/>
              </p14:xfrm>
            </p:contentPart>
          </mc:Choice>
          <mc:Fallback xmlns="">
            <p:pic>
              <p:nvPicPr>
                <p:cNvPr id="19" name="Freihand 18">
                  <a:extLst>
                    <a:ext uri="{FF2B5EF4-FFF2-40B4-BE49-F238E27FC236}">
                      <a16:creationId xmlns:a16="http://schemas.microsoft.com/office/drawing/2014/main" id="{8447485C-3AB1-4C54-AF54-222EF447B3E6}"/>
                    </a:ext>
                  </a:extLst>
                </p:cNvPr>
                <p:cNvPicPr/>
                <p:nvPr/>
              </p:nvPicPr>
              <p:blipFill>
                <a:blip r:embed="rId30"/>
                <a:stretch>
                  <a:fillRect/>
                </a:stretch>
              </p:blipFill>
              <p:spPr>
                <a:xfrm>
                  <a:off x="4346387" y="797467"/>
                  <a:ext cx="824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4BF4C273-D0E0-4499-848D-091FB7F084DE}"/>
                    </a:ext>
                  </a:extLst>
                </p14:cNvPr>
                <p14:cNvContentPartPr/>
                <p14:nvPr/>
              </p14:nvContentPartPr>
              <p14:xfrm>
                <a:off x="4460147" y="751387"/>
                <a:ext cx="335520" cy="97560"/>
              </p14:xfrm>
            </p:contentPart>
          </mc:Choice>
          <mc:Fallback xmlns="">
            <p:pic>
              <p:nvPicPr>
                <p:cNvPr id="20" name="Freihand 19">
                  <a:extLst>
                    <a:ext uri="{FF2B5EF4-FFF2-40B4-BE49-F238E27FC236}">
                      <a16:creationId xmlns:a16="http://schemas.microsoft.com/office/drawing/2014/main" id="{4BF4C273-D0E0-4499-848D-091FB7F084DE}"/>
                    </a:ext>
                  </a:extLst>
                </p:cNvPr>
                <p:cNvPicPr/>
                <p:nvPr/>
              </p:nvPicPr>
              <p:blipFill>
                <a:blip r:embed="rId32"/>
                <a:stretch>
                  <a:fillRect/>
                </a:stretch>
              </p:blipFill>
              <p:spPr>
                <a:xfrm>
                  <a:off x="4455827" y="747067"/>
                  <a:ext cx="344160" cy="106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FEFD117C-8145-4668-8832-79512D1E5E2B}"/>
                  </a:ext>
                </a:extLst>
              </p14:cNvPr>
              <p14:cNvContentPartPr/>
              <p14:nvPr/>
            </p14:nvContentPartPr>
            <p14:xfrm>
              <a:off x="1491947" y="1468507"/>
              <a:ext cx="1781280" cy="24840"/>
            </p14:xfrm>
          </p:contentPart>
        </mc:Choice>
        <mc:Fallback xmlns="">
          <p:pic>
            <p:nvPicPr>
              <p:cNvPr id="22" name="Freihand 21">
                <a:extLst>
                  <a:ext uri="{FF2B5EF4-FFF2-40B4-BE49-F238E27FC236}">
                    <a16:creationId xmlns:a16="http://schemas.microsoft.com/office/drawing/2014/main" id="{FEFD117C-8145-4668-8832-79512D1E5E2B}"/>
                  </a:ext>
                </a:extLst>
              </p:cNvPr>
              <p:cNvPicPr/>
              <p:nvPr/>
            </p:nvPicPr>
            <p:blipFill>
              <a:blip r:embed="rId34"/>
              <a:stretch>
                <a:fillRect/>
              </a:stretch>
            </p:blipFill>
            <p:spPr>
              <a:xfrm>
                <a:off x="1487627" y="1464187"/>
                <a:ext cx="178992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6" name="Freihand 25">
                <a:extLst>
                  <a:ext uri="{FF2B5EF4-FFF2-40B4-BE49-F238E27FC236}">
                    <a16:creationId xmlns:a16="http://schemas.microsoft.com/office/drawing/2014/main" id="{4D3A6EE4-0FE2-40FC-9CCE-5F70A5509571}"/>
                  </a:ext>
                </a:extLst>
              </p14:cNvPr>
              <p14:cNvContentPartPr/>
              <p14:nvPr/>
            </p14:nvContentPartPr>
            <p14:xfrm>
              <a:off x="932867" y="1575427"/>
              <a:ext cx="2630160" cy="788400"/>
            </p14:xfrm>
          </p:contentPart>
        </mc:Choice>
        <mc:Fallback xmlns="">
          <p:pic>
            <p:nvPicPr>
              <p:cNvPr id="26" name="Freihand 25">
                <a:extLst>
                  <a:ext uri="{FF2B5EF4-FFF2-40B4-BE49-F238E27FC236}">
                    <a16:creationId xmlns:a16="http://schemas.microsoft.com/office/drawing/2014/main" id="{4D3A6EE4-0FE2-40FC-9CCE-5F70A5509571}"/>
                  </a:ext>
                </a:extLst>
              </p:cNvPr>
              <p:cNvPicPr/>
              <p:nvPr/>
            </p:nvPicPr>
            <p:blipFill>
              <a:blip r:embed="rId36"/>
              <a:stretch>
                <a:fillRect/>
              </a:stretch>
            </p:blipFill>
            <p:spPr>
              <a:xfrm>
                <a:off x="928547" y="1571107"/>
                <a:ext cx="2638800" cy="797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62" name="Freihand 61">
                <a:extLst>
                  <a:ext uri="{FF2B5EF4-FFF2-40B4-BE49-F238E27FC236}">
                    <a16:creationId xmlns:a16="http://schemas.microsoft.com/office/drawing/2014/main" id="{6ACBC9AC-ED6D-4A53-856B-2B31BC750401}"/>
                  </a:ext>
                </a:extLst>
              </p14:cNvPr>
              <p14:cNvContentPartPr/>
              <p14:nvPr/>
            </p14:nvContentPartPr>
            <p14:xfrm>
              <a:off x="2457827" y="3427987"/>
              <a:ext cx="4389480" cy="44280"/>
            </p14:xfrm>
          </p:contentPart>
        </mc:Choice>
        <mc:Fallback xmlns="">
          <p:pic>
            <p:nvPicPr>
              <p:cNvPr id="62" name="Freihand 61">
                <a:extLst>
                  <a:ext uri="{FF2B5EF4-FFF2-40B4-BE49-F238E27FC236}">
                    <a16:creationId xmlns:a16="http://schemas.microsoft.com/office/drawing/2014/main" id="{6ACBC9AC-ED6D-4A53-856B-2B31BC750401}"/>
                  </a:ext>
                </a:extLst>
              </p:cNvPr>
              <p:cNvPicPr/>
              <p:nvPr/>
            </p:nvPicPr>
            <p:blipFill>
              <a:blip r:embed="rId38"/>
              <a:stretch>
                <a:fillRect/>
              </a:stretch>
            </p:blipFill>
            <p:spPr>
              <a:xfrm>
                <a:off x="2453507" y="3423667"/>
                <a:ext cx="4398120" cy="52920"/>
              </a:xfrm>
              <a:prstGeom prst="rect">
                <a:avLst/>
              </a:prstGeom>
            </p:spPr>
          </p:pic>
        </mc:Fallback>
      </mc:AlternateContent>
      <p:grpSp>
        <p:nvGrpSpPr>
          <p:cNvPr id="64" name="Gruppieren 63">
            <a:extLst>
              <a:ext uri="{FF2B5EF4-FFF2-40B4-BE49-F238E27FC236}">
                <a16:creationId xmlns:a16="http://schemas.microsoft.com/office/drawing/2014/main" id="{83CCA4D9-246E-45A6-A860-5EBE62113D1E}"/>
              </a:ext>
            </a:extLst>
          </p:cNvPr>
          <p:cNvGrpSpPr/>
          <p:nvPr/>
        </p:nvGrpSpPr>
        <p:grpSpPr>
          <a:xfrm>
            <a:off x="4176827" y="1017427"/>
            <a:ext cx="7015680" cy="1866600"/>
            <a:chOff x="4176827" y="1017427"/>
            <a:chExt cx="7015680" cy="1866600"/>
          </a:xfrm>
        </p:grpSpPr>
        <mc:AlternateContent xmlns:mc="http://schemas.openxmlformats.org/markup-compatibility/2006" xmlns:p14="http://schemas.microsoft.com/office/powerpoint/2010/main">
          <mc:Choice Requires="p14">
            <p:contentPart p14:bwMode="auto" r:id="rId39">
              <p14:nvContentPartPr>
                <p14:cNvPr id="27" name="Freihand 26">
                  <a:extLst>
                    <a:ext uri="{FF2B5EF4-FFF2-40B4-BE49-F238E27FC236}">
                      <a16:creationId xmlns:a16="http://schemas.microsoft.com/office/drawing/2014/main" id="{DFF42C9A-5CAF-47E2-BDA0-50B412F781E9}"/>
                    </a:ext>
                  </a:extLst>
                </p14:cNvPr>
                <p14:cNvContentPartPr/>
                <p14:nvPr/>
              </p14:nvContentPartPr>
              <p14:xfrm>
                <a:off x="4176827" y="2122267"/>
                <a:ext cx="1596600" cy="58680"/>
              </p14:xfrm>
            </p:contentPart>
          </mc:Choice>
          <mc:Fallback xmlns="">
            <p:pic>
              <p:nvPicPr>
                <p:cNvPr id="27" name="Freihand 26">
                  <a:extLst>
                    <a:ext uri="{FF2B5EF4-FFF2-40B4-BE49-F238E27FC236}">
                      <a16:creationId xmlns:a16="http://schemas.microsoft.com/office/drawing/2014/main" id="{DFF42C9A-5CAF-47E2-BDA0-50B412F781E9}"/>
                    </a:ext>
                  </a:extLst>
                </p:cNvPr>
                <p:cNvPicPr/>
                <p:nvPr/>
              </p:nvPicPr>
              <p:blipFill>
                <a:blip r:embed="rId40"/>
                <a:stretch>
                  <a:fillRect/>
                </a:stretch>
              </p:blipFill>
              <p:spPr>
                <a:xfrm>
                  <a:off x="4172507" y="2117947"/>
                  <a:ext cx="16052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3" name="Freihand 22">
                  <a:extLst>
                    <a:ext uri="{FF2B5EF4-FFF2-40B4-BE49-F238E27FC236}">
                      <a16:creationId xmlns:a16="http://schemas.microsoft.com/office/drawing/2014/main" id="{DCB2AD4C-0F09-4245-AE4F-14C39732FA53}"/>
                    </a:ext>
                  </a:extLst>
                </p14:cNvPr>
                <p14:cNvContentPartPr/>
                <p14:nvPr/>
              </p14:nvContentPartPr>
              <p14:xfrm>
                <a:off x="4555547" y="1486147"/>
                <a:ext cx="2355480" cy="59760"/>
              </p14:xfrm>
            </p:contentPart>
          </mc:Choice>
          <mc:Fallback xmlns="">
            <p:pic>
              <p:nvPicPr>
                <p:cNvPr id="23" name="Freihand 22">
                  <a:extLst>
                    <a:ext uri="{FF2B5EF4-FFF2-40B4-BE49-F238E27FC236}">
                      <a16:creationId xmlns:a16="http://schemas.microsoft.com/office/drawing/2014/main" id="{DCB2AD4C-0F09-4245-AE4F-14C39732FA53}"/>
                    </a:ext>
                  </a:extLst>
                </p:cNvPr>
                <p:cNvPicPr/>
                <p:nvPr/>
              </p:nvPicPr>
              <p:blipFill>
                <a:blip r:embed="rId42"/>
                <a:stretch>
                  <a:fillRect/>
                </a:stretch>
              </p:blipFill>
              <p:spPr>
                <a:xfrm>
                  <a:off x="4551227" y="1481827"/>
                  <a:ext cx="236412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4" name="Freihand 23">
                  <a:extLst>
                    <a:ext uri="{FF2B5EF4-FFF2-40B4-BE49-F238E27FC236}">
                      <a16:creationId xmlns:a16="http://schemas.microsoft.com/office/drawing/2014/main" id="{B34377A5-4215-459E-9B47-1747DA32BF2C}"/>
                    </a:ext>
                  </a:extLst>
                </p14:cNvPr>
                <p14:cNvContentPartPr/>
                <p14:nvPr/>
              </p14:nvContentPartPr>
              <p14:xfrm>
                <a:off x="6447707" y="1017427"/>
                <a:ext cx="1130040" cy="532080"/>
              </p14:xfrm>
            </p:contentPart>
          </mc:Choice>
          <mc:Fallback xmlns="">
            <p:pic>
              <p:nvPicPr>
                <p:cNvPr id="24" name="Freihand 23">
                  <a:extLst>
                    <a:ext uri="{FF2B5EF4-FFF2-40B4-BE49-F238E27FC236}">
                      <a16:creationId xmlns:a16="http://schemas.microsoft.com/office/drawing/2014/main" id="{B34377A5-4215-459E-9B47-1747DA32BF2C}"/>
                    </a:ext>
                  </a:extLst>
                </p:cNvPr>
                <p:cNvPicPr/>
                <p:nvPr/>
              </p:nvPicPr>
              <p:blipFill>
                <a:blip r:embed="rId44"/>
                <a:stretch>
                  <a:fillRect/>
                </a:stretch>
              </p:blipFill>
              <p:spPr>
                <a:xfrm>
                  <a:off x="6443387" y="1013107"/>
                  <a:ext cx="1138680" cy="540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8" name="Freihand 27">
                  <a:extLst>
                    <a:ext uri="{FF2B5EF4-FFF2-40B4-BE49-F238E27FC236}">
                      <a16:creationId xmlns:a16="http://schemas.microsoft.com/office/drawing/2014/main" id="{115D3F3C-BD91-4BF6-A919-68FD1ACAF1BC}"/>
                    </a:ext>
                  </a:extLst>
                </p14:cNvPr>
                <p14:cNvContentPartPr/>
                <p14:nvPr/>
              </p14:nvContentPartPr>
              <p14:xfrm>
                <a:off x="5603507" y="1510267"/>
                <a:ext cx="2317680" cy="318240"/>
              </p14:xfrm>
            </p:contentPart>
          </mc:Choice>
          <mc:Fallback xmlns="">
            <p:pic>
              <p:nvPicPr>
                <p:cNvPr id="28" name="Freihand 27">
                  <a:extLst>
                    <a:ext uri="{FF2B5EF4-FFF2-40B4-BE49-F238E27FC236}">
                      <a16:creationId xmlns:a16="http://schemas.microsoft.com/office/drawing/2014/main" id="{115D3F3C-BD91-4BF6-A919-68FD1ACAF1BC}"/>
                    </a:ext>
                  </a:extLst>
                </p:cNvPr>
                <p:cNvPicPr/>
                <p:nvPr/>
              </p:nvPicPr>
              <p:blipFill>
                <a:blip r:embed="rId46"/>
                <a:stretch>
                  <a:fillRect/>
                </a:stretch>
              </p:blipFill>
              <p:spPr>
                <a:xfrm>
                  <a:off x="5599187" y="1505947"/>
                  <a:ext cx="232632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9" name="Freihand 28">
                  <a:extLst>
                    <a:ext uri="{FF2B5EF4-FFF2-40B4-BE49-F238E27FC236}">
                      <a16:creationId xmlns:a16="http://schemas.microsoft.com/office/drawing/2014/main" id="{DA05749F-8421-4E3F-8F67-7B98132BECA2}"/>
                    </a:ext>
                  </a:extLst>
                </p14:cNvPr>
                <p14:cNvContentPartPr/>
                <p14:nvPr/>
              </p14:nvContentPartPr>
              <p14:xfrm>
                <a:off x="5505587" y="1629427"/>
                <a:ext cx="479520" cy="258840"/>
              </p14:xfrm>
            </p:contentPart>
          </mc:Choice>
          <mc:Fallback xmlns="">
            <p:pic>
              <p:nvPicPr>
                <p:cNvPr id="29" name="Freihand 28">
                  <a:extLst>
                    <a:ext uri="{FF2B5EF4-FFF2-40B4-BE49-F238E27FC236}">
                      <a16:creationId xmlns:a16="http://schemas.microsoft.com/office/drawing/2014/main" id="{DA05749F-8421-4E3F-8F67-7B98132BECA2}"/>
                    </a:ext>
                  </a:extLst>
                </p:cNvPr>
                <p:cNvPicPr/>
                <p:nvPr/>
              </p:nvPicPr>
              <p:blipFill>
                <a:blip r:embed="rId48"/>
                <a:stretch>
                  <a:fillRect/>
                </a:stretch>
              </p:blipFill>
              <p:spPr>
                <a:xfrm>
                  <a:off x="5501267" y="1625107"/>
                  <a:ext cx="4881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1" name="Freihand 30">
                  <a:extLst>
                    <a:ext uri="{FF2B5EF4-FFF2-40B4-BE49-F238E27FC236}">
                      <a16:creationId xmlns:a16="http://schemas.microsoft.com/office/drawing/2014/main" id="{F406CE2F-B4FE-46FA-801E-E4554CB418E1}"/>
                    </a:ext>
                  </a:extLst>
                </p14:cNvPr>
                <p14:cNvContentPartPr/>
                <p14:nvPr/>
              </p14:nvContentPartPr>
              <p14:xfrm>
                <a:off x="8130347" y="1386067"/>
                <a:ext cx="109440" cy="205200"/>
              </p14:xfrm>
            </p:contentPart>
          </mc:Choice>
          <mc:Fallback xmlns="">
            <p:pic>
              <p:nvPicPr>
                <p:cNvPr id="31" name="Freihand 30">
                  <a:extLst>
                    <a:ext uri="{FF2B5EF4-FFF2-40B4-BE49-F238E27FC236}">
                      <a16:creationId xmlns:a16="http://schemas.microsoft.com/office/drawing/2014/main" id="{F406CE2F-B4FE-46FA-801E-E4554CB418E1}"/>
                    </a:ext>
                  </a:extLst>
                </p:cNvPr>
                <p:cNvPicPr/>
                <p:nvPr/>
              </p:nvPicPr>
              <p:blipFill>
                <a:blip r:embed="rId50"/>
                <a:stretch>
                  <a:fillRect/>
                </a:stretch>
              </p:blipFill>
              <p:spPr>
                <a:xfrm>
                  <a:off x="8126027" y="1381747"/>
                  <a:ext cx="11808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2" name="Freihand 31">
                  <a:extLst>
                    <a:ext uri="{FF2B5EF4-FFF2-40B4-BE49-F238E27FC236}">
                      <a16:creationId xmlns:a16="http://schemas.microsoft.com/office/drawing/2014/main" id="{DAF13414-CB5B-4873-97A4-B20506A0A01A}"/>
                    </a:ext>
                  </a:extLst>
                </p14:cNvPr>
                <p14:cNvContentPartPr/>
                <p14:nvPr/>
              </p14:nvContentPartPr>
              <p14:xfrm>
                <a:off x="8274347" y="1359427"/>
                <a:ext cx="232920" cy="197280"/>
              </p14:xfrm>
            </p:contentPart>
          </mc:Choice>
          <mc:Fallback xmlns="">
            <p:pic>
              <p:nvPicPr>
                <p:cNvPr id="32" name="Freihand 31">
                  <a:extLst>
                    <a:ext uri="{FF2B5EF4-FFF2-40B4-BE49-F238E27FC236}">
                      <a16:creationId xmlns:a16="http://schemas.microsoft.com/office/drawing/2014/main" id="{DAF13414-CB5B-4873-97A4-B20506A0A01A}"/>
                    </a:ext>
                  </a:extLst>
                </p:cNvPr>
                <p:cNvPicPr/>
                <p:nvPr/>
              </p:nvPicPr>
              <p:blipFill>
                <a:blip r:embed="rId52"/>
                <a:stretch>
                  <a:fillRect/>
                </a:stretch>
              </p:blipFill>
              <p:spPr>
                <a:xfrm>
                  <a:off x="8270027" y="1355107"/>
                  <a:ext cx="2415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3" name="Freihand 32">
                  <a:extLst>
                    <a:ext uri="{FF2B5EF4-FFF2-40B4-BE49-F238E27FC236}">
                      <a16:creationId xmlns:a16="http://schemas.microsoft.com/office/drawing/2014/main" id="{B8F80400-F4C5-4B71-8029-10085014D7FA}"/>
                    </a:ext>
                  </a:extLst>
                </p14:cNvPr>
                <p14:cNvContentPartPr/>
                <p14:nvPr/>
              </p14:nvContentPartPr>
              <p14:xfrm>
                <a:off x="8707067" y="1452307"/>
                <a:ext cx="300600" cy="71280"/>
              </p14:xfrm>
            </p:contentPart>
          </mc:Choice>
          <mc:Fallback xmlns="">
            <p:pic>
              <p:nvPicPr>
                <p:cNvPr id="33" name="Freihand 32">
                  <a:extLst>
                    <a:ext uri="{FF2B5EF4-FFF2-40B4-BE49-F238E27FC236}">
                      <a16:creationId xmlns:a16="http://schemas.microsoft.com/office/drawing/2014/main" id="{B8F80400-F4C5-4B71-8029-10085014D7FA}"/>
                    </a:ext>
                  </a:extLst>
                </p:cNvPr>
                <p:cNvPicPr/>
                <p:nvPr/>
              </p:nvPicPr>
              <p:blipFill>
                <a:blip r:embed="rId54"/>
                <a:stretch>
                  <a:fillRect/>
                </a:stretch>
              </p:blipFill>
              <p:spPr>
                <a:xfrm>
                  <a:off x="8702747" y="1447987"/>
                  <a:ext cx="3092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4" name="Freihand 33">
                  <a:extLst>
                    <a:ext uri="{FF2B5EF4-FFF2-40B4-BE49-F238E27FC236}">
                      <a16:creationId xmlns:a16="http://schemas.microsoft.com/office/drawing/2014/main" id="{D26D7C7C-C3AE-48F8-A296-07D161A617B1}"/>
                    </a:ext>
                  </a:extLst>
                </p14:cNvPr>
                <p14:cNvContentPartPr/>
                <p14:nvPr/>
              </p14:nvContentPartPr>
              <p14:xfrm>
                <a:off x="9037547" y="1348267"/>
                <a:ext cx="150840" cy="316800"/>
              </p14:xfrm>
            </p:contentPart>
          </mc:Choice>
          <mc:Fallback xmlns="">
            <p:pic>
              <p:nvPicPr>
                <p:cNvPr id="34" name="Freihand 33">
                  <a:extLst>
                    <a:ext uri="{FF2B5EF4-FFF2-40B4-BE49-F238E27FC236}">
                      <a16:creationId xmlns:a16="http://schemas.microsoft.com/office/drawing/2014/main" id="{D26D7C7C-C3AE-48F8-A296-07D161A617B1}"/>
                    </a:ext>
                  </a:extLst>
                </p:cNvPr>
                <p:cNvPicPr/>
                <p:nvPr/>
              </p:nvPicPr>
              <p:blipFill>
                <a:blip r:embed="rId56"/>
                <a:stretch>
                  <a:fillRect/>
                </a:stretch>
              </p:blipFill>
              <p:spPr>
                <a:xfrm>
                  <a:off x="9033227" y="1343947"/>
                  <a:ext cx="15948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5" name="Freihand 34">
                  <a:extLst>
                    <a:ext uri="{FF2B5EF4-FFF2-40B4-BE49-F238E27FC236}">
                      <a16:creationId xmlns:a16="http://schemas.microsoft.com/office/drawing/2014/main" id="{CF46BA45-C4BD-49DE-8F2B-832F217D3D6F}"/>
                    </a:ext>
                  </a:extLst>
                </p14:cNvPr>
                <p14:cNvContentPartPr/>
                <p14:nvPr/>
              </p14:nvContentPartPr>
              <p14:xfrm>
                <a:off x="9388547" y="1395067"/>
                <a:ext cx="218160" cy="97920"/>
              </p14:xfrm>
            </p:contentPart>
          </mc:Choice>
          <mc:Fallback xmlns="">
            <p:pic>
              <p:nvPicPr>
                <p:cNvPr id="35" name="Freihand 34">
                  <a:extLst>
                    <a:ext uri="{FF2B5EF4-FFF2-40B4-BE49-F238E27FC236}">
                      <a16:creationId xmlns:a16="http://schemas.microsoft.com/office/drawing/2014/main" id="{CF46BA45-C4BD-49DE-8F2B-832F217D3D6F}"/>
                    </a:ext>
                  </a:extLst>
                </p:cNvPr>
                <p:cNvPicPr/>
                <p:nvPr/>
              </p:nvPicPr>
              <p:blipFill>
                <a:blip r:embed="rId58"/>
                <a:stretch>
                  <a:fillRect/>
                </a:stretch>
              </p:blipFill>
              <p:spPr>
                <a:xfrm>
                  <a:off x="9384227" y="1390747"/>
                  <a:ext cx="2268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6" name="Freihand 35">
                  <a:extLst>
                    <a:ext uri="{FF2B5EF4-FFF2-40B4-BE49-F238E27FC236}">
                      <a16:creationId xmlns:a16="http://schemas.microsoft.com/office/drawing/2014/main" id="{30A5CA89-6A89-4BD1-AF05-77EFF475E938}"/>
                    </a:ext>
                  </a:extLst>
                </p14:cNvPr>
                <p14:cNvContentPartPr/>
                <p14:nvPr/>
              </p14:nvContentPartPr>
              <p14:xfrm>
                <a:off x="9589067" y="1293547"/>
                <a:ext cx="27360" cy="18720"/>
              </p14:xfrm>
            </p:contentPart>
          </mc:Choice>
          <mc:Fallback xmlns="">
            <p:pic>
              <p:nvPicPr>
                <p:cNvPr id="36" name="Freihand 35">
                  <a:extLst>
                    <a:ext uri="{FF2B5EF4-FFF2-40B4-BE49-F238E27FC236}">
                      <a16:creationId xmlns:a16="http://schemas.microsoft.com/office/drawing/2014/main" id="{30A5CA89-6A89-4BD1-AF05-77EFF475E938}"/>
                    </a:ext>
                  </a:extLst>
                </p:cNvPr>
                <p:cNvPicPr/>
                <p:nvPr/>
              </p:nvPicPr>
              <p:blipFill>
                <a:blip r:embed="rId60"/>
                <a:stretch>
                  <a:fillRect/>
                </a:stretch>
              </p:blipFill>
              <p:spPr>
                <a:xfrm>
                  <a:off x="9584747" y="1289227"/>
                  <a:ext cx="360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7" name="Freihand 36">
                  <a:extLst>
                    <a:ext uri="{FF2B5EF4-FFF2-40B4-BE49-F238E27FC236}">
                      <a16:creationId xmlns:a16="http://schemas.microsoft.com/office/drawing/2014/main" id="{821CF796-EDB5-42D3-95A8-D9A6EA63F881}"/>
                    </a:ext>
                  </a:extLst>
                </p14:cNvPr>
                <p14:cNvContentPartPr/>
                <p14:nvPr/>
              </p14:nvContentPartPr>
              <p14:xfrm>
                <a:off x="9785987" y="1374547"/>
                <a:ext cx="99720" cy="88920"/>
              </p14:xfrm>
            </p:contentPart>
          </mc:Choice>
          <mc:Fallback xmlns="">
            <p:pic>
              <p:nvPicPr>
                <p:cNvPr id="37" name="Freihand 36">
                  <a:extLst>
                    <a:ext uri="{FF2B5EF4-FFF2-40B4-BE49-F238E27FC236}">
                      <a16:creationId xmlns:a16="http://schemas.microsoft.com/office/drawing/2014/main" id="{821CF796-EDB5-42D3-95A8-D9A6EA63F881}"/>
                    </a:ext>
                  </a:extLst>
                </p:cNvPr>
                <p:cNvPicPr/>
                <p:nvPr/>
              </p:nvPicPr>
              <p:blipFill>
                <a:blip r:embed="rId62"/>
                <a:stretch>
                  <a:fillRect/>
                </a:stretch>
              </p:blipFill>
              <p:spPr>
                <a:xfrm>
                  <a:off x="9781667" y="1370227"/>
                  <a:ext cx="1083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38" name="Freihand 37">
                  <a:extLst>
                    <a:ext uri="{FF2B5EF4-FFF2-40B4-BE49-F238E27FC236}">
                      <a16:creationId xmlns:a16="http://schemas.microsoft.com/office/drawing/2014/main" id="{07E5D6C1-1F5C-4CD1-ADE6-558D5D19C8DC}"/>
                    </a:ext>
                  </a:extLst>
                </p14:cNvPr>
                <p14:cNvContentPartPr/>
                <p14:nvPr/>
              </p14:nvContentPartPr>
              <p14:xfrm>
                <a:off x="10155707" y="1324867"/>
                <a:ext cx="107640" cy="139680"/>
              </p14:xfrm>
            </p:contentPart>
          </mc:Choice>
          <mc:Fallback xmlns="">
            <p:pic>
              <p:nvPicPr>
                <p:cNvPr id="38" name="Freihand 37">
                  <a:extLst>
                    <a:ext uri="{FF2B5EF4-FFF2-40B4-BE49-F238E27FC236}">
                      <a16:creationId xmlns:a16="http://schemas.microsoft.com/office/drawing/2014/main" id="{07E5D6C1-1F5C-4CD1-ADE6-558D5D19C8DC}"/>
                    </a:ext>
                  </a:extLst>
                </p:cNvPr>
                <p:cNvPicPr/>
                <p:nvPr/>
              </p:nvPicPr>
              <p:blipFill>
                <a:blip r:embed="rId64"/>
                <a:stretch>
                  <a:fillRect/>
                </a:stretch>
              </p:blipFill>
              <p:spPr>
                <a:xfrm>
                  <a:off x="10151387" y="1320547"/>
                  <a:ext cx="116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39" name="Freihand 38">
                  <a:extLst>
                    <a:ext uri="{FF2B5EF4-FFF2-40B4-BE49-F238E27FC236}">
                      <a16:creationId xmlns:a16="http://schemas.microsoft.com/office/drawing/2014/main" id="{002B0E7C-6768-41F5-BFA2-18815D66CBD9}"/>
                    </a:ext>
                  </a:extLst>
                </p14:cNvPr>
                <p14:cNvContentPartPr/>
                <p14:nvPr/>
              </p14:nvContentPartPr>
              <p14:xfrm>
                <a:off x="10298627" y="1349707"/>
                <a:ext cx="290880" cy="77760"/>
              </p14:xfrm>
            </p:contentPart>
          </mc:Choice>
          <mc:Fallback xmlns="">
            <p:pic>
              <p:nvPicPr>
                <p:cNvPr id="39" name="Freihand 38">
                  <a:extLst>
                    <a:ext uri="{FF2B5EF4-FFF2-40B4-BE49-F238E27FC236}">
                      <a16:creationId xmlns:a16="http://schemas.microsoft.com/office/drawing/2014/main" id="{002B0E7C-6768-41F5-BFA2-18815D66CBD9}"/>
                    </a:ext>
                  </a:extLst>
                </p:cNvPr>
                <p:cNvPicPr/>
                <p:nvPr/>
              </p:nvPicPr>
              <p:blipFill>
                <a:blip r:embed="rId66"/>
                <a:stretch>
                  <a:fillRect/>
                </a:stretch>
              </p:blipFill>
              <p:spPr>
                <a:xfrm>
                  <a:off x="10294307" y="1345387"/>
                  <a:ext cx="299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0" name="Freihand 39">
                  <a:extLst>
                    <a:ext uri="{FF2B5EF4-FFF2-40B4-BE49-F238E27FC236}">
                      <a16:creationId xmlns:a16="http://schemas.microsoft.com/office/drawing/2014/main" id="{B4B1DA6E-3534-4544-A061-443C8A790FA7}"/>
                    </a:ext>
                  </a:extLst>
                </p14:cNvPr>
                <p14:cNvContentPartPr/>
                <p14:nvPr/>
              </p14:nvContentPartPr>
              <p14:xfrm>
                <a:off x="10586987" y="1225147"/>
                <a:ext cx="374040" cy="189000"/>
              </p14:xfrm>
            </p:contentPart>
          </mc:Choice>
          <mc:Fallback xmlns="">
            <p:pic>
              <p:nvPicPr>
                <p:cNvPr id="40" name="Freihand 39">
                  <a:extLst>
                    <a:ext uri="{FF2B5EF4-FFF2-40B4-BE49-F238E27FC236}">
                      <a16:creationId xmlns:a16="http://schemas.microsoft.com/office/drawing/2014/main" id="{B4B1DA6E-3534-4544-A061-443C8A790FA7}"/>
                    </a:ext>
                  </a:extLst>
                </p:cNvPr>
                <p:cNvPicPr/>
                <p:nvPr/>
              </p:nvPicPr>
              <p:blipFill>
                <a:blip r:embed="rId68"/>
                <a:stretch>
                  <a:fillRect/>
                </a:stretch>
              </p:blipFill>
              <p:spPr>
                <a:xfrm>
                  <a:off x="10582667" y="1220827"/>
                  <a:ext cx="38268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3" name="Freihand 42">
                  <a:extLst>
                    <a:ext uri="{FF2B5EF4-FFF2-40B4-BE49-F238E27FC236}">
                      <a16:creationId xmlns:a16="http://schemas.microsoft.com/office/drawing/2014/main" id="{B1F9BE17-AD1B-43A9-92CD-70B7DE5F2F86}"/>
                    </a:ext>
                  </a:extLst>
                </p14:cNvPr>
                <p14:cNvContentPartPr/>
                <p14:nvPr/>
              </p14:nvContentPartPr>
              <p14:xfrm>
                <a:off x="10018187" y="1468507"/>
                <a:ext cx="65880" cy="97560"/>
              </p14:xfrm>
            </p:contentPart>
          </mc:Choice>
          <mc:Fallback xmlns="">
            <p:pic>
              <p:nvPicPr>
                <p:cNvPr id="43" name="Freihand 42">
                  <a:extLst>
                    <a:ext uri="{FF2B5EF4-FFF2-40B4-BE49-F238E27FC236}">
                      <a16:creationId xmlns:a16="http://schemas.microsoft.com/office/drawing/2014/main" id="{B1F9BE17-AD1B-43A9-92CD-70B7DE5F2F86}"/>
                    </a:ext>
                  </a:extLst>
                </p:cNvPr>
                <p:cNvPicPr/>
                <p:nvPr/>
              </p:nvPicPr>
              <p:blipFill>
                <a:blip r:embed="rId70"/>
                <a:stretch>
                  <a:fillRect/>
                </a:stretch>
              </p:blipFill>
              <p:spPr>
                <a:xfrm>
                  <a:off x="10013867" y="1464187"/>
                  <a:ext cx="7452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4" name="Freihand 43">
                  <a:extLst>
                    <a:ext uri="{FF2B5EF4-FFF2-40B4-BE49-F238E27FC236}">
                      <a16:creationId xmlns:a16="http://schemas.microsoft.com/office/drawing/2014/main" id="{9AC7EE12-B354-4B0C-BF25-43C9EB8AC25A}"/>
                    </a:ext>
                  </a:extLst>
                </p14:cNvPr>
                <p14:cNvContentPartPr/>
                <p14:nvPr/>
              </p14:nvContentPartPr>
              <p14:xfrm>
                <a:off x="11014667" y="1131187"/>
                <a:ext cx="94680" cy="87480"/>
              </p14:xfrm>
            </p:contentPart>
          </mc:Choice>
          <mc:Fallback xmlns="">
            <p:pic>
              <p:nvPicPr>
                <p:cNvPr id="44" name="Freihand 43">
                  <a:extLst>
                    <a:ext uri="{FF2B5EF4-FFF2-40B4-BE49-F238E27FC236}">
                      <a16:creationId xmlns:a16="http://schemas.microsoft.com/office/drawing/2014/main" id="{9AC7EE12-B354-4B0C-BF25-43C9EB8AC25A}"/>
                    </a:ext>
                  </a:extLst>
                </p:cNvPr>
                <p:cNvPicPr/>
                <p:nvPr/>
              </p:nvPicPr>
              <p:blipFill>
                <a:blip r:embed="rId72"/>
                <a:stretch>
                  <a:fillRect/>
                </a:stretch>
              </p:blipFill>
              <p:spPr>
                <a:xfrm>
                  <a:off x="11010347" y="1126867"/>
                  <a:ext cx="1033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6" name="Freihand 45">
                  <a:extLst>
                    <a:ext uri="{FF2B5EF4-FFF2-40B4-BE49-F238E27FC236}">
                      <a16:creationId xmlns:a16="http://schemas.microsoft.com/office/drawing/2014/main" id="{1BBF0C3D-845B-49C2-9E7B-1BAEA0038EEB}"/>
                    </a:ext>
                  </a:extLst>
                </p14:cNvPr>
                <p14:cNvContentPartPr/>
                <p14:nvPr/>
              </p14:nvContentPartPr>
              <p14:xfrm>
                <a:off x="9387467" y="1807987"/>
                <a:ext cx="107640" cy="276120"/>
              </p14:xfrm>
            </p:contentPart>
          </mc:Choice>
          <mc:Fallback xmlns="">
            <p:pic>
              <p:nvPicPr>
                <p:cNvPr id="46" name="Freihand 45">
                  <a:extLst>
                    <a:ext uri="{FF2B5EF4-FFF2-40B4-BE49-F238E27FC236}">
                      <a16:creationId xmlns:a16="http://schemas.microsoft.com/office/drawing/2014/main" id="{1BBF0C3D-845B-49C2-9E7B-1BAEA0038EEB}"/>
                    </a:ext>
                  </a:extLst>
                </p:cNvPr>
                <p:cNvPicPr/>
                <p:nvPr/>
              </p:nvPicPr>
              <p:blipFill>
                <a:blip r:embed="rId74"/>
                <a:stretch>
                  <a:fillRect/>
                </a:stretch>
              </p:blipFill>
              <p:spPr>
                <a:xfrm>
                  <a:off x="9383147" y="1803667"/>
                  <a:ext cx="11628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7" name="Freihand 46">
                  <a:extLst>
                    <a:ext uri="{FF2B5EF4-FFF2-40B4-BE49-F238E27FC236}">
                      <a16:creationId xmlns:a16="http://schemas.microsoft.com/office/drawing/2014/main" id="{0FEC2704-094E-4BDC-9B35-11B5256E7ED7}"/>
                    </a:ext>
                  </a:extLst>
                </p14:cNvPr>
                <p14:cNvContentPartPr/>
                <p14:nvPr/>
              </p14:nvContentPartPr>
              <p14:xfrm>
                <a:off x="9537587" y="1798627"/>
                <a:ext cx="167040" cy="111960"/>
              </p14:xfrm>
            </p:contentPart>
          </mc:Choice>
          <mc:Fallback xmlns="">
            <p:pic>
              <p:nvPicPr>
                <p:cNvPr id="47" name="Freihand 46">
                  <a:extLst>
                    <a:ext uri="{FF2B5EF4-FFF2-40B4-BE49-F238E27FC236}">
                      <a16:creationId xmlns:a16="http://schemas.microsoft.com/office/drawing/2014/main" id="{0FEC2704-094E-4BDC-9B35-11B5256E7ED7}"/>
                    </a:ext>
                  </a:extLst>
                </p:cNvPr>
                <p:cNvPicPr/>
                <p:nvPr/>
              </p:nvPicPr>
              <p:blipFill>
                <a:blip r:embed="rId76"/>
                <a:stretch>
                  <a:fillRect/>
                </a:stretch>
              </p:blipFill>
              <p:spPr>
                <a:xfrm>
                  <a:off x="9533267" y="1794307"/>
                  <a:ext cx="1756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8" name="Freihand 47">
                  <a:extLst>
                    <a:ext uri="{FF2B5EF4-FFF2-40B4-BE49-F238E27FC236}">
                      <a16:creationId xmlns:a16="http://schemas.microsoft.com/office/drawing/2014/main" id="{8CCD3E30-D577-40EC-A4B7-8263A2E87B56}"/>
                    </a:ext>
                  </a:extLst>
                </p14:cNvPr>
                <p14:cNvContentPartPr/>
                <p14:nvPr/>
              </p14:nvContentPartPr>
              <p14:xfrm>
                <a:off x="9677987" y="1727707"/>
                <a:ext cx="162720" cy="153720"/>
              </p14:xfrm>
            </p:contentPart>
          </mc:Choice>
          <mc:Fallback xmlns="">
            <p:pic>
              <p:nvPicPr>
                <p:cNvPr id="48" name="Freihand 47">
                  <a:extLst>
                    <a:ext uri="{FF2B5EF4-FFF2-40B4-BE49-F238E27FC236}">
                      <a16:creationId xmlns:a16="http://schemas.microsoft.com/office/drawing/2014/main" id="{8CCD3E30-D577-40EC-A4B7-8263A2E87B56}"/>
                    </a:ext>
                  </a:extLst>
                </p:cNvPr>
                <p:cNvPicPr/>
                <p:nvPr/>
              </p:nvPicPr>
              <p:blipFill>
                <a:blip r:embed="rId78"/>
                <a:stretch>
                  <a:fillRect/>
                </a:stretch>
              </p:blipFill>
              <p:spPr>
                <a:xfrm>
                  <a:off x="9673667" y="1723387"/>
                  <a:ext cx="17136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9" name="Freihand 48">
                  <a:extLst>
                    <a:ext uri="{FF2B5EF4-FFF2-40B4-BE49-F238E27FC236}">
                      <a16:creationId xmlns:a16="http://schemas.microsoft.com/office/drawing/2014/main" id="{1D611BE3-6121-45A3-A278-A11763E51B7A}"/>
                    </a:ext>
                  </a:extLst>
                </p14:cNvPr>
                <p14:cNvContentPartPr/>
                <p14:nvPr/>
              </p14:nvContentPartPr>
              <p14:xfrm>
                <a:off x="9857987" y="1802587"/>
                <a:ext cx="98280" cy="83160"/>
              </p14:xfrm>
            </p:contentPart>
          </mc:Choice>
          <mc:Fallback xmlns="">
            <p:pic>
              <p:nvPicPr>
                <p:cNvPr id="49" name="Freihand 48">
                  <a:extLst>
                    <a:ext uri="{FF2B5EF4-FFF2-40B4-BE49-F238E27FC236}">
                      <a16:creationId xmlns:a16="http://schemas.microsoft.com/office/drawing/2014/main" id="{1D611BE3-6121-45A3-A278-A11763E51B7A}"/>
                    </a:ext>
                  </a:extLst>
                </p:cNvPr>
                <p:cNvPicPr/>
                <p:nvPr/>
              </p:nvPicPr>
              <p:blipFill>
                <a:blip r:embed="rId80"/>
                <a:stretch>
                  <a:fillRect/>
                </a:stretch>
              </p:blipFill>
              <p:spPr>
                <a:xfrm>
                  <a:off x="9853667" y="1798267"/>
                  <a:ext cx="10692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0" name="Freihand 49">
                  <a:extLst>
                    <a:ext uri="{FF2B5EF4-FFF2-40B4-BE49-F238E27FC236}">
                      <a16:creationId xmlns:a16="http://schemas.microsoft.com/office/drawing/2014/main" id="{AFF8255F-1FAF-4D00-AE12-A23B315ADC55}"/>
                    </a:ext>
                  </a:extLst>
                </p14:cNvPr>
                <p14:cNvContentPartPr/>
                <p14:nvPr/>
              </p14:nvContentPartPr>
              <p14:xfrm>
                <a:off x="10220507" y="1773787"/>
                <a:ext cx="232920" cy="92520"/>
              </p14:xfrm>
            </p:contentPart>
          </mc:Choice>
          <mc:Fallback xmlns="">
            <p:pic>
              <p:nvPicPr>
                <p:cNvPr id="50" name="Freihand 49">
                  <a:extLst>
                    <a:ext uri="{FF2B5EF4-FFF2-40B4-BE49-F238E27FC236}">
                      <a16:creationId xmlns:a16="http://schemas.microsoft.com/office/drawing/2014/main" id="{AFF8255F-1FAF-4D00-AE12-A23B315ADC55}"/>
                    </a:ext>
                  </a:extLst>
                </p:cNvPr>
                <p:cNvPicPr/>
                <p:nvPr/>
              </p:nvPicPr>
              <p:blipFill>
                <a:blip r:embed="rId82"/>
                <a:stretch>
                  <a:fillRect/>
                </a:stretch>
              </p:blipFill>
              <p:spPr>
                <a:xfrm>
                  <a:off x="10216187" y="1769467"/>
                  <a:ext cx="2415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1" name="Freihand 50">
                  <a:extLst>
                    <a:ext uri="{FF2B5EF4-FFF2-40B4-BE49-F238E27FC236}">
                      <a16:creationId xmlns:a16="http://schemas.microsoft.com/office/drawing/2014/main" id="{71FF7F10-3888-41DF-A438-5B32185CB069}"/>
                    </a:ext>
                  </a:extLst>
                </p14:cNvPr>
                <p14:cNvContentPartPr/>
                <p14:nvPr/>
              </p14:nvContentPartPr>
              <p14:xfrm>
                <a:off x="10484747" y="1674427"/>
                <a:ext cx="377280" cy="156960"/>
              </p14:xfrm>
            </p:contentPart>
          </mc:Choice>
          <mc:Fallback xmlns="">
            <p:pic>
              <p:nvPicPr>
                <p:cNvPr id="51" name="Freihand 50">
                  <a:extLst>
                    <a:ext uri="{FF2B5EF4-FFF2-40B4-BE49-F238E27FC236}">
                      <a16:creationId xmlns:a16="http://schemas.microsoft.com/office/drawing/2014/main" id="{71FF7F10-3888-41DF-A438-5B32185CB069}"/>
                    </a:ext>
                  </a:extLst>
                </p:cNvPr>
                <p:cNvPicPr/>
                <p:nvPr/>
              </p:nvPicPr>
              <p:blipFill>
                <a:blip r:embed="rId84"/>
                <a:stretch>
                  <a:fillRect/>
                </a:stretch>
              </p:blipFill>
              <p:spPr>
                <a:xfrm>
                  <a:off x="10480427" y="1670107"/>
                  <a:ext cx="38592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2" name="Freihand 51">
                  <a:extLst>
                    <a:ext uri="{FF2B5EF4-FFF2-40B4-BE49-F238E27FC236}">
                      <a16:creationId xmlns:a16="http://schemas.microsoft.com/office/drawing/2014/main" id="{8E8D62D9-341D-4D5A-AE23-D2728661CBA0}"/>
                    </a:ext>
                  </a:extLst>
                </p14:cNvPr>
                <p14:cNvContentPartPr/>
                <p14:nvPr/>
              </p14:nvContentPartPr>
              <p14:xfrm>
                <a:off x="10843307" y="1626547"/>
                <a:ext cx="267120" cy="171360"/>
              </p14:xfrm>
            </p:contentPart>
          </mc:Choice>
          <mc:Fallback xmlns="">
            <p:pic>
              <p:nvPicPr>
                <p:cNvPr id="52" name="Freihand 51">
                  <a:extLst>
                    <a:ext uri="{FF2B5EF4-FFF2-40B4-BE49-F238E27FC236}">
                      <a16:creationId xmlns:a16="http://schemas.microsoft.com/office/drawing/2014/main" id="{8E8D62D9-341D-4D5A-AE23-D2728661CBA0}"/>
                    </a:ext>
                  </a:extLst>
                </p:cNvPr>
                <p:cNvPicPr/>
                <p:nvPr/>
              </p:nvPicPr>
              <p:blipFill>
                <a:blip r:embed="rId86"/>
                <a:stretch>
                  <a:fillRect/>
                </a:stretch>
              </p:blipFill>
              <p:spPr>
                <a:xfrm>
                  <a:off x="10838987" y="1622227"/>
                  <a:ext cx="27576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3" name="Freihand 52">
                  <a:extLst>
                    <a:ext uri="{FF2B5EF4-FFF2-40B4-BE49-F238E27FC236}">
                      <a16:creationId xmlns:a16="http://schemas.microsoft.com/office/drawing/2014/main" id="{B8295C2C-551B-4EA8-AE1F-A204DC2F0A4C}"/>
                    </a:ext>
                  </a:extLst>
                </p14:cNvPr>
                <p14:cNvContentPartPr/>
                <p14:nvPr/>
              </p14:nvContentPartPr>
              <p14:xfrm>
                <a:off x="11175587" y="1549147"/>
                <a:ext cx="16920" cy="164880"/>
              </p14:xfrm>
            </p:contentPart>
          </mc:Choice>
          <mc:Fallback xmlns="">
            <p:pic>
              <p:nvPicPr>
                <p:cNvPr id="53" name="Freihand 52">
                  <a:extLst>
                    <a:ext uri="{FF2B5EF4-FFF2-40B4-BE49-F238E27FC236}">
                      <a16:creationId xmlns:a16="http://schemas.microsoft.com/office/drawing/2014/main" id="{B8295C2C-551B-4EA8-AE1F-A204DC2F0A4C}"/>
                    </a:ext>
                  </a:extLst>
                </p:cNvPr>
                <p:cNvPicPr/>
                <p:nvPr/>
              </p:nvPicPr>
              <p:blipFill>
                <a:blip r:embed="rId88"/>
                <a:stretch>
                  <a:fillRect/>
                </a:stretch>
              </p:blipFill>
              <p:spPr>
                <a:xfrm>
                  <a:off x="11171267" y="1544827"/>
                  <a:ext cx="2556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4" name="Freihand 53">
                  <a:extLst>
                    <a:ext uri="{FF2B5EF4-FFF2-40B4-BE49-F238E27FC236}">
                      <a16:creationId xmlns:a16="http://schemas.microsoft.com/office/drawing/2014/main" id="{EF5A4DD1-3DA2-44AD-8CAB-9DA7C020CEB2}"/>
                    </a:ext>
                  </a:extLst>
                </p14:cNvPr>
                <p14:cNvContentPartPr/>
                <p14:nvPr/>
              </p14:nvContentPartPr>
              <p14:xfrm>
                <a:off x="11163707" y="1815547"/>
                <a:ext cx="11160" cy="44280"/>
              </p14:xfrm>
            </p:contentPart>
          </mc:Choice>
          <mc:Fallback xmlns="">
            <p:pic>
              <p:nvPicPr>
                <p:cNvPr id="54" name="Freihand 53">
                  <a:extLst>
                    <a:ext uri="{FF2B5EF4-FFF2-40B4-BE49-F238E27FC236}">
                      <a16:creationId xmlns:a16="http://schemas.microsoft.com/office/drawing/2014/main" id="{EF5A4DD1-3DA2-44AD-8CAB-9DA7C020CEB2}"/>
                    </a:ext>
                  </a:extLst>
                </p:cNvPr>
                <p:cNvPicPr/>
                <p:nvPr/>
              </p:nvPicPr>
              <p:blipFill>
                <a:blip r:embed="rId90"/>
                <a:stretch>
                  <a:fillRect/>
                </a:stretch>
              </p:blipFill>
              <p:spPr>
                <a:xfrm>
                  <a:off x="11159387" y="1811227"/>
                  <a:ext cx="198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DEEB5F0F-4493-41F7-BA84-CDA1C8042A59}"/>
                    </a:ext>
                  </a:extLst>
                </p14:cNvPr>
                <p14:cNvContentPartPr/>
                <p14:nvPr/>
              </p14:nvContentPartPr>
              <p14:xfrm>
                <a:off x="10191347" y="1858027"/>
                <a:ext cx="913680" cy="72000"/>
              </p14:xfrm>
            </p:contentPart>
          </mc:Choice>
          <mc:Fallback xmlns="">
            <p:pic>
              <p:nvPicPr>
                <p:cNvPr id="57" name="Freihand 56">
                  <a:extLst>
                    <a:ext uri="{FF2B5EF4-FFF2-40B4-BE49-F238E27FC236}">
                      <a16:creationId xmlns:a16="http://schemas.microsoft.com/office/drawing/2014/main" id="{DEEB5F0F-4493-41F7-BA84-CDA1C8042A59}"/>
                    </a:ext>
                  </a:extLst>
                </p:cNvPr>
                <p:cNvPicPr/>
                <p:nvPr/>
              </p:nvPicPr>
              <p:blipFill>
                <a:blip r:embed="rId92"/>
                <a:stretch>
                  <a:fillRect/>
                </a:stretch>
              </p:blipFill>
              <p:spPr>
                <a:xfrm>
                  <a:off x="10187027" y="1853707"/>
                  <a:ext cx="9223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9" name="Freihand 58">
                  <a:extLst>
                    <a:ext uri="{FF2B5EF4-FFF2-40B4-BE49-F238E27FC236}">
                      <a16:creationId xmlns:a16="http://schemas.microsoft.com/office/drawing/2014/main" id="{7AA10339-5D82-4D53-B9C1-79250CA99866}"/>
                    </a:ext>
                  </a:extLst>
                </p14:cNvPr>
                <p14:cNvContentPartPr/>
                <p14:nvPr/>
              </p14:nvContentPartPr>
              <p14:xfrm>
                <a:off x="7732187" y="2028307"/>
                <a:ext cx="2755800" cy="610920"/>
              </p14:xfrm>
            </p:contentPart>
          </mc:Choice>
          <mc:Fallback xmlns="">
            <p:pic>
              <p:nvPicPr>
                <p:cNvPr id="59" name="Freihand 58">
                  <a:extLst>
                    <a:ext uri="{FF2B5EF4-FFF2-40B4-BE49-F238E27FC236}">
                      <a16:creationId xmlns:a16="http://schemas.microsoft.com/office/drawing/2014/main" id="{7AA10339-5D82-4D53-B9C1-79250CA99866}"/>
                    </a:ext>
                  </a:extLst>
                </p:cNvPr>
                <p:cNvPicPr/>
                <p:nvPr/>
              </p:nvPicPr>
              <p:blipFill>
                <a:blip r:embed="rId94"/>
                <a:stretch>
                  <a:fillRect/>
                </a:stretch>
              </p:blipFill>
              <p:spPr>
                <a:xfrm>
                  <a:off x="7727867" y="2023987"/>
                  <a:ext cx="2764440" cy="6195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0" name="Freihand 59">
                  <a:extLst>
                    <a:ext uri="{FF2B5EF4-FFF2-40B4-BE49-F238E27FC236}">
                      <a16:creationId xmlns:a16="http://schemas.microsoft.com/office/drawing/2014/main" id="{720594E7-8CAC-4E25-A9F5-EE120F917836}"/>
                    </a:ext>
                  </a:extLst>
                </p14:cNvPr>
                <p14:cNvContentPartPr/>
                <p14:nvPr/>
              </p14:nvContentPartPr>
              <p14:xfrm>
                <a:off x="7499987" y="2503147"/>
                <a:ext cx="446400" cy="208440"/>
              </p14:xfrm>
            </p:contentPart>
          </mc:Choice>
          <mc:Fallback xmlns="">
            <p:pic>
              <p:nvPicPr>
                <p:cNvPr id="60" name="Freihand 59">
                  <a:extLst>
                    <a:ext uri="{FF2B5EF4-FFF2-40B4-BE49-F238E27FC236}">
                      <a16:creationId xmlns:a16="http://schemas.microsoft.com/office/drawing/2014/main" id="{720594E7-8CAC-4E25-A9F5-EE120F917836}"/>
                    </a:ext>
                  </a:extLst>
                </p:cNvPr>
                <p:cNvPicPr/>
                <p:nvPr/>
              </p:nvPicPr>
              <p:blipFill>
                <a:blip r:embed="rId96"/>
                <a:stretch>
                  <a:fillRect/>
                </a:stretch>
              </p:blipFill>
              <p:spPr>
                <a:xfrm>
                  <a:off x="7495667" y="2498827"/>
                  <a:ext cx="45504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3" name="Freihand 62">
                  <a:extLst>
                    <a:ext uri="{FF2B5EF4-FFF2-40B4-BE49-F238E27FC236}">
                      <a16:creationId xmlns:a16="http://schemas.microsoft.com/office/drawing/2014/main" id="{AFD55ADB-2A50-4B95-AE94-EBB38A6C2519}"/>
                    </a:ext>
                  </a:extLst>
                </p14:cNvPr>
                <p14:cNvContentPartPr/>
                <p14:nvPr/>
              </p14:nvContentPartPr>
              <p14:xfrm>
                <a:off x="6373187" y="2347627"/>
                <a:ext cx="1307880" cy="536400"/>
              </p14:xfrm>
            </p:contentPart>
          </mc:Choice>
          <mc:Fallback xmlns="">
            <p:pic>
              <p:nvPicPr>
                <p:cNvPr id="63" name="Freihand 62">
                  <a:extLst>
                    <a:ext uri="{FF2B5EF4-FFF2-40B4-BE49-F238E27FC236}">
                      <a16:creationId xmlns:a16="http://schemas.microsoft.com/office/drawing/2014/main" id="{AFD55ADB-2A50-4B95-AE94-EBB38A6C2519}"/>
                    </a:ext>
                  </a:extLst>
                </p:cNvPr>
                <p:cNvPicPr/>
                <p:nvPr/>
              </p:nvPicPr>
              <p:blipFill>
                <a:blip r:embed="rId98"/>
                <a:stretch>
                  <a:fillRect/>
                </a:stretch>
              </p:blipFill>
              <p:spPr>
                <a:xfrm>
                  <a:off x="6368867" y="2343307"/>
                  <a:ext cx="1316520" cy="545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9">
            <p14:nvContentPartPr>
              <p14:cNvPr id="65" name="Freihand 64">
                <a:extLst>
                  <a:ext uri="{FF2B5EF4-FFF2-40B4-BE49-F238E27FC236}">
                    <a16:creationId xmlns:a16="http://schemas.microsoft.com/office/drawing/2014/main" id="{B6623875-206A-47E9-8355-E0CE283B4204}"/>
                  </a:ext>
                </a:extLst>
              </p14:cNvPr>
              <p14:cNvContentPartPr/>
              <p14:nvPr/>
            </p14:nvContentPartPr>
            <p14:xfrm>
              <a:off x="3405707" y="4045387"/>
              <a:ext cx="835920" cy="52920"/>
            </p14:xfrm>
          </p:contentPart>
        </mc:Choice>
        <mc:Fallback xmlns="">
          <p:pic>
            <p:nvPicPr>
              <p:cNvPr id="65" name="Freihand 64">
                <a:extLst>
                  <a:ext uri="{FF2B5EF4-FFF2-40B4-BE49-F238E27FC236}">
                    <a16:creationId xmlns:a16="http://schemas.microsoft.com/office/drawing/2014/main" id="{B6623875-206A-47E9-8355-E0CE283B4204}"/>
                  </a:ext>
                </a:extLst>
              </p:cNvPr>
              <p:cNvPicPr/>
              <p:nvPr/>
            </p:nvPicPr>
            <p:blipFill>
              <a:blip r:embed="rId100"/>
              <a:stretch>
                <a:fillRect/>
              </a:stretch>
            </p:blipFill>
            <p:spPr>
              <a:xfrm>
                <a:off x="3401387" y="4041067"/>
                <a:ext cx="84456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6" name="Freihand 65">
                <a:extLst>
                  <a:ext uri="{FF2B5EF4-FFF2-40B4-BE49-F238E27FC236}">
                    <a16:creationId xmlns:a16="http://schemas.microsoft.com/office/drawing/2014/main" id="{87C3821E-CA51-4346-8C03-D4927DBEBADE}"/>
                  </a:ext>
                </a:extLst>
              </p14:cNvPr>
              <p14:cNvContentPartPr/>
              <p14:nvPr/>
            </p14:nvContentPartPr>
            <p14:xfrm>
              <a:off x="3272507" y="4444627"/>
              <a:ext cx="2220120" cy="62640"/>
            </p14:xfrm>
          </p:contentPart>
        </mc:Choice>
        <mc:Fallback xmlns="">
          <p:pic>
            <p:nvPicPr>
              <p:cNvPr id="66" name="Freihand 65">
                <a:extLst>
                  <a:ext uri="{FF2B5EF4-FFF2-40B4-BE49-F238E27FC236}">
                    <a16:creationId xmlns:a16="http://schemas.microsoft.com/office/drawing/2014/main" id="{87C3821E-CA51-4346-8C03-D4927DBEBADE}"/>
                  </a:ext>
                </a:extLst>
              </p:cNvPr>
              <p:cNvPicPr/>
              <p:nvPr/>
            </p:nvPicPr>
            <p:blipFill>
              <a:blip r:embed="rId102"/>
              <a:stretch>
                <a:fillRect/>
              </a:stretch>
            </p:blipFill>
            <p:spPr>
              <a:xfrm>
                <a:off x="3268187" y="4440307"/>
                <a:ext cx="2228760" cy="71280"/>
              </a:xfrm>
              <a:prstGeom prst="rect">
                <a:avLst/>
              </a:prstGeom>
            </p:spPr>
          </p:pic>
        </mc:Fallback>
      </mc:AlternateContent>
      <p:grpSp>
        <p:nvGrpSpPr>
          <p:cNvPr id="69" name="Gruppieren 68">
            <a:extLst>
              <a:ext uri="{FF2B5EF4-FFF2-40B4-BE49-F238E27FC236}">
                <a16:creationId xmlns:a16="http://schemas.microsoft.com/office/drawing/2014/main" id="{CFEB2681-A536-4274-8CBE-E001181AC713}"/>
              </a:ext>
            </a:extLst>
          </p:cNvPr>
          <p:cNvGrpSpPr/>
          <p:nvPr/>
        </p:nvGrpSpPr>
        <p:grpSpPr>
          <a:xfrm>
            <a:off x="3907907" y="3500347"/>
            <a:ext cx="3331440" cy="744480"/>
            <a:chOff x="3907907" y="3500347"/>
            <a:chExt cx="3331440" cy="744480"/>
          </a:xfrm>
        </p:grpSpPr>
        <mc:AlternateContent xmlns:mc="http://schemas.openxmlformats.org/markup-compatibility/2006" xmlns:p14="http://schemas.microsoft.com/office/powerpoint/2010/main">
          <mc:Choice Requires="p14">
            <p:contentPart p14:bwMode="auto" r:id="rId103">
              <p14:nvContentPartPr>
                <p14:cNvPr id="67" name="Freihand 66">
                  <a:extLst>
                    <a:ext uri="{FF2B5EF4-FFF2-40B4-BE49-F238E27FC236}">
                      <a16:creationId xmlns:a16="http://schemas.microsoft.com/office/drawing/2014/main" id="{27AD98D2-52AA-4A9E-933D-FB86C8096A18}"/>
                    </a:ext>
                  </a:extLst>
                </p14:cNvPr>
                <p14:cNvContentPartPr/>
                <p14:nvPr/>
              </p14:nvContentPartPr>
              <p14:xfrm>
                <a:off x="4014107" y="3500347"/>
                <a:ext cx="3225240" cy="688680"/>
              </p14:xfrm>
            </p:contentPart>
          </mc:Choice>
          <mc:Fallback xmlns="">
            <p:pic>
              <p:nvPicPr>
                <p:cNvPr id="67" name="Freihand 66">
                  <a:extLst>
                    <a:ext uri="{FF2B5EF4-FFF2-40B4-BE49-F238E27FC236}">
                      <a16:creationId xmlns:a16="http://schemas.microsoft.com/office/drawing/2014/main" id="{27AD98D2-52AA-4A9E-933D-FB86C8096A18}"/>
                    </a:ext>
                  </a:extLst>
                </p:cNvPr>
                <p:cNvPicPr/>
                <p:nvPr/>
              </p:nvPicPr>
              <p:blipFill>
                <a:blip r:embed="rId104"/>
                <a:stretch>
                  <a:fillRect/>
                </a:stretch>
              </p:blipFill>
              <p:spPr>
                <a:xfrm>
                  <a:off x="4009787" y="3496027"/>
                  <a:ext cx="3233880" cy="6973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8" name="Freihand 67">
                  <a:extLst>
                    <a:ext uri="{FF2B5EF4-FFF2-40B4-BE49-F238E27FC236}">
                      <a16:creationId xmlns:a16="http://schemas.microsoft.com/office/drawing/2014/main" id="{F74B0F8A-76D6-41D6-9B0E-63D6CB801E0F}"/>
                    </a:ext>
                  </a:extLst>
                </p14:cNvPr>
                <p14:cNvContentPartPr/>
                <p14:nvPr/>
              </p14:nvContentPartPr>
              <p14:xfrm>
                <a:off x="3907907" y="3994627"/>
                <a:ext cx="598680" cy="250200"/>
              </p14:xfrm>
            </p:contentPart>
          </mc:Choice>
          <mc:Fallback xmlns="">
            <p:pic>
              <p:nvPicPr>
                <p:cNvPr id="68" name="Freihand 67">
                  <a:extLst>
                    <a:ext uri="{FF2B5EF4-FFF2-40B4-BE49-F238E27FC236}">
                      <a16:creationId xmlns:a16="http://schemas.microsoft.com/office/drawing/2014/main" id="{F74B0F8A-76D6-41D6-9B0E-63D6CB801E0F}"/>
                    </a:ext>
                  </a:extLst>
                </p:cNvPr>
                <p:cNvPicPr/>
                <p:nvPr/>
              </p:nvPicPr>
              <p:blipFill>
                <a:blip r:embed="rId106"/>
                <a:stretch>
                  <a:fillRect/>
                </a:stretch>
              </p:blipFill>
              <p:spPr>
                <a:xfrm>
                  <a:off x="3903587" y="3990307"/>
                  <a:ext cx="607320" cy="258840"/>
                </a:xfrm>
                <a:prstGeom prst="rect">
                  <a:avLst/>
                </a:prstGeom>
              </p:spPr>
            </p:pic>
          </mc:Fallback>
        </mc:AlternateContent>
      </p:grpSp>
      <p:grpSp>
        <p:nvGrpSpPr>
          <p:cNvPr id="85" name="Gruppieren 84">
            <a:extLst>
              <a:ext uri="{FF2B5EF4-FFF2-40B4-BE49-F238E27FC236}">
                <a16:creationId xmlns:a16="http://schemas.microsoft.com/office/drawing/2014/main" id="{B176B180-AF2F-4155-B89C-804A0A46C3E0}"/>
              </a:ext>
            </a:extLst>
          </p:cNvPr>
          <p:cNvGrpSpPr/>
          <p:nvPr/>
        </p:nvGrpSpPr>
        <p:grpSpPr>
          <a:xfrm>
            <a:off x="7514387" y="2845147"/>
            <a:ext cx="2710800" cy="754920"/>
            <a:chOff x="7514387" y="2845147"/>
            <a:chExt cx="2710800" cy="754920"/>
          </a:xfrm>
        </p:grpSpPr>
        <mc:AlternateContent xmlns:mc="http://schemas.openxmlformats.org/markup-compatibility/2006" xmlns:p14="http://schemas.microsoft.com/office/powerpoint/2010/main">
          <mc:Choice Requires="p14">
            <p:contentPart p14:bwMode="auto" r:id="rId107">
              <p14:nvContentPartPr>
                <p14:cNvPr id="70" name="Freihand 69">
                  <a:extLst>
                    <a:ext uri="{FF2B5EF4-FFF2-40B4-BE49-F238E27FC236}">
                      <a16:creationId xmlns:a16="http://schemas.microsoft.com/office/drawing/2014/main" id="{190B27F3-C340-4BEC-8497-72114B36F3BC}"/>
                    </a:ext>
                  </a:extLst>
                </p14:cNvPr>
                <p14:cNvContentPartPr/>
                <p14:nvPr/>
              </p14:nvContentPartPr>
              <p14:xfrm>
                <a:off x="7514387" y="3365707"/>
                <a:ext cx="123840" cy="234360"/>
              </p14:xfrm>
            </p:contentPart>
          </mc:Choice>
          <mc:Fallback xmlns="">
            <p:pic>
              <p:nvPicPr>
                <p:cNvPr id="70" name="Freihand 69">
                  <a:extLst>
                    <a:ext uri="{FF2B5EF4-FFF2-40B4-BE49-F238E27FC236}">
                      <a16:creationId xmlns:a16="http://schemas.microsoft.com/office/drawing/2014/main" id="{190B27F3-C340-4BEC-8497-72114B36F3BC}"/>
                    </a:ext>
                  </a:extLst>
                </p:cNvPr>
                <p:cNvPicPr/>
                <p:nvPr/>
              </p:nvPicPr>
              <p:blipFill>
                <a:blip r:embed="rId108"/>
                <a:stretch>
                  <a:fillRect/>
                </a:stretch>
              </p:blipFill>
              <p:spPr>
                <a:xfrm>
                  <a:off x="7510067" y="3361387"/>
                  <a:ext cx="1324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71" name="Freihand 70">
                  <a:extLst>
                    <a:ext uri="{FF2B5EF4-FFF2-40B4-BE49-F238E27FC236}">
                      <a16:creationId xmlns:a16="http://schemas.microsoft.com/office/drawing/2014/main" id="{BB0E64B8-C983-423A-9D7A-B3854C41424E}"/>
                    </a:ext>
                  </a:extLst>
                </p14:cNvPr>
                <p14:cNvContentPartPr/>
                <p14:nvPr/>
              </p14:nvContentPartPr>
              <p14:xfrm>
                <a:off x="7703747" y="3339067"/>
                <a:ext cx="127440" cy="109440"/>
              </p14:xfrm>
            </p:contentPart>
          </mc:Choice>
          <mc:Fallback xmlns="">
            <p:pic>
              <p:nvPicPr>
                <p:cNvPr id="71" name="Freihand 70">
                  <a:extLst>
                    <a:ext uri="{FF2B5EF4-FFF2-40B4-BE49-F238E27FC236}">
                      <a16:creationId xmlns:a16="http://schemas.microsoft.com/office/drawing/2014/main" id="{BB0E64B8-C983-423A-9D7A-B3854C41424E}"/>
                    </a:ext>
                  </a:extLst>
                </p:cNvPr>
                <p:cNvPicPr/>
                <p:nvPr/>
              </p:nvPicPr>
              <p:blipFill>
                <a:blip r:embed="rId110"/>
                <a:stretch>
                  <a:fillRect/>
                </a:stretch>
              </p:blipFill>
              <p:spPr>
                <a:xfrm>
                  <a:off x="7699427" y="3334747"/>
                  <a:ext cx="1360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2" name="Freihand 71">
                  <a:extLst>
                    <a:ext uri="{FF2B5EF4-FFF2-40B4-BE49-F238E27FC236}">
                      <a16:creationId xmlns:a16="http://schemas.microsoft.com/office/drawing/2014/main" id="{BF25E523-3EBA-4A4F-8AAB-415A2E6E9E70}"/>
                    </a:ext>
                  </a:extLst>
                </p14:cNvPr>
                <p14:cNvContentPartPr/>
                <p14:nvPr/>
              </p14:nvContentPartPr>
              <p14:xfrm>
                <a:off x="7832267" y="3326827"/>
                <a:ext cx="317160" cy="119160"/>
              </p14:xfrm>
            </p:contentPart>
          </mc:Choice>
          <mc:Fallback xmlns="">
            <p:pic>
              <p:nvPicPr>
                <p:cNvPr id="72" name="Freihand 71">
                  <a:extLst>
                    <a:ext uri="{FF2B5EF4-FFF2-40B4-BE49-F238E27FC236}">
                      <a16:creationId xmlns:a16="http://schemas.microsoft.com/office/drawing/2014/main" id="{BF25E523-3EBA-4A4F-8AAB-415A2E6E9E70}"/>
                    </a:ext>
                  </a:extLst>
                </p:cNvPr>
                <p:cNvPicPr/>
                <p:nvPr/>
              </p:nvPicPr>
              <p:blipFill>
                <a:blip r:embed="rId112"/>
                <a:stretch>
                  <a:fillRect/>
                </a:stretch>
              </p:blipFill>
              <p:spPr>
                <a:xfrm>
                  <a:off x="7827947" y="3322507"/>
                  <a:ext cx="3258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3" name="Freihand 72">
                  <a:extLst>
                    <a:ext uri="{FF2B5EF4-FFF2-40B4-BE49-F238E27FC236}">
                      <a16:creationId xmlns:a16="http://schemas.microsoft.com/office/drawing/2014/main" id="{DB8D8793-7954-4E5A-8FB4-A34FDDC0DAE9}"/>
                    </a:ext>
                  </a:extLst>
                </p14:cNvPr>
                <p14:cNvContentPartPr/>
                <p14:nvPr/>
              </p14:nvContentPartPr>
              <p14:xfrm>
                <a:off x="8128187" y="3246547"/>
                <a:ext cx="175320" cy="137520"/>
              </p14:xfrm>
            </p:contentPart>
          </mc:Choice>
          <mc:Fallback xmlns="">
            <p:pic>
              <p:nvPicPr>
                <p:cNvPr id="73" name="Freihand 72">
                  <a:extLst>
                    <a:ext uri="{FF2B5EF4-FFF2-40B4-BE49-F238E27FC236}">
                      <a16:creationId xmlns:a16="http://schemas.microsoft.com/office/drawing/2014/main" id="{DB8D8793-7954-4E5A-8FB4-A34FDDC0DAE9}"/>
                    </a:ext>
                  </a:extLst>
                </p:cNvPr>
                <p:cNvPicPr/>
                <p:nvPr/>
              </p:nvPicPr>
              <p:blipFill>
                <a:blip r:embed="rId114"/>
                <a:stretch>
                  <a:fillRect/>
                </a:stretch>
              </p:blipFill>
              <p:spPr>
                <a:xfrm>
                  <a:off x="8123867" y="3242227"/>
                  <a:ext cx="1839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5" name="Freihand 74">
                  <a:extLst>
                    <a:ext uri="{FF2B5EF4-FFF2-40B4-BE49-F238E27FC236}">
                      <a16:creationId xmlns:a16="http://schemas.microsoft.com/office/drawing/2014/main" id="{7112D42F-3286-481A-9718-0E60417996F6}"/>
                    </a:ext>
                  </a:extLst>
                </p14:cNvPr>
                <p14:cNvContentPartPr/>
                <p14:nvPr/>
              </p14:nvContentPartPr>
              <p14:xfrm>
                <a:off x="8213507" y="3254107"/>
                <a:ext cx="199440" cy="127080"/>
              </p14:xfrm>
            </p:contentPart>
          </mc:Choice>
          <mc:Fallback xmlns="">
            <p:pic>
              <p:nvPicPr>
                <p:cNvPr id="75" name="Freihand 74">
                  <a:extLst>
                    <a:ext uri="{FF2B5EF4-FFF2-40B4-BE49-F238E27FC236}">
                      <a16:creationId xmlns:a16="http://schemas.microsoft.com/office/drawing/2014/main" id="{7112D42F-3286-481A-9718-0E60417996F6}"/>
                    </a:ext>
                  </a:extLst>
                </p:cNvPr>
                <p:cNvPicPr/>
                <p:nvPr/>
              </p:nvPicPr>
              <p:blipFill>
                <a:blip r:embed="rId116"/>
                <a:stretch>
                  <a:fillRect/>
                </a:stretch>
              </p:blipFill>
              <p:spPr>
                <a:xfrm>
                  <a:off x="8209187" y="3249787"/>
                  <a:ext cx="2080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7" name="Freihand 76">
                  <a:extLst>
                    <a:ext uri="{FF2B5EF4-FFF2-40B4-BE49-F238E27FC236}">
                      <a16:creationId xmlns:a16="http://schemas.microsoft.com/office/drawing/2014/main" id="{C9E851FB-4614-40DE-BF03-00D2ED637B00}"/>
                    </a:ext>
                  </a:extLst>
                </p14:cNvPr>
                <p14:cNvContentPartPr/>
                <p14:nvPr/>
              </p14:nvContentPartPr>
              <p14:xfrm>
                <a:off x="8393147" y="3161587"/>
                <a:ext cx="224280" cy="179280"/>
              </p14:xfrm>
            </p:contentPart>
          </mc:Choice>
          <mc:Fallback xmlns="">
            <p:pic>
              <p:nvPicPr>
                <p:cNvPr id="77" name="Freihand 76">
                  <a:extLst>
                    <a:ext uri="{FF2B5EF4-FFF2-40B4-BE49-F238E27FC236}">
                      <a16:creationId xmlns:a16="http://schemas.microsoft.com/office/drawing/2014/main" id="{C9E851FB-4614-40DE-BF03-00D2ED637B00}"/>
                    </a:ext>
                  </a:extLst>
                </p:cNvPr>
                <p:cNvPicPr/>
                <p:nvPr/>
              </p:nvPicPr>
              <p:blipFill>
                <a:blip r:embed="rId118"/>
                <a:stretch>
                  <a:fillRect/>
                </a:stretch>
              </p:blipFill>
              <p:spPr>
                <a:xfrm>
                  <a:off x="8388827" y="3157267"/>
                  <a:ext cx="2329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8" name="Freihand 77">
                  <a:extLst>
                    <a:ext uri="{FF2B5EF4-FFF2-40B4-BE49-F238E27FC236}">
                      <a16:creationId xmlns:a16="http://schemas.microsoft.com/office/drawing/2014/main" id="{51EC3A0B-FCAB-4507-931D-430C926F3F69}"/>
                    </a:ext>
                  </a:extLst>
                </p14:cNvPr>
                <p14:cNvContentPartPr/>
                <p14:nvPr/>
              </p14:nvContentPartPr>
              <p14:xfrm>
                <a:off x="8544707" y="3197587"/>
                <a:ext cx="65160" cy="16560"/>
              </p14:xfrm>
            </p:contentPart>
          </mc:Choice>
          <mc:Fallback xmlns="">
            <p:pic>
              <p:nvPicPr>
                <p:cNvPr id="78" name="Freihand 77">
                  <a:extLst>
                    <a:ext uri="{FF2B5EF4-FFF2-40B4-BE49-F238E27FC236}">
                      <a16:creationId xmlns:a16="http://schemas.microsoft.com/office/drawing/2014/main" id="{51EC3A0B-FCAB-4507-931D-430C926F3F69}"/>
                    </a:ext>
                  </a:extLst>
                </p:cNvPr>
                <p:cNvPicPr/>
                <p:nvPr/>
              </p:nvPicPr>
              <p:blipFill>
                <a:blip r:embed="rId120"/>
                <a:stretch>
                  <a:fillRect/>
                </a:stretch>
              </p:blipFill>
              <p:spPr>
                <a:xfrm>
                  <a:off x="8540387" y="3193267"/>
                  <a:ext cx="738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9" name="Freihand 78">
                  <a:extLst>
                    <a:ext uri="{FF2B5EF4-FFF2-40B4-BE49-F238E27FC236}">
                      <a16:creationId xmlns:a16="http://schemas.microsoft.com/office/drawing/2014/main" id="{F6755CEC-046A-4F48-9B17-D05B6C74E4DC}"/>
                    </a:ext>
                  </a:extLst>
                </p14:cNvPr>
                <p14:cNvContentPartPr/>
                <p14:nvPr/>
              </p14:nvContentPartPr>
              <p14:xfrm>
                <a:off x="8632187" y="3229987"/>
                <a:ext cx="64080" cy="100080"/>
              </p14:xfrm>
            </p:contentPart>
          </mc:Choice>
          <mc:Fallback xmlns="">
            <p:pic>
              <p:nvPicPr>
                <p:cNvPr id="79" name="Freihand 78">
                  <a:extLst>
                    <a:ext uri="{FF2B5EF4-FFF2-40B4-BE49-F238E27FC236}">
                      <a16:creationId xmlns:a16="http://schemas.microsoft.com/office/drawing/2014/main" id="{F6755CEC-046A-4F48-9B17-D05B6C74E4DC}"/>
                    </a:ext>
                  </a:extLst>
                </p:cNvPr>
                <p:cNvPicPr/>
                <p:nvPr/>
              </p:nvPicPr>
              <p:blipFill>
                <a:blip r:embed="rId122"/>
                <a:stretch>
                  <a:fillRect/>
                </a:stretch>
              </p:blipFill>
              <p:spPr>
                <a:xfrm>
                  <a:off x="8627867" y="3225667"/>
                  <a:ext cx="7272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80" name="Freihand 79">
                  <a:extLst>
                    <a:ext uri="{FF2B5EF4-FFF2-40B4-BE49-F238E27FC236}">
                      <a16:creationId xmlns:a16="http://schemas.microsoft.com/office/drawing/2014/main" id="{132446D7-EB4D-413E-B13C-DD2C4C5D4019}"/>
                    </a:ext>
                  </a:extLst>
                </p14:cNvPr>
                <p14:cNvContentPartPr/>
                <p14:nvPr/>
              </p14:nvContentPartPr>
              <p14:xfrm>
                <a:off x="8936747" y="3190387"/>
                <a:ext cx="183240" cy="108720"/>
              </p14:xfrm>
            </p:contentPart>
          </mc:Choice>
          <mc:Fallback xmlns="">
            <p:pic>
              <p:nvPicPr>
                <p:cNvPr id="80" name="Freihand 79">
                  <a:extLst>
                    <a:ext uri="{FF2B5EF4-FFF2-40B4-BE49-F238E27FC236}">
                      <a16:creationId xmlns:a16="http://schemas.microsoft.com/office/drawing/2014/main" id="{132446D7-EB4D-413E-B13C-DD2C4C5D4019}"/>
                    </a:ext>
                  </a:extLst>
                </p:cNvPr>
                <p:cNvPicPr/>
                <p:nvPr/>
              </p:nvPicPr>
              <p:blipFill>
                <a:blip r:embed="rId124"/>
                <a:stretch>
                  <a:fillRect/>
                </a:stretch>
              </p:blipFill>
              <p:spPr>
                <a:xfrm>
                  <a:off x="8932427" y="3186067"/>
                  <a:ext cx="1918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81" name="Freihand 80">
                  <a:extLst>
                    <a:ext uri="{FF2B5EF4-FFF2-40B4-BE49-F238E27FC236}">
                      <a16:creationId xmlns:a16="http://schemas.microsoft.com/office/drawing/2014/main" id="{6621BDAA-DDD6-4FA7-9195-66FEE3787C12}"/>
                    </a:ext>
                  </a:extLst>
                </p14:cNvPr>
                <p14:cNvContentPartPr/>
                <p14:nvPr/>
              </p14:nvContentPartPr>
              <p14:xfrm>
                <a:off x="9105587" y="3170947"/>
                <a:ext cx="114840" cy="123480"/>
              </p14:xfrm>
            </p:contentPart>
          </mc:Choice>
          <mc:Fallback xmlns="">
            <p:pic>
              <p:nvPicPr>
                <p:cNvPr id="81" name="Freihand 80">
                  <a:extLst>
                    <a:ext uri="{FF2B5EF4-FFF2-40B4-BE49-F238E27FC236}">
                      <a16:creationId xmlns:a16="http://schemas.microsoft.com/office/drawing/2014/main" id="{6621BDAA-DDD6-4FA7-9195-66FEE3787C12}"/>
                    </a:ext>
                  </a:extLst>
                </p:cNvPr>
                <p:cNvPicPr/>
                <p:nvPr/>
              </p:nvPicPr>
              <p:blipFill>
                <a:blip r:embed="rId126"/>
                <a:stretch>
                  <a:fillRect/>
                </a:stretch>
              </p:blipFill>
              <p:spPr>
                <a:xfrm>
                  <a:off x="9101267" y="3166627"/>
                  <a:ext cx="12348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2" name="Freihand 81">
                  <a:extLst>
                    <a:ext uri="{FF2B5EF4-FFF2-40B4-BE49-F238E27FC236}">
                      <a16:creationId xmlns:a16="http://schemas.microsoft.com/office/drawing/2014/main" id="{8C2D69FD-5066-4C1B-9ADF-9ACA684C44D1}"/>
                    </a:ext>
                  </a:extLst>
                </p14:cNvPr>
                <p14:cNvContentPartPr/>
                <p14:nvPr/>
              </p14:nvContentPartPr>
              <p14:xfrm>
                <a:off x="9409067" y="3087427"/>
                <a:ext cx="691200" cy="375480"/>
              </p14:xfrm>
            </p:contentPart>
          </mc:Choice>
          <mc:Fallback xmlns="">
            <p:pic>
              <p:nvPicPr>
                <p:cNvPr id="82" name="Freihand 81">
                  <a:extLst>
                    <a:ext uri="{FF2B5EF4-FFF2-40B4-BE49-F238E27FC236}">
                      <a16:creationId xmlns:a16="http://schemas.microsoft.com/office/drawing/2014/main" id="{8C2D69FD-5066-4C1B-9ADF-9ACA684C44D1}"/>
                    </a:ext>
                  </a:extLst>
                </p:cNvPr>
                <p:cNvPicPr/>
                <p:nvPr/>
              </p:nvPicPr>
              <p:blipFill>
                <a:blip r:embed="rId128"/>
                <a:stretch>
                  <a:fillRect/>
                </a:stretch>
              </p:blipFill>
              <p:spPr>
                <a:xfrm>
                  <a:off x="9404747" y="3083107"/>
                  <a:ext cx="699840" cy="38412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3" name="Freihand 82">
                  <a:extLst>
                    <a:ext uri="{FF2B5EF4-FFF2-40B4-BE49-F238E27FC236}">
                      <a16:creationId xmlns:a16="http://schemas.microsoft.com/office/drawing/2014/main" id="{683B06C1-9769-4F12-871F-7E6BB04670CC}"/>
                    </a:ext>
                  </a:extLst>
                </p14:cNvPr>
                <p14:cNvContentPartPr/>
                <p14:nvPr/>
              </p14:nvContentPartPr>
              <p14:xfrm>
                <a:off x="9758987" y="2895907"/>
                <a:ext cx="66600" cy="3240"/>
              </p14:xfrm>
            </p:contentPart>
          </mc:Choice>
          <mc:Fallback xmlns="">
            <p:pic>
              <p:nvPicPr>
                <p:cNvPr id="83" name="Freihand 82">
                  <a:extLst>
                    <a:ext uri="{FF2B5EF4-FFF2-40B4-BE49-F238E27FC236}">
                      <a16:creationId xmlns:a16="http://schemas.microsoft.com/office/drawing/2014/main" id="{683B06C1-9769-4F12-871F-7E6BB04670CC}"/>
                    </a:ext>
                  </a:extLst>
                </p:cNvPr>
                <p:cNvPicPr/>
                <p:nvPr/>
              </p:nvPicPr>
              <p:blipFill>
                <a:blip r:embed="rId130"/>
                <a:stretch>
                  <a:fillRect/>
                </a:stretch>
              </p:blipFill>
              <p:spPr>
                <a:xfrm>
                  <a:off x="9754667" y="2891587"/>
                  <a:ext cx="7524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4" name="Freihand 83">
                  <a:extLst>
                    <a:ext uri="{FF2B5EF4-FFF2-40B4-BE49-F238E27FC236}">
                      <a16:creationId xmlns:a16="http://schemas.microsoft.com/office/drawing/2014/main" id="{C3B23606-DE1E-4A6F-97F1-B638454BEC41}"/>
                    </a:ext>
                  </a:extLst>
                </p14:cNvPr>
                <p14:cNvContentPartPr/>
                <p14:nvPr/>
              </p14:nvContentPartPr>
              <p14:xfrm>
                <a:off x="10192427" y="2845147"/>
                <a:ext cx="32760" cy="307440"/>
              </p14:xfrm>
            </p:contentPart>
          </mc:Choice>
          <mc:Fallback xmlns="">
            <p:pic>
              <p:nvPicPr>
                <p:cNvPr id="84" name="Freihand 83">
                  <a:extLst>
                    <a:ext uri="{FF2B5EF4-FFF2-40B4-BE49-F238E27FC236}">
                      <a16:creationId xmlns:a16="http://schemas.microsoft.com/office/drawing/2014/main" id="{C3B23606-DE1E-4A6F-97F1-B638454BEC41}"/>
                    </a:ext>
                  </a:extLst>
                </p:cNvPr>
                <p:cNvPicPr/>
                <p:nvPr/>
              </p:nvPicPr>
              <p:blipFill>
                <a:blip r:embed="rId132"/>
                <a:stretch>
                  <a:fillRect/>
                </a:stretch>
              </p:blipFill>
              <p:spPr>
                <a:xfrm>
                  <a:off x="10188107" y="2840827"/>
                  <a:ext cx="41400" cy="316080"/>
                </a:xfrm>
                <a:prstGeom prst="rect">
                  <a:avLst/>
                </a:prstGeom>
              </p:spPr>
            </p:pic>
          </mc:Fallback>
        </mc:AlternateContent>
      </p:grpSp>
      <p:grpSp>
        <p:nvGrpSpPr>
          <p:cNvPr id="88" name="Gruppieren 87">
            <a:extLst>
              <a:ext uri="{FF2B5EF4-FFF2-40B4-BE49-F238E27FC236}">
                <a16:creationId xmlns:a16="http://schemas.microsoft.com/office/drawing/2014/main" id="{48A6CF07-B98C-49D7-9B23-6DFAFCCC0FE5}"/>
              </a:ext>
            </a:extLst>
          </p:cNvPr>
          <p:cNvGrpSpPr/>
          <p:nvPr/>
        </p:nvGrpSpPr>
        <p:grpSpPr>
          <a:xfrm>
            <a:off x="557747" y="4915147"/>
            <a:ext cx="7674120" cy="751320"/>
            <a:chOff x="557747" y="4915147"/>
            <a:chExt cx="7674120" cy="751320"/>
          </a:xfrm>
        </p:grpSpPr>
        <mc:AlternateContent xmlns:mc="http://schemas.openxmlformats.org/markup-compatibility/2006" xmlns:p14="http://schemas.microsoft.com/office/powerpoint/2010/main">
          <mc:Choice Requires="p14">
            <p:contentPart p14:bwMode="auto" r:id="rId133">
              <p14:nvContentPartPr>
                <p14:cNvPr id="86" name="Freihand 85">
                  <a:extLst>
                    <a:ext uri="{FF2B5EF4-FFF2-40B4-BE49-F238E27FC236}">
                      <a16:creationId xmlns:a16="http://schemas.microsoft.com/office/drawing/2014/main" id="{CD53E438-9D84-4C4C-9EEA-E18DE1BF7168}"/>
                    </a:ext>
                  </a:extLst>
                </p14:cNvPr>
                <p14:cNvContentPartPr/>
                <p14:nvPr/>
              </p14:nvContentPartPr>
              <p14:xfrm>
                <a:off x="557747" y="5085427"/>
                <a:ext cx="7616520" cy="82440"/>
              </p14:xfrm>
            </p:contentPart>
          </mc:Choice>
          <mc:Fallback xmlns="">
            <p:pic>
              <p:nvPicPr>
                <p:cNvPr id="86" name="Freihand 85">
                  <a:extLst>
                    <a:ext uri="{FF2B5EF4-FFF2-40B4-BE49-F238E27FC236}">
                      <a16:creationId xmlns:a16="http://schemas.microsoft.com/office/drawing/2014/main" id="{CD53E438-9D84-4C4C-9EEA-E18DE1BF7168}"/>
                    </a:ext>
                  </a:extLst>
                </p:cNvPr>
                <p:cNvPicPr/>
                <p:nvPr/>
              </p:nvPicPr>
              <p:blipFill>
                <a:blip r:embed="rId134"/>
                <a:stretch>
                  <a:fillRect/>
                </a:stretch>
              </p:blipFill>
              <p:spPr>
                <a:xfrm>
                  <a:off x="553427" y="5081107"/>
                  <a:ext cx="76251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7" name="Freihand 86">
                  <a:extLst>
                    <a:ext uri="{FF2B5EF4-FFF2-40B4-BE49-F238E27FC236}">
                      <a16:creationId xmlns:a16="http://schemas.microsoft.com/office/drawing/2014/main" id="{0DEED54A-5D39-457D-A4B3-9EB3CA352965}"/>
                    </a:ext>
                  </a:extLst>
                </p14:cNvPr>
                <p14:cNvContentPartPr/>
                <p14:nvPr/>
              </p14:nvContentPartPr>
              <p14:xfrm>
                <a:off x="4766507" y="4915147"/>
                <a:ext cx="3465360" cy="751320"/>
              </p14:xfrm>
            </p:contentPart>
          </mc:Choice>
          <mc:Fallback xmlns="">
            <p:pic>
              <p:nvPicPr>
                <p:cNvPr id="87" name="Freihand 86">
                  <a:extLst>
                    <a:ext uri="{FF2B5EF4-FFF2-40B4-BE49-F238E27FC236}">
                      <a16:creationId xmlns:a16="http://schemas.microsoft.com/office/drawing/2014/main" id="{0DEED54A-5D39-457D-A4B3-9EB3CA352965}"/>
                    </a:ext>
                  </a:extLst>
                </p:cNvPr>
                <p:cNvPicPr/>
                <p:nvPr/>
              </p:nvPicPr>
              <p:blipFill>
                <a:blip r:embed="rId136"/>
                <a:stretch>
                  <a:fillRect/>
                </a:stretch>
              </p:blipFill>
              <p:spPr>
                <a:xfrm>
                  <a:off x="4762187" y="4910827"/>
                  <a:ext cx="3474000" cy="759960"/>
                </a:xfrm>
                <a:prstGeom prst="rect">
                  <a:avLst/>
                </a:prstGeom>
              </p:spPr>
            </p:pic>
          </mc:Fallback>
        </mc:AlternateContent>
      </p:grpSp>
    </p:spTree>
    <p:extLst>
      <p:ext uri="{BB962C8B-B14F-4D97-AF65-F5344CB8AC3E}">
        <p14:creationId xmlns:p14="http://schemas.microsoft.com/office/powerpoint/2010/main" val="129156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3CCE4-F10D-ECBD-E25A-C9246E81587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EDBCCBB-1499-70E0-C6A2-14D85C5AA7C7}"/>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a:t>
            </a:r>
          </a:p>
        </p:txBody>
      </p:sp>
      <p:sp>
        <p:nvSpPr>
          <p:cNvPr id="9" name="Textfeld 8">
            <a:extLst>
              <a:ext uri="{FF2B5EF4-FFF2-40B4-BE49-F238E27FC236}">
                <a16:creationId xmlns:a16="http://schemas.microsoft.com/office/drawing/2014/main" id="{7C1C3C18-61E2-6F7D-6D30-CCED06BD7A20}"/>
              </a:ext>
            </a:extLst>
          </p:cNvPr>
          <p:cNvSpPr txBox="1"/>
          <p:nvPr/>
        </p:nvSpPr>
        <p:spPr>
          <a:xfrm>
            <a:off x="0" y="357992"/>
            <a:ext cx="12019878" cy="6048186"/>
          </a:xfrm>
          <a:prstGeom prst="rect">
            <a:avLst/>
          </a:prstGeom>
          <a:noFill/>
        </p:spPr>
        <p:txBody>
          <a:bodyPr wrap="square" rtlCol="0">
            <a:noAutofit/>
          </a:bodyPr>
          <a:lstStyle/>
          <a:p>
            <a:r>
              <a:rPr lang="de-DE" sz="2000" dirty="0"/>
              <a:t>Demand</a:t>
            </a:r>
          </a:p>
          <a:p>
            <a:endParaRPr lang="de-DE" sz="2000" dirty="0"/>
          </a:p>
          <a:p>
            <a:r>
              <a:rPr lang="de-DE" sz="2000" dirty="0"/>
              <a:t>x = S(1/n –b(p-P))</a:t>
            </a:r>
          </a:p>
          <a:p>
            <a:endParaRPr lang="de-DE" sz="2000" dirty="0"/>
          </a:p>
          <a:p>
            <a:endParaRPr lang="de-DE" sz="2000" dirty="0"/>
          </a:p>
          <a:p>
            <a:pPr marL="342900" indent="-342900">
              <a:buFont typeface="Arial" panose="020B0604020202020204" pitchFamily="34" charset="0"/>
              <a:buChar char="•"/>
            </a:pPr>
            <a:r>
              <a:rPr lang="en-US" sz="2000" dirty="0"/>
              <a:t>Demand of the sector in increasing in (S): </a:t>
            </a:r>
          </a:p>
          <a:p>
            <a:endParaRPr lang="en-US" sz="2000" dirty="0"/>
          </a:p>
          <a:p>
            <a:pPr marL="342900" indent="-342900">
              <a:buFont typeface="Arial" panose="020B0604020202020204" pitchFamily="34" charset="0"/>
              <a:buChar char="•"/>
            </a:pPr>
            <a:r>
              <a:rPr lang="en-US" sz="2000" dirty="0"/>
              <a:t>Demand increases if the Average Price (P) increases (other firms). </a:t>
            </a:r>
          </a:p>
          <a:p>
            <a:endParaRPr lang="en-US" sz="2000" dirty="0"/>
          </a:p>
          <a:p>
            <a:pPr marL="342900" indent="-342900">
              <a:buFont typeface="Arial" panose="020B0604020202020204" pitchFamily="34" charset="0"/>
              <a:buChar char="•"/>
            </a:pPr>
            <a:r>
              <a:rPr lang="en-US" sz="2000" dirty="0"/>
              <a:t>if p = P, ever firms sells the same share S/n</a:t>
            </a:r>
          </a:p>
          <a:p>
            <a:endParaRPr lang="en-US" sz="2000" dirty="0"/>
          </a:p>
          <a:p>
            <a:pPr marL="342900" indent="-342900">
              <a:buFont typeface="Arial" panose="020B0604020202020204" pitchFamily="34" charset="0"/>
              <a:buChar char="•"/>
            </a:pPr>
            <a:r>
              <a:rPr lang="en-US" sz="2000" dirty="0"/>
              <a:t>The more (p) overtakes (P) the less is the market share of the firm. </a:t>
            </a:r>
          </a:p>
          <a:p>
            <a:endParaRPr lang="en-US" sz="2000" dirty="0"/>
          </a:p>
          <a:p>
            <a:endParaRPr lang="en-US" sz="2000" dirty="0"/>
          </a:p>
          <a:p>
            <a:pPr marL="342900" indent="-342900">
              <a:buFont typeface="Arial" panose="020B0604020202020204" pitchFamily="34" charset="0"/>
              <a:buChar char="•"/>
            </a:pPr>
            <a:r>
              <a:rPr lang="en-US" sz="2000" dirty="0"/>
              <a:t>The size of the sector(S) is not price dependent</a:t>
            </a:r>
            <a:endParaRPr lang="de-DE" sz="2000" dirty="0"/>
          </a:p>
        </p:txBody>
      </p:sp>
      <p:sp>
        <p:nvSpPr>
          <p:cNvPr id="2" name="Textfeld 1">
            <a:extLst>
              <a:ext uri="{FF2B5EF4-FFF2-40B4-BE49-F238E27FC236}">
                <a16:creationId xmlns:a16="http://schemas.microsoft.com/office/drawing/2014/main" id="{3F69B118-9F0D-2C1D-8E49-37794F08195E}"/>
              </a:ext>
            </a:extLst>
          </p:cNvPr>
          <p:cNvSpPr txBox="1"/>
          <p:nvPr/>
        </p:nvSpPr>
        <p:spPr>
          <a:xfrm>
            <a:off x="2260650" y="745269"/>
            <a:ext cx="2768194" cy="923330"/>
          </a:xfrm>
          <a:prstGeom prst="rect">
            <a:avLst/>
          </a:prstGeom>
          <a:noFill/>
        </p:spPr>
        <p:txBody>
          <a:bodyPr wrap="none" rtlCol="0">
            <a:spAutoFit/>
          </a:bodyPr>
          <a:lstStyle/>
          <a:p>
            <a:r>
              <a:rPr lang="en-US" dirty="0"/>
              <a:t>x = Quantity of a single firm</a:t>
            </a:r>
          </a:p>
          <a:p>
            <a:r>
              <a:rPr lang="en-US" dirty="0"/>
              <a:t>S = Size of the sector</a:t>
            </a:r>
          </a:p>
          <a:p>
            <a:r>
              <a:rPr lang="en-US" dirty="0"/>
              <a:t>n = Number of the firms</a:t>
            </a:r>
          </a:p>
        </p:txBody>
      </p:sp>
      <p:sp>
        <p:nvSpPr>
          <p:cNvPr id="6" name="Rechteck 5">
            <a:extLst>
              <a:ext uri="{FF2B5EF4-FFF2-40B4-BE49-F238E27FC236}">
                <a16:creationId xmlns:a16="http://schemas.microsoft.com/office/drawing/2014/main" id="{4C895CF0-574C-C4BC-FC7E-93C9A7A5D881}"/>
              </a:ext>
            </a:extLst>
          </p:cNvPr>
          <p:cNvSpPr/>
          <p:nvPr/>
        </p:nvSpPr>
        <p:spPr>
          <a:xfrm>
            <a:off x="6096000" y="752865"/>
            <a:ext cx="6096000" cy="923330"/>
          </a:xfrm>
          <a:prstGeom prst="rect">
            <a:avLst/>
          </a:prstGeom>
        </p:spPr>
        <p:txBody>
          <a:bodyPr>
            <a:spAutoFit/>
          </a:bodyPr>
          <a:lstStyle/>
          <a:p>
            <a:r>
              <a:rPr lang="en-US" dirty="0"/>
              <a:t>p = Price of a single firm</a:t>
            </a:r>
          </a:p>
          <a:p>
            <a:r>
              <a:rPr lang="en-US" dirty="0"/>
              <a:t>P = Average price of the sector</a:t>
            </a:r>
          </a:p>
          <a:p>
            <a:r>
              <a:rPr lang="en-US" dirty="0"/>
              <a:t>b = </a:t>
            </a:r>
            <a:r>
              <a:rPr lang="en-US" dirty="0" err="1"/>
              <a:t>Pricesensivity</a:t>
            </a:r>
            <a:endParaRPr lang="de-DE" dirty="0"/>
          </a:p>
        </p:txBody>
      </p:sp>
      <p:sp>
        <p:nvSpPr>
          <p:cNvPr id="26" name="Rechteck 25">
            <a:extLst>
              <a:ext uri="{FF2B5EF4-FFF2-40B4-BE49-F238E27FC236}">
                <a16:creationId xmlns:a16="http://schemas.microsoft.com/office/drawing/2014/main" id="{4DA2D498-03AA-3CD5-A522-07FF1D1174C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E76ABBD5-CE28-4FA4-BE05-34B5DBD7DF4D}"/>
                  </a:ext>
                </a:extLst>
              </p14:cNvPr>
              <p14:cNvContentPartPr/>
              <p14:nvPr/>
            </p14:nvContentPartPr>
            <p14:xfrm>
              <a:off x="30707" y="1336387"/>
              <a:ext cx="154080" cy="17280"/>
            </p14:xfrm>
          </p:contentPart>
        </mc:Choice>
        <mc:Fallback xmlns="">
          <p:pic>
            <p:nvPicPr>
              <p:cNvPr id="3" name="Freihand 2">
                <a:extLst>
                  <a:ext uri="{FF2B5EF4-FFF2-40B4-BE49-F238E27FC236}">
                    <a16:creationId xmlns:a16="http://schemas.microsoft.com/office/drawing/2014/main" id="{E76ABBD5-CE28-4FA4-BE05-34B5DBD7DF4D}"/>
                  </a:ext>
                </a:extLst>
              </p:cNvPr>
              <p:cNvPicPr/>
              <p:nvPr/>
            </p:nvPicPr>
            <p:blipFill>
              <a:blip r:embed="rId4"/>
              <a:stretch>
                <a:fillRect/>
              </a:stretch>
            </p:blipFill>
            <p:spPr>
              <a:xfrm>
                <a:off x="26387" y="1332067"/>
                <a:ext cx="1627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C7A46357-AF13-4F44-A4FD-1F1FE8228FF0}"/>
                  </a:ext>
                </a:extLst>
              </p14:cNvPr>
              <p14:cNvContentPartPr/>
              <p14:nvPr/>
            </p14:nvContentPartPr>
            <p14:xfrm>
              <a:off x="3924467" y="1002307"/>
              <a:ext cx="1030680" cy="49680"/>
            </p14:xfrm>
          </p:contentPart>
        </mc:Choice>
        <mc:Fallback xmlns="">
          <p:pic>
            <p:nvPicPr>
              <p:cNvPr id="5" name="Freihand 4">
                <a:extLst>
                  <a:ext uri="{FF2B5EF4-FFF2-40B4-BE49-F238E27FC236}">
                    <a16:creationId xmlns:a16="http://schemas.microsoft.com/office/drawing/2014/main" id="{C7A46357-AF13-4F44-A4FD-1F1FE8228FF0}"/>
                  </a:ext>
                </a:extLst>
              </p:cNvPr>
              <p:cNvPicPr/>
              <p:nvPr/>
            </p:nvPicPr>
            <p:blipFill>
              <a:blip r:embed="rId6"/>
              <a:stretch>
                <a:fillRect/>
              </a:stretch>
            </p:blipFill>
            <p:spPr>
              <a:xfrm>
                <a:off x="3920147" y="997987"/>
                <a:ext cx="10393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2B11BF3E-B01B-4729-B993-A3A24190513A}"/>
                  </a:ext>
                </a:extLst>
              </p14:cNvPr>
              <p14:cNvContentPartPr/>
              <p14:nvPr/>
            </p14:nvContentPartPr>
            <p14:xfrm>
              <a:off x="415547" y="1310467"/>
              <a:ext cx="150480" cy="26640"/>
            </p14:xfrm>
          </p:contentPart>
        </mc:Choice>
        <mc:Fallback xmlns="">
          <p:pic>
            <p:nvPicPr>
              <p:cNvPr id="7" name="Freihand 6">
                <a:extLst>
                  <a:ext uri="{FF2B5EF4-FFF2-40B4-BE49-F238E27FC236}">
                    <a16:creationId xmlns:a16="http://schemas.microsoft.com/office/drawing/2014/main" id="{2B11BF3E-B01B-4729-B993-A3A24190513A}"/>
                  </a:ext>
                </a:extLst>
              </p:cNvPr>
              <p:cNvPicPr/>
              <p:nvPr/>
            </p:nvPicPr>
            <p:blipFill>
              <a:blip r:embed="rId8"/>
              <a:stretch>
                <a:fillRect/>
              </a:stretch>
            </p:blipFill>
            <p:spPr>
              <a:xfrm>
                <a:off x="411227" y="1306147"/>
                <a:ext cx="15912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8A3FF473-1F56-4D3E-8666-A79F79B52525}"/>
                  </a:ext>
                </a:extLst>
              </p14:cNvPr>
              <p14:cNvContentPartPr/>
              <p14:nvPr/>
            </p14:nvContentPartPr>
            <p14:xfrm>
              <a:off x="2687147" y="1335307"/>
              <a:ext cx="1555200" cy="36360"/>
            </p14:xfrm>
          </p:contentPart>
        </mc:Choice>
        <mc:Fallback xmlns="">
          <p:pic>
            <p:nvPicPr>
              <p:cNvPr id="8" name="Freihand 7">
                <a:extLst>
                  <a:ext uri="{FF2B5EF4-FFF2-40B4-BE49-F238E27FC236}">
                    <a16:creationId xmlns:a16="http://schemas.microsoft.com/office/drawing/2014/main" id="{8A3FF473-1F56-4D3E-8666-A79F79B52525}"/>
                  </a:ext>
                </a:extLst>
              </p:cNvPr>
              <p:cNvPicPr/>
              <p:nvPr/>
            </p:nvPicPr>
            <p:blipFill>
              <a:blip r:embed="rId10"/>
              <a:stretch>
                <a:fillRect/>
              </a:stretch>
            </p:blipFill>
            <p:spPr>
              <a:xfrm>
                <a:off x="2682827" y="1330987"/>
                <a:ext cx="156384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2" name="Freihand 21">
                <a:extLst>
                  <a:ext uri="{FF2B5EF4-FFF2-40B4-BE49-F238E27FC236}">
                    <a16:creationId xmlns:a16="http://schemas.microsoft.com/office/drawing/2014/main" id="{AFDA67AB-0D30-4CCE-B547-2FC5DA0D1CE0}"/>
                  </a:ext>
                </a:extLst>
              </p14:cNvPr>
              <p14:cNvContentPartPr/>
              <p14:nvPr/>
            </p14:nvContentPartPr>
            <p14:xfrm>
              <a:off x="2702987" y="1601347"/>
              <a:ext cx="2003040" cy="55800"/>
            </p14:xfrm>
          </p:contentPart>
        </mc:Choice>
        <mc:Fallback xmlns="">
          <p:pic>
            <p:nvPicPr>
              <p:cNvPr id="22" name="Freihand 21">
                <a:extLst>
                  <a:ext uri="{FF2B5EF4-FFF2-40B4-BE49-F238E27FC236}">
                    <a16:creationId xmlns:a16="http://schemas.microsoft.com/office/drawing/2014/main" id="{AFDA67AB-0D30-4CCE-B547-2FC5DA0D1CE0}"/>
                  </a:ext>
                </a:extLst>
              </p:cNvPr>
              <p:cNvPicPr/>
              <p:nvPr/>
            </p:nvPicPr>
            <p:blipFill>
              <a:blip r:embed="rId12"/>
              <a:stretch>
                <a:fillRect/>
              </a:stretch>
            </p:blipFill>
            <p:spPr>
              <a:xfrm>
                <a:off x="2698667" y="1597027"/>
                <a:ext cx="20116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3" name="Freihand 22">
                <a:extLst>
                  <a:ext uri="{FF2B5EF4-FFF2-40B4-BE49-F238E27FC236}">
                    <a16:creationId xmlns:a16="http://schemas.microsoft.com/office/drawing/2014/main" id="{233209CD-E1EF-41A5-9280-8BD5BE9A6639}"/>
                  </a:ext>
                </a:extLst>
              </p14:cNvPr>
              <p14:cNvContentPartPr/>
              <p14:nvPr/>
            </p14:nvContentPartPr>
            <p14:xfrm>
              <a:off x="7435547" y="1022827"/>
              <a:ext cx="933840" cy="58320"/>
            </p14:xfrm>
          </p:contentPart>
        </mc:Choice>
        <mc:Fallback xmlns="">
          <p:pic>
            <p:nvPicPr>
              <p:cNvPr id="23" name="Freihand 22">
                <a:extLst>
                  <a:ext uri="{FF2B5EF4-FFF2-40B4-BE49-F238E27FC236}">
                    <a16:creationId xmlns:a16="http://schemas.microsoft.com/office/drawing/2014/main" id="{233209CD-E1EF-41A5-9280-8BD5BE9A6639}"/>
                  </a:ext>
                </a:extLst>
              </p:cNvPr>
              <p:cNvPicPr/>
              <p:nvPr/>
            </p:nvPicPr>
            <p:blipFill>
              <a:blip r:embed="rId14"/>
              <a:stretch>
                <a:fillRect/>
              </a:stretch>
            </p:blipFill>
            <p:spPr>
              <a:xfrm>
                <a:off x="7431227" y="1018507"/>
                <a:ext cx="942480" cy="66960"/>
              </a:xfrm>
              <a:prstGeom prst="rect">
                <a:avLst/>
              </a:prstGeom>
            </p:spPr>
          </p:pic>
        </mc:Fallback>
      </mc:AlternateContent>
      <p:grpSp>
        <p:nvGrpSpPr>
          <p:cNvPr id="32" name="Gruppieren 31">
            <a:extLst>
              <a:ext uri="{FF2B5EF4-FFF2-40B4-BE49-F238E27FC236}">
                <a16:creationId xmlns:a16="http://schemas.microsoft.com/office/drawing/2014/main" id="{44F16149-5996-4E3D-8D35-3C4FA7EA94BA}"/>
              </a:ext>
            </a:extLst>
          </p:cNvPr>
          <p:cNvGrpSpPr/>
          <p:nvPr/>
        </p:nvGrpSpPr>
        <p:grpSpPr>
          <a:xfrm>
            <a:off x="7189667" y="605587"/>
            <a:ext cx="1114560" cy="171360"/>
            <a:chOff x="7189667" y="605587"/>
            <a:chExt cx="1114560" cy="171360"/>
          </a:xfrm>
        </p:grpSpPr>
        <mc:AlternateContent xmlns:mc="http://schemas.openxmlformats.org/markup-compatibility/2006" xmlns:p14="http://schemas.microsoft.com/office/powerpoint/2010/main">
          <mc:Choice Requires="p14">
            <p:contentPart p14:bwMode="auto" r:id="rId15">
              <p14:nvContentPartPr>
                <p14:cNvPr id="24" name="Freihand 23">
                  <a:extLst>
                    <a:ext uri="{FF2B5EF4-FFF2-40B4-BE49-F238E27FC236}">
                      <a16:creationId xmlns:a16="http://schemas.microsoft.com/office/drawing/2014/main" id="{A4AB5B67-C3EA-45F1-BC39-E5CEB791ABAD}"/>
                    </a:ext>
                  </a:extLst>
                </p14:cNvPr>
                <p14:cNvContentPartPr/>
                <p14:nvPr/>
              </p14:nvContentPartPr>
              <p14:xfrm>
                <a:off x="7189667" y="689467"/>
                <a:ext cx="436680" cy="87480"/>
              </p14:xfrm>
            </p:contentPart>
          </mc:Choice>
          <mc:Fallback xmlns="">
            <p:pic>
              <p:nvPicPr>
                <p:cNvPr id="24" name="Freihand 23">
                  <a:extLst>
                    <a:ext uri="{FF2B5EF4-FFF2-40B4-BE49-F238E27FC236}">
                      <a16:creationId xmlns:a16="http://schemas.microsoft.com/office/drawing/2014/main" id="{A4AB5B67-C3EA-45F1-BC39-E5CEB791ABAD}"/>
                    </a:ext>
                  </a:extLst>
                </p:cNvPr>
                <p:cNvPicPr/>
                <p:nvPr/>
              </p:nvPicPr>
              <p:blipFill>
                <a:blip r:embed="rId16"/>
                <a:stretch>
                  <a:fillRect/>
                </a:stretch>
              </p:blipFill>
              <p:spPr>
                <a:xfrm>
                  <a:off x="7185347" y="685147"/>
                  <a:ext cx="44532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5" name="Freihand 24">
                  <a:extLst>
                    <a:ext uri="{FF2B5EF4-FFF2-40B4-BE49-F238E27FC236}">
                      <a16:creationId xmlns:a16="http://schemas.microsoft.com/office/drawing/2014/main" id="{AFDB5481-557E-4C6E-AB9F-245F5BFC55F6}"/>
                    </a:ext>
                  </a:extLst>
                </p14:cNvPr>
                <p14:cNvContentPartPr/>
                <p14:nvPr/>
              </p14:nvContentPartPr>
              <p14:xfrm>
                <a:off x="7782587" y="636187"/>
                <a:ext cx="22320" cy="129240"/>
              </p14:xfrm>
            </p:contentPart>
          </mc:Choice>
          <mc:Fallback xmlns="">
            <p:pic>
              <p:nvPicPr>
                <p:cNvPr id="25" name="Freihand 24">
                  <a:extLst>
                    <a:ext uri="{FF2B5EF4-FFF2-40B4-BE49-F238E27FC236}">
                      <a16:creationId xmlns:a16="http://schemas.microsoft.com/office/drawing/2014/main" id="{AFDB5481-557E-4C6E-AB9F-245F5BFC55F6}"/>
                    </a:ext>
                  </a:extLst>
                </p:cNvPr>
                <p:cNvPicPr/>
                <p:nvPr/>
              </p:nvPicPr>
              <p:blipFill>
                <a:blip r:embed="rId18"/>
                <a:stretch>
                  <a:fillRect/>
                </a:stretch>
              </p:blipFill>
              <p:spPr>
                <a:xfrm>
                  <a:off x="7778267" y="631867"/>
                  <a:ext cx="309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7" name="Freihand 26">
                  <a:extLst>
                    <a:ext uri="{FF2B5EF4-FFF2-40B4-BE49-F238E27FC236}">
                      <a16:creationId xmlns:a16="http://schemas.microsoft.com/office/drawing/2014/main" id="{6DCBE2A2-A176-40B8-BBBA-C21B5CAD4B96}"/>
                    </a:ext>
                  </a:extLst>
                </p14:cNvPr>
                <p14:cNvContentPartPr/>
                <p14:nvPr/>
              </p14:nvContentPartPr>
              <p14:xfrm>
                <a:off x="7712747" y="611707"/>
                <a:ext cx="116640" cy="88560"/>
              </p14:xfrm>
            </p:contentPart>
          </mc:Choice>
          <mc:Fallback xmlns="">
            <p:pic>
              <p:nvPicPr>
                <p:cNvPr id="27" name="Freihand 26">
                  <a:extLst>
                    <a:ext uri="{FF2B5EF4-FFF2-40B4-BE49-F238E27FC236}">
                      <a16:creationId xmlns:a16="http://schemas.microsoft.com/office/drawing/2014/main" id="{6DCBE2A2-A176-40B8-BBBA-C21B5CAD4B96}"/>
                    </a:ext>
                  </a:extLst>
                </p:cNvPr>
                <p:cNvPicPr/>
                <p:nvPr/>
              </p:nvPicPr>
              <p:blipFill>
                <a:blip r:embed="rId20"/>
                <a:stretch>
                  <a:fillRect/>
                </a:stretch>
              </p:blipFill>
              <p:spPr>
                <a:xfrm>
                  <a:off x="7708427" y="607387"/>
                  <a:ext cx="1252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8" name="Freihand 27">
                  <a:extLst>
                    <a:ext uri="{FF2B5EF4-FFF2-40B4-BE49-F238E27FC236}">
                      <a16:creationId xmlns:a16="http://schemas.microsoft.com/office/drawing/2014/main" id="{4989C5D5-4F7A-490E-9183-3DE472B22247}"/>
                    </a:ext>
                  </a:extLst>
                </p14:cNvPr>
                <p14:cNvContentPartPr/>
                <p14:nvPr/>
              </p14:nvContentPartPr>
              <p14:xfrm>
                <a:off x="7831187" y="655987"/>
                <a:ext cx="176040" cy="79920"/>
              </p14:xfrm>
            </p:contentPart>
          </mc:Choice>
          <mc:Fallback xmlns="">
            <p:pic>
              <p:nvPicPr>
                <p:cNvPr id="28" name="Freihand 27">
                  <a:extLst>
                    <a:ext uri="{FF2B5EF4-FFF2-40B4-BE49-F238E27FC236}">
                      <a16:creationId xmlns:a16="http://schemas.microsoft.com/office/drawing/2014/main" id="{4989C5D5-4F7A-490E-9183-3DE472B22247}"/>
                    </a:ext>
                  </a:extLst>
                </p:cNvPr>
                <p:cNvPicPr/>
                <p:nvPr/>
              </p:nvPicPr>
              <p:blipFill>
                <a:blip r:embed="rId22"/>
                <a:stretch>
                  <a:fillRect/>
                </a:stretch>
              </p:blipFill>
              <p:spPr>
                <a:xfrm>
                  <a:off x="7826867" y="651667"/>
                  <a:ext cx="1846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9" name="Freihand 28">
                  <a:extLst>
                    <a:ext uri="{FF2B5EF4-FFF2-40B4-BE49-F238E27FC236}">
                      <a16:creationId xmlns:a16="http://schemas.microsoft.com/office/drawing/2014/main" id="{7E414F7D-843A-4B79-AC8B-6DCD339C5DB9}"/>
                    </a:ext>
                  </a:extLst>
                </p14:cNvPr>
                <p14:cNvContentPartPr/>
                <p14:nvPr/>
              </p14:nvContentPartPr>
              <p14:xfrm>
                <a:off x="8001107" y="605587"/>
                <a:ext cx="109080" cy="91080"/>
              </p14:xfrm>
            </p:contentPart>
          </mc:Choice>
          <mc:Fallback xmlns="">
            <p:pic>
              <p:nvPicPr>
                <p:cNvPr id="29" name="Freihand 28">
                  <a:extLst>
                    <a:ext uri="{FF2B5EF4-FFF2-40B4-BE49-F238E27FC236}">
                      <a16:creationId xmlns:a16="http://schemas.microsoft.com/office/drawing/2014/main" id="{7E414F7D-843A-4B79-AC8B-6DCD339C5DB9}"/>
                    </a:ext>
                  </a:extLst>
                </p:cNvPr>
                <p:cNvPicPr/>
                <p:nvPr/>
              </p:nvPicPr>
              <p:blipFill>
                <a:blip r:embed="rId24"/>
                <a:stretch>
                  <a:fillRect/>
                </a:stretch>
              </p:blipFill>
              <p:spPr>
                <a:xfrm>
                  <a:off x="7996787" y="601267"/>
                  <a:ext cx="1177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Freihand 29">
                  <a:extLst>
                    <a:ext uri="{FF2B5EF4-FFF2-40B4-BE49-F238E27FC236}">
                      <a16:creationId xmlns:a16="http://schemas.microsoft.com/office/drawing/2014/main" id="{037AB1D0-2D17-4F1C-98D7-C42C1BEB2ABD}"/>
                    </a:ext>
                  </a:extLst>
                </p14:cNvPr>
                <p14:cNvContentPartPr/>
                <p14:nvPr/>
              </p14:nvContentPartPr>
              <p14:xfrm>
                <a:off x="8159867" y="624307"/>
                <a:ext cx="144360" cy="71280"/>
              </p14:xfrm>
            </p:contentPart>
          </mc:Choice>
          <mc:Fallback xmlns="">
            <p:pic>
              <p:nvPicPr>
                <p:cNvPr id="30" name="Freihand 29">
                  <a:extLst>
                    <a:ext uri="{FF2B5EF4-FFF2-40B4-BE49-F238E27FC236}">
                      <a16:creationId xmlns:a16="http://schemas.microsoft.com/office/drawing/2014/main" id="{037AB1D0-2D17-4F1C-98D7-C42C1BEB2ABD}"/>
                    </a:ext>
                  </a:extLst>
                </p:cNvPr>
                <p:cNvPicPr/>
                <p:nvPr/>
              </p:nvPicPr>
              <p:blipFill>
                <a:blip r:embed="rId26"/>
                <a:stretch>
                  <a:fillRect/>
                </a:stretch>
              </p:blipFill>
              <p:spPr>
                <a:xfrm>
                  <a:off x="8155547" y="619987"/>
                  <a:ext cx="153000" cy="79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7">
            <p14:nvContentPartPr>
              <p14:cNvPr id="31" name="Freihand 30">
                <a:extLst>
                  <a:ext uri="{FF2B5EF4-FFF2-40B4-BE49-F238E27FC236}">
                    <a16:creationId xmlns:a16="http://schemas.microsoft.com/office/drawing/2014/main" id="{B7955115-9D4F-4D14-81E9-235570ED9F55}"/>
                  </a:ext>
                </a:extLst>
              </p14:cNvPr>
              <p14:cNvContentPartPr/>
              <p14:nvPr/>
            </p14:nvContentPartPr>
            <p14:xfrm>
              <a:off x="6466787" y="1331347"/>
              <a:ext cx="848160" cy="40320"/>
            </p14:xfrm>
          </p:contentPart>
        </mc:Choice>
        <mc:Fallback xmlns="">
          <p:pic>
            <p:nvPicPr>
              <p:cNvPr id="31" name="Freihand 30">
                <a:extLst>
                  <a:ext uri="{FF2B5EF4-FFF2-40B4-BE49-F238E27FC236}">
                    <a16:creationId xmlns:a16="http://schemas.microsoft.com/office/drawing/2014/main" id="{B7955115-9D4F-4D14-81E9-235570ED9F55}"/>
                  </a:ext>
                </a:extLst>
              </p:cNvPr>
              <p:cNvPicPr/>
              <p:nvPr/>
            </p:nvPicPr>
            <p:blipFill>
              <a:blip r:embed="rId28"/>
              <a:stretch>
                <a:fillRect/>
              </a:stretch>
            </p:blipFill>
            <p:spPr>
              <a:xfrm>
                <a:off x="6462467" y="1327027"/>
                <a:ext cx="8568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3" name="Freihand 32">
                <a:extLst>
                  <a:ext uri="{FF2B5EF4-FFF2-40B4-BE49-F238E27FC236}">
                    <a16:creationId xmlns:a16="http://schemas.microsoft.com/office/drawing/2014/main" id="{E56FD915-7AFD-4519-B8C5-4467D0C68E9B}"/>
                  </a:ext>
                </a:extLst>
              </p14:cNvPr>
              <p14:cNvContentPartPr/>
              <p14:nvPr/>
            </p14:nvContentPartPr>
            <p14:xfrm>
              <a:off x="1349387" y="1004107"/>
              <a:ext cx="376200" cy="352440"/>
            </p14:xfrm>
          </p:contentPart>
        </mc:Choice>
        <mc:Fallback xmlns="">
          <p:pic>
            <p:nvPicPr>
              <p:cNvPr id="33" name="Freihand 32">
                <a:extLst>
                  <a:ext uri="{FF2B5EF4-FFF2-40B4-BE49-F238E27FC236}">
                    <a16:creationId xmlns:a16="http://schemas.microsoft.com/office/drawing/2014/main" id="{E56FD915-7AFD-4519-B8C5-4467D0C68E9B}"/>
                  </a:ext>
                </a:extLst>
              </p:cNvPr>
              <p:cNvPicPr/>
              <p:nvPr/>
            </p:nvPicPr>
            <p:blipFill>
              <a:blip r:embed="rId30"/>
              <a:stretch>
                <a:fillRect/>
              </a:stretch>
            </p:blipFill>
            <p:spPr>
              <a:xfrm>
                <a:off x="1345067" y="999787"/>
                <a:ext cx="384840" cy="361080"/>
              </a:xfrm>
              <a:prstGeom prst="rect">
                <a:avLst/>
              </a:prstGeom>
            </p:spPr>
          </p:pic>
        </mc:Fallback>
      </mc:AlternateContent>
      <p:grpSp>
        <p:nvGrpSpPr>
          <p:cNvPr id="37" name="Gruppieren 36">
            <a:extLst>
              <a:ext uri="{FF2B5EF4-FFF2-40B4-BE49-F238E27FC236}">
                <a16:creationId xmlns:a16="http://schemas.microsoft.com/office/drawing/2014/main" id="{6DAC3CD7-5455-44BC-9483-1AED61B67444}"/>
              </a:ext>
            </a:extLst>
          </p:cNvPr>
          <p:cNvGrpSpPr/>
          <p:nvPr/>
        </p:nvGrpSpPr>
        <p:grpSpPr>
          <a:xfrm>
            <a:off x="7958627" y="1407667"/>
            <a:ext cx="611280" cy="147240"/>
            <a:chOff x="7958627" y="1407667"/>
            <a:chExt cx="611280" cy="147240"/>
          </a:xfrm>
        </p:grpSpPr>
        <mc:AlternateContent xmlns:mc="http://schemas.openxmlformats.org/markup-compatibility/2006" xmlns:p14="http://schemas.microsoft.com/office/powerpoint/2010/main">
          <mc:Choice Requires="p14">
            <p:contentPart p14:bwMode="auto" r:id="rId31">
              <p14:nvContentPartPr>
                <p14:cNvPr id="34" name="Freihand 33">
                  <a:extLst>
                    <a:ext uri="{FF2B5EF4-FFF2-40B4-BE49-F238E27FC236}">
                      <a16:creationId xmlns:a16="http://schemas.microsoft.com/office/drawing/2014/main" id="{641EBB09-7BBA-4AAE-B8DE-108C9461FE77}"/>
                    </a:ext>
                  </a:extLst>
                </p14:cNvPr>
                <p14:cNvContentPartPr/>
                <p14:nvPr/>
              </p14:nvContentPartPr>
              <p14:xfrm>
                <a:off x="7958627" y="1407667"/>
                <a:ext cx="115920" cy="145800"/>
              </p14:xfrm>
            </p:contentPart>
          </mc:Choice>
          <mc:Fallback xmlns="">
            <p:pic>
              <p:nvPicPr>
                <p:cNvPr id="34" name="Freihand 33">
                  <a:extLst>
                    <a:ext uri="{FF2B5EF4-FFF2-40B4-BE49-F238E27FC236}">
                      <a16:creationId xmlns:a16="http://schemas.microsoft.com/office/drawing/2014/main" id="{641EBB09-7BBA-4AAE-B8DE-108C9461FE77}"/>
                    </a:ext>
                  </a:extLst>
                </p:cNvPr>
                <p:cNvPicPr/>
                <p:nvPr/>
              </p:nvPicPr>
              <p:blipFill>
                <a:blip r:embed="rId32"/>
                <a:stretch>
                  <a:fillRect/>
                </a:stretch>
              </p:blipFill>
              <p:spPr>
                <a:xfrm>
                  <a:off x="7954307" y="1403347"/>
                  <a:ext cx="12456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5" name="Freihand 34">
                  <a:extLst>
                    <a:ext uri="{FF2B5EF4-FFF2-40B4-BE49-F238E27FC236}">
                      <a16:creationId xmlns:a16="http://schemas.microsoft.com/office/drawing/2014/main" id="{D8C9CE11-6876-4D40-A867-8D79FC3A309D}"/>
                    </a:ext>
                  </a:extLst>
                </p14:cNvPr>
                <p14:cNvContentPartPr/>
                <p14:nvPr/>
              </p14:nvContentPartPr>
              <p14:xfrm>
                <a:off x="8188667" y="1462747"/>
                <a:ext cx="119520" cy="92160"/>
              </p14:xfrm>
            </p:contentPart>
          </mc:Choice>
          <mc:Fallback xmlns="">
            <p:pic>
              <p:nvPicPr>
                <p:cNvPr id="35" name="Freihand 34">
                  <a:extLst>
                    <a:ext uri="{FF2B5EF4-FFF2-40B4-BE49-F238E27FC236}">
                      <a16:creationId xmlns:a16="http://schemas.microsoft.com/office/drawing/2014/main" id="{D8C9CE11-6876-4D40-A867-8D79FC3A309D}"/>
                    </a:ext>
                  </a:extLst>
                </p:cNvPr>
                <p:cNvPicPr/>
                <p:nvPr/>
              </p:nvPicPr>
              <p:blipFill>
                <a:blip r:embed="rId34"/>
                <a:stretch>
                  <a:fillRect/>
                </a:stretch>
              </p:blipFill>
              <p:spPr>
                <a:xfrm>
                  <a:off x="8184347" y="1458427"/>
                  <a:ext cx="12816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6" name="Freihand 35">
                  <a:extLst>
                    <a:ext uri="{FF2B5EF4-FFF2-40B4-BE49-F238E27FC236}">
                      <a16:creationId xmlns:a16="http://schemas.microsoft.com/office/drawing/2014/main" id="{3B81F669-7E15-442D-87C9-A59FBB8D87E3}"/>
                    </a:ext>
                  </a:extLst>
                </p14:cNvPr>
                <p14:cNvContentPartPr/>
                <p14:nvPr/>
              </p14:nvContentPartPr>
              <p14:xfrm>
                <a:off x="8419427" y="1440067"/>
                <a:ext cx="150480" cy="103680"/>
              </p14:xfrm>
            </p:contentPart>
          </mc:Choice>
          <mc:Fallback xmlns="">
            <p:pic>
              <p:nvPicPr>
                <p:cNvPr id="36" name="Freihand 35">
                  <a:extLst>
                    <a:ext uri="{FF2B5EF4-FFF2-40B4-BE49-F238E27FC236}">
                      <a16:creationId xmlns:a16="http://schemas.microsoft.com/office/drawing/2014/main" id="{3B81F669-7E15-442D-87C9-A59FBB8D87E3}"/>
                    </a:ext>
                  </a:extLst>
                </p:cNvPr>
                <p:cNvPicPr/>
                <p:nvPr/>
              </p:nvPicPr>
              <p:blipFill>
                <a:blip r:embed="rId36"/>
                <a:stretch>
                  <a:fillRect/>
                </a:stretch>
              </p:blipFill>
              <p:spPr>
                <a:xfrm>
                  <a:off x="8415107" y="1435747"/>
                  <a:ext cx="159120" cy="112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
            <p14:nvContentPartPr>
              <p14:cNvPr id="58" name="Freihand 57">
                <a:extLst>
                  <a:ext uri="{FF2B5EF4-FFF2-40B4-BE49-F238E27FC236}">
                    <a16:creationId xmlns:a16="http://schemas.microsoft.com/office/drawing/2014/main" id="{A061B4BA-43C1-4532-BAD0-A485FF388EF7}"/>
                  </a:ext>
                </a:extLst>
              </p14:cNvPr>
              <p14:cNvContentPartPr/>
              <p14:nvPr/>
            </p14:nvContentPartPr>
            <p14:xfrm>
              <a:off x="949787" y="952987"/>
              <a:ext cx="411120" cy="387360"/>
            </p14:xfrm>
          </p:contentPart>
        </mc:Choice>
        <mc:Fallback xmlns="">
          <p:pic>
            <p:nvPicPr>
              <p:cNvPr id="58" name="Freihand 57">
                <a:extLst>
                  <a:ext uri="{FF2B5EF4-FFF2-40B4-BE49-F238E27FC236}">
                    <a16:creationId xmlns:a16="http://schemas.microsoft.com/office/drawing/2014/main" id="{A061B4BA-43C1-4532-BAD0-A485FF388EF7}"/>
                  </a:ext>
                </a:extLst>
              </p:cNvPr>
              <p:cNvPicPr/>
              <p:nvPr/>
            </p:nvPicPr>
            <p:blipFill>
              <a:blip r:embed="rId38"/>
              <a:stretch>
                <a:fillRect/>
              </a:stretch>
            </p:blipFill>
            <p:spPr>
              <a:xfrm>
                <a:off x="945467" y="948667"/>
                <a:ext cx="419760" cy="396000"/>
              </a:xfrm>
              <a:prstGeom prst="rect">
                <a:avLst/>
              </a:prstGeom>
            </p:spPr>
          </p:pic>
        </mc:Fallback>
      </mc:AlternateContent>
      <p:grpSp>
        <p:nvGrpSpPr>
          <p:cNvPr id="84" name="Gruppieren 83">
            <a:extLst>
              <a:ext uri="{FF2B5EF4-FFF2-40B4-BE49-F238E27FC236}">
                <a16:creationId xmlns:a16="http://schemas.microsoft.com/office/drawing/2014/main" id="{689E4607-C6AE-4750-A2BA-3A4300C6C99B}"/>
              </a:ext>
            </a:extLst>
          </p:cNvPr>
          <p:cNvGrpSpPr/>
          <p:nvPr/>
        </p:nvGrpSpPr>
        <p:grpSpPr>
          <a:xfrm>
            <a:off x="1482227" y="61267"/>
            <a:ext cx="4750560" cy="1267200"/>
            <a:chOff x="1482227" y="61267"/>
            <a:chExt cx="4750560" cy="1267200"/>
          </a:xfrm>
        </p:grpSpPr>
        <mc:AlternateContent xmlns:mc="http://schemas.openxmlformats.org/markup-compatibility/2006" xmlns:p14="http://schemas.microsoft.com/office/powerpoint/2010/main">
          <mc:Choice Requires="p14">
            <p:contentPart p14:bwMode="auto" r:id="rId39">
              <p14:nvContentPartPr>
                <p14:cNvPr id="10" name="Freihand 9">
                  <a:extLst>
                    <a:ext uri="{FF2B5EF4-FFF2-40B4-BE49-F238E27FC236}">
                      <a16:creationId xmlns:a16="http://schemas.microsoft.com/office/drawing/2014/main" id="{803024CC-4AEA-4608-A67E-3D13DBD503CE}"/>
                    </a:ext>
                  </a:extLst>
                </p14:cNvPr>
                <p14:cNvContentPartPr/>
                <p14:nvPr/>
              </p14:nvContentPartPr>
              <p14:xfrm>
                <a:off x="4357547" y="1210747"/>
                <a:ext cx="203040" cy="30600"/>
              </p14:xfrm>
            </p:contentPart>
          </mc:Choice>
          <mc:Fallback xmlns="">
            <p:pic>
              <p:nvPicPr>
                <p:cNvPr id="10" name="Freihand 9">
                  <a:extLst>
                    <a:ext uri="{FF2B5EF4-FFF2-40B4-BE49-F238E27FC236}">
                      <a16:creationId xmlns:a16="http://schemas.microsoft.com/office/drawing/2014/main" id="{803024CC-4AEA-4608-A67E-3D13DBD503CE}"/>
                    </a:ext>
                  </a:extLst>
                </p:cNvPr>
                <p:cNvPicPr/>
                <p:nvPr/>
              </p:nvPicPr>
              <p:blipFill>
                <a:blip r:embed="rId40"/>
                <a:stretch>
                  <a:fillRect/>
                </a:stretch>
              </p:blipFill>
              <p:spPr>
                <a:xfrm>
                  <a:off x="4353227" y="1206427"/>
                  <a:ext cx="21168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 name="Freihand 10">
                  <a:extLst>
                    <a:ext uri="{FF2B5EF4-FFF2-40B4-BE49-F238E27FC236}">
                      <a16:creationId xmlns:a16="http://schemas.microsoft.com/office/drawing/2014/main" id="{2C9F9801-7AFE-4F03-962F-2C2A7FA131CD}"/>
                    </a:ext>
                  </a:extLst>
                </p14:cNvPr>
                <p14:cNvContentPartPr/>
                <p14:nvPr/>
              </p14:nvContentPartPr>
              <p14:xfrm>
                <a:off x="4280147" y="1176547"/>
                <a:ext cx="210600" cy="107640"/>
              </p14:xfrm>
            </p:contentPart>
          </mc:Choice>
          <mc:Fallback xmlns="">
            <p:pic>
              <p:nvPicPr>
                <p:cNvPr id="11" name="Freihand 10">
                  <a:extLst>
                    <a:ext uri="{FF2B5EF4-FFF2-40B4-BE49-F238E27FC236}">
                      <a16:creationId xmlns:a16="http://schemas.microsoft.com/office/drawing/2014/main" id="{2C9F9801-7AFE-4F03-962F-2C2A7FA131CD}"/>
                    </a:ext>
                  </a:extLst>
                </p:cNvPr>
                <p:cNvPicPr/>
                <p:nvPr/>
              </p:nvPicPr>
              <p:blipFill>
                <a:blip r:embed="rId42"/>
                <a:stretch>
                  <a:fillRect/>
                </a:stretch>
              </p:blipFill>
              <p:spPr>
                <a:xfrm>
                  <a:off x="4275827" y="1172227"/>
                  <a:ext cx="2192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2" name="Freihand 11">
                  <a:extLst>
                    <a:ext uri="{FF2B5EF4-FFF2-40B4-BE49-F238E27FC236}">
                      <a16:creationId xmlns:a16="http://schemas.microsoft.com/office/drawing/2014/main" id="{9092138C-0F1F-4BA6-94D1-2585A23859EF}"/>
                    </a:ext>
                  </a:extLst>
                </p14:cNvPr>
                <p14:cNvContentPartPr/>
                <p14:nvPr/>
              </p14:nvContentPartPr>
              <p14:xfrm>
                <a:off x="4619267" y="1166467"/>
                <a:ext cx="155160" cy="162000"/>
              </p14:xfrm>
            </p:contentPart>
          </mc:Choice>
          <mc:Fallback xmlns="">
            <p:pic>
              <p:nvPicPr>
                <p:cNvPr id="12" name="Freihand 11">
                  <a:extLst>
                    <a:ext uri="{FF2B5EF4-FFF2-40B4-BE49-F238E27FC236}">
                      <a16:creationId xmlns:a16="http://schemas.microsoft.com/office/drawing/2014/main" id="{9092138C-0F1F-4BA6-94D1-2585A23859EF}"/>
                    </a:ext>
                  </a:extLst>
                </p:cNvPr>
                <p:cNvPicPr/>
                <p:nvPr/>
              </p:nvPicPr>
              <p:blipFill>
                <a:blip r:embed="rId44"/>
                <a:stretch>
                  <a:fillRect/>
                </a:stretch>
              </p:blipFill>
              <p:spPr>
                <a:xfrm>
                  <a:off x="4614947" y="1162147"/>
                  <a:ext cx="16380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3" name="Freihand 12">
                  <a:extLst>
                    <a:ext uri="{FF2B5EF4-FFF2-40B4-BE49-F238E27FC236}">
                      <a16:creationId xmlns:a16="http://schemas.microsoft.com/office/drawing/2014/main" id="{40C66A6E-967F-4FBF-888C-F947C6C56385}"/>
                    </a:ext>
                  </a:extLst>
                </p14:cNvPr>
                <p14:cNvContentPartPr/>
                <p14:nvPr/>
              </p14:nvContentPartPr>
              <p14:xfrm>
                <a:off x="4755347" y="1101667"/>
                <a:ext cx="66960" cy="106560"/>
              </p14:xfrm>
            </p:contentPart>
          </mc:Choice>
          <mc:Fallback xmlns="">
            <p:pic>
              <p:nvPicPr>
                <p:cNvPr id="13" name="Freihand 12">
                  <a:extLst>
                    <a:ext uri="{FF2B5EF4-FFF2-40B4-BE49-F238E27FC236}">
                      <a16:creationId xmlns:a16="http://schemas.microsoft.com/office/drawing/2014/main" id="{40C66A6E-967F-4FBF-888C-F947C6C56385}"/>
                    </a:ext>
                  </a:extLst>
                </p:cNvPr>
                <p:cNvPicPr/>
                <p:nvPr/>
              </p:nvPicPr>
              <p:blipFill>
                <a:blip r:embed="rId46"/>
                <a:stretch>
                  <a:fillRect/>
                </a:stretch>
              </p:blipFill>
              <p:spPr>
                <a:xfrm>
                  <a:off x="4751027" y="1097347"/>
                  <a:ext cx="756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4" name="Freihand 13">
                  <a:extLst>
                    <a:ext uri="{FF2B5EF4-FFF2-40B4-BE49-F238E27FC236}">
                      <a16:creationId xmlns:a16="http://schemas.microsoft.com/office/drawing/2014/main" id="{B988E5D6-A711-4309-9C84-5B3241DB244D}"/>
                    </a:ext>
                  </a:extLst>
                </p14:cNvPr>
                <p14:cNvContentPartPr/>
                <p14:nvPr/>
              </p14:nvContentPartPr>
              <p14:xfrm>
                <a:off x="4809347" y="1150267"/>
                <a:ext cx="108000" cy="63360"/>
              </p14:xfrm>
            </p:contentPart>
          </mc:Choice>
          <mc:Fallback xmlns="">
            <p:pic>
              <p:nvPicPr>
                <p:cNvPr id="14" name="Freihand 13">
                  <a:extLst>
                    <a:ext uri="{FF2B5EF4-FFF2-40B4-BE49-F238E27FC236}">
                      <a16:creationId xmlns:a16="http://schemas.microsoft.com/office/drawing/2014/main" id="{B988E5D6-A711-4309-9C84-5B3241DB244D}"/>
                    </a:ext>
                  </a:extLst>
                </p:cNvPr>
                <p:cNvPicPr/>
                <p:nvPr/>
              </p:nvPicPr>
              <p:blipFill>
                <a:blip r:embed="rId48"/>
                <a:stretch>
                  <a:fillRect/>
                </a:stretch>
              </p:blipFill>
              <p:spPr>
                <a:xfrm>
                  <a:off x="4805027" y="1145947"/>
                  <a:ext cx="1166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5" name="Freihand 14">
                  <a:extLst>
                    <a:ext uri="{FF2B5EF4-FFF2-40B4-BE49-F238E27FC236}">
                      <a16:creationId xmlns:a16="http://schemas.microsoft.com/office/drawing/2014/main" id="{90BB92B2-F6B8-4689-ADAF-19DE90DFA3CF}"/>
                    </a:ext>
                  </a:extLst>
                </p14:cNvPr>
                <p14:cNvContentPartPr/>
                <p14:nvPr/>
              </p14:nvContentPartPr>
              <p14:xfrm>
                <a:off x="4936067" y="1076107"/>
                <a:ext cx="78480" cy="136800"/>
              </p14:xfrm>
            </p:contentPart>
          </mc:Choice>
          <mc:Fallback xmlns="">
            <p:pic>
              <p:nvPicPr>
                <p:cNvPr id="15" name="Freihand 14">
                  <a:extLst>
                    <a:ext uri="{FF2B5EF4-FFF2-40B4-BE49-F238E27FC236}">
                      <a16:creationId xmlns:a16="http://schemas.microsoft.com/office/drawing/2014/main" id="{90BB92B2-F6B8-4689-ADAF-19DE90DFA3CF}"/>
                    </a:ext>
                  </a:extLst>
                </p:cNvPr>
                <p:cNvPicPr/>
                <p:nvPr/>
              </p:nvPicPr>
              <p:blipFill>
                <a:blip r:embed="rId50"/>
                <a:stretch>
                  <a:fillRect/>
                </a:stretch>
              </p:blipFill>
              <p:spPr>
                <a:xfrm>
                  <a:off x="4931747" y="1071787"/>
                  <a:ext cx="8712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6" name="Freihand 15">
                  <a:extLst>
                    <a:ext uri="{FF2B5EF4-FFF2-40B4-BE49-F238E27FC236}">
                      <a16:creationId xmlns:a16="http://schemas.microsoft.com/office/drawing/2014/main" id="{31FC39F6-136B-4D45-BDAB-FB85D4A44B8D}"/>
                    </a:ext>
                  </a:extLst>
                </p14:cNvPr>
                <p14:cNvContentPartPr/>
                <p14:nvPr/>
              </p14:nvContentPartPr>
              <p14:xfrm>
                <a:off x="5046587" y="1060627"/>
                <a:ext cx="217800" cy="120600"/>
              </p14:xfrm>
            </p:contentPart>
          </mc:Choice>
          <mc:Fallback xmlns="">
            <p:pic>
              <p:nvPicPr>
                <p:cNvPr id="16" name="Freihand 15">
                  <a:extLst>
                    <a:ext uri="{FF2B5EF4-FFF2-40B4-BE49-F238E27FC236}">
                      <a16:creationId xmlns:a16="http://schemas.microsoft.com/office/drawing/2014/main" id="{31FC39F6-136B-4D45-BDAB-FB85D4A44B8D}"/>
                    </a:ext>
                  </a:extLst>
                </p:cNvPr>
                <p:cNvPicPr/>
                <p:nvPr/>
              </p:nvPicPr>
              <p:blipFill>
                <a:blip r:embed="rId52"/>
                <a:stretch>
                  <a:fillRect/>
                </a:stretch>
              </p:blipFill>
              <p:spPr>
                <a:xfrm>
                  <a:off x="5042267" y="1056307"/>
                  <a:ext cx="2264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7" name="Freihand 16">
                  <a:extLst>
                    <a:ext uri="{FF2B5EF4-FFF2-40B4-BE49-F238E27FC236}">
                      <a16:creationId xmlns:a16="http://schemas.microsoft.com/office/drawing/2014/main" id="{D1E983AD-8433-4FC8-957B-E573F29BD604}"/>
                    </a:ext>
                  </a:extLst>
                </p14:cNvPr>
                <p14:cNvContentPartPr/>
                <p14:nvPr/>
              </p14:nvContentPartPr>
              <p14:xfrm>
                <a:off x="5293907" y="1031107"/>
                <a:ext cx="131760" cy="140760"/>
              </p14:xfrm>
            </p:contentPart>
          </mc:Choice>
          <mc:Fallback xmlns="">
            <p:pic>
              <p:nvPicPr>
                <p:cNvPr id="17" name="Freihand 16">
                  <a:extLst>
                    <a:ext uri="{FF2B5EF4-FFF2-40B4-BE49-F238E27FC236}">
                      <a16:creationId xmlns:a16="http://schemas.microsoft.com/office/drawing/2014/main" id="{D1E983AD-8433-4FC8-957B-E573F29BD604}"/>
                    </a:ext>
                  </a:extLst>
                </p:cNvPr>
                <p:cNvPicPr/>
                <p:nvPr/>
              </p:nvPicPr>
              <p:blipFill>
                <a:blip r:embed="rId54"/>
                <a:stretch>
                  <a:fillRect/>
                </a:stretch>
              </p:blipFill>
              <p:spPr>
                <a:xfrm>
                  <a:off x="5289587" y="1026787"/>
                  <a:ext cx="1404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8" name="Freihand 17">
                  <a:extLst>
                    <a:ext uri="{FF2B5EF4-FFF2-40B4-BE49-F238E27FC236}">
                      <a16:creationId xmlns:a16="http://schemas.microsoft.com/office/drawing/2014/main" id="{55BA10AD-3989-4F8B-8989-3D28CDF90939}"/>
                    </a:ext>
                  </a:extLst>
                </p14:cNvPr>
                <p14:cNvContentPartPr/>
                <p14:nvPr/>
              </p14:nvContentPartPr>
              <p14:xfrm>
                <a:off x="5426747" y="989347"/>
                <a:ext cx="176760" cy="150480"/>
              </p14:xfrm>
            </p:contentPart>
          </mc:Choice>
          <mc:Fallback xmlns="">
            <p:pic>
              <p:nvPicPr>
                <p:cNvPr id="18" name="Freihand 17">
                  <a:extLst>
                    <a:ext uri="{FF2B5EF4-FFF2-40B4-BE49-F238E27FC236}">
                      <a16:creationId xmlns:a16="http://schemas.microsoft.com/office/drawing/2014/main" id="{55BA10AD-3989-4F8B-8989-3D28CDF90939}"/>
                    </a:ext>
                  </a:extLst>
                </p:cNvPr>
                <p:cNvPicPr/>
                <p:nvPr/>
              </p:nvPicPr>
              <p:blipFill>
                <a:blip r:embed="rId56"/>
                <a:stretch>
                  <a:fillRect/>
                </a:stretch>
              </p:blipFill>
              <p:spPr>
                <a:xfrm>
                  <a:off x="5422427" y="985027"/>
                  <a:ext cx="18540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9" name="Freihand 18">
                  <a:extLst>
                    <a:ext uri="{FF2B5EF4-FFF2-40B4-BE49-F238E27FC236}">
                      <a16:creationId xmlns:a16="http://schemas.microsoft.com/office/drawing/2014/main" id="{CAF07992-B621-428B-83A3-4F81BAFAB685}"/>
                    </a:ext>
                  </a:extLst>
                </p14:cNvPr>
                <p14:cNvContentPartPr/>
                <p14:nvPr/>
              </p14:nvContentPartPr>
              <p14:xfrm>
                <a:off x="5581547" y="1090147"/>
                <a:ext cx="69840" cy="38880"/>
              </p14:xfrm>
            </p:contentPart>
          </mc:Choice>
          <mc:Fallback xmlns="">
            <p:pic>
              <p:nvPicPr>
                <p:cNvPr id="19" name="Freihand 18">
                  <a:extLst>
                    <a:ext uri="{FF2B5EF4-FFF2-40B4-BE49-F238E27FC236}">
                      <a16:creationId xmlns:a16="http://schemas.microsoft.com/office/drawing/2014/main" id="{CAF07992-B621-428B-83A3-4F81BAFAB685}"/>
                    </a:ext>
                  </a:extLst>
                </p:cNvPr>
                <p:cNvPicPr/>
                <p:nvPr/>
              </p:nvPicPr>
              <p:blipFill>
                <a:blip r:embed="rId58"/>
                <a:stretch>
                  <a:fillRect/>
                </a:stretch>
              </p:blipFill>
              <p:spPr>
                <a:xfrm>
                  <a:off x="5577227" y="1085827"/>
                  <a:ext cx="784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0" name="Freihand 19">
                  <a:extLst>
                    <a:ext uri="{FF2B5EF4-FFF2-40B4-BE49-F238E27FC236}">
                      <a16:creationId xmlns:a16="http://schemas.microsoft.com/office/drawing/2014/main" id="{B6C051AF-930A-4D64-AA35-05AB1331484D}"/>
                    </a:ext>
                  </a:extLst>
                </p14:cNvPr>
                <p14:cNvContentPartPr/>
                <p14:nvPr/>
              </p14:nvContentPartPr>
              <p14:xfrm>
                <a:off x="5630507" y="982147"/>
                <a:ext cx="292320" cy="162360"/>
              </p14:xfrm>
            </p:contentPart>
          </mc:Choice>
          <mc:Fallback xmlns="">
            <p:pic>
              <p:nvPicPr>
                <p:cNvPr id="20" name="Freihand 19">
                  <a:extLst>
                    <a:ext uri="{FF2B5EF4-FFF2-40B4-BE49-F238E27FC236}">
                      <a16:creationId xmlns:a16="http://schemas.microsoft.com/office/drawing/2014/main" id="{B6C051AF-930A-4D64-AA35-05AB1331484D}"/>
                    </a:ext>
                  </a:extLst>
                </p:cNvPr>
                <p:cNvPicPr/>
                <p:nvPr/>
              </p:nvPicPr>
              <p:blipFill>
                <a:blip r:embed="rId60"/>
                <a:stretch>
                  <a:fillRect/>
                </a:stretch>
              </p:blipFill>
              <p:spPr>
                <a:xfrm>
                  <a:off x="5626187" y="977827"/>
                  <a:ext cx="30096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0" name="Freihand 39">
                  <a:extLst>
                    <a:ext uri="{FF2B5EF4-FFF2-40B4-BE49-F238E27FC236}">
                      <a16:creationId xmlns:a16="http://schemas.microsoft.com/office/drawing/2014/main" id="{2D1F3DDE-1F8F-470C-BAC0-57AF1E06E9CC}"/>
                    </a:ext>
                  </a:extLst>
                </p14:cNvPr>
                <p14:cNvContentPartPr/>
                <p14:nvPr/>
              </p14:nvContentPartPr>
              <p14:xfrm>
                <a:off x="1828547" y="340267"/>
                <a:ext cx="53280" cy="105480"/>
              </p14:xfrm>
            </p:contentPart>
          </mc:Choice>
          <mc:Fallback xmlns="">
            <p:pic>
              <p:nvPicPr>
                <p:cNvPr id="40" name="Freihand 39">
                  <a:extLst>
                    <a:ext uri="{FF2B5EF4-FFF2-40B4-BE49-F238E27FC236}">
                      <a16:creationId xmlns:a16="http://schemas.microsoft.com/office/drawing/2014/main" id="{2D1F3DDE-1F8F-470C-BAC0-57AF1E06E9CC}"/>
                    </a:ext>
                  </a:extLst>
                </p:cNvPr>
                <p:cNvPicPr/>
                <p:nvPr/>
              </p:nvPicPr>
              <p:blipFill>
                <a:blip r:embed="rId62"/>
                <a:stretch>
                  <a:fillRect/>
                </a:stretch>
              </p:blipFill>
              <p:spPr>
                <a:xfrm>
                  <a:off x="1824227" y="335947"/>
                  <a:ext cx="619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37B55834-A004-4C82-84E6-5EC1918FC3BF}"/>
                    </a:ext>
                  </a:extLst>
                </p14:cNvPr>
                <p14:cNvContentPartPr/>
                <p14:nvPr/>
              </p14:nvContentPartPr>
              <p14:xfrm>
                <a:off x="1881827" y="242707"/>
                <a:ext cx="72720" cy="208800"/>
              </p14:xfrm>
            </p:contentPart>
          </mc:Choice>
          <mc:Fallback xmlns="">
            <p:pic>
              <p:nvPicPr>
                <p:cNvPr id="41" name="Freihand 40">
                  <a:extLst>
                    <a:ext uri="{FF2B5EF4-FFF2-40B4-BE49-F238E27FC236}">
                      <a16:creationId xmlns:a16="http://schemas.microsoft.com/office/drawing/2014/main" id="{37B55834-A004-4C82-84E6-5EC1918FC3BF}"/>
                    </a:ext>
                  </a:extLst>
                </p:cNvPr>
                <p:cNvPicPr/>
                <p:nvPr/>
              </p:nvPicPr>
              <p:blipFill>
                <a:blip r:embed="rId64"/>
                <a:stretch>
                  <a:fillRect/>
                </a:stretch>
              </p:blipFill>
              <p:spPr>
                <a:xfrm>
                  <a:off x="1877507" y="238387"/>
                  <a:ext cx="8136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2" name="Freihand 41">
                  <a:extLst>
                    <a:ext uri="{FF2B5EF4-FFF2-40B4-BE49-F238E27FC236}">
                      <a16:creationId xmlns:a16="http://schemas.microsoft.com/office/drawing/2014/main" id="{E475CD24-301E-4050-92F2-026E736EF87C}"/>
                    </a:ext>
                  </a:extLst>
                </p14:cNvPr>
                <p14:cNvContentPartPr/>
                <p14:nvPr/>
              </p14:nvContentPartPr>
              <p14:xfrm>
                <a:off x="1806947" y="205987"/>
                <a:ext cx="50040" cy="2880"/>
              </p14:xfrm>
            </p:contentPart>
          </mc:Choice>
          <mc:Fallback xmlns="">
            <p:pic>
              <p:nvPicPr>
                <p:cNvPr id="42" name="Freihand 41">
                  <a:extLst>
                    <a:ext uri="{FF2B5EF4-FFF2-40B4-BE49-F238E27FC236}">
                      <a16:creationId xmlns:a16="http://schemas.microsoft.com/office/drawing/2014/main" id="{E475CD24-301E-4050-92F2-026E736EF87C}"/>
                    </a:ext>
                  </a:extLst>
                </p:cNvPr>
                <p:cNvPicPr/>
                <p:nvPr/>
              </p:nvPicPr>
              <p:blipFill>
                <a:blip r:embed="rId66"/>
                <a:stretch>
                  <a:fillRect/>
                </a:stretch>
              </p:blipFill>
              <p:spPr>
                <a:xfrm>
                  <a:off x="1802627" y="201667"/>
                  <a:ext cx="58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3" name="Freihand 42">
                  <a:extLst>
                    <a:ext uri="{FF2B5EF4-FFF2-40B4-BE49-F238E27FC236}">
                      <a16:creationId xmlns:a16="http://schemas.microsoft.com/office/drawing/2014/main" id="{BE0FB686-C815-4449-85B7-F99612ABA5FD}"/>
                    </a:ext>
                  </a:extLst>
                </p14:cNvPr>
                <p14:cNvContentPartPr/>
                <p14:nvPr/>
              </p14:nvContentPartPr>
              <p14:xfrm>
                <a:off x="2089187" y="225787"/>
                <a:ext cx="97200" cy="201240"/>
              </p14:xfrm>
            </p:contentPart>
          </mc:Choice>
          <mc:Fallback xmlns="">
            <p:pic>
              <p:nvPicPr>
                <p:cNvPr id="43" name="Freihand 42">
                  <a:extLst>
                    <a:ext uri="{FF2B5EF4-FFF2-40B4-BE49-F238E27FC236}">
                      <a16:creationId xmlns:a16="http://schemas.microsoft.com/office/drawing/2014/main" id="{BE0FB686-C815-4449-85B7-F99612ABA5FD}"/>
                    </a:ext>
                  </a:extLst>
                </p:cNvPr>
                <p:cNvPicPr/>
                <p:nvPr/>
              </p:nvPicPr>
              <p:blipFill>
                <a:blip r:embed="rId68"/>
                <a:stretch>
                  <a:fillRect/>
                </a:stretch>
              </p:blipFill>
              <p:spPr>
                <a:xfrm>
                  <a:off x="2084867" y="221467"/>
                  <a:ext cx="10584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9F0AC266-036D-4EC1-8181-EF314CD8DF1F}"/>
                    </a:ext>
                  </a:extLst>
                </p14:cNvPr>
                <p14:cNvContentPartPr/>
                <p14:nvPr/>
              </p14:nvContentPartPr>
              <p14:xfrm>
                <a:off x="2263067" y="186547"/>
                <a:ext cx="127440" cy="73080"/>
              </p14:xfrm>
            </p:contentPart>
          </mc:Choice>
          <mc:Fallback xmlns="">
            <p:pic>
              <p:nvPicPr>
                <p:cNvPr id="46" name="Freihand 45">
                  <a:extLst>
                    <a:ext uri="{FF2B5EF4-FFF2-40B4-BE49-F238E27FC236}">
                      <a16:creationId xmlns:a16="http://schemas.microsoft.com/office/drawing/2014/main" id="{9F0AC266-036D-4EC1-8181-EF314CD8DF1F}"/>
                    </a:ext>
                  </a:extLst>
                </p:cNvPr>
                <p:cNvPicPr/>
                <p:nvPr/>
              </p:nvPicPr>
              <p:blipFill>
                <a:blip r:embed="rId70"/>
                <a:stretch>
                  <a:fillRect/>
                </a:stretch>
              </p:blipFill>
              <p:spPr>
                <a:xfrm>
                  <a:off x="2258747" y="182227"/>
                  <a:ext cx="13608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35D54456-C42F-4240-B62D-1F672663BE8C}"/>
                    </a:ext>
                  </a:extLst>
                </p14:cNvPr>
                <p14:cNvContentPartPr/>
                <p14:nvPr/>
              </p14:nvContentPartPr>
              <p14:xfrm>
                <a:off x="2528747" y="112747"/>
                <a:ext cx="38160" cy="184320"/>
              </p14:xfrm>
            </p:contentPart>
          </mc:Choice>
          <mc:Fallback xmlns="">
            <p:pic>
              <p:nvPicPr>
                <p:cNvPr id="47" name="Freihand 46">
                  <a:extLst>
                    <a:ext uri="{FF2B5EF4-FFF2-40B4-BE49-F238E27FC236}">
                      <a16:creationId xmlns:a16="http://schemas.microsoft.com/office/drawing/2014/main" id="{35D54456-C42F-4240-B62D-1F672663BE8C}"/>
                    </a:ext>
                  </a:extLst>
                </p:cNvPr>
                <p:cNvPicPr/>
                <p:nvPr/>
              </p:nvPicPr>
              <p:blipFill>
                <a:blip r:embed="rId72"/>
                <a:stretch>
                  <a:fillRect/>
                </a:stretch>
              </p:blipFill>
              <p:spPr>
                <a:xfrm>
                  <a:off x="2524427" y="108427"/>
                  <a:ext cx="4680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9E0F3259-4E97-4B6A-93BB-FF720D8AEF83}"/>
                    </a:ext>
                  </a:extLst>
                </p14:cNvPr>
                <p14:cNvContentPartPr/>
                <p14:nvPr/>
              </p14:nvContentPartPr>
              <p14:xfrm>
                <a:off x="2360627" y="61267"/>
                <a:ext cx="312480" cy="105840"/>
              </p14:xfrm>
            </p:contentPart>
          </mc:Choice>
          <mc:Fallback xmlns="">
            <p:pic>
              <p:nvPicPr>
                <p:cNvPr id="48" name="Freihand 47">
                  <a:extLst>
                    <a:ext uri="{FF2B5EF4-FFF2-40B4-BE49-F238E27FC236}">
                      <a16:creationId xmlns:a16="http://schemas.microsoft.com/office/drawing/2014/main" id="{9E0F3259-4E97-4B6A-93BB-FF720D8AEF83}"/>
                    </a:ext>
                  </a:extLst>
                </p:cNvPr>
                <p:cNvPicPr/>
                <p:nvPr/>
              </p:nvPicPr>
              <p:blipFill>
                <a:blip r:embed="rId74"/>
                <a:stretch>
                  <a:fillRect/>
                </a:stretch>
              </p:blipFill>
              <p:spPr>
                <a:xfrm>
                  <a:off x="2356307" y="56947"/>
                  <a:ext cx="32112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0" name="Freihand 49">
                  <a:extLst>
                    <a:ext uri="{FF2B5EF4-FFF2-40B4-BE49-F238E27FC236}">
                      <a16:creationId xmlns:a16="http://schemas.microsoft.com/office/drawing/2014/main" id="{64F47BC3-2BAA-48F2-ABED-F31A930B8B9B}"/>
                    </a:ext>
                  </a:extLst>
                </p14:cNvPr>
                <p14:cNvContentPartPr/>
                <p14:nvPr/>
              </p14:nvContentPartPr>
              <p14:xfrm>
                <a:off x="1964267" y="567787"/>
                <a:ext cx="228960" cy="66960"/>
              </p14:xfrm>
            </p:contentPart>
          </mc:Choice>
          <mc:Fallback xmlns="">
            <p:pic>
              <p:nvPicPr>
                <p:cNvPr id="50" name="Freihand 49">
                  <a:extLst>
                    <a:ext uri="{FF2B5EF4-FFF2-40B4-BE49-F238E27FC236}">
                      <a16:creationId xmlns:a16="http://schemas.microsoft.com/office/drawing/2014/main" id="{64F47BC3-2BAA-48F2-ABED-F31A930B8B9B}"/>
                    </a:ext>
                  </a:extLst>
                </p:cNvPr>
                <p:cNvPicPr/>
                <p:nvPr/>
              </p:nvPicPr>
              <p:blipFill>
                <a:blip r:embed="rId76"/>
                <a:stretch>
                  <a:fillRect/>
                </a:stretch>
              </p:blipFill>
              <p:spPr>
                <a:xfrm>
                  <a:off x="1959947" y="563467"/>
                  <a:ext cx="2376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1" name="Freihand 50">
                  <a:extLst>
                    <a:ext uri="{FF2B5EF4-FFF2-40B4-BE49-F238E27FC236}">
                      <a16:creationId xmlns:a16="http://schemas.microsoft.com/office/drawing/2014/main" id="{055BD7C9-132F-44C9-A981-B07923BB3286}"/>
                    </a:ext>
                  </a:extLst>
                </p14:cNvPr>
                <p14:cNvContentPartPr/>
                <p14:nvPr/>
              </p14:nvContentPartPr>
              <p14:xfrm>
                <a:off x="2102147" y="518827"/>
                <a:ext cx="151560" cy="153360"/>
              </p14:xfrm>
            </p:contentPart>
          </mc:Choice>
          <mc:Fallback xmlns="">
            <p:pic>
              <p:nvPicPr>
                <p:cNvPr id="51" name="Freihand 50">
                  <a:extLst>
                    <a:ext uri="{FF2B5EF4-FFF2-40B4-BE49-F238E27FC236}">
                      <a16:creationId xmlns:a16="http://schemas.microsoft.com/office/drawing/2014/main" id="{055BD7C9-132F-44C9-A981-B07923BB3286}"/>
                    </a:ext>
                  </a:extLst>
                </p:cNvPr>
                <p:cNvPicPr/>
                <p:nvPr/>
              </p:nvPicPr>
              <p:blipFill>
                <a:blip r:embed="rId78"/>
                <a:stretch>
                  <a:fillRect/>
                </a:stretch>
              </p:blipFill>
              <p:spPr>
                <a:xfrm>
                  <a:off x="2097827" y="514507"/>
                  <a:ext cx="16020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3" name="Freihand 52">
                  <a:extLst>
                    <a:ext uri="{FF2B5EF4-FFF2-40B4-BE49-F238E27FC236}">
                      <a16:creationId xmlns:a16="http://schemas.microsoft.com/office/drawing/2014/main" id="{B5CD4F56-6B36-420E-9BCC-1338621F5991}"/>
                    </a:ext>
                  </a:extLst>
                </p14:cNvPr>
                <p14:cNvContentPartPr/>
                <p14:nvPr/>
              </p14:nvContentPartPr>
              <p14:xfrm>
                <a:off x="2353067" y="441427"/>
                <a:ext cx="70200" cy="144000"/>
              </p14:xfrm>
            </p:contentPart>
          </mc:Choice>
          <mc:Fallback xmlns="">
            <p:pic>
              <p:nvPicPr>
                <p:cNvPr id="53" name="Freihand 52">
                  <a:extLst>
                    <a:ext uri="{FF2B5EF4-FFF2-40B4-BE49-F238E27FC236}">
                      <a16:creationId xmlns:a16="http://schemas.microsoft.com/office/drawing/2014/main" id="{B5CD4F56-6B36-420E-9BCC-1338621F5991}"/>
                    </a:ext>
                  </a:extLst>
                </p:cNvPr>
                <p:cNvPicPr/>
                <p:nvPr/>
              </p:nvPicPr>
              <p:blipFill>
                <a:blip r:embed="rId80"/>
                <a:stretch>
                  <a:fillRect/>
                </a:stretch>
              </p:blipFill>
              <p:spPr>
                <a:xfrm>
                  <a:off x="2348747" y="437107"/>
                  <a:ext cx="7884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4" name="Freihand 53">
                  <a:extLst>
                    <a:ext uri="{FF2B5EF4-FFF2-40B4-BE49-F238E27FC236}">
                      <a16:creationId xmlns:a16="http://schemas.microsoft.com/office/drawing/2014/main" id="{99088A93-11FC-464F-946B-FDD48D58AECA}"/>
                    </a:ext>
                  </a:extLst>
                </p14:cNvPr>
                <p14:cNvContentPartPr/>
                <p14:nvPr/>
              </p14:nvContentPartPr>
              <p14:xfrm>
                <a:off x="2346947" y="467707"/>
                <a:ext cx="125640" cy="53640"/>
              </p14:xfrm>
            </p:contentPart>
          </mc:Choice>
          <mc:Fallback xmlns="">
            <p:pic>
              <p:nvPicPr>
                <p:cNvPr id="54" name="Freihand 53">
                  <a:extLst>
                    <a:ext uri="{FF2B5EF4-FFF2-40B4-BE49-F238E27FC236}">
                      <a16:creationId xmlns:a16="http://schemas.microsoft.com/office/drawing/2014/main" id="{99088A93-11FC-464F-946B-FDD48D58AECA}"/>
                    </a:ext>
                  </a:extLst>
                </p:cNvPr>
                <p:cNvPicPr/>
                <p:nvPr/>
              </p:nvPicPr>
              <p:blipFill>
                <a:blip r:embed="rId82"/>
                <a:stretch>
                  <a:fillRect/>
                </a:stretch>
              </p:blipFill>
              <p:spPr>
                <a:xfrm>
                  <a:off x="2342627" y="463387"/>
                  <a:ext cx="1342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5" name="Freihand 54">
                  <a:extLst>
                    <a:ext uri="{FF2B5EF4-FFF2-40B4-BE49-F238E27FC236}">
                      <a16:creationId xmlns:a16="http://schemas.microsoft.com/office/drawing/2014/main" id="{6D94188B-DC67-4934-A14E-366C7046E611}"/>
                    </a:ext>
                  </a:extLst>
                </p14:cNvPr>
                <p14:cNvContentPartPr/>
                <p14:nvPr/>
              </p14:nvContentPartPr>
              <p14:xfrm>
                <a:off x="2620547" y="271867"/>
                <a:ext cx="54720" cy="173520"/>
              </p14:xfrm>
            </p:contentPart>
          </mc:Choice>
          <mc:Fallback xmlns="">
            <p:pic>
              <p:nvPicPr>
                <p:cNvPr id="55" name="Freihand 54">
                  <a:extLst>
                    <a:ext uri="{FF2B5EF4-FFF2-40B4-BE49-F238E27FC236}">
                      <a16:creationId xmlns:a16="http://schemas.microsoft.com/office/drawing/2014/main" id="{6D94188B-DC67-4934-A14E-366C7046E611}"/>
                    </a:ext>
                  </a:extLst>
                </p:cNvPr>
                <p:cNvPicPr/>
                <p:nvPr/>
              </p:nvPicPr>
              <p:blipFill>
                <a:blip r:embed="rId84"/>
                <a:stretch>
                  <a:fillRect/>
                </a:stretch>
              </p:blipFill>
              <p:spPr>
                <a:xfrm>
                  <a:off x="2616227" y="267547"/>
                  <a:ext cx="633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6" name="Freihand 55">
                  <a:extLst>
                    <a:ext uri="{FF2B5EF4-FFF2-40B4-BE49-F238E27FC236}">
                      <a16:creationId xmlns:a16="http://schemas.microsoft.com/office/drawing/2014/main" id="{61C6CE83-9CE2-4D6C-BF9B-4B2F7777AF69}"/>
                    </a:ext>
                  </a:extLst>
                </p14:cNvPr>
                <p14:cNvContentPartPr/>
                <p14:nvPr/>
              </p14:nvContentPartPr>
              <p14:xfrm>
                <a:off x="2588147" y="374467"/>
                <a:ext cx="165600" cy="161640"/>
              </p14:xfrm>
            </p:contentPart>
          </mc:Choice>
          <mc:Fallback xmlns="">
            <p:pic>
              <p:nvPicPr>
                <p:cNvPr id="56" name="Freihand 55">
                  <a:extLst>
                    <a:ext uri="{FF2B5EF4-FFF2-40B4-BE49-F238E27FC236}">
                      <a16:creationId xmlns:a16="http://schemas.microsoft.com/office/drawing/2014/main" id="{61C6CE83-9CE2-4D6C-BF9B-4B2F7777AF69}"/>
                    </a:ext>
                  </a:extLst>
                </p:cNvPr>
                <p:cNvPicPr/>
                <p:nvPr/>
              </p:nvPicPr>
              <p:blipFill>
                <a:blip r:embed="rId86"/>
                <a:stretch>
                  <a:fillRect/>
                </a:stretch>
              </p:blipFill>
              <p:spPr>
                <a:xfrm>
                  <a:off x="2583827" y="370147"/>
                  <a:ext cx="17424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8" name="Freihand 37">
                  <a:extLst>
                    <a:ext uri="{FF2B5EF4-FFF2-40B4-BE49-F238E27FC236}">
                      <a16:creationId xmlns:a16="http://schemas.microsoft.com/office/drawing/2014/main" id="{D4079848-B794-4C28-9CB1-ED8C812FAD0D}"/>
                    </a:ext>
                  </a:extLst>
                </p14:cNvPr>
                <p14:cNvContentPartPr/>
                <p14:nvPr/>
              </p14:nvContentPartPr>
              <p14:xfrm>
                <a:off x="1553147" y="583267"/>
                <a:ext cx="201600" cy="297720"/>
              </p14:xfrm>
            </p:contentPart>
          </mc:Choice>
          <mc:Fallback xmlns="">
            <p:pic>
              <p:nvPicPr>
                <p:cNvPr id="38" name="Freihand 37">
                  <a:extLst>
                    <a:ext uri="{FF2B5EF4-FFF2-40B4-BE49-F238E27FC236}">
                      <a16:creationId xmlns:a16="http://schemas.microsoft.com/office/drawing/2014/main" id="{D4079848-B794-4C28-9CB1-ED8C812FAD0D}"/>
                    </a:ext>
                  </a:extLst>
                </p:cNvPr>
                <p:cNvPicPr/>
                <p:nvPr/>
              </p:nvPicPr>
              <p:blipFill>
                <a:blip r:embed="rId88"/>
                <a:stretch>
                  <a:fillRect/>
                </a:stretch>
              </p:blipFill>
              <p:spPr>
                <a:xfrm>
                  <a:off x="1548827" y="578947"/>
                  <a:ext cx="210240" cy="3063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9" name="Freihand 38">
                  <a:extLst>
                    <a:ext uri="{FF2B5EF4-FFF2-40B4-BE49-F238E27FC236}">
                      <a16:creationId xmlns:a16="http://schemas.microsoft.com/office/drawing/2014/main" id="{68C78A12-ECBB-4171-A2ED-706B02F91584}"/>
                    </a:ext>
                  </a:extLst>
                </p14:cNvPr>
                <p14:cNvContentPartPr/>
                <p14:nvPr/>
              </p14:nvContentPartPr>
              <p14:xfrm>
                <a:off x="1482227" y="727267"/>
                <a:ext cx="239760" cy="257400"/>
              </p14:xfrm>
            </p:contentPart>
          </mc:Choice>
          <mc:Fallback xmlns="">
            <p:pic>
              <p:nvPicPr>
                <p:cNvPr id="39" name="Freihand 38">
                  <a:extLst>
                    <a:ext uri="{FF2B5EF4-FFF2-40B4-BE49-F238E27FC236}">
                      <a16:creationId xmlns:a16="http://schemas.microsoft.com/office/drawing/2014/main" id="{68C78A12-ECBB-4171-A2ED-706B02F91584}"/>
                    </a:ext>
                  </a:extLst>
                </p:cNvPr>
                <p:cNvPicPr/>
                <p:nvPr/>
              </p:nvPicPr>
              <p:blipFill>
                <a:blip r:embed="rId90"/>
                <a:stretch>
                  <a:fillRect/>
                </a:stretch>
              </p:blipFill>
              <p:spPr>
                <a:xfrm>
                  <a:off x="1477907" y="722947"/>
                  <a:ext cx="248400" cy="2660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60" name="Freihand 59">
                  <a:extLst>
                    <a:ext uri="{FF2B5EF4-FFF2-40B4-BE49-F238E27FC236}">
                      <a16:creationId xmlns:a16="http://schemas.microsoft.com/office/drawing/2014/main" id="{6826E42D-D572-420C-8CD6-157354CD7D7C}"/>
                    </a:ext>
                  </a:extLst>
                </p14:cNvPr>
                <p14:cNvContentPartPr/>
                <p14:nvPr/>
              </p14:nvContentPartPr>
              <p14:xfrm>
                <a:off x="2366027" y="633307"/>
                <a:ext cx="75600" cy="126360"/>
              </p14:xfrm>
            </p:contentPart>
          </mc:Choice>
          <mc:Fallback xmlns="">
            <p:pic>
              <p:nvPicPr>
                <p:cNvPr id="60" name="Freihand 59">
                  <a:extLst>
                    <a:ext uri="{FF2B5EF4-FFF2-40B4-BE49-F238E27FC236}">
                      <a16:creationId xmlns:a16="http://schemas.microsoft.com/office/drawing/2014/main" id="{6826E42D-D572-420C-8CD6-157354CD7D7C}"/>
                    </a:ext>
                  </a:extLst>
                </p:cNvPr>
                <p:cNvPicPr/>
                <p:nvPr/>
              </p:nvPicPr>
              <p:blipFill>
                <a:blip r:embed="rId92"/>
                <a:stretch>
                  <a:fillRect/>
                </a:stretch>
              </p:blipFill>
              <p:spPr>
                <a:xfrm>
                  <a:off x="2361707" y="628987"/>
                  <a:ext cx="842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61" name="Freihand 60">
                  <a:extLst>
                    <a:ext uri="{FF2B5EF4-FFF2-40B4-BE49-F238E27FC236}">
                      <a16:creationId xmlns:a16="http://schemas.microsoft.com/office/drawing/2014/main" id="{DDC47AF9-BDA3-4D79-B1D1-5D20F49062AA}"/>
                    </a:ext>
                  </a:extLst>
                </p14:cNvPr>
                <p14:cNvContentPartPr/>
                <p14:nvPr/>
              </p14:nvContentPartPr>
              <p14:xfrm>
                <a:off x="2471507" y="564187"/>
                <a:ext cx="213480" cy="162360"/>
              </p14:xfrm>
            </p:contentPart>
          </mc:Choice>
          <mc:Fallback xmlns="">
            <p:pic>
              <p:nvPicPr>
                <p:cNvPr id="61" name="Freihand 60">
                  <a:extLst>
                    <a:ext uri="{FF2B5EF4-FFF2-40B4-BE49-F238E27FC236}">
                      <a16:creationId xmlns:a16="http://schemas.microsoft.com/office/drawing/2014/main" id="{DDC47AF9-BDA3-4D79-B1D1-5D20F49062AA}"/>
                    </a:ext>
                  </a:extLst>
                </p:cNvPr>
                <p:cNvPicPr/>
                <p:nvPr/>
              </p:nvPicPr>
              <p:blipFill>
                <a:blip r:embed="rId94"/>
                <a:stretch>
                  <a:fillRect/>
                </a:stretch>
              </p:blipFill>
              <p:spPr>
                <a:xfrm>
                  <a:off x="2467187" y="559867"/>
                  <a:ext cx="22212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62" name="Freihand 61">
                  <a:extLst>
                    <a:ext uri="{FF2B5EF4-FFF2-40B4-BE49-F238E27FC236}">
                      <a16:creationId xmlns:a16="http://schemas.microsoft.com/office/drawing/2014/main" id="{ACC0B254-C31A-4DCE-8359-32DA8CB54A9A}"/>
                    </a:ext>
                  </a:extLst>
                </p14:cNvPr>
                <p14:cNvContentPartPr/>
                <p14:nvPr/>
              </p14:nvContentPartPr>
              <p14:xfrm>
                <a:off x="2793347" y="670387"/>
                <a:ext cx="360" cy="360"/>
              </p14:xfrm>
            </p:contentPart>
          </mc:Choice>
          <mc:Fallback xmlns="">
            <p:pic>
              <p:nvPicPr>
                <p:cNvPr id="62" name="Freihand 61">
                  <a:extLst>
                    <a:ext uri="{FF2B5EF4-FFF2-40B4-BE49-F238E27FC236}">
                      <a16:creationId xmlns:a16="http://schemas.microsoft.com/office/drawing/2014/main" id="{ACC0B254-C31A-4DCE-8359-32DA8CB54A9A}"/>
                    </a:ext>
                  </a:extLst>
                </p:cNvPr>
                <p:cNvPicPr/>
                <p:nvPr/>
              </p:nvPicPr>
              <p:blipFill>
                <a:blip r:embed="rId96"/>
                <a:stretch>
                  <a:fillRect/>
                </a:stretch>
              </p:blipFill>
              <p:spPr>
                <a:xfrm>
                  <a:off x="2789027" y="666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63" name="Freihand 62">
                  <a:extLst>
                    <a:ext uri="{FF2B5EF4-FFF2-40B4-BE49-F238E27FC236}">
                      <a16:creationId xmlns:a16="http://schemas.microsoft.com/office/drawing/2014/main" id="{058C6C8D-BDE9-4E21-AB0D-17B35D8AD527}"/>
                    </a:ext>
                  </a:extLst>
                </p14:cNvPr>
                <p14:cNvContentPartPr/>
                <p14:nvPr/>
              </p14:nvContentPartPr>
              <p14:xfrm>
                <a:off x="2796587" y="505147"/>
                <a:ext cx="138600" cy="138960"/>
              </p14:xfrm>
            </p:contentPart>
          </mc:Choice>
          <mc:Fallback xmlns="">
            <p:pic>
              <p:nvPicPr>
                <p:cNvPr id="63" name="Freihand 62">
                  <a:extLst>
                    <a:ext uri="{FF2B5EF4-FFF2-40B4-BE49-F238E27FC236}">
                      <a16:creationId xmlns:a16="http://schemas.microsoft.com/office/drawing/2014/main" id="{058C6C8D-BDE9-4E21-AB0D-17B35D8AD527}"/>
                    </a:ext>
                  </a:extLst>
                </p:cNvPr>
                <p:cNvPicPr/>
                <p:nvPr/>
              </p:nvPicPr>
              <p:blipFill>
                <a:blip r:embed="rId98"/>
                <a:stretch>
                  <a:fillRect/>
                </a:stretch>
              </p:blipFill>
              <p:spPr>
                <a:xfrm>
                  <a:off x="2792267" y="500827"/>
                  <a:ext cx="1472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64" name="Freihand 63">
                  <a:extLst>
                    <a:ext uri="{FF2B5EF4-FFF2-40B4-BE49-F238E27FC236}">
                      <a16:creationId xmlns:a16="http://schemas.microsoft.com/office/drawing/2014/main" id="{18E4621E-D8D5-416C-B911-1F8208514EE6}"/>
                    </a:ext>
                  </a:extLst>
                </p14:cNvPr>
                <p14:cNvContentPartPr/>
                <p14:nvPr/>
              </p14:nvContentPartPr>
              <p14:xfrm>
                <a:off x="2933747" y="546187"/>
                <a:ext cx="325440" cy="72720"/>
              </p14:xfrm>
            </p:contentPart>
          </mc:Choice>
          <mc:Fallback xmlns="">
            <p:pic>
              <p:nvPicPr>
                <p:cNvPr id="64" name="Freihand 63">
                  <a:extLst>
                    <a:ext uri="{FF2B5EF4-FFF2-40B4-BE49-F238E27FC236}">
                      <a16:creationId xmlns:a16="http://schemas.microsoft.com/office/drawing/2014/main" id="{18E4621E-D8D5-416C-B911-1F8208514EE6}"/>
                    </a:ext>
                  </a:extLst>
                </p:cNvPr>
                <p:cNvPicPr/>
                <p:nvPr/>
              </p:nvPicPr>
              <p:blipFill>
                <a:blip r:embed="rId100"/>
                <a:stretch>
                  <a:fillRect/>
                </a:stretch>
              </p:blipFill>
              <p:spPr>
                <a:xfrm>
                  <a:off x="2929427" y="541867"/>
                  <a:ext cx="3340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5" name="Freihand 64">
                  <a:extLst>
                    <a:ext uri="{FF2B5EF4-FFF2-40B4-BE49-F238E27FC236}">
                      <a16:creationId xmlns:a16="http://schemas.microsoft.com/office/drawing/2014/main" id="{26A51DC5-FB2B-43F7-B17B-D06CAA06BB4D}"/>
                    </a:ext>
                  </a:extLst>
                </p14:cNvPr>
                <p14:cNvContentPartPr/>
                <p14:nvPr/>
              </p14:nvContentPartPr>
              <p14:xfrm>
                <a:off x="3307787" y="533227"/>
                <a:ext cx="222480" cy="68400"/>
              </p14:xfrm>
            </p:contentPart>
          </mc:Choice>
          <mc:Fallback xmlns="">
            <p:pic>
              <p:nvPicPr>
                <p:cNvPr id="65" name="Freihand 64">
                  <a:extLst>
                    <a:ext uri="{FF2B5EF4-FFF2-40B4-BE49-F238E27FC236}">
                      <a16:creationId xmlns:a16="http://schemas.microsoft.com/office/drawing/2014/main" id="{26A51DC5-FB2B-43F7-B17B-D06CAA06BB4D}"/>
                    </a:ext>
                  </a:extLst>
                </p:cNvPr>
                <p:cNvPicPr/>
                <p:nvPr/>
              </p:nvPicPr>
              <p:blipFill>
                <a:blip r:embed="rId102"/>
                <a:stretch>
                  <a:fillRect/>
                </a:stretch>
              </p:blipFill>
              <p:spPr>
                <a:xfrm>
                  <a:off x="3303467" y="528907"/>
                  <a:ext cx="2311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6" name="Freihand 65">
                  <a:extLst>
                    <a:ext uri="{FF2B5EF4-FFF2-40B4-BE49-F238E27FC236}">
                      <a16:creationId xmlns:a16="http://schemas.microsoft.com/office/drawing/2014/main" id="{4557C572-9575-4563-B6BD-CAE45772685F}"/>
                    </a:ext>
                  </a:extLst>
                </p14:cNvPr>
                <p14:cNvContentPartPr/>
                <p14:nvPr/>
              </p14:nvContentPartPr>
              <p14:xfrm>
                <a:off x="3562307" y="454387"/>
                <a:ext cx="138960" cy="128520"/>
              </p14:xfrm>
            </p:contentPart>
          </mc:Choice>
          <mc:Fallback xmlns="">
            <p:pic>
              <p:nvPicPr>
                <p:cNvPr id="66" name="Freihand 65">
                  <a:extLst>
                    <a:ext uri="{FF2B5EF4-FFF2-40B4-BE49-F238E27FC236}">
                      <a16:creationId xmlns:a16="http://schemas.microsoft.com/office/drawing/2014/main" id="{4557C572-9575-4563-B6BD-CAE45772685F}"/>
                    </a:ext>
                  </a:extLst>
                </p:cNvPr>
                <p:cNvPicPr/>
                <p:nvPr/>
              </p:nvPicPr>
              <p:blipFill>
                <a:blip r:embed="rId104"/>
                <a:stretch>
                  <a:fillRect/>
                </a:stretch>
              </p:blipFill>
              <p:spPr>
                <a:xfrm>
                  <a:off x="3557987" y="450067"/>
                  <a:ext cx="1476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7" name="Freihand 66">
                  <a:extLst>
                    <a:ext uri="{FF2B5EF4-FFF2-40B4-BE49-F238E27FC236}">
                      <a16:creationId xmlns:a16="http://schemas.microsoft.com/office/drawing/2014/main" id="{07BD5C83-51AF-4F72-9741-D4C7A81449D5}"/>
                    </a:ext>
                  </a:extLst>
                </p14:cNvPr>
                <p14:cNvContentPartPr/>
                <p14:nvPr/>
              </p14:nvContentPartPr>
              <p14:xfrm>
                <a:off x="3851387" y="460507"/>
                <a:ext cx="162360" cy="149400"/>
              </p14:xfrm>
            </p:contentPart>
          </mc:Choice>
          <mc:Fallback xmlns="">
            <p:pic>
              <p:nvPicPr>
                <p:cNvPr id="67" name="Freihand 66">
                  <a:extLst>
                    <a:ext uri="{FF2B5EF4-FFF2-40B4-BE49-F238E27FC236}">
                      <a16:creationId xmlns:a16="http://schemas.microsoft.com/office/drawing/2014/main" id="{07BD5C83-51AF-4F72-9741-D4C7A81449D5}"/>
                    </a:ext>
                  </a:extLst>
                </p:cNvPr>
                <p:cNvPicPr/>
                <p:nvPr/>
              </p:nvPicPr>
              <p:blipFill>
                <a:blip r:embed="rId106"/>
                <a:stretch>
                  <a:fillRect/>
                </a:stretch>
              </p:blipFill>
              <p:spPr>
                <a:xfrm>
                  <a:off x="3847067" y="456187"/>
                  <a:ext cx="17100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8" name="Freihand 67">
                  <a:extLst>
                    <a:ext uri="{FF2B5EF4-FFF2-40B4-BE49-F238E27FC236}">
                      <a16:creationId xmlns:a16="http://schemas.microsoft.com/office/drawing/2014/main" id="{DC9E04AB-E6E2-4EE0-AF7A-230DF057E63F}"/>
                    </a:ext>
                  </a:extLst>
                </p14:cNvPr>
                <p14:cNvContentPartPr/>
                <p14:nvPr/>
              </p14:nvContentPartPr>
              <p14:xfrm>
                <a:off x="4013747" y="540427"/>
                <a:ext cx="131400" cy="66600"/>
              </p14:xfrm>
            </p:contentPart>
          </mc:Choice>
          <mc:Fallback xmlns="">
            <p:pic>
              <p:nvPicPr>
                <p:cNvPr id="68" name="Freihand 67">
                  <a:extLst>
                    <a:ext uri="{FF2B5EF4-FFF2-40B4-BE49-F238E27FC236}">
                      <a16:creationId xmlns:a16="http://schemas.microsoft.com/office/drawing/2014/main" id="{DC9E04AB-E6E2-4EE0-AF7A-230DF057E63F}"/>
                    </a:ext>
                  </a:extLst>
                </p:cNvPr>
                <p:cNvPicPr/>
                <p:nvPr/>
              </p:nvPicPr>
              <p:blipFill>
                <a:blip r:embed="rId108"/>
                <a:stretch>
                  <a:fillRect/>
                </a:stretch>
              </p:blipFill>
              <p:spPr>
                <a:xfrm>
                  <a:off x="4009427" y="536107"/>
                  <a:ext cx="140040" cy="75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9" name="Freihand 68">
                  <a:extLst>
                    <a:ext uri="{FF2B5EF4-FFF2-40B4-BE49-F238E27FC236}">
                      <a16:creationId xmlns:a16="http://schemas.microsoft.com/office/drawing/2014/main" id="{724C6E81-8903-4820-935F-1AC0CCBE3704}"/>
                    </a:ext>
                  </a:extLst>
                </p14:cNvPr>
                <p14:cNvContentPartPr/>
                <p14:nvPr/>
              </p14:nvContentPartPr>
              <p14:xfrm>
                <a:off x="4146947" y="513427"/>
                <a:ext cx="140040" cy="108720"/>
              </p14:xfrm>
            </p:contentPart>
          </mc:Choice>
          <mc:Fallback xmlns="">
            <p:pic>
              <p:nvPicPr>
                <p:cNvPr id="69" name="Freihand 68">
                  <a:extLst>
                    <a:ext uri="{FF2B5EF4-FFF2-40B4-BE49-F238E27FC236}">
                      <a16:creationId xmlns:a16="http://schemas.microsoft.com/office/drawing/2014/main" id="{724C6E81-8903-4820-935F-1AC0CCBE3704}"/>
                    </a:ext>
                  </a:extLst>
                </p:cNvPr>
                <p:cNvPicPr/>
                <p:nvPr/>
              </p:nvPicPr>
              <p:blipFill>
                <a:blip r:embed="rId110"/>
                <a:stretch>
                  <a:fillRect/>
                </a:stretch>
              </p:blipFill>
              <p:spPr>
                <a:xfrm>
                  <a:off x="4142627" y="509107"/>
                  <a:ext cx="1486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70" name="Freihand 69">
                  <a:extLst>
                    <a:ext uri="{FF2B5EF4-FFF2-40B4-BE49-F238E27FC236}">
                      <a16:creationId xmlns:a16="http://schemas.microsoft.com/office/drawing/2014/main" id="{1556850C-97F0-4064-AAE1-C1081B195676}"/>
                    </a:ext>
                  </a:extLst>
                </p14:cNvPr>
                <p14:cNvContentPartPr/>
                <p14:nvPr/>
              </p14:nvContentPartPr>
              <p14:xfrm>
                <a:off x="4269347" y="525307"/>
                <a:ext cx="82800" cy="77040"/>
              </p14:xfrm>
            </p:contentPart>
          </mc:Choice>
          <mc:Fallback xmlns="">
            <p:pic>
              <p:nvPicPr>
                <p:cNvPr id="70" name="Freihand 69">
                  <a:extLst>
                    <a:ext uri="{FF2B5EF4-FFF2-40B4-BE49-F238E27FC236}">
                      <a16:creationId xmlns:a16="http://schemas.microsoft.com/office/drawing/2014/main" id="{1556850C-97F0-4064-AAE1-C1081B195676}"/>
                    </a:ext>
                  </a:extLst>
                </p:cNvPr>
                <p:cNvPicPr/>
                <p:nvPr/>
              </p:nvPicPr>
              <p:blipFill>
                <a:blip r:embed="rId112"/>
                <a:stretch>
                  <a:fillRect/>
                </a:stretch>
              </p:blipFill>
              <p:spPr>
                <a:xfrm>
                  <a:off x="4265027" y="520987"/>
                  <a:ext cx="914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71" name="Freihand 70">
                  <a:extLst>
                    <a:ext uri="{FF2B5EF4-FFF2-40B4-BE49-F238E27FC236}">
                      <a16:creationId xmlns:a16="http://schemas.microsoft.com/office/drawing/2014/main" id="{A6B23B74-4EB6-46F7-AEAD-F09BA4F2A9FA}"/>
                    </a:ext>
                  </a:extLst>
                </p14:cNvPr>
                <p14:cNvContentPartPr/>
                <p14:nvPr/>
              </p14:nvContentPartPr>
              <p14:xfrm>
                <a:off x="4472387" y="524227"/>
                <a:ext cx="129600" cy="72720"/>
              </p14:xfrm>
            </p:contentPart>
          </mc:Choice>
          <mc:Fallback xmlns="">
            <p:pic>
              <p:nvPicPr>
                <p:cNvPr id="71" name="Freihand 70">
                  <a:extLst>
                    <a:ext uri="{FF2B5EF4-FFF2-40B4-BE49-F238E27FC236}">
                      <a16:creationId xmlns:a16="http://schemas.microsoft.com/office/drawing/2014/main" id="{A6B23B74-4EB6-46F7-AEAD-F09BA4F2A9FA}"/>
                    </a:ext>
                  </a:extLst>
                </p:cNvPr>
                <p:cNvPicPr/>
                <p:nvPr/>
              </p:nvPicPr>
              <p:blipFill>
                <a:blip r:embed="rId114"/>
                <a:stretch>
                  <a:fillRect/>
                </a:stretch>
              </p:blipFill>
              <p:spPr>
                <a:xfrm>
                  <a:off x="4468067" y="519907"/>
                  <a:ext cx="13824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72" name="Freihand 71">
                  <a:extLst>
                    <a:ext uri="{FF2B5EF4-FFF2-40B4-BE49-F238E27FC236}">
                      <a16:creationId xmlns:a16="http://schemas.microsoft.com/office/drawing/2014/main" id="{847F3CBC-3624-4DE1-B521-0DB980CEAF7F}"/>
                    </a:ext>
                  </a:extLst>
                </p14:cNvPr>
                <p14:cNvContentPartPr/>
                <p14:nvPr/>
              </p14:nvContentPartPr>
              <p14:xfrm>
                <a:off x="4614227" y="435667"/>
                <a:ext cx="267120" cy="139680"/>
              </p14:xfrm>
            </p:contentPart>
          </mc:Choice>
          <mc:Fallback xmlns="">
            <p:pic>
              <p:nvPicPr>
                <p:cNvPr id="72" name="Freihand 71">
                  <a:extLst>
                    <a:ext uri="{FF2B5EF4-FFF2-40B4-BE49-F238E27FC236}">
                      <a16:creationId xmlns:a16="http://schemas.microsoft.com/office/drawing/2014/main" id="{847F3CBC-3624-4DE1-B521-0DB980CEAF7F}"/>
                    </a:ext>
                  </a:extLst>
                </p:cNvPr>
                <p:cNvPicPr/>
                <p:nvPr/>
              </p:nvPicPr>
              <p:blipFill>
                <a:blip r:embed="rId116"/>
                <a:stretch>
                  <a:fillRect/>
                </a:stretch>
              </p:blipFill>
              <p:spPr>
                <a:xfrm>
                  <a:off x="4609907" y="431347"/>
                  <a:ext cx="27576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3" name="Freihand 72">
                  <a:extLst>
                    <a:ext uri="{FF2B5EF4-FFF2-40B4-BE49-F238E27FC236}">
                      <a16:creationId xmlns:a16="http://schemas.microsoft.com/office/drawing/2014/main" id="{B1878367-C377-4615-9E6F-A8C59E3E3F86}"/>
                    </a:ext>
                  </a:extLst>
                </p14:cNvPr>
                <p14:cNvContentPartPr/>
                <p14:nvPr/>
              </p14:nvContentPartPr>
              <p14:xfrm>
                <a:off x="4992227" y="484267"/>
                <a:ext cx="162720" cy="111600"/>
              </p14:xfrm>
            </p:contentPart>
          </mc:Choice>
          <mc:Fallback xmlns="">
            <p:pic>
              <p:nvPicPr>
                <p:cNvPr id="73" name="Freihand 72">
                  <a:extLst>
                    <a:ext uri="{FF2B5EF4-FFF2-40B4-BE49-F238E27FC236}">
                      <a16:creationId xmlns:a16="http://schemas.microsoft.com/office/drawing/2014/main" id="{B1878367-C377-4615-9E6F-A8C59E3E3F86}"/>
                    </a:ext>
                  </a:extLst>
                </p:cNvPr>
                <p:cNvPicPr/>
                <p:nvPr/>
              </p:nvPicPr>
              <p:blipFill>
                <a:blip r:embed="rId118"/>
                <a:stretch>
                  <a:fillRect/>
                </a:stretch>
              </p:blipFill>
              <p:spPr>
                <a:xfrm>
                  <a:off x="4987907" y="479947"/>
                  <a:ext cx="1713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4" name="Freihand 73">
                  <a:extLst>
                    <a:ext uri="{FF2B5EF4-FFF2-40B4-BE49-F238E27FC236}">
                      <a16:creationId xmlns:a16="http://schemas.microsoft.com/office/drawing/2014/main" id="{E2E8172A-FB9D-43DE-8A37-F4203354F83A}"/>
                    </a:ext>
                  </a:extLst>
                </p14:cNvPr>
                <p14:cNvContentPartPr/>
                <p14:nvPr/>
              </p14:nvContentPartPr>
              <p14:xfrm>
                <a:off x="5122187" y="500107"/>
                <a:ext cx="78840" cy="68760"/>
              </p14:xfrm>
            </p:contentPart>
          </mc:Choice>
          <mc:Fallback xmlns="">
            <p:pic>
              <p:nvPicPr>
                <p:cNvPr id="74" name="Freihand 73">
                  <a:extLst>
                    <a:ext uri="{FF2B5EF4-FFF2-40B4-BE49-F238E27FC236}">
                      <a16:creationId xmlns:a16="http://schemas.microsoft.com/office/drawing/2014/main" id="{E2E8172A-FB9D-43DE-8A37-F4203354F83A}"/>
                    </a:ext>
                  </a:extLst>
                </p:cNvPr>
                <p:cNvPicPr/>
                <p:nvPr/>
              </p:nvPicPr>
              <p:blipFill>
                <a:blip r:embed="rId120"/>
                <a:stretch>
                  <a:fillRect/>
                </a:stretch>
              </p:blipFill>
              <p:spPr>
                <a:xfrm>
                  <a:off x="5117867" y="495787"/>
                  <a:ext cx="8748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5" name="Freihand 74">
                  <a:extLst>
                    <a:ext uri="{FF2B5EF4-FFF2-40B4-BE49-F238E27FC236}">
                      <a16:creationId xmlns:a16="http://schemas.microsoft.com/office/drawing/2014/main" id="{DCEE0D46-1706-4FB7-8ED2-7FF5144759DC}"/>
                    </a:ext>
                  </a:extLst>
                </p14:cNvPr>
                <p14:cNvContentPartPr/>
                <p14:nvPr/>
              </p14:nvContentPartPr>
              <p14:xfrm>
                <a:off x="5255747" y="425587"/>
                <a:ext cx="163080" cy="145800"/>
              </p14:xfrm>
            </p:contentPart>
          </mc:Choice>
          <mc:Fallback xmlns="">
            <p:pic>
              <p:nvPicPr>
                <p:cNvPr id="75" name="Freihand 74">
                  <a:extLst>
                    <a:ext uri="{FF2B5EF4-FFF2-40B4-BE49-F238E27FC236}">
                      <a16:creationId xmlns:a16="http://schemas.microsoft.com/office/drawing/2014/main" id="{DCEE0D46-1706-4FB7-8ED2-7FF5144759DC}"/>
                    </a:ext>
                  </a:extLst>
                </p:cNvPr>
                <p:cNvPicPr/>
                <p:nvPr/>
              </p:nvPicPr>
              <p:blipFill>
                <a:blip r:embed="rId122"/>
                <a:stretch>
                  <a:fillRect/>
                </a:stretch>
              </p:blipFill>
              <p:spPr>
                <a:xfrm>
                  <a:off x="5251427" y="421267"/>
                  <a:ext cx="17172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6" name="Freihand 75">
                  <a:extLst>
                    <a:ext uri="{FF2B5EF4-FFF2-40B4-BE49-F238E27FC236}">
                      <a16:creationId xmlns:a16="http://schemas.microsoft.com/office/drawing/2014/main" id="{89A3911E-59CF-43DE-800D-A88AEB8EA286}"/>
                    </a:ext>
                  </a:extLst>
                </p14:cNvPr>
                <p14:cNvContentPartPr/>
                <p14:nvPr/>
              </p14:nvContentPartPr>
              <p14:xfrm>
                <a:off x="5409827" y="493987"/>
                <a:ext cx="108720" cy="63360"/>
              </p14:xfrm>
            </p:contentPart>
          </mc:Choice>
          <mc:Fallback xmlns="">
            <p:pic>
              <p:nvPicPr>
                <p:cNvPr id="76" name="Freihand 75">
                  <a:extLst>
                    <a:ext uri="{FF2B5EF4-FFF2-40B4-BE49-F238E27FC236}">
                      <a16:creationId xmlns:a16="http://schemas.microsoft.com/office/drawing/2014/main" id="{89A3911E-59CF-43DE-800D-A88AEB8EA286}"/>
                    </a:ext>
                  </a:extLst>
                </p:cNvPr>
                <p:cNvPicPr/>
                <p:nvPr/>
              </p:nvPicPr>
              <p:blipFill>
                <a:blip r:embed="rId124"/>
                <a:stretch>
                  <a:fillRect/>
                </a:stretch>
              </p:blipFill>
              <p:spPr>
                <a:xfrm>
                  <a:off x="5405507" y="489667"/>
                  <a:ext cx="1173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7" name="Freihand 76">
                  <a:extLst>
                    <a:ext uri="{FF2B5EF4-FFF2-40B4-BE49-F238E27FC236}">
                      <a16:creationId xmlns:a16="http://schemas.microsoft.com/office/drawing/2014/main" id="{0A539BA8-FF74-4008-B05D-29EF191564DF}"/>
                    </a:ext>
                  </a:extLst>
                </p14:cNvPr>
                <p14:cNvContentPartPr/>
                <p14:nvPr/>
              </p14:nvContentPartPr>
              <p14:xfrm>
                <a:off x="5549147" y="460867"/>
                <a:ext cx="141120" cy="199440"/>
              </p14:xfrm>
            </p:contentPart>
          </mc:Choice>
          <mc:Fallback xmlns="">
            <p:pic>
              <p:nvPicPr>
                <p:cNvPr id="77" name="Freihand 76">
                  <a:extLst>
                    <a:ext uri="{FF2B5EF4-FFF2-40B4-BE49-F238E27FC236}">
                      <a16:creationId xmlns:a16="http://schemas.microsoft.com/office/drawing/2014/main" id="{0A539BA8-FF74-4008-B05D-29EF191564DF}"/>
                    </a:ext>
                  </a:extLst>
                </p:cNvPr>
                <p:cNvPicPr/>
                <p:nvPr/>
              </p:nvPicPr>
              <p:blipFill>
                <a:blip r:embed="rId126"/>
                <a:stretch>
                  <a:fillRect/>
                </a:stretch>
              </p:blipFill>
              <p:spPr>
                <a:xfrm>
                  <a:off x="5544827" y="456547"/>
                  <a:ext cx="1497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78" name="Freihand 77">
                  <a:extLst>
                    <a:ext uri="{FF2B5EF4-FFF2-40B4-BE49-F238E27FC236}">
                      <a16:creationId xmlns:a16="http://schemas.microsoft.com/office/drawing/2014/main" id="{958AFB57-651E-4BF7-BBCF-432EA99E7552}"/>
                    </a:ext>
                  </a:extLst>
                </p14:cNvPr>
                <p14:cNvContentPartPr/>
                <p14:nvPr/>
              </p14:nvContentPartPr>
              <p14:xfrm>
                <a:off x="5674427" y="475987"/>
                <a:ext cx="117360" cy="111600"/>
              </p14:xfrm>
            </p:contentPart>
          </mc:Choice>
          <mc:Fallback xmlns="">
            <p:pic>
              <p:nvPicPr>
                <p:cNvPr id="78" name="Freihand 77">
                  <a:extLst>
                    <a:ext uri="{FF2B5EF4-FFF2-40B4-BE49-F238E27FC236}">
                      <a16:creationId xmlns:a16="http://schemas.microsoft.com/office/drawing/2014/main" id="{958AFB57-651E-4BF7-BBCF-432EA99E7552}"/>
                    </a:ext>
                  </a:extLst>
                </p:cNvPr>
                <p:cNvPicPr/>
                <p:nvPr/>
              </p:nvPicPr>
              <p:blipFill>
                <a:blip r:embed="rId128"/>
                <a:stretch>
                  <a:fillRect/>
                </a:stretch>
              </p:blipFill>
              <p:spPr>
                <a:xfrm>
                  <a:off x="5670107" y="471667"/>
                  <a:ext cx="12600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79" name="Freihand 78">
                  <a:extLst>
                    <a:ext uri="{FF2B5EF4-FFF2-40B4-BE49-F238E27FC236}">
                      <a16:creationId xmlns:a16="http://schemas.microsoft.com/office/drawing/2014/main" id="{CBF721BC-9D63-4044-BE6C-BD8D92237BF3}"/>
                    </a:ext>
                  </a:extLst>
                </p14:cNvPr>
                <p14:cNvContentPartPr/>
                <p14:nvPr/>
              </p14:nvContentPartPr>
              <p14:xfrm>
                <a:off x="5817707" y="488227"/>
                <a:ext cx="170640" cy="79200"/>
              </p14:xfrm>
            </p:contentPart>
          </mc:Choice>
          <mc:Fallback xmlns="">
            <p:pic>
              <p:nvPicPr>
                <p:cNvPr id="79" name="Freihand 78">
                  <a:extLst>
                    <a:ext uri="{FF2B5EF4-FFF2-40B4-BE49-F238E27FC236}">
                      <a16:creationId xmlns:a16="http://schemas.microsoft.com/office/drawing/2014/main" id="{CBF721BC-9D63-4044-BE6C-BD8D92237BF3}"/>
                    </a:ext>
                  </a:extLst>
                </p:cNvPr>
                <p:cNvPicPr/>
                <p:nvPr/>
              </p:nvPicPr>
              <p:blipFill>
                <a:blip r:embed="rId130"/>
                <a:stretch>
                  <a:fillRect/>
                </a:stretch>
              </p:blipFill>
              <p:spPr>
                <a:xfrm>
                  <a:off x="5813387" y="483907"/>
                  <a:ext cx="1792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80" name="Freihand 79">
                  <a:extLst>
                    <a:ext uri="{FF2B5EF4-FFF2-40B4-BE49-F238E27FC236}">
                      <a16:creationId xmlns:a16="http://schemas.microsoft.com/office/drawing/2014/main" id="{1DE943E2-6F9F-4DAD-A22D-A1E7BD775DEA}"/>
                    </a:ext>
                  </a:extLst>
                </p14:cNvPr>
                <p14:cNvContentPartPr/>
                <p14:nvPr/>
              </p14:nvContentPartPr>
              <p14:xfrm>
                <a:off x="5999507" y="385267"/>
                <a:ext cx="32040" cy="240840"/>
              </p14:xfrm>
            </p:contentPart>
          </mc:Choice>
          <mc:Fallback xmlns="">
            <p:pic>
              <p:nvPicPr>
                <p:cNvPr id="80" name="Freihand 79">
                  <a:extLst>
                    <a:ext uri="{FF2B5EF4-FFF2-40B4-BE49-F238E27FC236}">
                      <a16:creationId xmlns:a16="http://schemas.microsoft.com/office/drawing/2014/main" id="{1DE943E2-6F9F-4DAD-A22D-A1E7BD775DEA}"/>
                    </a:ext>
                  </a:extLst>
                </p:cNvPr>
                <p:cNvPicPr/>
                <p:nvPr/>
              </p:nvPicPr>
              <p:blipFill>
                <a:blip r:embed="rId132"/>
                <a:stretch>
                  <a:fillRect/>
                </a:stretch>
              </p:blipFill>
              <p:spPr>
                <a:xfrm>
                  <a:off x="5995187" y="380947"/>
                  <a:ext cx="4068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82" name="Freihand 81">
                  <a:extLst>
                    <a:ext uri="{FF2B5EF4-FFF2-40B4-BE49-F238E27FC236}">
                      <a16:creationId xmlns:a16="http://schemas.microsoft.com/office/drawing/2014/main" id="{8B2B80FC-5F35-4D40-AD94-01978F1B8412}"/>
                    </a:ext>
                  </a:extLst>
                </p14:cNvPr>
                <p14:cNvContentPartPr/>
                <p14:nvPr/>
              </p14:nvContentPartPr>
              <p14:xfrm>
                <a:off x="3872627" y="682627"/>
                <a:ext cx="1801800" cy="79920"/>
              </p14:xfrm>
            </p:contentPart>
          </mc:Choice>
          <mc:Fallback xmlns="">
            <p:pic>
              <p:nvPicPr>
                <p:cNvPr id="82" name="Freihand 81">
                  <a:extLst>
                    <a:ext uri="{FF2B5EF4-FFF2-40B4-BE49-F238E27FC236}">
                      <a16:creationId xmlns:a16="http://schemas.microsoft.com/office/drawing/2014/main" id="{8B2B80FC-5F35-4D40-AD94-01978F1B8412}"/>
                    </a:ext>
                  </a:extLst>
                </p:cNvPr>
                <p:cNvPicPr/>
                <p:nvPr/>
              </p:nvPicPr>
              <p:blipFill>
                <a:blip r:embed="rId134"/>
                <a:stretch>
                  <a:fillRect/>
                </a:stretch>
              </p:blipFill>
              <p:spPr>
                <a:xfrm>
                  <a:off x="3868307" y="678307"/>
                  <a:ext cx="1810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83" name="Freihand 82">
                  <a:extLst>
                    <a:ext uri="{FF2B5EF4-FFF2-40B4-BE49-F238E27FC236}">
                      <a16:creationId xmlns:a16="http://schemas.microsoft.com/office/drawing/2014/main" id="{DCF65CA1-9DD6-46BE-BB54-79E6B4FDF0AD}"/>
                    </a:ext>
                  </a:extLst>
                </p14:cNvPr>
                <p14:cNvContentPartPr/>
                <p14:nvPr/>
              </p14:nvContentPartPr>
              <p14:xfrm>
                <a:off x="3897827" y="347827"/>
                <a:ext cx="2334960" cy="186120"/>
              </p14:xfrm>
            </p:contentPart>
          </mc:Choice>
          <mc:Fallback xmlns="">
            <p:pic>
              <p:nvPicPr>
                <p:cNvPr id="83" name="Freihand 82">
                  <a:extLst>
                    <a:ext uri="{FF2B5EF4-FFF2-40B4-BE49-F238E27FC236}">
                      <a16:creationId xmlns:a16="http://schemas.microsoft.com/office/drawing/2014/main" id="{DCF65CA1-9DD6-46BE-BB54-79E6B4FDF0AD}"/>
                    </a:ext>
                  </a:extLst>
                </p:cNvPr>
                <p:cNvPicPr/>
                <p:nvPr/>
              </p:nvPicPr>
              <p:blipFill>
                <a:blip r:embed="rId136"/>
                <a:stretch>
                  <a:fillRect/>
                </a:stretch>
              </p:blipFill>
              <p:spPr>
                <a:xfrm>
                  <a:off x="3893507" y="343507"/>
                  <a:ext cx="2343600" cy="194760"/>
                </a:xfrm>
                <a:prstGeom prst="rect">
                  <a:avLst/>
                </a:prstGeom>
              </p:spPr>
            </p:pic>
          </mc:Fallback>
        </mc:AlternateContent>
      </p:grpSp>
      <p:grpSp>
        <p:nvGrpSpPr>
          <p:cNvPr id="104" name="Gruppieren 103">
            <a:extLst>
              <a:ext uri="{FF2B5EF4-FFF2-40B4-BE49-F238E27FC236}">
                <a16:creationId xmlns:a16="http://schemas.microsoft.com/office/drawing/2014/main" id="{D8BB2129-3898-4E54-87CD-AA748A601EC3}"/>
              </a:ext>
            </a:extLst>
          </p:cNvPr>
          <p:cNvGrpSpPr/>
          <p:nvPr/>
        </p:nvGrpSpPr>
        <p:grpSpPr>
          <a:xfrm>
            <a:off x="9997307" y="423427"/>
            <a:ext cx="615960" cy="297360"/>
            <a:chOff x="9997307" y="423427"/>
            <a:chExt cx="615960" cy="297360"/>
          </a:xfrm>
        </p:grpSpPr>
        <mc:AlternateContent xmlns:mc="http://schemas.openxmlformats.org/markup-compatibility/2006" xmlns:p14="http://schemas.microsoft.com/office/powerpoint/2010/main">
          <mc:Choice Requires="p14">
            <p:contentPart p14:bwMode="auto" r:id="rId137">
              <p14:nvContentPartPr>
                <p14:cNvPr id="85" name="Freihand 84">
                  <a:extLst>
                    <a:ext uri="{FF2B5EF4-FFF2-40B4-BE49-F238E27FC236}">
                      <a16:creationId xmlns:a16="http://schemas.microsoft.com/office/drawing/2014/main" id="{FF964467-AEA9-4728-887A-1BB1927AD146}"/>
                    </a:ext>
                  </a:extLst>
                </p14:cNvPr>
                <p14:cNvContentPartPr/>
                <p14:nvPr/>
              </p14:nvContentPartPr>
              <p14:xfrm>
                <a:off x="9997307" y="423427"/>
                <a:ext cx="45720" cy="297360"/>
              </p14:xfrm>
            </p:contentPart>
          </mc:Choice>
          <mc:Fallback xmlns="">
            <p:pic>
              <p:nvPicPr>
                <p:cNvPr id="85" name="Freihand 84">
                  <a:extLst>
                    <a:ext uri="{FF2B5EF4-FFF2-40B4-BE49-F238E27FC236}">
                      <a16:creationId xmlns:a16="http://schemas.microsoft.com/office/drawing/2014/main" id="{FF964467-AEA9-4728-887A-1BB1927AD146}"/>
                    </a:ext>
                  </a:extLst>
                </p:cNvPr>
                <p:cNvPicPr/>
                <p:nvPr/>
              </p:nvPicPr>
              <p:blipFill>
                <a:blip r:embed="rId138"/>
                <a:stretch>
                  <a:fillRect/>
                </a:stretch>
              </p:blipFill>
              <p:spPr>
                <a:xfrm>
                  <a:off x="9992987" y="419107"/>
                  <a:ext cx="54360" cy="306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6" name="Freihand 85">
                  <a:extLst>
                    <a:ext uri="{FF2B5EF4-FFF2-40B4-BE49-F238E27FC236}">
                      <a16:creationId xmlns:a16="http://schemas.microsoft.com/office/drawing/2014/main" id="{58996885-ADC7-43E3-844B-4376FCEA83B2}"/>
                    </a:ext>
                  </a:extLst>
                </p14:cNvPr>
                <p14:cNvContentPartPr/>
                <p14:nvPr/>
              </p14:nvContentPartPr>
              <p14:xfrm>
                <a:off x="10091987" y="577147"/>
                <a:ext cx="139320" cy="136440"/>
              </p14:xfrm>
            </p:contentPart>
          </mc:Choice>
          <mc:Fallback xmlns="">
            <p:pic>
              <p:nvPicPr>
                <p:cNvPr id="86" name="Freihand 85">
                  <a:extLst>
                    <a:ext uri="{FF2B5EF4-FFF2-40B4-BE49-F238E27FC236}">
                      <a16:creationId xmlns:a16="http://schemas.microsoft.com/office/drawing/2014/main" id="{58996885-ADC7-43E3-844B-4376FCEA83B2}"/>
                    </a:ext>
                  </a:extLst>
                </p:cNvPr>
                <p:cNvPicPr/>
                <p:nvPr/>
              </p:nvPicPr>
              <p:blipFill>
                <a:blip r:embed="rId140"/>
                <a:stretch>
                  <a:fillRect/>
                </a:stretch>
              </p:blipFill>
              <p:spPr>
                <a:xfrm>
                  <a:off x="10087667" y="572827"/>
                  <a:ext cx="14796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7" name="Freihand 86">
                  <a:extLst>
                    <a:ext uri="{FF2B5EF4-FFF2-40B4-BE49-F238E27FC236}">
                      <a16:creationId xmlns:a16="http://schemas.microsoft.com/office/drawing/2014/main" id="{5DF277E8-6660-4AF2-844E-61B3CB858424}"/>
                    </a:ext>
                  </a:extLst>
                </p14:cNvPr>
                <p14:cNvContentPartPr/>
                <p14:nvPr/>
              </p14:nvContentPartPr>
              <p14:xfrm>
                <a:off x="10275587" y="578587"/>
                <a:ext cx="121320" cy="123480"/>
              </p14:xfrm>
            </p:contentPart>
          </mc:Choice>
          <mc:Fallback xmlns="">
            <p:pic>
              <p:nvPicPr>
                <p:cNvPr id="87" name="Freihand 86">
                  <a:extLst>
                    <a:ext uri="{FF2B5EF4-FFF2-40B4-BE49-F238E27FC236}">
                      <a16:creationId xmlns:a16="http://schemas.microsoft.com/office/drawing/2014/main" id="{5DF277E8-6660-4AF2-844E-61B3CB858424}"/>
                    </a:ext>
                  </a:extLst>
                </p:cNvPr>
                <p:cNvPicPr/>
                <p:nvPr/>
              </p:nvPicPr>
              <p:blipFill>
                <a:blip r:embed="rId142"/>
                <a:stretch>
                  <a:fillRect/>
                </a:stretch>
              </p:blipFill>
              <p:spPr>
                <a:xfrm>
                  <a:off x="10271267" y="574267"/>
                  <a:ext cx="1299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8" name="Freihand 87">
                  <a:extLst>
                    <a:ext uri="{FF2B5EF4-FFF2-40B4-BE49-F238E27FC236}">
                      <a16:creationId xmlns:a16="http://schemas.microsoft.com/office/drawing/2014/main" id="{AB564E5B-C3E3-4186-9A54-C87997B619DC}"/>
                    </a:ext>
                  </a:extLst>
                </p14:cNvPr>
                <p14:cNvContentPartPr/>
                <p14:nvPr/>
              </p14:nvContentPartPr>
              <p14:xfrm>
                <a:off x="10450547" y="462667"/>
                <a:ext cx="149760" cy="199800"/>
              </p14:xfrm>
            </p:contentPart>
          </mc:Choice>
          <mc:Fallback xmlns="">
            <p:pic>
              <p:nvPicPr>
                <p:cNvPr id="88" name="Freihand 87">
                  <a:extLst>
                    <a:ext uri="{FF2B5EF4-FFF2-40B4-BE49-F238E27FC236}">
                      <a16:creationId xmlns:a16="http://schemas.microsoft.com/office/drawing/2014/main" id="{AB564E5B-C3E3-4186-9A54-C87997B619DC}"/>
                    </a:ext>
                  </a:extLst>
                </p:cNvPr>
                <p:cNvPicPr/>
                <p:nvPr/>
              </p:nvPicPr>
              <p:blipFill>
                <a:blip r:embed="rId144"/>
                <a:stretch>
                  <a:fillRect/>
                </a:stretch>
              </p:blipFill>
              <p:spPr>
                <a:xfrm>
                  <a:off x="10446227" y="458347"/>
                  <a:ext cx="15840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9" name="Freihand 88">
                  <a:extLst>
                    <a:ext uri="{FF2B5EF4-FFF2-40B4-BE49-F238E27FC236}">
                      <a16:creationId xmlns:a16="http://schemas.microsoft.com/office/drawing/2014/main" id="{25C59588-C358-4B40-A36F-9BDF7EAAEAE5}"/>
                    </a:ext>
                  </a:extLst>
                </p14:cNvPr>
                <p14:cNvContentPartPr/>
                <p14:nvPr/>
              </p14:nvContentPartPr>
              <p14:xfrm>
                <a:off x="10520747" y="613867"/>
                <a:ext cx="92520" cy="60480"/>
              </p14:xfrm>
            </p:contentPart>
          </mc:Choice>
          <mc:Fallback xmlns="">
            <p:pic>
              <p:nvPicPr>
                <p:cNvPr id="89" name="Freihand 88">
                  <a:extLst>
                    <a:ext uri="{FF2B5EF4-FFF2-40B4-BE49-F238E27FC236}">
                      <a16:creationId xmlns:a16="http://schemas.microsoft.com/office/drawing/2014/main" id="{25C59588-C358-4B40-A36F-9BDF7EAAEAE5}"/>
                    </a:ext>
                  </a:extLst>
                </p:cNvPr>
                <p:cNvPicPr/>
                <p:nvPr/>
              </p:nvPicPr>
              <p:blipFill>
                <a:blip r:embed="rId146"/>
                <a:stretch>
                  <a:fillRect/>
                </a:stretch>
              </p:blipFill>
              <p:spPr>
                <a:xfrm>
                  <a:off x="10516427" y="609547"/>
                  <a:ext cx="101160" cy="69120"/>
                </a:xfrm>
                <a:prstGeom prst="rect">
                  <a:avLst/>
                </a:prstGeom>
              </p:spPr>
            </p:pic>
          </mc:Fallback>
        </mc:AlternateContent>
      </p:grpSp>
      <p:grpSp>
        <p:nvGrpSpPr>
          <p:cNvPr id="139" name="Gruppieren 138">
            <a:extLst>
              <a:ext uri="{FF2B5EF4-FFF2-40B4-BE49-F238E27FC236}">
                <a16:creationId xmlns:a16="http://schemas.microsoft.com/office/drawing/2014/main" id="{3D05DBFD-CD3F-4F90-AFE8-1669C3A2A23A}"/>
              </a:ext>
            </a:extLst>
          </p:cNvPr>
          <p:cNvGrpSpPr/>
          <p:nvPr/>
        </p:nvGrpSpPr>
        <p:grpSpPr>
          <a:xfrm>
            <a:off x="9079667" y="918787"/>
            <a:ext cx="2942280" cy="3168360"/>
            <a:chOff x="9079667" y="918787"/>
            <a:chExt cx="2942280" cy="3168360"/>
          </a:xfrm>
        </p:grpSpPr>
        <mc:AlternateContent xmlns:mc="http://schemas.openxmlformats.org/markup-compatibility/2006" xmlns:p14="http://schemas.microsoft.com/office/powerpoint/2010/main">
          <mc:Choice Requires="p14">
            <p:contentPart p14:bwMode="auto" r:id="rId147">
              <p14:nvContentPartPr>
                <p14:cNvPr id="90" name="Freihand 89">
                  <a:extLst>
                    <a:ext uri="{FF2B5EF4-FFF2-40B4-BE49-F238E27FC236}">
                      <a16:creationId xmlns:a16="http://schemas.microsoft.com/office/drawing/2014/main" id="{7B7E2445-23D5-43A4-BA6E-89AF03701A9D}"/>
                    </a:ext>
                  </a:extLst>
                </p14:cNvPr>
                <p14:cNvContentPartPr/>
                <p14:nvPr/>
              </p14:nvContentPartPr>
              <p14:xfrm>
                <a:off x="9933227" y="947227"/>
                <a:ext cx="236520" cy="195120"/>
              </p14:xfrm>
            </p:contentPart>
          </mc:Choice>
          <mc:Fallback xmlns="">
            <p:pic>
              <p:nvPicPr>
                <p:cNvPr id="90" name="Freihand 89">
                  <a:extLst>
                    <a:ext uri="{FF2B5EF4-FFF2-40B4-BE49-F238E27FC236}">
                      <a16:creationId xmlns:a16="http://schemas.microsoft.com/office/drawing/2014/main" id="{7B7E2445-23D5-43A4-BA6E-89AF03701A9D}"/>
                    </a:ext>
                  </a:extLst>
                </p:cNvPr>
                <p:cNvPicPr/>
                <p:nvPr/>
              </p:nvPicPr>
              <p:blipFill>
                <a:blip r:embed="rId148"/>
                <a:stretch>
                  <a:fillRect/>
                </a:stretch>
              </p:blipFill>
              <p:spPr>
                <a:xfrm>
                  <a:off x="9928907" y="942907"/>
                  <a:ext cx="2451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1" name="Freihand 90">
                  <a:extLst>
                    <a:ext uri="{FF2B5EF4-FFF2-40B4-BE49-F238E27FC236}">
                      <a16:creationId xmlns:a16="http://schemas.microsoft.com/office/drawing/2014/main" id="{E995F1AE-1A8F-4B5B-A1E2-C2275B61AB3C}"/>
                    </a:ext>
                  </a:extLst>
                </p14:cNvPr>
                <p14:cNvContentPartPr/>
                <p14:nvPr/>
              </p14:nvContentPartPr>
              <p14:xfrm>
                <a:off x="10201067" y="1026067"/>
                <a:ext cx="240840" cy="60120"/>
              </p14:xfrm>
            </p:contentPart>
          </mc:Choice>
          <mc:Fallback xmlns="">
            <p:pic>
              <p:nvPicPr>
                <p:cNvPr id="91" name="Freihand 90">
                  <a:extLst>
                    <a:ext uri="{FF2B5EF4-FFF2-40B4-BE49-F238E27FC236}">
                      <a16:creationId xmlns:a16="http://schemas.microsoft.com/office/drawing/2014/main" id="{E995F1AE-1A8F-4B5B-A1E2-C2275B61AB3C}"/>
                    </a:ext>
                  </a:extLst>
                </p:cNvPr>
                <p:cNvPicPr/>
                <p:nvPr/>
              </p:nvPicPr>
              <p:blipFill>
                <a:blip r:embed="rId150"/>
                <a:stretch>
                  <a:fillRect/>
                </a:stretch>
              </p:blipFill>
              <p:spPr>
                <a:xfrm>
                  <a:off x="10196747" y="1021747"/>
                  <a:ext cx="2494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2" name="Freihand 91">
                  <a:extLst>
                    <a:ext uri="{FF2B5EF4-FFF2-40B4-BE49-F238E27FC236}">
                      <a16:creationId xmlns:a16="http://schemas.microsoft.com/office/drawing/2014/main" id="{F581E7C5-CDD3-47A0-A999-27CE14FF6AF5}"/>
                    </a:ext>
                  </a:extLst>
                </p14:cNvPr>
                <p14:cNvContentPartPr/>
                <p14:nvPr/>
              </p14:nvContentPartPr>
              <p14:xfrm>
                <a:off x="10484027" y="1004827"/>
                <a:ext cx="360" cy="360"/>
              </p14:xfrm>
            </p:contentPart>
          </mc:Choice>
          <mc:Fallback xmlns="">
            <p:pic>
              <p:nvPicPr>
                <p:cNvPr id="92" name="Freihand 91">
                  <a:extLst>
                    <a:ext uri="{FF2B5EF4-FFF2-40B4-BE49-F238E27FC236}">
                      <a16:creationId xmlns:a16="http://schemas.microsoft.com/office/drawing/2014/main" id="{F581E7C5-CDD3-47A0-A999-27CE14FF6AF5}"/>
                    </a:ext>
                  </a:extLst>
                </p:cNvPr>
                <p:cNvPicPr/>
                <p:nvPr/>
              </p:nvPicPr>
              <p:blipFill>
                <a:blip r:embed="rId96"/>
                <a:stretch>
                  <a:fillRect/>
                </a:stretch>
              </p:blipFill>
              <p:spPr>
                <a:xfrm>
                  <a:off x="10479707" y="1000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3" name="Freihand 92">
                  <a:extLst>
                    <a:ext uri="{FF2B5EF4-FFF2-40B4-BE49-F238E27FC236}">
                      <a16:creationId xmlns:a16="http://schemas.microsoft.com/office/drawing/2014/main" id="{DB971717-728B-4870-949E-369CAE80956A}"/>
                    </a:ext>
                  </a:extLst>
                </p14:cNvPr>
                <p14:cNvContentPartPr/>
                <p14:nvPr/>
              </p14:nvContentPartPr>
              <p14:xfrm>
                <a:off x="10478627" y="996907"/>
                <a:ext cx="91800" cy="95040"/>
              </p14:xfrm>
            </p:contentPart>
          </mc:Choice>
          <mc:Fallback xmlns="">
            <p:pic>
              <p:nvPicPr>
                <p:cNvPr id="93" name="Freihand 92">
                  <a:extLst>
                    <a:ext uri="{FF2B5EF4-FFF2-40B4-BE49-F238E27FC236}">
                      <a16:creationId xmlns:a16="http://schemas.microsoft.com/office/drawing/2014/main" id="{DB971717-728B-4870-949E-369CAE80956A}"/>
                    </a:ext>
                  </a:extLst>
                </p:cNvPr>
                <p:cNvPicPr/>
                <p:nvPr/>
              </p:nvPicPr>
              <p:blipFill>
                <a:blip r:embed="rId153"/>
                <a:stretch>
                  <a:fillRect/>
                </a:stretch>
              </p:blipFill>
              <p:spPr>
                <a:xfrm>
                  <a:off x="10474307" y="992587"/>
                  <a:ext cx="10044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4" name="Freihand 93">
                  <a:extLst>
                    <a:ext uri="{FF2B5EF4-FFF2-40B4-BE49-F238E27FC236}">
                      <a16:creationId xmlns:a16="http://schemas.microsoft.com/office/drawing/2014/main" id="{26C5CCEF-E358-4124-8E73-446B15C4AC12}"/>
                    </a:ext>
                  </a:extLst>
                </p14:cNvPr>
                <p14:cNvContentPartPr/>
                <p14:nvPr/>
              </p14:nvContentPartPr>
              <p14:xfrm>
                <a:off x="10611827" y="979627"/>
                <a:ext cx="90720" cy="227520"/>
              </p14:xfrm>
            </p:contentPart>
          </mc:Choice>
          <mc:Fallback xmlns="">
            <p:pic>
              <p:nvPicPr>
                <p:cNvPr id="94" name="Freihand 93">
                  <a:extLst>
                    <a:ext uri="{FF2B5EF4-FFF2-40B4-BE49-F238E27FC236}">
                      <a16:creationId xmlns:a16="http://schemas.microsoft.com/office/drawing/2014/main" id="{26C5CCEF-E358-4124-8E73-446B15C4AC12}"/>
                    </a:ext>
                  </a:extLst>
                </p:cNvPr>
                <p:cNvPicPr/>
                <p:nvPr/>
              </p:nvPicPr>
              <p:blipFill>
                <a:blip r:embed="rId155"/>
                <a:stretch>
                  <a:fillRect/>
                </a:stretch>
              </p:blipFill>
              <p:spPr>
                <a:xfrm>
                  <a:off x="10607507" y="975307"/>
                  <a:ext cx="993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5" name="Freihand 94">
                  <a:extLst>
                    <a:ext uri="{FF2B5EF4-FFF2-40B4-BE49-F238E27FC236}">
                      <a16:creationId xmlns:a16="http://schemas.microsoft.com/office/drawing/2014/main" id="{570E017D-841A-41CF-A43F-E1134E61DA52}"/>
                    </a:ext>
                  </a:extLst>
                </p14:cNvPr>
                <p14:cNvContentPartPr/>
                <p14:nvPr/>
              </p14:nvContentPartPr>
              <p14:xfrm>
                <a:off x="10728827" y="918787"/>
                <a:ext cx="309600" cy="311400"/>
              </p14:xfrm>
            </p:contentPart>
          </mc:Choice>
          <mc:Fallback xmlns="">
            <p:pic>
              <p:nvPicPr>
                <p:cNvPr id="95" name="Freihand 94">
                  <a:extLst>
                    <a:ext uri="{FF2B5EF4-FFF2-40B4-BE49-F238E27FC236}">
                      <a16:creationId xmlns:a16="http://schemas.microsoft.com/office/drawing/2014/main" id="{570E017D-841A-41CF-A43F-E1134E61DA52}"/>
                    </a:ext>
                  </a:extLst>
                </p:cNvPr>
                <p:cNvPicPr/>
                <p:nvPr/>
              </p:nvPicPr>
              <p:blipFill>
                <a:blip r:embed="rId157"/>
                <a:stretch>
                  <a:fillRect/>
                </a:stretch>
              </p:blipFill>
              <p:spPr>
                <a:xfrm>
                  <a:off x="10724507" y="914467"/>
                  <a:ext cx="318240" cy="3200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6" name="Freihand 95">
                  <a:extLst>
                    <a:ext uri="{FF2B5EF4-FFF2-40B4-BE49-F238E27FC236}">
                      <a16:creationId xmlns:a16="http://schemas.microsoft.com/office/drawing/2014/main" id="{936CE2F0-D49D-4115-91A6-D828C1DA8202}"/>
                    </a:ext>
                  </a:extLst>
                </p14:cNvPr>
                <p14:cNvContentPartPr/>
                <p14:nvPr/>
              </p14:nvContentPartPr>
              <p14:xfrm>
                <a:off x="10266227" y="1369867"/>
                <a:ext cx="272160" cy="270360"/>
              </p14:xfrm>
            </p:contentPart>
          </mc:Choice>
          <mc:Fallback xmlns="">
            <p:pic>
              <p:nvPicPr>
                <p:cNvPr id="96" name="Freihand 95">
                  <a:extLst>
                    <a:ext uri="{FF2B5EF4-FFF2-40B4-BE49-F238E27FC236}">
                      <a16:creationId xmlns:a16="http://schemas.microsoft.com/office/drawing/2014/main" id="{936CE2F0-D49D-4115-91A6-D828C1DA8202}"/>
                    </a:ext>
                  </a:extLst>
                </p:cNvPr>
                <p:cNvPicPr/>
                <p:nvPr/>
              </p:nvPicPr>
              <p:blipFill>
                <a:blip r:embed="rId159"/>
                <a:stretch>
                  <a:fillRect/>
                </a:stretch>
              </p:blipFill>
              <p:spPr>
                <a:xfrm>
                  <a:off x="10261907" y="1365547"/>
                  <a:ext cx="280800" cy="279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97" name="Freihand 96">
                  <a:extLst>
                    <a:ext uri="{FF2B5EF4-FFF2-40B4-BE49-F238E27FC236}">
                      <a16:creationId xmlns:a16="http://schemas.microsoft.com/office/drawing/2014/main" id="{8FC1C532-416F-4889-A875-E7BBFAA89904}"/>
                    </a:ext>
                  </a:extLst>
                </p14:cNvPr>
                <p14:cNvContentPartPr/>
                <p14:nvPr/>
              </p14:nvContentPartPr>
              <p14:xfrm>
                <a:off x="10531547" y="1211107"/>
                <a:ext cx="497880" cy="276480"/>
              </p14:xfrm>
            </p:contentPart>
          </mc:Choice>
          <mc:Fallback xmlns="">
            <p:pic>
              <p:nvPicPr>
                <p:cNvPr id="97" name="Freihand 96">
                  <a:extLst>
                    <a:ext uri="{FF2B5EF4-FFF2-40B4-BE49-F238E27FC236}">
                      <a16:creationId xmlns:a16="http://schemas.microsoft.com/office/drawing/2014/main" id="{8FC1C532-416F-4889-A875-E7BBFAA89904}"/>
                    </a:ext>
                  </a:extLst>
                </p:cNvPr>
                <p:cNvPicPr/>
                <p:nvPr/>
              </p:nvPicPr>
              <p:blipFill>
                <a:blip r:embed="rId161"/>
                <a:stretch>
                  <a:fillRect/>
                </a:stretch>
              </p:blipFill>
              <p:spPr>
                <a:xfrm>
                  <a:off x="10527227" y="1206787"/>
                  <a:ext cx="506520" cy="28512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8" name="Freihand 97">
                  <a:extLst>
                    <a:ext uri="{FF2B5EF4-FFF2-40B4-BE49-F238E27FC236}">
                      <a16:creationId xmlns:a16="http://schemas.microsoft.com/office/drawing/2014/main" id="{9C934A08-E605-4EB6-A6BB-18277D67CAFA}"/>
                    </a:ext>
                  </a:extLst>
                </p14:cNvPr>
                <p14:cNvContentPartPr/>
                <p14:nvPr/>
              </p14:nvContentPartPr>
              <p14:xfrm>
                <a:off x="10809467" y="1197427"/>
                <a:ext cx="32400" cy="32400"/>
              </p14:xfrm>
            </p:contentPart>
          </mc:Choice>
          <mc:Fallback xmlns="">
            <p:pic>
              <p:nvPicPr>
                <p:cNvPr id="98" name="Freihand 97">
                  <a:extLst>
                    <a:ext uri="{FF2B5EF4-FFF2-40B4-BE49-F238E27FC236}">
                      <a16:creationId xmlns:a16="http://schemas.microsoft.com/office/drawing/2014/main" id="{9C934A08-E605-4EB6-A6BB-18277D67CAFA}"/>
                    </a:ext>
                  </a:extLst>
                </p:cNvPr>
                <p:cNvPicPr/>
                <p:nvPr/>
              </p:nvPicPr>
              <p:blipFill>
                <a:blip r:embed="rId163"/>
                <a:stretch>
                  <a:fillRect/>
                </a:stretch>
              </p:blipFill>
              <p:spPr>
                <a:xfrm>
                  <a:off x="10805147" y="1193107"/>
                  <a:ext cx="410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9" name="Freihand 98">
                  <a:extLst>
                    <a:ext uri="{FF2B5EF4-FFF2-40B4-BE49-F238E27FC236}">
                      <a16:creationId xmlns:a16="http://schemas.microsoft.com/office/drawing/2014/main" id="{6637E3CF-C2D4-4091-8D96-7D5E2B4B2A76}"/>
                    </a:ext>
                  </a:extLst>
                </p14:cNvPr>
                <p14:cNvContentPartPr/>
                <p14:nvPr/>
              </p14:nvContentPartPr>
              <p14:xfrm>
                <a:off x="11183147" y="1278787"/>
                <a:ext cx="345960" cy="106920"/>
              </p14:xfrm>
            </p:contentPart>
          </mc:Choice>
          <mc:Fallback xmlns="">
            <p:pic>
              <p:nvPicPr>
                <p:cNvPr id="99" name="Freihand 98">
                  <a:extLst>
                    <a:ext uri="{FF2B5EF4-FFF2-40B4-BE49-F238E27FC236}">
                      <a16:creationId xmlns:a16="http://schemas.microsoft.com/office/drawing/2014/main" id="{6637E3CF-C2D4-4091-8D96-7D5E2B4B2A76}"/>
                    </a:ext>
                  </a:extLst>
                </p:cNvPr>
                <p:cNvPicPr/>
                <p:nvPr/>
              </p:nvPicPr>
              <p:blipFill>
                <a:blip r:embed="rId165"/>
                <a:stretch>
                  <a:fillRect/>
                </a:stretch>
              </p:blipFill>
              <p:spPr>
                <a:xfrm>
                  <a:off x="11178827" y="1274467"/>
                  <a:ext cx="3546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100" name="Freihand 99">
                  <a:extLst>
                    <a:ext uri="{FF2B5EF4-FFF2-40B4-BE49-F238E27FC236}">
                      <a16:creationId xmlns:a16="http://schemas.microsoft.com/office/drawing/2014/main" id="{55C25B52-F1D2-446B-B2C0-5DE4D8A8E869}"/>
                    </a:ext>
                  </a:extLst>
                </p14:cNvPr>
                <p14:cNvContentPartPr/>
                <p14:nvPr/>
              </p14:nvContentPartPr>
              <p14:xfrm>
                <a:off x="11562947" y="1250347"/>
                <a:ext cx="123120" cy="155520"/>
              </p14:xfrm>
            </p:contentPart>
          </mc:Choice>
          <mc:Fallback xmlns="">
            <p:pic>
              <p:nvPicPr>
                <p:cNvPr id="100" name="Freihand 99">
                  <a:extLst>
                    <a:ext uri="{FF2B5EF4-FFF2-40B4-BE49-F238E27FC236}">
                      <a16:creationId xmlns:a16="http://schemas.microsoft.com/office/drawing/2014/main" id="{55C25B52-F1D2-446B-B2C0-5DE4D8A8E869}"/>
                    </a:ext>
                  </a:extLst>
                </p:cNvPr>
                <p:cNvPicPr/>
                <p:nvPr/>
              </p:nvPicPr>
              <p:blipFill>
                <a:blip r:embed="rId167"/>
                <a:stretch>
                  <a:fillRect/>
                </a:stretch>
              </p:blipFill>
              <p:spPr>
                <a:xfrm>
                  <a:off x="11558627" y="1246027"/>
                  <a:ext cx="1317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101" name="Freihand 100">
                  <a:extLst>
                    <a:ext uri="{FF2B5EF4-FFF2-40B4-BE49-F238E27FC236}">
                      <a16:creationId xmlns:a16="http://schemas.microsoft.com/office/drawing/2014/main" id="{94D3D8D6-713D-4319-B91C-BD1239A977E5}"/>
                    </a:ext>
                  </a:extLst>
                </p14:cNvPr>
                <p14:cNvContentPartPr/>
                <p14:nvPr/>
              </p14:nvContentPartPr>
              <p14:xfrm>
                <a:off x="11470067" y="1288147"/>
                <a:ext cx="118080" cy="111960"/>
              </p14:xfrm>
            </p:contentPart>
          </mc:Choice>
          <mc:Fallback xmlns="">
            <p:pic>
              <p:nvPicPr>
                <p:cNvPr id="101" name="Freihand 100">
                  <a:extLst>
                    <a:ext uri="{FF2B5EF4-FFF2-40B4-BE49-F238E27FC236}">
                      <a16:creationId xmlns:a16="http://schemas.microsoft.com/office/drawing/2014/main" id="{94D3D8D6-713D-4319-B91C-BD1239A977E5}"/>
                    </a:ext>
                  </a:extLst>
                </p:cNvPr>
                <p:cNvPicPr/>
                <p:nvPr/>
              </p:nvPicPr>
              <p:blipFill>
                <a:blip r:embed="rId169"/>
                <a:stretch>
                  <a:fillRect/>
                </a:stretch>
              </p:blipFill>
              <p:spPr>
                <a:xfrm>
                  <a:off x="11465747" y="1283827"/>
                  <a:ext cx="1267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2" name="Freihand 101">
                  <a:extLst>
                    <a:ext uri="{FF2B5EF4-FFF2-40B4-BE49-F238E27FC236}">
                      <a16:creationId xmlns:a16="http://schemas.microsoft.com/office/drawing/2014/main" id="{C770BF20-7F83-4585-90E8-7BB196AEBBA8}"/>
                    </a:ext>
                  </a:extLst>
                </p14:cNvPr>
                <p14:cNvContentPartPr/>
                <p14:nvPr/>
              </p14:nvContentPartPr>
              <p14:xfrm>
                <a:off x="11733227" y="1285267"/>
                <a:ext cx="19080" cy="118440"/>
              </p14:xfrm>
            </p:contentPart>
          </mc:Choice>
          <mc:Fallback xmlns="">
            <p:pic>
              <p:nvPicPr>
                <p:cNvPr id="102" name="Freihand 101">
                  <a:extLst>
                    <a:ext uri="{FF2B5EF4-FFF2-40B4-BE49-F238E27FC236}">
                      <a16:creationId xmlns:a16="http://schemas.microsoft.com/office/drawing/2014/main" id="{C770BF20-7F83-4585-90E8-7BB196AEBBA8}"/>
                    </a:ext>
                  </a:extLst>
                </p:cNvPr>
                <p:cNvPicPr/>
                <p:nvPr/>
              </p:nvPicPr>
              <p:blipFill>
                <a:blip r:embed="rId171"/>
                <a:stretch>
                  <a:fillRect/>
                </a:stretch>
              </p:blipFill>
              <p:spPr>
                <a:xfrm>
                  <a:off x="11728907" y="1280947"/>
                  <a:ext cx="2772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5" name="Freihand 104">
                  <a:extLst>
                    <a:ext uri="{FF2B5EF4-FFF2-40B4-BE49-F238E27FC236}">
                      <a16:creationId xmlns:a16="http://schemas.microsoft.com/office/drawing/2014/main" id="{E5F563E3-C9F8-4E7D-8EC7-BED994A72995}"/>
                    </a:ext>
                  </a:extLst>
                </p14:cNvPr>
                <p14:cNvContentPartPr/>
                <p14:nvPr/>
              </p14:nvContentPartPr>
              <p14:xfrm>
                <a:off x="11828987" y="1345027"/>
                <a:ext cx="123120" cy="16920"/>
              </p14:xfrm>
            </p:contentPart>
          </mc:Choice>
          <mc:Fallback xmlns="">
            <p:pic>
              <p:nvPicPr>
                <p:cNvPr id="105" name="Freihand 104">
                  <a:extLst>
                    <a:ext uri="{FF2B5EF4-FFF2-40B4-BE49-F238E27FC236}">
                      <a16:creationId xmlns:a16="http://schemas.microsoft.com/office/drawing/2014/main" id="{E5F563E3-C9F8-4E7D-8EC7-BED994A72995}"/>
                    </a:ext>
                  </a:extLst>
                </p:cNvPr>
                <p:cNvPicPr/>
                <p:nvPr/>
              </p:nvPicPr>
              <p:blipFill>
                <a:blip r:embed="rId173"/>
                <a:stretch>
                  <a:fillRect/>
                </a:stretch>
              </p:blipFill>
              <p:spPr>
                <a:xfrm>
                  <a:off x="11824667" y="1340707"/>
                  <a:ext cx="1317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6" name="Freihand 105">
                  <a:extLst>
                    <a:ext uri="{FF2B5EF4-FFF2-40B4-BE49-F238E27FC236}">
                      <a16:creationId xmlns:a16="http://schemas.microsoft.com/office/drawing/2014/main" id="{6FF604FE-6B93-41C5-8749-3EFA226071D9}"/>
                    </a:ext>
                  </a:extLst>
                </p14:cNvPr>
                <p14:cNvContentPartPr/>
                <p14:nvPr/>
              </p14:nvContentPartPr>
              <p14:xfrm>
                <a:off x="11052827" y="1618987"/>
                <a:ext cx="301680" cy="92880"/>
              </p14:xfrm>
            </p:contentPart>
          </mc:Choice>
          <mc:Fallback xmlns="">
            <p:pic>
              <p:nvPicPr>
                <p:cNvPr id="106" name="Freihand 105">
                  <a:extLst>
                    <a:ext uri="{FF2B5EF4-FFF2-40B4-BE49-F238E27FC236}">
                      <a16:creationId xmlns:a16="http://schemas.microsoft.com/office/drawing/2014/main" id="{6FF604FE-6B93-41C5-8749-3EFA226071D9}"/>
                    </a:ext>
                  </a:extLst>
                </p:cNvPr>
                <p:cNvPicPr/>
                <p:nvPr/>
              </p:nvPicPr>
              <p:blipFill>
                <a:blip r:embed="rId175"/>
                <a:stretch>
                  <a:fillRect/>
                </a:stretch>
              </p:blipFill>
              <p:spPr>
                <a:xfrm>
                  <a:off x="11048507" y="1614667"/>
                  <a:ext cx="31032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7" name="Freihand 106">
                  <a:extLst>
                    <a:ext uri="{FF2B5EF4-FFF2-40B4-BE49-F238E27FC236}">
                      <a16:creationId xmlns:a16="http://schemas.microsoft.com/office/drawing/2014/main" id="{757D267F-6B21-4357-97C3-F6078B4538E0}"/>
                    </a:ext>
                  </a:extLst>
                </p14:cNvPr>
                <p14:cNvContentPartPr/>
                <p14:nvPr/>
              </p14:nvContentPartPr>
              <p14:xfrm>
                <a:off x="11350187" y="1531507"/>
                <a:ext cx="12960" cy="76680"/>
              </p14:xfrm>
            </p:contentPart>
          </mc:Choice>
          <mc:Fallback xmlns="">
            <p:pic>
              <p:nvPicPr>
                <p:cNvPr id="107" name="Freihand 106">
                  <a:extLst>
                    <a:ext uri="{FF2B5EF4-FFF2-40B4-BE49-F238E27FC236}">
                      <a16:creationId xmlns:a16="http://schemas.microsoft.com/office/drawing/2014/main" id="{757D267F-6B21-4357-97C3-F6078B4538E0}"/>
                    </a:ext>
                  </a:extLst>
                </p:cNvPr>
                <p:cNvPicPr/>
                <p:nvPr/>
              </p:nvPicPr>
              <p:blipFill>
                <a:blip r:embed="rId177"/>
                <a:stretch>
                  <a:fillRect/>
                </a:stretch>
              </p:blipFill>
              <p:spPr>
                <a:xfrm>
                  <a:off x="11345867" y="1527187"/>
                  <a:ext cx="216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8" name="Freihand 107">
                  <a:extLst>
                    <a:ext uri="{FF2B5EF4-FFF2-40B4-BE49-F238E27FC236}">
                      <a16:creationId xmlns:a16="http://schemas.microsoft.com/office/drawing/2014/main" id="{358C89A8-F52D-4537-8E3C-15DAB19B92B3}"/>
                    </a:ext>
                  </a:extLst>
                </p14:cNvPr>
                <p14:cNvContentPartPr/>
                <p14:nvPr/>
              </p14:nvContentPartPr>
              <p14:xfrm>
                <a:off x="11441987" y="1612507"/>
                <a:ext cx="123840" cy="99000"/>
              </p14:xfrm>
            </p:contentPart>
          </mc:Choice>
          <mc:Fallback xmlns="">
            <p:pic>
              <p:nvPicPr>
                <p:cNvPr id="108" name="Freihand 107">
                  <a:extLst>
                    <a:ext uri="{FF2B5EF4-FFF2-40B4-BE49-F238E27FC236}">
                      <a16:creationId xmlns:a16="http://schemas.microsoft.com/office/drawing/2014/main" id="{358C89A8-F52D-4537-8E3C-15DAB19B92B3}"/>
                    </a:ext>
                  </a:extLst>
                </p:cNvPr>
                <p:cNvPicPr/>
                <p:nvPr/>
              </p:nvPicPr>
              <p:blipFill>
                <a:blip r:embed="rId179"/>
                <a:stretch>
                  <a:fillRect/>
                </a:stretch>
              </p:blipFill>
              <p:spPr>
                <a:xfrm>
                  <a:off x="11437667" y="1608187"/>
                  <a:ext cx="132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9" name="Freihand 108">
                  <a:extLst>
                    <a:ext uri="{FF2B5EF4-FFF2-40B4-BE49-F238E27FC236}">
                      <a16:creationId xmlns:a16="http://schemas.microsoft.com/office/drawing/2014/main" id="{A6D7FF1F-FF0B-45A1-83FB-D56ADD5D7ADC}"/>
                    </a:ext>
                  </a:extLst>
                </p14:cNvPr>
                <p14:cNvContentPartPr/>
                <p14:nvPr/>
              </p14:nvContentPartPr>
              <p14:xfrm>
                <a:off x="11552147" y="1520347"/>
                <a:ext cx="306360" cy="170640"/>
              </p14:xfrm>
            </p:contentPart>
          </mc:Choice>
          <mc:Fallback xmlns="">
            <p:pic>
              <p:nvPicPr>
                <p:cNvPr id="109" name="Freihand 108">
                  <a:extLst>
                    <a:ext uri="{FF2B5EF4-FFF2-40B4-BE49-F238E27FC236}">
                      <a16:creationId xmlns:a16="http://schemas.microsoft.com/office/drawing/2014/main" id="{A6D7FF1F-FF0B-45A1-83FB-D56ADD5D7ADC}"/>
                    </a:ext>
                  </a:extLst>
                </p:cNvPr>
                <p:cNvPicPr/>
                <p:nvPr/>
              </p:nvPicPr>
              <p:blipFill>
                <a:blip r:embed="rId181"/>
                <a:stretch>
                  <a:fillRect/>
                </a:stretch>
              </p:blipFill>
              <p:spPr>
                <a:xfrm>
                  <a:off x="11547827" y="1516027"/>
                  <a:ext cx="315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10" name="Freihand 109">
                  <a:extLst>
                    <a:ext uri="{FF2B5EF4-FFF2-40B4-BE49-F238E27FC236}">
                      <a16:creationId xmlns:a16="http://schemas.microsoft.com/office/drawing/2014/main" id="{B63A79A1-D850-4439-832B-8F32579B1589}"/>
                    </a:ext>
                  </a:extLst>
                </p14:cNvPr>
                <p14:cNvContentPartPr/>
                <p14:nvPr/>
              </p14:nvContentPartPr>
              <p14:xfrm>
                <a:off x="11829347" y="1543747"/>
                <a:ext cx="146160" cy="138600"/>
              </p14:xfrm>
            </p:contentPart>
          </mc:Choice>
          <mc:Fallback xmlns="">
            <p:pic>
              <p:nvPicPr>
                <p:cNvPr id="110" name="Freihand 109">
                  <a:extLst>
                    <a:ext uri="{FF2B5EF4-FFF2-40B4-BE49-F238E27FC236}">
                      <a16:creationId xmlns:a16="http://schemas.microsoft.com/office/drawing/2014/main" id="{B63A79A1-D850-4439-832B-8F32579B1589}"/>
                    </a:ext>
                  </a:extLst>
                </p:cNvPr>
                <p:cNvPicPr/>
                <p:nvPr/>
              </p:nvPicPr>
              <p:blipFill>
                <a:blip r:embed="rId183"/>
                <a:stretch>
                  <a:fillRect/>
                </a:stretch>
              </p:blipFill>
              <p:spPr>
                <a:xfrm>
                  <a:off x="11825027" y="1539427"/>
                  <a:ext cx="15480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11" name="Freihand 110">
                  <a:extLst>
                    <a:ext uri="{FF2B5EF4-FFF2-40B4-BE49-F238E27FC236}">
                      <a16:creationId xmlns:a16="http://schemas.microsoft.com/office/drawing/2014/main" id="{2E4547B4-2D1A-4CC7-86EA-95E368DB2774}"/>
                    </a:ext>
                  </a:extLst>
                </p14:cNvPr>
                <p14:cNvContentPartPr/>
                <p14:nvPr/>
              </p14:nvContentPartPr>
              <p14:xfrm>
                <a:off x="12001067" y="1483267"/>
                <a:ext cx="20880" cy="253440"/>
              </p14:xfrm>
            </p:contentPart>
          </mc:Choice>
          <mc:Fallback xmlns="">
            <p:pic>
              <p:nvPicPr>
                <p:cNvPr id="111" name="Freihand 110">
                  <a:extLst>
                    <a:ext uri="{FF2B5EF4-FFF2-40B4-BE49-F238E27FC236}">
                      <a16:creationId xmlns:a16="http://schemas.microsoft.com/office/drawing/2014/main" id="{2E4547B4-2D1A-4CC7-86EA-95E368DB2774}"/>
                    </a:ext>
                  </a:extLst>
                </p:cNvPr>
                <p:cNvPicPr/>
                <p:nvPr/>
              </p:nvPicPr>
              <p:blipFill>
                <a:blip r:embed="rId185"/>
                <a:stretch>
                  <a:fillRect/>
                </a:stretch>
              </p:blipFill>
              <p:spPr>
                <a:xfrm>
                  <a:off x="11996747" y="1478947"/>
                  <a:ext cx="29520" cy="2620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2" name="Freihand 111">
                  <a:extLst>
                    <a:ext uri="{FF2B5EF4-FFF2-40B4-BE49-F238E27FC236}">
                      <a16:creationId xmlns:a16="http://schemas.microsoft.com/office/drawing/2014/main" id="{0EE0071D-70F2-4EC8-98CC-6B45B509B422}"/>
                    </a:ext>
                  </a:extLst>
                </p14:cNvPr>
                <p14:cNvContentPartPr/>
                <p14:nvPr/>
              </p14:nvContentPartPr>
              <p14:xfrm>
                <a:off x="9467747" y="2061067"/>
                <a:ext cx="120960" cy="1778040"/>
              </p14:xfrm>
            </p:contentPart>
          </mc:Choice>
          <mc:Fallback xmlns="">
            <p:pic>
              <p:nvPicPr>
                <p:cNvPr id="112" name="Freihand 111">
                  <a:extLst>
                    <a:ext uri="{FF2B5EF4-FFF2-40B4-BE49-F238E27FC236}">
                      <a16:creationId xmlns:a16="http://schemas.microsoft.com/office/drawing/2014/main" id="{0EE0071D-70F2-4EC8-98CC-6B45B509B422}"/>
                    </a:ext>
                  </a:extLst>
                </p:cNvPr>
                <p:cNvPicPr/>
                <p:nvPr/>
              </p:nvPicPr>
              <p:blipFill>
                <a:blip r:embed="rId187"/>
                <a:stretch>
                  <a:fillRect/>
                </a:stretch>
              </p:blipFill>
              <p:spPr>
                <a:xfrm>
                  <a:off x="9463427" y="2056747"/>
                  <a:ext cx="129600" cy="17866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3" name="Freihand 112">
                  <a:extLst>
                    <a:ext uri="{FF2B5EF4-FFF2-40B4-BE49-F238E27FC236}">
                      <a16:creationId xmlns:a16="http://schemas.microsoft.com/office/drawing/2014/main" id="{1BC1088A-2D02-422C-BBEE-8EE1DD292F2E}"/>
                    </a:ext>
                  </a:extLst>
                </p14:cNvPr>
                <p14:cNvContentPartPr/>
                <p14:nvPr/>
              </p14:nvContentPartPr>
              <p14:xfrm>
                <a:off x="9168587" y="3611227"/>
                <a:ext cx="2405160" cy="192600"/>
              </p14:xfrm>
            </p:contentPart>
          </mc:Choice>
          <mc:Fallback xmlns="">
            <p:pic>
              <p:nvPicPr>
                <p:cNvPr id="113" name="Freihand 112">
                  <a:extLst>
                    <a:ext uri="{FF2B5EF4-FFF2-40B4-BE49-F238E27FC236}">
                      <a16:creationId xmlns:a16="http://schemas.microsoft.com/office/drawing/2014/main" id="{1BC1088A-2D02-422C-BBEE-8EE1DD292F2E}"/>
                    </a:ext>
                  </a:extLst>
                </p:cNvPr>
                <p:cNvPicPr/>
                <p:nvPr/>
              </p:nvPicPr>
              <p:blipFill>
                <a:blip r:embed="rId189"/>
                <a:stretch>
                  <a:fillRect/>
                </a:stretch>
              </p:blipFill>
              <p:spPr>
                <a:xfrm>
                  <a:off x="9164267" y="3606907"/>
                  <a:ext cx="24138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4" name="Freihand 113">
                  <a:extLst>
                    <a:ext uri="{FF2B5EF4-FFF2-40B4-BE49-F238E27FC236}">
                      <a16:creationId xmlns:a16="http://schemas.microsoft.com/office/drawing/2014/main" id="{6354AEB2-B070-4AD4-9A0A-0688945EF2DB}"/>
                    </a:ext>
                  </a:extLst>
                </p14:cNvPr>
                <p14:cNvContentPartPr/>
                <p14:nvPr/>
              </p14:nvContentPartPr>
              <p14:xfrm>
                <a:off x="11494907" y="3508627"/>
                <a:ext cx="180000" cy="293040"/>
              </p14:xfrm>
            </p:contentPart>
          </mc:Choice>
          <mc:Fallback xmlns="">
            <p:pic>
              <p:nvPicPr>
                <p:cNvPr id="114" name="Freihand 113">
                  <a:extLst>
                    <a:ext uri="{FF2B5EF4-FFF2-40B4-BE49-F238E27FC236}">
                      <a16:creationId xmlns:a16="http://schemas.microsoft.com/office/drawing/2014/main" id="{6354AEB2-B070-4AD4-9A0A-0688945EF2DB}"/>
                    </a:ext>
                  </a:extLst>
                </p:cNvPr>
                <p:cNvPicPr/>
                <p:nvPr/>
              </p:nvPicPr>
              <p:blipFill>
                <a:blip r:embed="rId191"/>
                <a:stretch>
                  <a:fillRect/>
                </a:stretch>
              </p:blipFill>
              <p:spPr>
                <a:xfrm>
                  <a:off x="11490587" y="3504307"/>
                  <a:ext cx="18864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5" name="Freihand 114">
                  <a:extLst>
                    <a:ext uri="{FF2B5EF4-FFF2-40B4-BE49-F238E27FC236}">
                      <a16:creationId xmlns:a16="http://schemas.microsoft.com/office/drawing/2014/main" id="{20B97DBF-F21C-43B6-A6A4-EA8B990DA3F3}"/>
                    </a:ext>
                  </a:extLst>
                </p14:cNvPr>
                <p14:cNvContentPartPr/>
                <p14:nvPr/>
              </p14:nvContentPartPr>
              <p14:xfrm>
                <a:off x="9368387" y="1854787"/>
                <a:ext cx="344520" cy="308160"/>
              </p14:xfrm>
            </p:contentPart>
          </mc:Choice>
          <mc:Fallback xmlns="">
            <p:pic>
              <p:nvPicPr>
                <p:cNvPr id="115" name="Freihand 114">
                  <a:extLst>
                    <a:ext uri="{FF2B5EF4-FFF2-40B4-BE49-F238E27FC236}">
                      <a16:creationId xmlns:a16="http://schemas.microsoft.com/office/drawing/2014/main" id="{20B97DBF-F21C-43B6-A6A4-EA8B990DA3F3}"/>
                    </a:ext>
                  </a:extLst>
                </p:cNvPr>
                <p:cNvPicPr/>
                <p:nvPr/>
              </p:nvPicPr>
              <p:blipFill>
                <a:blip r:embed="rId193"/>
                <a:stretch>
                  <a:fillRect/>
                </a:stretch>
              </p:blipFill>
              <p:spPr>
                <a:xfrm>
                  <a:off x="9364067" y="1850467"/>
                  <a:ext cx="35316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6" name="Freihand 115">
                  <a:extLst>
                    <a:ext uri="{FF2B5EF4-FFF2-40B4-BE49-F238E27FC236}">
                      <a16:creationId xmlns:a16="http://schemas.microsoft.com/office/drawing/2014/main" id="{BE0C28D2-0E2B-4D46-86B7-C8F419435ECF}"/>
                    </a:ext>
                  </a:extLst>
                </p14:cNvPr>
                <p14:cNvContentPartPr/>
                <p14:nvPr/>
              </p14:nvContentPartPr>
              <p14:xfrm>
                <a:off x="9079667" y="1778827"/>
                <a:ext cx="164160" cy="474480"/>
              </p14:xfrm>
            </p:contentPart>
          </mc:Choice>
          <mc:Fallback xmlns="">
            <p:pic>
              <p:nvPicPr>
                <p:cNvPr id="116" name="Freihand 115">
                  <a:extLst>
                    <a:ext uri="{FF2B5EF4-FFF2-40B4-BE49-F238E27FC236}">
                      <a16:creationId xmlns:a16="http://schemas.microsoft.com/office/drawing/2014/main" id="{BE0C28D2-0E2B-4D46-86B7-C8F419435ECF}"/>
                    </a:ext>
                  </a:extLst>
                </p:cNvPr>
                <p:cNvPicPr/>
                <p:nvPr/>
              </p:nvPicPr>
              <p:blipFill>
                <a:blip r:embed="rId195"/>
                <a:stretch>
                  <a:fillRect/>
                </a:stretch>
              </p:blipFill>
              <p:spPr>
                <a:xfrm>
                  <a:off x="9075347" y="1774507"/>
                  <a:ext cx="172800" cy="48312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7" name="Freihand 116">
                  <a:extLst>
                    <a:ext uri="{FF2B5EF4-FFF2-40B4-BE49-F238E27FC236}">
                      <a16:creationId xmlns:a16="http://schemas.microsoft.com/office/drawing/2014/main" id="{992FEED0-7C7E-4EFA-9A29-54CB22CF6629}"/>
                    </a:ext>
                  </a:extLst>
                </p14:cNvPr>
                <p14:cNvContentPartPr/>
                <p14:nvPr/>
              </p14:nvContentPartPr>
              <p14:xfrm>
                <a:off x="11449907" y="3776827"/>
                <a:ext cx="147240" cy="235440"/>
              </p14:xfrm>
            </p:contentPart>
          </mc:Choice>
          <mc:Fallback xmlns="">
            <p:pic>
              <p:nvPicPr>
                <p:cNvPr id="117" name="Freihand 116">
                  <a:extLst>
                    <a:ext uri="{FF2B5EF4-FFF2-40B4-BE49-F238E27FC236}">
                      <a16:creationId xmlns:a16="http://schemas.microsoft.com/office/drawing/2014/main" id="{992FEED0-7C7E-4EFA-9A29-54CB22CF6629}"/>
                    </a:ext>
                  </a:extLst>
                </p:cNvPr>
                <p:cNvPicPr/>
                <p:nvPr/>
              </p:nvPicPr>
              <p:blipFill>
                <a:blip r:embed="rId197"/>
                <a:stretch>
                  <a:fillRect/>
                </a:stretch>
              </p:blipFill>
              <p:spPr>
                <a:xfrm>
                  <a:off x="11445587" y="3772507"/>
                  <a:ext cx="15588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8" name="Freihand 117">
                  <a:extLst>
                    <a:ext uri="{FF2B5EF4-FFF2-40B4-BE49-F238E27FC236}">
                      <a16:creationId xmlns:a16="http://schemas.microsoft.com/office/drawing/2014/main" id="{003AD81D-7CD8-497F-BBB8-546C7EB38A4F}"/>
                    </a:ext>
                  </a:extLst>
                </p14:cNvPr>
                <p14:cNvContentPartPr/>
                <p14:nvPr/>
              </p14:nvContentPartPr>
              <p14:xfrm>
                <a:off x="11466467" y="3850627"/>
                <a:ext cx="152640" cy="67680"/>
              </p14:xfrm>
            </p:contentPart>
          </mc:Choice>
          <mc:Fallback xmlns="">
            <p:pic>
              <p:nvPicPr>
                <p:cNvPr id="118" name="Freihand 117">
                  <a:extLst>
                    <a:ext uri="{FF2B5EF4-FFF2-40B4-BE49-F238E27FC236}">
                      <a16:creationId xmlns:a16="http://schemas.microsoft.com/office/drawing/2014/main" id="{003AD81D-7CD8-497F-BBB8-546C7EB38A4F}"/>
                    </a:ext>
                  </a:extLst>
                </p:cNvPr>
                <p:cNvPicPr/>
                <p:nvPr/>
              </p:nvPicPr>
              <p:blipFill>
                <a:blip r:embed="rId199"/>
                <a:stretch>
                  <a:fillRect/>
                </a:stretch>
              </p:blipFill>
              <p:spPr>
                <a:xfrm>
                  <a:off x="11462147" y="3846307"/>
                  <a:ext cx="1612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9" name="Freihand 118">
                  <a:extLst>
                    <a:ext uri="{FF2B5EF4-FFF2-40B4-BE49-F238E27FC236}">
                      <a16:creationId xmlns:a16="http://schemas.microsoft.com/office/drawing/2014/main" id="{F026CD7D-E78B-405E-B5BD-2F5D23E1AB4A}"/>
                    </a:ext>
                  </a:extLst>
                </p14:cNvPr>
                <p14:cNvContentPartPr/>
                <p14:nvPr/>
              </p14:nvContentPartPr>
              <p14:xfrm>
                <a:off x="9560627" y="2349427"/>
                <a:ext cx="1629720" cy="1285200"/>
              </p14:xfrm>
            </p:contentPart>
          </mc:Choice>
          <mc:Fallback xmlns="">
            <p:pic>
              <p:nvPicPr>
                <p:cNvPr id="119" name="Freihand 118">
                  <a:extLst>
                    <a:ext uri="{FF2B5EF4-FFF2-40B4-BE49-F238E27FC236}">
                      <a16:creationId xmlns:a16="http://schemas.microsoft.com/office/drawing/2014/main" id="{F026CD7D-E78B-405E-B5BD-2F5D23E1AB4A}"/>
                    </a:ext>
                  </a:extLst>
                </p:cNvPr>
                <p:cNvPicPr/>
                <p:nvPr/>
              </p:nvPicPr>
              <p:blipFill>
                <a:blip r:embed="rId201"/>
                <a:stretch>
                  <a:fillRect/>
                </a:stretch>
              </p:blipFill>
              <p:spPr>
                <a:xfrm>
                  <a:off x="9556307" y="2345107"/>
                  <a:ext cx="1638360" cy="129384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20" name="Freihand 119">
                  <a:extLst>
                    <a:ext uri="{FF2B5EF4-FFF2-40B4-BE49-F238E27FC236}">
                      <a16:creationId xmlns:a16="http://schemas.microsoft.com/office/drawing/2014/main" id="{E3FAB69D-F1E3-406F-8067-9294A2396FD0}"/>
                    </a:ext>
                  </a:extLst>
                </p14:cNvPr>
                <p14:cNvContentPartPr/>
                <p14:nvPr/>
              </p14:nvContentPartPr>
              <p14:xfrm>
                <a:off x="9529667" y="2364547"/>
                <a:ext cx="813240" cy="1338480"/>
              </p14:xfrm>
            </p:contentPart>
          </mc:Choice>
          <mc:Fallback xmlns="">
            <p:pic>
              <p:nvPicPr>
                <p:cNvPr id="120" name="Freihand 119">
                  <a:extLst>
                    <a:ext uri="{FF2B5EF4-FFF2-40B4-BE49-F238E27FC236}">
                      <a16:creationId xmlns:a16="http://schemas.microsoft.com/office/drawing/2014/main" id="{E3FAB69D-F1E3-406F-8067-9294A2396FD0}"/>
                    </a:ext>
                  </a:extLst>
                </p:cNvPr>
                <p:cNvPicPr/>
                <p:nvPr/>
              </p:nvPicPr>
              <p:blipFill>
                <a:blip r:embed="rId203"/>
                <a:stretch>
                  <a:fillRect/>
                </a:stretch>
              </p:blipFill>
              <p:spPr>
                <a:xfrm>
                  <a:off x="9525347" y="2360227"/>
                  <a:ext cx="821880" cy="13471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22" name="Freihand 121">
                  <a:extLst>
                    <a:ext uri="{FF2B5EF4-FFF2-40B4-BE49-F238E27FC236}">
                      <a16:creationId xmlns:a16="http://schemas.microsoft.com/office/drawing/2014/main" id="{DD06B8D1-BD0C-40E8-984D-BF5DDEBAFEAD}"/>
                    </a:ext>
                  </a:extLst>
                </p14:cNvPr>
                <p14:cNvContentPartPr/>
                <p14:nvPr/>
              </p14:nvContentPartPr>
              <p14:xfrm>
                <a:off x="9558467" y="3301267"/>
                <a:ext cx="360" cy="360"/>
              </p14:xfrm>
            </p:contentPart>
          </mc:Choice>
          <mc:Fallback xmlns="">
            <p:pic>
              <p:nvPicPr>
                <p:cNvPr id="122" name="Freihand 121">
                  <a:extLst>
                    <a:ext uri="{FF2B5EF4-FFF2-40B4-BE49-F238E27FC236}">
                      <a16:creationId xmlns:a16="http://schemas.microsoft.com/office/drawing/2014/main" id="{DD06B8D1-BD0C-40E8-984D-BF5DDEBAFEAD}"/>
                    </a:ext>
                  </a:extLst>
                </p:cNvPr>
                <p:cNvPicPr/>
                <p:nvPr/>
              </p:nvPicPr>
              <p:blipFill>
                <a:blip r:embed="rId96"/>
                <a:stretch>
                  <a:fillRect/>
                </a:stretch>
              </p:blipFill>
              <p:spPr>
                <a:xfrm>
                  <a:off x="9554147" y="3296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23" name="Freihand 122">
                  <a:extLst>
                    <a:ext uri="{FF2B5EF4-FFF2-40B4-BE49-F238E27FC236}">
                      <a16:creationId xmlns:a16="http://schemas.microsoft.com/office/drawing/2014/main" id="{73D6B148-14AF-48EB-8ED6-ADB577F087F8}"/>
                    </a:ext>
                  </a:extLst>
                </p14:cNvPr>
                <p14:cNvContentPartPr/>
                <p14:nvPr/>
              </p14:nvContentPartPr>
              <p14:xfrm>
                <a:off x="9469547" y="3148267"/>
                <a:ext cx="1764720" cy="81720"/>
              </p14:xfrm>
            </p:contentPart>
          </mc:Choice>
          <mc:Fallback xmlns="">
            <p:pic>
              <p:nvPicPr>
                <p:cNvPr id="123" name="Freihand 122">
                  <a:extLst>
                    <a:ext uri="{FF2B5EF4-FFF2-40B4-BE49-F238E27FC236}">
                      <a16:creationId xmlns:a16="http://schemas.microsoft.com/office/drawing/2014/main" id="{73D6B148-14AF-48EB-8ED6-ADB577F087F8}"/>
                    </a:ext>
                  </a:extLst>
                </p:cNvPr>
                <p:cNvPicPr/>
                <p:nvPr/>
              </p:nvPicPr>
              <p:blipFill>
                <a:blip r:embed="rId206"/>
                <a:stretch>
                  <a:fillRect/>
                </a:stretch>
              </p:blipFill>
              <p:spPr>
                <a:xfrm>
                  <a:off x="9465227" y="3143947"/>
                  <a:ext cx="17733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5" name="Freihand 124">
                  <a:extLst>
                    <a:ext uri="{FF2B5EF4-FFF2-40B4-BE49-F238E27FC236}">
                      <a16:creationId xmlns:a16="http://schemas.microsoft.com/office/drawing/2014/main" id="{248C4C80-2C50-4476-AA57-FFFD236AD71E}"/>
                    </a:ext>
                  </a:extLst>
                </p14:cNvPr>
                <p14:cNvContentPartPr/>
                <p14:nvPr/>
              </p14:nvContentPartPr>
              <p14:xfrm>
                <a:off x="11411027" y="2964667"/>
                <a:ext cx="183960" cy="207720"/>
              </p14:xfrm>
            </p:contentPart>
          </mc:Choice>
          <mc:Fallback xmlns="">
            <p:pic>
              <p:nvPicPr>
                <p:cNvPr id="125" name="Freihand 124">
                  <a:extLst>
                    <a:ext uri="{FF2B5EF4-FFF2-40B4-BE49-F238E27FC236}">
                      <a16:creationId xmlns:a16="http://schemas.microsoft.com/office/drawing/2014/main" id="{248C4C80-2C50-4476-AA57-FFFD236AD71E}"/>
                    </a:ext>
                  </a:extLst>
                </p:cNvPr>
                <p:cNvPicPr/>
                <p:nvPr/>
              </p:nvPicPr>
              <p:blipFill>
                <a:blip r:embed="rId208"/>
                <a:stretch>
                  <a:fillRect/>
                </a:stretch>
              </p:blipFill>
              <p:spPr>
                <a:xfrm>
                  <a:off x="11406707" y="2960347"/>
                  <a:ext cx="1926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6" name="Freihand 125">
                  <a:extLst>
                    <a:ext uri="{FF2B5EF4-FFF2-40B4-BE49-F238E27FC236}">
                      <a16:creationId xmlns:a16="http://schemas.microsoft.com/office/drawing/2014/main" id="{9D5A9272-09B4-48FE-A85C-DADEBCC0E9A6}"/>
                    </a:ext>
                  </a:extLst>
                </p14:cNvPr>
                <p14:cNvContentPartPr/>
                <p14:nvPr/>
              </p14:nvContentPartPr>
              <p14:xfrm>
                <a:off x="11641067" y="2951707"/>
                <a:ext cx="159120" cy="173520"/>
              </p14:xfrm>
            </p:contentPart>
          </mc:Choice>
          <mc:Fallback xmlns="">
            <p:pic>
              <p:nvPicPr>
                <p:cNvPr id="126" name="Freihand 125">
                  <a:extLst>
                    <a:ext uri="{FF2B5EF4-FFF2-40B4-BE49-F238E27FC236}">
                      <a16:creationId xmlns:a16="http://schemas.microsoft.com/office/drawing/2014/main" id="{9D5A9272-09B4-48FE-A85C-DADEBCC0E9A6}"/>
                    </a:ext>
                  </a:extLst>
                </p:cNvPr>
                <p:cNvPicPr/>
                <p:nvPr/>
              </p:nvPicPr>
              <p:blipFill>
                <a:blip r:embed="rId210"/>
                <a:stretch>
                  <a:fillRect/>
                </a:stretch>
              </p:blipFill>
              <p:spPr>
                <a:xfrm>
                  <a:off x="11636747" y="2947387"/>
                  <a:ext cx="16776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7" name="Freihand 126">
                  <a:extLst>
                    <a:ext uri="{FF2B5EF4-FFF2-40B4-BE49-F238E27FC236}">
                      <a16:creationId xmlns:a16="http://schemas.microsoft.com/office/drawing/2014/main" id="{5E33E6AD-64AD-4014-8CB7-58B80245AE1C}"/>
                    </a:ext>
                  </a:extLst>
                </p14:cNvPr>
                <p14:cNvContentPartPr/>
                <p14:nvPr/>
              </p14:nvContentPartPr>
              <p14:xfrm>
                <a:off x="10006667" y="3226027"/>
                <a:ext cx="31680" cy="125280"/>
              </p14:xfrm>
            </p:contentPart>
          </mc:Choice>
          <mc:Fallback xmlns="">
            <p:pic>
              <p:nvPicPr>
                <p:cNvPr id="127" name="Freihand 126">
                  <a:extLst>
                    <a:ext uri="{FF2B5EF4-FFF2-40B4-BE49-F238E27FC236}">
                      <a16:creationId xmlns:a16="http://schemas.microsoft.com/office/drawing/2014/main" id="{5E33E6AD-64AD-4014-8CB7-58B80245AE1C}"/>
                    </a:ext>
                  </a:extLst>
                </p:cNvPr>
                <p:cNvPicPr/>
                <p:nvPr/>
              </p:nvPicPr>
              <p:blipFill>
                <a:blip r:embed="rId212"/>
                <a:stretch>
                  <a:fillRect/>
                </a:stretch>
              </p:blipFill>
              <p:spPr>
                <a:xfrm>
                  <a:off x="10002347" y="3221707"/>
                  <a:ext cx="403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8" name="Freihand 127">
                  <a:extLst>
                    <a:ext uri="{FF2B5EF4-FFF2-40B4-BE49-F238E27FC236}">
                      <a16:creationId xmlns:a16="http://schemas.microsoft.com/office/drawing/2014/main" id="{BC1D968F-937E-4DB7-AAE2-55EB5707721C}"/>
                    </a:ext>
                  </a:extLst>
                </p14:cNvPr>
                <p14:cNvContentPartPr/>
                <p14:nvPr/>
              </p14:nvContentPartPr>
              <p14:xfrm>
                <a:off x="10043027" y="3564427"/>
                <a:ext cx="20880" cy="184680"/>
              </p14:xfrm>
            </p:contentPart>
          </mc:Choice>
          <mc:Fallback xmlns="">
            <p:pic>
              <p:nvPicPr>
                <p:cNvPr id="128" name="Freihand 127">
                  <a:extLst>
                    <a:ext uri="{FF2B5EF4-FFF2-40B4-BE49-F238E27FC236}">
                      <a16:creationId xmlns:a16="http://schemas.microsoft.com/office/drawing/2014/main" id="{BC1D968F-937E-4DB7-AAE2-55EB5707721C}"/>
                    </a:ext>
                  </a:extLst>
                </p:cNvPr>
                <p:cNvPicPr/>
                <p:nvPr/>
              </p:nvPicPr>
              <p:blipFill>
                <a:blip r:embed="rId214"/>
                <a:stretch>
                  <a:fillRect/>
                </a:stretch>
              </p:blipFill>
              <p:spPr>
                <a:xfrm>
                  <a:off x="10038707" y="3560107"/>
                  <a:ext cx="2952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0" name="Freihand 129">
                  <a:extLst>
                    <a:ext uri="{FF2B5EF4-FFF2-40B4-BE49-F238E27FC236}">
                      <a16:creationId xmlns:a16="http://schemas.microsoft.com/office/drawing/2014/main" id="{6672BFEB-F25C-45B3-AB28-F08C4B4EA94B}"/>
                    </a:ext>
                  </a:extLst>
                </p14:cNvPr>
                <p14:cNvContentPartPr/>
                <p14:nvPr/>
              </p14:nvContentPartPr>
              <p14:xfrm>
                <a:off x="9955907" y="3903187"/>
                <a:ext cx="113040" cy="133560"/>
              </p14:xfrm>
            </p:contentPart>
          </mc:Choice>
          <mc:Fallback xmlns="">
            <p:pic>
              <p:nvPicPr>
                <p:cNvPr id="130" name="Freihand 129">
                  <a:extLst>
                    <a:ext uri="{FF2B5EF4-FFF2-40B4-BE49-F238E27FC236}">
                      <a16:creationId xmlns:a16="http://schemas.microsoft.com/office/drawing/2014/main" id="{6672BFEB-F25C-45B3-AB28-F08C4B4EA94B}"/>
                    </a:ext>
                  </a:extLst>
                </p:cNvPr>
                <p:cNvPicPr/>
                <p:nvPr/>
              </p:nvPicPr>
              <p:blipFill>
                <a:blip r:embed="rId216"/>
                <a:stretch>
                  <a:fillRect/>
                </a:stretch>
              </p:blipFill>
              <p:spPr>
                <a:xfrm>
                  <a:off x="9951587" y="3898867"/>
                  <a:ext cx="1216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1" name="Freihand 130">
                  <a:extLst>
                    <a:ext uri="{FF2B5EF4-FFF2-40B4-BE49-F238E27FC236}">
                      <a16:creationId xmlns:a16="http://schemas.microsoft.com/office/drawing/2014/main" id="{A84EA3BC-F5CD-415C-8452-E8281377F721}"/>
                    </a:ext>
                  </a:extLst>
                </p14:cNvPr>
                <p14:cNvContentPartPr/>
                <p14:nvPr/>
              </p14:nvContentPartPr>
              <p14:xfrm>
                <a:off x="9951947" y="3913267"/>
                <a:ext cx="165960" cy="102600"/>
              </p14:xfrm>
            </p:contentPart>
          </mc:Choice>
          <mc:Fallback xmlns="">
            <p:pic>
              <p:nvPicPr>
                <p:cNvPr id="131" name="Freihand 130">
                  <a:extLst>
                    <a:ext uri="{FF2B5EF4-FFF2-40B4-BE49-F238E27FC236}">
                      <a16:creationId xmlns:a16="http://schemas.microsoft.com/office/drawing/2014/main" id="{A84EA3BC-F5CD-415C-8452-E8281377F721}"/>
                    </a:ext>
                  </a:extLst>
                </p:cNvPr>
                <p:cNvPicPr/>
                <p:nvPr/>
              </p:nvPicPr>
              <p:blipFill>
                <a:blip r:embed="rId218"/>
                <a:stretch>
                  <a:fillRect/>
                </a:stretch>
              </p:blipFill>
              <p:spPr>
                <a:xfrm>
                  <a:off x="9947627" y="3908947"/>
                  <a:ext cx="17460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33" name="Freihand 132">
                  <a:extLst>
                    <a:ext uri="{FF2B5EF4-FFF2-40B4-BE49-F238E27FC236}">
                      <a16:creationId xmlns:a16="http://schemas.microsoft.com/office/drawing/2014/main" id="{B984063C-EF74-4179-813E-FE7B6C4FC565}"/>
                    </a:ext>
                  </a:extLst>
                </p14:cNvPr>
                <p14:cNvContentPartPr/>
                <p14:nvPr/>
              </p14:nvContentPartPr>
              <p14:xfrm>
                <a:off x="10147787" y="3942427"/>
                <a:ext cx="119880" cy="144720"/>
              </p14:xfrm>
            </p:contentPart>
          </mc:Choice>
          <mc:Fallback xmlns="">
            <p:pic>
              <p:nvPicPr>
                <p:cNvPr id="133" name="Freihand 132">
                  <a:extLst>
                    <a:ext uri="{FF2B5EF4-FFF2-40B4-BE49-F238E27FC236}">
                      <a16:creationId xmlns:a16="http://schemas.microsoft.com/office/drawing/2014/main" id="{B984063C-EF74-4179-813E-FE7B6C4FC565}"/>
                    </a:ext>
                  </a:extLst>
                </p:cNvPr>
                <p:cNvPicPr/>
                <p:nvPr/>
              </p:nvPicPr>
              <p:blipFill>
                <a:blip r:embed="rId220"/>
                <a:stretch>
                  <a:fillRect/>
                </a:stretch>
              </p:blipFill>
              <p:spPr>
                <a:xfrm>
                  <a:off x="10143467" y="3938107"/>
                  <a:ext cx="1285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34" name="Freihand 133">
                  <a:extLst>
                    <a:ext uri="{FF2B5EF4-FFF2-40B4-BE49-F238E27FC236}">
                      <a16:creationId xmlns:a16="http://schemas.microsoft.com/office/drawing/2014/main" id="{5145F19F-FA8E-4F00-B130-AEF01D875A3D}"/>
                    </a:ext>
                  </a:extLst>
                </p14:cNvPr>
                <p14:cNvContentPartPr/>
                <p14:nvPr/>
              </p14:nvContentPartPr>
              <p14:xfrm>
                <a:off x="9986507" y="2690707"/>
                <a:ext cx="47880" cy="464400"/>
              </p14:xfrm>
            </p:contentPart>
          </mc:Choice>
          <mc:Fallback xmlns="">
            <p:pic>
              <p:nvPicPr>
                <p:cNvPr id="134" name="Freihand 133">
                  <a:extLst>
                    <a:ext uri="{FF2B5EF4-FFF2-40B4-BE49-F238E27FC236}">
                      <a16:creationId xmlns:a16="http://schemas.microsoft.com/office/drawing/2014/main" id="{5145F19F-FA8E-4F00-B130-AEF01D875A3D}"/>
                    </a:ext>
                  </a:extLst>
                </p:cNvPr>
                <p:cNvPicPr/>
                <p:nvPr/>
              </p:nvPicPr>
              <p:blipFill>
                <a:blip r:embed="rId222"/>
                <a:stretch>
                  <a:fillRect/>
                </a:stretch>
              </p:blipFill>
              <p:spPr>
                <a:xfrm>
                  <a:off x="9982187" y="2686387"/>
                  <a:ext cx="56520" cy="4730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35" name="Freihand 134">
                  <a:extLst>
                    <a:ext uri="{FF2B5EF4-FFF2-40B4-BE49-F238E27FC236}">
                      <a16:creationId xmlns:a16="http://schemas.microsoft.com/office/drawing/2014/main" id="{3860ECCC-194B-4962-BCFA-C7DEBAB002BF}"/>
                    </a:ext>
                  </a:extLst>
                </p14:cNvPr>
                <p14:cNvContentPartPr/>
                <p14:nvPr/>
              </p14:nvContentPartPr>
              <p14:xfrm>
                <a:off x="9514547" y="2680267"/>
                <a:ext cx="317160" cy="50400"/>
              </p14:xfrm>
            </p:contentPart>
          </mc:Choice>
          <mc:Fallback xmlns="">
            <p:pic>
              <p:nvPicPr>
                <p:cNvPr id="135" name="Freihand 134">
                  <a:extLst>
                    <a:ext uri="{FF2B5EF4-FFF2-40B4-BE49-F238E27FC236}">
                      <a16:creationId xmlns:a16="http://schemas.microsoft.com/office/drawing/2014/main" id="{3860ECCC-194B-4962-BCFA-C7DEBAB002BF}"/>
                    </a:ext>
                  </a:extLst>
                </p:cNvPr>
                <p:cNvPicPr/>
                <p:nvPr/>
              </p:nvPicPr>
              <p:blipFill>
                <a:blip r:embed="rId224"/>
                <a:stretch>
                  <a:fillRect/>
                </a:stretch>
              </p:blipFill>
              <p:spPr>
                <a:xfrm>
                  <a:off x="9510227" y="2675947"/>
                  <a:ext cx="32580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36" name="Freihand 135">
                  <a:extLst>
                    <a:ext uri="{FF2B5EF4-FFF2-40B4-BE49-F238E27FC236}">
                      <a16:creationId xmlns:a16="http://schemas.microsoft.com/office/drawing/2014/main" id="{BEFBEF28-DBB6-4DB0-BE2D-F41D3C847489}"/>
                    </a:ext>
                  </a:extLst>
                </p14:cNvPr>
                <p14:cNvContentPartPr/>
                <p14:nvPr/>
              </p14:nvContentPartPr>
              <p14:xfrm>
                <a:off x="9926387" y="2686387"/>
                <a:ext cx="25200" cy="16560"/>
              </p14:xfrm>
            </p:contentPart>
          </mc:Choice>
          <mc:Fallback xmlns="">
            <p:pic>
              <p:nvPicPr>
                <p:cNvPr id="136" name="Freihand 135">
                  <a:extLst>
                    <a:ext uri="{FF2B5EF4-FFF2-40B4-BE49-F238E27FC236}">
                      <a16:creationId xmlns:a16="http://schemas.microsoft.com/office/drawing/2014/main" id="{BEFBEF28-DBB6-4DB0-BE2D-F41D3C847489}"/>
                    </a:ext>
                  </a:extLst>
                </p:cNvPr>
                <p:cNvPicPr/>
                <p:nvPr/>
              </p:nvPicPr>
              <p:blipFill>
                <a:blip r:embed="rId226"/>
                <a:stretch>
                  <a:fillRect/>
                </a:stretch>
              </p:blipFill>
              <p:spPr>
                <a:xfrm>
                  <a:off x="9922067" y="2682067"/>
                  <a:ext cx="338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37" name="Freihand 136">
                  <a:extLst>
                    <a:ext uri="{FF2B5EF4-FFF2-40B4-BE49-F238E27FC236}">
                      <a16:creationId xmlns:a16="http://schemas.microsoft.com/office/drawing/2014/main" id="{7CE81992-6612-467C-9259-17F78F333CA9}"/>
                    </a:ext>
                  </a:extLst>
                </p14:cNvPr>
                <p14:cNvContentPartPr/>
                <p14:nvPr/>
              </p14:nvContentPartPr>
              <p14:xfrm>
                <a:off x="9113147" y="2691427"/>
                <a:ext cx="88200" cy="205560"/>
              </p14:xfrm>
            </p:contentPart>
          </mc:Choice>
          <mc:Fallback xmlns="">
            <p:pic>
              <p:nvPicPr>
                <p:cNvPr id="137" name="Freihand 136">
                  <a:extLst>
                    <a:ext uri="{FF2B5EF4-FFF2-40B4-BE49-F238E27FC236}">
                      <a16:creationId xmlns:a16="http://schemas.microsoft.com/office/drawing/2014/main" id="{7CE81992-6612-467C-9259-17F78F333CA9}"/>
                    </a:ext>
                  </a:extLst>
                </p:cNvPr>
                <p:cNvPicPr/>
                <p:nvPr/>
              </p:nvPicPr>
              <p:blipFill>
                <a:blip r:embed="rId228"/>
                <a:stretch>
                  <a:fillRect/>
                </a:stretch>
              </p:blipFill>
              <p:spPr>
                <a:xfrm>
                  <a:off x="9108827" y="2687107"/>
                  <a:ext cx="9684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38" name="Freihand 137">
                  <a:extLst>
                    <a:ext uri="{FF2B5EF4-FFF2-40B4-BE49-F238E27FC236}">
                      <a16:creationId xmlns:a16="http://schemas.microsoft.com/office/drawing/2014/main" id="{017113D3-5EFE-4A00-94CF-127F7C1D3407}"/>
                    </a:ext>
                  </a:extLst>
                </p14:cNvPr>
                <p14:cNvContentPartPr/>
                <p14:nvPr/>
              </p14:nvContentPartPr>
              <p14:xfrm>
                <a:off x="9244907" y="2722387"/>
                <a:ext cx="119520" cy="130320"/>
              </p14:xfrm>
            </p:contentPart>
          </mc:Choice>
          <mc:Fallback xmlns="">
            <p:pic>
              <p:nvPicPr>
                <p:cNvPr id="138" name="Freihand 137">
                  <a:extLst>
                    <a:ext uri="{FF2B5EF4-FFF2-40B4-BE49-F238E27FC236}">
                      <a16:creationId xmlns:a16="http://schemas.microsoft.com/office/drawing/2014/main" id="{017113D3-5EFE-4A00-94CF-127F7C1D3407}"/>
                    </a:ext>
                  </a:extLst>
                </p:cNvPr>
                <p:cNvPicPr/>
                <p:nvPr/>
              </p:nvPicPr>
              <p:blipFill>
                <a:blip r:embed="rId230"/>
                <a:stretch>
                  <a:fillRect/>
                </a:stretch>
              </p:blipFill>
              <p:spPr>
                <a:xfrm>
                  <a:off x="9240587" y="2718067"/>
                  <a:ext cx="128160" cy="138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31">
            <p14:nvContentPartPr>
              <p14:cNvPr id="21" name="Freihand 20">
                <a:extLst>
                  <a:ext uri="{FF2B5EF4-FFF2-40B4-BE49-F238E27FC236}">
                    <a16:creationId xmlns:a16="http://schemas.microsoft.com/office/drawing/2014/main" id="{5BB94B56-4BCA-4BF0-8911-4B3EC20CC0F3}"/>
                  </a:ext>
                </a:extLst>
              </p14:cNvPr>
              <p14:cNvContentPartPr/>
              <p14:nvPr/>
            </p14:nvContentPartPr>
            <p14:xfrm>
              <a:off x="337787" y="1455187"/>
              <a:ext cx="1619280" cy="34560"/>
            </p14:xfrm>
          </p:contentPart>
        </mc:Choice>
        <mc:Fallback>
          <p:pic>
            <p:nvPicPr>
              <p:cNvPr id="21" name="Freihand 20">
                <a:extLst>
                  <a:ext uri="{FF2B5EF4-FFF2-40B4-BE49-F238E27FC236}">
                    <a16:creationId xmlns:a16="http://schemas.microsoft.com/office/drawing/2014/main" id="{5BB94B56-4BCA-4BF0-8911-4B3EC20CC0F3}"/>
                  </a:ext>
                </a:extLst>
              </p:cNvPr>
              <p:cNvPicPr/>
              <p:nvPr/>
            </p:nvPicPr>
            <p:blipFill>
              <a:blip r:embed="rId232"/>
              <a:stretch>
                <a:fillRect/>
              </a:stretch>
            </p:blipFill>
            <p:spPr>
              <a:xfrm>
                <a:off x="333467" y="1450867"/>
                <a:ext cx="162792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44" name="Freihand 43">
                <a:extLst>
                  <a:ext uri="{FF2B5EF4-FFF2-40B4-BE49-F238E27FC236}">
                    <a16:creationId xmlns:a16="http://schemas.microsoft.com/office/drawing/2014/main" id="{85EA14E0-3804-40A9-9DF0-ACD6FD2AF035}"/>
                  </a:ext>
                </a:extLst>
              </p14:cNvPr>
              <p14:cNvContentPartPr/>
              <p14:nvPr/>
            </p14:nvContentPartPr>
            <p14:xfrm>
              <a:off x="4235867" y="2266267"/>
              <a:ext cx="612360" cy="129960"/>
            </p14:xfrm>
          </p:contentPart>
        </mc:Choice>
        <mc:Fallback>
          <p:pic>
            <p:nvPicPr>
              <p:cNvPr id="44" name="Freihand 43">
                <a:extLst>
                  <a:ext uri="{FF2B5EF4-FFF2-40B4-BE49-F238E27FC236}">
                    <a16:creationId xmlns:a16="http://schemas.microsoft.com/office/drawing/2014/main" id="{85EA14E0-3804-40A9-9DF0-ACD6FD2AF035}"/>
                  </a:ext>
                </a:extLst>
              </p:cNvPr>
              <p:cNvPicPr/>
              <p:nvPr/>
            </p:nvPicPr>
            <p:blipFill>
              <a:blip r:embed="rId234"/>
              <a:stretch>
                <a:fillRect/>
              </a:stretch>
            </p:blipFill>
            <p:spPr>
              <a:xfrm>
                <a:off x="4231547" y="2261947"/>
                <a:ext cx="6210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45" name="Freihand 44">
                <a:extLst>
                  <a:ext uri="{FF2B5EF4-FFF2-40B4-BE49-F238E27FC236}">
                    <a16:creationId xmlns:a16="http://schemas.microsoft.com/office/drawing/2014/main" id="{AB2DF233-8E24-4694-85A2-7BD247DED8EF}"/>
                  </a:ext>
                </a:extLst>
              </p14:cNvPr>
              <p14:cNvContentPartPr/>
              <p14:nvPr/>
            </p14:nvContentPartPr>
            <p14:xfrm>
              <a:off x="590507" y="3541747"/>
              <a:ext cx="591840" cy="61560"/>
            </p14:xfrm>
          </p:contentPart>
        </mc:Choice>
        <mc:Fallback>
          <p:pic>
            <p:nvPicPr>
              <p:cNvPr id="45" name="Freihand 44">
                <a:extLst>
                  <a:ext uri="{FF2B5EF4-FFF2-40B4-BE49-F238E27FC236}">
                    <a16:creationId xmlns:a16="http://schemas.microsoft.com/office/drawing/2014/main" id="{AB2DF233-8E24-4694-85A2-7BD247DED8EF}"/>
                  </a:ext>
                </a:extLst>
              </p:cNvPr>
              <p:cNvPicPr/>
              <p:nvPr/>
            </p:nvPicPr>
            <p:blipFill>
              <a:blip r:embed="rId236"/>
              <a:stretch>
                <a:fillRect/>
              </a:stretch>
            </p:blipFill>
            <p:spPr>
              <a:xfrm>
                <a:off x="586187" y="3537427"/>
                <a:ext cx="60048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49" name="Freihand 48">
                <a:extLst>
                  <a:ext uri="{FF2B5EF4-FFF2-40B4-BE49-F238E27FC236}">
                    <a16:creationId xmlns:a16="http://schemas.microsoft.com/office/drawing/2014/main" id="{77142ABF-BAA4-4385-8D90-0C304452D1FB}"/>
                  </a:ext>
                </a:extLst>
              </p14:cNvPr>
              <p14:cNvContentPartPr/>
              <p14:nvPr/>
            </p14:nvContentPartPr>
            <p14:xfrm>
              <a:off x="4433147" y="3473707"/>
              <a:ext cx="417240" cy="121680"/>
            </p14:xfrm>
          </p:contentPart>
        </mc:Choice>
        <mc:Fallback>
          <p:pic>
            <p:nvPicPr>
              <p:cNvPr id="49" name="Freihand 48">
                <a:extLst>
                  <a:ext uri="{FF2B5EF4-FFF2-40B4-BE49-F238E27FC236}">
                    <a16:creationId xmlns:a16="http://schemas.microsoft.com/office/drawing/2014/main" id="{77142ABF-BAA4-4385-8D90-0C304452D1FB}"/>
                  </a:ext>
                </a:extLst>
              </p:cNvPr>
              <p:cNvPicPr/>
              <p:nvPr/>
            </p:nvPicPr>
            <p:blipFill>
              <a:blip r:embed="rId238"/>
              <a:stretch>
                <a:fillRect/>
              </a:stretch>
            </p:blipFill>
            <p:spPr>
              <a:xfrm>
                <a:off x="4428827" y="3469387"/>
                <a:ext cx="425880" cy="130320"/>
              </a:xfrm>
              <a:prstGeom prst="rect">
                <a:avLst/>
              </a:prstGeom>
            </p:spPr>
          </p:pic>
        </mc:Fallback>
      </mc:AlternateContent>
      <p:grpSp>
        <p:nvGrpSpPr>
          <p:cNvPr id="124" name="Gruppieren 123">
            <a:extLst>
              <a:ext uri="{FF2B5EF4-FFF2-40B4-BE49-F238E27FC236}">
                <a16:creationId xmlns:a16="http://schemas.microsoft.com/office/drawing/2014/main" id="{4BF2B48B-BC88-441A-85AA-15674686178B}"/>
              </a:ext>
            </a:extLst>
          </p:cNvPr>
          <p:cNvGrpSpPr/>
          <p:nvPr/>
        </p:nvGrpSpPr>
        <p:grpSpPr>
          <a:xfrm>
            <a:off x="1466387" y="4118827"/>
            <a:ext cx="1344960" cy="278280"/>
            <a:chOff x="1466387" y="4118827"/>
            <a:chExt cx="1344960" cy="278280"/>
          </a:xfrm>
        </p:grpSpPr>
        <mc:AlternateContent xmlns:mc="http://schemas.openxmlformats.org/markup-compatibility/2006">
          <mc:Choice xmlns:p14="http://schemas.microsoft.com/office/powerpoint/2010/main" Requires="p14">
            <p:contentPart p14:bwMode="auto" r:id="rId239">
              <p14:nvContentPartPr>
                <p14:cNvPr id="52" name="Freihand 51">
                  <a:extLst>
                    <a:ext uri="{FF2B5EF4-FFF2-40B4-BE49-F238E27FC236}">
                      <a16:creationId xmlns:a16="http://schemas.microsoft.com/office/drawing/2014/main" id="{B15DCB83-D02C-4A20-8D99-6962E41F021B}"/>
                    </a:ext>
                  </a:extLst>
                </p14:cNvPr>
                <p14:cNvContentPartPr/>
                <p14:nvPr/>
              </p14:nvContentPartPr>
              <p14:xfrm>
                <a:off x="1466387" y="4118827"/>
                <a:ext cx="308880" cy="16200"/>
              </p14:xfrm>
            </p:contentPart>
          </mc:Choice>
          <mc:Fallback>
            <p:pic>
              <p:nvPicPr>
                <p:cNvPr id="52" name="Freihand 51">
                  <a:extLst>
                    <a:ext uri="{FF2B5EF4-FFF2-40B4-BE49-F238E27FC236}">
                      <a16:creationId xmlns:a16="http://schemas.microsoft.com/office/drawing/2014/main" id="{B15DCB83-D02C-4A20-8D99-6962E41F021B}"/>
                    </a:ext>
                  </a:extLst>
                </p:cNvPr>
                <p:cNvPicPr/>
                <p:nvPr/>
              </p:nvPicPr>
              <p:blipFill>
                <a:blip r:embed="rId240"/>
                <a:stretch>
                  <a:fillRect/>
                </a:stretch>
              </p:blipFill>
              <p:spPr>
                <a:xfrm>
                  <a:off x="1462067" y="4114507"/>
                  <a:ext cx="3175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57" name="Freihand 56">
                  <a:extLst>
                    <a:ext uri="{FF2B5EF4-FFF2-40B4-BE49-F238E27FC236}">
                      <a16:creationId xmlns:a16="http://schemas.microsoft.com/office/drawing/2014/main" id="{713A3273-318F-409F-9E77-A37ECDDF0DB8}"/>
                    </a:ext>
                  </a:extLst>
                </p14:cNvPr>
                <p14:cNvContentPartPr/>
                <p14:nvPr/>
              </p14:nvContentPartPr>
              <p14:xfrm>
                <a:off x="2117987" y="4175347"/>
                <a:ext cx="116280" cy="221760"/>
              </p14:xfrm>
            </p:contentPart>
          </mc:Choice>
          <mc:Fallback>
            <p:pic>
              <p:nvPicPr>
                <p:cNvPr id="57" name="Freihand 56">
                  <a:extLst>
                    <a:ext uri="{FF2B5EF4-FFF2-40B4-BE49-F238E27FC236}">
                      <a16:creationId xmlns:a16="http://schemas.microsoft.com/office/drawing/2014/main" id="{713A3273-318F-409F-9E77-A37ECDDF0DB8}"/>
                    </a:ext>
                  </a:extLst>
                </p:cNvPr>
                <p:cNvPicPr/>
                <p:nvPr/>
              </p:nvPicPr>
              <p:blipFill>
                <a:blip r:embed="rId242"/>
                <a:stretch>
                  <a:fillRect/>
                </a:stretch>
              </p:blipFill>
              <p:spPr>
                <a:xfrm>
                  <a:off x="2113667" y="4171027"/>
                  <a:ext cx="12492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81" name="Freihand 80">
                  <a:extLst>
                    <a:ext uri="{FF2B5EF4-FFF2-40B4-BE49-F238E27FC236}">
                      <a16:creationId xmlns:a16="http://schemas.microsoft.com/office/drawing/2014/main" id="{921D9965-E8BA-414E-98CE-5E57CE6B556B}"/>
                    </a:ext>
                  </a:extLst>
                </p14:cNvPr>
                <p14:cNvContentPartPr/>
                <p14:nvPr/>
              </p14:nvContentPartPr>
              <p14:xfrm>
                <a:off x="2377187" y="4213147"/>
                <a:ext cx="205920" cy="91440"/>
              </p14:xfrm>
            </p:contentPart>
          </mc:Choice>
          <mc:Fallback>
            <p:pic>
              <p:nvPicPr>
                <p:cNvPr id="81" name="Freihand 80">
                  <a:extLst>
                    <a:ext uri="{FF2B5EF4-FFF2-40B4-BE49-F238E27FC236}">
                      <a16:creationId xmlns:a16="http://schemas.microsoft.com/office/drawing/2014/main" id="{921D9965-E8BA-414E-98CE-5E57CE6B556B}"/>
                    </a:ext>
                  </a:extLst>
                </p:cNvPr>
                <p:cNvPicPr/>
                <p:nvPr/>
              </p:nvPicPr>
              <p:blipFill>
                <a:blip r:embed="rId244"/>
                <a:stretch>
                  <a:fillRect/>
                </a:stretch>
              </p:blipFill>
              <p:spPr>
                <a:xfrm>
                  <a:off x="2372867" y="4208827"/>
                  <a:ext cx="2145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03" name="Freihand 102">
                  <a:extLst>
                    <a:ext uri="{FF2B5EF4-FFF2-40B4-BE49-F238E27FC236}">
                      <a16:creationId xmlns:a16="http://schemas.microsoft.com/office/drawing/2014/main" id="{097F318A-D61D-4CFB-AE38-A12F9BF39DE5}"/>
                    </a:ext>
                  </a:extLst>
                </p14:cNvPr>
                <p14:cNvContentPartPr/>
                <p14:nvPr/>
              </p14:nvContentPartPr>
              <p14:xfrm>
                <a:off x="2713427" y="4203067"/>
                <a:ext cx="20520" cy="145080"/>
              </p14:xfrm>
            </p:contentPart>
          </mc:Choice>
          <mc:Fallback>
            <p:pic>
              <p:nvPicPr>
                <p:cNvPr id="103" name="Freihand 102">
                  <a:extLst>
                    <a:ext uri="{FF2B5EF4-FFF2-40B4-BE49-F238E27FC236}">
                      <a16:creationId xmlns:a16="http://schemas.microsoft.com/office/drawing/2014/main" id="{097F318A-D61D-4CFB-AE38-A12F9BF39DE5}"/>
                    </a:ext>
                  </a:extLst>
                </p:cNvPr>
                <p:cNvPicPr/>
                <p:nvPr/>
              </p:nvPicPr>
              <p:blipFill>
                <a:blip r:embed="rId246"/>
                <a:stretch>
                  <a:fillRect/>
                </a:stretch>
              </p:blipFill>
              <p:spPr>
                <a:xfrm>
                  <a:off x="2709107" y="4198747"/>
                  <a:ext cx="2916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21" name="Freihand 120">
                  <a:extLst>
                    <a:ext uri="{FF2B5EF4-FFF2-40B4-BE49-F238E27FC236}">
                      <a16:creationId xmlns:a16="http://schemas.microsoft.com/office/drawing/2014/main" id="{1342EE54-1CB0-46D0-B2D5-521647AF8C24}"/>
                    </a:ext>
                  </a:extLst>
                </p14:cNvPr>
                <p14:cNvContentPartPr/>
                <p14:nvPr/>
              </p14:nvContentPartPr>
              <p14:xfrm>
                <a:off x="2612267" y="4158787"/>
                <a:ext cx="199080" cy="77400"/>
              </p14:xfrm>
            </p:contentPart>
          </mc:Choice>
          <mc:Fallback>
            <p:pic>
              <p:nvPicPr>
                <p:cNvPr id="121" name="Freihand 120">
                  <a:extLst>
                    <a:ext uri="{FF2B5EF4-FFF2-40B4-BE49-F238E27FC236}">
                      <a16:creationId xmlns:a16="http://schemas.microsoft.com/office/drawing/2014/main" id="{1342EE54-1CB0-46D0-B2D5-521647AF8C24}"/>
                    </a:ext>
                  </a:extLst>
                </p:cNvPr>
                <p:cNvPicPr/>
                <p:nvPr/>
              </p:nvPicPr>
              <p:blipFill>
                <a:blip r:embed="rId248"/>
                <a:stretch>
                  <a:fillRect/>
                </a:stretch>
              </p:blipFill>
              <p:spPr>
                <a:xfrm>
                  <a:off x="2607947" y="4154467"/>
                  <a:ext cx="207720" cy="86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9">
            <p14:nvContentPartPr>
              <p14:cNvPr id="129" name="Freihand 128">
                <a:extLst>
                  <a:ext uri="{FF2B5EF4-FFF2-40B4-BE49-F238E27FC236}">
                    <a16:creationId xmlns:a16="http://schemas.microsoft.com/office/drawing/2014/main" id="{26719C80-0DCA-4EB8-846E-26D032068FF2}"/>
                  </a:ext>
                </a:extLst>
              </p14:cNvPr>
              <p14:cNvContentPartPr/>
              <p14:nvPr/>
            </p14:nvContentPartPr>
            <p14:xfrm>
              <a:off x="1305107" y="954787"/>
              <a:ext cx="522000" cy="427680"/>
            </p14:xfrm>
          </p:contentPart>
        </mc:Choice>
        <mc:Fallback>
          <p:pic>
            <p:nvPicPr>
              <p:cNvPr id="129" name="Freihand 128">
                <a:extLst>
                  <a:ext uri="{FF2B5EF4-FFF2-40B4-BE49-F238E27FC236}">
                    <a16:creationId xmlns:a16="http://schemas.microsoft.com/office/drawing/2014/main" id="{26719C80-0DCA-4EB8-846E-26D032068FF2}"/>
                  </a:ext>
                </a:extLst>
              </p:cNvPr>
              <p:cNvPicPr/>
              <p:nvPr/>
            </p:nvPicPr>
            <p:blipFill>
              <a:blip r:embed="rId250"/>
              <a:stretch>
                <a:fillRect/>
              </a:stretch>
            </p:blipFill>
            <p:spPr>
              <a:xfrm>
                <a:off x="1300787" y="950467"/>
                <a:ext cx="530640" cy="4363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32" name="Freihand 131">
                <a:extLst>
                  <a:ext uri="{FF2B5EF4-FFF2-40B4-BE49-F238E27FC236}">
                    <a16:creationId xmlns:a16="http://schemas.microsoft.com/office/drawing/2014/main" id="{E0C78B91-CC0E-43CD-A200-6E442252E9D1}"/>
                  </a:ext>
                </a:extLst>
              </p14:cNvPr>
              <p14:cNvContentPartPr/>
              <p14:nvPr/>
            </p14:nvContentPartPr>
            <p14:xfrm>
              <a:off x="7901027" y="1654987"/>
              <a:ext cx="690480" cy="47520"/>
            </p14:xfrm>
          </p:contentPart>
        </mc:Choice>
        <mc:Fallback>
          <p:pic>
            <p:nvPicPr>
              <p:cNvPr id="132" name="Freihand 131">
                <a:extLst>
                  <a:ext uri="{FF2B5EF4-FFF2-40B4-BE49-F238E27FC236}">
                    <a16:creationId xmlns:a16="http://schemas.microsoft.com/office/drawing/2014/main" id="{E0C78B91-CC0E-43CD-A200-6E442252E9D1}"/>
                  </a:ext>
                </a:extLst>
              </p:cNvPr>
              <p:cNvPicPr/>
              <p:nvPr/>
            </p:nvPicPr>
            <p:blipFill>
              <a:blip r:embed="rId252"/>
              <a:stretch>
                <a:fillRect/>
              </a:stretch>
            </p:blipFill>
            <p:spPr>
              <a:xfrm>
                <a:off x="7896707" y="1650667"/>
                <a:ext cx="69912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0" name="Freihand 139">
                <a:extLst>
                  <a:ext uri="{FF2B5EF4-FFF2-40B4-BE49-F238E27FC236}">
                    <a16:creationId xmlns:a16="http://schemas.microsoft.com/office/drawing/2014/main" id="{08B2C41B-69CF-46C7-B720-B4E792E53310}"/>
                  </a:ext>
                </a:extLst>
              </p14:cNvPr>
              <p14:cNvContentPartPr/>
              <p14:nvPr/>
            </p14:nvContentPartPr>
            <p14:xfrm>
              <a:off x="2581307" y="4520227"/>
              <a:ext cx="402840" cy="604800"/>
            </p14:xfrm>
          </p:contentPart>
        </mc:Choice>
        <mc:Fallback>
          <p:pic>
            <p:nvPicPr>
              <p:cNvPr id="140" name="Freihand 139">
                <a:extLst>
                  <a:ext uri="{FF2B5EF4-FFF2-40B4-BE49-F238E27FC236}">
                    <a16:creationId xmlns:a16="http://schemas.microsoft.com/office/drawing/2014/main" id="{08B2C41B-69CF-46C7-B720-B4E792E53310}"/>
                  </a:ext>
                </a:extLst>
              </p:cNvPr>
              <p:cNvPicPr/>
              <p:nvPr/>
            </p:nvPicPr>
            <p:blipFill>
              <a:blip r:embed="rId254"/>
              <a:stretch>
                <a:fillRect/>
              </a:stretch>
            </p:blipFill>
            <p:spPr>
              <a:xfrm>
                <a:off x="2576987" y="4515907"/>
                <a:ext cx="411480" cy="6134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41" name="Freihand 140">
                <a:extLst>
                  <a:ext uri="{FF2B5EF4-FFF2-40B4-BE49-F238E27FC236}">
                    <a16:creationId xmlns:a16="http://schemas.microsoft.com/office/drawing/2014/main" id="{1933AF51-971A-4A47-9129-4FA4744379B8}"/>
                  </a:ext>
                </a:extLst>
              </p14:cNvPr>
              <p14:cNvContentPartPr/>
              <p14:nvPr/>
            </p14:nvContentPartPr>
            <p14:xfrm>
              <a:off x="32867" y="697387"/>
              <a:ext cx="2061000" cy="937080"/>
            </p14:xfrm>
          </p:contentPart>
        </mc:Choice>
        <mc:Fallback>
          <p:pic>
            <p:nvPicPr>
              <p:cNvPr id="141" name="Freihand 140">
                <a:extLst>
                  <a:ext uri="{FF2B5EF4-FFF2-40B4-BE49-F238E27FC236}">
                    <a16:creationId xmlns:a16="http://schemas.microsoft.com/office/drawing/2014/main" id="{1933AF51-971A-4A47-9129-4FA4744379B8}"/>
                  </a:ext>
                </a:extLst>
              </p:cNvPr>
              <p:cNvPicPr/>
              <p:nvPr/>
            </p:nvPicPr>
            <p:blipFill>
              <a:blip r:embed="rId256"/>
              <a:stretch>
                <a:fillRect/>
              </a:stretch>
            </p:blipFill>
            <p:spPr>
              <a:xfrm>
                <a:off x="28547" y="693067"/>
                <a:ext cx="2069640" cy="9457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42" name="Freihand 141">
                <a:extLst>
                  <a:ext uri="{FF2B5EF4-FFF2-40B4-BE49-F238E27FC236}">
                    <a16:creationId xmlns:a16="http://schemas.microsoft.com/office/drawing/2014/main" id="{7B5724D1-A90D-4405-BF43-3419FD49E4A4}"/>
                  </a:ext>
                </a:extLst>
              </p14:cNvPr>
              <p14:cNvContentPartPr/>
              <p14:nvPr/>
            </p14:nvContentPartPr>
            <p14:xfrm>
              <a:off x="367667" y="912667"/>
              <a:ext cx="230400" cy="525600"/>
            </p14:xfrm>
          </p:contentPart>
        </mc:Choice>
        <mc:Fallback>
          <p:pic>
            <p:nvPicPr>
              <p:cNvPr id="142" name="Freihand 141">
                <a:extLst>
                  <a:ext uri="{FF2B5EF4-FFF2-40B4-BE49-F238E27FC236}">
                    <a16:creationId xmlns:a16="http://schemas.microsoft.com/office/drawing/2014/main" id="{7B5724D1-A90D-4405-BF43-3419FD49E4A4}"/>
                  </a:ext>
                </a:extLst>
              </p:cNvPr>
              <p:cNvPicPr/>
              <p:nvPr/>
            </p:nvPicPr>
            <p:blipFill>
              <a:blip r:embed="rId258"/>
              <a:stretch>
                <a:fillRect/>
              </a:stretch>
            </p:blipFill>
            <p:spPr>
              <a:xfrm>
                <a:off x="363347" y="908347"/>
                <a:ext cx="239040" cy="534240"/>
              </a:xfrm>
              <a:prstGeom prst="rect">
                <a:avLst/>
              </a:prstGeom>
            </p:spPr>
          </p:pic>
        </mc:Fallback>
      </mc:AlternateContent>
    </p:spTree>
    <p:extLst>
      <p:ext uri="{BB962C8B-B14F-4D97-AF65-F5344CB8AC3E}">
        <p14:creationId xmlns:p14="http://schemas.microsoft.com/office/powerpoint/2010/main" val="151581668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1980</Words>
  <Application>Microsoft Office PowerPoint</Application>
  <PresentationFormat>Breitbild</PresentationFormat>
  <Paragraphs>340</Paragraphs>
  <Slides>25</Slides>
  <Notes>25</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25</vt:i4>
      </vt:variant>
    </vt:vector>
  </HeadingPairs>
  <TitlesOfParts>
    <vt:vector size="33" baseType="lpstr">
      <vt:lpstr>Arial</vt:lpstr>
      <vt:lpstr>Calibri</vt:lpstr>
      <vt:lpstr>Calibri Light</vt:lpstr>
      <vt:lpstr>Cambria Math</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720</cp:revision>
  <dcterms:created xsi:type="dcterms:W3CDTF">2019-02-11T10:45:01Z</dcterms:created>
  <dcterms:modified xsi:type="dcterms:W3CDTF">2026-04-23T11:44:43Z</dcterms:modified>
</cp:coreProperties>
</file>